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0" r:id="rId5"/>
    <p:sldMasterId id="2147483811" r:id="rId6"/>
    <p:sldMasterId id="2147483897" r:id="rId7"/>
    <p:sldMasterId id="2147483910" r:id="rId8"/>
    <p:sldMasterId id="2147483912" r:id="rId9"/>
    <p:sldMasterId id="2147483931" r:id="rId10"/>
  </p:sldMasterIdLst>
  <p:notesMasterIdLst>
    <p:notesMasterId r:id="rId12"/>
  </p:notesMasterIdLst>
  <p:sldIdLst>
    <p:sldId id="2147476618" r:id="rId11"/>
  </p:sldIdLst>
  <p:sldSz cx="12192000" cy="6858000"/>
  <p:notesSz cx="6858000" cy="9144000"/>
  <p:custDataLst>
    <p:tags r:id="rId1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67094B-4E67-5650-9CBF-CD14517ECFE9}" name="Milica Bogdanovic" initials="MB" userId="S::mbogdanovic@e-bridge.com::2398567f-a3c2-4ae5-a6bb-6b9c3dd1ea6a" providerId="AD"/>
  <p188:author id="{20403468-D2A9-1949-F7A9-A297D44242EC}" name="Nijat Gasimov" initials="NG" userId="S::ngasimov@entsoe.eu::c2ada72c-961a-4dc2-9715-14ec576a85da" providerId="AD"/>
  <p188:author id="{9B9BE66D-084A-F520-E5E3-296898CF5429}" name="Milen Kostov" initials="MK" userId="S::mkostov1@entsoe.eu::c6bee525-a3e2-4915-af03-e6bea8b880f0" providerId="AD"/>
  <p188:author id="{ADB02192-29F0-699A-E736-0A4685CCE994}" name="Nijat Gasimov" initials="NG" userId="S::NGasimov@entsoe.eu::c2ada72c-961a-4dc2-9715-14ec576a85da" providerId="AD"/>
  <p188:author id="{71F766B2-FEBE-88E1-0EB4-13E842A26B23}" name="Alexander Koistinen" initials="AK" userId="S::a.koistinen@extern-tscnet.eu::db9d3e5f-8fae-4781-9b1b-2a7a81870532" providerId="AD"/>
  <p188:author id="{8C99E1C4-D40F-7B6D-903D-28244422CC05}" name="Cai Oliver Thier" initials="CT" userId="S::cthier_e-bridge.com#ext#@entsoe00.onmicrosoft.com::482e08a9-b9b0-4e3e-9410-4eafefc1b6cc" providerId="AD"/>
  <p188:author id="{55FAE5CC-FC23-DAB3-526C-0FD34DB5DAC2}" name="Philippe Moulin" initials="PM" userId="S::pmoulin@entsoe.eu::7a17ee25-a260-4fab-9c88-720eec0b3e89" providerId="AD"/>
  <p188:author id="{E94944D3-4802-F2B5-0B64-3D4780E5F250}" name="Engel, Lena" initials="EL" userId="S::lena.engel_tennet.eu#ext#@entsoe00.onmicrosoft.com::bb5f059f-9f3c-4859-b0af-b37d6d6bd45c" providerId="AD"/>
  <p188:author id="{98A8C0F7-2BFA-22EE-9CBA-8C5090036861}" name="Dalius Sulga" initials="" userId="S::dsulga@entsoe.eu::8e865064-87ba-400e-bfc1-fcca6b0a5b5d" providerId="AD"/>
  <p188:author id="{25C1C0FC-4D07-B83F-BE41-44B381EB32BB}" name="Cai Oliver Thier" initials="COT" userId="Cai Oliver Thi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434417-1FDB-4EBA-9CFC-CC603DD871FC}" v="403" dt="2025-01-15T11:31:00.984"/>
    <p1510:client id="{7AC49773-1878-0E51-73F0-CB2346D5EA68}" v="8" dt="2025-01-15T09:36:05.8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80" autoAdjust="0"/>
  </p:normalViewPr>
  <p:slideViewPr>
    <p:cSldViewPr snapToGrid="0">
      <p:cViewPr varScale="1">
        <p:scale>
          <a:sx n="50" d="100"/>
          <a:sy n="50" d="100"/>
        </p:scale>
        <p:origin x="12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jat Gasimov" userId="c2ada72c-961a-4dc2-9715-14ec576a85da" providerId="ADAL" clId="{0A434417-1FDB-4EBA-9CFC-CC603DD871FC}"/>
    <pc:docChg chg="custSel modSld">
      <pc:chgData name="Nijat Gasimov" userId="c2ada72c-961a-4dc2-9715-14ec576a85da" providerId="ADAL" clId="{0A434417-1FDB-4EBA-9CFC-CC603DD871FC}" dt="2025-01-15T11:31:00.984" v="402" actId="20577"/>
      <pc:docMkLst>
        <pc:docMk/>
      </pc:docMkLst>
      <pc:sldChg chg="modSp mod">
        <pc:chgData name="Nijat Gasimov" userId="c2ada72c-961a-4dc2-9715-14ec576a85da" providerId="ADAL" clId="{0A434417-1FDB-4EBA-9CFC-CC603DD871FC}" dt="2025-01-15T11:31:00.984" v="402" actId="20577"/>
        <pc:sldMkLst>
          <pc:docMk/>
          <pc:sldMk cId="3905038940" sldId="2145707569"/>
        </pc:sldMkLst>
        <pc:spChg chg="mod">
          <ac:chgData name="Nijat Gasimov" userId="c2ada72c-961a-4dc2-9715-14ec576a85da" providerId="ADAL" clId="{0A434417-1FDB-4EBA-9CFC-CC603DD871FC}" dt="2025-01-15T11:31:00.984" v="402" actId="20577"/>
          <ac:spMkLst>
            <pc:docMk/>
            <pc:sldMk cId="3905038940" sldId="2145707569"/>
            <ac:spMk id="4" creationId="{6233C5AC-3723-1246-C36D-031367AB8D8D}"/>
          </ac:spMkLst>
        </pc:spChg>
      </pc:sldChg>
    </pc:docChg>
  </pc:docChgLst>
  <pc:docChgLst>
    <pc:chgData name="Alexander Koistinen" userId="S::akoistinen@entsoe.eu::72938bec-5c1c-4d89-acee-98605407696b" providerId="AD" clId="Web-{3A5322DF-C113-90FC-C07E-DA6344F69C79}"/>
    <pc:docChg chg="addSld sldOrd">
      <pc:chgData name="Alexander Koistinen" userId="S::akoistinen@entsoe.eu::72938bec-5c1c-4d89-acee-98605407696b" providerId="AD" clId="Web-{3A5322DF-C113-90FC-C07E-DA6344F69C79}" dt="2025-01-07T10:18:23.505" v="2"/>
      <pc:docMkLst>
        <pc:docMk/>
      </pc:docMkLst>
      <pc:sldChg chg="ord">
        <pc:chgData name="Alexander Koistinen" userId="S::akoistinen@entsoe.eu::72938bec-5c1c-4d89-acee-98605407696b" providerId="AD" clId="Web-{3A5322DF-C113-90FC-C07E-DA6344F69C79}" dt="2025-01-07T10:18:23.505" v="2"/>
        <pc:sldMkLst>
          <pc:docMk/>
          <pc:sldMk cId="1438041472" sldId="455"/>
        </pc:sldMkLst>
      </pc:sldChg>
      <pc:sldChg chg="ord">
        <pc:chgData name="Alexander Koistinen" userId="S::akoistinen@entsoe.eu::72938bec-5c1c-4d89-acee-98605407696b" providerId="AD" clId="Web-{3A5322DF-C113-90FC-C07E-DA6344F69C79}" dt="2025-01-07T10:18:23.505" v="1"/>
        <pc:sldMkLst>
          <pc:docMk/>
          <pc:sldMk cId="344124177" sldId="456"/>
        </pc:sldMkLst>
      </pc:sldChg>
      <pc:sldChg chg="add">
        <pc:chgData name="Alexander Koistinen" userId="S::akoistinen@entsoe.eu::72938bec-5c1c-4d89-acee-98605407696b" providerId="AD" clId="Web-{3A5322DF-C113-90FC-C07E-DA6344F69C79}" dt="2025-01-07T10:17:11.049" v="0"/>
        <pc:sldMkLst>
          <pc:docMk/>
          <pc:sldMk cId="237541573" sldId="2145707572"/>
        </pc:sldMkLst>
      </pc:sldChg>
    </pc:docChg>
  </pc:docChgLst>
  <pc:docChgLst>
    <pc:chgData name="Nijat Gasimov" userId="c2ada72c-961a-4dc2-9715-14ec576a85da" providerId="ADAL" clId="{EC519DD6-C6F6-46D9-B87C-1A9050D44B6B}"/>
    <pc:docChg chg="addSld modSld sldOrd">
      <pc:chgData name="Nijat Gasimov" userId="c2ada72c-961a-4dc2-9715-14ec576a85da" providerId="ADAL" clId="{EC519DD6-C6F6-46D9-B87C-1A9050D44B6B}" dt="2025-01-07T11:58:41.123" v="2"/>
      <pc:docMkLst>
        <pc:docMk/>
      </pc:docMkLst>
      <pc:sldChg chg="add">
        <pc:chgData name="Nijat Gasimov" userId="c2ada72c-961a-4dc2-9715-14ec576a85da" providerId="ADAL" clId="{EC519DD6-C6F6-46D9-B87C-1A9050D44B6B}" dt="2025-01-06T10:12:49.561" v="0"/>
        <pc:sldMkLst>
          <pc:docMk/>
          <pc:sldMk cId="1475076280" sldId="301"/>
        </pc:sldMkLst>
      </pc:sldChg>
      <pc:sldChg chg="add">
        <pc:chgData name="Nijat Gasimov" userId="c2ada72c-961a-4dc2-9715-14ec576a85da" providerId="ADAL" clId="{EC519DD6-C6F6-46D9-B87C-1A9050D44B6B}" dt="2025-01-06T10:12:49.561" v="0"/>
        <pc:sldMkLst>
          <pc:docMk/>
          <pc:sldMk cId="3818425451" sldId="302"/>
        </pc:sldMkLst>
      </pc:sldChg>
      <pc:sldChg chg="ord">
        <pc:chgData name="Nijat Gasimov" userId="c2ada72c-961a-4dc2-9715-14ec576a85da" providerId="ADAL" clId="{EC519DD6-C6F6-46D9-B87C-1A9050D44B6B}" dt="2025-01-07T11:58:41.123" v="2"/>
        <pc:sldMkLst>
          <pc:docMk/>
          <pc:sldMk cId="1438041472" sldId="455"/>
        </pc:sldMkLst>
      </pc:sldChg>
      <pc:sldChg chg="ord">
        <pc:chgData name="Nijat Gasimov" userId="c2ada72c-961a-4dc2-9715-14ec576a85da" providerId="ADAL" clId="{EC519DD6-C6F6-46D9-B87C-1A9050D44B6B}" dt="2025-01-07T11:58:41.123" v="2"/>
        <pc:sldMkLst>
          <pc:docMk/>
          <pc:sldMk cId="344124177" sldId="456"/>
        </pc:sldMkLst>
      </pc:sldChg>
    </pc:docChg>
  </pc:docChgLst>
  <pc:docChgLst>
    <pc:chgData name="Alexander Koistinen" userId="S::akoistinen@entsoe.eu::72938bec-5c1c-4d89-acee-98605407696b" providerId="AD" clId="Web-{9740D3D5-6E7B-462F-294B-56D95B4BDAF6}"/>
    <pc:docChg chg="modSld">
      <pc:chgData name="Alexander Koistinen" userId="S::akoistinen@entsoe.eu::72938bec-5c1c-4d89-acee-98605407696b" providerId="AD" clId="Web-{9740D3D5-6E7B-462F-294B-56D95B4BDAF6}" dt="2025-01-07T10:54:07.017" v="68" actId="20577"/>
      <pc:docMkLst>
        <pc:docMk/>
      </pc:docMkLst>
      <pc:sldChg chg="modSp">
        <pc:chgData name="Alexander Koistinen" userId="S::akoistinen@entsoe.eu::72938bec-5c1c-4d89-acee-98605407696b" providerId="AD" clId="Web-{9740D3D5-6E7B-462F-294B-56D95B4BDAF6}" dt="2025-01-07T10:54:07.017" v="68" actId="20577"/>
        <pc:sldMkLst>
          <pc:docMk/>
          <pc:sldMk cId="237541573" sldId="2145707572"/>
        </pc:sldMkLst>
        <pc:spChg chg="mod">
          <ac:chgData name="Alexander Koistinen" userId="S::akoistinen@entsoe.eu::72938bec-5c1c-4d89-acee-98605407696b" providerId="AD" clId="Web-{9740D3D5-6E7B-462F-294B-56D95B4BDAF6}" dt="2025-01-07T10:54:07.017" v="68" actId="20577"/>
          <ac:spMkLst>
            <pc:docMk/>
            <pc:sldMk cId="237541573" sldId="2145707572"/>
            <ac:spMk id="5" creationId="{7656364A-5DF0-1C62-F46D-C6DE387F3B9A}"/>
          </ac:spMkLst>
        </pc:spChg>
      </pc:sldChg>
    </pc:docChg>
  </pc:docChgLst>
  <pc:docChgLst>
    <pc:chgData name="Alexander Koistinen" userId="S::akoistinen@entsoe.eu::72938bec-5c1c-4d89-acee-98605407696b" providerId="AD" clId="Web-{09653060-623A-09E6-97FD-C8E32BB4EB05}"/>
    <pc:docChg chg="modSld">
      <pc:chgData name="Alexander Koistinen" userId="S::akoistinen@entsoe.eu::72938bec-5c1c-4d89-acee-98605407696b" providerId="AD" clId="Web-{09653060-623A-09E6-97FD-C8E32BB4EB05}" dt="2025-01-10T08:15:46.365" v="195" actId="20577"/>
      <pc:docMkLst>
        <pc:docMk/>
      </pc:docMkLst>
      <pc:sldChg chg="addSp modSp">
        <pc:chgData name="Alexander Koistinen" userId="S::akoistinen@entsoe.eu::72938bec-5c1c-4d89-acee-98605407696b" providerId="AD" clId="Web-{09653060-623A-09E6-97FD-C8E32BB4EB05}" dt="2025-01-10T08:15:46.365" v="195" actId="20577"/>
        <pc:sldMkLst>
          <pc:docMk/>
          <pc:sldMk cId="3818425451" sldId="302"/>
        </pc:sldMkLst>
        <pc:spChg chg="add mod">
          <ac:chgData name="Alexander Koistinen" userId="S::akoistinen@entsoe.eu::72938bec-5c1c-4d89-acee-98605407696b" providerId="AD" clId="Web-{09653060-623A-09E6-97FD-C8E32BB4EB05}" dt="2025-01-10T08:15:46.365" v="195" actId="20577"/>
          <ac:spMkLst>
            <pc:docMk/>
            <pc:sldMk cId="3818425451" sldId="302"/>
            <ac:spMk id="4" creationId="{2610C609-3511-0E49-3838-49F8A0D7250A}"/>
          </ac:spMkLst>
        </pc:spChg>
      </pc:sldChg>
    </pc:docChg>
  </pc:docChgLst>
  <pc:docChgLst>
    <pc:chgData name="Henschke, Phillipp" userId="S::phillipp.henschke_tennet.eu#ext#@entsoe00.onmicrosoft.com::6f0f89e7-0fab-40e4-9dd0-3df5d52414d7" providerId="AD" clId="Web-{8C6C6141-5545-107C-EE78-E750D388C175}"/>
    <pc:docChg chg="modSld">
      <pc:chgData name="Henschke, Phillipp" userId="S::phillipp.henschke_tennet.eu#ext#@entsoe00.onmicrosoft.com::6f0f89e7-0fab-40e4-9dd0-3df5d52414d7" providerId="AD" clId="Web-{8C6C6141-5545-107C-EE78-E750D388C175}" dt="2025-01-07T09:20:13.890" v="3" actId="20577"/>
      <pc:docMkLst>
        <pc:docMk/>
      </pc:docMkLst>
      <pc:sldChg chg="modSp">
        <pc:chgData name="Henschke, Phillipp" userId="S::phillipp.henschke_tennet.eu#ext#@entsoe00.onmicrosoft.com::6f0f89e7-0fab-40e4-9dd0-3df5d52414d7" providerId="AD" clId="Web-{8C6C6141-5545-107C-EE78-E750D388C175}" dt="2025-01-07T09:20:13.890" v="3" actId="20577"/>
        <pc:sldMkLst>
          <pc:docMk/>
          <pc:sldMk cId="3782085418" sldId="2145707570"/>
        </pc:sldMkLst>
        <pc:spChg chg="mod">
          <ac:chgData name="Henschke, Phillipp" userId="S::phillipp.henschke_tennet.eu#ext#@entsoe00.onmicrosoft.com::6f0f89e7-0fab-40e4-9dd0-3df5d52414d7" providerId="AD" clId="Web-{8C6C6141-5545-107C-EE78-E750D388C175}" dt="2025-01-07T09:20:13.890" v="3" actId="20577"/>
          <ac:spMkLst>
            <pc:docMk/>
            <pc:sldMk cId="3782085418" sldId="2145707570"/>
            <ac:spMk id="4" creationId="{6233C5AC-3723-1246-C36D-031367AB8D8D}"/>
          </ac:spMkLst>
        </pc:spChg>
      </pc:sldChg>
    </pc:docChg>
  </pc:docChgLst>
  <pc:docChgLst>
    <pc:chgData name="Alexander Koistinen" userId="S::akoistinen@entsoe.eu::72938bec-5c1c-4d89-acee-98605407696b" providerId="AD" clId="Web-{7AC49773-1878-0E51-73F0-CB2346D5EA68}"/>
    <pc:docChg chg="modSld">
      <pc:chgData name="Alexander Koistinen" userId="S::akoistinen@entsoe.eu::72938bec-5c1c-4d89-acee-98605407696b" providerId="AD" clId="Web-{7AC49773-1878-0E51-73F0-CB2346D5EA68}" dt="2025-01-15T09:36:05.878" v="7" actId="20577"/>
      <pc:docMkLst>
        <pc:docMk/>
      </pc:docMkLst>
      <pc:sldChg chg="modSp">
        <pc:chgData name="Alexander Koistinen" userId="S::akoistinen@entsoe.eu::72938bec-5c1c-4d89-acee-98605407696b" providerId="AD" clId="Web-{7AC49773-1878-0E51-73F0-CB2346D5EA68}" dt="2025-01-15T09:36:05.878" v="7" actId="20577"/>
        <pc:sldMkLst>
          <pc:docMk/>
          <pc:sldMk cId="1448844210" sldId="2145707566"/>
        </pc:sldMkLst>
        <pc:spChg chg="mod">
          <ac:chgData name="Alexander Koistinen" userId="S::akoistinen@entsoe.eu::72938bec-5c1c-4d89-acee-98605407696b" providerId="AD" clId="Web-{7AC49773-1878-0E51-73F0-CB2346D5EA68}" dt="2025-01-15T09:36:05.878" v="7" actId="20577"/>
          <ac:spMkLst>
            <pc:docMk/>
            <pc:sldMk cId="1448844210" sldId="2145707566"/>
            <ac:spMk id="4" creationId="{6233C5AC-3723-1246-C36D-031367AB8D8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1.5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1-5B48-8B9E-0F434E37979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2.4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1-5B48-8B9E-0F434E37979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B1-5B48-8B9E-0F434E379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12657952"/>
        <c:axId val="-79949744"/>
      </c:barChart>
      <c:catAx>
        <c:axId val="11265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79949744"/>
        <c:crosses val="autoZero"/>
        <c:auto val="1"/>
        <c:lblAlgn val="ctr"/>
        <c:lblOffset val="100"/>
        <c:noMultiLvlLbl val="0"/>
      </c:catAx>
      <c:valAx>
        <c:axId val="-79949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5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; </a:t>
            </a:r>
            <a:r>
              <a:rPr lang="de-DE" err="1"/>
              <a:t>edit</a:t>
            </a:r>
            <a:r>
              <a:rPr lang="de-DE"/>
              <a:t> </a:t>
            </a:r>
            <a:r>
              <a:rPr lang="de-DE" err="1"/>
              <a:t>data</a:t>
            </a:r>
            <a:r>
              <a:rPr lang="de-DE"/>
              <a:t> /</a:t>
            </a:r>
            <a:r>
              <a:rPr lang="de-DE" err="1"/>
              <a:t>colours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icons</a:t>
            </a:r>
            <a:r>
              <a:rPr lang="de-DE"/>
              <a:t>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appear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right</a:t>
            </a:r>
            <a:r>
              <a:rPr lang="de-DE"/>
              <a:t> </a:t>
            </a:r>
            <a:r>
              <a:rPr lang="de-DE" err="1"/>
              <a:t>side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click</a:t>
            </a:r>
            <a:r>
              <a:rPr lang="de-DE"/>
              <a:t>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5-0840-AE9B-B74998F1490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5-0840-AE9B-B74998F1490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135-0840-AE9B-B74998F1490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A135-0840-AE9B-B74998F14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2096"/>
        <c:axId val="90308880"/>
      </c:areaChart>
      <c:dateAx>
        <c:axId val="58620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90308880"/>
        <c:crosses val="autoZero"/>
        <c:auto val="1"/>
        <c:lblOffset val="100"/>
        <c:baseTimeUnit val="months"/>
      </c:dateAx>
      <c:valAx>
        <c:axId val="9030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62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1313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Edit title of pie chart here</a:t>
            </a:r>
            <a:endParaRPr lang="en-US"/>
          </a:p>
        </c:rich>
      </c:tx>
      <c:layout>
        <c:manualLayout>
          <c:xMode val="edge"/>
          <c:yMode val="edge"/>
          <c:x val="0.1719847978525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3-114E-9886-4C74289445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3-114E-9886-4C74289445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23-114E-9886-4C74289445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23-114E-9886-4C74289445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23-114E-9886-4C74289445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23-114E-9886-4C74289445EE}"/>
              </c:ext>
            </c:extLst>
          </c:dPt>
          <c:cat>
            <c:strRef>
              <c:f>Tabelle1!$A$2:$A$7</c:f>
              <c:strCache>
                <c:ptCount val="6"/>
                <c:pt idx="0">
                  <c:v>1. Lorem</c:v>
                </c:pt>
                <c:pt idx="1">
                  <c:v>2. Lorem</c:v>
                </c:pt>
                <c:pt idx="2">
                  <c:v>3. Lorem</c:v>
                </c:pt>
                <c:pt idx="3">
                  <c:v>4. Lorem</c:v>
                </c:pt>
                <c:pt idx="4">
                  <c:v>5. Lorem</c:v>
                </c:pt>
                <c:pt idx="5">
                  <c:v>6.Lorem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40</c:v>
                </c:pt>
                <c:pt idx="1">
                  <c:v>20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23-114E-9886-4C7428944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1.5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1-5B48-8B9E-0F434E37979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2.4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1-5B48-8B9E-0F434E37979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B1-5B48-8B9E-0F434E379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12657952"/>
        <c:axId val="-79949744"/>
      </c:barChart>
      <c:catAx>
        <c:axId val="11265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79949744"/>
        <c:crosses val="autoZero"/>
        <c:auto val="1"/>
        <c:lblAlgn val="ctr"/>
        <c:lblOffset val="100"/>
        <c:noMultiLvlLbl val="0"/>
      </c:catAx>
      <c:valAx>
        <c:axId val="-79949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5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chart</a:t>
            </a:r>
            <a:r>
              <a:rPr lang="de-DE" dirty="0"/>
              <a:t>;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/</a:t>
            </a:r>
            <a:r>
              <a:rPr lang="de-DE" dirty="0" err="1"/>
              <a:t>colours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appear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click</a:t>
            </a:r>
            <a:r>
              <a:rPr lang="de-DE" dirty="0"/>
              <a:t>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5-0840-AE9B-B74998F1490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5-0840-AE9B-B74998F1490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135-0840-AE9B-B74998F1490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A135-0840-AE9B-B74998F14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2096"/>
        <c:axId val="90308880"/>
      </c:areaChart>
      <c:dateAx>
        <c:axId val="58620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90308880"/>
        <c:crosses val="autoZero"/>
        <c:auto val="1"/>
        <c:lblOffset val="100"/>
        <c:baseTimeUnit val="months"/>
      </c:dateAx>
      <c:valAx>
        <c:axId val="9030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62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1313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Edit title of pie chart here</a:t>
            </a:r>
            <a:endParaRPr lang="en-US"/>
          </a:p>
        </c:rich>
      </c:tx>
      <c:layout>
        <c:manualLayout>
          <c:xMode val="edge"/>
          <c:yMode val="edge"/>
          <c:x val="0.1719847978525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3-114E-9886-4C74289445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3-114E-9886-4C74289445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23-114E-9886-4C74289445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23-114E-9886-4C74289445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23-114E-9886-4C74289445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23-114E-9886-4C74289445EE}"/>
              </c:ext>
            </c:extLst>
          </c:dPt>
          <c:cat>
            <c:strRef>
              <c:f>Tabelle1!$A$2:$A$7</c:f>
              <c:strCache>
                <c:ptCount val="6"/>
                <c:pt idx="0">
                  <c:v>1. Lorem</c:v>
                </c:pt>
                <c:pt idx="1">
                  <c:v>2. Lorem</c:v>
                </c:pt>
                <c:pt idx="2">
                  <c:v>3. Lorem</c:v>
                </c:pt>
                <c:pt idx="3">
                  <c:v>4. Lorem</c:v>
                </c:pt>
                <c:pt idx="4">
                  <c:v>5. Lorem</c:v>
                </c:pt>
                <c:pt idx="5">
                  <c:v>6.Lorem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40</c:v>
                </c:pt>
                <c:pt idx="1">
                  <c:v>20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23-114E-9886-4C7428944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72191-0C9C-40E7-8E87-45CA8E3AA4C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1D35DD2-60D8-418D-85EC-2DDDB1333EEC}">
      <dgm:prSet phldrT="[Text]" custT="1"/>
      <dgm:spPr/>
      <dgm:t>
        <a:bodyPr lIns="108000" rIns="108000" anchor="t" anchorCtr="0"/>
        <a:lstStyle/>
        <a:p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E6F74-656E-4031-B0C9-6840FFD898DE}" type="parTrans" cxnId="{FCEA10CF-153D-4DF2-9E7A-CBFE2382D518}">
      <dgm:prSet/>
      <dgm:spPr/>
      <dgm:t>
        <a:bodyPr/>
        <a:lstStyle/>
        <a:p>
          <a:endParaRPr lang="de-DE"/>
        </a:p>
      </dgm:t>
    </dgm:pt>
    <dgm:pt modelId="{F616E22F-A0A4-400D-A2EF-AB771AFFDA0D}" type="sibTrans" cxnId="{FCEA10CF-153D-4DF2-9E7A-CBFE2382D518}">
      <dgm:prSet/>
      <dgm:spPr/>
      <dgm:t>
        <a:bodyPr/>
        <a:lstStyle/>
        <a:p>
          <a:endParaRPr lang="de-DE"/>
        </a:p>
      </dgm:t>
    </dgm:pt>
    <dgm:pt modelId="{F1327EE5-B19C-44E8-BECC-3DD8D56DEB1B}">
      <dgm:prSet phldrT="[Text]" custT="1"/>
      <dgm:spPr/>
      <dgm:t>
        <a:bodyPr lIns="108000" rIns="108000" anchor="t" anchorCtr="0"/>
        <a:lstStyle/>
        <a:p>
          <a:r>
            <a:rPr lang="de-DE" sz="18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gm:t>
    </dgm:pt>
    <dgm:pt modelId="{BE1CEAA6-FF0C-48B7-A410-4A9AB2DEB41D}" type="parTrans" cxnId="{ED2B1FDF-C923-403B-912F-9EADBAEA238D}">
      <dgm:prSet/>
      <dgm:spPr/>
      <dgm:t>
        <a:bodyPr/>
        <a:lstStyle/>
        <a:p>
          <a:endParaRPr lang="de-DE"/>
        </a:p>
      </dgm:t>
    </dgm:pt>
    <dgm:pt modelId="{9D20CA89-5A5B-4A1B-8F03-45934064D1D7}" type="sibTrans" cxnId="{ED2B1FDF-C923-403B-912F-9EADBAEA238D}">
      <dgm:prSet/>
      <dgm:spPr/>
      <dgm:t>
        <a:bodyPr/>
        <a:lstStyle/>
        <a:p>
          <a:endParaRPr lang="de-DE"/>
        </a:p>
      </dgm:t>
    </dgm:pt>
    <dgm:pt modelId="{EE8AF158-0E30-4505-B8A3-A23D841EE20A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D07C9-E0D7-47A1-9B0E-8B9AD0943242}" type="parTrans" cxnId="{42B4191B-AA71-43DD-B7AB-E77E73091A3D}">
      <dgm:prSet/>
      <dgm:spPr/>
      <dgm:t>
        <a:bodyPr/>
        <a:lstStyle/>
        <a:p>
          <a:endParaRPr lang="de-DE"/>
        </a:p>
      </dgm:t>
    </dgm:pt>
    <dgm:pt modelId="{9441BC0C-AF0E-4D63-8062-EC704073BDAE}" type="sibTrans" cxnId="{42B4191B-AA71-43DD-B7AB-E77E73091A3D}">
      <dgm:prSet/>
      <dgm:spPr/>
      <dgm:t>
        <a:bodyPr/>
        <a:lstStyle/>
        <a:p>
          <a:endParaRPr lang="de-DE"/>
        </a:p>
      </dgm:t>
    </dgm:pt>
    <dgm:pt modelId="{60165A43-387F-48C1-9A6D-CDB9DC2B8430}">
      <dgm:prSet phldrT="[Text]" custT="1"/>
      <dgm:spPr/>
      <dgm:t>
        <a:bodyPr lIns="108000" rIns="108000" anchor="t" anchorCtr="0"/>
        <a:lstStyle/>
        <a:p>
          <a:pPr algn="ctr"/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818567-8CD9-4F41-BB00-176963A304E0}" type="parTrans" cxnId="{326793B2-D1DB-41A0-9B7A-91690CBD1914}">
      <dgm:prSet/>
      <dgm:spPr/>
      <dgm:t>
        <a:bodyPr/>
        <a:lstStyle/>
        <a:p>
          <a:endParaRPr lang="de-DE"/>
        </a:p>
      </dgm:t>
    </dgm:pt>
    <dgm:pt modelId="{A20C13DE-89C7-41E8-A4A2-44CE8C7F3A82}" type="sibTrans" cxnId="{326793B2-D1DB-41A0-9B7A-91690CBD1914}">
      <dgm:prSet/>
      <dgm:spPr/>
      <dgm:t>
        <a:bodyPr/>
        <a:lstStyle/>
        <a:p>
          <a:endParaRPr lang="de-DE"/>
        </a:p>
      </dgm:t>
    </dgm:pt>
    <dgm:pt modelId="{C84332FE-BA2D-4E3A-B596-1F7D570FDBDC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4CA44-FE56-4CE3-B513-6B0AA8660336}" type="parTrans" cxnId="{9E7CF060-AB35-4E5B-A20E-8260A214D4EB}">
      <dgm:prSet/>
      <dgm:spPr/>
      <dgm:t>
        <a:bodyPr/>
        <a:lstStyle/>
        <a:p>
          <a:endParaRPr lang="de-DE"/>
        </a:p>
      </dgm:t>
    </dgm:pt>
    <dgm:pt modelId="{56AEA3D6-0921-4F14-A536-6639BB6C77B0}" type="sibTrans" cxnId="{9E7CF060-AB35-4E5B-A20E-8260A214D4EB}">
      <dgm:prSet/>
      <dgm:spPr/>
      <dgm:t>
        <a:bodyPr/>
        <a:lstStyle/>
        <a:p>
          <a:endParaRPr lang="de-DE"/>
        </a:p>
      </dgm:t>
    </dgm:pt>
    <dgm:pt modelId="{6739F360-3A3D-4D48-9318-6DD1CAAAB06B}">
      <dgm:prSet phldrT="[Text]" custT="1"/>
      <dgm:spPr/>
      <dgm:t>
        <a:bodyPr lIns="108000" rIns="108000" anchor="t" anchorCtr="0"/>
        <a:lstStyle/>
        <a:p>
          <a:r>
            <a:rPr lang="en-US" sz="18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F70DF-B890-47C8-8BEA-DC8FC9CF5083}" type="sibTrans" cxnId="{6F8514AC-6131-4A35-90AD-D7289116BB05}">
      <dgm:prSet/>
      <dgm:spPr/>
      <dgm:t>
        <a:bodyPr/>
        <a:lstStyle/>
        <a:p>
          <a:endParaRPr lang="de-DE"/>
        </a:p>
      </dgm:t>
    </dgm:pt>
    <dgm:pt modelId="{0EFD0371-0338-466E-9D6C-1A23492C1D5A}" type="parTrans" cxnId="{6F8514AC-6131-4A35-90AD-D7289116BB05}">
      <dgm:prSet/>
      <dgm:spPr/>
      <dgm:t>
        <a:bodyPr/>
        <a:lstStyle/>
        <a:p>
          <a:endParaRPr lang="de-DE"/>
        </a:p>
      </dgm:t>
    </dgm:pt>
    <dgm:pt modelId="{27E9E500-62EC-46C2-B7C8-3723367EE8E7}" type="pres">
      <dgm:prSet presAssocID="{BF372191-0C9C-40E7-8E87-45CA8E3AA4CF}" presName="Name0" presStyleCnt="0">
        <dgm:presLayoutVars>
          <dgm:dir/>
          <dgm:resizeHandles val="exact"/>
        </dgm:presLayoutVars>
      </dgm:prSet>
      <dgm:spPr/>
    </dgm:pt>
    <dgm:pt modelId="{32E9553A-2CF3-4DEA-AB3F-F65A55D7581E}" type="pres">
      <dgm:prSet presAssocID="{41D35DD2-60D8-418D-85EC-2DDDB1333EEC}" presName="node" presStyleLbl="node1" presStyleIdx="0" presStyleCnt="4" custScaleX="2000000">
        <dgm:presLayoutVars>
          <dgm:bulletEnabled val="1"/>
        </dgm:presLayoutVars>
      </dgm:prSet>
      <dgm:spPr/>
    </dgm:pt>
    <dgm:pt modelId="{354721F1-31E2-437B-87FF-1DCD623A0331}" type="pres">
      <dgm:prSet presAssocID="{F616E22F-A0A4-400D-A2EF-AB771AFFDA0D}" presName="sibTrans" presStyleCnt="0"/>
      <dgm:spPr/>
    </dgm:pt>
    <dgm:pt modelId="{32C5A92E-6BF7-4147-8D3B-45A0624571ED}" type="pres">
      <dgm:prSet presAssocID="{EE8AF158-0E30-4505-B8A3-A23D841EE20A}" presName="node" presStyleLbl="node1" presStyleIdx="1" presStyleCnt="4" custScaleX="2000000" custLinFactX="-722" custLinFactNeighborX="-100000">
        <dgm:presLayoutVars>
          <dgm:bulletEnabled val="1"/>
        </dgm:presLayoutVars>
      </dgm:prSet>
      <dgm:spPr/>
    </dgm:pt>
    <dgm:pt modelId="{F98F8A01-25FC-4155-B2B1-DB023B1A6F31}" type="pres">
      <dgm:prSet presAssocID="{9441BC0C-AF0E-4D63-8062-EC704073BDAE}" presName="sibTrans" presStyleCnt="0"/>
      <dgm:spPr/>
    </dgm:pt>
    <dgm:pt modelId="{0D7987FC-DBC8-4B03-95AC-7CE716B69BC3}" type="pres">
      <dgm:prSet presAssocID="{60165A43-387F-48C1-9A6D-CDB9DC2B8430}" presName="node" presStyleLbl="node1" presStyleIdx="2" presStyleCnt="4" custScaleX="2000000" custLinFactX="-8852" custLinFactNeighborX="-100000">
        <dgm:presLayoutVars>
          <dgm:bulletEnabled val="1"/>
        </dgm:presLayoutVars>
      </dgm:prSet>
      <dgm:spPr/>
    </dgm:pt>
    <dgm:pt modelId="{CAC38D8F-F77B-418F-9A56-E69D8EFBDE3E}" type="pres">
      <dgm:prSet presAssocID="{A20C13DE-89C7-41E8-A4A2-44CE8C7F3A82}" presName="sibTrans" presStyleCnt="0"/>
      <dgm:spPr/>
    </dgm:pt>
    <dgm:pt modelId="{64FECA9A-90D8-40C5-9C04-32EF5BF4A107}" type="pres">
      <dgm:prSet presAssocID="{C84332FE-BA2D-4E3A-B596-1F7D570FDBDC}" presName="node" presStyleLbl="node1" presStyleIdx="3" presStyleCnt="4" custScaleX="2000000" custLinFactX="-17611" custLinFactNeighborX="-100000">
        <dgm:presLayoutVars>
          <dgm:bulletEnabled val="1"/>
        </dgm:presLayoutVars>
      </dgm:prSet>
      <dgm:spPr/>
    </dgm:pt>
  </dgm:ptLst>
  <dgm:cxnLst>
    <dgm:cxn modelId="{42B4191B-AA71-43DD-B7AB-E77E73091A3D}" srcId="{BF372191-0C9C-40E7-8E87-45CA8E3AA4CF}" destId="{EE8AF158-0E30-4505-B8A3-A23D841EE20A}" srcOrd="1" destOrd="0" parTransId="{63AD07C9-E0D7-47A1-9B0E-8B9AD0943242}" sibTransId="{9441BC0C-AF0E-4D63-8062-EC704073BDAE}"/>
    <dgm:cxn modelId="{9E7CF060-AB35-4E5B-A20E-8260A214D4EB}" srcId="{BF372191-0C9C-40E7-8E87-45CA8E3AA4CF}" destId="{C84332FE-BA2D-4E3A-B596-1F7D570FDBDC}" srcOrd="3" destOrd="0" parTransId="{1CF4CA44-FE56-4CE3-B513-6B0AA8660336}" sibTransId="{56AEA3D6-0921-4F14-A536-6639BB6C77B0}"/>
    <dgm:cxn modelId="{42341C4E-0DB5-48CE-B829-9A8ACA39153C}" type="presOf" srcId="{60165A43-387F-48C1-9A6D-CDB9DC2B8430}" destId="{0D7987FC-DBC8-4B03-95AC-7CE716B69BC3}" srcOrd="0" destOrd="0" presId="urn:microsoft.com/office/officeart/2005/8/layout/hList6"/>
    <dgm:cxn modelId="{89641750-0E14-4BD0-9FCF-BA00DD5DD845}" type="presOf" srcId="{F1327EE5-B19C-44E8-BECC-3DD8D56DEB1B}" destId="{32E9553A-2CF3-4DEA-AB3F-F65A55D7581E}" srcOrd="0" destOrd="2" presId="urn:microsoft.com/office/officeart/2005/8/layout/hList6"/>
    <dgm:cxn modelId="{EE65E686-8852-4148-9116-50CC671776BE}" type="presOf" srcId="{C84332FE-BA2D-4E3A-B596-1F7D570FDBDC}" destId="{64FECA9A-90D8-40C5-9C04-32EF5BF4A107}" srcOrd="0" destOrd="0" presId="urn:microsoft.com/office/officeart/2005/8/layout/hList6"/>
    <dgm:cxn modelId="{542B9995-5998-4C5C-B379-1D415980D7C4}" type="presOf" srcId="{6739F360-3A3D-4D48-9318-6DD1CAAAB06B}" destId="{32E9553A-2CF3-4DEA-AB3F-F65A55D7581E}" srcOrd="0" destOrd="1" presId="urn:microsoft.com/office/officeart/2005/8/layout/hList6"/>
    <dgm:cxn modelId="{6F8514AC-6131-4A35-90AD-D7289116BB05}" srcId="{41D35DD2-60D8-418D-85EC-2DDDB1333EEC}" destId="{6739F360-3A3D-4D48-9318-6DD1CAAAB06B}" srcOrd="0" destOrd="0" parTransId="{0EFD0371-0338-466E-9D6C-1A23492C1D5A}" sibTransId="{4E5F70DF-B890-47C8-8BEA-DC8FC9CF5083}"/>
    <dgm:cxn modelId="{95B80FAF-C2D0-4DDB-A7AC-5497C7950D4A}" type="presOf" srcId="{EE8AF158-0E30-4505-B8A3-A23D841EE20A}" destId="{32C5A92E-6BF7-4147-8D3B-45A0624571ED}" srcOrd="0" destOrd="0" presId="urn:microsoft.com/office/officeart/2005/8/layout/hList6"/>
    <dgm:cxn modelId="{326793B2-D1DB-41A0-9B7A-91690CBD1914}" srcId="{BF372191-0C9C-40E7-8E87-45CA8E3AA4CF}" destId="{60165A43-387F-48C1-9A6D-CDB9DC2B8430}" srcOrd="2" destOrd="0" parTransId="{7B818567-8CD9-4F41-BB00-176963A304E0}" sibTransId="{A20C13DE-89C7-41E8-A4A2-44CE8C7F3A82}"/>
    <dgm:cxn modelId="{FCEA10CF-153D-4DF2-9E7A-CBFE2382D518}" srcId="{BF372191-0C9C-40E7-8E87-45CA8E3AA4CF}" destId="{41D35DD2-60D8-418D-85EC-2DDDB1333EEC}" srcOrd="0" destOrd="0" parTransId="{617E6F74-656E-4031-B0C9-6840FFD898DE}" sibTransId="{F616E22F-A0A4-400D-A2EF-AB771AFFDA0D}"/>
    <dgm:cxn modelId="{76213BD7-296A-436C-A49B-23941C6A30F7}" type="presOf" srcId="{BF372191-0C9C-40E7-8E87-45CA8E3AA4CF}" destId="{27E9E500-62EC-46C2-B7C8-3723367EE8E7}" srcOrd="0" destOrd="0" presId="urn:microsoft.com/office/officeart/2005/8/layout/hList6"/>
    <dgm:cxn modelId="{ED2B1FDF-C923-403B-912F-9EADBAEA238D}" srcId="{41D35DD2-60D8-418D-85EC-2DDDB1333EEC}" destId="{F1327EE5-B19C-44E8-BECC-3DD8D56DEB1B}" srcOrd="1" destOrd="0" parTransId="{BE1CEAA6-FF0C-48B7-A410-4A9AB2DEB41D}" sibTransId="{9D20CA89-5A5B-4A1B-8F03-45934064D1D7}"/>
    <dgm:cxn modelId="{80DD3DE9-85C5-46CF-8081-029E3F2E455A}" type="presOf" srcId="{41D35DD2-60D8-418D-85EC-2DDDB1333EEC}" destId="{32E9553A-2CF3-4DEA-AB3F-F65A55D7581E}" srcOrd="0" destOrd="0" presId="urn:microsoft.com/office/officeart/2005/8/layout/hList6"/>
    <dgm:cxn modelId="{21DBEA06-4A0F-4380-B799-A445590166B9}" type="presParOf" srcId="{27E9E500-62EC-46C2-B7C8-3723367EE8E7}" destId="{32E9553A-2CF3-4DEA-AB3F-F65A55D7581E}" srcOrd="0" destOrd="0" presId="urn:microsoft.com/office/officeart/2005/8/layout/hList6"/>
    <dgm:cxn modelId="{2809CFB1-CB12-4958-A710-357B61F07CCF}" type="presParOf" srcId="{27E9E500-62EC-46C2-B7C8-3723367EE8E7}" destId="{354721F1-31E2-437B-87FF-1DCD623A0331}" srcOrd="1" destOrd="0" presId="urn:microsoft.com/office/officeart/2005/8/layout/hList6"/>
    <dgm:cxn modelId="{D219A034-DBA9-4926-8904-723EA6DCD6FA}" type="presParOf" srcId="{27E9E500-62EC-46C2-B7C8-3723367EE8E7}" destId="{32C5A92E-6BF7-4147-8D3B-45A0624571ED}" srcOrd="2" destOrd="0" presId="urn:microsoft.com/office/officeart/2005/8/layout/hList6"/>
    <dgm:cxn modelId="{440649F8-F7DE-4A05-8721-07A47041511D}" type="presParOf" srcId="{27E9E500-62EC-46C2-B7C8-3723367EE8E7}" destId="{F98F8A01-25FC-4155-B2B1-DB023B1A6F31}" srcOrd="3" destOrd="0" presId="urn:microsoft.com/office/officeart/2005/8/layout/hList6"/>
    <dgm:cxn modelId="{9F49BF33-FF4D-4960-8284-A158ED87A694}" type="presParOf" srcId="{27E9E500-62EC-46C2-B7C8-3723367EE8E7}" destId="{0D7987FC-DBC8-4B03-95AC-7CE716B69BC3}" srcOrd="4" destOrd="0" presId="urn:microsoft.com/office/officeart/2005/8/layout/hList6"/>
    <dgm:cxn modelId="{64DF3763-3B95-4946-BE04-FD418C428C9E}" type="presParOf" srcId="{27E9E500-62EC-46C2-B7C8-3723367EE8E7}" destId="{CAC38D8F-F77B-418F-9A56-E69D8EFBDE3E}" srcOrd="5" destOrd="0" presId="urn:microsoft.com/office/officeart/2005/8/layout/hList6"/>
    <dgm:cxn modelId="{00BDA26C-7818-41DC-8CE8-703463AACF55}" type="presParOf" srcId="{27E9E500-62EC-46C2-B7C8-3723367EE8E7}" destId="{64FECA9A-90D8-40C5-9C04-32EF5BF4A107}" srcOrd="6" destOrd="0" presId="urn:microsoft.com/office/officeart/2005/8/layout/hList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372191-0C9C-40E7-8E87-45CA8E3AA4C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1D35DD2-60D8-418D-85EC-2DDDB1333EEC}">
      <dgm:prSet phldrT="[Text]" custT="1"/>
      <dgm:spPr/>
      <dgm:t>
        <a:bodyPr lIns="108000" rIns="108000" anchor="t" anchorCtr="0"/>
        <a:lstStyle/>
        <a:p>
          <a:endParaRPr lang="de-DE" sz="1800" b="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de-DE" sz="1800" b="0" dirty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E6F74-656E-4031-B0C9-6840FFD898DE}" type="parTrans" cxnId="{FCEA10CF-153D-4DF2-9E7A-CBFE2382D518}">
      <dgm:prSet/>
      <dgm:spPr/>
      <dgm:t>
        <a:bodyPr/>
        <a:lstStyle/>
        <a:p>
          <a:endParaRPr lang="de-DE"/>
        </a:p>
      </dgm:t>
    </dgm:pt>
    <dgm:pt modelId="{F616E22F-A0A4-400D-A2EF-AB771AFFDA0D}" type="sibTrans" cxnId="{FCEA10CF-153D-4DF2-9E7A-CBFE2382D518}">
      <dgm:prSet/>
      <dgm:spPr/>
      <dgm:t>
        <a:bodyPr/>
        <a:lstStyle/>
        <a:p>
          <a:endParaRPr lang="de-DE"/>
        </a:p>
      </dgm:t>
    </dgm:pt>
    <dgm:pt modelId="{F1327EE5-B19C-44E8-BECC-3DD8D56DEB1B}">
      <dgm:prSet phldrT="[Text]" custT="1"/>
      <dgm:spPr/>
      <dgm:t>
        <a:bodyPr lIns="108000" rIns="108000" anchor="t" anchorCtr="0"/>
        <a:lstStyle/>
        <a:p>
          <a:r>
            <a:rPr lang="de-DE" sz="1800" dirty="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gm:t>
    </dgm:pt>
    <dgm:pt modelId="{BE1CEAA6-FF0C-48B7-A410-4A9AB2DEB41D}" type="parTrans" cxnId="{ED2B1FDF-C923-403B-912F-9EADBAEA238D}">
      <dgm:prSet/>
      <dgm:spPr/>
      <dgm:t>
        <a:bodyPr/>
        <a:lstStyle/>
        <a:p>
          <a:endParaRPr lang="de-DE"/>
        </a:p>
      </dgm:t>
    </dgm:pt>
    <dgm:pt modelId="{9D20CA89-5A5B-4A1B-8F03-45934064D1D7}" type="sibTrans" cxnId="{ED2B1FDF-C923-403B-912F-9EADBAEA238D}">
      <dgm:prSet/>
      <dgm:spPr/>
      <dgm:t>
        <a:bodyPr/>
        <a:lstStyle/>
        <a:p>
          <a:endParaRPr lang="de-DE"/>
        </a:p>
      </dgm:t>
    </dgm:pt>
    <dgm:pt modelId="{EE8AF158-0E30-4505-B8A3-A23D841EE20A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D07C9-E0D7-47A1-9B0E-8B9AD0943242}" type="parTrans" cxnId="{42B4191B-AA71-43DD-B7AB-E77E73091A3D}">
      <dgm:prSet/>
      <dgm:spPr/>
      <dgm:t>
        <a:bodyPr/>
        <a:lstStyle/>
        <a:p>
          <a:endParaRPr lang="de-DE"/>
        </a:p>
      </dgm:t>
    </dgm:pt>
    <dgm:pt modelId="{9441BC0C-AF0E-4D63-8062-EC704073BDAE}" type="sibTrans" cxnId="{42B4191B-AA71-43DD-B7AB-E77E73091A3D}">
      <dgm:prSet/>
      <dgm:spPr/>
      <dgm:t>
        <a:bodyPr/>
        <a:lstStyle/>
        <a:p>
          <a:endParaRPr lang="de-DE"/>
        </a:p>
      </dgm:t>
    </dgm:pt>
    <dgm:pt modelId="{60165A43-387F-48C1-9A6D-CDB9DC2B8430}">
      <dgm:prSet phldrT="[Text]" custT="1"/>
      <dgm:spPr/>
      <dgm:t>
        <a:bodyPr lIns="108000" rIns="108000" anchor="t" anchorCtr="0"/>
        <a:lstStyle/>
        <a:p>
          <a:pPr algn="ctr"/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818567-8CD9-4F41-BB00-176963A304E0}" type="parTrans" cxnId="{326793B2-D1DB-41A0-9B7A-91690CBD1914}">
      <dgm:prSet/>
      <dgm:spPr/>
      <dgm:t>
        <a:bodyPr/>
        <a:lstStyle/>
        <a:p>
          <a:endParaRPr lang="de-DE"/>
        </a:p>
      </dgm:t>
    </dgm:pt>
    <dgm:pt modelId="{A20C13DE-89C7-41E8-A4A2-44CE8C7F3A82}" type="sibTrans" cxnId="{326793B2-D1DB-41A0-9B7A-91690CBD1914}">
      <dgm:prSet/>
      <dgm:spPr/>
      <dgm:t>
        <a:bodyPr/>
        <a:lstStyle/>
        <a:p>
          <a:endParaRPr lang="de-DE"/>
        </a:p>
      </dgm:t>
    </dgm:pt>
    <dgm:pt modelId="{C84332FE-BA2D-4E3A-B596-1F7D570FDBDC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4CA44-FE56-4CE3-B513-6B0AA8660336}" type="parTrans" cxnId="{9E7CF060-AB35-4E5B-A20E-8260A214D4EB}">
      <dgm:prSet/>
      <dgm:spPr/>
      <dgm:t>
        <a:bodyPr/>
        <a:lstStyle/>
        <a:p>
          <a:endParaRPr lang="de-DE"/>
        </a:p>
      </dgm:t>
    </dgm:pt>
    <dgm:pt modelId="{56AEA3D6-0921-4F14-A536-6639BB6C77B0}" type="sibTrans" cxnId="{9E7CF060-AB35-4E5B-A20E-8260A214D4EB}">
      <dgm:prSet/>
      <dgm:spPr/>
      <dgm:t>
        <a:bodyPr/>
        <a:lstStyle/>
        <a:p>
          <a:endParaRPr lang="de-DE"/>
        </a:p>
      </dgm:t>
    </dgm:pt>
    <dgm:pt modelId="{6739F360-3A3D-4D48-9318-6DD1CAAAB06B}">
      <dgm:prSet phldrT="[Text]" custT="1"/>
      <dgm:spPr/>
      <dgm:t>
        <a:bodyPr lIns="108000" rIns="108000" anchor="t" anchorCtr="0"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F70DF-B890-47C8-8BEA-DC8FC9CF5083}" type="sibTrans" cxnId="{6F8514AC-6131-4A35-90AD-D7289116BB05}">
      <dgm:prSet/>
      <dgm:spPr/>
      <dgm:t>
        <a:bodyPr/>
        <a:lstStyle/>
        <a:p>
          <a:endParaRPr lang="de-DE"/>
        </a:p>
      </dgm:t>
    </dgm:pt>
    <dgm:pt modelId="{0EFD0371-0338-466E-9D6C-1A23492C1D5A}" type="parTrans" cxnId="{6F8514AC-6131-4A35-90AD-D7289116BB05}">
      <dgm:prSet/>
      <dgm:spPr/>
      <dgm:t>
        <a:bodyPr/>
        <a:lstStyle/>
        <a:p>
          <a:endParaRPr lang="de-DE"/>
        </a:p>
      </dgm:t>
    </dgm:pt>
    <dgm:pt modelId="{27E9E500-62EC-46C2-B7C8-3723367EE8E7}" type="pres">
      <dgm:prSet presAssocID="{BF372191-0C9C-40E7-8E87-45CA8E3AA4CF}" presName="Name0" presStyleCnt="0">
        <dgm:presLayoutVars>
          <dgm:dir/>
          <dgm:resizeHandles val="exact"/>
        </dgm:presLayoutVars>
      </dgm:prSet>
      <dgm:spPr/>
    </dgm:pt>
    <dgm:pt modelId="{32E9553A-2CF3-4DEA-AB3F-F65A55D7581E}" type="pres">
      <dgm:prSet presAssocID="{41D35DD2-60D8-418D-85EC-2DDDB1333EEC}" presName="node" presStyleLbl="node1" presStyleIdx="0" presStyleCnt="4" custScaleX="2000000">
        <dgm:presLayoutVars>
          <dgm:bulletEnabled val="1"/>
        </dgm:presLayoutVars>
      </dgm:prSet>
      <dgm:spPr/>
    </dgm:pt>
    <dgm:pt modelId="{354721F1-31E2-437B-87FF-1DCD623A0331}" type="pres">
      <dgm:prSet presAssocID="{F616E22F-A0A4-400D-A2EF-AB771AFFDA0D}" presName="sibTrans" presStyleCnt="0"/>
      <dgm:spPr/>
    </dgm:pt>
    <dgm:pt modelId="{32C5A92E-6BF7-4147-8D3B-45A0624571ED}" type="pres">
      <dgm:prSet presAssocID="{EE8AF158-0E30-4505-B8A3-A23D841EE20A}" presName="node" presStyleLbl="node1" presStyleIdx="1" presStyleCnt="4" custScaleX="2000000" custLinFactX="-722" custLinFactNeighborX="-100000">
        <dgm:presLayoutVars>
          <dgm:bulletEnabled val="1"/>
        </dgm:presLayoutVars>
      </dgm:prSet>
      <dgm:spPr/>
    </dgm:pt>
    <dgm:pt modelId="{F98F8A01-25FC-4155-B2B1-DB023B1A6F31}" type="pres">
      <dgm:prSet presAssocID="{9441BC0C-AF0E-4D63-8062-EC704073BDAE}" presName="sibTrans" presStyleCnt="0"/>
      <dgm:spPr/>
    </dgm:pt>
    <dgm:pt modelId="{0D7987FC-DBC8-4B03-95AC-7CE716B69BC3}" type="pres">
      <dgm:prSet presAssocID="{60165A43-387F-48C1-9A6D-CDB9DC2B8430}" presName="node" presStyleLbl="node1" presStyleIdx="2" presStyleCnt="4" custScaleX="2000000" custLinFactX="-8852" custLinFactNeighborX="-100000">
        <dgm:presLayoutVars>
          <dgm:bulletEnabled val="1"/>
        </dgm:presLayoutVars>
      </dgm:prSet>
      <dgm:spPr/>
    </dgm:pt>
    <dgm:pt modelId="{CAC38D8F-F77B-418F-9A56-E69D8EFBDE3E}" type="pres">
      <dgm:prSet presAssocID="{A20C13DE-89C7-41E8-A4A2-44CE8C7F3A82}" presName="sibTrans" presStyleCnt="0"/>
      <dgm:spPr/>
    </dgm:pt>
    <dgm:pt modelId="{64FECA9A-90D8-40C5-9C04-32EF5BF4A107}" type="pres">
      <dgm:prSet presAssocID="{C84332FE-BA2D-4E3A-B596-1F7D570FDBDC}" presName="node" presStyleLbl="node1" presStyleIdx="3" presStyleCnt="4" custScaleX="2000000" custLinFactX="-17611" custLinFactNeighborX="-100000">
        <dgm:presLayoutVars>
          <dgm:bulletEnabled val="1"/>
        </dgm:presLayoutVars>
      </dgm:prSet>
      <dgm:spPr/>
    </dgm:pt>
  </dgm:ptLst>
  <dgm:cxnLst>
    <dgm:cxn modelId="{42B4191B-AA71-43DD-B7AB-E77E73091A3D}" srcId="{BF372191-0C9C-40E7-8E87-45CA8E3AA4CF}" destId="{EE8AF158-0E30-4505-B8A3-A23D841EE20A}" srcOrd="1" destOrd="0" parTransId="{63AD07C9-E0D7-47A1-9B0E-8B9AD0943242}" sibTransId="{9441BC0C-AF0E-4D63-8062-EC704073BDAE}"/>
    <dgm:cxn modelId="{9E7CF060-AB35-4E5B-A20E-8260A214D4EB}" srcId="{BF372191-0C9C-40E7-8E87-45CA8E3AA4CF}" destId="{C84332FE-BA2D-4E3A-B596-1F7D570FDBDC}" srcOrd="3" destOrd="0" parTransId="{1CF4CA44-FE56-4CE3-B513-6B0AA8660336}" sibTransId="{56AEA3D6-0921-4F14-A536-6639BB6C77B0}"/>
    <dgm:cxn modelId="{42341C4E-0DB5-48CE-B829-9A8ACA39153C}" type="presOf" srcId="{60165A43-387F-48C1-9A6D-CDB9DC2B8430}" destId="{0D7987FC-DBC8-4B03-95AC-7CE716B69BC3}" srcOrd="0" destOrd="0" presId="urn:microsoft.com/office/officeart/2005/8/layout/hList6"/>
    <dgm:cxn modelId="{89641750-0E14-4BD0-9FCF-BA00DD5DD845}" type="presOf" srcId="{F1327EE5-B19C-44E8-BECC-3DD8D56DEB1B}" destId="{32E9553A-2CF3-4DEA-AB3F-F65A55D7581E}" srcOrd="0" destOrd="2" presId="urn:microsoft.com/office/officeart/2005/8/layout/hList6"/>
    <dgm:cxn modelId="{EE65E686-8852-4148-9116-50CC671776BE}" type="presOf" srcId="{C84332FE-BA2D-4E3A-B596-1F7D570FDBDC}" destId="{64FECA9A-90D8-40C5-9C04-32EF5BF4A107}" srcOrd="0" destOrd="0" presId="urn:microsoft.com/office/officeart/2005/8/layout/hList6"/>
    <dgm:cxn modelId="{542B9995-5998-4C5C-B379-1D415980D7C4}" type="presOf" srcId="{6739F360-3A3D-4D48-9318-6DD1CAAAB06B}" destId="{32E9553A-2CF3-4DEA-AB3F-F65A55D7581E}" srcOrd="0" destOrd="1" presId="urn:microsoft.com/office/officeart/2005/8/layout/hList6"/>
    <dgm:cxn modelId="{6F8514AC-6131-4A35-90AD-D7289116BB05}" srcId="{41D35DD2-60D8-418D-85EC-2DDDB1333EEC}" destId="{6739F360-3A3D-4D48-9318-6DD1CAAAB06B}" srcOrd="0" destOrd="0" parTransId="{0EFD0371-0338-466E-9D6C-1A23492C1D5A}" sibTransId="{4E5F70DF-B890-47C8-8BEA-DC8FC9CF5083}"/>
    <dgm:cxn modelId="{95B80FAF-C2D0-4DDB-A7AC-5497C7950D4A}" type="presOf" srcId="{EE8AF158-0E30-4505-B8A3-A23D841EE20A}" destId="{32C5A92E-6BF7-4147-8D3B-45A0624571ED}" srcOrd="0" destOrd="0" presId="urn:microsoft.com/office/officeart/2005/8/layout/hList6"/>
    <dgm:cxn modelId="{326793B2-D1DB-41A0-9B7A-91690CBD1914}" srcId="{BF372191-0C9C-40E7-8E87-45CA8E3AA4CF}" destId="{60165A43-387F-48C1-9A6D-CDB9DC2B8430}" srcOrd="2" destOrd="0" parTransId="{7B818567-8CD9-4F41-BB00-176963A304E0}" sibTransId="{A20C13DE-89C7-41E8-A4A2-44CE8C7F3A82}"/>
    <dgm:cxn modelId="{FCEA10CF-153D-4DF2-9E7A-CBFE2382D518}" srcId="{BF372191-0C9C-40E7-8E87-45CA8E3AA4CF}" destId="{41D35DD2-60D8-418D-85EC-2DDDB1333EEC}" srcOrd="0" destOrd="0" parTransId="{617E6F74-656E-4031-B0C9-6840FFD898DE}" sibTransId="{F616E22F-A0A4-400D-A2EF-AB771AFFDA0D}"/>
    <dgm:cxn modelId="{76213BD7-296A-436C-A49B-23941C6A30F7}" type="presOf" srcId="{BF372191-0C9C-40E7-8E87-45CA8E3AA4CF}" destId="{27E9E500-62EC-46C2-B7C8-3723367EE8E7}" srcOrd="0" destOrd="0" presId="urn:microsoft.com/office/officeart/2005/8/layout/hList6"/>
    <dgm:cxn modelId="{ED2B1FDF-C923-403B-912F-9EADBAEA238D}" srcId="{41D35DD2-60D8-418D-85EC-2DDDB1333EEC}" destId="{F1327EE5-B19C-44E8-BECC-3DD8D56DEB1B}" srcOrd="1" destOrd="0" parTransId="{BE1CEAA6-FF0C-48B7-A410-4A9AB2DEB41D}" sibTransId="{9D20CA89-5A5B-4A1B-8F03-45934064D1D7}"/>
    <dgm:cxn modelId="{80DD3DE9-85C5-46CF-8081-029E3F2E455A}" type="presOf" srcId="{41D35DD2-60D8-418D-85EC-2DDDB1333EEC}" destId="{32E9553A-2CF3-4DEA-AB3F-F65A55D7581E}" srcOrd="0" destOrd="0" presId="urn:microsoft.com/office/officeart/2005/8/layout/hList6"/>
    <dgm:cxn modelId="{21DBEA06-4A0F-4380-B799-A445590166B9}" type="presParOf" srcId="{27E9E500-62EC-46C2-B7C8-3723367EE8E7}" destId="{32E9553A-2CF3-4DEA-AB3F-F65A55D7581E}" srcOrd="0" destOrd="0" presId="urn:microsoft.com/office/officeart/2005/8/layout/hList6"/>
    <dgm:cxn modelId="{2809CFB1-CB12-4958-A710-357B61F07CCF}" type="presParOf" srcId="{27E9E500-62EC-46C2-B7C8-3723367EE8E7}" destId="{354721F1-31E2-437B-87FF-1DCD623A0331}" srcOrd="1" destOrd="0" presId="urn:microsoft.com/office/officeart/2005/8/layout/hList6"/>
    <dgm:cxn modelId="{D219A034-DBA9-4926-8904-723EA6DCD6FA}" type="presParOf" srcId="{27E9E500-62EC-46C2-B7C8-3723367EE8E7}" destId="{32C5A92E-6BF7-4147-8D3B-45A0624571ED}" srcOrd="2" destOrd="0" presId="urn:microsoft.com/office/officeart/2005/8/layout/hList6"/>
    <dgm:cxn modelId="{440649F8-F7DE-4A05-8721-07A47041511D}" type="presParOf" srcId="{27E9E500-62EC-46C2-B7C8-3723367EE8E7}" destId="{F98F8A01-25FC-4155-B2B1-DB023B1A6F31}" srcOrd="3" destOrd="0" presId="urn:microsoft.com/office/officeart/2005/8/layout/hList6"/>
    <dgm:cxn modelId="{9F49BF33-FF4D-4960-8284-A158ED87A694}" type="presParOf" srcId="{27E9E500-62EC-46C2-B7C8-3723367EE8E7}" destId="{0D7987FC-DBC8-4B03-95AC-7CE716B69BC3}" srcOrd="4" destOrd="0" presId="urn:microsoft.com/office/officeart/2005/8/layout/hList6"/>
    <dgm:cxn modelId="{64DF3763-3B95-4946-BE04-FD418C428C9E}" type="presParOf" srcId="{27E9E500-62EC-46C2-B7C8-3723367EE8E7}" destId="{CAC38D8F-F77B-418F-9A56-E69D8EFBDE3E}" srcOrd="5" destOrd="0" presId="urn:microsoft.com/office/officeart/2005/8/layout/hList6"/>
    <dgm:cxn modelId="{00BDA26C-7818-41DC-8CE8-703463AACF55}" type="presParOf" srcId="{27E9E500-62EC-46C2-B7C8-3723367EE8E7}" destId="{64FECA9A-90D8-40C5-9C04-32EF5BF4A107}" srcOrd="6" destOrd="0" presId="urn:microsoft.com/office/officeart/2005/8/layout/hList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53A-2CF3-4DEA-AB3F-F65A55D7581E}">
      <dsp:nvSpPr>
        <dsp:cNvPr id="0" name=""/>
        <dsp:cNvSpPr/>
      </dsp:nvSpPr>
      <dsp:spPr>
        <a:xfrm rot="16200000">
          <a:off x="-8893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sp:txBody>
      <dsp:txXfrm rot="5400000">
        <a:off x="6365" y="611970"/>
        <a:ext cx="2869266" cy="1835914"/>
      </dsp:txXfrm>
    </dsp:sp>
    <dsp:sp modelId="{32C5A92E-6BF7-4147-8D3B-45A0624571ED}">
      <dsp:nvSpPr>
        <dsp:cNvPr id="0" name=""/>
        <dsp:cNvSpPr/>
      </dsp:nvSpPr>
      <dsp:spPr>
        <a:xfrm rot="16200000">
          <a:off x="277930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74595" y="611970"/>
        <a:ext cx="2869266" cy="1835914"/>
      </dsp:txXfrm>
    </dsp:sp>
    <dsp:sp modelId="{0D7987FC-DBC8-4B03-95AC-7CE716B69BC3}">
      <dsp:nvSpPr>
        <dsp:cNvPr id="0" name=""/>
        <dsp:cNvSpPr/>
      </dsp:nvSpPr>
      <dsp:spPr>
        <a:xfrm rot="16200000">
          <a:off x="5647663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742958" y="611970"/>
        <a:ext cx="2869266" cy="1835914"/>
      </dsp:txXfrm>
    </dsp:sp>
    <dsp:sp modelId="{64FECA9A-90D8-40C5-9C04-32EF5BF4A107}">
      <dsp:nvSpPr>
        <dsp:cNvPr id="0" name=""/>
        <dsp:cNvSpPr/>
      </dsp:nvSpPr>
      <dsp:spPr>
        <a:xfrm rot="16200000">
          <a:off x="8515124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610419" y="611970"/>
        <a:ext cx="2869266" cy="1835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53A-2CF3-4DEA-AB3F-F65A55D7581E}">
      <dsp:nvSpPr>
        <dsp:cNvPr id="0" name=""/>
        <dsp:cNvSpPr/>
      </dsp:nvSpPr>
      <dsp:spPr>
        <a:xfrm rot="16200000">
          <a:off x="-8893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sp:txBody>
      <dsp:txXfrm rot="5400000">
        <a:off x="6365" y="611970"/>
        <a:ext cx="2869266" cy="1835914"/>
      </dsp:txXfrm>
    </dsp:sp>
    <dsp:sp modelId="{32C5A92E-6BF7-4147-8D3B-45A0624571ED}">
      <dsp:nvSpPr>
        <dsp:cNvPr id="0" name=""/>
        <dsp:cNvSpPr/>
      </dsp:nvSpPr>
      <dsp:spPr>
        <a:xfrm rot="16200000">
          <a:off x="277930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74595" y="611970"/>
        <a:ext cx="2869266" cy="1835914"/>
      </dsp:txXfrm>
    </dsp:sp>
    <dsp:sp modelId="{0D7987FC-DBC8-4B03-95AC-7CE716B69BC3}">
      <dsp:nvSpPr>
        <dsp:cNvPr id="0" name=""/>
        <dsp:cNvSpPr/>
      </dsp:nvSpPr>
      <dsp:spPr>
        <a:xfrm rot="16200000">
          <a:off x="5647663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742958" y="611970"/>
        <a:ext cx="2869266" cy="1835914"/>
      </dsp:txXfrm>
    </dsp:sp>
    <dsp:sp modelId="{64FECA9A-90D8-40C5-9C04-32EF5BF4A107}">
      <dsp:nvSpPr>
        <dsp:cNvPr id="0" name=""/>
        <dsp:cNvSpPr/>
      </dsp:nvSpPr>
      <dsp:spPr>
        <a:xfrm rot="16200000">
          <a:off x="8515124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610419" y="611970"/>
        <a:ext cx="2869266" cy="1835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3B4D4-FE3E-164E-908F-33FC34765FD0}" type="datetimeFigureOut">
              <a:rPr lang="de-DE" smtClean="0"/>
              <a:t>10.02.2025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2290E-CE32-7240-9136-FAA98029C45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96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BD68D-409B-4200-AFA1-D777C6E072D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11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4.png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6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5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11" y="1545377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3661399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F9600C-DD2A-3D4A-B5B0-19ADE1EE28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412" y="854984"/>
            <a:ext cx="3648000" cy="331152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Be aware that there is a significant difference between using only the enter-key and using the combination of enter- and shift-key.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Using only the enter-key will create a new bullet point.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If you only want to start the text in a new line (like this sentence) and keep the numeration, use shift-enter. 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Text will resize automatically.</a:t>
            </a: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6A1AC1-56A4-4346-B7AD-92B4196EBB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52184" y="836362"/>
            <a:ext cx="3648000" cy="3311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b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Fifth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Inhaltsplatzhalter 7" title="Infobox Platzhalter">
            <a:extLst>
              <a:ext uri="{FF2B5EF4-FFF2-40B4-BE49-F238E27FC236}">
                <a16:creationId xmlns:a16="http://schemas.microsoft.com/office/drawing/2014/main" id="{03B3DB83-3BE0-1D49-9913-2E54862A286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80603730"/>
              </p:ext>
            </p:extLst>
          </p:nvPr>
        </p:nvGraphicFramePr>
        <p:xfrm>
          <a:off x="4079776" y="836362"/>
          <a:ext cx="3474386" cy="320379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3474386">
                  <a:extLst>
                    <a:ext uri="{9D8B030D-6E8A-4147-A177-3AD203B41FA5}">
                      <a16:colId xmlns:a16="http://schemas.microsoft.com/office/drawing/2014/main" val="1090517882"/>
                    </a:ext>
                  </a:extLst>
                </a:gridCol>
              </a:tblGrid>
              <a:tr h="3203797">
                <a:tc>
                  <a:txBody>
                    <a:bodyPr/>
                    <a:lstStyle/>
                    <a:p>
                      <a:r>
                        <a:rPr lang="de-DE" sz="1800" b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Infobox </a:t>
                      </a:r>
                    </a:p>
                    <a:p>
                      <a:endParaRPr lang="de-DE" sz="1800" b="1">
                        <a:solidFill>
                          <a:srgbClr val="01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and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in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‚Start‘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indention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This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valid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listings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e.g.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enumerations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198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63F95587-91DB-574E-BF98-C631A8B7F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864" y="1124744"/>
            <a:ext cx="11521546" cy="3311810"/>
          </a:xfrm>
        </p:spPr>
        <p:txBody>
          <a:bodyPr numCol="2" spcCol="216000"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general</a:t>
            </a:r>
            <a:r>
              <a:rPr lang="de-DE"/>
              <a:t>,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good</a:t>
            </a:r>
            <a:r>
              <a:rPr lang="de-DE"/>
              <a:t> </a:t>
            </a:r>
            <a:r>
              <a:rPr lang="de-DE" err="1"/>
              <a:t>idea</a:t>
            </a:r>
            <a:r>
              <a:rPr lang="de-DE"/>
              <a:t> just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provide</a:t>
            </a:r>
            <a:r>
              <a:rPr lang="de-DE"/>
              <a:t> </a:t>
            </a:r>
            <a:r>
              <a:rPr lang="de-DE" err="1"/>
              <a:t>abstracts</a:t>
            </a:r>
            <a:r>
              <a:rPr lang="de-DE"/>
              <a:t> -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screen </a:t>
            </a:r>
            <a:r>
              <a:rPr lang="de-DE" err="1"/>
              <a:t>presentation</a:t>
            </a:r>
            <a:r>
              <a:rPr lang="de-DE"/>
              <a:t>, and </a:t>
            </a:r>
            <a:r>
              <a:rPr lang="de-DE" err="1"/>
              <a:t>nobody</a:t>
            </a:r>
            <a:r>
              <a:rPr lang="de-DE"/>
              <a:t> </a:t>
            </a:r>
            <a:r>
              <a:rPr lang="de-DE" err="1"/>
              <a:t>likes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read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screen.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endParaRPr lang="de-DE"/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Be aware that there is a significant difference between using only the enter-key and using the combination of enter- and shift-key</a:t>
            </a:r>
            <a:r>
              <a:rPr lang="de-DE"/>
              <a:t>.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textbox</a:t>
            </a:r>
            <a:r>
              <a:rPr lang="de-DE"/>
              <a:t>,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enter-</a:t>
            </a:r>
            <a:r>
              <a:rPr lang="de-DE" err="1"/>
              <a:t>key</a:t>
            </a:r>
            <a:r>
              <a:rPr lang="de-DE"/>
              <a:t> will </a:t>
            </a:r>
            <a:r>
              <a:rPr lang="de-DE" err="1"/>
              <a:t>create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paragraph</a:t>
            </a:r>
            <a:r>
              <a:rPr lang="de-DE"/>
              <a:t>, </a:t>
            </a:r>
            <a:r>
              <a:rPr lang="de-DE" err="1"/>
              <a:t>causing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. </a:t>
            </a:r>
            <a:br>
              <a:rPr lang="de-DE"/>
            </a:b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want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start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in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(like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sentence</a:t>
            </a:r>
            <a:r>
              <a:rPr lang="de-DE"/>
              <a:t>) and </a:t>
            </a:r>
            <a:r>
              <a:rPr lang="de-DE" err="1"/>
              <a:t>keep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, </a:t>
            </a:r>
            <a:r>
              <a:rPr lang="de-DE" err="1"/>
              <a:t>use</a:t>
            </a:r>
            <a:r>
              <a:rPr lang="de-DE"/>
              <a:t> shift-</a:t>
            </a:r>
            <a:r>
              <a:rPr lang="de-DE" err="1"/>
              <a:t>enter</a:t>
            </a:r>
            <a:r>
              <a:rPr lang="de-DE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913720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045ED79A-32AA-D64E-AAD5-54B4B9C4D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42" y="939341"/>
            <a:ext cx="11506291" cy="482991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here</a:t>
            </a:r>
            <a:r>
              <a:rPr lang="de-DE">
                <a:solidFill>
                  <a:srgbClr val="0F218B"/>
                </a:solidFill>
              </a:rPr>
              <a:t>.</a:t>
            </a:r>
            <a:endParaRPr lang="de-DE" i="1">
              <a:solidFill>
                <a:srgbClr val="0F218B"/>
              </a:solidFill>
            </a:endParaRPr>
          </a:p>
        </p:txBody>
      </p:sp>
      <p:grpSp>
        <p:nvGrpSpPr>
          <p:cNvPr id="4" name="Group 3553" title="6-Monats-Zeitleiste Platzhalter">
            <a:extLst>
              <a:ext uri="{FF2B5EF4-FFF2-40B4-BE49-F238E27FC236}">
                <a16:creationId xmlns:a16="http://schemas.microsoft.com/office/drawing/2014/main" id="{104D80E7-590A-6F45-BD68-8611B65301C7}"/>
              </a:ext>
            </a:extLst>
          </p:cNvPr>
          <p:cNvGrpSpPr/>
          <p:nvPr userDrawn="1"/>
        </p:nvGrpSpPr>
        <p:grpSpPr>
          <a:xfrm>
            <a:off x="1811339" y="2381327"/>
            <a:ext cx="8569325" cy="3224119"/>
            <a:chOff x="0" y="359738"/>
            <a:chExt cx="10490200" cy="5139089"/>
          </a:xfrm>
        </p:grpSpPr>
        <p:grpSp>
          <p:nvGrpSpPr>
            <p:cNvPr id="6" name="Group 3530">
              <a:extLst>
                <a:ext uri="{FF2B5EF4-FFF2-40B4-BE49-F238E27FC236}">
                  <a16:creationId xmlns:a16="http://schemas.microsoft.com/office/drawing/2014/main" id="{0F489A34-EB0D-9844-8E5C-68A73CD91E77}"/>
                </a:ext>
              </a:extLst>
            </p:cNvPr>
            <p:cNvGrpSpPr/>
            <p:nvPr/>
          </p:nvGrpSpPr>
          <p:grpSpPr>
            <a:xfrm>
              <a:off x="463551" y="803442"/>
              <a:ext cx="5797974" cy="4695385"/>
              <a:chOff x="545" y="358575"/>
              <a:chExt cx="5797973" cy="4695384"/>
            </a:xfrm>
          </p:grpSpPr>
          <p:sp>
            <p:nvSpPr>
              <p:cNvPr id="15" name="Shape 3525">
                <a:extLst>
                  <a:ext uri="{FF2B5EF4-FFF2-40B4-BE49-F238E27FC236}">
                    <a16:creationId xmlns:a16="http://schemas.microsoft.com/office/drawing/2014/main" id="{A153CEA7-30AE-F849-A6F4-864E0256893E}"/>
                  </a:ext>
                </a:extLst>
              </p:cNvPr>
              <p:cNvSpPr/>
              <p:nvPr/>
            </p:nvSpPr>
            <p:spPr>
              <a:xfrm flipV="1">
                <a:off x="545" y="358575"/>
                <a:ext cx="0" cy="241032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Shape 3526">
                <a:extLst>
                  <a:ext uri="{FF2B5EF4-FFF2-40B4-BE49-F238E27FC236}">
                    <a16:creationId xmlns:a16="http://schemas.microsoft.com/office/drawing/2014/main" id="{60C53EF1-C062-D545-8D50-5E5A151EAEF2}"/>
                  </a:ext>
                </a:extLst>
              </p:cNvPr>
              <p:cNvSpPr/>
              <p:nvPr/>
            </p:nvSpPr>
            <p:spPr>
              <a:xfrm flipV="1">
                <a:off x="755773" y="1567594"/>
                <a:ext cx="0" cy="1201303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Shape 3527">
                <a:extLst>
                  <a:ext uri="{FF2B5EF4-FFF2-40B4-BE49-F238E27FC236}">
                    <a16:creationId xmlns:a16="http://schemas.microsoft.com/office/drawing/2014/main" id="{13DFF85B-1393-F24D-B481-3D1EF145FDA3}"/>
                  </a:ext>
                </a:extLst>
              </p:cNvPr>
              <p:cNvSpPr/>
              <p:nvPr/>
            </p:nvSpPr>
            <p:spPr>
              <a:xfrm flipV="1">
                <a:off x="5798518" y="721344"/>
                <a:ext cx="0" cy="204755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Shape 3528">
                <a:extLst>
                  <a:ext uri="{FF2B5EF4-FFF2-40B4-BE49-F238E27FC236}">
                    <a16:creationId xmlns:a16="http://schemas.microsoft.com/office/drawing/2014/main" id="{DC0087D8-03A9-6944-85A2-0EFC81E8E914}"/>
                  </a:ext>
                </a:extLst>
              </p:cNvPr>
              <p:cNvSpPr/>
              <p:nvPr/>
            </p:nvSpPr>
            <p:spPr>
              <a:xfrm>
                <a:off x="1608725" y="3274911"/>
                <a:ext cx="0" cy="1779048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Shape 3529">
                <a:extLst>
                  <a:ext uri="{FF2B5EF4-FFF2-40B4-BE49-F238E27FC236}">
                    <a16:creationId xmlns:a16="http://schemas.microsoft.com/office/drawing/2014/main" id="{DECA1AED-351A-F54C-8939-BE1935F59845}"/>
                  </a:ext>
                </a:extLst>
              </p:cNvPr>
              <p:cNvSpPr/>
              <p:nvPr/>
            </p:nvSpPr>
            <p:spPr>
              <a:xfrm>
                <a:off x="4459938" y="3274911"/>
                <a:ext cx="0" cy="909640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3537">
              <a:extLst>
                <a:ext uri="{FF2B5EF4-FFF2-40B4-BE49-F238E27FC236}">
                  <a16:creationId xmlns:a16="http://schemas.microsoft.com/office/drawing/2014/main" id="{A90B8DDB-C27F-1A4D-B381-D7862AAE7931}"/>
                </a:ext>
              </a:extLst>
            </p:cNvPr>
            <p:cNvGrpSpPr/>
            <p:nvPr/>
          </p:nvGrpSpPr>
          <p:grpSpPr>
            <a:xfrm>
              <a:off x="0" y="3216502"/>
              <a:ext cx="10490200" cy="508001"/>
              <a:chOff x="0" y="0"/>
              <a:chExt cx="10490200" cy="508000"/>
            </a:xfrm>
          </p:grpSpPr>
          <p:sp>
            <p:nvSpPr>
              <p:cNvPr id="9" name="Shape 3531">
                <a:extLst>
                  <a:ext uri="{FF2B5EF4-FFF2-40B4-BE49-F238E27FC236}">
                    <a16:creationId xmlns:a16="http://schemas.microsoft.com/office/drawing/2014/main" id="{11C1F5E3-318A-7F41-9327-18EA7D1F2420}"/>
                  </a:ext>
                </a:extLst>
              </p:cNvPr>
              <p:cNvSpPr/>
              <p:nvPr/>
            </p:nvSpPr>
            <p:spPr>
              <a:xfrm>
                <a:off x="1793240" y="0"/>
                <a:ext cx="1524001" cy="508000"/>
              </a:xfrm>
              <a:prstGeom prst="rect">
                <a:avLst/>
              </a:prstGeom>
              <a:solidFill>
                <a:srgbClr val="51A1D2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February</a:t>
                </a:r>
                <a:endParaRPr lang="de-DE" sz="1400" cap="non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532">
                <a:extLst>
                  <a:ext uri="{FF2B5EF4-FFF2-40B4-BE49-F238E27FC236}">
                    <a16:creationId xmlns:a16="http://schemas.microsoft.com/office/drawing/2014/main" id="{0CAAF65E-76F6-2A43-B9EB-D5012C50B795}"/>
                  </a:ext>
                </a:extLst>
              </p:cNvPr>
              <p:cNvSpPr/>
              <p:nvPr/>
            </p:nvSpPr>
            <p:spPr>
              <a:xfrm>
                <a:off x="3586479" y="0"/>
                <a:ext cx="1524001" cy="508000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March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533">
                <a:extLst>
                  <a:ext uri="{FF2B5EF4-FFF2-40B4-BE49-F238E27FC236}">
                    <a16:creationId xmlns:a16="http://schemas.microsoft.com/office/drawing/2014/main" id="{07E0612B-2EE4-D94B-B9D5-7C3647E11828}"/>
                  </a:ext>
                </a:extLst>
              </p:cNvPr>
              <p:cNvSpPr/>
              <p:nvPr/>
            </p:nvSpPr>
            <p:spPr>
              <a:xfrm>
                <a:off x="5379719" y="0"/>
                <a:ext cx="1524001" cy="508000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April</a:t>
                </a:r>
              </a:p>
            </p:txBody>
          </p:sp>
          <p:sp>
            <p:nvSpPr>
              <p:cNvPr id="12" name="Shape 3534">
                <a:extLst>
                  <a:ext uri="{FF2B5EF4-FFF2-40B4-BE49-F238E27FC236}">
                    <a16:creationId xmlns:a16="http://schemas.microsoft.com/office/drawing/2014/main" id="{A49F006A-263E-B749-84F7-45EC0200E53B}"/>
                  </a:ext>
                </a:extLst>
              </p:cNvPr>
              <p:cNvSpPr/>
              <p:nvPr/>
            </p:nvSpPr>
            <p:spPr>
              <a:xfrm>
                <a:off x="7172959" y="0"/>
                <a:ext cx="1524001" cy="508000"/>
              </a:xfrm>
              <a:prstGeom prst="rect">
                <a:avLst/>
              </a:prstGeom>
              <a:solidFill>
                <a:srgbClr val="313131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May</a:t>
                </a:r>
              </a:p>
            </p:txBody>
          </p:sp>
          <p:sp>
            <p:nvSpPr>
              <p:cNvPr id="13" name="Shape 3535">
                <a:extLst>
                  <a:ext uri="{FF2B5EF4-FFF2-40B4-BE49-F238E27FC236}">
                    <a16:creationId xmlns:a16="http://schemas.microsoft.com/office/drawing/2014/main" id="{F74572F9-391D-914E-9B18-1442CC5747BA}"/>
                  </a:ext>
                </a:extLst>
              </p:cNvPr>
              <p:cNvSpPr/>
              <p:nvPr/>
            </p:nvSpPr>
            <p:spPr>
              <a:xfrm>
                <a:off x="8966200" y="0"/>
                <a:ext cx="1524000" cy="508000"/>
              </a:xfrm>
              <a:prstGeom prst="rect">
                <a:avLst/>
              </a:prstGeom>
              <a:solidFill>
                <a:srgbClr val="313131">
                  <a:alpha val="6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June</a:t>
                </a:r>
              </a:p>
            </p:txBody>
          </p:sp>
          <p:sp>
            <p:nvSpPr>
              <p:cNvPr id="14" name="Shape 3536">
                <a:extLst>
                  <a:ext uri="{FF2B5EF4-FFF2-40B4-BE49-F238E27FC236}">
                    <a16:creationId xmlns:a16="http://schemas.microsoft.com/office/drawing/2014/main" id="{9E60BD2D-E973-D848-94DA-2522289CF023}"/>
                  </a:ext>
                </a:extLst>
              </p:cNvPr>
              <p:cNvSpPr/>
              <p:nvPr/>
            </p:nvSpPr>
            <p:spPr>
              <a:xfrm>
                <a:off x="0" y="0"/>
                <a:ext cx="1524000" cy="508000"/>
              </a:xfrm>
              <a:prstGeom prst="rect">
                <a:avLst/>
              </a:prstGeom>
              <a:solidFill>
                <a:srgbClr val="01509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January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Shape 3538">
              <a:extLst>
                <a:ext uri="{FF2B5EF4-FFF2-40B4-BE49-F238E27FC236}">
                  <a16:creationId xmlns:a16="http://schemas.microsoft.com/office/drawing/2014/main" id="{A6354215-87B2-714D-B863-6578DB1C0933}"/>
                </a:ext>
              </a:extLst>
            </p:cNvPr>
            <p:cNvSpPr/>
            <p:nvPr/>
          </p:nvSpPr>
          <p:spPr>
            <a:xfrm>
              <a:off x="608959" y="359738"/>
              <a:ext cx="493135" cy="888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>
                  <a:solidFill>
                    <a:srgbClr val="3484C9"/>
                  </a:solidFill>
                </a:defRPr>
              </a:lvl1pPr>
            </a:lstStyle>
            <a:p>
              <a:r>
                <a:rPr sz="2400">
                  <a:solidFill>
                    <a:srgbClr val="0150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</a:p>
          </p:txBody>
        </p:sp>
      </p:grpSp>
      <p:sp>
        <p:nvSpPr>
          <p:cNvPr id="20" name="Shape 3538">
            <a:extLst>
              <a:ext uri="{FF2B5EF4-FFF2-40B4-BE49-F238E27FC236}">
                <a16:creationId xmlns:a16="http://schemas.microsoft.com/office/drawing/2014/main" id="{35FD298D-674A-CC48-8F61-37BFAA2B6DB3}"/>
              </a:ext>
            </a:extLst>
          </p:cNvPr>
          <p:cNvSpPr/>
          <p:nvPr userDrawn="1"/>
        </p:nvSpPr>
        <p:spPr>
          <a:xfrm>
            <a:off x="2920857" y="3136102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7B384765-BFC7-8A40-914E-EB681AEE534B}"/>
              </a:ext>
            </a:extLst>
          </p:cNvPr>
          <p:cNvSpPr/>
          <p:nvPr userDrawn="1"/>
        </p:nvSpPr>
        <p:spPr>
          <a:xfrm>
            <a:off x="7061317" y="260667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AE2700E5-E78F-094F-96E0-403DD94E3ECA}"/>
              </a:ext>
            </a:extLst>
          </p:cNvPr>
          <p:cNvSpPr/>
          <p:nvPr userDrawn="1"/>
        </p:nvSpPr>
        <p:spPr>
          <a:xfrm>
            <a:off x="3640937" y="5319539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D2168131-C3E9-2642-AC6A-FD9DF04C35DF}"/>
              </a:ext>
            </a:extLst>
          </p:cNvPr>
          <p:cNvSpPr/>
          <p:nvPr userDrawn="1"/>
        </p:nvSpPr>
        <p:spPr>
          <a:xfrm>
            <a:off x="5945193" y="4771926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070C1F2-9150-574A-80C7-16A9A88CD69A}"/>
              </a:ext>
            </a:extLst>
          </p:cNvPr>
          <p:cNvSpPr/>
          <p:nvPr userDrawn="1"/>
        </p:nvSpPr>
        <p:spPr>
          <a:xfrm>
            <a:off x="2748663" y="238086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Shape 3539">
            <a:extLst>
              <a:ext uri="{FF2B5EF4-FFF2-40B4-BE49-F238E27FC236}">
                <a16:creationId xmlns:a16="http://schemas.microsoft.com/office/drawing/2014/main" id="{F165BDCC-DA70-EC46-9626-3AB83AF24553}"/>
              </a:ext>
            </a:extLst>
          </p:cNvPr>
          <p:cNvSpPr/>
          <p:nvPr userDrawn="1"/>
        </p:nvSpPr>
        <p:spPr>
          <a:xfrm>
            <a:off x="7484962" y="262298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79E6AE81-3957-014F-ADD0-951A098602AC}"/>
              </a:ext>
            </a:extLst>
          </p:cNvPr>
          <p:cNvSpPr/>
          <p:nvPr userDrawn="1"/>
        </p:nvSpPr>
        <p:spPr>
          <a:xfrm>
            <a:off x="3374198" y="315449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CDDE768-FC4E-754B-8160-BC3805C4D230}"/>
              </a:ext>
            </a:extLst>
          </p:cNvPr>
          <p:cNvSpPr/>
          <p:nvPr userDrawn="1"/>
        </p:nvSpPr>
        <p:spPr>
          <a:xfrm>
            <a:off x="4061660" y="5339645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FCEA35DC-17D6-1745-9FC7-F6342C85336C}"/>
              </a:ext>
            </a:extLst>
          </p:cNvPr>
          <p:cNvSpPr/>
          <p:nvPr userDrawn="1"/>
        </p:nvSpPr>
        <p:spPr>
          <a:xfrm>
            <a:off x="6359164" y="478191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1090861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pSp>
        <p:nvGrpSpPr>
          <p:cNvPr id="3" name="Group 3911" title="Jahres Zeitleiste Platzhalter">
            <a:extLst>
              <a:ext uri="{FF2B5EF4-FFF2-40B4-BE49-F238E27FC236}">
                <a16:creationId xmlns:a16="http://schemas.microsoft.com/office/drawing/2014/main" id="{C9AF7415-8D2A-C940-B919-D2896ED2CC76}"/>
              </a:ext>
            </a:extLst>
          </p:cNvPr>
          <p:cNvGrpSpPr/>
          <p:nvPr userDrawn="1"/>
        </p:nvGrpSpPr>
        <p:grpSpPr>
          <a:xfrm>
            <a:off x="1811524" y="2655243"/>
            <a:ext cx="7397880" cy="2749280"/>
            <a:chOff x="93735" y="581934"/>
            <a:chExt cx="10577686" cy="3930994"/>
          </a:xfrm>
        </p:grpSpPr>
        <p:grpSp>
          <p:nvGrpSpPr>
            <p:cNvPr id="4" name="Group 3892">
              <a:extLst>
                <a:ext uri="{FF2B5EF4-FFF2-40B4-BE49-F238E27FC236}">
                  <a16:creationId xmlns:a16="http://schemas.microsoft.com/office/drawing/2014/main" id="{BF9A743B-F676-5541-B47D-C0037A53680B}"/>
                </a:ext>
              </a:extLst>
            </p:cNvPr>
            <p:cNvGrpSpPr/>
            <p:nvPr/>
          </p:nvGrpSpPr>
          <p:grpSpPr>
            <a:xfrm>
              <a:off x="636627" y="581934"/>
              <a:ext cx="10034794" cy="3930994"/>
              <a:chOff x="6131" y="477113"/>
              <a:chExt cx="10034793" cy="3930992"/>
            </a:xfrm>
          </p:grpSpPr>
          <p:sp>
            <p:nvSpPr>
              <p:cNvPr id="7" name="Shape 3882">
                <a:extLst>
                  <a:ext uri="{FF2B5EF4-FFF2-40B4-BE49-F238E27FC236}">
                    <a16:creationId xmlns:a16="http://schemas.microsoft.com/office/drawing/2014/main" id="{FB374AB2-ACB5-F24F-8D5D-4E70071227EE}"/>
                  </a:ext>
                </a:extLst>
              </p:cNvPr>
              <p:cNvSpPr/>
              <p:nvPr/>
            </p:nvSpPr>
            <p:spPr>
              <a:xfrm flipV="1">
                <a:off x="4975193" y="477113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Shape 3883">
                <a:extLst>
                  <a:ext uri="{FF2B5EF4-FFF2-40B4-BE49-F238E27FC236}">
                    <a16:creationId xmlns:a16="http://schemas.microsoft.com/office/drawing/2014/main" id="{EA1CE728-B269-1C4E-9B54-82A102A50404}"/>
                  </a:ext>
                </a:extLst>
              </p:cNvPr>
              <p:cNvSpPr/>
              <p:nvPr/>
            </p:nvSpPr>
            <p:spPr>
              <a:xfrm flipV="1">
                <a:off x="6131" y="477113"/>
                <a:ext cx="1" cy="1940560"/>
              </a:xfrm>
              <a:prstGeom prst="line">
                <a:avLst/>
              </a:prstGeom>
              <a:solidFill>
                <a:srgbClr val="015092"/>
              </a:solidFill>
              <a:ln w="63500" cap="flat">
                <a:solidFill>
                  <a:srgbClr val="01509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Shape 3884">
                <a:extLst>
                  <a:ext uri="{FF2B5EF4-FFF2-40B4-BE49-F238E27FC236}">
                    <a16:creationId xmlns:a16="http://schemas.microsoft.com/office/drawing/2014/main" id="{7F9696C5-6EFA-3F44-ACCC-A640A163B09E}"/>
                  </a:ext>
                </a:extLst>
              </p:cNvPr>
              <p:cNvSpPr/>
              <p:nvPr/>
            </p:nvSpPr>
            <p:spPr>
              <a:xfrm>
                <a:off x="38737" y="2461556"/>
                <a:ext cx="9911442" cy="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8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886">
                <a:extLst>
                  <a:ext uri="{FF2B5EF4-FFF2-40B4-BE49-F238E27FC236}">
                    <a16:creationId xmlns:a16="http://schemas.microsoft.com/office/drawing/2014/main" id="{9F291BB0-5EAA-9348-8F11-398FB22080F8}"/>
                  </a:ext>
                </a:extLst>
              </p:cNvPr>
              <p:cNvSpPr/>
              <p:nvPr/>
            </p:nvSpPr>
            <p:spPr>
              <a:xfrm>
                <a:off x="9850422" y="2364572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887">
                <a:extLst>
                  <a:ext uri="{FF2B5EF4-FFF2-40B4-BE49-F238E27FC236}">
                    <a16:creationId xmlns:a16="http://schemas.microsoft.com/office/drawing/2014/main" id="{BCE477E8-F7BD-0F42-9589-05CBDFAAB18A}"/>
                  </a:ext>
                </a:extLst>
              </p:cNvPr>
              <p:cNvSpPr/>
              <p:nvPr/>
            </p:nvSpPr>
            <p:spPr>
              <a:xfrm>
                <a:off x="2411544" y="2368317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Shape 3888">
                <a:extLst>
                  <a:ext uri="{FF2B5EF4-FFF2-40B4-BE49-F238E27FC236}">
                    <a16:creationId xmlns:a16="http://schemas.microsoft.com/office/drawing/2014/main" id="{7429753A-3C9E-B84B-BE29-D4FB586DA37E}"/>
                  </a:ext>
                </a:extLst>
              </p:cNvPr>
              <p:cNvSpPr/>
              <p:nvPr/>
            </p:nvSpPr>
            <p:spPr>
              <a:xfrm>
                <a:off x="4883584" y="2368318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Shape 3889">
                <a:extLst>
                  <a:ext uri="{FF2B5EF4-FFF2-40B4-BE49-F238E27FC236}">
                    <a16:creationId xmlns:a16="http://schemas.microsoft.com/office/drawing/2014/main" id="{01F5BD46-1837-2445-81BC-19FA29B81F17}"/>
                  </a:ext>
                </a:extLst>
              </p:cNvPr>
              <p:cNvSpPr/>
              <p:nvPr/>
            </p:nvSpPr>
            <p:spPr>
              <a:xfrm>
                <a:off x="7368877" y="2368318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Shape 3890">
                <a:extLst>
                  <a:ext uri="{FF2B5EF4-FFF2-40B4-BE49-F238E27FC236}">
                    <a16:creationId xmlns:a16="http://schemas.microsoft.com/office/drawing/2014/main" id="{38B19469-B9A6-8940-8470-7A36199769F8}"/>
                  </a:ext>
                </a:extLst>
              </p:cNvPr>
              <p:cNvSpPr/>
              <p:nvPr/>
            </p:nvSpPr>
            <p:spPr>
              <a:xfrm flipV="1">
                <a:off x="7451364" y="2463799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6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Shape 3891">
                <a:extLst>
                  <a:ext uri="{FF2B5EF4-FFF2-40B4-BE49-F238E27FC236}">
                    <a16:creationId xmlns:a16="http://schemas.microsoft.com/office/drawing/2014/main" id="{117DD6A9-A883-E544-9621-C8501B30B3B4}"/>
                  </a:ext>
                </a:extLst>
              </p:cNvPr>
              <p:cNvSpPr/>
              <p:nvPr/>
            </p:nvSpPr>
            <p:spPr>
              <a:xfrm flipV="1">
                <a:off x="2498616" y="2467545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Shape 3904">
              <a:extLst>
                <a:ext uri="{FF2B5EF4-FFF2-40B4-BE49-F238E27FC236}">
                  <a16:creationId xmlns:a16="http://schemas.microsoft.com/office/drawing/2014/main" id="{97E1DA5A-D2AC-CD4A-94FA-4070AD6EB5B4}"/>
                </a:ext>
              </a:extLst>
            </p:cNvPr>
            <p:cNvSpPr/>
            <p:nvPr/>
          </p:nvSpPr>
          <p:spPr>
            <a:xfrm>
              <a:off x="93735" y="1997149"/>
              <a:ext cx="1116503" cy="1116503"/>
            </a:xfrm>
            <a:prstGeom prst="ellipse">
              <a:avLst/>
            </a:prstGeom>
            <a:solidFill>
              <a:srgbClr val="015092"/>
            </a:solidFill>
            <a:ln w="12700" cap="flat">
              <a:solidFill>
                <a:srgbClr val="015092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sz="1400" b="1"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</p:grpSp>
      <p:sp>
        <p:nvSpPr>
          <p:cNvPr id="16" name="Shape 3899">
            <a:extLst>
              <a:ext uri="{FF2B5EF4-FFF2-40B4-BE49-F238E27FC236}">
                <a16:creationId xmlns:a16="http://schemas.microsoft.com/office/drawing/2014/main" id="{1C04B757-37FD-8344-9AF0-04B08289508A}"/>
              </a:ext>
            </a:extLst>
          </p:cNvPr>
          <p:cNvSpPr/>
          <p:nvPr userDrawn="1"/>
        </p:nvSpPr>
        <p:spPr>
          <a:xfrm>
            <a:off x="5500456" y="4177891"/>
            <a:ext cx="55580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3899">
            <a:extLst>
              <a:ext uri="{FF2B5EF4-FFF2-40B4-BE49-F238E27FC236}">
                <a16:creationId xmlns:a16="http://schemas.microsoft.com/office/drawing/2014/main" id="{68276EE8-CA57-2346-9CCF-A025AFF6855B}"/>
              </a:ext>
            </a:extLst>
          </p:cNvPr>
          <p:cNvSpPr/>
          <p:nvPr userDrawn="1"/>
        </p:nvSpPr>
        <p:spPr>
          <a:xfrm>
            <a:off x="8958826" y="4177891"/>
            <a:ext cx="488973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3899">
            <a:extLst>
              <a:ext uri="{FF2B5EF4-FFF2-40B4-BE49-F238E27FC236}">
                <a16:creationId xmlns:a16="http://schemas.microsoft.com/office/drawing/2014/main" id="{23DE72D4-878E-2144-A9D3-A42389C2E721}"/>
              </a:ext>
            </a:extLst>
          </p:cNvPr>
          <p:cNvSpPr/>
          <p:nvPr userDrawn="1"/>
        </p:nvSpPr>
        <p:spPr>
          <a:xfrm>
            <a:off x="3746385" y="3735364"/>
            <a:ext cx="549411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3899">
            <a:extLst>
              <a:ext uri="{FF2B5EF4-FFF2-40B4-BE49-F238E27FC236}">
                <a16:creationId xmlns:a16="http://schemas.microsoft.com/office/drawing/2014/main" id="{6FE0A369-2E74-4C41-9332-CEA1A3F8CAA5}"/>
              </a:ext>
            </a:extLst>
          </p:cNvPr>
          <p:cNvSpPr/>
          <p:nvPr userDrawn="1"/>
        </p:nvSpPr>
        <p:spPr>
          <a:xfrm>
            <a:off x="7204755" y="3735364"/>
            <a:ext cx="56632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3538">
            <a:extLst>
              <a:ext uri="{FF2B5EF4-FFF2-40B4-BE49-F238E27FC236}">
                <a16:creationId xmlns:a16="http://schemas.microsoft.com/office/drawing/2014/main" id="{6218F089-DA01-8A49-B7EB-18202B0E694E}"/>
              </a:ext>
            </a:extLst>
          </p:cNvPr>
          <p:cNvSpPr/>
          <p:nvPr userDrawn="1"/>
        </p:nvSpPr>
        <p:spPr>
          <a:xfrm>
            <a:off x="5819509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3ACB3470-0EB9-4B42-869A-F6D9D2389C11}"/>
              </a:ext>
            </a:extLst>
          </p:cNvPr>
          <p:cNvSpPr/>
          <p:nvPr userDrawn="1"/>
        </p:nvSpPr>
        <p:spPr>
          <a:xfrm>
            <a:off x="4055313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BD2E93CF-7EB0-1D44-8FE8-B42CB15F1E38}"/>
              </a:ext>
            </a:extLst>
          </p:cNvPr>
          <p:cNvSpPr/>
          <p:nvPr userDrawn="1"/>
        </p:nvSpPr>
        <p:spPr>
          <a:xfrm>
            <a:off x="7547701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1CA058CB-FB2E-7B41-9FC5-4261D2748707}"/>
              </a:ext>
            </a:extLst>
          </p:cNvPr>
          <p:cNvSpPr/>
          <p:nvPr userDrawn="1"/>
        </p:nvSpPr>
        <p:spPr>
          <a:xfrm>
            <a:off x="2308791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FFAAAAB-BD81-254B-BB85-D3B92CADBECE}"/>
              </a:ext>
            </a:extLst>
          </p:cNvPr>
          <p:cNvSpPr/>
          <p:nvPr userDrawn="1"/>
        </p:nvSpPr>
        <p:spPr>
          <a:xfrm>
            <a:off x="2727791" y="2465838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A948F616-4F52-274D-9802-62F7B100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1" y="801295"/>
            <a:ext cx="11617325" cy="698184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rgbClr val="0F218B"/>
                </a:solidFill>
              </a:rPr>
              <a:t>Headline 3 – Edit </a:t>
            </a:r>
            <a:r>
              <a:rPr lang="de-DE" b="1" err="1">
                <a:solidFill>
                  <a:srgbClr val="0F218B"/>
                </a:solidFill>
              </a:rPr>
              <a:t>text</a:t>
            </a:r>
            <a:r>
              <a:rPr lang="de-DE" b="1">
                <a:solidFill>
                  <a:srgbClr val="0F218B"/>
                </a:solidFill>
              </a:rPr>
              <a:t> </a:t>
            </a:r>
            <a:r>
              <a:rPr lang="de-DE" b="1" err="1">
                <a:solidFill>
                  <a:srgbClr val="0F218B"/>
                </a:solidFill>
              </a:rPr>
              <a:t>here</a:t>
            </a:r>
            <a:r>
              <a:rPr lang="de-DE" b="1">
                <a:solidFill>
                  <a:srgbClr val="0F218B"/>
                </a:solidFill>
              </a:rPr>
              <a:t>.</a:t>
            </a:r>
            <a:endParaRPr lang="de-DE" b="1" i="1">
              <a:solidFill>
                <a:srgbClr val="0F218B"/>
              </a:solidFill>
            </a:endParaRP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32B242B5-D413-7245-BEA1-FE249884F79E}"/>
              </a:ext>
            </a:extLst>
          </p:cNvPr>
          <p:cNvSpPr/>
          <p:nvPr userDrawn="1"/>
        </p:nvSpPr>
        <p:spPr>
          <a:xfrm>
            <a:off x="6188917" y="244375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4E594EA-C5DC-8D44-884B-A44AA0741311}"/>
              </a:ext>
            </a:extLst>
          </p:cNvPr>
          <p:cNvSpPr/>
          <p:nvPr userDrawn="1"/>
        </p:nvSpPr>
        <p:spPr>
          <a:xfrm>
            <a:off x="4501613" y="513437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6F33F5F3-AC6F-7047-9582-A2C841E188AD}"/>
              </a:ext>
            </a:extLst>
          </p:cNvPr>
          <p:cNvSpPr/>
          <p:nvPr userDrawn="1"/>
        </p:nvSpPr>
        <p:spPr>
          <a:xfrm>
            <a:off x="7962739" y="511228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3089599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E54CE07E-D134-8945-B928-3A2AD74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59" y="820513"/>
            <a:ext cx="11606646" cy="69859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F218B"/>
                </a:solidFill>
              </a:rPr>
              <a:t>Headline 3 – These SmartArt </a:t>
            </a:r>
            <a:r>
              <a:rPr lang="de-DE" err="1">
                <a:solidFill>
                  <a:srgbClr val="0F218B"/>
                </a:solidFill>
              </a:rPr>
              <a:t>charts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can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edited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directly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in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elements</a:t>
            </a:r>
            <a:r>
              <a:rPr lang="de-DE">
                <a:solidFill>
                  <a:srgbClr val="0F218B"/>
                </a:solidFill>
              </a:rPr>
              <a:t>, </a:t>
            </a:r>
            <a:r>
              <a:rPr lang="de-DE" err="1">
                <a:solidFill>
                  <a:srgbClr val="0F218B"/>
                </a:solidFill>
              </a:rPr>
              <a:t>then</a:t>
            </a:r>
            <a:r>
              <a:rPr lang="de-DE">
                <a:solidFill>
                  <a:srgbClr val="0F218B"/>
                </a:solidFill>
              </a:rPr>
              <a:t> on SmartArt-Tools</a:t>
            </a:r>
          </a:p>
        </p:txBody>
      </p:sp>
      <p:graphicFrame>
        <p:nvGraphicFramePr>
          <p:cNvPr id="4" name="Diagramm 4" title="SmartArt-Grafik Platzhalter">
            <a:extLst>
              <a:ext uri="{FF2B5EF4-FFF2-40B4-BE49-F238E27FC236}">
                <a16:creationId xmlns:a16="http://schemas.microsoft.com/office/drawing/2014/main" id="{3D20D492-DCEB-1548-9F8A-4D5C573DEF1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1202203"/>
              </p:ext>
            </p:extLst>
          </p:nvPr>
        </p:nvGraphicFramePr>
        <p:xfrm>
          <a:off x="382588" y="2384884"/>
          <a:ext cx="11522075" cy="30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4630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8945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134634"/>
            <a:ext cx="11426825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382587" y="1186850"/>
            <a:ext cx="11426825" cy="631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7550E8E7-BAB3-40B9-AB4C-F3ABA9592AFF}"/>
              </a:ext>
            </a:extLst>
          </p:cNvPr>
          <p:cNvSpPr txBox="1">
            <a:spLocks/>
          </p:cNvSpPr>
          <p:nvPr userDrawn="1"/>
        </p:nvSpPr>
        <p:spPr>
          <a:xfrm>
            <a:off x="286875" y="5533432"/>
            <a:ext cx="11617788" cy="63187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We are ENTSO-E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B34F4F-2938-408E-99E5-B9481D786209}"/>
              </a:ext>
            </a:extLst>
          </p:cNvPr>
          <p:cNvSpPr txBox="1">
            <a:spLocks/>
          </p:cNvSpPr>
          <p:nvPr userDrawn="1"/>
        </p:nvSpPr>
        <p:spPr>
          <a:xfrm>
            <a:off x="1201008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deliver to the highest standardss. We provide an environment in which people can develop to their full potential.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A3B0E4-3084-4984-B778-6DEE61707D69}"/>
              </a:ext>
            </a:extLst>
          </p:cNvPr>
          <p:cNvSpPr txBox="1">
            <a:spLocks/>
          </p:cNvSpPr>
          <p:nvPr userDrawn="1"/>
        </p:nvSpPr>
        <p:spPr>
          <a:xfrm>
            <a:off x="1201009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EXCELLENCE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2D4A0DE-6C67-44B0-B22A-C0A05BBC69FC}"/>
              </a:ext>
            </a:extLst>
          </p:cNvPr>
          <p:cNvGrpSpPr/>
          <p:nvPr userDrawn="1"/>
        </p:nvGrpSpPr>
        <p:grpSpPr>
          <a:xfrm>
            <a:off x="1376411" y="2083344"/>
            <a:ext cx="1089193" cy="1118842"/>
            <a:chOff x="1478254" y="1759825"/>
            <a:chExt cx="1089193" cy="1118842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EF03CA22-6B13-49DE-A795-8B07042FA0BE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61B2F95-9B35-4040-81B2-ACDE054BDD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81CF4DD-25A2-40F4-952B-66B4466BBD93}"/>
              </a:ext>
            </a:extLst>
          </p:cNvPr>
          <p:cNvSpPr txBox="1">
            <a:spLocks/>
          </p:cNvSpPr>
          <p:nvPr userDrawn="1"/>
        </p:nvSpPr>
        <p:spPr>
          <a:xfrm>
            <a:off x="3287689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trust each other, we are transparent and we empower people. We respect diversity.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B85503-5C78-444D-B346-AB59AA416AC8}"/>
              </a:ext>
            </a:extLst>
          </p:cNvPr>
          <p:cNvSpPr txBox="1">
            <a:spLocks/>
          </p:cNvSpPr>
          <p:nvPr userDrawn="1"/>
        </p:nvSpPr>
        <p:spPr>
          <a:xfrm>
            <a:off x="3287688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TRUST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5475377-A926-4847-B972-EA12DF6C0701}"/>
              </a:ext>
            </a:extLst>
          </p:cNvPr>
          <p:cNvGrpSpPr/>
          <p:nvPr userDrawn="1"/>
        </p:nvGrpSpPr>
        <p:grpSpPr>
          <a:xfrm>
            <a:off x="3463091" y="2083344"/>
            <a:ext cx="1089193" cy="1118842"/>
            <a:chOff x="1478254" y="1759825"/>
            <a:chExt cx="1089193" cy="111884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3BB04B6-217B-499D-8F98-894FB375B2F9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760D55D-13ED-4E94-966A-95F123689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E979720F-B102-477C-A18C-F42F69F7B3FA}"/>
              </a:ext>
            </a:extLst>
          </p:cNvPr>
          <p:cNvSpPr txBox="1">
            <a:spLocks/>
          </p:cNvSpPr>
          <p:nvPr userDrawn="1"/>
        </p:nvSpPr>
        <p:spPr>
          <a:xfrm>
            <a:off x="537600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act in the interest of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ENTSO-E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EDA1B90-9F8A-4C63-B8FF-D940062EC4C4}"/>
              </a:ext>
            </a:extLst>
          </p:cNvPr>
          <p:cNvSpPr txBox="1">
            <a:spLocks/>
          </p:cNvSpPr>
          <p:nvPr userDrawn="1"/>
        </p:nvSpPr>
        <p:spPr>
          <a:xfrm>
            <a:off x="537600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55A5FDF-13A6-4E3F-98FC-5D8B5F750CF6}"/>
              </a:ext>
            </a:extLst>
          </p:cNvPr>
          <p:cNvGrpSpPr/>
          <p:nvPr userDrawn="1"/>
        </p:nvGrpSpPr>
        <p:grpSpPr>
          <a:xfrm>
            <a:off x="5551403" y="2024327"/>
            <a:ext cx="1089193" cy="1139017"/>
            <a:chOff x="1478254" y="1700808"/>
            <a:chExt cx="1089193" cy="113901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B46EB16-3C21-4C1F-96E5-A09D69B4EA5B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4B4C9A02-66CE-4BBC-A5CB-9F9670516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78254" y="1700808"/>
              <a:ext cx="1080000" cy="1080000"/>
            </a:xfrm>
            <a:prstGeom prst="rect">
              <a:avLst/>
            </a:prstGeom>
          </p:spPr>
        </p:pic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2E634EBD-DFF6-43C8-9422-8F16AAB96C86}"/>
              </a:ext>
            </a:extLst>
          </p:cNvPr>
          <p:cNvSpPr txBox="1">
            <a:spLocks/>
          </p:cNvSpPr>
          <p:nvPr userDrawn="1"/>
        </p:nvSpPr>
        <p:spPr>
          <a:xfrm>
            <a:off x="7392263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care about people. We work transversal and we support each other. We celebrate success.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B8B0EDA-AFDC-4A3F-8B48-271A245E4727}"/>
              </a:ext>
            </a:extLst>
          </p:cNvPr>
          <p:cNvSpPr txBox="1">
            <a:spLocks/>
          </p:cNvSpPr>
          <p:nvPr userDrawn="1"/>
        </p:nvSpPr>
        <p:spPr>
          <a:xfrm>
            <a:off x="7392262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57394F-A3ED-46EA-ACEB-FE66F27FAB09}"/>
              </a:ext>
            </a:extLst>
          </p:cNvPr>
          <p:cNvGrpSpPr/>
          <p:nvPr userDrawn="1"/>
        </p:nvGrpSpPr>
        <p:grpSpPr>
          <a:xfrm>
            <a:off x="7576858" y="2080275"/>
            <a:ext cx="1080000" cy="1083069"/>
            <a:chOff x="1487447" y="1756756"/>
            <a:chExt cx="1080000" cy="1083069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047968BE-8FA5-46E6-AEB4-7BBD707663C8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7EB613B2-536A-4138-AE88-6840149C7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C54E769-6637-4291-8E33-04784D80068D}"/>
              </a:ext>
            </a:extLst>
          </p:cNvPr>
          <p:cNvSpPr txBox="1">
            <a:spLocks/>
          </p:cNvSpPr>
          <p:nvPr userDrawn="1"/>
        </p:nvSpPr>
        <p:spPr>
          <a:xfrm>
            <a:off x="933636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are a learning organisation.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explore new paths and solutions.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EAE1D68-1D65-449A-A1D4-1C7A4EE8D7F3}"/>
              </a:ext>
            </a:extLst>
          </p:cNvPr>
          <p:cNvSpPr txBox="1">
            <a:spLocks/>
          </p:cNvSpPr>
          <p:nvPr userDrawn="1"/>
        </p:nvSpPr>
        <p:spPr>
          <a:xfrm>
            <a:off x="933636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FUTURE THINKING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70C999-7CBE-4D11-A6B2-D77A57C5B0AD}"/>
              </a:ext>
            </a:extLst>
          </p:cNvPr>
          <p:cNvGrpSpPr/>
          <p:nvPr userDrawn="1"/>
        </p:nvGrpSpPr>
        <p:grpSpPr>
          <a:xfrm>
            <a:off x="9520956" y="2080275"/>
            <a:ext cx="1080000" cy="1083069"/>
            <a:chOff x="1487447" y="1756756"/>
            <a:chExt cx="1080000" cy="1083069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9D45C60-2B3F-49B7-BD2B-64F936E7A262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C7C06749-CCF9-45D3-B10D-3B95BF64A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2275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Key </a:t>
            </a:r>
            <a:r>
              <a:rPr lang="de-DE" err="1"/>
              <a:t>take-aways</a:t>
            </a:r>
            <a:endParaRPr lang="de-DE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68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42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 nu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209131" y="6357822"/>
            <a:ext cx="7027333" cy="36521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26164" y="6357822"/>
            <a:ext cx="575922" cy="365210"/>
          </a:xfrm>
          <a:prstGeom prst="rect">
            <a:avLst/>
          </a:prstGeom>
        </p:spPr>
        <p:txBody>
          <a:bodyPr vert="horz" wrap="square" lIns="90000" tIns="60958" rIns="90000" bIns="60958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u="none" kern="1200" spc="0">
                <a:solidFill>
                  <a:srgbClr val="6F7072">
                    <a:lumMod val="100000"/>
                  </a:srgbClr>
                </a:solidFill>
                <a:latin typeface="Segoe UI" panose="020B0502040204020203" pitchFamily="34" charset="0"/>
              </a:defRPr>
            </a:lvl1pPr>
          </a:lstStyle>
          <a:p>
            <a:fld id="{D6484892-6D47-5B45-A93E-1BDE9CE45C3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9286434" y="289846"/>
            <a:ext cx="2415652" cy="288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accent3"/>
                </a:solidFill>
              </a:defRPr>
            </a:lvl1pPr>
            <a:lvl2pPr algn="l">
              <a:defRPr sz="1000"/>
            </a:lvl2pPr>
            <a:lvl3pPr algn="l">
              <a:defRPr sz="1000"/>
            </a:lvl3pPr>
            <a:lvl4pPr algn="l">
              <a:defRPr sz="1000"/>
            </a:lvl4pPr>
            <a:lvl5pPr algn="l">
              <a:defRPr sz="1000"/>
            </a:lvl5pPr>
          </a:lstStyle>
          <a:p>
            <a:pPr lvl="0"/>
            <a:r>
              <a:rPr lang="de-DE"/>
              <a:t>Chapter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773584"/>
            <a:ext cx="10991850" cy="430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/>
              <a:t>Edit </a:t>
            </a:r>
            <a:r>
              <a:rPr lang="de-DE" err="1"/>
              <a:t>master</a:t>
            </a:r>
            <a:r>
              <a:rPr lang="de-DE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289709026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Chapter </a:t>
            </a:r>
            <a:r>
              <a:rPr lang="de-DE" err="1"/>
              <a:t>slide</a:t>
            </a:r>
            <a:endParaRPr lang="de-DE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93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>
            <a:extLst>
              <a:ext uri="{FF2B5EF4-FFF2-40B4-BE49-F238E27FC236}">
                <a16:creationId xmlns:a16="http://schemas.microsoft.com/office/drawing/2014/main" id="{E3217584-8D20-4380-BB01-BE1908521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02" y="440669"/>
            <a:ext cx="11281639" cy="82548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200"/>
              </a:lnSpc>
              <a:defRPr sz="3001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Title ENTSO-E PowerPoint-</a:t>
            </a:r>
            <a:r>
              <a:rPr lang="de-DE" err="1"/>
              <a:t>Presentation</a:t>
            </a:r>
            <a:br>
              <a:rPr lang="de-DE"/>
            </a:b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expand</a:t>
            </a:r>
            <a:r>
              <a:rPr lang="de-DE"/>
              <a:t> </a:t>
            </a:r>
            <a:r>
              <a:rPr lang="de-DE" err="1"/>
              <a:t>over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6C648BC7-A18A-4A39-805B-D1DC80B0E9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002" y="1451045"/>
            <a:ext cx="11281639" cy="465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1"/>
              </a:lnSpc>
              <a:spcBef>
                <a:spcPts val="0"/>
              </a:spcBef>
              <a:buNone/>
              <a:defRPr sz="2000" b="0" i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6" indent="0">
              <a:lnSpc>
                <a:spcPts val="2601"/>
              </a:lnSpc>
              <a:buNone/>
              <a:defRPr/>
            </a:lvl2pPr>
            <a:lvl3pPr marL="914411" indent="0">
              <a:buNone/>
              <a:defRPr/>
            </a:lvl3pPr>
          </a:lstStyle>
          <a:p>
            <a:pPr lvl="0"/>
            <a:r>
              <a:rPr lang="de-DE"/>
              <a:t>Subheadline,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. Change </a:t>
            </a:r>
            <a:r>
              <a:rPr lang="de-DE" err="1"/>
              <a:t>picture</a:t>
            </a:r>
            <a:r>
              <a:rPr lang="de-DE"/>
              <a:t> in View &gt; Slide Master &gt; Slide Master 1</a:t>
            </a:r>
          </a:p>
        </p:txBody>
      </p:sp>
      <p:sp>
        <p:nvSpPr>
          <p:cNvPr id="10" name="Rechteck 1">
            <a:extLst>
              <a:ext uri="{FF2B5EF4-FFF2-40B4-BE49-F238E27FC236}">
                <a16:creationId xmlns:a16="http://schemas.microsoft.com/office/drawing/2014/main" id="{A331ABB7-B6F3-4D26-B61C-EFA0A39BA0A8}"/>
              </a:ext>
            </a:extLst>
          </p:cNvPr>
          <p:cNvSpPr/>
          <p:nvPr userDrawn="1"/>
        </p:nvSpPr>
        <p:spPr>
          <a:xfrm flipH="1">
            <a:off x="480002" y="432000"/>
            <a:ext cx="62484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32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1956">
          <p15:clr>
            <a:srgbClr val="FBAE40"/>
          </p15:clr>
        </p15:guide>
        <p15:guide id="4" pos="3659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1003">
          <p15:clr>
            <a:srgbClr val="A4A3A4"/>
          </p15:clr>
        </p15:guide>
        <p15:guide id="8" orient="horz" pos="913">
          <p15:clr>
            <a:srgbClr val="A4A3A4"/>
          </p15:clr>
        </p15:guide>
        <p15:guide id="9" pos="181">
          <p15:clr>
            <a:srgbClr val="A4A3A4"/>
          </p15:clr>
        </p15:guide>
        <p15:guide id="10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76800" y="1965600"/>
            <a:ext cx="11548800" cy="1173600"/>
          </a:xfrm>
          <a:noFill/>
          <a:effectLst/>
        </p:spPr>
        <p:txBody>
          <a:bodyPr wrap="square">
            <a:normAutofit/>
          </a:bodyPr>
          <a:lstStyle>
            <a:lvl1pPr marL="795600" indent="-795600">
              <a:lnSpc>
                <a:spcPts val="45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0" y="3240001"/>
            <a:ext cx="10752000" cy="384721"/>
          </a:xfrm>
        </p:spPr>
        <p:txBody>
          <a:bodyPr lIns="0" rIns="0">
            <a:spAutoFit/>
          </a:bodyPr>
          <a:lstStyle>
            <a:lvl1pPr marL="0" indent="0" algn="l">
              <a:lnSpc>
                <a:spcPts val="3000"/>
              </a:lnSpc>
              <a:buNone/>
              <a:defRPr sz="260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/>
              <a:t>Click to add subtitle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5164668"/>
            <a:ext cx="3652091" cy="336905"/>
          </a:xfrm>
        </p:spPr>
        <p:txBody>
          <a:bodyPr lIns="0" rIns="0">
            <a:noAutofit/>
          </a:bodyPr>
          <a:lstStyle>
            <a:lvl1pPr marL="0" indent="0">
              <a:buNone/>
              <a:defRPr sz="1875" baseline="0">
                <a:solidFill>
                  <a:schemeClr val="bg1"/>
                </a:solidFill>
              </a:defRPr>
            </a:lvl1pPr>
            <a:lvl2pPr marL="342892" indent="0">
              <a:buNone/>
              <a:defRPr sz="1800">
                <a:solidFill>
                  <a:schemeClr val="bg1"/>
                </a:solidFill>
              </a:defRPr>
            </a:lvl2pPr>
            <a:lvl3pPr marL="685783" indent="0">
              <a:buNone/>
              <a:defRPr sz="1800">
                <a:solidFill>
                  <a:schemeClr val="bg1"/>
                </a:solidFill>
              </a:defRPr>
            </a:lvl3pPr>
            <a:lvl4pPr marL="1028675" indent="0">
              <a:buNone/>
              <a:defRPr sz="1800">
                <a:solidFill>
                  <a:schemeClr val="bg1"/>
                </a:solidFill>
              </a:defRPr>
            </a:lvl4pPr>
            <a:lvl5pPr marL="1371566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5563253"/>
            <a:ext cx="3652091" cy="336905"/>
          </a:xfrm>
        </p:spPr>
        <p:txBody>
          <a:bodyPr lIns="0" rIns="0">
            <a:noAutofit/>
          </a:bodyPr>
          <a:lstStyle>
            <a:lvl1pPr marL="0" indent="0">
              <a:buNone/>
              <a:defRPr sz="1875" baseline="0">
                <a:solidFill>
                  <a:schemeClr val="bg1"/>
                </a:solidFill>
              </a:defRPr>
            </a:lvl1pPr>
            <a:lvl2pPr marL="342892" indent="0">
              <a:buNone/>
              <a:defRPr sz="1800">
                <a:solidFill>
                  <a:schemeClr val="bg1"/>
                </a:solidFill>
              </a:defRPr>
            </a:lvl2pPr>
            <a:lvl3pPr marL="685783" indent="0">
              <a:buNone/>
              <a:defRPr sz="1800">
                <a:solidFill>
                  <a:schemeClr val="bg1"/>
                </a:solidFill>
              </a:defRPr>
            </a:lvl3pPr>
            <a:lvl4pPr marL="1028675" indent="0">
              <a:buNone/>
              <a:defRPr sz="1800">
                <a:solidFill>
                  <a:schemeClr val="bg1"/>
                </a:solidFill>
              </a:defRPr>
            </a:lvl4pPr>
            <a:lvl5pPr marL="1371566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Surname</a:t>
            </a:r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5"/>
          </p:nvPr>
        </p:nvSpPr>
        <p:spPr>
          <a:xfrm>
            <a:off x="720000" y="6356357"/>
            <a:ext cx="2743200" cy="365125"/>
          </a:xfrm>
        </p:spPr>
        <p:txBody>
          <a:bodyPr/>
          <a:lstStyle/>
          <a:p>
            <a:r>
              <a:rPr lang="en-GB" noProof="0"/>
              <a:t>18/04/2017</a:t>
            </a:r>
            <a:endParaRPr lang="en-US" noProof="0"/>
          </a:p>
        </p:txBody>
      </p:sp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146" y="5072863"/>
            <a:ext cx="1360800" cy="13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1810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w/o Q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76800" y="1965600"/>
            <a:ext cx="11548800" cy="1173600"/>
          </a:xfrm>
          <a:noFill/>
          <a:effectLst/>
        </p:spPr>
        <p:txBody>
          <a:bodyPr wrap="square">
            <a:normAutofit/>
          </a:bodyPr>
          <a:lstStyle>
            <a:lvl1pPr marL="795600" indent="-795600">
              <a:lnSpc>
                <a:spcPts val="45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0" y="3240001"/>
            <a:ext cx="10752000" cy="384721"/>
          </a:xfrm>
        </p:spPr>
        <p:txBody>
          <a:bodyPr lIns="0" rIns="0">
            <a:spAutoFit/>
          </a:bodyPr>
          <a:lstStyle>
            <a:lvl1pPr marL="0" indent="0" algn="l">
              <a:lnSpc>
                <a:spcPts val="3000"/>
              </a:lnSpc>
              <a:buNone/>
              <a:defRPr sz="260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/>
              <a:t>Click to add subtitle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5164668"/>
            <a:ext cx="3652091" cy="336905"/>
          </a:xfrm>
        </p:spPr>
        <p:txBody>
          <a:bodyPr lIns="0" rIns="0">
            <a:noAutofit/>
          </a:bodyPr>
          <a:lstStyle>
            <a:lvl1pPr marL="0" indent="0">
              <a:buNone/>
              <a:defRPr sz="1875" baseline="0">
                <a:solidFill>
                  <a:schemeClr val="bg1"/>
                </a:solidFill>
              </a:defRPr>
            </a:lvl1pPr>
            <a:lvl2pPr marL="342892" indent="0">
              <a:buNone/>
              <a:defRPr sz="1800">
                <a:solidFill>
                  <a:schemeClr val="bg1"/>
                </a:solidFill>
              </a:defRPr>
            </a:lvl2pPr>
            <a:lvl3pPr marL="685783" indent="0">
              <a:buNone/>
              <a:defRPr sz="1800">
                <a:solidFill>
                  <a:schemeClr val="bg1"/>
                </a:solidFill>
              </a:defRPr>
            </a:lvl3pPr>
            <a:lvl4pPr marL="1028675" indent="0">
              <a:buNone/>
              <a:defRPr sz="1800">
                <a:solidFill>
                  <a:schemeClr val="bg1"/>
                </a:solidFill>
              </a:defRPr>
            </a:lvl4pPr>
            <a:lvl5pPr marL="1371566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5563253"/>
            <a:ext cx="3652091" cy="336905"/>
          </a:xfrm>
        </p:spPr>
        <p:txBody>
          <a:bodyPr lIns="0" rIns="0">
            <a:noAutofit/>
          </a:bodyPr>
          <a:lstStyle>
            <a:lvl1pPr marL="0" indent="0">
              <a:buNone/>
              <a:defRPr sz="1875" baseline="0">
                <a:solidFill>
                  <a:schemeClr val="bg1"/>
                </a:solidFill>
              </a:defRPr>
            </a:lvl1pPr>
            <a:lvl2pPr marL="342892" indent="0">
              <a:buNone/>
              <a:defRPr sz="1800">
                <a:solidFill>
                  <a:schemeClr val="bg1"/>
                </a:solidFill>
              </a:defRPr>
            </a:lvl2pPr>
            <a:lvl3pPr marL="685783" indent="0">
              <a:buNone/>
              <a:defRPr sz="1800">
                <a:solidFill>
                  <a:schemeClr val="bg1"/>
                </a:solidFill>
              </a:defRPr>
            </a:lvl3pPr>
            <a:lvl4pPr marL="1028675" indent="0">
              <a:buNone/>
              <a:defRPr sz="1800">
                <a:solidFill>
                  <a:schemeClr val="bg1"/>
                </a:solidFill>
              </a:defRPr>
            </a:lvl4pPr>
            <a:lvl5pPr marL="1371566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Surname</a:t>
            </a:r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5"/>
          </p:nvPr>
        </p:nvSpPr>
        <p:spPr>
          <a:xfrm>
            <a:off x="720000" y="6356357"/>
            <a:ext cx="2743200" cy="365125"/>
          </a:xfrm>
        </p:spPr>
        <p:txBody>
          <a:bodyPr/>
          <a:lstStyle/>
          <a:p>
            <a:r>
              <a:rPr lang="en-GB"/>
              <a:t>18/04/2017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867624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76800" y="1965600"/>
            <a:ext cx="11548800" cy="1173600"/>
          </a:xfrm>
          <a:noFill/>
          <a:effectLst/>
        </p:spPr>
        <p:txBody>
          <a:bodyPr wrap="square">
            <a:normAutofit/>
          </a:bodyPr>
          <a:lstStyle>
            <a:lvl1pPr marL="795600" indent="-795600">
              <a:lnSpc>
                <a:spcPts val="45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0" y="3240001"/>
            <a:ext cx="10752000" cy="384721"/>
          </a:xfrm>
        </p:spPr>
        <p:txBody>
          <a:bodyPr lIns="0" rIns="0">
            <a:spAutoFit/>
          </a:bodyPr>
          <a:lstStyle>
            <a:lvl1pPr marL="0" indent="0" algn="l">
              <a:lnSpc>
                <a:spcPts val="3000"/>
              </a:lnSpc>
              <a:buNone/>
              <a:defRPr sz="260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/>
              <a:t>Click to add subtitle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5164668"/>
            <a:ext cx="3652091" cy="336905"/>
          </a:xfrm>
        </p:spPr>
        <p:txBody>
          <a:bodyPr lIns="0" rIns="0">
            <a:noAutofit/>
          </a:bodyPr>
          <a:lstStyle>
            <a:lvl1pPr marL="0" indent="0">
              <a:buNone/>
              <a:defRPr sz="1875" baseline="0">
                <a:solidFill>
                  <a:schemeClr val="bg1"/>
                </a:solidFill>
              </a:defRPr>
            </a:lvl1pPr>
            <a:lvl2pPr marL="342892" indent="0">
              <a:buNone/>
              <a:defRPr sz="1800">
                <a:solidFill>
                  <a:schemeClr val="bg1"/>
                </a:solidFill>
              </a:defRPr>
            </a:lvl2pPr>
            <a:lvl3pPr marL="685783" indent="0">
              <a:buNone/>
              <a:defRPr sz="1800">
                <a:solidFill>
                  <a:schemeClr val="bg1"/>
                </a:solidFill>
              </a:defRPr>
            </a:lvl3pPr>
            <a:lvl4pPr marL="1028675" indent="0">
              <a:buNone/>
              <a:defRPr sz="1800">
                <a:solidFill>
                  <a:schemeClr val="bg1"/>
                </a:solidFill>
              </a:defRPr>
            </a:lvl4pPr>
            <a:lvl5pPr marL="1371566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5563253"/>
            <a:ext cx="3652091" cy="336905"/>
          </a:xfrm>
        </p:spPr>
        <p:txBody>
          <a:bodyPr lIns="0" rIns="0">
            <a:noAutofit/>
          </a:bodyPr>
          <a:lstStyle>
            <a:lvl1pPr marL="0" indent="0">
              <a:buNone/>
              <a:defRPr sz="1875" baseline="0">
                <a:solidFill>
                  <a:schemeClr val="bg1"/>
                </a:solidFill>
              </a:defRPr>
            </a:lvl1pPr>
            <a:lvl2pPr marL="342892" indent="0">
              <a:buNone/>
              <a:defRPr sz="1800">
                <a:solidFill>
                  <a:schemeClr val="bg1"/>
                </a:solidFill>
              </a:defRPr>
            </a:lvl2pPr>
            <a:lvl3pPr marL="685783" indent="0">
              <a:buNone/>
              <a:defRPr sz="1800">
                <a:solidFill>
                  <a:schemeClr val="bg1"/>
                </a:solidFill>
              </a:defRPr>
            </a:lvl3pPr>
            <a:lvl4pPr marL="1028675" indent="0">
              <a:buNone/>
              <a:defRPr sz="1800">
                <a:solidFill>
                  <a:schemeClr val="bg1"/>
                </a:solidFill>
              </a:defRPr>
            </a:lvl4pPr>
            <a:lvl5pPr marL="1371566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Surname</a:t>
            </a:r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5"/>
          </p:nvPr>
        </p:nvSpPr>
        <p:spPr>
          <a:xfrm>
            <a:off x="720000" y="6356357"/>
            <a:ext cx="2743200" cy="365125"/>
          </a:xfrm>
        </p:spPr>
        <p:txBody>
          <a:bodyPr/>
          <a:lstStyle/>
          <a:p>
            <a:fld id="{6772A6CC-3F41-4C8C-AD90-B00785797DA3}" type="datetime1">
              <a:rPr lang="en-US" noProof="0" smtClean="0"/>
              <a:t>2/10/2025</a:t>
            </a:fld>
            <a:endParaRPr lang="en-US" noProof="0"/>
          </a:p>
        </p:txBody>
      </p:sp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146" y="5072863"/>
            <a:ext cx="1360800" cy="13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66675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w/o Q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76800" y="1965600"/>
            <a:ext cx="11548800" cy="1173600"/>
          </a:xfrm>
          <a:noFill/>
          <a:effectLst/>
        </p:spPr>
        <p:txBody>
          <a:bodyPr wrap="square">
            <a:normAutofit/>
          </a:bodyPr>
          <a:lstStyle>
            <a:lvl1pPr marL="795600" indent="-795600">
              <a:lnSpc>
                <a:spcPts val="45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0" y="3240001"/>
            <a:ext cx="10752000" cy="384721"/>
          </a:xfrm>
        </p:spPr>
        <p:txBody>
          <a:bodyPr lIns="0" rIns="0">
            <a:spAutoFit/>
          </a:bodyPr>
          <a:lstStyle>
            <a:lvl1pPr marL="0" indent="0" algn="l">
              <a:lnSpc>
                <a:spcPts val="3000"/>
              </a:lnSpc>
              <a:buNone/>
              <a:defRPr sz="260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/>
              <a:t>Click to add subtitle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5164668"/>
            <a:ext cx="3652091" cy="336905"/>
          </a:xfrm>
        </p:spPr>
        <p:txBody>
          <a:bodyPr lIns="0" rIns="0">
            <a:noAutofit/>
          </a:bodyPr>
          <a:lstStyle>
            <a:lvl1pPr marL="0" indent="0">
              <a:buNone/>
              <a:defRPr sz="1875" baseline="0">
                <a:solidFill>
                  <a:schemeClr val="bg1"/>
                </a:solidFill>
              </a:defRPr>
            </a:lvl1pPr>
            <a:lvl2pPr marL="342892" indent="0">
              <a:buNone/>
              <a:defRPr sz="1800">
                <a:solidFill>
                  <a:schemeClr val="bg1"/>
                </a:solidFill>
              </a:defRPr>
            </a:lvl2pPr>
            <a:lvl3pPr marL="685783" indent="0">
              <a:buNone/>
              <a:defRPr sz="1800">
                <a:solidFill>
                  <a:schemeClr val="bg1"/>
                </a:solidFill>
              </a:defRPr>
            </a:lvl3pPr>
            <a:lvl4pPr marL="1028675" indent="0">
              <a:buNone/>
              <a:defRPr sz="1800">
                <a:solidFill>
                  <a:schemeClr val="bg1"/>
                </a:solidFill>
              </a:defRPr>
            </a:lvl4pPr>
            <a:lvl5pPr marL="1371566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5563253"/>
            <a:ext cx="3652091" cy="336905"/>
          </a:xfrm>
        </p:spPr>
        <p:txBody>
          <a:bodyPr lIns="0" rIns="0">
            <a:noAutofit/>
          </a:bodyPr>
          <a:lstStyle>
            <a:lvl1pPr marL="0" indent="0">
              <a:buNone/>
              <a:defRPr sz="1875" baseline="0">
                <a:solidFill>
                  <a:schemeClr val="bg1"/>
                </a:solidFill>
              </a:defRPr>
            </a:lvl1pPr>
            <a:lvl2pPr marL="342892" indent="0">
              <a:buNone/>
              <a:defRPr sz="1800">
                <a:solidFill>
                  <a:schemeClr val="bg1"/>
                </a:solidFill>
              </a:defRPr>
            </a:lvl2pPr>
            <a:lvl3pPr marL="685783" indent="0">
              <a:buNone/>
              <a:defRPr sz="1800">
                <a:solidFill>
                  <a:schemeClr val="bg1"/>
                </a:solidFill>
              </a:defRPr>
            </a:lvl3pPr>
            <a:lvl4pPr marL="1028675" indent="0">
              <a:buNone/>
              <a:defRPr sz="1800">
                <a:solidFill>
                  <a:schemeClr val="bg1"/>
                </a:solidFill>
              </a:defRPr>
            </a:lvl4pPr>
            <a:lvl5pPr marL="1371566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Surname</a:t>
            </a:r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5"/>
          </p:nvPr>
        </p:nvSpPr>
        <p:spPr>
          <a:xfrm>
            <a:off x="720000" y="6356357"/>
            <a:ext cx="2743200" cy="365125"/>
          </a:xfrm>
        </p:spPr>
        <p:txBody>
          <a:bodyPr/>
          <a:lstStyle/>
          <a:p>
            <a:fld id="{DCBE0E69-711A-4C11-9C24-2566ABE92A70}" type="datetime1">
              <a:rPr lang="en-US" smtClean="0"/>
              <a:t>2/10/2025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069825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7"/>
          <a:stretch/>
        </p:blipFill>
        <p:spPr>
          <a:xfrm>
            <a:off x="7166555" y="1144295"/>
            <a:ext cx="5025445" cy="49032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52800" y="226475"/>
            <a:ext cx="11524800" cy="577990"/>
          </a:xfrm>
          <a:noFill/>
          <a:ln>
            <a:noFill/>
          </a:ln>
          <a:effectLst/>
        </p:spPr>
        <p:txBody>
          <a:bodyPr wrap="square" lIns="0" tIns="86400" rIns="0" bIns="28800" anchor="t" anchorCtr="0">
            <a:spAutoFit/>
          </a:bodyPr>
          <a:lstStyle>
            <a:lvl1pPr marL="579600" indent="-579600">
              <a:lnSpc>
                <a:spcPts val="36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40916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, 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52800" y="226475"/>
            <a:ext cx="11524800" cy="577990"/>
          </a:xfrm>
          <a:noFill/>
          <a:ln>
            <a:noFill/>
          </a:ln>
          <a:effectLst/>
        </p:spPr>
        <p:txBody>
          <a:bodyPr wrap="square" lIns="0" tIns="86400" rIns="0" bIns="28800" anchor="t" anchorCtr="0">
            <a:spAutoFit/>
          </a:bodyPr>
          <a:lstStyle>
            <a:lvl1pPr marL="579600" indent="-579600">
              <a:lnSpc>
                <a:spcPts val="36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08602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About U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52801" y="226475"/>
            <a:ext cx="11524800" cy="577990"/>
          </a:xfrm>
          <a:noFill/>
          <a:ln>
            <a:noFill/>
          </a:ln>
          <a:effectLst/>
        </p:spPr>
        <p:txBody>
          <a:bodyPr wrap="square" lIns="0" tIns="86400" rIns="0" bIns="28800" anchor="t" anchorCtr="0">
            <a:spAutoFit/>
          </a:bodyPr>
          <a:lstStyle>
            <a:lvl1pPr marL="579600" indent="-579600">
              <a:lnSpc>
                <a:spcPts val="36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About Us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199" y="668913"/>
            <a:ext cx="4773582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20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Our Solutio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52801" y="226475"/>
            <a:ext cx="11524800" cy="577990"/>
          </a:xfrm>
          <a:noFill/>
          <a:ln>
            <a:noFill/>
          </a:ln>
          <a:effectLst/>
        </p:spPr>
        <p:txBody>
          <a:bodyPr wrap="square" lIns="0" tIns="86400" rIns="0" bIns="28800" anchor="t" anchorCtr="0">
            <a:spAutoFit/>
          </a:bodyPr>
          <a:lstStyle>
            <a:lvl1pPr marL="579600" indent="-579600">
              <a:lnSpc>
                <a:spcPts val="36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Our Solutions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1633"/>
            <a:ext cx="3273836" cy="48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44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Client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52801" y="226475"/>
            <a:ext cx="11524800" cy="577990"/>
          </a:xfrm>
          <a:noFill/>
          <a:ln>
            <a:noFill/>
          </a:ln>
          <a:effectLst/>
        </p:spPr>
        <p:txBody>
          <a:bodyPr wrap="square" lIns="0" tIns="86400" rIns="0" bIns="28800" anchor="t" anchorCtr="0">
            <a:spAutoFit/>
          </a:bodyPr>
          <a:lstStyle>
            <a:lvl1pPr marL="579600" indent="-579600">
              <a:lnSpc>
                <a:spcPts val="36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Clients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307" y="547138"/>
            <a:ext cx="5182049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7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2538" y="908720"/>
            <a:ext cx="11616268" cy="38158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2229030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Why Unicor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52801" y="226475"/>
            <a:ext cx="11524800" cy="577990"/>
          </a:xfrm>
          <a:noFill/>
          <a:ln>
            <a:noFill/>
          </a:ln>
          <a:effectLst/>
        </p:spPr>
        <p:txBody>
          <a:bodyPr wrap="square" lIns="0" tIns="86400" rIns="0" bIns="28800" anchor="t" anchorCtr="0">
            <a:spAutoFit/>
          </a:bodyPr>
          <a:lstStyle>
            <a:lvl1pPr marL="579600" indent="-579600">
              <a:lnSpc>
                <a:spcPts val="36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Why Unicorn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3" y="613244"/>
            <a:ext cx="5413717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57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Thank Yo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52801" y="226475"/>
            <a:ext cx="11524800" cy="577990"/>
          </a:xfrm>
          <a:noFill/>
          <a:ln>
            <a:noFill/>
          </a:ln>
          <a:effectLst/>
        </p:spPr>
        <p:txBody>
          <a:bodyPr wrap="square" lIns="0" tIns="86400" rIns="0" bIns="28800" anchor="t" anchorCtr="0">
            <a:spAutoFit/>
          </a:bodyPr>
          <a:lstStyle>
            <a:lvl1pPr marL="579600" indent="-579600">
              <a:lnSpc>
                <a:spcPts val="36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440" y="582917"/>
            <a:ext cx="4779678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1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Copyright © Unicorn Systems a.s.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EBC6-AE21-4DEA-82CA-C5B7C0A09A9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Nadpis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add title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 hasCustomPrompt="1"/>
          </p:nvPr>
        </p:nvSpPr>
        <p:spPr>
          <a:xfrm>
            <a:off x="480000" y="1080000"/>
            <a:ext cx="11232000" cy="5472000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576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add title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Copyright © Unicorn Systems a.s.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EBC6-AE21-4DEA-82CA-C5B7C0A09A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0891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add title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Copyright © Unicorn Systems a.s.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EBC6-AE21-4DEA-82CA-C5B7C0A09A9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 hasCustomPrompt="1"/>
          </p:nvPr>
        </p:nvSpPr>
        <p:spPr>
          <a:xfrm>
            <a:off x="480484" y="1079999"/>
            <a:ext cx="5376000" cy="5472000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4" hasCustomPrompt="1"/>
          </p:nvPr>
        </p:nvSpPr>
        <p:spPr>
          <a:xfrm>
            <a:off x="6336000" y="1079999"/>
            <a:ext cx="5376000" cy="5472000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5330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add title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Copyright © Unicorn Systems a.s.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EBC6-AE21-4DEA-82CA-C5B7C0A09A9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6"/>
          <p:cNvSpPr>
            <a:spLocks noGrp="1"/>
          </p:cNvSpPr>
          <p:nvPr>
            <p:ph sz="quarter" idx="13" hasCustomPrompt="1"/>
          </p:nvPr>
        </p:nvSpPr>
        <p:spPr>
          <a:xfrm>
            <a:off x="479425" y="1084263"/>
            <a:ext cx="11232000" cy="162000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324000" indent="0">
              <a:lnSpc>
                <a:spcPct val="110000"/>
              </a:lnSpc>
              <a:buNone/>
              <a:defRPr sz="1800"/>
            </a:lvl2pPr>
            <a:lvl3pPr marL="720000" indent="0">
              <a:lnSpc>
                <a:spcPct val="110000"/>
              </a:lnSpc>
              <a:buNone/>
              <a:defRPr sz="1600"/>
            </a:lvl3pPr>
            <a:lvl4pPr marL="1116000" indent="0">
              <a:lnSpc>
                <a:spcPct val="110000"/>
              </a:lnSpc>
              <a:buNone/>
              <a:defRPr sz="1400"/>
            </a:lvl4pPr>
            <a:lvl5pPr marL="1512000" indent="0">
              <a:lnSpc>
                <a:spcPct val="110000"/>
              </a:lnSpc>
              <a:buNone/>
              <a:defRPr sz="12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9" name="Zástupný symbol pro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479998" y="2880000"/>
            <a:ext cx="6840000" cy="3357288"/>
          </a:xfrm>
        </p:spPr>
        <p:txBody>
          <a:bodyPr/>
          <a:lstStyle>
            <a:lvl1pPr marL="252000" indent="-252000">
              <a:spcBef>
                <a:spcPts val="300"/>
              </a:spcBef>
              <a:spcAft>
                <a:spcPts val="500"/>
              </a:spcAft>
              <a:buClr>
                <a:srgbClr val="002D96"/>
              </a:buClr>
              <a:buSzPct val="75000"/>
              <a:buFont typeface="Wingdings" panose="05000000000000000000" pitchFamily="2" charset="2"/>
              <a:buChar char="n"/>
              <a:defRPr sz="2200" b="1"/>
            </a:lvl1pPr>
            <a:lvl2pPr marL="720000" indent="-234000">
              <a:buClr>
                <a:srgbClr val="5D6C82"/>
              </a:buClr>
              <a:buSzPct val="75000"/>
              <a:buFont typeface="Wingdings" panose="05000000000000000000" pitchFamily="2" charset="2"/>
              <a:buChar char="n"/>
              <a:defRPr sz="1800"/>
            </a:lvl2pPr>
            <a:lvl3pPr marL="1044000" indent="-252000">
              <a:buSzPct val="120000"/>
              <a:buFont typeface="Arial" panose="020B0604020202020204" pitchFamily="34" charset="0"/>
              <a:buChar char="■"/>
              <a:defRPr sz="1800"/>
            </a:lvl3pPr>
            <a:lvl4pPr marL="1368000" indent="-216000">
              <a:buSzPct val="110000"/>
              <a:buFont typeface="Arial" panose="020B0604020202020204" pitchFamily="34" charset="0"/>
              <a:buChar char="■"/>
              <a:defRPr sz="1600"/>
            </a:lvl4pPr>
            <a:lvl5pPr marL="1692000" indent="-180000">
              <a:buSzPct val="110000"/>
              <a:buFont typeface="Arial" panose="020B0604020202020204" pitchFamily="34" charset="0"/>
              <a:buChar char="■"/>
              <a:defRPr sz="1400"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0" name="Zástupný symbol pro obrázek 12"/>
          <p:cNvSpPr>
            <a:spLocks noGrp="1"/>
          </p:cNvSpPr>
          <p:nvPr>
            <p:ph type="pic" sz="quarter" idx="15" hasCustomPrompt="1"/>
          </p:nvPr>
        </p:nvSpPr>
        <p:spPr>
          <a:xfrm>
            <a:off x="8361675" y="3228975"/>
            <a:ext cx="2520000" cy="1980000"/>
          </a:xfrm>
        </p:spPr>
        <p:txBody>
          <a:bodyPr anchor="ctr" anchorCtr="0"/>
          <a:lstStyle>
            <a:lvl1pPr marL="0" indent="0" algn="ctr">
              <a:buNone/>
              <a:defRPr sz="2000"/>
            </a:lvl1pPr>
          </a:lstStyle>
          <a:p>
            <a:r>
              <a:rPr lang="cs-CZ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208541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Obdélník 18"/>
          <p:cNvSpPr/>
          <p:nvPr userDrawn="1"/>
        </p:nvSpPr>
        <p:spPr>
          <a:xfrm>
            <a:off x="11934000" y="6602400"/>
            <a:ext cx="255600" cy="255600"/>
          </a:xfrm>
          <a:prstGeom prst="rect">
            <a:avLst/>
          </a:prstGeom>
          <a:solidFill>
            <a:srgbClr val="00A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Copyright © Unicorn Systems a.s.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EBC6-AE21-4DEA-82CA-C5B7C0A09A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9553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ěžný snímek,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75" b="0" i="0" u="none" strike="noStrike" kern="1200" cap="none" spc="0" normalizeH="0" baseline="0" noProof="0">
                <a:ln>
                  <a:noFill/>
                </a:ln>
                <a:solidFill>
                  <a:srgbClr val="5D6C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Copyright </a:t>
            </a:r>
            <a:r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5D6C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</a:t>
            </a:r>
            <a:r>
              <a:rPr kumimoji="0" lang="cs-CZ" sz="675" b="0" i="0" u="none" strike="noStrike" kern="1200" cap="none" spc="0" normalizeH="0" baseline="0" noProof="0" err="1">
                <a:ln>
                  <a:noFill/>
                </a:ln>
                <a:solidFill>
                  <a:srgbClr val="5D6C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Unicorn</a:t>
            </a:r>
            <a:r>
              <a:rPr kumimoji="0" lang="cs-CZ" sz="675" b="0" i="0" u="none" strike="noStrike" kern="1200" cap="none" spc="0" normalizeH="0" baseline="0" noProof="0">
                <a:ln>
                  <a:noFill/>
                </a:ln>
                <a:solidFill>
                  <a:srgbClr val="5D6C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Systems a.s.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BEBC6-AE21-4DEA-82CA-C5B7C0A09A9D}" type="slidenum">
              <a:rPr kumimoji="0" lang="cs-CZ" sz="675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675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391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5761094C-EF66-425D-BB18-7FDE2BFC46AC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0114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- Callout &quot;People&quot;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52801" y="226475"/>
            <a:ext cx="11524800" cy="577990"/>
          </a:xfrm>
          <a:noFill/>
          <a:ln>
            <a:noFill/>
          </a:ln>
          <a:effectLst/>
        </p:spPr>
        <p:txBody>
          <a:bodyPr wrap="square" lIns="0" tIns="86400" rIns="0" bIns="28800" anchor="t" anchorCtr="0">
            <a:spAutoFit/>
          </a:bodyPr>
          <a:lstStyle>
            <a:lvl1pPr marL="579600" indent="-579600">
              <a:lnSpc>
                <a:spcPts val="36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pic>
        <p:nvPicPr>
          <p:cNvPr id="7" name="Obrázek 6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199" y="668913"/>
            <a:ext cx="4773582" cy="4669941"/>
          </a:xfrm>
          <a:prstGeom prst="rect">
            <a:avLst/>
          </a:prstGeom>
        </p:spPr>
      </p:pic>
      <p:pic>
        <p:nvPicPr>
          <p:cNvPr id="6" name="shadow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4" name="symbol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5" name="outline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3466" y="1124744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1373687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- Bulb &quot;Idea&quot;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52801" y="226475"/>
            <a:ext cx="11524800" cy="577990"/>
          </a:xfrm>
          <a:noFill/>
          <a:ln>
            <a:noFill/>
          </a:ln>
          <a:effectLst/>
        </p:spPr>
        <p:txBody>
          <a:bodyPr wrap="square" lIns="0" tIns="86400" rIns="0" bIns="28800" anchor="t" anchorCtr="0">
            <a:spAutoFit/>
          </a:bodyPr>
          <a:lstStyle>
            <a:lvl1pPr marL="579600" indent="-579600">
              <a:lnSpc>
                <a:spcPts val="36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  <a:endParaRPr lang="cs-CZ"/>
          </a:p>
        </p:txBody>
      </p:sp>
      <p:pic>
        <p:nvPicPr>
          <p:cNvPr id="6" name="Obrázek 5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1633"/>
            <a:ext cx="3273836" cy="4852837"/>
          </a:xfrm>
          <a:prstGeom prst="rect">
            <a:avLst/>
          </a:prstGeom>
        </p:spPr>
      </p:pic>
      <p:pic>
        <p:nvPicPr>
          <p:cNvPr id="7" name="shadow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8" name="symbol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11" name="outline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3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- Head &quot;Planning&quot;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52801" y="226475"/>
            <a:ext cx="11524800" cy="577990"/>
          </a:xfrm>
          <a:noFill/>
          <a:ln>
            <a:noFill/>
          </a:ln>
          <a:effectLst/>
        </p:spPr>
        <p:txBody>
          <a:bodyPr wrap="square" lIns="0" tIns="86400" rIns="0" bIns="28800" anchor="t" anchorCtr="0">
            <a:spAutoFit/>
          </a:bodyPr>
          <a:lstStyle>
            <a:lvl1pPr marL="579600" indent="-579600">
              <a:lnSpc>
                <a:spcPts val="36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  <a:endParaRPr lang="cs-CZ"/>
          </a:p>
        </p:txBody>
      </p:sp>
      <p:pic>
        <p:nvPicPr>
          <p:cNvPr id="7" name="Obrázek 6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307" y="547138"/>
            <a:ext cx="5182049" cy="5041829"/>
          </a:xfrm>
          <a:prstGeom prst="rect">
            <a:avLst/>
          </a:prstGeom>
        </p:spPr>
      </p:pic>
      <p:pic>
        <p:nvPicPr>
          <p:cNvPr id="6" name="shadow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8" name="symbol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11" name="outline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1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- Head &quot;Partners&quot;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52801" y="226475"/>
            <a:ext cx="11524800" cy="577990"/>
          </a:xfrm>
          <a:noFill/>
          <a:ln>
            <a:noFill/>
          </a:ln>
          <a:effectLst/>
        </p:spPr>
        <p:txBody>
          <a:bodyPr wrap="square" lIns="0" tIns="86400" rIns="0" bIns="28800" anchor="t" anchorCtr="0">
            <a:spAutoFit/>
          </a:bodyPr>
          <a:lstStyle>
            <a:lvl1pPr marL="579600" indent="-579600">
              <a:lnSpc>
                <a:spcPts val="36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  <a:endParaRPr lang="cs-CZ"/>
          </a:p>
        </p:txBody>
      </p:sp>
      <p:pic>
        <p:nvPicPr>
          <p:cNvPr id="7" name="Obrázek 6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307" y="547138"/>
            <a:ext cx="5182049" cy="5041829"/>
          </a:xfrm>
          <a:prstGeom prst="rect">
            <a:avLst/>
          </a:prstGeom>
        </p:spPr>
      </p:pic>
      <p:pic>
        <p:nvPicPr>
          <p:cNvPr id="12" name="shadow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13" name="symbol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14" name="outline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- Globe &quot;Experience&quot;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52801" y="226475"/>
            <a:ext cx="11524800" cy="577990"/>
          </a:xfrm>
          <a:noFill/>
          <a:ln>
            <a:noFill/>
          </a:ln>
          <a:effectLst/>
        </p:spPr>
        <p:txBody>
          <a:bodyPr wrap="square" lIns="0" tIns="86400" rIns="0" bIns="28800" anchor="t" anchorCtr="0">
            <a:spAutoFit/>
          </a:bodyPr>
          <a:lstStyle>
            <a:lvl1pPr marL="579600" indent="-579600">
              <a:lnSpc>
                <a:spcPts val="36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  <a:endParaRPr lang="cs-CZ"/>
          </a:p>
        </p:txBody>
      </p:sp>
      <p:pic>
        <p:nvPicPr>
          <p:cNvPr id="6" name="Obrázek 5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3" y="613244"/>
            <a:ext cx="5413717" cy="4749196"/>
          </a:xfrm>
          <a:prstGeom prst="rect">
            <a:avLst/>
          </a:prstGeom>
        </p:spPr>
      </p:pic>
      <p:pic>
        <p:nvPicPr>
          <p:cNvPr id="12" name="shadow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13" name="symbol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14" name="outline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2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- Cloud &quot;Cloud&quot;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52801" y="226475"/>
            <a:ext cx="11524800" cy="577990"/>
          </a:xfrm>
          <a:noFill/>
          <a:ln>
            <a:noFill/>
          </a:ln>
          <a:effectLst/>
        </p:spPr>
        <p:txBody>
          <a:bodyPr wrap="square" lIns="0" tIns="86400" rIns="0" bIns="28800" anchor="t" anchorCtr="0">
            <a:spAutoFit/>
          </a:bodyPr>
          <a:lstStyle>
            <a:lvl1pPr marL="579600" indent="-579600">
              <a:lnSpc>
                <a:spcPts val="36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  <a:endParaRPr lang="cs-CZ"/>
          </a:p>
        </p:txBody>
      </p:sp>
      <p:pic>
        <p:nvPicPr>
          <p:cNvPr id="7" name="shadow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8" name="symbol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11" name="outline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7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- Cogwheel &quot;Solutions&quot;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52801" y="226475"/>
            <a:ext cx="11524800" cy="577990"/>
          </a:xfrm>
          <a:noFill/>
          <a:ln>
            <a:noFill/>
          </a:ln>
          <a:effectLst/>
        </p:spPr>
        <p:txBody>
          <a:bodyPr wrap="square" lIns="0" tIns="86400" rIns="0" bIns="28800" anchor="t" anchorCtr="0">
            <a:spAutoFit/>
          </a:bodyPr>
          <a:lstStyle>
            <a:lvl1pPr marL="579600" indent="-579600">
              <a:lnSpc>
                <a:spcPts val="36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  <a:endParaRPr lang="cs-CZ"/>
          </a:p>
        </p:txBody>
      </p:sp>
      <p:pic>
        <p:nvPicPr>
          <p:cNvPr id="7" name="shadow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8" name="symbol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11" name="outline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4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- Coin &quot;Value&quot;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52801" y="226475"/>
            <a:ext cx="11524800" cy="577990"/>
          </a:xfrm>
          <a:noFill/>
          <a:ln>
            <a:noFill/>
          </a:ln>
          <a:effectLst/>
        </p:spPr>
        <p:txBody>
          <a:bodyPr wrap="square" lIns="0" tIns="86400" rIns="0" bIns="28800" anchor="t" anchorCtr="0">
            <a:spAutoFit/>
          </a:bodyPr>
          <a:lstStyle>
            <a:lvl1pPr marL="579600" indent="-579600">
              <a:lnSpc>
                <a:spcPts val="36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  <a:endParaRPr lang="cs-CZ"/>
          </a:p>
        </p:txBody>
      </p:sp>
      <p:pic>
        <p:nvPicPr>
          <p:cNvPr id="7" name="shadow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8" name="symbol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11" name="outline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7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Thank Yo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52801" y="226475"/>
            <a:ext cx="11524800" cy="577990"/>
          </a:xfrm>
          <a:noFill/>
          <a:ln>
            <a:noFill/>
          </a:ln>
          <a:effectLst/>
        </p:spPr>
        <p:txBody>
          <a:bodyPr wrap="square" lIns="0" tIns="86400" rIns="0" bIns="28800" anchor="t" anchorCtr="0">
            <a:spAutoFit/>
          </a:bodyPr>
          <a:lstStyle>
            <a:lvl1pPr marL="579600" indent="-579600">
              <a:lnSpc>
                <a:spcPts val="36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  <a:r>
              <a:rPr lang="cs-CZ" noProof="0"/>
              <a:t> (</a:t>
            </a:r>
            <a:r>
              <a:rPr lang="en-US"/>
              <a:t>Thank You</a:t>
            </a:r>
            <a:r>
              <a:rPr lang="cs-CZ"/>
              <a:t>)</a:t>
            </a:r>
          </a:p>
        </p:txBody>
      </p:sp>
      <p:pic>
        <p:nvPicPr>
          <p:cNvPr id="7" name="Obrázek 6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440" y="582917"/>
            <a:ext cx="4779678" cy="4938188"/>
          </a:xfrm>
          <a:prstGeom prst="rect">
            <a:avLst/>
          </a:prstGeom>
        </p:spPr>
      </p:pic>
      <p:pic>
        <p:nvPicPr>
          <p:cNvPr id="6" name="shadow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8" name="symbol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11" name="outline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3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- Bulb &quot;Know-how&quot;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52801" y="226475"/>
            <a:ext cx="11524800" cy="577990"/>
          </a:xfrm>
          <a:noFill/>
          <a:ln>
            <a:noFill/>
          </a:ln>
          <a:effectLst/>
        </p:spPr>
        <p:txBody>
          <a:bodyPr wrap="square" lIns="0" tIns="86400" rIns="0" bIns="28800" anchor="t" anchorCtr="0">
            <a:spAutoFit/>
          </a:bodyPr>
          <a:lstStyle>
            <a:lvl1pPr marL="579600" indent="-579600">
              <a:lnSpc>
                <a:spcPts val="36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  <a:endParaRPr lang="cs-CZ"/>
          </a:p>
        </p:txBody>
      </p:sp>
      <p:pic>
        <p:nvPicPr>
          <p:cNvPr id="6" name="Obrázek 5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1633"/>
            <a:ext cx="3273836" cy="4852837"/>
          </a:xfrm>
          <a:prstGeom prst="rect">
            <a:avLst/>
          </a:prstGeom>
        </p:spPr>
      </p:pic>
      <p:pic>
        <p:nvPicPr>
          <p:cNvPr id="15" name="shadow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16" name="symbol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17" name="outline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7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7334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7128" y="1592263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1285332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382868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06439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110128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Chapter </a:t>
            </a:r>
            <a:r>
              <a:rPr lang="de-DE" err="1"/>
              <a:t>slide</a:t>
            </a:r>
            <a:endParaRPr lang="de-DE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56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287866" y="1988840"/>
            <a:ext cx="11616268" cy="381586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here to edit Headline 1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4946F984-52C9-42CD-9A49-67651F98742E}"/>
              </a:ext>
            </a:extLst>
          </p:cNvPr>
          <p:cNvSpPr/>
          <p:nvPr userDrawn="1"/>
        </p:nvSpPr>
        <p:spPr>
          <a:xfrm flipH="1">
            <a:off x="287866" y="11509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40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86346" y="2060848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1098324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87867" y="2492897"/>
            <a:ext cx="5664117" cy="3311810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40016" y="2492897"/>
            <a:ext cx="5664117" cy="331181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2988729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87867" y="2457451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256133" y="2457450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272000" y="2457449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1587166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7275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9807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1679758" y="1772816"/>
            <a:ext cx="8928992" cy="1478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061D2-8138-134C-AE6A-A95994362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9"/>
          <a:stretch/>
        </p:blipFill>
        <p:spPr>
          <a:xfrm>
            <a:off x="2783632" y="2924944"/>
            <a:ext cx="698477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27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Key </a:t>
            </a:r>
            <a:r>
              <a:rPr lang="de-DE" err="1"/>
              <a:t>take-aways</a:t>
            </a:r>
            <a:endParaRPr lang="de-DE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97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64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7462-215E-4B68-A18C-CFFBBF475EA9}" type="datetime1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D71C-ACD7-49D2-9689-F9C4024FAC38}" type="slidenum">
              <a:rPr lang="en-IE" smtClean="0">
                <a:solidFill>
                  <a:srgbClr val="3F3F3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IE">
              <a:solidFill>
                <a:srgbClr val="3F3F3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3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0339" y="1844824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23229" y="1844822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51784" y="1844823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1665651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>
            <a:extLst>
              <a:ext uri="{FF2B5EF4-FFF2-40B4-BE49-F238E27FC236}">
                <a16:creationId xmlns:a16="http://schemas.microsoft.com/office/drawing/2014/main" id="{E3217584-8D20-4380-BB01-BE1908521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01" y="440669"/>
            <a:ext cx="11281639" cy="82548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200"/>
              </a:lnSpc>
              <a:defRPr sz="30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Title ENTSO-E PowerPoint-</a:t>
            </a:r>
            <a:r>
              <a:rPr lang="de-DE" err="1"/>
              <a:t>Presentation</a:t>
            </a:r>
            <a:br>
              <a:rPr lang="de-DE"/>
            </a:b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expand</a:t>
            </a:r>
            <a:r>
              <a:rPr lang="de-DE"/>
              <a:t> </a:t>
            </a:r>
            <a:r>
              <a:rPr lang="de-DE" err="1"/>
              <a:t>over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6C648BC7-A18A-4A39-805B-D1DC80B0E9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001" y="1451044"/>
            <a:ext cx="11281639" cy="465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 i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lnSpc>
                <a:spcPts val="2600"/>
              </a:lnSpc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/>
              <a:t>Subheadline,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. Change </a:t>
            </a:r>
            <a:r>
              <a:rPr lang="de-DE" err="1"/>
              <a:t>picture</a:t>
            </a:r>
            <a:r>
              <a:rPr lang="de-DE"/>
              <a:t> in View &gt; Slide Master &gt; Slide Master 1</a:t>
            </a:r>
          </a:p>
        </p:txBody>
      </p:sp>
      <p:sp>
        <p:nvSpPr>
          <p:cNvPr id="10" name="Rechteck 1">
            <a:extLst>
              <a:ext uri="{FF2B5EF4-FFF2-40B4-BE49-F238E27FC236}">
                <a16:creationId xmlns:a16="http://schemas.microsoft.com/office/drawing/2014/main" id="{A331ABB7-B6F3-4D26-B61C-EFA0A39BA0A8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54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1956">
          <p15:clr>
            <a:srgbClr val="FBAE40"/>
          </p15:clr>
        </p15:guide>
        <p15:guide id="4" pos="3659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1003">
          <p15:clr>
            <a:srgbClr val="A4A3A4"/>
          </p15:clr>
        </p15:guide>
        <p15:guide id="8" orient="horz" pos="913">
          <p15:clr>
            <a:srgbClr val="A4A3A4"/>
          </p15:clr>
        </p15:guide>
        <p15:guide id="9" pos="181">
          <p15:clr>
            <a:srgbClr val="A4A3A4"/>
          </p15:clr>
        </p15:guide>
        <p15:guide id="10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5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11" y="1545377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3863281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Chapter </a:t>
            </a:r>
            <a:r>
              <a:rPr lang="de-DE" dirty="0" err="1"/>
              <a:t>slide</a:t>
            </a:r>
            <a:endParaRPr lang="de-DE" dirty="0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52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2538" y="908720"/>
            <a:ext cx="11616268" cy="38158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; 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350083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3466" y="1124744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2739123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382868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06439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2301618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0339" y="1844824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23229" y="1844822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51784" y="1844823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3065118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graphicFrame>
        <p:nvGraphicFramePr>
          <p:cNvPr id="7" name="Inhaltsplatzhalter 9" title="Diagramm Platzhalter">
            <a:extLst>
              <a:ext uri="{FF2B5EF4-FFF2-40B4-BE49-F238E27FC236}">
                <a16:creationId xmlns:a16="http://schemas.microsoft.com/office/drawing/2014/main" id="{B463EBB2-B343-A342-A26F-FA6D526125D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16654375"/>
              </p:ext>
            </p:extLst>
          </p:nvPr>
        </p:nvGraphicFramePr>
        <p:xfrm>
          <a:off x="6648450" y="1665288"/>
          <a:ext cx="5543550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1007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C04C5352-D576-AE47-888D-BF03439B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17" y="1665288"/>
            <a:ext cx="8712201" cy="4103972"/>
          </a:xfrm>
        </p:spPr>
        <p:txBody>
          <a:bodyPr>
            <a:normAutofit lnSpcReduction="10000"/>
          </a:bodyPr>
          <a:lstStyle/>
          <a:p>
            <a:r>
              <a:rPr lang="de-DE" b="1" dirty="0"/>
              <a:t>   </a:t>
            </a:r>
            <a:br>
              <a:rPr lang="de-DE" b="1" dirty="0"/>
            </a:br>
            <a:r>
              <a:rPr lang="de-DE" b="1" dirty="0"/>
              <a:t> </a:t>
            </a:r>
            <a:endParaRPr lang="de-DE" b="1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br>
              <a:rPr lang="de-DE" sz="900" i="1" dirty="0">
                <a:solidFill>
                  <a:prstClr val="black"/>
                </a:solidFill>
              </a:rPr>
            </a:br>
            <a:br>
              <a:rPr lang="de-DE" sz="900" i="1" dirty="0">
                <a:solidFill>
                  <a:prstClr val="black"/>
                </a:solidFill>
              </a:rPr>
            </a:br>
            <a:br>
              <a:rPr lang="de-DE" sz="900" i="1" dirty="0">
                <a:solidFill>
                  <a:prstClr val="black"/>
                </a:solidFill>
              </a:rPr>
            </a:br>
            <a:r>
              <a:rPr lang="de-DE" sz="900" i="1" dirty="0">
                <a:solidFill>
                  <a:prstClr val="black"/>
                </a:solidFill>
              </a:rPr>
              <a:t>Source: Insert </a:t>
            </a:r>
            <a:r>
              <a:rPr lang="de-DE" sz="900" i="1" dirty="0" err="1">
                <a:solidFill>
                  <a:prstClr val="black"/>
                </a:solidFill>
              </a:rPr>
              <a:t>here</a:t>
            </a:r>
            <a:r>
              <a:rPr lang="de-DE" sz="900" i="1" dirty="0">
                <a:solidFill>
                  <a:prstClr val="black"/>
                </a:solidFill>
              </a:rPr>
              <a:t> </a:t>
            </a:r>
            <a:r>
              <a:rPr lang="de-DE" sz="900" i="1" dirty="0" err="1">
                <a:solidFill>
                  <a:prstClr val="black"/>
                </a:solidFill>
              </a:rPr>
              <a:t>if</a:t>
            </a:r>
            <a:r>
              <a:rPr lang="de-DE" sz="900" i="1" dirty="0">
                <a:solidFill>
                  <a:prstClr val="black"/>
                </a:solidFill>
              </a:rPr>
              <a:t> </a:t>
            </a:r>
            <a:r>
              <a:rPr lang="de-DE" sz="900" i="1" dirty="0" err="1">
                <a:solidFill>
                  <a:prstClr val="black"/>
                </a:solidFill>
              </a:rPr>
              <a:t>applicable</a:t>
            </a:r>
            <a:endParaRPr lang="de-DE" sz="900" dirty="0"/>
          </a:p>
        </p:txBody>
      </p:sp>
      <p:graphicFrame>
        <p:nvGraphicFramePr>
          <p:cNvPr id="6" name="Diagramm 5" title="Flächendiagramm Platzhalter">
            <a:extLst>
              <a:ext uri="{FF2B5EF4-FFF2-40B4-BE49-F238E27FC236}">
                <a16:creationId xmlns:a16="http://schemas.microsoft.com/office/drawing/2014/main" id="{654DBC48-79E2-BF45-94FB-10AE0A01AFE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91827380"/>
              </p:ext>
            </p:extLst>
          </p:nvPr>
        </p:nvGraphicFramePr>
        <p:xfrm>
          <a:off x="382587" y="1665288"/>
          <a:ext cx="11522075" cy="399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078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C62E783B-8C38-B14F-A829-53ADBD59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47353"/>
            <a:ext cx="7200800" cy="4292180"/>
          </a:xfrm>
        </p:spPr>
        <p:txBody>
          <a:bodyPr/>
          <a:lstStyle/>
          <a:p>
            <a:r>
              <a:rPr lang="de-DE" dirty="0">
                <a:solidFill>
                  <a:srgbClr val="0F218B"/>
                </a:solidFill>
              </a:rPr>
              <a:t>Headline 3 – Edit </a:t>
            </a:r>
            <a:r>
              <a:rPr lang="de-DE" dirty="0" err="1">
                <a:solidFill>
                  <a:srgbClr val="0F218B"/>
                </a:solidFill>
              </a:rPr>
              <a:t>the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pie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chart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by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clicking</a:t>
            </a:r>
            <a:r>
              <a:rPr lang="de-DE" dirty="0">
                <a:solidFill>
                  <a:srgbClr val="0F218B"/>
                </a:solidFill>
              </a:rPr>
              <a:t> on it. </a:t>
            </a:r>
            <a:r>
              <a:rPr lang="de-DE" dirty="0" err="1">
                <a:solidFill>
                  <a:srgbClr val="0F218B"/>
                </a:solidFill>
              </a:rPr>
              <a:t>Now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icons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appear</a:t>
            </a:r>
            <a:r>
              <a:rPr lang="de-DE" dirty="0">
                <a:solidFill>
                  <a:srgbClr val="0F218B"/>
                </a:solidFill>
              </a:rPr>
              <a:t>. </a:t>
            </a:r>
            <a:r>
              <a:rPr lang="de-DE" dirty="0" err="1">
                <a:solidFill>
                  <a:srgbClr val="0F218B"/>
                </a:solidFill>
              </a:rPr>
              <a:t>If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you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keep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the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cursor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above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the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icons</a:t>
            </a:r>
            <a:r>
              <a:rPr lang="de-DE" dirty="0">
                <a:solidFill>
                  <a:srgbClr val="0F218B"/>
                </a:solidFill>
              </a:rPr>
              <a:t>, a </a:t>
            </a:r>
            <a:r>
              <a:rPr lang="de-DE" dirty="0" err="1">
                <a:solidFill>
                  <a:srgbClr val="0F218B"/>
                </a:solidFill>
              </a:rPr>
              <a:t>descriptive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text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appears</a:t>
            </a:r>
            <a:r>
              <a:rPr lang="de-DE" dirty="0">
                <a:solidFill>
                  <a:srgbClr val="0F218B"/>
                </a:solidFill>
              </a:rPr>
              <a:t>. </a:t>
            </a:r>
          </a:p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type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chart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layout</a:t>
            </a:r>
            <a:r>
              <a:rPr lang="de-DE" dirty="0"/>
              <a:t> and </a:t>
            </a:r>
            <a:r>
              <a:rPr lang="de-DE" dirty="0" err="1"/>
              <a:t>colour</a:t>
            </a:r>
            <a:r>
              <a:rPr lang="de-DE" dirty="0"/>
              <a:t> </a:t>
            </a:r>
            <a:r>
              <a:rPr lang="de-DE" dirty="0" err="1"/>
              <a:t>scheme</a:t>
            </a:r>
            <a:r>
              <a:rPr lang="de-DE" dirty="0"/>
              <a:t>.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advise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refrain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gradients</a:t>
            </a:r>
            <a:r>
              <a:rPr lang="de-DE" dirty="0"/>
              <a:t> and </a:t>
            </a:r>
            <a:r>
              <a:rPr lang="de-DE" dirty="0" err="1"/>
              <a:t>shadows</a:t>
            </a:r>
            <a:r>
              <a:rPr lang="de-DE" dirty="0"/>
              <a:t> –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in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. </a:t>
            </a:r>
          </a:p>
          <a:p>
            <a:r>
              <a:rPr lang="en-US" dirty="0"/>
              <a:t>The size of this copy will adapt automatically, depending on how many words you insert or write. If the size of the copy appears too small – rather try editing the text than </a:t>
            </a:r>
            <a:r>
              <a:rPr lang="en-US" dirty="0" err="1"/>
              <a:t>maximising</a:t>
            </a:r>
            <a:r>
              <a:rPr lang="en-US" dirty="0"/>
              <a:t> the size of the text box. </a:t>
            </a:r>
            <a:endParaRPr lang="de-DE" dirty="0"/>
          </a:p>
          <a:p>
            <a:endParaRPr lang="de-DE" dirty="0"/>
          </a:p>
        </p:txBody>
      </p:sp>
      <p:graphicFrame>
        <p:nvGraphicFramePr>
          <p:cNvPr id="6" name="Inhaltsplatzhalter 8" title="Kreisdiagramm Platzhalter">
            <a:extLst>
              <a:ext uri="{FF2B5EF4-FFF2-40B4-BE49-F238E27FC236}">
                <a16:creationId xmlns:a16="http://schemas.microsoft.com/office/drawing/2014/main" id="{6D36771A-5075-9748-A710-7DBB70C12D6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32390385"/>
              </p:ext>
            </p:extLst>
          </p:nvPr>
        </p:nvGraphicFramePr>
        <p:xfrm>
          <a:off x="8472264" y="1747353"/>
          <a:ext cx="2951162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1445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aphicFrame>
        <p:nvGraphicFramePr>
          <p:cNvPr id="7" name="Inhaltsplatzhalter 9" title="Diagramm Platzhalter">
            <a:extLst>
              <a:ext uri="{FF2B5EF4-FFF2-40B4-BE49-F238E27FC236}">
                <a16:creationId xmlns:a16="http://schemas.microsoft.com/office/drawing/2014/main" id="{B463EBB2-B343-A342-A26F-FA6D526125D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16654375"/>
              </p:ext>
            </p:extLst>
          </p:nvPr>
        </p:nvGraphicFramePr>
        <p:xfrm>
          <a:off x="6648450" y="1665288"/>
          <a:ext cx="5543550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5183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F9600C-DD2A-3D4A-B5B0-19ADE1EE28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412" y="854984"/>
            <a:ext cx="3648000" cy="331152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 aware that there is a significant difference between using only the enter-key and using the combination of enter- and shift-key.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Using only the enter-key will create a new bullet point.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you only want to start the text in a new line (like this sentence) and keep the numeration, use shift-enter.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Text will resize automatically.</a:t>
            </a: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6A1AC1-56A4-4346-B7AD-92B4196EBB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52184" y="836362"/>
            <a:ext cx="3648000" cy="3311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Fifth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Inhaltsplatzhalter 7" title="Infobox Platzhalter">
            <a:extLst>
              <a:ext uri="{FF2B5EF4-FFF2-40B4-BE49-F238E27FC236}">
                <a16:creationId xmlns:a16="http://schemas.microsoft.com/office/drawing/2014/main" id="{03B3DB83-3BE0-1D49-9913-2E54862A286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80603730"/>
              </p:ext>
            </p:extLst>
          </p:nvPr>
        </p:nvGraphicFramePr>
        <p:xfrm>
          <a:off x="4079776" y="836362"/>
          <a:ext cx="3474386" cy="320379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3474386">
                  <a:extLst>
                    <a:ext uri="{9D8B030D-6E8A-4147-A177-3AD203B41FA5}">
                      <a16:colId xmlns:a16="http://schemas.microsoft.com/office/drawing/2014/main" val="1090517882"/>
                    </a:ext>
                  </a:extLst>
                </a:gridCol>
              </a:tblGrid>
              <a:tr h="3203797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Infobox </a:t>
                      </a:r>
                    </a:p>
                    <a:p>
                      <a:endParaRPr lang="de-DE" sz="1800" b="1" dirty="0">
                        <a:solidFill>
                          <a:srgbClr val="01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and ‚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in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‚Start‘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indention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This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valid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listings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e.g.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enumerations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895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63F95587-91DB-574E-BF98-C631A8B7F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864" y="1124744"/>
            <a:ext cx="11521546" cy="3311810"/>
          </a:xfrm>
        </p:spPr>
        <p:txBody>
          <a:bodyPr numCol="2" spcCol="216000"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 dirty="0"/>
              <a:t>The size of this copy will adapt automatically, depending on how many words you insert or write. If the size of the copy appears too small – rather try editing the text than </a:t>
            </a:r>
            <a:r>
              <a:rPr lang="en-US" dirty="0" err="1"/>
              <a:t>maximising</a:t>
            </a:r>
            <a:r>
              <a:rPr lang="en-US" dirty="0"/>
              <a:t> the size of the text box.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 dirty="0"/>
              <a:t>In </a:t>
            </a:r>
            <a:r>
              <a:rPr lang="de-DE" dirty="0" err="1"/>
              <a:t>general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 just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abstracts</a:t>
            </a:r>
            <a:r>
              <a:rPr lang="de-DE" dirty="0"/>
              <a:t> -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screen </a:t>
            </a:r>
            <a:r>
              <a:rPr lang="de-DE" dirty="0" err="1"/>
              <a:t>presentation</a:t>
            </a:r>
            <a:r>
              <a:rPr lang="de-DE" dirty="0"/>
              <a:t>, and </a:t>
            </a:r>
            <a:r>
              <a:rPr lang="de-DE" dirty="0" err="1"/>
              <a:t>nobody</a:t>
            </a:r>
            <a:r>
              <a:rPr lang="de-DE" dirty="0"/>
              <a:t> </a:t>
            </a:r>
            <a:r>
              <a:rPr lang="de-DE" dirty="0" err="1"/>
              <a:t>likes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read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screen.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endParaRPr lang="de-DE" dirty="0"/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 dirty="0"/>
              <a:t>Be aware that there is a significant difference between using only the enter-key and using the combination of enter- and shift-key</a:t>
            </a:r>
            <a:r>
              <a:rPr lang="de-DE" dirty="0"/>
              <a:t>.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 dirty="0"/>
              <a:t>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textbox</a:t>
            </a:r>
            <a:r>
              <a:rPr lang="de-DE" dirty="0"/>
              <a:t>,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enter-</a:t>
            </a:r>
            <a:r>
              <a:rPr lang="de-DE" dirty="0" err="1"/>
              <a:t>key</a:t>
            </a:r>
            <a:r>
              <a:rPr lang="de-DE" dirty="0"/>
              <a:t> will </a:t>
            </a:r>
            <a:r>
              <a:rPr lang="de-DE" dirty="0" err="1"/>
              <a:t>create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paragraph</a:t>
            </a:r>
            <a:r>
              <a:rPr lang="de-DE" dirty="0"/>
              <a:t>, </a:t>
            </a:r>
            <a:r>
              <a:rPr lang="de-DE" dirty="0" err="1"/>
              <a:t>causing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numeration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in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(like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sentence</a:t>
            </a:r>
            <a:r>
              <a:rPr lang="de-DE" dirty="0"/>
              <a:t>) and </a:t>
            </a:r>
            <a:r>
              <a:rPr lang="de-DE" dirty="0" err="1"/>
              <a:t>keep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numeration</a:t>
            </a:r>
            <a:r>
              <a:rPr lang="de-DE" dirty="0"/>
              <a:t>, </a:t>
            </a:r>
            <a:r>
              <a:rPr lang="de-DE" dirty="0" err="1"/>
              <a:t>use</a:t>
            </a:r>
            <a:r>
              <a:rPr lang="de-DE" dirty="0"/>
              <a:t> shift-</a:t>
            </a:r>
            <a:r>
              <a:rPr lang="de-DE" dirty="0" err="1"/>
              <a:t>enter</a:t>
            </a:r>
            <a:r>
              <a:rPr lang="de-DE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46690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045ED79A-32AA-D64E-AAD5-54B4B9C4D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42" y="939341"/>
            <a:ext cx="11506291" cy="482991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0F218B"/>
                </a:solidFill>
              </a:rPr>
              <a:t>Headline 3 – Edit </a:t>
            </a:r>
            <a:r>
              <a:rPr lang="de-DE" dirty="0" err="1">
                <a:solidFill>
                  <a:srgbClr val="0F218B"/>
                </a:solidFill>
              </a:rPr>
              <a:t>text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here</a:t>
            </a:r>
            <a:r>
              <a:rPr lang="de-DE" dirty="0">
                <a:solidFill>
                  <a:srgbClr val="0F218B"/>
                </a:solidFill>
              </a:rPr>
              <a:t>.</a:t>
            </a:r>
            <a:endParaRPr lang="de-DE" i="1" dirty="0">
              <a:solidFill>
                <a:srgbClr val="0F218B"/>
              </a:solidFill>
            </a:endParaRPr>
          </a:p>
        </p:txBody>
      </p:sp>
      <p:grpSp>
        <p:nvGrpSpPr>
          <p:cNvPr id="4" name="Group 3553" title="6-Monats-Zeitleiste Platzhalter">
            <a:extLst>
              <a:ext uri="{FF2B5EF4-FFF2-40B4-BE49-F238E27FC236}">
                <a16:creationId xmlns:a16="http://schemas.microsoft.com/office/drawing/2014/main" id="{104D80E7-590A-6F45-BD68-8611B65301C7}"/>
              </a:ext>
            </a:extLst>
          </p:cNvPr>
          <p:cNvGrpSpPr/>
          <p:nvPr userDrawn="1"/>
        </p:nvGrpSpPr>
        <p:grpSpPr>
          <a:xfrm>
            <a:off x="1811339" y="2381327"/>
            <a:ext cx="8569325" cy="3224119"/>
            <a:chOff x="0" y="359738"/>
            <a:chExt cx="10490200" cy="5139089"/>
          </a:xfrm>
        </p:grpSpPr>
        <p:grpSp>
          <p:nvGrpSpPr>
            <p:cNvPr id="6" name="Group 3530">
              <a:extLst>
                <a:ext uri="{FF2B5EF4-FFF2-40B4-BE49-F238E27FC236}">
                  <a16:creationId xmlns:a16="http://schemas.microsoft.com/office/drawing/2014/main" id="{0F489A34-EB0D-9844-8E5C-68A73CD91E77}"/>
                </a:ext>
              </a:extLst>
            </p:cNvPr>
            <p:cNvGrpSpPr/>
            <p:nvPr/>
          </p:nvGrpSpPr>
          <p:grpSpPr>
            <a:xfrm>
              <a:off x="463551" y="803442"/>
              <a:ext cx="5797974" cy="4695385"/>
              <a:chOff x="545" y="358575"/>
              <a:chExt cx="5797973" cy="4695384"/>
            </a:xfrm>
          </p:grpSpPr>
          <p:sp>
            <p:nvSpPr>
              <p:cNvPr id="15" name="Shape 3525">
                <a:extLst>
                  <a:ext uri="{FF2B5EF4-FFF2-40B4-BE49-F238E27FC236}">
                    <a16:creationId xmlns:a16="http://schemas.microsoft.com/office/drawing/2014/main" id="{A153CEA7-30AE-F849-A6F4-864E0256893E}"/>
                  </a:ext>
                </a:extLst>
              </p:cNvPr>
              <p:cNvSpPr/>
              <p:nvPr/>
            </p:nvSpPr>
            <p:spPr>
              <a:xfrm flipV="1">
                <a:off x="545" y="358575"/>
                <a:ext cx="0" cy="241032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Shape 3526">
                <a:extLst>
                  <a:ext uri="{FF2B5EF4-FFF2-40B4-BE49-F238E27FC236}">
                    <a16:creationId xmlns:a16="http://schemas.microsoft.com/office/drawing/2014/main" id="{60C53EF1-C062-D545-8D50-5E5A151EAEF2}"/>
                  </a:ext>
                </a:extLst>
              </p:cNvPr>
              <p:cNvSpPr/>
              <p:nvPr/>
            </p:nvSpPr>
            <p:spPr>
              <a:xfrm flipV="1">
                <a:off x="755773" y="1567594"/>
                <a:ext cx="0" cy="1201303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Shape 3527">
                <a:extLst>
                  <a:ext uri="{FF2B5EF4-FFF2-40B4-BE49-F238E27FC236}">
                    <a16:creationId xmlns:a16="http://schemas.microsoft.com/office/drawing/2014/main" id="{13DFF85B-1393-F24D-B481-3D1EF145FDA3}"/>
                  </a:ext>
                </a:extLst>
              </p:cNvPr>
              <p:cNvSpPr/>
              <p:nvPr/>
            </p:nvSpPr>
            <p:spPr>
              <a:xfrm flipV="1">
                <a:off x="5798518" y="721344"/>
                <a:ext cx="0" cy="204755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Shape 3528">
                <a:extLst>
                  <a:ext uri="{FF2B5EF4-FFF2-40B4-BE49-F238E27FC236}">
                    <a16:creationId xmlns:a16="http://schemas.microsoft.com/office/drawing/2014/main" id="{DC0087D8-03A9-6944-85A2-0EFC81E8E914}"/>
                  </a:ext>
                </a:extLst>
              </p:cNvPr>
              <p:cNvSpPr/>
              <p:nvPr/>
            </p:nvSpPr>
            <p:spPr>
              <a:xfrm>
                <a:off x="1608725" y="3274911"/>
                <a:ext cx="0" cy="1779048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Shape 3529">
                <a:extLst>
                  <a:ext uri="{FF2B5EF4-FFF2-40B4-BE49-F238E27FC236}">
                    <a16:creationId xmlns:a16="http://schemas.microsoft.com/office/drawing/2014/main" id="{DECA1AED-351A-F54C-8939-BE1935F59845}"/>
                  </a:ext>
                </a:extLst>
              </p:cNvPr>
              <p:cNvSpPr/>
              <p:nvPr/>
            </p:nvSpPr>
            <p:spPr>
              <a:xfrm>
                <a:off x="4459938" y="3274911"/>
                <a:ext cx="0" cy="909640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3537">
              <a:extLst>
                <a:ext uri="{FF2B5EF4-FFF2-40B4-BE49-F238E27FC236}">
                  <a16:creationId xmlns:a16="http://schemas.microsoft.com/office/drawing/2014/main" id="{A90B8DDB-C27F-1A4D-B381-D7862AAE7931}"/>
                </a:ext>
              </a:extLst>
            </p:cNvPr>
            <p:cNvGrpSpPr/>
            <p:nvPr/>
          </p:nvGrpSpPr>
          <p:grpSpPr>
            <a:xfrm>
              <a:off x="0" y="3216502"/>
              <a:ext cx="10490200" cy="508001"/>
              <a:chOff x="0" y="0"/>
              <a:chExt cx="10490200" cy="508000"/>
            </a:xfrm>
          </p:grpSpPr>
          <p:sp>
            <p:nvSpPr>
              <p:cNvPr id="9" name="Shape 3531">
                <a:extLst>
                  <a:ext uri="{FF2B5EF4-FFF2-40B4-BE49-F238E27FC236}">
                    <a16:creationId xmlns:a16="http://schemas.microsoft.com/office/drawing/2014/main" id="{11C1F5E3-318A-7F41-9327-18EA7D1F2420}"/>
                  </a:ext>
                </a:extLst>
              </p:cNvPr>
              <p:cNvSpPr/>
              <p:nvPr/>
            </p:nvSpPr>
            <p:spPr>
              <a:xfrm>
                <a:off x="1793240" y="0"/>
                <a:ext cx="1524001" cy="508000"/>
              </a:xfrm>
              <a:prstGeom prst="rect">
                <a:avLst/>
              </a:prstGeom>
              <a:solidFill>
                <a:srgbClr val="51A1D2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February</a:t>
                </a:r>
                <a:endParaRPr lang="de-DE" sz="1400" cap="none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532">
                <a:extLst>
                  <a:ext uri="{FF2B5EF4-FFF2-40B4-BE49-F238E27FC236}">
                    <a16:creationId xmlns:a16="http://schemas.microsoft.com/office/drawing/2014/main" id="{0CAAF65E-76F6-2A43-B9EB-D5012C50B795}"/>
                  </a:ext>
                </a:extLst>
              </p:cNvPr>
              <p:cNvSpPr/>
              <p:nvPr/>
            </p:nvSpPr>
            <p:spPr>
              <a:xfrm>
                <a:off x="3586479" y="0"/>
                <a:ext cx="1524001" cy="508000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March</a:t>
                </a:r>
                <a:endParaRPr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533">
                <a:extLst>
                  <a:ext uri="{FF2B5EF4-FFF2-40B4-BE49-F238E27FC236}">
                    <a16:creationId xmlns:a16="http://schemas.microsoft.com/office/drawing/2014/main" id="{07E0612B-2EE4-D94B-B9D5-7C3647E11828}"/>
                  </a:ext>
                </a:extLst>
              </p:cNvPr>
              <p:cNvSpPr/>
              <p:nvPr/>
            </p:nvSpPr>
            <p:spPr>
              <a:xfrm>
                <a:off x="5379719" y="0"/>
                <a:ext cx="1524001" cy="508000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>
                    <a:latin typeface="Calibri" panose="020F0502020204030204" pitchFamily="34" charset="0"/>
                    <a:cs typeface="Calibri" panose="020F0502020204030204" pitchFamily="34" charset="0"/>
                  </a:rPr>
                  <a:t>April</a:t>
                </a:r>
              </a:p>
            </p:txBody>
          </p:sp>
          <p:sp>
            <p:nvSpPr>
              <p:cNvPr id="12" name="Shape 3534">
                <a:extLst>
                  <a:ext uri="{FF2B5EF4-FFF2-40B4-BE49-F238E27FC236}">
                    <a16:creationId xmlns:a16="http://schemas.microsoft.com/office/drawing/2014/main" id="{A49F006A-263E-B749-84F7-45EC0200E53B}"/>
                  </a:ext>
                </a:extLst>
              </p:cNvPr>
              <p:cNvSpPr/>
              <p:nvPr/>
            </p:nvSpPr>
            <p:spPr>
              <a:xfrm>
                <a:off x="7172959" y="0"/>
                <a:ext cx="1524001" cy="508000"/>
              </a:xfrm>
              <a:prstGeom prst="rect">
                <a:avLst/>
              </a:prstGeom>
              <a:solidFill>
                <a:srgbClr val="313131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May</a:t>
                </a:r>
              </a:p>
            </p:txBody>
          </p:sp>
          <p:sp>
            <p:nvSpPr>
              <p:cNvPr id="13" name="Shape 3535">
                <a:extLst>
                  <a:ext uri="{FF2B5EF4-FFF2-40B4-BE49-F238E27FC236}">
                    <a16:creationId xmlns:a16="http://schemas.microsoft.com/office/drawing/2014/main" id="{F74572F9-391D-914E-9B18-1442CC5747BA}"/>
                  </a:ext>
                </a:extLst>
              </p:cNvPr>
              <p:cNvSpPr/>
              <p:nvPr/>
            </p:nvSpPr>
            <p:spPr>
              <a:xfrm>
                <a:off x="8966200" y="0"/>
                <a:ext cx="1524000" cy="508000"/>
              </a:xfrm>
              <a:prstGeom prst="rect">
                <a:avLst/>
              </a:prstGeom>
              <a:solidFill>
                <a:srgbClr val="313131">
                  <a:alpha val="6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>
                    <a:latin typeface="Calibri" panose="020F0502020204030204" pitchFamily="34" charset="0"/>
                    <a:cs typeface="Calibri" panose="020F0502020204030204" pitchFamily="34" charset="0"/>
                  </a:rPr>
                  <a:t>June</a:t>
                </a:r>
              </a:p>
            </p:txBody>
          </p:sp>
          <p:sp>
            <p:nvSpPr>
              <p:cNvPr id="14" name="Shape 3536">
                <a:extLst>
                  <a:ext uri="{FF2B5EF4-FFF2-40B4-BE49-F238E27FC236}">
                    <a16:creationId xmlns:a16="http://schemas.microsoft.com/office/drawing/2014/main" id="{9E60BD2D-E973-D848-94DA-2522289CF023}"/>
                  </a:ext>
                </a:extLst>
              </p:cNvPr>
              <p:cNvSpPr/>
              <p:nvPr/>
            </p:nvSpPr>
            <p:spPr>
              <a:xfrm>
                <a:off x="0" y="0"/>
                <a:ext cx="1524000" cy="508000"/>
              </a:xfrm>
              <a:prstGeom prst="rect">
                <a:avLst/>
              </a:prstGeom>
              <a:solidFill>
                <a:srgbClr val="01509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January</a:t>
                </a:r>
                <a:endParaRPr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Shape 3538">
              <a:extLst>
                <a:ext uri="{FF2B5EF4-FFF2-40B4-BE49-F238E27FC236}">
                  <a16:creationId xmlns:a16="http://schemas.microsoft.com/office/drawing/2014/main" id="{A6354215-87B2-714D-B863-6578DB1C0933}"/>
                </a:ext>
              </a:extLst>
            </p:cNvPr>
            <p:cNvSpPr/>
            <p:nvPr/>
          </p:nvSpPr>
          <p:spPr>
            <a:xfrm>
              <a:off x="608959" y="359738"/>
              <a:ext cx="493135" cy="888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>
                  <a:solidFill>
                    <a:srgbClr val="3484C9"/>
                  </a:solidFill>
                </a:defRPr>
              </a:lvl1pPr>
            </a:lstStyle>
            <a:p>
              <a:r>
                <a:rPr sz="2400" dirty="0">
                  <a:solidFill>
                    <a:srgbClr val="0150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</a:p>
          </p:txBody>
        </p:sp>
      </p:grpSp>
      <p:sp>
        <p:nvSpPr>
          <p:cNvPr id="20" name="Shape 3538">
            <a:extLst>
              <a:ext uri="{FF2B5EF4-FFF2-40B4-BE49-F238E27FC236}">
                <a16:creationId xmlns:a16="http://schemas.microsoft.com/office/drawing/2014/main" id="{35FD298D-674A-CC48-8F61-37BFAA2B6DB3}"/>
              </a:ext>
            </a:extLst>
          </p:cNvPr>
          <p:cNvSpPr/>
          <p:nvPr userDrawn="1"/>
        </p:nvSpPr>
        <p:spPr>
          <a:xfrm>
            <a:off x="2920857" y="3136102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7B384765-BFC7-8A40-914E-EB681AEE534B}"/>
              </a:ext>
            </a:extLst>
          </p:cNvPr>
          <p:cNvSpPr/>
          <p:nvPr userDrawn="1"/>
        </p:nvSpPr>
        <p:spPr>
          <a:xfrm>
            <a:off x="7061317" y="260667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AE2700E5-E78F-094F-96E0-403DD94E3ECA}"/>
              </a:ext>
            </a:extLst>
          </p:cNvPr>
          <p:cNvSpPr/>
          <p:nvPr userDrawn="1"/>
        </p:nvSpPr>
        <p:spPr>
          <a:xfrm>
            <a:off x="3640937" y="5319539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D2168131-C3E9-2642-AC6A-FD9DF04C35DF}"/>
              </a:ext>
            </a:extLst>
          </p:cNvPr>
          <p:cNvSpPr/>
          <p:nvPr userDrawn="1"/>
        </p:nvSpPr>
        <p:spPr>
          <a:xfrm>
            <a:off x="5945193" y="4771926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070C1F2-9150-574A-80C7-16A9A88CD69A}"/>
              </a:ext>
            </a:extLst>
          </p:cNvPr>
          <p:cNvSpPr/>
          <p:nvPr userDrawn="1"/>
        </p:nvSpPr>
        <p:spPr>
          <a:xfrm>
            <a:off x="2748663" y="238086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Shape 3539">
            <a:extLst>
              <a:ext uri="{FF2B5EF4-FFF2-40B4-BE49-F238E27FC236}">
                <a16:creationId xmlns:a16="http://schemas.microsoft.com/office/drawing/2014/main" id="{F165BDCC-DA70-EC46-9626-3AB83AF24553}"/>
              </a:ext>
            </a:extLst>
          </p:cNvPr>
          <p:cNvSpPr/>
          <p:nvPr userDrawn="1"/>
        </p:nvSpPr>
        <p:spPr>
          <a:xfrm>
            <a:off x="7484962" y="262298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79E6AE81-3957-014F-ADD0-951A098602AC}"/>
              </a:ext>
            </a:extLst>
          </p:cNvPr>
          <p:cNvSpPr/>
          <p:nvPr userDrawn="1"/>
        </p:nvSpPr>
        <p:spPr>
          <a:xfrm>
            <a:off x="3374198" y="315449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CDDE768-FC4E-754B-8160-BC3805C4D230}"/>
              </a:ext>
            </a:extLst>
          </p:cNvPr>
          <p:cNvSpPr/>
          <p:nvPr userDrawn="1"/>
        </p:nvSpPr>
        <p:spPr>
          <a:xfrm>
            <a:off x="4061660" y="5339645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FCEA35DC-17D6-1745-9FC7-F6342C85336C}"/>
              </a:ext>
            </a:extLst>
          </p:cNvPr>
          <p:cNvSpPr/>
          <p:nvPr userDrawn="1"/>
        </p:nvSpPr>
        <p:spPr>
          <a:xfrm>
            <a:off x="6359164" y="478191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2568001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grpSp>
        <p:nvGrpSpPr>
          <p:cNvPr id="3" name="Group 3911" title="Jahres Zeitleiste Platzhalter">
            <a:extLst>
              <a:ext uri="{FF2B5EF4-FFF2-40B4-BE49-F238E27FC236}">
                <a16:creationId xmlns:a16="http://schemas.microsoft.com/office/drawing/2014/main" id="{C9AF7415-8D2A-C940-B919-D2896ED2CC76}"/>
              </a:ext>
            </a:extLst>
          </p:cNvPr>
          <p:cNvGrpSpPr/>
          <p:nvPr userDrawn="1"/>
        </p:nvGrpSpPr>
        <p:grpSpPr>
          <a:xfrm>
            <a:off x="1811524" y="2655243"/>
            <a:ext cx="7397880" cy="2749280"/>
            <a:chOff x="93735" y="581934"/>
            <a:chExt cx="10577686" cy="3930994"/>
          </a:xfrm>
        </p:grpSpPr>
        <p:grpSp>
          <p:nvGrpSpPr>
            <p:cNvPr id="4" name="Group 3892">
              <a:extLst>
                <a:ext uri="{FF2B5EF4-FFF2-40B4-BE49-F238E27FC236}">
                  <a16:creationId xmlns:a16="http://schemas.microsoft.com/office/drawing/2014/main" id="{BF9A743B-F676-5541-B47D-C0037A53680B}"/>
                </a:ext>
              </a:extLst>
            </p:cNvPr>
            <p:cNvGrpSpPr/>
            <p:nvPr/>
          </p:nvGrpSpPr>
          <p:grpSpPr>
            <a:xfrm>
              <a:off x="636627" y="581934"/>
              <a:ext cx="10034794" cy="3930994"/>
              <a:chOff x="6131" y="477113"/>
              <a:chExt cx="10034793" cy="3930992"/>
            </a:xfrm>
          </p:grpSpPr>
          <p:sp>
            <p:nvSpPr>
              <p:cNvPr id="7" name="Shape 3882">
                <a:extLst>
                  <a:ext uri="{FF2B5EF4-FFF2-40B4-BE49-F238E27FC236}">
                    <a16:creationId xmlns:a16="http://schemas.microsoft.com/office/drawing/2014/main" id="{FB374AB2-ACB5-F24F-8D5D-4E70071227EE}"/>
                  </a:ext>
                </a:extLst>
              </p:cNvPr>
              <p:cNvSpPr/>
              <p:nvPr/>
            </p:nvSpPr>
            <p:spPr>
              <a:xfrm flipV="1">
                <a:off x="4975193" y="477113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Shape 3883">
                <a:extLst>
                  <a:ext uri="{FF2B5EF4-FFF2-40B4-BE49-F238E27FC236}">
                    <a16:creationId xmlns:a16="http://schemas.microsoft.com/office/drawing/2014/main" id="{EA1CE728-B269-1C4E-9B54-82A102A50404}"/>
                  </a:ext>
                </a:extLst>
              </p:cNvPr>
              <p:cNvSpPr/>
              <p:nvPr/>
            </p:nvSpPr>
            <p:spPr>
              <a:xfrm flipV="1">
                <a:off x="6131" y="477113"/>
                <a:ext cx="1" cy="1940560"/>
              </a:xfrm>
              <a:prstGeom prst="line">
                <a:avLst/>
              </a:prstGeom>
              <a:solidFill>
                <a:srgbClr val="015092"/>
              </a:solidFill>
              <a:ln w="63500" cap="flat">
                <a:solidFill>
                  <a:srgbClr val="01509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Shape 3884">
                <a:extLst>
                  <a:ext uri="{FF2B5EF4-FFF2-40B4-BE49-F238E27FC236}">
                    <a16:creationId xmlns:a16="http://schemas.microsoft.com/office/drawing/2014/main" id="{7F9696C5-6EFA-3F44-ACCC-A640A163B09E}"/>
                  </a:ext>
                </a:extLst>
              </p:cNvPr>
              <p:cNvSpPr/>
              <p:nvPr/>
            </p:nvSpPr>
            <p:spPr>
              <a:xfrm>
                <a:off x="38737" y="2461556"/>
                <a:ext cx="9911442" cy="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8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886">
                <a:extLst>
                  <a:ext uri="{FF2B5EF4-FFF2-40B4-BE49-F238E27FC236}">
                    <a16:creationId xmlns:a16="http://schemas.microsoft.com/office/drawing/2014/main" id="{9F291BB0-5EAA-9348-8F11-398FB22080F8}"/>
                  </a:ext>
                </a:extLst>
              </p:cNvPr>
              <p:cNvSpPr/>
              <p:nvPr/>
            </p:nvSpPr>
            <p:spPr>
              <a:xfrm>
                <a:off x="9850422" y="2364572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887">
                <a:extLst>
                  <a:ext uri="{FF2B5EF4-FFF2-40B4-BE49-F238E27FC236}">
                    <a16:creationId xmlns:a16="http://schemas.microsoft.com/office/drawing/2014/main" id="{BCE477E8-F7BD-0F42-9589-05CBDFAAB18A}"/>
                  </a:ext>
                </a:extLst>
              </p:cNvPr>
              <p:cNvSpPr/>
              <p:nvPr/>
            </p:nvSpPr>
            <p:spPr>
              <a:xfrm>
                <a:off x="2411544" y="2368317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Shape 3888">
                <a:extLst>
                  <a:ext uri="{FF2B5EF4-FFF2-40B4-BE49-F238E27FC236}">
                    <a16:creationId xmlns:a16="http://schemas.microsoft.com/office/drawing/2014/main" id="{7429753A-3C9E-B84B-BE29-D4FB586DA37E}"/>
                  </a:ext>
                </a:extLst>
              </p:cNvPr>
              <p:cNvSpPr/>
              <p:nvPr/>
            </p:nvSpPr>
            <p:spPr>
              <a:xfrm>
                <a:off x="4883584" y="2368318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Shape 3889">
                <a:extLst>
                  <a:ext uri="{FF2B5EF4-FFF2-40B4-BE49-F238E27FC236}">
                    <a16:creationId xmlns:a16="http://schemas.microsoft.com/office/drawing/2014/main" id="{01F5BD46-1837-2445-81BC-19FA29B81F17}"/>
                  </a:ext>
                </a:extLst>
              </p:cNvPr>
              <p:cNvSpPr/>
              <p:nvPr/>
            </p:nvSpPr>
            <p:spPr>
              <a:xfrm>
                <a:off x="7368877" y="2368318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Shape 3890">
                <a:extLst>
                  <a:ext uri="{FF2B5EF4-FFF2-40B4-BE49-F238E27FC236}">
                    <a16:creationId xmlns:a16="http://schemas.microsoft.com/office/drawing/2014/main" id="{38B19469-B9A6-8940-8470-7A36199769F8}"/>
                  </a:ext>
                </a:extLst>
              </p:cNvPr>
              <p:cNvSpPr/>
              <p:nvPr/>
            </p:nvSpPr>
            <p:spPr>
              <a:xfrm flipV="1">
                <a:off x="7451364" y="2463799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6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Shape 3891">
                <a:extLst>
                  <a:ext uri="{FF2B5EF4-FFF2-40B4-BE49-F238E27FC236}">
                    <a16:creationId xmlns:a16="http://schemas.microsoft.com/office/drawing/2014/main" id="{117DD6A9-A883-E544-9621-C8501B30B3B4}"/>
                  </a:ext>
                </a:extLst>
              </p:cNvPr>
              <p:cNvSpPr/>
              <p:nvPr/>
            </p:nvSpPr>
            <p:spPr>
              <a:xfrm flipV="1">
                <a:off x="2498616" y="2467545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Shape 3904">
              <a:extLst>
                <a:ext uri="{FF2B5EF4-FFF2-40B4-BE49-F238E27FC236}">
                  <a16:creationId xmlns:a16="http://schemas.microsoft.com/office/drawing/2014/main" id="{97E1DA5A-D2AC-CD4A-94FA-4070AD6EB5B4}"/>
                </a:ext>
              </a:extLst>
            </p:cNvPr>
            <p:cNvSpPr/>
            <p:nvPr/>
          </p:nvSpPr>
          <p:spPr>
            <a:xfrm>
              <a:off x="93735" y="1997149"/>
              <a:ext cx="1116503" cy="1116503"/>
            </a:xfrm>
            <a:prstGeom prst="ellipse">
              <a:avLst/>
            </a:prstGeom>
            <a:solidFill>
              <a:srgbClr val="015092"/>
            </a:solidFill>
            <a:ln w="12700" cap="flat">
              <a:solidFill>
                <a:srgbClr val="015092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</p:grpSp>
      <p:sp>
        <p:nvSpPr>
          <p:cNvPr id="16" name="Shape 3899">
            <a:extLst>
              <a:ext uri="{FF2B5EF4-FFF2-40B4-BE49-F238E27FC236}">
                <a16:creationId xmlns:a16="http://schemas.microsoft.com/office/drawing/2014/main" id="{1C04B757-37FD-8344-9AF0-04B08289508A}"/>
              </a:ext>
            </a:extLst>
          </p:cNvPr>
          <p:cNvSpPr/>
          <p:nvPr userDrawn="1"/>
        </p:nvSpPr>
        <p:spPr>
          <a:xfrm>
            <a:off x="5500456" y="4177891"/>
            <a:ext cx="55580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1400" b="1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3899">
            <a:extLst>
              <a:ext uri="{FF2B5EF4-FFF2-40B4-BE49-F238E27FC236}">
                <a16:creationId xmlns:a16="http://schemas.microsoft.com/office/drawing/2014/main" id="{68276EE8-CA57-2346-9CCF-A025AFF6855B}"/>
              </a:ext>
            </a:extLst>
          </p:cNvPr>
          <p:cNvSpPr/>
          <p:nvPr userDrawn="1"/>
        </p:nvSpPr>
        <p:spPr>
          <a:xfrm>
            <a:off x="8958826" y="4177891"/>
            <a:ext cx="488973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sz="1400" b="1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3899">
            <a:extLst>
              <a:ext uri="{FF2B5EF4-FFF2-40B4-BE49-F238E27FC236}">
                <a16:creationId xmlns:a16="http://schemas.microsoft.com/office/drawing/2014/main" id="{23DE72D4-878E-2144-A9D3-A42389C2E721}"/>
              </a:ext>
            </a:extLst>
          </p:cNvPr>
          <p:cNvSpPr/>
          <p:nvPr userDrawn="1"/>
        </p:nvSpPr>
        <p:spPr>
          <a:xfrm>
            <a:off x="3746385" y="3735364"/>
            <a:ext cx="549411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sz="1400" b="1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3899">
            <a:extLst>
              <a:ext uri="{FF2B5EF4-FFF2-40B4-BE49-F238E27FC236}">
                <a16:creationId xmlns:a16="http://schemas.microsoft.com/office/drawing/2014/main" id="{6FE0A369-2E74-4C41-9332-CEA1A3F8CAA5}"/>
              </a:ext>
            </a:extLst>
          </p:cNvPr>
          <p:cNvSpPr/>
          <p:nvPr userDrawn="1"/>
        </p:nvSpPr>
        <p:spPr>
          <a:xfrm>
            <a:off x="7204755" y="3735364"/>
            <a:ext cx="56632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400" b="1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3538">
            <a:extLst>
              <a:ext uri="{FF2B5EF4-FFF2-40B4-BE49-F238E27FC236}">
                <a16:creationId xmlns:a16="http://schemas.microsoft.com/office/drawing/2014/main" id="{6218F089-DA01-8A49-B7EB-18202B0E694E}"/>
              </a:ext>
            </a:extLst>
          </p:cNvPr>
          <p:cNvSpPr/>
          <p:nvPr userDrawn="1"/>
        </p:nvSpPr>
        <p:spPr>
          <a:xfrm>
            <a:off x="5819509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3ACB3470-0EB9-4B42-869A-F6D9D2389C11}"/>
              </a:ext>
            </a:extLst>
          </p:cNvPr>
          <p:cNvSpPr/>
          <p:nvPr userDrawn="1"/>
        </p:nvSpPr>
        <p:spPr>
          <a:xfrm>
            <a:off x="4055313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BD2E93CF-7EB0-1D44-8FE8-B42CB15F1E38}"/>
              </a:ext>
            </a:extLst>
          </p:cNvPr>
          <p:cNvSpPr/>
          <p:nvPr userDrawn="1"/>
        </p:nvSpPr>
        <p:spPr>
          <a:xfrm>
            <a:off x="7547701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1CA058CB-FB2E-7B41-9FC5-4261D2748707}"/>
              </a:ext>
            </a:extLst>
          </p:cNvPr>
          <p:cNvSpPr/>
          <p:nvPr userDrawn="1"/>
        </p:nvSpPr>
        <p:spPr>
          <a:xfrm>
            <a:off x="2308791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FFAAAAB-BD81-254B-BB85-D3B92CADBECE}"/>
              </a:ext>
            </a:extLst>
          </p:cNvPr>
          <p:cNvSpPr/>
          <p:nvPr userDrawn="1"/>
        </p:nvSpPr>
        <p:spPr>
          <a:xfrm>
            <a:off x="2727791" y="2465838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A948F616-4F52-274D-9802-62F7B100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1" y="801295"/>
            <a:ext cx="11617325" cy="698184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0F218B"/>
                </a:solidFill>
              </a:rPr>
              <a:t>Headline 3 – Edit </a:t>
            </a:r>
            <a:r>
              <a:rPr lang="de-DE" b="1" dirty="0" err="1">
                <a:solidFill>
                  <a:srgbClr val="0F218B"/>
                </a:solidFill>
              </a:rPr>
              <a:t>text</a:t>
            </a:r>
            <a:r>
              <a:rPr lang="de-DE" b="1" dirty="0">
                <a:solidFill>
                  <a:srgbClr val="0F218B"/>
                </a:solidFill>
              </a:rPr>
              <a:t> </a:t>
            </a:r>
            <a:r>
              <a:rPr lang="de-DE" b="1" dirty="0" err="1">
                <a:solidFill>
                  <a:srgbClr val="0F218B"/>
                </a:solidFill>
              </a:rPr>
              <a:t>here</a:t>
            </a:r>
            <a:r>
              <a:rPr lang="de-DE" b="1" dirty="0">
                <a:solidFill>
                  <a:srgbClr val="0F218B"/>
                </a:solidFill>
              </a:rPr>
              <a:t>.</a:t>
            </a:r>
            <a:endParaRPr lang="de-DE" b="1" i="1" dirty="0">
              <a:solidFill>
                <a:srgbClr val="0F218B"/>
              </a:solidFill>
            </a:endParaRP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32B242B5-D413-7245-BEA1-FE249884F79E}"/>
              </a:ext>
            </a:extLst>
          </p:cNvPr>
          <p:cNvSpPr/>
          <p:nvPr userDrawn="1"/>
        </p:nvSpPr>
        <p:spPr>
          <a:xfrm>
            <a:off x="6188917" y="244375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4E594EA-C5DC-8D44-884B-A44AA0741311}"/>
              </a:ext>
            </a:extLst>
          </p:cNvPr>
          <p:cNvSpPr/>
          <p:nvPr userDrawn="1"/>
        </p:nvSpPr>
        <p:spPr>
          <a:xfrm>
            <a:off x="4501613" y="513437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6F33F5F3-AC6F-7047-9582-A2C841E188AD}"/>
              </a:ext>
            </a:extLst>
          </p:cNvPr>
          <p:cNvSpPr/>
          <p:nvPr userDrawn="1"/>
        </p:nvSpPr>
        <p:spPr>
          <a:xfrm>
            <a:off x="7962739" y="511228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917821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E54CE07E-D134-8945-B928-3A2AD74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59" y="820513"/>
            <a:ext cx="11606646" cy="698594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F218B"/>
                </a:solidFill>
              </a:rPr>
              <a:t>Headline 3 – These SmartArt </a:t>
            </a:r>
            <a:r>
              <a:rPr lang="de-DE" dirty="0" err="1">
                <a:solidFill>
                  <a:srgbClr val="0F218B"/>
                </a:solidFill>
              </a:rPr>
              <a:t>charts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can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be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edited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directly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by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clicking</a:t>
            </a:r>
            <a:r>
              <a:rPr lang="de-DE" dirty="0">
                <a:solidFill>
                  <a:srgbClr val="0F218B"/>
                </a:solidFill>
              </a:rPr>
              <a:t> in </a:t>
            </a:r>
            <a:r>
              <a:rPr lang="de-DE" dirty="0" err="1">
                <a:solidFill>
                  <a:srgbClr val="0F218B"/>
                </a:solidFill>
              </a:rPr>
              <a:t>the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elements</a:t>
            </a:r>
            <a:r>
              <a:rPr lang="de-DE" dirty="0">
                <a:solidFill>
                  <a:srgbClr val="0F218B"/>
                </a:solidFill>
              </a:rPr>
              <a:t>, </a:t>
            </a:r>
            <a:r>
              <a:rPr lang="de-DE" dirty="0" err="1">
                <a:solidFill>
                  <a:srgbClr val="0F218B"/>
                </a:solidFill>
              </a:rPr>
              <a:t>then</a:t>
            </a:r>
            <a:r>
              <a:rPr lang="de-DE" dirty="0">
                <a:solidFill>
                  <a:srgbClr val="0F218B"/>
                </a:solidFill>
              </a:rPr>
              <a:t> on SmartArt-Tools</a:t>
            </a:r>
          </a:p>
        </p:txBody>
      </p:sp>
      <p:graphicFrame>
        <p:nvGraphicFramePr>
          <p:cNvPr id="4" name="Diagramm 4" title="SmartArt-Grafik Platzhalter">
            <a:extLst>
              <a:ext uri="{FF2B5EF4-FFF2-40B4-BE49-F238E27FC236}">
                <a16:creationId xmlns:a16="http://schemas.microsoft.com/office/drawing/2014/main" id="{3D20D492-DCEB-1548-9F8A-4D5C573DEF1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1202203"/>
              </p:ext>
            </p:extLst>
          </p:nvPr>
        </p:nvGraphicFramePr>
        <p:xfrm>
          <a:off x="382588" y="2384884"/>
          <a:ext cx="11522075" cy="30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5491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8556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134634"/>
            <a:ext cx="11426825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382587" y="1186850"/>
            <a:ext cx="11426825" cy="631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7550E8E7-BAB3-40B9-AB4C-F3ABA9592AFF}"/>
              </a:ext>
            </a:extLst>
          </p:cNvPr>
          <p:cNvSpPr txBox="1">
            <a:spLocks/>
          </p:cNvSpPr>
          <p:nvPr userDrawn="1"/>
        </p:nvSpPr>
        <p:spPr>
          <a:xfrm>
            <a:off x="286875" y="5533432"/>
            <a:ext cx="11617788" cy="63187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We are ENTSO-E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B34F4F-2938-408E-99E5-B9481D786209}"/>
              </a:ext>
            </a:extLst>
          </p:cNvPr>
          <p:cNvSpPr txBox="1">
            <a:spLocks/>
          </p:cNvSpPr>
          <p:nvPr userDrawn="1"/>
        </p:nvSpPr>
        <p:spPr>
          <a:xfrm>
            <a:off x="1201008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deliver to the highest standardss. We provide an environment in which people can develop to their full potential.</a:t>
            </a:r>
            <a:endParaRPr lang="en-IE" sz="1200" b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A3B0E4-3084-4984-B778-6DEE61707D69}"/>
              </a:ext>
            </a:extLst>
          </p:cNvPr>
          <p:cNvSpPr txBox="1">
            <a:spLocks/>
          </p:cNvSpPr>
          <p:nvPr userDrawn="1"/>
        </p:nvSpPr>
        <p:spPr>
          <a:xfrm>
            <a:off x="1201009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EXCELLENCE</a:t>
            </a:r>
            <a:endParaRPr lang="en-IE" sz="105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2D4A0DE-6C67-44B0-B22A-C0A05BBC69FC}"/>
              </a:ext>
            </a:extLst>
          </p:cNvPr>
          <p:cNvGrpSpPr/>
          <p:nvPr userDrawn="1"/>
        </p:nvGrpSpPr>
        <p:grpSpPr>
          <a:xfrm>
            <a:off x="1376411" y="2083344"/>
            <a:ext cx="1089193" cy="1118842"/>
            <a:chOff x="1478254" y="1759825"/>
            <a:chExt cx="1089193" cy="1118842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EF03CA22-6B13-49DE-A795-8B07042FA0BE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61B2F95-9B35-4040-81B2-ACDE054BDD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81CF4DD-25A2-40F4-952B-66B4466BBD93}"/>
              </a:ext>
            </a:extLst>
          </p:cNvPr>
          <p:cNvSpPr txBox="1">
            <a:spLocks/>
          </p:cNvSpPr>
          <p:nvPr userDrawn="1"/>
        </p:nvSpPr>
        <p:spPr>
          <a:xfrm>
            <a:off x="3287689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trust each other, we are transparent and we empower people. We respect diversity.</a:t>
            </a:r>
            <a:endParaRPr lang="en-IE" sz="1200" b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B85503-5C78-444D-B346-AB59AA416AC8}"/>
              </a:ext>
            </a:extLst>
          </p:cNvPr>
          <p:cNvSpPr txBox="1">
            <a:spLocks/>
          </p:cNvSpPr>
          <p:nvPr userDrawn="1"/>
        </p:nvSpPr>
        <p:spPr>
          <a:xfrm>
            <a:off x="3287688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TRUST</a:t>
            </a:r>
            <a:endParaRPr lang="en-IE" sz="105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5475377-A926-4847-B972-EA12DF6C0701}"/>
              </a:ext>
            </a:extLst>
          </p:cNvPr>
          <p:cNvGrpSpPr/>
          <p:nvPr userDrawn="1"/>
        </p:nvGrpSpPr>
        <p:grpSpPr>
          <a:xfrm>
            <a:off x="3463091" y="2083344"/>
            <a:ext cx="1089193" cy="1118842"/>
            <a:chOff x="1478254" y="1759825"/>
            <a:chExt cx="1089193" cy="111884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3BB04B6-217B-499D-8F98-894FB375B2F9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760D55D-13ED-4E94-966A-95F123689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E979720F-B102-477C-A18C-F42F69F7B3FA}"/>
              </a:ext>
            </a:extLst>
          </p:cNvPr>
          <p:cNvSpPr txBox="1">
            <a:spLocks/>
          </p:cNvSpPr>
          <p:nvPr userDrawn="1"/>
        </p:nvSpPr>
        <p:spPr>
          <a:xfrm>
            <a:off x="537600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act in the interest of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ENTSO-E</a:t>
            </a:r>
            <a:endParaRPr lang="en-IE" sz="1200" b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EDA1B90-9F8A-4C63-B8FF-D940062EC4C4}"/>
              </a:ext>
            </a:extLst>
          </p:cNvPr>
          <p:cNvSpPr txBox="1">
            <a:spLocks/>
          </p:cNvSpPr>
          <p:nvPr userDrawn="1"/>
        </p:nvSpPr>
        <p:spPr>
          <a:xfrm>
            <a:off x="537600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  <a:endParaRPr lang="en-IE" sz="105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55A5FDF-13A6-4E3F-98FC-5D8B5F750CF6}"/>
              </a:ext>
            </a:extLst>
          </p:cNvPr>
          <p:cNvGrpSpPr/>
          <p:nvPr userDrawn="1"/>
        </p:nvGrpSpPr>
        <p:grpSpPr>
          <a:xfrm>
            <a:off x="5551403" y="2024327"/>
            <a:ext cx="1089193" cy="1139017"/>
            <a:chOff x="1478254" y="1700808"/>
            <a:chExt cx="1089193" cy="113901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B46EB16-3C21-4C1F-96E5-A09D69B4EA5B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4B4C9A02-66CE-4BBC-A5CB-9F9670516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00808"/>
              <a:ext cx="1080000" cy="1080000"/>
            </a:xfrm>
            <a:prstGeom prst="rect">
              <a:avLst/>
            </a:prstGeom>
          </p:spPr>
        </p:pic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2E634EBD-DFF6-43C8-9422-8F16AAB96C86}"/>
              </a:ext>
            </a:extLst>
          </p:cNvPr>
          <p:cNvSpPr txBox="1">
            <a:spLocks/>
          </p:cNvSpPr>
          <p:nvPr userDrawn="1"/>
        </p:nvSpPr>
        <p:spPr>
          <a:xfrm>
            <a:off x="7392263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care about people. We work transversal and we support each other. We celebrate success.</a:t>
            </a:r>
            <a:endParaRPr lang="en-IE" sz="1200" b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B8B0EDA-AFDC-4A3F-8B48-271A245E4727}"/>
              </a:ext>
            </a:extLst>
          </p:cNvPr>
          <p:cNvSpPr txBox="1">
            <a:spLocks/>
          </p:cNvSpPr>
          <p:nvPr userDrawn="1"/>
        </p:nvSpPr>
        <p:spPr>
          <a:xfrm>
            <a:off x="7392262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  <a:endParaRPr lang="en-IE" sz="105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57394F-A3ED-46EA-ACEB-FE66F27FAB09}"/>
              </a:ext>
            </a:extLst>
          </p:cNvPr>
          <p:cNvGrpSpPr/>
          <p:nvPr userDrawn="1"/>
        </p:nvGrpSpPr>
        <p:grpSpPr>
          <a:xfrm>
            <a:off x="7576858" y="2080275"/>
            <a:ext cx="1080000" cy="1083069"/>
            <a:chOff x="1487447" y="1756756"/>
            <a:chExt cx="1080000" cy="1083069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047968BE-8FA5-46E6-AEB4-7BBD707663C8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7EB613B2-536A-4138-AE88-6840149C7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C54E769-6637-4291-8E33-04784D80068D}"/>
              </a:ext>
            </a:extLst>
          </p:cNvPr>
          <p:cNvSpPr txBox="1">
            <a:spLocks/>
          </p:cNvSpPr>
          <p:nvPr userDrawn="1"/>
        </p:nvSpPr>
        <p:spPr>
          <a:xfrm>
            <a:off x="933636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are a learning organisation.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explore new paths and solutions.</a:t>
            </a:r>
            <a:endParaRPr lang="en-IE" sz="1200" b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EAE1D68-1D65-449A-A1D4-1C7A4EE8D7F3}"/>
              </a:ext>
            </a:extLst>
          </p:cNvPr>
          <p:cNvSpPr txBox="1">
            <a:spLocks/>
          </p:cNvSpPr>
          <p:nvPr userDrawn="1"/>
        </p:nvSpPr>
        <p:spPr>
          <a:xfrm>
            <a:off x="933636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FUTURE THINKING</a:t>
            </a:r>
            <a:endParaRPr lang="en-IE" sz="105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70C999-7CBE-4D11-A6B2-D77A57C5B0AD}"/>
              </a:ext>
            </a:extLst>
          </p:cNvPr>
          <p:cNvGrpSpPr/>
          <p:nvPr userDrawn="1"/>
        </p:nvGrpSpPr>
        <p:grpSpPr>
          <a:xfrm>
            <a:off x="9520956" y="2080275"/>
            <a:ext cx="1080000" cy="1083069"/>
            <a:chOff x="1487447" y="1756756"/>
            <a:chExt cx="1080000" cy="1083069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9D45C60-2B3F-49B7-BD2B-64F936E7A262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C7C06749-CCF9-45D3-B10D-3B95BF64A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9833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Key </a:t>
            </a:r>
            <a:r>
              <a:rPr lang="de-DE" dirty="0" err="1"/>
              <a:t>take-aways</a:t>
            </a:r>
            <a:endParaRPr lang="de-DE" dirty="0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38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 dirty="0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76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59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C04C5352-D576-AE47-888D-BF03439B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17" y="1665288"/>
            <a:ext cx="8712201" cy="4103972"/>
          </a:xfrm>
        </p:spPr>
        <p:txBody>
          <a:bodyPr>
            <a:normAutofit lnSpcReduction="10000"/>
          </a:bodyPr>
          <a:lstStyle/>
          <a:p>
            <a:r>
              <a:rPr lang="de-DE" b="1"/>
              <a:t>   </a:t>
            </a:r>
            <a:br>
              <a:rPr lang="de-DE" b="1"/>
            </a:br>
            <a:r>
              <a:rPr lang="de-DE" b="1"/>
              <a:t> </a:t>
            </a:r>
            <a:endParaRPr lang="de-DE" b="1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r>
              <a:rPr lang="de-DE" sz="900" i="1">
                <a:solidFill>
                  <a:prstClr val="black"/>
                </a:solidFill>
              </a:rPr>
              <a:t>Source: Insert </a:t>
            </a:r>
            <a:r>
              <a:rPr lang="de-DE" sz="900" i="1" err="1">
                <a:solidFill>
                  <a:prstClr val="black"/>
                </a:solidFill>
              </a:rPr>
              <a:t>here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if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applicable</a:t>
            </a:r>
            <a:endParaRPr lang="de-DE" sz="900"/>
          </a:p>
        </p:txBody>
      </p:sp>
      <p:graphicFrame>
        <p:nvGraphicFramePr>
          <p:cNvPr id="6" name="Diagramm 5" title="Flächendiagramm Platzhalter">
            <a:extLst>
              <a:ext uri="{FF2B5EF4-FFF2-40B4-BE49-F238E27FC236}">
                <a16:creationId xmlns:a16="http://schemas.microsoft.com/office/drawing/2014/main" id="{654DBC48-79E2-BF45-94FB-10AE0A01AFE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91827380"/>
              </p:ext>
            </p:extLst>
          </p:nvPr>
        </p:nvGraphicFramePr>
        <p:xfrm>
          <a:off x="382587" y="1665288"/>
          <a:ext cx="11522075" cy="399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3354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7334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7128" y="1592263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223081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Chapter </a:t>
            </a:r>
            <a:r>
              <a:rPr lang="de-DE" err="1"/>
              <a:t>slide</a:t>
            </a:r>
            <a:endParaRPr lang="de-DE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53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287866" y="1988840"/>
            <a:ext cx="11616268" cy="381586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1813174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86346" y="2060848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3973779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87867" y="2492897"/>
            <a:ext cx="5664117" cy="3311810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40016" y="2492897"/>
            <a:ext cx="5664117" cy="331181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3943316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87867" y="2457451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256133" y="2457450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272000" y="2457449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199794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243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9807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1679758" y="1772816"/>
            <a:ext cx="8928992" cy="1478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061D2-8138-134C-AE6A-A95994362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9"/>
          <a:stretch/>
        </p:blipFill>
        <p:spPr>
          <a:xfrm>
            <a:off x="2783632" y="2924944"/>
            <a:ext cx="698477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37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Key </a:t>
            </a:r>
            <a:r>
              <a:rPr lang="de-DE" err="1"/>
              <a:t>take-aways</a:t>
            </a:r>
            <a:endParaRPr lang="de-DE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55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11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C62E783B-8C38-B14F-A829-53ADBD59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47353"/>
            <a:ext cx="7200800" cy="4292180"/>
          </a:xfrm>
        </p:spPr>
        <p:txBody>
          <a:bodyPr/>
          <a:lstStyle/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pie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chart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on it. </a:t>
            </a:r>
            <a:r>
              <a:rPr lang="de-DE" err="1">
                <a:solidFill>
                  <a:srgbClr val="0F218B"/>
                </a:solidFill>
              </a:rPr>
              <a:t>Now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</a:t>
            </a:r>
            <a:r>
              <a:rPr lang="de-DE">
                <a:solidFill>
                  <a:srgbClr val="0F218B"/>
                </a:solidFill>
              </a:rPr>
              <a:t>. </a:t>
            </a:r>
            <a:r>
              <a:rPr lang="de-DE" err="1">
                <a:solidFill>
                  <a:srgbClr val="0F218B"/>
                </a:solidFill>
              </a:rPr>
              <a:t>If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you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keep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cursor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above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, a </a:t>
            </a:r>
            <a:r>
              <a:rPr lang="de-DE" err="1">
                <a:solidFill>
                  <a:srgbClr val="0F218B"/>
                </a:solidFill>
              </a:rPr>
              <a:t>descriptive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appears</a:t>
            </a:r>
            <a:r>
              <a:rPr lang="de-DE">
                <a:solidFill>
                  <a:srgbClr val="0F218B"/>
                </a:solidFill>
              </a:rPr>
              <a:t>. </a:t>
            </a:r>
          </a:p>
          <a:p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type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layout</a:t>
            </a:r>
            <a:r>
              <a:rPr lang="de-DE"/>
              <a:t> and </a:t>
            </a:r>
            <a:r>
              <a:rPr lang="de-DE" err="1"/>
              <a:t>colour</a:t>
            </a:r>
            <a:r>
              <a:rPr lang="de-DE"/>
              <a:t> </a:t>
            </a:r>
            <a:r>
              <a:rPr lang="de-DE" err="1"/>
              <a:t>scheme</a:t>
            </a:r>
            <a:r>
              <a:rPr lang="de-DE"/>
              <a:t>.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advise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refrain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gradients</a:t>
            </a:r>
            <a:r>
              <a:rPr lang="de-DE"/>
              <a:t> and </a:t>
            </a:r>
            <a:r>
              <a:rPr lang="de-DE" err="1"/>
              <a:t>shadows</a:t>
            </a:r>
            <a:r>
              <a:rPr lang="de-DE"/>
              <a:t> –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any</a:t>
            </a:r>
            <a:r>
              <a:rPr lang="de-DE"/>
              <a:t> </a:t>
            </a:r>
            <a:r>
              <a:rPr lang="de-DE" err="1"/>
              <a:t>information</a:t>
            </a:r>
            <a:r>
              <a:rPr lang="de-DE"/>
              <a:t> in </a:t>
            </a:r>
            <a:r>
              <a:rPr lang="de-DE" err="1"/>
              <a:t>most</a:t>
            </a:r>
            <a:r>
              <a:rPr lang="de-DE"/>
              <a:t> </a:t>
            </a:r>
            <a:r>
              <a:rPr lang="de-DE" err="1"/>
              <a:t>cases</a:t>
            </a:r>
            <a:r>
              <a:rPr lang="de-DE"/>
              <a:t>. </a:t>
            </a:r>
          </a:p>
          <a:p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  <a:endParaRPr lang="de-DE"/>
          </a:p>
          <a:p>
            <a:endParaRPr lang="de-DE"/>
          </a:p>
        </p:txBody>
      </p:sp>
      <p:graphicFrame>
        <p:nvGraphicFramePr>
          <p:cNvPr id="6" name="Inhaltsplatzhalter 8" title="Kreisdiagramm Platzhalter">
            <a:extLst>
              <a:ext uri="{FF2B5EF4-FFF2-40B4-BE49-F238E27FC236}">
                <a16:creationId xmlns:a16="http://schemas.microsoft.com/office/drawing/2014/main" id="{6D36771A-5075-9748-A710-7DBB70C12D6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32390385"/>
              </p:ext>
            </p:extLst>
          </p:nvPr>
        </p:nvGraphicFramePr>
        <p:xfrm>
          <a:off x="8472264" y="1747353"/>
          <a:ext cx="2951162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7049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9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9.emf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oleObject" Target="../embeddings/oleObject2.bin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9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63352" y="1206960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9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8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B0F1295-36F3-43C0-549A-0B71D63BA0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18641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0" imgH="409" progId="TCLayout.ActiveDocument.1">
                  <p:embed/>
                </p:oleObj>
              </mc:Choice>
              <mc:Fallback>
                <p:oleObj name="think-cell Slide" r:id="rId4" imgW="410" imgH="409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B0F1295-36F3-43C0-549A-0B71D63BA0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" t="35785" r="10060" b="21055"/>
          <a:stretch/>
        </p:blipFill>
        <p:spPr>
          <a:xfrm>
            <a:off x="480000" y="1944000"/>
            <a:ext cx="11712000" cy="3600000"/>
          </a:xfrm>
          <a:prstGeom prst="rect">
            <a:avLst/>
          </a:prstGeom>
        </p:spPr>
      </p:pic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479999" y="476673"/>
            <a:ext cx="10154345" cy="586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Change </a:t>
            </a:r>
            <a:r>
              <a:rPr lang="de-DE" err="1"/>
              <a:t>cover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410D8-4A3A-45E2-81A1-C9D4C6C6621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6381" y="5805265"/>
            <a:ext cx="2408533" cy="91009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CFF8BA4-9DA2-4974-94C2-B3C3C21E4193}"/>
              </a:ext>
            </a:extLst>
          </p:cNvPr>
          <p:cNvSpPr/>
          <p:nvPr userDrawn="1"/>
        </p:nvSpPr>
        <p:spPr>
          <a:xfrm flipH="1">
            <a:off x="-2" y="1944000"/>
            <a:ext cx="480000" cy="3600000"/>
          </a:xfrm>
          <a:prstGeom prst="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bg2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</p:spTree>
    <p:extLst>
      <p:ext uri="{BB962C8B-B14F-4D97-AF65-F5344CB8AC3E}">
        <p14:creationId xmlns:p14="http://schemas.microsoft.com/office/powerpoint/2010/main" val="117900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11" rtl="0" eaLnBrk="1" latinLnBrk="0" hangingPunct="1">
        <a:lnSpc>
          <a:spcPts val="2601"/>
        </a:lnSpc>
        <a:spcBef>
          <a:spcPts val="1001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9" indent="-228604" algn="l" defTabSz="914411" rtl="0" eaLnBrk="1" latinLnBrk="0" hangingPunct="1">
        <a:lnSpc>
          <a:spcPts val="2601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ts val="2601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ts val="2601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ts val="2601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>
          <p15:clr>
            <a:srgbClr val="F26B43"/>
          </p15:clr>
        </p15:guide>
        <p15:guide id="2" pos="242">
          <p15:clr>
            <a:srgbClr val="F26B43"/>
          </p15:clr>
        </p15:guide>
        <p15:guide id="3" orient="horz" pos="29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 userDrawn="1"/>
        </p:nvSpPr>
        <p:spPr>
          <a:xfrm>
            <a:off x="11937600" y="6602400"/>
            <a:ext cx="255600" cy="255600"/>
          </a:xfrm>
          <a:prstGeom prst="rect">
            <a:avLst/>
          </a:prstGeom>
          <a:solidFill>
            <a:srgbClr val="00A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00" y="1"/>
            <a:ext cx="11232000" cy="813415"/>
          </a:xfrm>
          <a:prstGeom prst="rect">
            <a:avLst/>
          </a:prstGeom>
          <a:noFill/>
          <a:effectLst/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add title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0" y="1080000"/>
            <a:ext cx="11232000" cy="54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61600" y="65591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>
                <a:solidFill>
                  <a:srgbClr val="5D6C82"/>
                </a:solidFill>
              </a:defRPr>
            </a:lvl1pPr>
          </a:lstStyle>
          <a:p>
            <a:r>
              <a:rPr lang="en-US" noProof="0"/>
              <a:t>Copyright © Unicorn Systems a.s.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62000" y="6550328"/>
            <a:ext cx="404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bg1"/>
                </a:solidFill>
              </a:defRPr>
            </a:lvl1pPr>
          </a:lstStyle>
          <a:p>
            <a:fld id="{851BEBC6-AE21-4DEA-82CA-C5B7C0A09A9D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479999" y="842615"/>
            <a:ext cx="11712000" cy="0"/>
          </a:xfrm>
          <a:prstGeom prst="line">
            <a:avLst/>
          </a:prstGeom>
          <a:ln w="50800">
            <a:solidFill>
              <a:srgbClr val="00A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00" y="6356357"/>
            <a:ext cx="2743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20F279B5-95C6-4955-98E7-8DC5AFFDF942}" type="datetime1">
              <a:rPr lang="en-US" smtClean="0"/>
              <a:t>2/10/2025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58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  <p:sldLayoutId id="2147483830" r:id="rId19"/>
    <p:sldLayoutId id="2147483831" r:id="rId20"/>
    <p:sldLayoutId id="2147483832" r:id="rId21"/>
    <p:sldLayoutId id="2147483833" r:id="rId22"/>
    <p:sldLayoutId id="2147483834" r:id="rId23"/>
    <p:sldLayoutId id="2147483835" r:id="rId24"/>
    <p:sldLayoutId id="2147483836" r:id="rId25"/>
    <p:sldLayoutId id="2147483837" r:id="rId26"/>
    <p:sldLayoutId id="2147483838" r:id="rId27"/>
    <p:sldLayoutId id="2147483839" r:id="rId28"/>
  </p:sldLayoutIdLst>
  <p:hf hdr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sz="2800" b="1" kern="1200" cap="none" baseline="0">
          <a:solidFill>
            <a:srgbClr val="002D96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783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rgbClr val="00AFFF"/>
        </a:buClr>
        <a:buSzPct val="75000"/>
        <a:buFont typeface="Wingdings" panose="05000000000000000000" pitchFamily="2" charset="2"/>
        <a:buChar char="n"/>
        <a:defRPr sz="2400" kern="1200" baseline="0">
          <a:solidFill>
            <a:srgbClr val="536278"/>
          </a:solidFill>
          <a:latin typeface="+mn-lt"/>
          <a:ea typeface="+mn-ea"/>
          <a:cs typeface="+mn-cs"/>
        </a:defRPr>
      </a:lvl1pPr>
      <a:lvl2pPr marL="576000" indent="-252000" algn="l" defTabSz="685783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1E8C"/>
        </a:buClr>
        <a:buSzPct val="75000"/>
        <a:buFont typeface="Wingdings" panose="05000000000000000000" pitchFamily="2" charset="2"/>
        <a:buChar char="n"/>
        <a:defRPr sz="2000" kern="1200" baseline="0">
          <a:solidFill>
            <a:srgbClr val="5D6C82"/>
          </a:solidFill>
          <a:latin typeface="+mn-lt"/>
          <a:ea typeface="+mn-ea"/>
          <a:cs typeface="+mn-cs"/>
        </a:defRPr>
      </a:lvl2pPr>
      <a:lvl3pPr marL="954000" indent="-234000" algn="l" defTabSz="685783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5D6C82"/>
        </a:buClr>
        <a:buSzPct val="75000"/>
        <a:buFont typeface="Wingdings" panose="05000000000000000000" pitchFamily="2" charset="2"/>
        <a:buChar char="n"/>
        <a:defRPr sz="1800" kern="1200" baseline="0">
          <a:solidFill>
            <a:srgbClr val="5D6C82"/>
          </a:solidFill>
          <a:latin typeface="+mn-lt"/>
          <a:ea typeface="+mn-ea"/>
          <a:cs typeface="+mn-cs"/>
        </a:defRPr>
      </a:lvl3pPr>
      <a:lvl4pPr marL="1314000" indent="-198000" algn="l" defTabSz="685783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Clr>
          <a:srgbClr val="5D6C82"/>
        </a:buClr>
        <a:buSzPct val="75000"/>
        <a:buFont typeface="Wingdings" panose="05000000000000000000" pitchFamily="2" charset="2"/>
        <a:buChar char="n"/>
        <a:defRPr sz="1600" kern="1200" baseline="0">
          <a:solidFill>
            <a:srgbClr val="5D6C82"/>
          </a:solidFill>
          <a:latin typeface="+mn-lt"/>
          <a:ea typeface="+mn-ea"/>
          <a:cs typeface="+mn-cs"/>
        </a:defRPr>
      </a:lvl4pPr>
      <a:lvl5pPr marL="1692000" indent="-180000" algn="l" defTabSz="685783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Clr>
          <a:srgbClr val="5D6C82"/>
        </a:buClr>
        <a:buSzPct val="75000"/>
        <a:buFont typeface="Wingdings" panose="05000000000000000000" pitchFamily="2" charset="2"/>
        <a:buChar char="n"/>
        <a:defRPr sz="1400" kern="1200" baseline="0">
          <a:solidFill>
            <a:srgbClr val="5D6C8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639CDF2-67CC-27F4-4C27-889FBB2B1D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09" imgH="408" progId="TCLayout.ActiveDocument.1">
                  <p:embed/>
                </p:oleObj>
              </mc:Choice>
              <mc:Fallback>
                <p:oleObj name="think-cell Slide" r:id="rId14" imgW="409" imgH="40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639CDF2-67CC-27F4-4C27-889FBB2B1D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87354" y="2523218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6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" t="35785" r="10060" b="21055"/>
          <a:stretch/>
        </p:blipFill>
        <p:spPr>
          <a:xfrm>
            <a:off x="480000" y="1944000"/>
            <a:ext cx="11712000" cy="3600000"/>
          </a:xfrm>
          <a:prstGeom prst="rect">
            <a:avLst/>
          </a:prstGeom>
        </p:spPr>
      </p:pic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479999" y="476672"/>
            <a:ext cx="10154344" cy="586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Change </a:t>
            </a:r>
            <a:r>
              <a:rPr lang="de-DE" err="1"/>
              <a:t>cover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410D8-4A3A-45E2-81A1-C9D4C6C662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6380" y="5805264"/>
            <a:ext cx="2408534" cy="91009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CFF8BA4-9DA2-4974-94C2-B3C3C21E4193}"/>
              </a:ext>
            </a:extLst>
          </p:cNvPr>
          <p:cNvSpPr/>
          <p:nvPr userDrawn="1"/>
        </p:nvSpPr>
        <p:spPr>
          <a:xfrm flipH="1">
            <a:off x="-1" y="1944000"/>
            <a:ext cx="480000" cy="3600000"/>
          </a:xfrm>
          <a:prstGeom prst="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bg2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11709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>
          <p15:clr>
            <a:srgbClr val="F26B43"/>
          </p15:clr>
        </p15:guide>
        <p15:guide id="2" pos="241">
          <p15:clr>
            <a:srgbClr val="F26B43"/>
          </p15:clr>
        </p15:guide>
        <p15:guide id="3" orient="horz" pos="299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63352" y="1206960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; 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 dirty="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3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87354" y="2523218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3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z-z7fxsMbEmJeIkgnC03XSynrcIalsJNlxUU7FdqhdpUNUpRTkQ0U0dYT1hKU0FHUVlLOUQ5RDQxQy4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51.jpeg"/><Relationship Id="rId4" Type="http://schemas.openxmlformats.org/officeDocument/2006/relationships/hyperlink" Target="mailto:transparency@entsoe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C13E7-A3D2-293C-A382-A5EF35FC3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99D58418-56BB-15C2-49A4-0C0C6081FA62}"/>
              </a:ext>
            </a:extLst>
          </p:cNvPr>
          <p:cNvSpPr/>
          <p:nvPr/>
        </p:nvSpPr>
        <p:spPr>
          <a:xfrm>
            <a:off x="0" y="0"/>
            <a:ext cx="3223034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D400249-5A7C-3FF0-50F6-752BC96A1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226" y="908719"/>
            <a:ext cx="8394580" cy="5652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900"/>
              </a:spcBef>
            </a:pPr>
            <a:r>
              <a:rPr lang="en-GB" sz="1600" dirty="0">
                <a:solidFill>
                  <a:srgbClr val="0E0E0E"/>
                </a:solidFill>
                <a:latin typeface="Calibri"/>
                <a:ea typeface="Calibri"/>
                <a:cs typeface="Calibri"/>
              </a:rPr>
              <a:t>ENTSO-E has launched a new </a:t>
            </a:r>
            <a:r>
              <a:rPr lang="en-GB" sz="1600" dirty="0">
                <a:solidFill>
                  <a:srgbClr val="0E0E0E"/>
                </a:solidFill>
                <a:latin typeface="Calibri"/>
                <a:ea typeface="Calibri"/>
                <a:cs typeface="Calibri"/>
                <a:hlinkClick r:id="rId3"/>
              </a:rPr>
              <a:t>user survey </a:t>
            </a:r>
            <a:r>
              <a:rPr lang="en-GB" sz="1600" dirty="0">
                <a:solidFill>
                  <a:srgbClr val="0E0E0E"/>
                </a:solidFill>
                <a:latin typeface="Calibri"/>
                <a:ea typeface="Calibri"/>
                <a:cs typeface="Calibri"/>
              </a:rPr>
              <a:t>to gather feedback from Transparency Platform users on functionality, usability, and shortcomings, with the goal of identifying the most pressing issues that ENTSO-E should address based on broader user input.</a:t>
            </a:r>
          </a:p>
          <a:p>
            <a:pPr>
              <a:spcBef>
                <a:spcPts val="900"/>
              </a:spcBef>
            </a:pPr>
            <a:endParaRPr lang="en-GB" sz="1600" dirty="0">
              <a:solidFill>
                <a:srgbClr val="0E0E0E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900"/>
              </a:spcBef>
            </a:pPr>
            <a:r>
              <a:rPr lang="en-GB" sz="1600" dirty="0">
                <a:solidFill>
                  <a:srgbClr val="0E0E0E"/>
                </a:solidFill>
                <a:latin typeface="Calibri"/>
                <a:ea typeface="Calibri"/>
                <a:cs typeface="Calibri"/>
              </a:rPr>
              <a:t>The survey, open until </a:t>
            </a:r>
            <a:r>
              <a:rPr lang="en-GB" sz="1600" b="1" dirty="0">
                <a:solidFill>
                  <a:srgbClr val="0E0E0E"/>
                </a:solidFill>
                <a:latin typeface="Calibri"/>
                <a:ea typeface="Calibri"/>
                <a:cs typeface="Calibri"/>
              </a:rPr>
              <a:t>24th February 2025</a:t>
            </a:r>
            <a:r>
              <a:rPr lang="en-GB" sz="1600" dirty="0">
                <a:solidFill>
                  <a:srgbClr val="0E0E0E"/>
                </a:solidFill>
                <a:latin typeface="Calibri"/>
                <a:ea typeface="Calibri"/>
                <a:cs typeface="Calibri"/>
              </a:rPr>
              <a:t>, aims to collect feedback beyond the regular feedback received from ENTSO-E Transparency User Group and Co-Creation User Group and their members. </a:t>
            </a:r>
          </a:p>
          <a:p>
            <a:pPr>
              <a:spcBef>
                <a:spcPts val="900"/>
              </a:spcBef>
            </a:pPr>
            <a:endParaRPr lang="en-GB" sz="1600" dirty="0">
              <a:solidFill>
                <a:srgbClr val="0E0E0E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900"/>
              </a:spcBef>
            </a:pPr>
            <a:r>
              <a:rPr lang="en-GB" sz="1600" dirty="0">
                <a:solidFill>
                  <a:srgbClr val="0E0E0E"/>
                </a:solidFill>
                <a:latin typeface="Calibri"/>
                <a:ea typeface="Calibri"/>
                <a:cs typeface="Calibri"/>
              </a:rPr>
              <a:t>The survey is focused around the following main categories:</a:t>
            </a:r>
          </a:p>
          <a:p>
            <a:pPr marL="285750" indent="-285750">
              <a:spcBef>
                <a:spcPts val="900"/>
              </a:spcBef>
              <a:buFont typeface="Wingdings" pitchFamily="2" charset="2"/>
              <a:buChar char="§"/>
            </a:pPr>
            <a:r>
              <a:rPr lang="en-GB" sz="1600" noProof="0" dirty="0">
                <a:solidFill>
                  <a:srgbClr val="0E0E0E"/>
                </a:solidFill>
                <a:effectLst/>
                <a:latin typeface="Calibri"/>
                <a:ea typeface="Calibri"/>
                <a:cs typeface="Calibri"/>
              </a:rPr>
              <a:t>Platform usage – data channels, frequency, other sources, your need (tasks, data types), new requirements</a:t>
            </a:r>
          </a:p>
          <a:p>
            <a:pPr marL="285750" indent="-285750">
              <a:spcBef>
                <a:spcPts val="900"/>
              </a:spcBef>
              <a:buFont typeface="Wingdings" pitchFamily="2" charset="2"/>
              <a:buChar char="§"/>
            </a:pPr>
            <a:r>
              <a:rPr lang="en-GB" sz="1600" noProof="0" dirty="0">
                <a:solidFill>
                  <a:srgbClr val="0E0E0E"/>
                </a:solidFill>
                <a:effectLst/>
                <a:latin typeface="Calibri"/>
                <a:ea typeface="Calibri"/>
              </a:rPr>
              <a:t>Data Accessibility and Usability – user experience, areas of attention, knowledge management, exporting data, improvements</a:t>
            </a:r>
          </a:p>
          <a:p>
            <a:pPr marL="285750" indent="-285750">
              <a:spcBef>
                <a:spcPts val="900"/>
              </a:spcBef>
              <a:buFont typeface="Wingdings" pitchFamily="2" charset="2"/>
              <a:buChar char="§"/>
            </a:pPr>
            <a:r>
              <a:rPr lang="en-GB" sz="1600" noProof="0" dirty="0">
                <a:solidFill>
                  <a:srgbClr val="0E0E0E"/>
                </a:solidFill>
                <a:effectLst/>
                <a:latin typeface="Calibri"/>
                <a:ea typeface="Calibri"/>
              </a:rPr>
              <a:t>Data quality and Reliability – satisfaction, specific issues, new requirements (formats, categories)</a:t>
            </a:r>
          </a:p>
          <a:p>
            <a:pPr marL="285750" indent="-285750">
              <a:spcBef>
                <a:spcPts val="900"/>
              </a:spcBef>
              <a:buFont typeface="Wingdings" pitchFamily="2" charset="2"/>
              <a:buChar char="§"/>
            </a:pPr>
            <a:r>
              <a:rPr lang="en-GB" sz="1600" noProof="0" dirty="0">
                <a:solidFill>
                  <a:srgbClr val="0E0E0E"/>
                </a:solidFill>
                <a:effectLst/>
                <a:latin typeface="Calibri"/>
                <a:ea typeface="Calibri"/>
              </a:rPr>
              <a:t>Overall Satisfaction – performance and improvements</a:t>
            </a:r>
          </a:p>
          <a:p>
            <a:pPr marL="285750" indent="-285750">
              <a:spcBef>
                <a:spcPts val="900"/>
              </a:spcBef>
              <a:buFont typeface="Wingdings" pitchFamily="2" charset="2"/>
              <a:buChar char="§"/>
            </a:pPr>
            <a:r>
              <a:rPr lang="en-GB" sz="1600" noProof="0" dirty="0">
                <a:solidFill>
                  <a:srgbClr val="0E0E0E"/>
                </a:solidFill>
                <a:effectLst/>
                <a:latin typeface="Calibri"/>
                <a:ea typeface="Calibri"/>
              </a:rPr>
              <a:t>User Engagement – communication channels, lead time notice</a:t>
            </a:r>
            <a:endParaRPr lang="en-GB" sz="1600" dirty="0">
              <a:solidFill>
                <a:srgbClr val="0E0E0E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900"/>
              </a:spcBef>
            </a:pPr>
            <a:endParaRPr lang="en-GB" sz="1600" dirty="0">
              <a:solidFill>
                <a:srgbClr val="0E0E0E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900"/>
              </a:spcBef>
            </a:pPr>
            <a:r>
              <a:rPr lang="en-GB" sz="1600" dirty="0">
                <a:solidFill>
                  <a:srgbClr val="0E0E0E"/>
                </a:solidFill>
                <a:latin typeface="Calibri"/>
                <a:ea typeface="Calibri"/>
                <a:cs typeface="Calibri"/>
              </a:rPr>
              <a:t>ENTSO-E invites all interested parties to submit any requests for new functionalities to the Transparency Platform via the service desk by sending an e-mail to </a:t>
            </a:r>
            <a:r>
              <a:rPr lang="en-GB" sz="1600" b="0" i="0" dirty="0">
                <a:solidFill>
                  <a:srgbClr val="363D82"/>
                </a:solidFill>
                <a:effectLst/>
                <a:latin typeface="Arial" panose="020B0604020202020204" pitchFamily="34" charset="0"/>
                <a:hlinkClick r:id="rId4"/>
              </a:rPr>
              <a:t>transparency@entsoe.eu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GB" sz="1600" dirty="0">
              <a:solidFill>
                <a:srgbClr val="0E0E0E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spcBef>
                <a:spcPts val="900"/>
              </a:spcBef>
              <a:buFont typeface="Wingdings" pitchFamily="2" charset="2"/>
              <a:buChar char="§"/>
            </a:pPr>
            <a:endParaRPr lang="en-GB" sz="1600" noProof="0" dirty="0">
              <a:solidFill>
                <a:srgbClr val="0E0E0E"/>
              </a:solidFill>
              <a:effectLst/>
              <a:latin typeface="Calibri"/>
              <a:ea typeface="Calibri"/>
              <a:cs typeface="Calibri"/>
            </a:endParaRPr>
          </a:p>
          <a:p>
            <a:pPr marL="285750" indent="-285750">
              <a:spcBef>
                <a:spcPts val="900"/>
              </a:spcBef>
              <a:buFont typeface="Wingdings" pitchFamily="2" charset="2"/>
              <a:buChar char="§"/>
            </a:pPr>
            <a:endParaRPr lang="en-GB" sz="1600" noProof="0" dirty="0">
              <a:solidFill>
                <a:srgbClr val="0E0E0E"/>
              </a:solidFill>
              <a:effectLst/>
              <a:latin typeface="Calibri"/>
              <a:ea typeface="Calibri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31B8C9-E24A-C826-DA4E-3F75B3F40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9376" y="296863"/>
            <a:ext cx="8611000" cy="356467"/>
          </a:xfrm>
        </p:spPr>
        <p:txBody>
          <a:bodyPr/>
          <a:lstStyle/>
          <a:p>
            <a:r>
              <a:rPr lang="en-GB" noProof="0" dirty="0"/>
              <a:t>Transparency Platform User Survey</a:t>
            </a: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74EECA1E-4F57-2A93-C1EC-1F885B2F3DFA}"/>
              </a:ext>
            </a:extLst>
          </p:cNvPr>
          <p:cNvSpPr txBox="1">
            <a:spLocks/>
          </p:cNvSpPr>
          <p:nvPr/>
        </p:nvSpPr>
        <p:spPr>
          <a:xfrm>
            <a:off x="6204158" y="296863"/>
            <a:ext cx="5796217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0F218B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cxnSp>
        <p:nvCxnSpPr>
          <p:cNvPr id="5" name="Gerade Verbindung 21">
            <a:extLst>
              <a:ext uri="{FF2B5EF4-FFF2-40B4-BE49-F238E27FC236}">
                <a16:creationId xmlns:a16="http://schemas.microsoft.com/office/drawing/2014/main" id="{AD88F0D2-615C-E04B-8A1A-1C119435553A}"/>
              </a:ext>
            </a:extLst>
          </p:cNvPr>
          <p:cNvCxnSpPr>
            <a:cxnSpLocks/>
          </p:cNvCxnSpPr>
          <p:nvPr/>
        </p:nvCxnSpPr>
        <p:spPr>
          <a:xfrm flipV="1">
            <a:off x="3371770" y="296863"/>
            <a:ext cx="0" cy="356467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F12173-0402-717E-FDD5-A9A2386505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2230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067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8c1f8f5c-d3b6-4dd0-88ef-77624b9196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5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_ppt_template_with_new title_slides_210709.pptx" id="{AD71176E-1EE7-4AA8-AF3C-1E0837130DDD}" vid="{6436E805-6281-4D28-9214-61C90FC0BFD2}"/>
    </a:ext>
  </a:extLst>
</a:theme>
</file>

<file path=ppt/theme/theme2.xml><?xml version="1.0" encoding="utf-8"?>
<a:theme xmlns:a="http://schemas.openxmlformats.org/drawingml/2006/main" name="1_ENTSO-E Cover">
  <a:themeElements>
    <a:clrScheme name="ENTSO-E">
      <a:dk1>
        <a:srgbClr val="313131"/>
      </a:dk1>
      <a:lt1>
        <a:srgbClr val="FFFFFF"/>
      </a:lt1>
      <a:dk2>
        <a:srgbClr val="313131"/>
      </a:dk2>
      <a:lt2>
        <a:srgbClr val="FFFFFF"/>
      </a:lt2>
      <a:accent1>
        <a:srgbClr val="134094"/>
      </a:accent1>
      <a:accent2>
        <a:srgbClr val="EC6602"/>
      </a:accent2>
      <a:accent3>
        <a:srgbClr val="009992"/>
      </a:accent3>
      <a:accent4>
        <a:srgbClr val="FFCC00"/>
      </a:accent4>
      <a:accent5>
        <a:srgbClr val="707F86"/>
      </a:accent5>
      <a:accent6>
        <a:srgbClr val="A7B3B9"/>
      </a:accent6>
      <a:hlink>
        <a:srgbClr val="BF027F"/>
      </a:hlink>
      <a:folHlink>
        <a:srgbClr val="670F16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2B0DF6B-7160-394F-9876-CC35ABDDDBD6}" vid="{399146C8-DCE8-F245-A93F-AF34774DA1F6}"/>
    </a:ext>
  </a:extLst>
</a:theme>
</file>

<file path=ppt/theme/theme3.xml><?xml version="1.0" encoding="utf-8"?>
<a:theme xmlns:a="http://schemas.openxmlformats.org/drawingml/2006/main" name="Unicorn">
  <a:themeElements>
    <a:clrScheme name="Unicorn">
      <a:dk1>
        <a:srgbClr val="FFFFFF"/>
      </a:dk1>
      <a:lt1>
        <a:srgbClr val="FFFFFF"/>
      </a:lt1>
      <a:dk2>
        <a:srgbClr val="001E6E"/>
      </a:dk2>
      <a:lt2>
        <a:srgbClr val="FFFFFF"/>
      </a:lt2>
      <a:accent1>
        <a:srgbClr val="D21428"/>
      </a:accent1>
      <a:accent2>
        <a:srgbClr val="3EDBFF"/>
      </a:accent2>
      <a:accent3>
        <a:srgbClr val="FFFFFF"/>
      </a:accent3>
      <a:accent4>
        <a:srgbClr val="BDC5D1"/>
      </a:accent4>
      <a:accent5>
        <a:srgbClr val="8993A3"/>
      </a:accent5>
      <a:accent6>
        <a:srgbClr val="5D6C82"/>
      </a:accent6>
      <a:hlink>
        <a:srgbClr val="3EDBFF"/>
      </a:hlink>
      <a:folHlink>
        <a:srgbClr val="5D6C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Y-UNI_sablona prezentace_16ku9_EN_005_final.potx" id="{8440FAAA-8624-45EF-9568-9B8B084D628E}" vid="{E1AE9AAB-51E6-4142-A9F6-EF26D574F29B}"/>
    </a:ext>
  </a:extLst>
</a:theme>
</file>

<file path=ppt/theme/theme4.xml><?xml version="1.0" encoding="utf-8"?>
<a:theme xmlns:a="http://schemas.openxmlformats.org/drawingml/2006/main" name="11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 new powerpoint template.potx [Read-Only]" id="{2B8CF765-5A27-4355-A585-B2D619BE3B05}" vid="{5B43BAD4-03AB-4DCB-B2C9-2C2FA02EC2DF}"/>
    </a:ext>
  </a:extLst>
</a:theme>
</file>

<file path=ppt/theme/theme5.xml><?xml version="1.0" encoding="utf-8"?>
<a:theme xmlns:a="http://schemas.openxmlformats.org/drawingml/2006/main" name="ENTSO-E Cover">
  <a:themeElements>
    <a:clrScheme name="ENTSO-E">
      <a:dk1>
        <a:srgbClr val="313131"/>
      </a:dk1>
      <a:lt1>
        <a:srgbClr val="FFFFFF"/>
      </a:lt1>
      <a:dk2>
        <a:srgbClr val="313131"/>
      </a:dk2>
      <a:lt2>
        <a:srgbClr val="FFFFFF"/>
      </a:lt2>
      <a:accent1>
        <a:srgbClr val="134094"/>
      </a:accent1>
      <a:accent2>
        <a:srgbClr val="EC6602"/>
      </a:accent2>
      <a:accent3>
        <a:srgbClr val="009992"/>
      </a:accent3>
      <a:accent4>
        <a:srgbClr val="FFCC00"/>
      </a:accent4>
      <a:accent5>
        <a:srgbClr val="707F86"/>
      </a:accent5>
      <a:accent6>
        <a:srgbClr val="A7B3B9"/>
      </a:accent6>
      <a:hlink>
        <a:srgbClr val="BF027F"/>
      </a:hlink>
      <a:folHlink>
        <a:srgbClr val="670F16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2B0DF6B-7160-394F-9876-CC35ABDDDBD6}" vid="{399146C8-DCE8-F245-A93F-AF34774DA1F6}"/>
    </a:ext>
  </a:extLst>
</a:theme>
</file>

<file path=ppt/theme/theme6.xml><?xml version="1.0" encoding="utf-8"?>
<a:theme xmlns:a="http://schemas.openxmlformats.org/drawingml/2006/main" name="6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_ppt_template_with_new title_slides_210709.pptx" id="{AD71176E-1EE7-4AA8-AF3C-1E0837130DDD}" vid="{6436E805-6281-4D28-9214-61C90FC0BFD2}"/>
    </a:ext>
  </a:extLst>
</a:theme>
</file>

<file path=ppt/theme/theme7.xml><?xml version="1.0" encoding="utf-8"?>
<a:theme xmlns:a="http://schemas.openxmlformats.org/drawingml/2006/main" name="2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 new powerpoint template.potx [Read-Only]" id="{2B8CF765-5A27-4355-A585-B2D619BE3B05}" vid="{5B43BAD4-03AB-4DCB-B2C9-2C2FA02EC2DF}"/>
    </a:ext>
  </a:extLst>
</a:theme>
</file>

<file path=ppt/theme/theme8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7C47C44D893469940600AA1C37A14" ma:contentTypeVersion="1" ma:contentTypeDescription="Create a new document." ma:contentTypeScope="" ma:versionID="b51088ad3f91bc72a4a326c86e0f1241">
  <xsd:schema xmlns:xsd="http://www.w3.org/2001/XMLSchema" xmlns:xs="http://www.w3.org/2001/XMLSchema" xmlns:p="http://schemas.microsoft.com/office/2006/metadata/properties" xmlns:ns2="ff4ebd45-66dc-474e-854d-eb6ea0d7b1b7" targetNamespace="http://schemas.microsoft.com/office/2006/metadata/properties" ma:root="true" ma:fieldsID="3b865db7f1232ba2b70a48c389b53c32" ns2:_="">
    <xsd:import namespace="ff4ebd45-66dc-474e-854d-eb6ea0d7b1b7"/>
    <xsd:element name="properties">
      <xsd:complexType>
        <xsd:sequence>
          <xsd:element name="documentManagement">
            <xsd:complexType>
              <xsd:all>
                <xsd:element ref="ns2:Mess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ebd45-66dc-474e-854d-eb6ea0d7b1b7" elementFormDefault="qualified">
    <xsd:import namespace="http://schemas.microsoft.com/office/2006/documentManagement/types"/>
    <xsd:import namespace="http://schemas.microsoft.com/office/infopath/2007/PartnerControls"/>
    <xsd:element name="Message" ma:index="8" nillable="true" ma:displayName="Message" ma:description="Message from sharepoint automation flow" ma:format="Dropdown" ma:internalName="Messag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ssage xmlns="ff4ebd45-66dc-474e-854d-eb6ea0d7b1b7" xsi:nil="true"/>
  </documentManagement>
</p:properties>
</file>

<file path=customXml/itemProps1.xml><?xml version="1.0" encoding="utf-8"?>
<ds:datastoreItem xmlns:ds="http://schemas.openxmlformats.org/officeDocument/2006/customXml" ds:itemID="{AE36FD24-5D1B-4ACB-B3D9-426F0DEC15CA}"/>
</file>

<file path=customXml/itemProps2.xml><?xml version="1.0" encoding="utf-8"?>
<ds:datastoreItem xmlns:ds="http://schemas.openxmlformats.org/officeDocument/2006/customXml" ds:itemID="{1CAABECF-581C-42E1-B227-2048AD9B1B28}"/>
</file>

<file path=customXml/itemProps3.xml><?xml version="1.0" encoding="utf-8"?>
<ds:datastoreItem xmlns:ds="http://schemas.openxmlformats.org/officeDocument/2006/customXml" ds:itemID="{8D294B17-782E-41A6-A55D-96F110D26B48}">
  <ds:schemaRefs>
    <ds:schemaRef ds:uri="33463e61-6418-431b-9fc9-2f9179493ae3"/>
    <ds:schemaRef ds:uri="e3fb2008-9808-4f29-aa32-2f66631018e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189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5" baseType="lpstr">
      <vt:lpstr>Aptos</vt:lpstr>
      <vt:lpstr>Arial</vt:lpstr>
      <vt:lpstr>Calibri</vt:lpstr>
      <vt:lpstr>Segoe UI</vt:lpstr>
      <vt:lpstr>Trebuchet MS</vt:lpstr>
      <vt:lpstr>Wingdings</vt:lpstr>
      <vt:lpstr>5_ENTSO-E Content</vt:lpstr>
      <vt:lpstr>1_ENTSO-E Cover</vt:lpstr>
      <vt:lpstr>Unicorn</vt:lpstr>
      <vt:lpstr>11_ENTSO-E Content</vt:lpstr>
      <vt:lpstr>ENTSO-E Cover</vt:lpstr>
      <vt:lpstr>6_ENTSO-E Content</vt:lpstr>
      <vt:lpstr>2_ENTSO-E Content</vt:lpstr>
      <vt:lpstr>think-cell Slide</vt:lpstr>
      <vt:lpstr>Transparency Platform User Survey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ENTSO-E Transparency User Group</dc:title>
  <dc:creator>Cai Oliver Thier</dc:creator>
  <cp:lastModifiedBy>Milen Kostov</cp:lastModifiedBy>
  <cp:revision>4</cp:revision>
  <dcterms:created xsi:type="dcterms:W3CDTF">2024-11-22T00:06:54Z</dcterms:created>
  <dcterms:modified xsi:type="dcterms:W3CDTF">2025-02-10T11:13:34Z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0x01010057E7C47C44D893469940600AA1C37A14</vt:lpwstr>
  </property>
  <property fmtid="{D5CDD505-2E9C-101B-9397-08002B2CF9AE}" pid="3" name="TaxKeyword">
    <vt:lpwstr/>
  </property>
  <property fmtid="{D5CDD505-2E9C-101B-9397-08002B2CF9AE}" pid="4" name="MYENTSOE_Classification2">
    <vt:lpwstr/>
  </property>
  <property fmtid="{D5CDD505-2E9C-101B-9397-08002B2CF9AE}" pid="5" name="Confidentiality">
    <vt:lpwstr/>
  </property>
  <property fmtid="{D5CDD505-2E9C-101B-9397-08002B2CF9AE}" pid="6" name="MediaServiceImageTags">
    <vt:lpwstr/>
  </property>
  <property fmtid="{D5CDD505-2E9C-101B-9397-08002B2CF9AE}" pid="7" name="MYENTSOE_Classification3">
    <vt:lpwstr/>
  </property>
  <property fmtid="{D5CDD505-2E9C-101B-9397-08002B2CF9AE}" pid="8" name="MYENTSOE_PublicType">
    <vt:lpwstr>49;#Extranet|922fc1ba-0c8d-4fbf-b30d-83722d0f30f2</vt:lpwstr>
  </property>
  <property fmtid="{D5CDD505-2E9C-101B-9397-08002B2CF9AE}" pid="9" name="MYENTSOE_SharingType">
    <vt:lpwstr>51;#Shared|04da8cfa-2b68-4725-9db5-e7b66ab623e6</vt:lpwstr>
  </property>
  <property fmtid="{D5CDD505-2E9C-101B-9397-08002B2CF9AE}" pid="10" name="MYENTSOE_DocumentClassification">
    <vt:lpwstr/>
  </property>
  <property fmtid="{D5CDD505-2E9C-101B-9397-08002B2CF9AE}" pid="11" name="MYENTSOE_Classification1">
    <vt:lpwstr/>
  </property>
  <property fmtid="{D5CDD505-2E9C-101B-9397-08002B2CF9AE}" pid="12" name="MYENTSOE_Section">
    <vt:lpwstr>50;#MC|7366e961-a820-475f-a3d2-d45454cbc454</vt:lpwstr>
  </property>
  <property fmtid="{D5CDD505-2E9C-101B-9397-08002B2CF9AE}" pid="13" name="MYENTSOE_Classification4">
    <vt:lpwstr/>
  </property>
  <property fmtid="{D5CDD505-2E9C-101B-9397-08002B2CF9AE}" pid="14" name="MYENTSOE_DataClassification">
    <vt:lpwstr/>
  </property>
</Properties>
</file>