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4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FRANSEN (ACER)" initials="MF" lastIdx="11" clrIdx="0">
    <p:extLst>
      <p:ext uri="{19B8F6BF-5375-455C-9EA6-DF929625EA0E}">
        <p15:presenceInfo xmlns:p15="http://schemas.microsoft.com/office/powerpoint/2012/main" userId="8f2ab1b9d60c3b55" providerId="Windows Live"/>
      </p:ext>
    </p:extLst>
  </p:cmAuthor>
  <p:cmAuthor id="2" name="Thomas KAWAM (ACER)" initials="TK(" lastIdx="5" clrIdx="1">
    <p:extLst>
      <p:ext uri="{19B8F6BF-5375-455C-9EA6-DF929625EA0E}">
        <p15:presenceInfo xmlns:p15="http://schemas.microsoft.com/office/powerpoint/2012/main" userId="S-1-5-21-2095169090-3124838536-772759387-9403" providerId="AD"/>
      </p:ext>
    </p:extLst>
  </p:cmAuthor>
  <p:cmAuthor id="3" name="Martin POVH (ACER)" initials="MP" lastIdx="5" clrIdx="2">
    <p:extLst>
      <p:ext uri="{19B8F6BF-5375-455C-9EA6-DF929625EA0E}">
        <p15:presenceInfo xmlns:p15="http://schemas.microsoft.com/office/powerpoint/2012/main" userId="Martin POVH (ACE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FB42-6E77-4F8D-91CB-A1BDE5F5D1A5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8A017-98ED-4496-9F0F-D1744BD92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7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3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97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5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2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3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346280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6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31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2659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9A5EE3-6309-4967-923D-E4F9709AC6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EF45-1FD7-7B1E-F92A-6B2603E6D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53A3-590A-CB76-7223-3AD45489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LT FBA –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forward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3FA0-6A24-2760-8935-BAE6BED9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114331"/>
            <a:ext cx="11394510" cy="5375246"/>
          </a:xfrm>
        </p:spPr>
        <p:txBody>
          <a:bodyPr>
            <a:normAutofit/>
          </a:bodyPr>
          <a:lstStyle/>
          <a:p>
            <a:r>
              <a:rPr lang="en-GB" sz="2000" dirty="0"/>
              <a:t>ACER welcomes the common support of TSOs, NRAs, ACER to proceed with LTFBA implementation at the latest by </a:t>
            </a:r>
            <a:r>
              <a:rPr lang="en-GB" sz="2000" b="1" u="sng" dirty="0"/>
              <a:t>end of 2026</a:t>
            </a:r>
          </a:p>
          <a:p>
            <a:r>
              <a:rPr lang="en-GB" sz="2000" dirty="0"/>
              <a:t>ACER is sceptical on the need for interim step with ATC extraction in 2025, due to:</a:t>
            </a:r>
          </a:p>
          <a:p>
            <a:pPr marL="541338" indent="-274638"/>
            <a:r>
              <a:rPr lang="en-GB" i="1" dirty="0"/>
              <a:t>unclear benefits compared to status quo </a:t>
            </a:r>
          </a:p>
          <a:p>
            <a:pPr marL="541338" indent="-274638"/>
            <a:r>
              <a:rPr lang="en-GB" i="1" dirty="0"/>
              <a:t>diverting precious resources and focus away from implementation of LTFBA by end 2026</a:t>
            </a:r>
          </a:p>
          <a:p>
            <a:pPr marL="541338" indent="-274638"/>
            <a:r>
              <a:rPr lang="en-GB" i="1" dirty="0"/>
              <a:t>legal considerations (Article 16(6) of the Electricity regulation, Article 21(1)(b)(vi) and Article 29(8)(d) of the CACM Regulation)</a:t>
            </a:r>
          </a:p>
          <a:p>
            <a:pPr marL="266700" indent="-266700"/>
            <a:r>
              <a:rPr lang="en-GB" sz="2000" dirty="0"/>
              <a:t>Core TSOs still need to increase efforts to ensure sufficient size of FB domain is made available (in comparison to existing NTC domain)</a:t>
            </a:r>
          </a:p>
          <a:p>
            <a:pPr marL="541338" indent="-274638"/>
            <a:r>
              <a:rPr lang="en-GB" i="1" dirty="0"/>
              <a:t>when FB domain is of sufficient size, the distribution of LT capacities among borders is more balanced)</a:t>
            </a:r>
          </a:p>
          <a:p>
            <a:pPr marL="266700" indent="-266700"/>
            <a:r>
              <a:rPr lang="en-GB" sz="2000" dirty="0"/>
              <a:t>Nothing indicates that delays of TSOs and JAO are justified. ACER will work together with NRAs to investigate end enforce potential incompliance</a:t>
            </a:r>
          </a:p>
        </p:txBody>
      </p:sp>
    </p:spTree>
    <p:extLst>
      <p:ext uri="{BB962C8B-B14F-4D97-AF65-F5344CB8AC3E}">
        <p14:creationId xmlns:p14="http://schemas.microsoft.com/office/powerpoint/2010/main" val="1022295092"/>
      </p:ext>
    </p:extLst>
  </p:cSld>
  <p:clrMapOvr>
    <a:masterClrMapping/>
  </p:clrMapOvr>
</p:sld>
</file>

<file path=ppt/theme/theme1.xml><?xml version="1.0" encoding="utf-8"?>
<a:theme xmlns:a="http://schemas.openxmlformats.org/drawingml/2006/main" name="ACERTemplat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Template" id="{DCD87B8F-BC53-42C8-A55F-9468B437E137}" vid="{3B369F6B-5F10-4B53-BAB1-A3D774168E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ssage xmlns="ff4ebd45-66dc-474e-854d-eb6ea0d7b1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7C47C44D893469940600AA1C37A14" ma:contentTypeVersion="1" ma:contentTypeDescription="Create a new document." ma:contentTypeScope="" ma:versionID="b51088ad3f91bc72a4a326c86e0f1241">
  <xsd:schema xmlns:xsd="http://www.w3.org/2001/XMLSchema" xmlns:xs="http://www.w3.org/2001/XMLSchema" xmlns:p="http://schemas.microsoft.com/office/2006/metadata/properties" xmlns:ns2="ff4ebd45-66dc-474e-854d-eb6ea0d7b1b7" targetNamespace="http://schemas.microsoft.com/office/2006/metadata/properties" ma:root="true" ma:fieldsID="3b865db7f1232ba2b70a48c389b53c32" ns2:_="">
    <xsd:import namespace="ff4ebd45-66dc-474e-854d-eb6ea0d7b1b7"/>
    <xsd:element name="properties">
      <xsd:complexType>
        <xsd:sequence>
          <xsd:element name="documentManagement">
            <xsd:complexType>
              <xsd:all>
                <xsd:element ref="ns2:Mes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ebd45-66dc-474e-854d-eb6ea0d7b1b7" elementFormDefault="qualified">
    <xsd:import namespace="http://schemas.microsoft.com/office/2006/documentManagement/types"/>
    <xsd:import namespace="http://schemas.microsoft.com/office/infopath/2007/PartnerControls"/>
    <xsd:element name="Message" ma:index="8" nillable="true" ma:displayName="Message" ma:description="Message from sharepoint automation flow" ma:format="Dropdown" ma:internalName="Messag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BA61E-EF04-46AD-B814-BDA65022E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ABF927-10E5-4F4F-A149-8F02A228BAFA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5ff7179-4526-4e31-84f3-1e5086ece008"/>
  </ds:schemaRefs>
</ds:datastoreItem>
</file>

<file path=customXml/itemProps3.xml><?xml version="1.0" encoding="utf-8"?>
<ds:datastoreItem xmlns:ds="http://schemas.openxmlformats.org/officeDocument/2006/customXml" ds:itemID="{D38F4FA8-D5B3-4E90-9BF6-541C58EC5E88}"/>
</file>

<file path=docProps/app.xml><?xml version="1.0" encoding="utf-8"?>
<Properties xmlns="http://schemas.openxmlformats.org/officeDocument/2006/extended-properties" xmlns:vt="http://schemas.openxmlformats.org/officeDocument/2006/docPropsVTypes">
  <Template>ACERTemplate</Template>
  <TotalTime>8542</TotalTime>
  <Words>161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System Font Regular</vt:lpstr>
      <vt:lpstr>Wingdings</vt:lpstr>
      <vt:lpstr>ACERTemplate</vt:lpstr>
      <vt:lpstr>LT FBA – way forward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KAWAM (ACER)</dc:creator>
  <cp:lastModifiedBy>Martin POVH (ACER)</cp:lastModifiedBy>
  <cp:revision>105</cp:revision>
  <dcterms:created xsi:type="dcterms:W3CDTF">2022-10-03T14:47:16Z</dcterms:created>
  <dcterms:modified xsi:type="dcterms:W3CDTF">2025-02-07T13:52:01Z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0x01010057E7C47C44D893469940600AA1C37A14</vt:lpwstr>
  </property>
</Properties>
</file>