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4"/>
    <p:sldMasterId id="2147483729" r:id="rId5"/>
    <p:sldMasterId id="2147483816" r:id="rId6"/>
    <p:sldMasterId id="2147483829" r:id="rId7"/>
    <p:sldMasterId id="2147483831" r:id="rId8"/>
    <p:sldMasterId id="2147483846" r:id="rId9"/>
    <p:sldMasterId id="2147483856" r:id="rId10"/>
  </p:sldMasterIdLst>
  <p:notesMasterIdLst>
    <p:notesMasterId r:id="rId58"/>
  </p:notesMasterIdLst>
  <p:sldIdLst>
    <p:sldId id="326" r:id="rId11"/>
    <p:sldId id="9748" r:id="rId12"/>
    <p:sldId id="9789" r:id="rId13"/>
    <p:sldId id="2147470287" r:id="rId14"/>
    <p:sldId id="9729" r:id="rId15"/>
    <p:sldId id="9786" r:id="rId16"/>
    <p:sldId id="2147473037" r:id="rId17"/>
    <p:sldId id="2147482518" r:id="rId18"/>
    <p:sldId id="2147473038" r:id="rId19"/>
    <p:sldId id="2147473036" r:id="rId20"/>
    <p:sldId id="2147482519" r:id="rId21"/>
    <p:sldId id="2147473039" r:id="rId22"/>
    <p:sldId id="9784" r:id="rId23"/>
    <p:sldId id="2147473050" r:id="rId24"/>
    <p:sldId id="2147482505" r:id="rId25"/>
    <p:sldId id="2147482515" r:id="rId26"/>
    <p:sldId id="2147482520" r:id="rId27"/>
    <p:sldId id="2147482511" r:id="rId28"/>
    <p:sldId id="2147473041" r:id="rId29"/>
    <p:sldId id="2147482521" r:id="rId30"/>
    <p:sldId id="2147473042" r:id="rId31"/>
    <p:sldId id="2147482506" r:id="rId32"/>
    <p:sldId id="2147482522" r:id="rId33"/>
    <p:sldId id="2147473043" r:id="rId34"/>
    <p:sldId id="9782" r:id="rId35"/>
    <p:sldId id="2147473051" r:id="rId36"/>
    <p:sldId id="2147482523" r:id="rId37"/>
    <p:sldId id="2147473044" r:id="rId38"/>
    <p:sldId id="2147482513" r:id="rId39"/>
    <p:sldId id="2147482524" r:id="rId40"/>
    <p:sldId id="2147473045" r:id="rId41"/>
    <p:sldId id="2147482509" r:id="rId42"/>
    <p:sldId id="2147482525" r:id="rId43"/>
    <p:sldId id="2147473046" r:id="rId44"/>
    <p:sldId id="2147482510" r:id="rId45"/>
    <p:sldId id="2147482526" r:id="rId46"/>
    <p:sldId id="2147473047" r:id="rId47"/>
    <p:sldId id="2147473049" r:id="rId48"/>
    <p:sldId id="2147482514" r:id="rId49"/>
    <p:sldId id="2147473067" r:id="rId50"/>
    <p:sldId id="2147482512" r:id="rId51"/>
    <p:sldId id="2147482527" r:id="rId52"/>
    <p:sldId id="2147473048" r:id="rId53"/>
    <p:sldId id="2147482516" r:id="rId54"/>
    <p:sldId id="2147482528" r:id="rId55"/>
    <p:sldId id="2147482517" r:id="rId56"/>
    <p:sldId id="328" r:id="rId57"/>
  </p:sldIdLst>
  <p:sldSz cx="12192000" cy="6858000"/>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1F831C-9D93-0315-A1D2-3540A3712F4B}" name="Volha Veramyeva" initials="VV" userId="S::vveramyeva@entsoe.eu::836e8578-a199-4c30-8364-47d6f6904819" providerId="AD"/>
  <p188:author id="{BDD93531-241D-61AD-61C1-2543DAD83816}" name="Rafael Carnicero Mazon" initials="RCM" userId="Rafael Carnicero Mazon" providerId="None"/>
  <p188:author id="{14C09639-1865-14BA-EC79-CDDA9DC02074}" name="Ludivine Marcenac" initials="LM" userId="S::lmarcenac@entsoe.eu::c404ed9b-f53f-423f-91fc-0a66ae4dbdf7" providerId="AD"/>
  <p188:author id="{67FEB04B-1C4A-9453-3A04-0AA7E70F1D17}" name="Ioannis Theologitis" initials="IT" userId="S::itheologitis@entsoe.eu::e01622ba-7130-44cc-b28b-209111e6e455" providerId="AD"/>
  <p188:author id="{86FBB05E-4923-964F-9856-7B72C0F74529}" name="Pavlos Natsis" initials="PN" userId="S::pnatsis@entsoe.eu::c1f84e45-f464-4411-97e6-56dfbde24db6" providerId="AD"/>
  <p188:author id="{20403468-D2A9-1949-F7A9-A297D44242EC}" name="Nijat Gasimov" initials="NG" userId="S::ngasimov@entsoe.eu::c2ada72c-961a-4dc2-9715-14ec576a85da" providerId="AD"/>
  <p188:author id="{BDBD6D7E-B6A6-D3B7-5BB2-7C262959E6E4}" name="Emil Tan" initials="ET" userId="S::etan@entsoe.eu::fe9e1e8c-1855-4b4c-8ce4-1aabe7b86007" providerId="AD"/>
  <p188:author id="{140284DE-7737-913B-BC98-0FEB5F92EE1C}" name="Grügelsiepe, Ramona" initials="GR" userId="S::Ramona.Gruegelsiepe@amprion.net::5635cf44-1d82-419a-8d69-1d977dd695cc" providerId="AD"/>
  <p188:author id="{82CD41E8-3816-5724-6F4F-E66AAE7FC3D8}" name="Alina Neagu" initials="AN" userId="S::aneagu@entsoe.eu::bb1f3bb4-8ca8-4033-bbbc-181a3a73d7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4A5"/>
    <a:srgbClr val="F7A431"/>
    <a:srgbClr val="0F218B"/>
    <a:srgbClr val="0D218B"/>
    <a:srgbClr val="C1E5FF"/>
    <a:srgbClr val="83CAFF"/>
    <a:srgbClr val="009992"/>
    <a:srgbClr val="00947F"/>
    <a:srgbClr val="737F85"/>
    <a:srgbClr val="0FB2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F4900-6C1D-4215-81C5-FD6BE48CFEF2}" v="274" dt="2025-07-04T08:54:38.401"/>
    <p1510:client id="{23820076-E4F4-4CF6-A041-D6D6A580B14F}" v="189" dt="2025-07-04T08:58:59.648"/>
    <p1510:client id="{30AF9E83-A763-3EFE-C525-87D14ADC74B7}" v="108" dt="2025-07-03T13:46:33.289"/>
    <p1510:client id="{4C146F79-C716-9DDA-676D-81E87902006C}" v="97" dt="2025-07-04T12:24:31.901"/>
    <p1510:client id="{A0547DE9-7FE4-48EC-B3DE-6D1419307BFF}" v="285" dt="2025-07-04T07:45:22.479"/>
    <p1510:client id="{CD33F432-8087-466B-A9B8-3638F691D3BC}" v="1105" dt="2025-07-04T09:05:37.406"/>
    <p1510:client id="{CD569695-B90D-2ABE-0325-7ACB505F33C9}" v="22" dt="2025-07-04T12:36:08.698"/>
    <p1510:client id="{EB74C9AC-85E3-45E9-A8F4-589FA139CE30}" v="39" dt="2025-07-04T12:29:19.379"/>
  </p1510:revLst>
</p1510:revInfo>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gs" Target="tags/tag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ga Dege" userId="S::ddege@entsoe.eu::7b9f4023-d5ff-44b7-9ccd-73b0c0b7b1d2" providerId="AD" clId="Web-{FF59B0C0-3520-9E70-F81F-3420815263AE}"/>
    <pc:docChg chg="modSld">
      <pc:chgData name="Daiga Dege" userId="S::ddege@entsoe.eu::7b9f4023-d5ff-44b7-9ccd-73b0c0b7b1d2" providerId="AD" clId="Web-{FF59B0C0-3520-9E70-F81F-3420815263AE}" dt="2024-06-24T07:14:41.114" v="450" actId="20577"/>
      <pc:docMkLst>
        <pc:docMk/>
      </pc:docMkLst>
      <pc:sldChg chg="modSp">
        <pc:chgData name="Daiga Dege" userId="S::ddege@entsoe.eu::7b9f4023-d5ff-44b7-9ccd-73b0c0b7b1d2" providerId="AD" clId="Web-{FF59B0C0-3520-9E70-F81F-3420815263AE}" dt="2024-06-24T07:14:41.114" v="450" actId="20577"/>
        <pc:sldMkLst>
          <pc:docMk/>
          <pc:sldMk cId="2107897638" sldId="9767"/>
        </pc:sldMkLst>
      </pc:sldChg>
    </pc:docChg>
  </pc:docChgLst>
  <pc:docChgLst>
    <pc:chgData name="Volha Veramyeva" userId="S::vveramyeva@entsoe.eu::836e8578-a199-4c30-8364-47d6f6904819" providerId="AD" clId="Web-{8EB782A5-3427-0526-54F5-F82CB2C1CE0B}"/>
    <pc:docChg chg="modSld">
      <pc:chgData name="Volha Veramyeva" userId="S::vveramyeva@entsoe.eu::836e8578-a199-4c30-8364-47d6f6904819" providerId="AD" clId="Web-{8EB782A5-3427-0526-54F5-F82CB2C1CE0B}" dt="2024-07-05T08:15:55.151" v="8" actId="20577"/>
      <pc:docMkLst>
        <pc:docMk/>
      </pc:docMkLst>
      <pc:sldChg chg="modSp">
        <pc:chgData name="Volha Veramyeva" userId="S::vveramyeva@entsoe.eu::836e8578-a199-4c30-8364-47d6f6904819" providerId="AD" clId="Web-{8EB782A5-3427-0526-54F5-F82CB2C1CE0B}" dt="2024-07-05T08:15:55.151" v="8" actId="20577"/>
        <pc:sldMkLst>
          <pc:docMk/>
          <pc:sldMk cId="1413083023" sldId="9729"/>
        </pc:sldMkLst>
      </pc:sldChg>
      <pc:sldChg chg="modSp">
        <pc:chgData name="Volha Veramyeva" userId="S::vveramyeva@entsoe.eu::836e8578-a199-4c30-8364-47d6f6904819" providerId="AD" clId="Web-{8EB782A5-3427-0526-54F5-F82CB2C1CE0B}" dt="2024-07-05T08:15:38.838" v="7" actId="20577"/>
        <pc:sldMkLst>
          <pc:docMk/>
          <pc:sldMk cId="2676031332" sldId="9786"/>
        </pc:sldMkLst>
      </pc:sldChg>
    </pc:docChg>
  </pc:docChgLst>
  <pc:docChgLst>
    <pc:chgData name="Rafael Carnicero Mazon" userId="S::rcarnicero@entsoe.eu::e6fc54ee-1659-4f2f-b3b2-6ab56cc4c42f" providerId="AD" clId="Web-{334D1D8B-50BE-74E4-594A-322B3C90B16A}"/>
    <pc:docChg chg="addSld modSld">
      <pc:chgData name="Rafael Carnicero Mazon" userId="S::rcarnicero@entsoe.eu::e6fc54ee-1659-4f2f-b3b2-6ab56cc4c42f" providerId="AD" clId="Web-{334D1D8B-50BE-74E4-594A-322B3C90B16A}" dt="2025-06-23T06:58:54.745" v="28" actId="20577"/>
      <pc:docMkLst>
        <pc:docMk/>
      </pc:docMkLst>
      <pc:sldChg chg="modSp add replId">
        <pc:chgData name="Rafael Carnicero Mazon" userId="S::rcarnicero@entsoe.eu::e6fc54ee-1659-4f2f-b3b2-6ab56cc4c42f" providerId="AD" clId="Web-{334D1D8B-50BE-74E4-594A-322B3C90B16A}" dt="2025-06-23T06:58:54.745" v="28" actId="20577"/>
        <pc:sldMkLst>
          <pc:docMk/>
          <pc:sldMk cId="2237266206" sldId="2147482509"/>
        </pc:sldMkLst>
        <pc:spChg chg="mod">
          <ac:chgData name="Rafael Carnicero Mazon" userId="S::rcarnicero@entsoe.eu::e6fc54ee-1659-4f2f-b3b2-6ab56cc4c42f" providerId="AD" clId="Web-{334D1D8B-50BE-74E4-594A-322B3C90B16A}" dt="2025-06-23T06:58:25.666" v="18" actId="20577"/>
          <ac:spMkLst>
            <pc:docMk/>
            <pc:sldMk cId="2237266206" sldId="2147482509"/>
            <ac:spMk id="2" creationId="{FA224C59-7D65-0D17-B1EA-0105272CB2E1}"/>
          </ac:spMkLst>
        </pc:spChg>
        <pc:spChg chg="mod">
          <ac:chgData name="Rafael Carnicero Mazon" userId="S::rcarnicero@entsoe.eu::e6fc54ee-1659-4f2f-b3b2-6ab56cc4c42f" providerId="AD" clId="Web-{334D1D8B-50BE-74E4-594A-322B3C90B16A}" dt="2025-06-23T06:58:40.119" v="24" actId="20577"/>
          <ac:spMkLst>
            <pc:docMk/>
            <pc:sldMk cId="2237266206" sldId="2147482509"/>
            <ac:spMk id="14" creationId="{A6A179F4-32DF-3A21-462A-22A745348563}"/>
          </ac:spMkLst>
        </pc:spChg>
        <pc:spChg chg="mod">
          <ac:chgData name="Rafael Carnicero Mazon" userId="S::rcarnicero@entsoe.eu::e6fc54ee-1659-4f2f-b3b2-6ab56cc4c42f" providerId="AD" clId="Web-{334D1D8B-50BE-74E4-594A-322B3C90B16A}" dt="2025-06-23T06:58:33.525" v="20" actId="20577"/>
          <ac:spMkLst>
            <pc:docMk/>
            <pc:sldMk cId="2237266206" sldId="2147482509"/>
            <ac:spMk id="17" creationId="{F7E5A8F8-0052-6DFF-7572-6D3D4792DD3B}"/>
          </ac:spMkLst>
        </pc:spChg>
        <pc:spChg chg="mod">
          <ac:chgData name="Rafael Carnicero Mazon" userId="S::rcarnicero@entsoe.eu::e6fc54ee-1659-4f2f-b3b2-6ab56cc4c42f" providerId="AD" clId="Web-{334D1D8B-50BE-74E4-594A-322B3C90B16A}" dt="2025-06-23T06:58:37.041" v="21" actId="20577"/>
          <ac:spMkLst>
            <pc:docMk/>
            <pc:sldMk cId="2237266206" sldId="2147482509"/>
            <ac:spMk id="20" creationId="{82F2F5C0-4960-B304-E618-64278B8598D3}"/>
          </ac:spMkLst>
        </pc:spChg>
      </pc:sldChg>
    </pc:docChg>
  </pc:docChgLst>
  <pc:docChgLst>
    <pc:chgData name="Panagiotis Varelas" userId="S::pvarelas@entsoe.eu::77dca2c0-f324-46fa-be9f-b20e1da69a07" providerId="AD" clId="Web-{E1600EB4-6EDF-5CDF-9BDE-2BF36CB7086B}"/>
    <pc:docChg chg="modSld">
      <pc:chgData name="Panagiotis Varelas" userId="S::pvarelas@entsoe.eu::77dca2c0-f324-46fa-be9f-b20e1da69a07" providerId="AD" clId="Web-{E1600EB4-6EDF-5CDF-9BDE-2BF36CB7086B}" dt="2025-07-03T10:36:33.962" v="9" actId="20577"/>
      <pc:docMkLst>
        <pc:docMk/>
      </pc:docMkLst>
      <pc:sldChg chg="modSp">
        <pc:chgData name="Panagiotis Varelas" userId="S::pvarelas@entsoe.eu::77dca2c0-f324-46fa-be9f-b20e1da69a07" providerId="AD" clId="Web-{E1600EB4-6EDF-5CDF-9BDE-2BF36CB7086B}" dt="2025-07-03T10:36:33.962" v="9" actId="20577"/>
        <pc:sldMkLst>
          <pc:docMk/>
          <pc:sldMk cId="3358403080" sldId="2147482512"/>
        </pc:sldMkLst>
        <pc:spChg chg="mod">
          <ac:chgData name="Panagiotis Varelas" userId="S::pvarelas@entsoe.eu::77dca2c0-f324-46fa-be9f-b20e1da69a07" providerId="AD" clId="Web-{E1600EB4-6EDF-5CDF-9BDE-2BF36CB7086B}" dt="2025-07-03T10:36:33.962" v="9" actId="20577"/>
          <ac:spMkLst>
            <pc:docMk/>
            <pc:sldMk cId="3358403080" sldId="2147482512"/>
            <ac:spMk id="3" creationId="{7F4AD2DA-FDC9-AA57-C7AA-4CDCB15A8B62}"/>
          </ac:spMkLst>
        </pc:spChg>
      </pc:sldChg>
    </pc:docChg>
  </pc:docChgLst>
  <pc:docChgLst>
    <pc:chgData name="Kristine Marcina" userId="S::kmarcina1@entsoe.eu::97f3e643-6597-4f1a-906a-572968d88077" providerId="AD" clId="Web-{C2884BE4-3921-F4D8-02EA-A3C90BFD78DD}"/>
    <pc:docChg chg="addSld modSld">
      <pc:chgData name="Kristine Marcina" userId="S::kmarcina1@entsoe.eu::97f3e643-6597-4f1a-906a-572968d88077" providerId="AD" clId="Web-{C2884BE4-3921-F4D8-02EA-A3C90BFD78DD}" dt="2025-06-13T14:24:19.428" v="153" actId="20577"/>
      <pc:docMkLst>
        <pc:docMk/>
      </pc:docMkLst>
      <pc:sldChg chg="modSp add">
        <pc:chgData name="Kristine Marcina" userId="S::kmarcina1@entsoe.eu::97f3e643-6597-4f1a-906a-572968d88077" providerId="AD" clId="Web-{C2884BE4-3921-F4D8-02EA-A3C90BFD78DD}" dt="2025-06-13T14:18:01.586" v="4" actId="20577"/>
        <pc:sldMkLst>
          <pc:docMk/>
          <pc:sldMk cId="3747917856" sldId="9784"/>
        </pc:sldMkLst>
        <pc:spChg chg="mod">
          <ac:chgData name="Kristine Marcina" userId="S::kmarcina1@entsoe.eu::97f3e643-6597-4f1a-906a-572968d88077" providerId="AD" clId="Web-{C2884BE4-3921-F4D8-02EA-A3C90BFD78DD}" dt="2025-06-13T14:18:01.586" v="4" actId="20577"/>
          <ac:spMkLst>
            <pc:docMk/>
            <pc:sldMk cId="3747917856" sldId="9784"/>
            <ac:spMk id="6" creationId="{69CF83EC-1825-BEB5-0B4B-738E994E0DB5}"/>
          </ac:spMkLst>
        </pc:spChg>
        <pc:spChg chg="mod">
          <ac:chgData name="Kristine Marcina" userId="S::kmarcina1@entsoe.eu::97f3e643-6597-4f1a-906a-572968d88077" providerId="AD" clId="Web-{C2884BE4-3921-F4D8-02EA-A3C90BFD78DD}" dt="2025-06-13T14:17:45.820" v="3" actId="20577"/>
          <ac:spMkLst>
            <pc:docMk/>
            <pc:sldMk cId="3747917856" sldId="9784"/>
            <ac:spMk id="14" creationId="{0294DE8E-550A-E12D-A58D-C7161A6A1D5E}"/>
          </ac:spMkLst>
        </pc:spChg>
      </pc:sldChg>
      <pc:sldChg chg="modSp add">
        <pc:chgData name="Kristine Marcina" userId="S::kmarcina1@entsoe.eu::97f3e643-6597-4f1a-906a-572968d88077" providerId="AD" clId="Web-{C2884BE4-3921-F4D8-02EA-A3C90BFD78DD}" dt="2025-06-13T14:24:19.428" v="153" actId="20577"/>
        <pc:sldMkLst>
          <pc:docMk/>
          <pc:sldMk cId="2562661172" sldId="2147473050"/>
        </pc:sldMkLst>
        <pc:spChg chg="mod">
          <ac:chgData name="Kristine Marcina" userId="S::kmarcina1@entsoe.eu::97f3e643-6597-4f1a-906a-572968d88077" providerId="AD" clId="Web-{C2884BE4-3921-F4D8-02EA-A3C90BFD78DD}" dt="2025-06-13T14:24:19.428" v="153" actId="20577"/>
          <ac:spMkLst>
            <pc:docMk/>
            <pc:sldMk cId="2562661172" sldId="2147473050"/>
            <ac:spMk id="13" creationId="{BAAB0CE5-B203-4530-FCC1-8D7007AFD39B}"/>
          </ac:spMkLst>
        </pc:spChg>
      </pc:sldChg>
      <pc:sldMasterChg chg="addSldLayout">
        <pc:chgData name="Kristine Marcina" userId="S::kmarcina1@entsoe.eu::97f3e643-6597-4f1a-906a-572968d88077" providerId="AD" clId="Web-{C2884BE4-3921-F4D8-02EA-A3C90BFD78DD}" dt="2025-06-13T14:17:22.163" v="0"/>
        <pc:sldMasterMkLst>
          <pc:docMk/>
          <pc:sldMasterMk cId="159032727" sldId="2147483829"/>
        </pc:sldMasterMkLst>
        <pc:sldLayoutChg chg="add">
          <pc:chgData name="Kristine Marcina" userId="S::kmarcina1@entsoe.eu::97f3e643-6597-4f1a-906a-572968d88077" providerId="AD" clId="Web-{C2884BE4-3921-F4D8-02EA-A3C90BFD78DD}" dt="2025-06-13T14:17:22.163" v="0"/>
          <pc:sldLayoutMkLst>
            <pc:docMk/>
            <pc:sldMasterMk cId="159032727" sldId="2147483829"/>
            <pc:sldLayoutMk cId="656199218" sldId="2147483868"/>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469645859" sldId="2147483869"/>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1081166372" sldId="2147483870"/>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402978877" sldId="2147483871"/>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932663051" sldId="2147483872"/>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1657010504" sldId="2147483873"/>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1430720636" sldId="2147483874"/>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1860708974" sldId="2147483875"/>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3743528385" sldId="2147483876"/>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555230444" sldId="2147483877"/>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2563049376" sldId="2147483880"/>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32915775" sldId="2147483881"/>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802344415" sldId="2147483882"/>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4233410963" sldId="2147483883"/>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3766495935" sldId="2147483884"/>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2577884203" sldId="2147483887"/>
          </pc:sldLayoutMkLst>
        </pc:sldLayoutChg>
        <pc:sldLayoutChg chg="add">
          <pc:chgData name="Kristine Marcina" userId="S::kmarcina1@entsoe.eu::97f3e643-6597-4f1a-906a-572968d88077" providerId="AD" clId="Web-{C2884BE4-3921-F4D8-02EA-A3C90BFD78DD}" dt="2025-06-13T14:17:22.163" v="0"/>
          <pc:sldLayoutMkLst>
            <pc:docMk/>
            <pc:sldMasterMk cId="159032727" sldId="2147483829"/>
            <pc:sldLayoutMk cId="866964457" sldId="2147483888"/>
          </pc:sldLayoutMkLst>
        </pc:sldLayoutChg>
      </pc:sldMasterChg>
    </pc:docChg>
  </pc:docChgLst>
  <pc:docChgLst>
    <pc:chgData name="Lea Dehaudt" userId="77102f70-1175-4223-8d96-a2ece5599e69" providerId="ADAL" clId="{F486D284-C829-41D8-A48B-1E94E0382A88}"/>
    <pc:docChg chg="undo custSel modSld">
      <pc:chgData name="Lea Dehaudt" userId="77102f70-1175-4223-8d96-a2ece5599e69" providerId="ADAL" clId="{F486D284-C829-41D8-A48B-1E94E0382A88}" dt="2025-06-23T15:47:53.038" v="216" actId="13926"/>
      <pc:docMkLst>
        <pc:docMk/>
      </pc:docMkLst>
      <pc:sldChg chg="modSp mod">
        <pc:chgData name="Lea Dehaudt" userId="77102f70-1175-4223-8d96-a2ece5599e69" providerId="ADAL" clId="{F486D284-C829-41D8-A48B-1E94E0382A88}" dt="2025-06-23T15:47:53.038" v="216" actId="13926"/>
        <pc:sldMkLst>
          <pc:docMk/>
          <pc:sldMk cId="2774092964" sldId="2147482510"/>
        </pc:sldMkLst>
        <pc:spChg chg="mod">
          <ac:chgData name="Lea Dehaudt" userId="77102f70-1175-4223-8d96-a2ece5599e69" providerId="ADAL" clId="{F486D284-C829-41D8-A48B-1E94E0382A88}" dt="2025-06-23T15:20:57.592" v="179" actId="1035"/>
          <ac:spMkLst>
            <pc:docMk/>
            <pc:sldMk cId="2774092964" sldId="2147482510"/>
            <ac:spMk id="5" creationId="{5662E6FE-94E5-271D-A13E-ED6DEBF37116}"/>
          </ac:spMkLst>
        </pc:spChg>
        <pc:spChg chg="mod">
          <ac:chgData name="Lea Dehaudt" userId="77102f70-1175-4223-8d96-a2ece5599e69" providerId="ADAL" clId="{F486D284-C829-41D8-A48B-1E94E0382A88}" dt="2025-06-23T15:47:53.038" v="216" actId="13926"/>
          <ac:spMkLst>
            <pc:docMk/>
            <pc:sldMk cId="2774092964" sldId="2147482510"/>
            <ac:spMk id="13" creationId="{BAAB0CE5-B203-4530-FCC1-8D7007AFD39B}"/>
          </ac:spMkLst>
        </pc:spChg>
        <pc:spChg chg="mod">
          <ac:chgData name="Lea Dehaudt" userId="77102f70-1175-4223-8d96-a2ece5599e69" providerId="ADAL" clId="{F486D284-C829-41D8-A48B-1E94E0382A88}" dt="2025-06-23T15:20:42.280" v="160" actId="1076"/>
          <ac:spMkLst>
            <pc:docMk/>
            <pc:sldMk cId="2774092964" sldId="2147482510"/>
            <ac:spMk id="20" creationId="{2D207238-6A3D-F4F0-76E7-370E5702B5CC}"/>
          </ac:spMkLst>
        </pc:spChg>
        <pc:grpChg chg="mod">
          <ac:chgData name="Lea Dehaudt" userId="77102f70-1175-4223-8d96-a2ece5599e69" providerId="ADAL" clId="{F486D284-C829-41D8-A48B-1E94E0382A88}" dt="2025-06-23T15:21:14.852" v="188" actId="1036"/>
          <ac:grpSpMkLst>
            <pc:docMk/>
            <pc:sldMk cId="2774092964" sldId="2147482510"/>
            <ac:grpSpMk id="15" creationId="{A2737075-7B49-9E1C-70C0-8754EC7A91FB}"/>
          </ac:grpSpMkLst>
        </pc:grpChg>
      </pc:sldChg>
    </pc:docChg>
  </pc:docChgLst>
  <pc:docChgLst>
    <pc:chgData name="Ioannis Theologitis" userId="e01622ba-7130-44cc-b28b-209111e6e455" providerId="ADAL" clId="{0F9F4900-6C1D-4215-81C5-FD6BE48CFEF2}"/>
    <pc:docChg chg="modSld">
      <pc:chgData name="Ioannis Theologitis" userId="e01622ba-7130-44cc-b28b-209111e6e455" providerId="ADAL" clId="{0F9F4900-6C1D-4215-81C5-FD6BE48CFEF2}" dt="2025-07-04T08:54:38.401" v="272" actId="207"/>
      <pc:docMkLst>
        <pc:docMk/>
      </pc:docMkLst>
      <pc:sldChg chg="modSp mod modNotesTx">
        <pc:chgData name="Ioannis Theologitis" userId="e01622ba-7130-44cc-b28b-209111e6e455" providerId="ADAL" clId="{0F9F4900-6C1D-4215-81C5-FD6BE48CFEF2}" dt="2025-07-04T08:41:07.544" v="89" actId="207"/>
        <pc:sldMkLst>
          <pc:docMk/>
          <pc:sldMk cId="2342868390" sldId="2147473049"/>
        </pc:sldMkLst>
        <pc:spChg chg="mod">
          <ac:chgData name="Ioannis Theologitis" userId="e01622ba-7130-44cc-b28b-209111e6e455" providerId="ADAL" clId="{0F9F4900-6C1D-4215-81C5-FD6BE48CFEF2}" dt="2025-07-04T08:41:03.287" v="88" actId="207"/>
          <ac:spMkLst>
            <pc:docMk/>
            <pc:sldMk cId="2342868390" sldId="2147473049"/>
            <ac:spMk id="5" creationId="{D65CE2B0-1330-6F29-7C2E-AA611B38793F}"/>
          </ac:spMkLst>
        </pc:spChg>
        <pc:spChg chg="mod">
          <ac:chgData name="Ioannis Theologitis" userId="e01622ba-7130-44cc-b28b-209111e6e455" providerId="ADAL" clId="{0F9F4900-6C1D-4215-81C5-FD6BE48CFEF2}" dt="2025-07-04T08:41:07.544" v="89" actId="207"/>
          <ac:spMkLst>
            <pc:docMk/>
            <pc:sldMk cId="2342868390" sldId="2147473049"/>
            <ac:spMk id="10" creationId="{359436DE-12A5-B939-B772-CC8F7F722607}"/>
          </ac:spMkLst>
        </pc:spChg>
        <pc:spChg chg="mod">
          <ac:chgData name="Ioannis Theologitis" userId="e01622ba-7130-44cc-b28b-209111e6e455" providerId="ADAL" clId="{0F9F4900-6C1D-4215-81C5-FD6BE48CFEF2}" dt="2025-07-04T08:40:49.672" v="85" actId="207"/>
          <ac:spMkLst>
            <pc:docMk/>
            <pc:sldMk cId="2342868390" sldId="2147473049"/>
            <ac:spMk id="63" creationId="{0FB44C2A-5B49-EDC9-7623-EC9CB6F6E2E0}"/>
          </ac:spMkLst>
        </pc:spChg>
      </pc:sldChg>
      <pc:sldChg chg="modSp mod modNotesTx">
        <pc:chgData name="Ioannis Theologitis" userId="e01622ba-7130-44cc-b28b-209111e6e455" providerId="ADAL" clId="{0F9F4900-6C1D-4215-81C5-FD6BE48CFEF2}" dt="2025-07-04T08:54:38.401" v="272" actId="207"/>
        <pc:sldMkLst>
          <pc:docMk/>
          <pc:sldMk cId="3178673410" sldId="2147482514"/>
        </pc:sldMkLst>
        <pc:spChg chg="mod">
          <ac:chgData name="Ioannis Theologitis" userId="e01622ba-7130-44cc-b28b-209111e6e455" providerId="ADAL" clId="{0F9F4900-6C1D-4215-81C5-FD6BE48CFEF2}" dt="2025-07-04T08:45:47.492" v="107" actId="207"/>
          <ac:spMkLst>
            <pc:docMk/>
            <pc:sldMk cId="3178673410" sldId="2147482514"/>
            <ac:spMk id="10" creationId="{663A33FB-9847-E736-F927-C5DDF860189D}"/>
          </ac:spMkLst>
        </pc:spChg>
        <pc:spChg chg="mod">
          <ac:chgData name="Ioannis Theologitis" userId="e01622ba-7130-44cc-b28b-209111e6e455" providerId="ADAL" clId="{0F9F4900-6C1D-4215-81C5-FD6BE48CFEF2}" dt="2025-07-04T08:54:38.401" v="272" actId="207"/>
          <ac:spMkLst>
            <pc:docMk/>
            <pc:sldMk cId="3178673410" sldId="2147482514"/>
            <ac:spMk id="17" creationId="{E1F7B579-415E-B58D-F025-05B54173AA1F}"/>
          </ac:spMkLst>
        </pc:spChg>
        <pc:spChg chg="mod">
          <ac:chgData name="Ioannis Theologitis" userId="e01622ba-7130-44cc-b28b-209111e6e455" providerId="ADAL" clId="{0F9F4900-6C1D-4215-81C5-FD6BE48CFEF2}" dt="2025-07-04T08:53:32.883" v="261" actId="20577"/>
          <ac:spMkLst>
            <pc:docMk/>
            <pc:sldMk cId="3178673410" sldId="2147482514"/>
            <ac:spMk id="34" creationId="{C76EA978-7F46-9C72-776E-1F5F9F639C70}"/>
          </ac:spMkLst>
        </pc:spChg>
      </pc:sldChg>
    </pc:docChg>
  </pc:docChgLst>
  <pc:docChgLst>
    <pc:chgData name="Volha Veramyeva" userId="S::vveramyeva@entsoe.eu::836e8578-a199-4c30-8364-47d6f6904819" providerId="AD" clId="Web-{74528B39-03DD-741B-39F8-3F7491AD6264}"/>
    <pc:docChg chg="modSld">
      <pc:chgData name="Volha Veramyeva" userId="S::vveramyeva@entsoe.eu::836e8578-a199-4c30-8364-47d6f6904819" providerId="AD" clId="Web-{74528B39-03DD-741B-39F8-3F7491AD6264}" dt="2025-06-26T12:23:51.621" v="20"/>
      <pc:docMkLst>
        <pc:docMk/>
      </pc:docMkLst>
      <pc:sldChg chg="modSp">
        <pc:chgData name="Volha Veramyeva" userId="S::vveramyeva@entsoe.eu::836e8578-a199-4c30-8364-47d6f6904819" providerId="AD" clId="Web-{74528B39-03DD-741B-39F8-3F7491AD6264}" dt="2025-06-26T09:31:56.995" v="0" actId="20577"/>
        <pc:sldMkLst>
          <pc:docMk/>
          <pc:sldMk cId="1413083023" sldId="9729"/>
        </pc:sldMkLst>
        <pc:spChg chg="mod">
          <ac:chgData name="Volha Veramyeva" userId="S::vveramyeva@entsoe.eu::836e8578-a199-4c30-8364-47d6f6904819" providerId="AD" clId="Web-{74528B39-03DD-741B-39F8-3F7491AD6264}" dt="2025-06-26T09:31:56.995" v="0" actId="20577"/>
          <ac:spMkLst>
            <pc:docMk/>
            <pc:sldMk cId="1413083023" sldId="9729"/>
            <ac:spMk id="56" creationId="{6ECA98B5-4D78-4376-985A-9C94CF80EB50}"/>
          </ac:spMkLst>
        </pc:spChg>
      </pc:sldChg>
      <pc:sldChg chg="modSp">
        <pc:chgData name="Volha Veramyeva" userId="S::vveramyeva@entsoe.eu::836e8578-a199-4c30-8364-47d6f6904819" providerId="AD" clId="Web-{74528B39-03DD-741B-39F8-3F7491AD6264}" dt="2025-06-26T12:23:51.621" v="20"/>
        <pc:sldMkLst>
          <pc:docMk/>
          <pc:sldMk cId="341439889" sldId="9789"/>
        </pc:sldMkLst>
        <pc:graphicFrameChg chg="mod modGraphic">
          <ac:chgData name="Volha Veramyeva" userId="S::vveramyeva@entsoe.eu::836e8578-a199-4c30-8364-47d6f6904819" providerId="AD" clId="Web-{74528B39-03DD-741B-39F8-3F7491AD6264}" dt="2025-06-26T12:23:51.621" v="20"/>
          <ac:graphicFrameMkLst>
            <pc:docMk/>
            <pc:sldMk cId="341439889" sldId="9789"/>
            <ac:graphicFrameMk id="7" creationId="{52F2591D-9659-44FA-BEF0-5B105A52AC8A}"/>
          </ac:graphicFrameMkLst>
        </pc:graphicFrameChg>
      </pc:sldChg>
    </pc:docChg>
  </pc:docChgLst>
  <pc:docChgLst>
    <pc:chgData name="Lea Dehaudt" userId="S::ldehaudt@entsoe.eu::77102f70-1175-4223-8d96-a2ece5599e69" providerId="AD" clId="Web-{CD4922E0-504F-2902-5A51-321EF466B28A}"/>
    <pc:docChg chg="addSld delSld modSld">
      <pc:chgData name="Lea Dehaudt" userId="S::ldehaudt@entsoe.eu::77102f70-1175-4223-8d96-a2ece5599e69" providerId="AD" clId="Web-{CD4922E0-504F-2902-5A51-321EF466B28A}" dt="2025-06-20T12:54:15.865" v="14" actId="1076"/>
      <pc:docMkLst>
        <pc:docMk/>
      </pc:docMkLst>
      <pc:sldChg chg="new del">
        <pc:chgData name="Lea Dehaudt" userId="S::ldehaudt@entsoe.eu::77102f70-1175-4223-8d96-a2ece5599e69" providerId="AD" clId="Web-{CD4922E0-504F-2902-5A51-321EF466B28A}" dt="2025-06-20T12:53:18.473" v="2"/>
        <pc:sldMkLst>
          <pc:docMk/>
          <pc:sldMk cId="2718305682" sldId="2147482507"/>
        </pc:sldMkLst>
      </pc:sldChg>
      <pc:sldChg chg="addSp delSp modSp new">
        <pc:chgData name="Lea Dehaudt" userId="S::ldehaudt@entsoe.eu::77102f70-1175-4223-8d96-a2ece5599e69" providerId="AD" clId="Web-{CD4922E0-504F-2902-5A51-321EF466B28A}" dt="2025-06-20T12:54:15.865" v="14" actId="1076"/>
        <pc:sldMkLst>
          <pc:docMk/>
          <pc:sldMk cId="4193836901" sldId="2147482508"/>
        </pc:sldMkLst>
      </pc:sldChg>
    </pc:docChg>
  </pc:docChgLst>
  <pc:docChgLst>
    <pc:chgData name="Rafael Carnicero Mazon" userId="e6fc54ee-1659-4f2f-b3b2-6ab56cc4c42f" providerId="ADAL" clId="{23820076-E4F4-4CF6-A041-D6D6A580B14F}"/>
    <pc:docChg chg="undo custSel modSld">
      <pc:chgData name="Rafael Carnicero Mazon" userId="e6fc54ee-1659-4f2f-b3b2-6ab56cc4c42f" providerId="ADAL" clId="{23820076-E4F4-4CF6-A041-D6D6A580B14F}" dt="2025-07-04T08:58:59.648" v="713" actId="20577"/>
      <pc:docMkLst>
        <pc:docMk/>
      </pc:docMkLst>
      <pc:sldChg chg="modSp mod">
        <pc:chgData name="Rafael Carnicero Mazon" userId="e6fc54ee-1659-4f2f-b3b2-6ab56cc4c42f" providerId="ADAL" clId="{23820076-E4F4-4CF6-A041-D6D6A580B14F}" dt="2025-07-04T07:56:49.600" v="534" actId="6549"/>
        <pc:sldMkLst>
          <pc:docMk/>
          <pc:sldMk cId="1413083023" sldId="9729"/>
        </pc:sldMkLst>
        <pc:spChg chg="mod">
          <ac:chgData name="Rafael Carnicero Mazon" userId="e6fc54ee-1659-4f2f-b3b2-6ab56cc4c42f" providerId="ADAL" clId="{23820076-E4F4-4CF6-A041-D6D6A580B14F}" dt="2025-07-02T09:24:21.144" v="488" actId="13926"/>
          <ac:spMkLst>
            <pc:docMk/>
            <pc:sldMk cId="1413083023" sldId="9729"/>
            <ac:spMk id="15" creationId="{FEDDC9D1-9A3B-4536-B4F4-EF6BCA55671D}"/>
          </ac:spMkLst>
        </pc:spChg>
        <pc:spChg chg="mod">
          <ac:chgData name="Rafael Carnicero Mazon" userId="e6fc54ee-1659-4f2f-b3b2-6ab56cc4c42f" providerId="ADAL" clId="{23820076-E4F4-4CF6-A041-D6D6A580B14F}" dt="2025-07-04T07:55:50.063" v="532" actId="20577"/>
          <ac:spMkLst>
            <pc:docMk/>
            <pc:sldMk cId="1413083023" sldId="9729"/>
            <ac:spMk id="20" creationId="{474C7AD1-5379-40B2-BBCD-AA9D4F10DA17}"/>
          </ac:spMkLst>
        </pc:spChg>
        <pc:spChg chg="mod">
          <ac:chgData name="Rafael Carnicero Mazon" userId="e6fc54ee-1659-4f2f-b3b2-6ab56cc4c42f" providerId="ADAL" clId="{23820076-E4F4-4CF6-A041-D6D6A580B14F}" dt="2025-07-04T07:56:49.600" v="534" actId="6549"/>
          <ac:spMkLst>
            <pc:docMk/>
            <pc:sldMk cId="1413083023" sldId="9729"/>
            <ac:spMk id="42" creationId="{9FF22B37-3182-4528-A466-60D58FB6ED56}"/>
          </ac:spMkLst>
        </pc:spChg>
        <pc:spChg chg="mod">
          <ac:chgData name="Rafael Carnicero Mazon" userId="e6fc54ee-1659-4f2f-b3b2-6ab56cc4c42f" providerId="ADAL" clId="{23820076-E4F4-4CF6-A041-D6D6A580B14F}" dt="2025-07-02T09:25:03.198" v="491" actId="13926"/>
          <ac:spMkLst>
            <pc:docMk/>
            <pc:sldMk cId="1413083023" sldId="9729"/>
            <ac:spMk id="44" creationId="{13D0DDA6-83C3-4E94-BE02-926A0AC267BD}"/>
          </ac:spMkLst>
        </pc:spChg>
      </pc:sldChg>
      <pc:sldChg chg="modSp mod">
        <pc:chgData name="Rafael Carnicero Mazon" userId="e6fc54ee-1659-4f2f-b3b2-6ab56cc4c42f" providerId="ADAL" clId="{23820076-E4F4-4CF6-A041-D6D6A580B14F}" dt="2025-07-04T08:13:44.148" v="568" actId="207"/>
        <pc:sldMkLst>
          <pc:docMk/>
          <pc:sldMk cId="2831898029" sldId="9782"/>
        </pc:sldMkLst>
        <pc:spChg chg="mod">
          <ac:chgData name="Rafael Carnicero Mazon" userId="e6fc54ee-1659-4f2f-b3b2-6ab56cc4c42f" providerId="ADAL" clId="{23820076-E4F4-4CF6-A041-D6D6A580B14F}" dt="2025-07-04T08:13:24.683" v="567" actId="20577"/>
          <ac:spMkLst>
            <pc:docMk/>
            <pc:sldMk cId="2831898029" sldId="9782"/>
            <ac:spMk id="8" creationId="{C95C7279-75B1-AD75-38E5-B333B0B8A4C2}"/>
          </ac:spMkLst>
        </pc:spChg>
        <pc:spChg chg="mod">
          <ac:chgData name="Rafael Carnicero Mazon" userId="e6fc54ee-1659-4f2f-b3b2-6ab56cc4c42f" providerId="ADAL" clId="{23820076-E4F4-4CF6-A041-D6D6A580B14F}" dt="2025-07-04T08:13:44.148" v="568" actId="207"/>
          <ac:spMkLst>
            <pc:docMk/>
            <pc:sldMk cId="2831898029" sldId="9782"/>
            <ac:spMk id="10" creationId="{F4E87FD7-57E9-4F88-C1CA-90ECA45EEEAA}"/>
          </ac:spMkLst>
        </pc:spChg>
      </pc:sldChg>
      <pc:sldChg chg="modSp mod">
        <pc:chgData name="Rafael Carnicero Mazon" userId="e6fc54ee-1659-4f2f-b3b2-6ab56cc4c42f" providerId="ADAL" clId="{23820076-E4F4-4CF6-A041-D6D6A580B14F}" dt="2025-07-04T08:03:29.698" v="551" actId="6549"/>
        <pc:sldMkLst>
          <pc:docMk/>
          <pc:sldMk cId="3747917856" sldId="9784"/>
        </pc:sldMkLst>
        <pc:spChg chg="mod">
          <ac:chgData name="Rafael Carnicero Mazon" userId="e6fc54ee-1659-4f2f-b3b2-6ab56cc4c42f" providerId="ADAL" clId="{23820076-E4F4-4CF6-A041-D6D6A580B14F}" dt="2025-07-04T08:03:29.698" v="551" actId="6549"/>
          <ac:spMkLst>
            <pc:docMk/>
            <pc:sldMk cId="3747917856" sldId="9784"/>
            <ac:spMk id="14" creationId="{0294DE8E-550A-E12D-A58D-C7161A6A1D5E}"/>
          </ac:spMkLst>
        </pc:spChg>
      </pc:sldChg>
      <pc:sldChg chg="addSp delSp modSp mod delCm modCm">
        <pc:chgData name="Rafael Carnicero Mazon" userId="e6fc54ee-1659-4f2f-b3b2-6ab56cc4c42f" providerId="ADAL" clId="{23820076-E4F4-4CF6-A041-D6D6A580B14F}" dt="2025-07-04T07:57:08.499" v="535" actId="20577"/>
        <pc:sldMkLst>
          <pc:docMk/>
          <pc:sldMk cId="2676031332" sldId="9786"/>
        </pc:sldMkLst>
        <pc:spChg chg="mod">
          <ac:chgData name="Rafael Carnicero Mazon" userId="e6fc54ee-1659-4f2f-b3b2-6ab56cc4c42f" providerId="ADAL" clId="{23820076-E4F4-4CF6-A041-D6D6A580B14F}" dt="2025-07-04T07:57:08.499" v="535" actId="20577"/>
          <ac:spMkLst>
            <pc:docMk/>
            <pc:sldMk cId="2676031332" sldId="9786"/>
            <ac:spMk id="2" creationId="{9E949511-743D-F0BA-4701-1E5433146B82}"/>
          </ac:spMkLst>
        </pc:spChg>
        <pc:spChg chg="add mod">
          <ac:chgData name="Rafael Carnicero Mazon" userId="e6fc54ee-1659-4f2f-b3b2-6ab56cc4c42f" providerId="ADAL" clId="{23820076-E4F4-4CF6-A041-D6D6A580B14F}" dt="2025-06-25T08:30:30.707" v="346"/>
          <ac:spMkLst>
            <pc:docMk/>
            <pc:sldMk cId="2676031332" sldId="9786"/>
            <ac:spMk id="11" creationId="{BF89A91F-7EEE-91AB-ECAC-EA3B61623246}"/>
          </ac:spMkLst>
        </pc:spChg>
        <pc:spChg chg="add mod">
          <ac:chgData name="Rafael Carnicero Mazon" userId="e6fc54ee-1659-4f2f-b3b2-6ab56cc4c42f" providerId="ADAL" clId="{23820076-E4F4-4CF6-A041-D6D6A580B14F}" dt="2025-07-02T09:47:51.218" v="495" actId="13926"/>
          <ac:spMkLst>
            <pc:docMk/>
            <pc:sldMk cId="2676031332" sldId="9786"/>
            <ac:spMk id="12" creationId="{13AD8192-4A1E-C9E4-A0E1-187E2B8C0D2B}"/>
          </ac:spMkLst>
        </pc:spChg>
        <pc:spChg chg="add mod">
          <ac:chgData name="Rafael Carnicero Mazon" userId="e6fc54ee-1659-4f2f-b3b2-6ab56cc4c42f" providerId="ADAL" clId="{23820076-E4F4-4CF6-A041-D6D6A580B14F}" dt="2025-06-25T08:30:30.707" v="346"/>
          <ac:spMkLst>
            <pc:docMk/>
            <pc:sldMk cId="2676031332" sldId="9786"/>
            <ac:spMk id="13" creationId="{0B586E61-C19D-C834-5644-1F33B91AD509}"/>
          </ac:spMkLst>
        </pc:spChg>
        <pc:spChg chg="add mod">
          <ac:chgData name="Rafael Carnicero Mazon" userId="e6fc54ee-1659-4f2f-b3b2-6ab56cc4c42f" providerId="ADAL" clId="{23820076-E4F4-4CF6-A041-D6D6A580B14F}" dt="2025-06-25T08:30:30.707" v="346"/>
          <ac:spMkLst>
            <pc:docMk/>
            <pc:sldMk cId="2676031332" sldId="9786"/>
            <ac:spMk id="14" creationId="{A8BE9970-6D81-A058-3D18-902BBCCCAFF7}"/>
          </ac:spMkLst>
        </pc:spChg>
        <pc:spChg chg="add mod">
          <ac:chgData name="Rafael Carnicero Mazon" userId="e6fc54ee-1659-4f2f-b3b2-6ab56cc4c42f" providerId="ADAL" clId="{23820076-E4F4-4CF6-A041-D6D6A580B14F}" dt="2025-06-25T08:30:30.707" v="346"/>
          <ac:spMkLst>
            <pc:docMk/>
            <pc:sldMk cId="2676031332" sldId="9786"/>
            <ac:spMk id="17" creationId="{5409B55A-D825-612C-B5EA-ADAEC4B28DBB}"/>
          </ac:spMkLst>
        </pc:spChg>
        <pc:spChg chg="add mod">
          <ac:chgData name="Rafael Carnicero Mazon" userId="e6fc54ee-1659-4f2f-b3b2-6ab56cc4c42f" providerId="ADAL" clId="{23820076-E4F4-4CF6-A041-D6D6A580B14F}" dt="2025-06-25T08:30:30.707" v="346"/>
          <ac:spMkLst>
            <pc:docMk/>
            <pc:sldMk cId="2676031332" sldId="9786"/>
            <ac:spMk id="19" creationId="{72B847F4-CFD1-71DF-93A5-128D50C52342}"/>
          </ac:spMkLst>
        </pc:spChg>
        <pc:spChg chg="add mod">
          <ac:chgData name="Rafael Carnicero Mazon" userId="e6fc54ee-1659-4f2f-b3b2-6ab56cc4c42f" providerId="ADAL" clId="{23820076-E4F4-4CF6-A041-D6D6A580B14F}" dt="2025-06-25T08:30:30.707" v="346"/>
          <ac:spMkLst>
            <pc:docMk/>
            <pc:sldMk cId="2676031332" sldId="9786"/>
            <ac:spMk id="20" creationId="{179B1291-1C2F-5F14-8E30-5C8B13FF457E}"/>
          </ac:spMkLst>
        </pc:spChg>
        <pc:spChg chg="add mod">
          <ac:chgData name="Rafael Carnicero Mazon" userId="e6fc54ee-1659-4f2f-b3b2-6ab56cc4c42f" providerId="ADAL" clId="{23820076-E4F4-4CF6-A041-D6D6A580B14F}" dt="2025-06-25T08:30:30.707" v="346"/>
          <ac:spMkLst>
            <pc:docMk/>
            <pc:sldMk cId="2676031332" sldId="9786"/>
            <ac:spMk id="21" creationId="{68A4E0AB-1EF8-8B73-77F4-1BC083EB3508}"/>
          </ac:spMkLst>
        </pc:spChg>
        <pc:spChg chg="add mod">
          <ac:chgData name="Rafael Carnicero Mazon" userId="e6fc54ee-1659-4f2f-b3b2-6ab56cc4c42f" providerId="ADAL" clId="{23820076-E4F4-4CF6-A041-D6D6A580B14F}" dt="2025-06-25T08:30:30.707" v="346"/>
          <ac:spMkLst>
            <pc:docMk/>
            <pc:sldMk cId="2676031332" sldId="9786"/>
            <ac:spMk id="22" creationId="{6A6E4183-F451-7A48-8DAC-44EDADB63159}"/>
          </ac:spMkLst>
        </pc:spChg>
        <pc:spChg chg="add mod">
          <ac:chgData name="Rafael Carnicero Mazon" userId="e6fc54ee-1659-4f2f-b3b2-6ab56cc4c42f" providerId="ADAL" clId="{23820076-E4F4-4CF6-A041-D6D6A580B14F}" dt="2025-06-25T08:30:30.707" v="346"/>
          <ac:spMkLst>
            <pc:docMk/>
            <pc:sldMk cId="2676031332" sldId="9786"/>
            <ac:spMk id="23" creationId="{F26F84B4-44FE-7DE8-30F3-4010CAEEDD8C}"/>
          </ac:spMkLst>
        </pc:spChg>
        <pc:spChg chg="add mod">
          <ac:chgData name="Rafael Carnicero Mazon" userId="e6fc54ee-1659-4f2f-b3b2-6ab56cc4c42f" providerId="ADAL" clId="{23820076-E4F4-4CF6-A041-D6D6A580B14F}" dt="2025-06-25T08:30:30.707" v="346"/>
          <ac:spMkLst>
            <pc:docMk/>
            <pc:sldMk cId="2676031332" sldId="9786"/>
            <ac:spMk id="24" creationId="{841141FB-2533-9E55-5E51-9B8B1F73297C}"/>
          </ac:spMkLst>
        </pc:spChg>
        <pc:spChg chg="add mod">
          <ac:chgData name="Rafael Carnicero Mazon" userId="e6fc54ee-1659-4f2f-b3b2-6ab56cc4c42f" providerId="ADAL" clId="{23820076-E4F4-4CF6-A041-D6D6A580B14F}" dt="2025-06-25T08:30:30.707" v="346"/>
          <ac:spMkLst>
            <pc:docMk/>
            <pc:sldMk cId="2676031332" sldId="9786"/>
            <ac:spMk id="25" creationId="{D708B22F-C741-5A92-FE58-7A657125F56C}"/>
          </ac:spMkLst>
        </pc:spChg>
        <pc:spChg chg="add mod">
          <ac:chgData name="Rafael Carnicero Mazon" userId="e6fc54ee-1659-4f2f-b3b2-6ab56cc4c42f" providerId="ADAL" clId="{23820076-E4F4-4CF6-A041-D6D6A580B14F}" dt="2025-06-25T08:30:30.707" v="346"/>
          <ac:spMkLst>
            <pc:docMk/>
            <pc:sldMk cId="2676031332" sldId="9786"/>
            <ac:spMk id="26" creationId="{E0DC2D51-D433-ED25-3D55-3E4F17765D19}"/>
          </ac:spMkLst>
        </pc:spChg>
        <pc:spChg chg="add mod">
          <ac:chgData name="Rafael Carnicero Mazon" userId="e6fc54ee-1659-4f2f-b3b2-6ab56cc4c42f" providerId="ADAL" clId="{23820076-E4F4-4CF6-A041-D6D6A580B14F}" dt="2025-06-25T08:30:30.707" v="346"/>
          <ac:spMkLst>
            <pc:docMk/>
            <pc:sldMk cId="2676031332" sldId="9786"/>
            <ac:spMk id="27" creationId="{ACC0DD8B-4128-11E0-D64F-775655E12AB6}"/>
          </ac:spMkLst>
        </pc:spChg>
        <pc:spChg chg="add mod">
          <ac:chgData name="Rafael Carnicero Mazon" userId="e6fc54ee-1659-4f2f-b3b2-6ab56cc4c42f" providerId="ADAL" clId="{23820076-E4F4-4CF6-A041-D6D6A580B14F}" dt="2025-06-25T08:30:30.707" v="346"/>
          <ac:spMkLst>
            <pc:docMk/>
            <pc:sldMk cId="2676031332" sldId="9786"/>
            <ac:spMk id="28" creationId="{1ABE9E26-DC87-55B2-FDD9-E62089D80A0C}"/>
          </ac:spMkLst>
        </pc:spChg>
        <pc:spChg chg="add mod">
          <ac:chgData name="Rafael Carnicero Mazon" userId="e6fc54ee-1659-4f2f-b3b2-6ab56cc4c42f" providerId="ADAL" clId="{23820076-E4F4-4CF6-A041-D6D6A580B14F}" dt="2025-06-25T08:30:30.707" v="346"/>
          <ac:spMkLst>
            <pc:docMk/>
            <pc:sldMk cId="2676031332" sldId="9786"/>
            <ac:spMk id="29" creationId="{E11A4D21-482D-507E-0525-18841685BDFB}"/>
          </ac:spMkLst>
        </pc:spChg>
        <pc:spChg chg="add mod">
          <ac:chgData name="Rafael Carnicero Mazon" userId="e6fc54ee-1659-4f2f-b3b2-6ab56cc4c42f" providerId="ADAL" clId="{23820076-E4F4-4CF6-A041-D6D6A580B14F}" dt="2025-06-25T08:30:30.707" v="346"/>
          <ac:spMkLst>
            <pc:docMk/>
            <pc:sldMk cId="2676031332" sldId="9786"/>
            <ac:spMk id="30" creationId="{5652D1FC-DB6F-9C27-2836-FAA262819FE8}"/>
          </ac:spMkLst>
        </pc:spChg>
        <pc:spChg chg="add mod">
          <ac:chgData name="Rafael Carnicero Mazon" userId="e6fc54ee-1659-4f2f-b3b2-6ab56cc4c42f" providerId="ADAL" clId="{23820076-E4F4-4CF6-A041-D6D6A580B14F}" dt="2025-06-25T08:30:30.707" v="346"/>
          <ac:spMkLst>
            <pc:docMk/>
            <pc:sldMk cId="2676031332" sldId="9786"/>
            <ac:spMk id="31" creationId="{711915AC-0836-EF72-3B75-2DC4BADE1119}"/>
          </ac:spMkLst>
        </pc:spChg>
        <pc:spChg chg="add mod">
          <ac:chgData name="Rafael Carnicero Mazon" userId="e6fc54ee-1659-4f2f-b3b2-6ab56cc4c42f" providerId="ADAL" clId="{23820076-E4F4-4CF6-A041-D6D6A580B14F}" dt="2025-06-25T08:30:30.707" v="346"/>
          <ac:spMkLst>
            <pc:docMk/>
            <pc:sldMk cId="2676031332" sldId="9786"/>
            <ac:spMk id="32" creationId="{BF2F4D5E-C815-EA71-3753-70969B3A4231}"/>
          </ac:spMkLst>
        </pc:spChg>
        <pc:spChg chg="add mod">
          <ac:chgData name="Rafael Carnicero Mazon" userId="e6fc54ee-1659-4f2f-b3b2-6ab56cc4c42f" providerId="ADAL" clId="{23820076-E4F4-4CF6-A041-D6D6A580B14F}" dt="2025-06-25T08:30:30.707" v="346"/>
          <ac:spMkLst>
            <pc:docMk/>
            <pc:sldMk cId="2676031332" sldId="9786"/>
            <ac:spMk id="33" creationId="{3E89A14E-D9BD-2FEF-B34E-960799C4141C}"/>
          </ac:spMkLst>
        </pc:spChg>
        <pc:spChg chg="add mod">
          <ac:chgData name="Rafael Carnicero Mazon" userId="e6fc54ee-1659-4f2f-b3b2-6ab56cc4c42f" providerId="ADAL" clId="{23820076-E4F4-4CF6-A041-D6D6A580B14F}" dt="2025-06-25T08:30:30.707" v="346"/>
          <ac:spMkLst>
            <pc:docMk/>
            <pc:sldMk cId="2676031332" sldId="9786"/>
            <ac:spMk id="34" creationId="{0A4BB222-7BDC-1E56-1860-9D5D83791F83}"/>
          </ac:spMkLst>
        </pc:spChg>
        <pc:spChg chg="add mod">
          <ac:chgData name="Rafael Carnicero Mazon" userId="e6fc54ee-1659-4f2f-b3b2-6ab56cc4c42f" providerId="ADAL" clId="{23820076-E4F4-4CF6-A041-D6D6A580B14F}" dt="2025-06-25T08:30:30.707" v="346"/>
          <ac:spMkLst>
            <pc:docMk/>
            <pc:sldMk cId="2676031332" sldId="9786"/>
            <ac:spMk id="35" creationId="{65D13AC1-3F9E-F4D9-E422-EE208079EA25}"/>
          </ac:spMkLst>
        </pc:spChg>
        <pc:spChg chg="add mod">
          <ac:chgData name="Rafael Carnicero Mazon" userId="e6fc54ee-1659-4f2f-b3b2-6ab56cc4c42f" providerId="ADAL" clId="{23820076-E4F4-4CF6-A041-D6D6A580B14F}" dt="2025-06-25T08:30:30.707" v="346"/>
          <ac:spMkLst>
            <pc:docMk/>
            <pc:sldMk cId="2676031332" sldId="9786"/>
            <ac:spMk id="36" creationId="{5EA7C67D-4472-9E14-E2AB-C212BE116D2A}"/>
          </ac:spMkLst>
        </pc:spChg>
        <pc:spChg chg="add mod">
          <ac:chgData name="Rafael Carnicero Mazon" userId="e6fc54ee-1659-4f2f-b3b2-6ab56cc4c42f" providerId="ADAL" clId="{23820076-E4F4-4CF6-A041-D6D6A580B14F}" dt="2025-06-25T08:30:30.707" v="346"/>
          <ac:spMkLst>
            <pc:docMk/>
            <pc:sldMk cId="2676031332" sldId="9786"/>
            <ac:spMk id="37" creationId="{3AA51E2F-1322-B3B9-519C-D1C2A9AED535}"/>
          </ac:spMkLst>
        </pc:spChg>
        <pc:spChg chg="add mod">
          <ac:chgData name="Rafael Carnicero Mazon" userId="e6fc54ee-1659-4f2f-b3b2-6ab56cc4c42f" providerId="ADAL" clId="{23820076-E4F4-4CF6-A041-D6D6A580B14F}" dt="2025-06-25T08:30:30.707" v="346"/>
          <ac:spMkLst>
            <pc:docMk/>
            <pc:sldMk cId="2676031332" sldId="9786"/>
            <ac:spMk id="38" creationId="{C7F872D4-9004-B0E3-E2B4-C2D807240661}"/>
          </ac:spMkLst>
        </pc:spChg>
        <pc:spChg chg="add mod">
          <ac:chgData name="Rafael Carnicero Mazon" userId="e6fc54ee-1659-4f2f-b3b2-6ab56cc4c42f" providerId="ADAL" clId="{23820076-E4F4-4CF6-A041-D6D6A580B14F}" dt="2025-06-25T08:30:30.707" v="346"/>
          <ac:spMkLst>
            <pc:docMk/>
            <pc:sldMk cId="2676031332" sldId="9786"/>
            <ac:spMk id="40" creationId="{1BA1F2AF-9E27-03DC-361C-4A71873EFDF5}"/>
          </ac:spMkLst>
        </pc:spChg>
        <pc:spChg chg="add mod">
          <ac:chgData name="Rafael Carnicero Mazon" userId="e6fc54ee-1659-4f2f-b3b2-6ab56cc4c42f" providerId="ADAL" clId="{23820076-E4F4-4CF6-A041-D6D6A580B14F}" dt="2025-06-25T08:30:30.707" v="346"/>
          <ac:spMkLst>
            <pc:docMk/>
            <pc:sldMk cId="2676031332" sldId="9786"/>
            <ac:spMk id="41" creationId="{D6FCFBE1-4726-5060-4129-32FA6B2D3181}"/>
          </ac:spMkLst>
        </pc:spChg>
        <pc:spChg chg="add mod">
          <ac:chgData name="Rafael Carnicero Mazon" userId="e6fc54ee-1659-4f2f-b3b2-6ab56cc4c42f" providerId="ADAL" clId="{23820076-E4F4-4CF6-A041-D6D6A580B14F}" dt="2025-06-25T08:30:30.707" v="346"/>
          <ac:spMkLst>
            <pc:docMk/>
            <pc:sldMk cId="2676031332" sldId="9786"/>
            <ac:spMk id="42" creationId="{11EEA4B8-976E-487E-FA08-5F01E4B27BB4}"/>
          </ac:spMkLst>
        </pc:spChg>
        <pc:spChg chg="add mod">
          <ac:chgData name="Rafael Carnicero Mazon" userId="e6fc54ee-1659-4f2f-b3b2-6ab56cc4c42f" providerId="ADAL" clId="{23820076-E4F4-4CF6-A041-D6D6A580B14F}" dt="2025-06-25T08:30:30.707" v="346"/>
          <ac:spMkLst>
            <pc:docMk/>
            <pc:sldMk cId="2676031332" sldId="9786"/>
            <ac:spMk id="44" creationId="{394124F4-7B24-D2D4-B203-E3ABC971E450}"/>
          </ac:spMkLst>
        </pc:spChg>
        <pc:spChg chg="add mod">
          <ac:chgData name="Rafael Carnicero Mazon" userId="e6fc54ee-1659-4f2f-b3b2-6ab56cc4c42f" providerId="ADAL" clId="{23820076-E4F4-4CF6-A041-D6D6A580B14F}" dt="2025-06-25T08:30:30.707" v="346"/>
          <ac:spMkLst>
            <pc:docMk/>
            <pc:sldMk cId="2676031332" sldId="9786"/>
            <ac:spMk id="45" creationId="{FD86814E-CE99-88D8-7F06-96C7776A32C1}"/>
          </ac:spMkLst>
        </pc:spChg>
        <pc:spChg chg="add mod">
          <ac:chgData name="Rafael Carnicero Mazon" userId="e6fc54ee-1659-4f2f-b3b2-6ab56cc4c42f" providerId="ADAL" clId="{23820076-E4F4-4CF6-A041-D6D6A580B14F}" dt="2025-06-25T08:30:46.192" v="347" actId="1076"/>
          <ac:spMkLst>
            <pc:docMk/>
            <pc:sldMk cId="2676031332" sldId="9786"/>
            <ac:spMk id="47" creationId="{B3F0B463-A667-CEB0-88F7-BC19568DFB86}"/>
          </ac:spMkLst>
        </pc:spChg>
        <pc:spChg chg="add mod">
          <ac:chgData name="Rafael Carnicero Mazon" userId="e6fc54ee-1659-4f2f-b3b2-6ab56cc4c42f" providerId="ADAL" clId="{23820076-E4F4-4CF6-A041-D6D6A580B14F}" dt="2025-06-25T08:30:30.707" v="346"/>
          <ac:spMkLst>
            <pc:docMk/>
            <pc:sldMk cId="2676031332" sldId="9786"/>
            <ac:spMk id="48" creationId="{DE352325-BAF7-BA7E-349A-88B539ECB21B}"/>
          </ac:spMkLst>
        </pc:spChg>
        <pc:spChg chg="add mod">
          <ac:chgData name="Rafael Carnicero Mazon" userId="e6fc54ee-1659-4f2f-b3b2-6ab56cc4c42f" providerId="ADAL" clId="{23820076-E4F4-4CF6-A041-D6D6A580B14F}" dt="2025-06-25T08:30:30.707" v="346"/>
          <ac:spMkLst>
            <pc:docMk/>
            <pc:sldMk cId="2676031332" sldId="9786"/>
            <ac:spMk id="49" creationId="{255C72E5-794E-22B1-6824-30884368AB23}"/>
          </ac:spMkLst>
        </pc:spChg>
        <pc:spChg chg="add mod">
          <ac:chgData name="Rafael Carnicero Mazon" userId="e6fc54ee-1659-4f2f-b3b2-6ab56cc4c42f" providerId="ADAL" clId="{23820076-E4F4-4CF6-A041-D6D6A580B14F}" dt="2025-06-25T08:30:30.707" v="346"/>
          <ac:spMkLst>
            <pc:docMk/>
            <pc:sldMk cId="2676031332" sldId="9786"/>
            <ac:spMk id="50" creationId="{C2F9DC9E-D609-D167-28B7-2BCBF6E17908}"/>
          </ac:spMkLst>
        </pc:spChg>
        <pc:spChg chg="add mod">
          <ac:chgData name="Rafael Carnicero Mazon" userId="e6fc54ee-1659-4f2f-b3b2-6ab56cc4c42f" providerId="ADAL" clId="{23820076-E4F4-4CF6-A041-D6D6A580B14F}" dt="2025-06-25T08:30:30.707" v="346"/>
          <ac:spMkLst>
            <pc:docMk/>
            <pc:sldMk cId="2676031332" sldId="9786"/>
            <ac:spMk id="51" creationId="{AB7FE032-1E02-C74D-B2E0-E8503D4B9170}"/>
          </ac:spMkLst>
        </pc:spChg>
        <pc:spChg chg="add mod">
          <ac:chgData name="Rafael Carnicero Mazon" userId="e6fc54ee-1659-4f2f-b3b2-6ab56cc4c42f" providerId="ADAL" clId="{23820076-E4F4-4CF6-A041-D6D6A580B14F}" dt="2025-06-25T08:30:30.707" v="346"/>
          <ac:spMkLst>
            <pc:docMk/>
            <pc:sldMk cId="2676031332" sldId="9786"/>
            <ac:spMk id="52" creationId="{F7689092-02C3-4DC1-63D3-52D82DED3430}"/>
          </ac:spMkLst>
        </pc:spChg>
        <pc:spChg chg="add mod">
          <ac:chgData name="Rafael Carnicero Mazon" userId="e6fc54ee-1659-4f2f-b3b2-6ab56cc4c42f" providerId="ADAL" clId="{23820076-E4F4-4CF6-A041-D6D6A580B14F}" dt="2025-06-25T08:30:30.707" v="346"/>
          <ac:spMkLst>
            <pc:docMk/>
            <pc:sldMk cId="2676031332" sldId="9786"/>
            <ac:spMk id="53" creationId="{38335595-07BF-3862-793D-CDF742E625BE}"/>
          </ac:spMkLst>
        </pc:spChg>
        <pc:spChg chg="add mod">
          <ac:chgData name="Rafael Carnicero Mazon" userId="e6fc54ee-1659-4f2f-b3b2-6ab56cc4c42f" providerId="ADAL" clId="{23820076-E4F4-4CF6-A041-D6D6A580B14F}" dt="2025-06-25T08:31:03.935" v="351" actId="1076"/>
          <ac:spMkLst>
            <pc:docMk/>
            <pc:sldMk cId="2676031332" sldId="9786"/>
            <ac:spMk id="54" creationId="{D4EFEBAE-8CF1-49C5-D599-109F48A58850}"/>
          </ac:spMkLst>
        </pc:spChg>
        <pc:grpChg chg="add mod">
          <ac:chgData name="Rafael Carnicero Mazon" userId="e6fc54ee-1659-4f2f-b3b2-6ab56cc4c42f" providerId="ADAL" clId="{23820076-E4F4-4CF6-A041-D6D6A580B14F}" dt="2025-06-25T08:30:30.707" v="346"/>
          <ac:grpSpMkLst>
            <pc:docMk/>
            <pc:sldMk cId="2676031332" sldId="9786"/>
            <ac:grpSpMk id="16" creationId="{E643EB40-51FC-C1DD-30E4-D91D6D77460B}"/>
          </ac:grpSpMkLst>
        </pc:grpChg>
        <pc:cxnChg chg="add mod">
          <ac:chgData name="Rafael Carnicero Mazon" userId="e6fc54ee-1659-4f2f-b3b2-6ab56cc4c42f" providerId="ADAL" clId="{23820076-E4F4-4CF6-A041-D6D6A580B14F}" dt="2025-06-25T08:30:30.707" v="346"/>
          <ac:cxnSpMkLst>
            <pc:docMk/>
            <pc:sldMk cId="2676031332" sldId="9786"/>
            <ac:cxnSpMk id="4" creationId="{9944BFAE-884B-26A0-533A-4BC899DCAA8D}"/>
          </ac:cxnSpMkLst>
        </pc:cxnChg>
        <pc:cxnChg chg="add mod">
          <ac:chgData name="Rafael Carnicero Mazon" userId="e6fc54ee-1659-4f2f-b3b2-6ab56cc4c42f" providerId="ADAL" clId="{23820076-E4F4-4CF6-A041-D6D6A580B14F}" dt="2025-06-25T08:30:30.707" v="346"/>
          <ac:cxnSpMkLst>
            <pc:docMk/>
            <pc:sldMk cId="2676031332" sldId="9786"/>
            <ac:cxnSpMk id="5" creationId="{BE9AE2BB-E3EB-8D9F-F84C-51B1A4348B41}"/>
          </ac:cxnSpMkLst>
        </pc:cxnChg>
        <pc:cxnChg chg="add mod">
          <ac:chgData name="Rafael Carnicero Mazon" userId="e6fc54ee-1659-4f2f-b3b2-6ab56cc4c42f" providerId="ADAL" clId="{23820076-E4F4-4CF6-A041-D6D6A580B14F}" dt="2025-06-25T08:30:30.707" v="346"/>
          <ac:cxnSpMkLst>
            <pc:docMk/>
            <pc:sldMk cId="2676031332" sldId="9786"/>
            <ac:cxnSpMk id="7" creationId="{5494AC84-6EC6-CDAB-7B8F-330541F3419F}"/>
          </ac:cxnSpMkLst>
        </pc:cxnChg>
        <pc:cxnChg chg="add mod">
          <ac:chgData name="Rafael Carnicero Mazon" userId="e6fc54ee-1659-4f2f-b3b2-6ab56cc4c42f" providerId="ADAL" clId="{23820076-E4F4-4CF6-A041-D6D6A580B14F}" dt="2025-06-25T08:30:30.707" v="346"/>
          <ac:cxnSpMkLst>
            <pc:docMk/>
            <pc:sldMk cId="2676031332" sldId="9786"/>
            <ac:cxnSpMk id="8" creationId="{FDB94F0E-6C17-0299-70F2-AAE8BD60B24F}"/>
          </ac:cxnSpMkLst>
        </pc:cxnChg>
        <pc:cxnChg chg="add mod">
          <ac:chgData name="Rafael Carnicero Mazon" userId="e6fc54ee-1659-4f2f-b3b2-6ab56cc4c42f" providerId="ADAL" clId="{23820076-E4F4-4CF6-A041-D6D6A580B14F}" dt="2025-06-25T08:30:30.707" v="346"/>
          <ac:cxnSpMkLst>
            <pc:docMk/>
            <pc:sldMk cId="2676031332" sldId="9786"/>
            <ac:cxnSpMk id="9" creationId="{B2970E7E-F4AB-FB0C-9409-0932748CB02A}"/>
          </ac:cxnSpMkLst>
        </pc:cxnChg>
        <pc:cxnChg chg="add mod">
          <ac:chgData name="Rafael Carnicero Mazon" userId="e6fc54ee-1659-4f2f-b3b2-6ab56cc4c42f" providerId="ADAL" clId="{23820076-E4F4-4CF6-A041-D6D6A580B14F}" dt="2025-06-25T08:30:30.707" v="346"/>
          <ac:cxnSpMkLst>
            <pc:docMk/>
            <pc:sldMk cId="2676031332" sldId="9786"/>
            <ac:cxnSpMk id="10" creationId="{B27AEECE-25D8-F69E-2322-ED3EC0FB6E6A}"/>
          </ac:cxnSpMkLst>
        </pc:cxnChg>
        <pc:cxnChg chg="add mod">
          <ac:chgData name="Rafael Carnicero Mazon" userId="e6fc54ee-1659-4f2f-b3b2-6ab56cc4c42f" providerId="ADAL" clId="{23820076-E4F4-4CF6-A041-D6D6A580B14F}" dt="2025-06-25T08:30:30.707" v="346"/>
          <ac:cxnSpMkLst>
            <pc:docMk/>
            <pc:sldMk cId="2676031332" sldId="9786"/>
            <ac:cxnSpMk id="18" creationId="{2622AB3F-9937-1B6F-7EF2-167ED2D00B86}"/>
          </ac:cxnSpMkLst>
        </pc:cxnChg>
        <pc:cxnChg chg="add mod">
          <ac:chgData name="Rafael Carnicero Mazon" userId="e6fc54ee-1659-4f2f-b3b2-6ab56cc4c42f" providerId="ADAL" clId="{23820076-E4F4-4CF6-A041-D6D6A580B14F}" dt="2025-06-25T08:30:30.707" v="346"/>
          <ac:cxnSpMkLst>
            <pc:docMk/>
            <pc:sldMk cId="2676031332" sldId="9786"/>
            <ac:cxnSpMk id="39" creationId="{BA100103-C8A3-4373-837D-C1399C1A40D2}"/>
          </ac:cxnSpMkLst>
        </pc:cxnChg>
        <pc:cxnChg chg="add mod">
          <ac:chgData name="Rafael Carnicero Mazon" userId="e6fc54ee-1659-4f2f-b3b2-6ab56cc4c42f" providerId="ADAL" clId="{23820076-E4F4-4CF6-A041-D6D6A580B14F}" dt="2025-06-25T08:30:30.707" v="346"/>
          <ac:cxnSpMkLst>
            <pc:docMk/>
            <pc:sldMk cId="2676031332" sldId="9786"/>
            <ac:cxnSpMk id="43" creationId="{1BC4560D-CC0E-B068-650C-971F7D2097AD}"/>
          </ac:cxnSpMkLst>
        </pc:cxnChg>
        <pc:extLst>
          <p:ext xmlns:p="http://schemas.openxmlformats.org/presentationml/2006/main" uri="{D6D511B9-2390-475A-947B-AFAB55BFBCF1}">
            <pc226:cmChg xmlns:pc226="http://schemas.microsoft.com/office/powerpoint/2022/06/main/command" chg="del">
              <pc226:chgData name="Rafael Carnicero Mazon" userId="e6fc54ee-1659-4f2f-b3b2-6ab56cc4c42f" providerId="ADAL" clId="{23820076-E4F4-4CF6-A041-D6D6A580B14F}" dt="2025-07-02T12:28:06.769" v="518"/>
              <pc2:cmMkLst xmlns:pc2="http://schemas.microsoft.com/office/powerpoint/2019/9/main/command">
                <pc:docMk/>
                <pc:sldMk cId="2676031332" sldId="9786"/>
                <pc2:cmMk id="{DEB4B740-814E-46AB-87FA-C37A223F0299}"/>
              </pc2:cmMkLst>
              <pc226:cmRplyChg chg="add">
                <pc226:chgData name="Rafael Carnicero Mazon" userId="e6fc54ee-1659-4f2f-b3b2-6ab56cc4c42f" providerId="ADAL" clId="{23820076-E4F4-4CF6-A041-D6D6A580B14F}" dt="2025-07-02T09:47:46.767" v="494"/>
                <pc2:cmRplyMkLst xmlns:pc2="http://schemas.microsoft.com/office/powerpoint/2019/9/main/command">
                  <pc:docMk/>
                  <pc:sldMk cId="2676031332" sldId="9786"/>
                  <pc2:cmMk id="{DEB4B740-814E-46AB-87FA-C37A223F0299}"/>
                  <pc2:cmRplyMk id="{CAD5777D-53DD-4997-9E5C-33E2703D7356}"/>
                </pc2:cmRplyMkLst>
              </pc226:cmRplyChg>
            </pc226:cmChg>
          </p:ext>
        </pc:extLst>
      </pc:sldChg>
      <pc:sldChg chg="modSp mod delCm modCm">
        <pc:chgData name="Rafael Carnicero Mazon" userId="e6fc54ee-1659-4f2f-b3b2-6ab56cc4c42f" providerId="ADAL" clId="{23820076-E4F4-4CF6-A041-D6D6A580B14F}" dt="2025-07-04T07:58:57.165" v="536" actId="313"/>
        <pc:sldMkLst>
          <pc:docMk/>
          <pc:sldMk cId="341439889" sldId="9789"/>
        </pc:sldMkLst>
        <pc:graphicFrameChg chg="modGraphic">
          <ac:chgData name="Rafael Carnicero Mazon" userId="e6fc54ee-1659-4f2f-b3b2-6ab56cc4c42f" providerId="ADAL" clId="{23820076-E4F4-4CF6-A041-D6D6A580B14F}" dt="2025-07-04T07:58:57.165" v="536" actId="313"/>
          <ac:graphicFrameMkLst>
            <pc:docMk/>
            <pc:sldMk cId="341439889" sldId="9789"/>
            <ac:graphicFrameMk id="7" creationId="{52F2591D-9659-44FA-BEF0-5B105A52AC8A}"/>
          </ac:graphicFrameMkLst>
        </pc:graphicFrameChg>
        <pc:extLst>
          <p:ext xmlns:p="http://schemas.openxmlformats.org/presentationml/2006/main" uri="{D6D511B9-2390-475A-947B-AFAB55BFBCF1}">
            <pc226:cmChg xmlns:pc226="http://schemas.microsoft.com/office/powerpoint/2022/06/main/command" chg="del mod">
              <pc226:chgData name="Rafael Carnicero Mazon" userId="e6fc54ee-1659-4f2f-b3b2-6ab56cc4c42f" providerId="ADAL" clId="{23820076-E4F4-4CF6-A041-D6D6A580B14F}" dt="2025-07-02T12:27:58.138" v="516"/>
              <pc2:cmMkLst xmlns:pc2="http://schemas.microsoft.com/office/powerpoint/2019/9/main/command">
                <pc:docMk/>
                <pc:sldMk cId="341439889" sldId="9789"/>
                <pc2:cmMk id="{A4C1B69E-A7DC-4FDD-B3B6-95161F7C134C}"/>
              </pc2:cmMkLst>
              <pc226:cmRplyChg chg="add">
                <pc226:chgData name="Rafael Carnicero Mazon" userId="e6fc54ee-1659-4f2f-b3b2-6ab56cc4c42f" providerId="ADAL" clId="{23820076-E4F4-4CF6-A041-D6D6A580B14F}" dt="2025-07-02T10:00:28.350" v="496"/>
                <pc2:cmRplyMkLst xmlns:pc2="http://schemas.microsoft.com/office/powerpoint/2019/9/main/command">
                  <pc:docMk/>
                  <pc:sldMk cId="341439889" sldId="9789"/>
                  <pc2:cmMk id="{A4C1B69E-A7DC-4FDD-B3B6-95161F7C134C}"/>
                  <pc2:cmRplyMk id="{920887DC-4696-489E-AE39-F487DF5A13B3}"/>
                </pc2:cmRplyMkLst>
              </pc226:cmRplyChg>
            </pc226:cmChg>
          </p:ext>
        </pc:extLst>
      </pc:sldChg>
      <pc:sldChg chg="modSp mod">
        <pc:chgData name="Rafael Carnicero Mazon" userId="e6fc54ee-1659-4f2f-b3b2-6ab56cc4c42f" providerId="ADAL" clId="{23820076-E4F4-4CF6-A041-D6D6A580B14F}" dt="2025-06-26T12:07:41.112" v="354" actId="20577"/>
        <pc:sldMkLst>
          <pc:docMk/>
          <pc:sldMk cId="349037862" sldId="2147473038"/>
        </pc:sldMkLst>
        <pc:spChg chg="mod">
          <ac:chgData name="Rafael Carnicero Mazon" userId="e6fc54ee-1659-4f2f-b3b2-6ab56cc4c42f" providerId="ADAL" clId="{23820076-E4F4-4CF6-A041-D6D6A580B14F}" dt="2025-06-26T12:07:41.112" v="354" actId="20577"/>
          <ac:spMkLst>
            <pc:docMk/>
            <pc:sldMk cId="349037862" sldId="2147473038"/>
            <ac:spMk id="2" creationId="{33D8BC69-4643-6C3B-F15C-7D4EFD0C6620}"/>
          </ac:spMkLst>
        </pc:spChg>
      </pc:sldChg>
      <pc:sldChg chg="modSp mod">
        <pc:chgData name="Rafael Carnicero Mazon" userId="e6fc54ee-1659-4f2f-b3b2-6ab56cc4c42f" providerId="ADAL" clId="{23820076-E4F4-4CF6-A041-D6D6A580B14F}" dt="2025-06-26T12:40:53.455" v="403" actId="13926"/>
        <pc:sldMkLst>
          <pc:docMk/>
          <pc:sldMk cId="1589754691" sldId="2147473039"/>
        </pc:sldMkLst>
        <pc:spChg chg="mod">
          <ac:chgData name="Rafael Carnicero Mazon" userId="e6fc54ee-1659-4f2f-b3b2-6ab56cc4c42f" providerId="ADAL" clId="{23820076-E4F4-4CF6-A041-D6D6A580B14F}" dt="2025-06-26T12:40:53.455" v="403" actId="13926"/>
          <ac:spMkLst>
            <pc:docMk/>
            <pc:sldMk cId="1589754691" sldId="2147473039"/>
            <ac:spMk id="2" creationId="{33D8BC69-4643-6C3B-F15C-7D4EFD0C6620}"/>
          </ac:spMkLst>
        </pc:spChg>
      </pc:sldChg>
      <pc:sldChg chg="modSp mod">
        <pc:chgData name="Rafael Carnicero Mazon" userId="e6fc54ee-1659-4f2f-b3b2-6ab56cc4c42f" providerId="ADAL" clId="{23820076-E4F4-4CF6-A041-D6D6A580B14F}" dt="2025-07-04T08:11:05.539" v="562" actId="20577"/>
        <pc:sldMkLst>
          <pc:docMk/>
          <pc:sldMk cId="1632184897" sldId="2147473041"/>
        </pc:sldMkLst>
        <pc:spChg chg="mod">
          <ac:chgData name="Rafael Carnicero Mazon" userId="e6fc54ee-1659-4f2f-b3b2-6ab56cc4c42f" providerId="ADAL" clId="{23820076-E4F4-4CF6-A041-D6D6A580B14F}" dt="2025-07-04T08:11:05.539" v="562" actId="20577"/>
          <ac:spMkLst>
            <pc:docMk/>
            <pc:sldMk cId="1632184897" sldId="2147473041"/>
            <ac:spMk id="8" creationId="{98D9054C-5EAC-C6FB-1815-05A223046155}"/>
          </ac:spMkLst>
        </pc:spChg>
      </pc:sldChg>
      <pc:sldChg chg="modSp mod">
        <pc:chgData name="Rafael Carnicero Mazon" userId="e6fc54ee-1659-4f2f-b3b2-6ab56cc4c42f" providerId="ADAL" clId="{23820076-E4F4-4CF6-A041-D6D6A580B14F}" dt="2025-07-04T08:58:02.002" v="712" actId="20577"/>
        <pc:sldMkLst>
          <pc:docMk/>
          <pc:sldMk cId="2277109289" sldId="2147473047"/>
        </pc:sldMkLst>
        <pc:spChg chg="mod">
          <ac:chgData name="Rafael Carnicero Mazon" userId="e6fc54ee-1659-4f2f-b3b2-6ab56cc4c42f" providerId="ADAL" clId="{23820076-E4F4-4CF6-A041-D6D6A580B14F}" dt="2025-07-04T08:58:02.002" v="712" actId="20577"/>
          <ac:spMkLst>
            <pc:docMk/>
            <pc:sldMk cId="2277109289" sldId="2147473047"/>
            <ac:spMk id="2" creationId="{6B95AA68-6E2B-3B61-AD56-98B88A0DEBAD}"/>
          </ac:spMkLst>
        </pc:spChg>
      </pc:sldChg>
      <pc:sldChg chg="delSp modSp mod delCm">
        <pc:chgData name="Rafael Carnicero Mazon" userId="e6fc54ee-1659-4f2f-b3b2-6ab56cc4c42f" providerId="ADAL" clId="{23820076-E4F4-4CF6-A041-D6D6A580B14F}" dt="2025-07-04T08:57:51.876" v="711" actId="20577"/>
        <pc:sldMkLst>
          <pc:docMk/>
          <pc:sldMk cId="2342868390" sldId="2147473049"/>
        </pc:sldMkLst>
        <pc:spChg chg="del mod">
          <ac:chgData name="Rafael Carnicero Mazon" userId="e6fc54ee-1659-4f2f-b3b2-6ab56cc4c42f" providerId="ADAL" clId="{23820076-E4F4-4CF6-A041-D6D6A580B14F}" dt="2025-07-04T08:43:01.343" v="674" actId="478"/>
          <ac:spMkLst>
            <pc:docMk/>
            <pc:sldMk cId="2342868390" sldId="2147473049"/>
            <ac:spMk id="3" creationId="{69E37D2F-5C47-DF28-3C3D-BBBAFDA2DF0A}"/>
          </ac:spMkLst>
        </pc:spChg>
        <pc:spChg chg="mod">
          <ac:chgData name="Rafael Carnicero Mazon" userId="e6fc54ee-1659-4f2f-b3b2-6ab56cc4c42f" providerId="ADAL" clId="{23820076-E4F4-4CF6-A041-D6D6A580B14F}" dt="2025-07-04T08:57:51.876" v="711" actId="20577"/>
          <ac:spMkLst>
            <pc:docMk/>
            <pc:sldMk cId="2342868390" sldId="2147473049"/>
            <ac:spMk id="5" creationId="{D65CE2B0-1330-6F29-7C2E-AA611B38793F}"/>
          </ac:spMkLst>
        </pc:spChg>
        <pc:spChg chg="mod">
          <ac:chgData name="Rafael Carnicero Mazon" userId="e6fc54ee-1659-4f2f-b3b2-6ab56cc4c42f" providerId="ADAL" clId="{23820076-E4F4-4CF6-A041-D6D6A580B14F}" dt="2025-07-04T08:42:59.026" v="673" actId="1076"/>
          <ac:spMkLst>
            <pc:docMk/>
            <pc:sldMk cId="2342868390" sldId="2147473049"/>
            <ac:spMk id="9" creationId="{813EB0BC-B9D4-6D11-C4C0-C51AB88059D7}"/>
          </ac:spMkLst>
        </pc:spChg>
        <pc:spChg chg="mod">
          <ac:chgData name="Rafael Carnicero Mazon" userId="e6fc54ee-1659-4f2f-b3b2-6ab56cc4c42f" providerId="ADAL" clId="{23820076-E4F4-4CF6-A041-D6D6A580B14F}" dt="2025-07-04T08:42:56.571" v="672" actId="1076"/>
          <ac:spMkLst>
            <pc:docMk/>
            <pc:sldMk cId="2342868390" sldId="2147473049"/>
            <ac:spMk id="10" creationId="{359436DE-12A5-B939-B772-CC8F7F722607}"/>
          </ac:spMkLst>
        </pc:spChg>
        <pc:spChg chg="del mod">
          <ac:chgData name="Rafael Carnicero Mazon" userId="e6fc54ee-1659-4f2f-b3b2-6ab56cc4c42f" providerId="ADAL" clId="{23820076-E4F4-4CF6-A041-D6D6A580B14F}" dt="2025-07-04T08:42:52.708" v="671" actId="478"/>
          <ac:spMkLst>
            <pc:docMk/>
            <pc:sldMk cId="2342868390" sldId="2147473049"/>
            <ac:spMk id="13" creationId="{2BB01833-DB49-90E1-69D2-444CBD0F6AB6}"/>
          </ac:spMkLst>
        </pc:spChg>
        <pc:spChg chg="del mod">
          <ac:chgData name="Rafael Carnicero Mazon" userId="e6fc54ee-1659-4f2f-b3b2-6ab56cc4c42f" providerId="ADAL" clId="{23820076-E4F4-4CF6-A041-D6D6A580B14F}" dt="2025-07-04T08:43:31.351" v="682" actId="478"/>
          <ac:spMkLst>
            <pc:docMk/>
            <pc:sldMk cId="2342868390" sldId="2147473049"/>
            <ac:spMk id="62" creationId="{C142151C-C0BC-C409-098E-62550FB55A1B}"/>
          </ac:spMkLst>
        </pc:spChg>
        <pc:spChg chg="mod">
          <ac:chgData name="Rafael Carnicero Mazon" userId="e6fc54ee-1659-4f2f-b3b2-6ab56cc4c42f" providerId="ADAL" clId="{23820076-E4F4-4CF6-A041-D6D6A580B14F}" dt="2025-07-04T08:43:44.200" v="685" actId="1076"/>
          <ac:spMkLst>
            <pc:docMk/>
            <pc:sldMk cId="2342868390" sldId="2147473049"/>
            <ac:spMk id="63" creationId="{0FB44C2A-5B49-EDC9-7623-EC9CB6F6E2E0}"/>
          </ac:spMkLst>
        </pc:spChg>
        <pc:spChg chg="mod">
          <ac:chgData name="Rafael Carnicero Mazon" userId="e6fc54ee-1659-4f2f-b3b2-6ab56cc4c42f" providerId="ADAL" clId="{23820076-E4F4-4CF6-A041-D6D6A580B14F}" dt="2025-07-04T08:43:26.833" v="680" actId="1076"/>
          <ac:spMkLst>
            <pc:docMk/>
            <pc:sldMk cId="2342868390" sldId="2147473049"/>
            <ac:spMk id="66" creationId="{4EDA445D-665F-E661-A960-D9F4FF6895C8}"/>
          </ac:spMkLst>
        </pc:spChg>
        <pc:grpChg chg="mod">
          <ac:chgData name="Rafael Carnicero Mazon" userId="e6fc54ee-1659-4f2f-b3b2-6ab56cc4c42f" providerId="ADAL" clId="{23820076-E4F4-4CF6-A041-D6D6A580B14F}" dt="2025-07-04T08:24:00.201" v="623" actId="1076"/>
          <ac:grpSpMkLst>
            <pc:docMk/>
            <pc:sldMk cId="2342868390" sldId="2147473049"/>
            <ac:grpSpMk id="36" creationId="{77768A65-7596-C9C5-40EE-AABCEB816048}"/>
          </ac:grpSpMkLst>
        </pc:grpChg>
        <pc:extLst>
          <p:ext xmlns:p="http://schemas.openxmlformats.org/presentationml/2006/main" uri="{D6D511B9-2390-475A-947B-AFAB55BFBCF1}">
            <pc226:cmChg xmlns:pc226="http://schemas.microsoft.com/office/powerpoint/2022/06/main/command" chg="del">
              <pc226:chgData name="Rafael Carnicero Mazon" userId="e6fc54ee-1659-4f2f-b3b2-6ab56cc4c42f" providerId="ADAL" clId="{23820076-E4F4-4CF6-A041-D6D6A580B14F}" dt="2025-07-04T08:56:59.986" v="706"/>
              <pc2:cmMkLst xmlns:pc2="http://schemas.microsoft.com/office/powerpoint/2019/9/main/command">
                <pc:docMk/>
                <pc:sldMk cId="2342868390" sldId="2147473049"/>
                <pc2:cmMk id="{19A9A3CD-9932-425D-8E03-26DC49D4BE4B}"/>
              </pc2:cmMkLst>
            </pc226:cmChg>
          </p:ext>
        </pc:extLst>
      </pc:sldChg>
      <pc:sldChg chg="modSp mod">
        <pc:chgData name="Rafael Carnicero Mazon" userId="e6fc54ee-1659-4f2f-b3b2-6ab56cc4c42f" providerId="ADAL" clId="{23820076-E4F4-4CF6-A041-D6D6A580B14F}" dt="2025-07-04T08:14:27.361" v="570" actId="207"/>
        <pc:sldMkLst>
          <pc:docMk/>
          <pc:sldMk cId="186374884" sldId="2147473051"/>
        </pc:sldMkLst>
        <pc:spChg chg="mod">
          <ac:chgData name="Rafael Carnicero Mazon" userId="e6fc54ee-1659-4f2f-b3b2-6ab56cc4c42f" providerId="ADAL" clId="{23820076-E4F4-4CF6-A041-D6D6A580B14F}" dt="2025-07-04T08:14:27.361" v="570" actId="207"/>
          <ac:spMkLst>
            <pc:docMk/>
            <pc:sldMk cId="186374884" sldId="2147473051"/>
            <ac:spMk id="9" creationId="{D6BEA02F-215D-318D-4EA8-71617A3BD4C1}"/>
          </ac:spMkLst>
        </pc:spChg>
        <pc:spChg chg="mod">
          <ac:chgData name="Rafael Carnicero Mazon" userId="e6fc54ee-1659-4f2f-b3b2-6ab56cc4c42f" providerId="ADAL" clId="{23820076-E4F4-4CF6-A041-D6D6A580B14F}" dt="2025-07-04T08:14:27.361" v="570" actId="207"/>
          <ac:spMkLst>
            <pc:docMk/>
            <pc:sldMk cId="186374884" sldId="2147473051"/>
            <ac:spMk id="14" creationId="{1E8FDB24-9320-285E-F9CB-B6300C7A3C7B}"/>
          </ac:spMkLst>
        </pc:spChg>
        <pc:spChg chg="mod">
          <ac:chgData name="Rafael Carnicero Mazon" userId="e6fc54ee-1659-4f2f-b3b2-6ab56cc4c42f" providerId="ADAL" clId="{23820076-E4F4-4CF6-A041-D6D6A580B14F}" dt="2025-07-04T08:14:27.361" v="570" actId="207"/>
          <ac:spMkLst>
            <pc:docMk/>
            <pc:sldMk cId="186374884" sldId="2147473051"/>
            <ac:spMk id="17" creationId="{67E76EDB-5896-AD41-F201-39C126387534}"/>
          </ac:spMkLst>
        </pc:spChg>
      </pc:sldChg>
      <pc:sldChg chg="modSp mod">
        <pc:chgData name="Rafael Carnicero Mazon" userId="e6fc54ee-1659-4f2f-b3b2-6ab56cc4c42f" providerId="ADAL" clId="{23820076-E4F4-4CF6-A041-D6D6A580B14F}" dt="2025-07-04T08:57:38.841" v="709" actId="1076"/>
        <pc:sldMkLst>
          <pc:docMk/>
          <pc:sldMk cId="2104219071" sldId="2147473067"/>
        </pc:sldMkLst>
        <pc:spChg chg="mod">
          <ac:chgData name="Rafael Carnicero Mazon" userId="e6fc54ee-1659-4f2f-b3b2-6ab56cc4c42f" providerId="ADAL" clId="{23820076-E4F4-4CF6-A041-D6D6A580B14F}" dt="2025-07-04T08:57:18.641" v="707" actId="2711"/>
          <ac:spMkLst>
            <pc:docMk/>
            <pc:sldMk cId="2104219071" sldId="2147473067"/>
            <ac:spMk id="6" creationId="{B57776E0-A2BD-699F-A7DD-C2C68563AC37}"/>
          </ac:spMkLst>
        </pc:spChg>
        <pc:spChg chg="mod">
          <ac:chgData name="Rafael Carnicero Mazon" userId="e6fc54ee-1659-4f2f-b3b2-6ab56cc4c42f" providerId="ADAL" clId="{23820076-E4F4-4CF6-A041-D6D6A580B14F}" dt="2025-07-04T08:57:18.641" v="707" actId="2711"/>
          <ac:spMkLst>
            <pc:docMk/>
            <pc:sldMk cId="2104219071" sldId="2147473067"/>
            <ac:spMk id="9" creationId="{2CDAA05C-A4C8-BB79-EF3A-EE1A3C60C880}"/>
          </ac:spMkLst>
        </pc:spChg>
        <pc:spChg chg="mod">
          <ac:chgData name="Rafael Carnicero Mazon" userId="e6fc54ee-1659-4f2f-b3b2-6ab56cc4c42f" providerId="ADAL" clId="{23820076-E4F4-4CF6-A041-D6D6A580B14F}" dt="2025-07-04T08:57:18.641" v="707" actId="2711"/>
          <ac:spMkLst>
            <pc:docMk/>
            <pc:sldMk cId="2104219071" sldId="2147473067"/>
            <ac:spMk id="13" creationId="{12E108CB-F637-8E5D-764E-77E5AF29D483}"/>
          </ac:spMkLst>
        </pc:spChg>
        <pc:spChg chg="mod">
          <ac:chgData name="Rafael Carnicero Mazon" userId="e6fc54ee-1659-4f2f-b3b2-6ab56cc4c42f" providerId="ADAL" clId="{23820076-E4F4-4CF6-A041-D6D6A580B14F}" dt="2025-07-04T08:57:38.841" v="709" actId="1076"/>
          <ac:spMkLst>
            <pc:docMk/>
            <pc:sldMk cId="2104219071" sldId="2147473067"/>
            <ac:spMk id="15" creationId="{B3A8B4A1-9927-39FA-9339-E9CD5DC82651}"/>
          </ac:spMkLst>
        </pc:spChg>
      </pc:sldChg>
      <pc:sldChg chg="modSp mod">
        <pc:chgData name="Rafael Carnicero Mazon" userId="e6fc54ee-1659-4f2f-b3b2-6ab56cc4c42f" providerId="ADAL" clId="{23820076-E4F4-4CF6-A041-D6D6A580B14F}" dt="2025-07-04T08:09:08.504" v="553" actId="20577"/>
        <pc:sldMkLst>
          <pc:docMk/>
          <pc:sldMk cId="4149189925" sldId="2147482505"/>
        </pc:sldMkLst>
        <pc:spChg chg="mod">
          <ac:chgData name="Rafael Carnicero Mazon" userId="e6fc54ee-1659-4f2f-b3b2-6ab56cc4c42f" providerId="ADAL" clId="{23820076-E4F4-4CF6-A041-D6D6A580B14F}" dt="2025-07-04T08:09:04.554" v="552" actId="20577"/>
          <ac:spMkLst>
            <pc:docMk/>
            <pc:sldMk cId="4149189925" sldId="2147482505"/>
            <ac:spMk id="11" creationId="{2F2C9433-6636-0CAB-5480-41FCDA3A3B26}"/>
          </ac:spMkLst>
        </pc:spChg>
        <pc:spChg chg="mod">
          <ac:chgData name="Rafael Carnicero Mazon" userId="e6fc54ee-1659-4f2f-b3b2-6ab56cc4c42f" providerId="ADAL" clId="{23820076-E4F4-4CF6-A041-D6D6A580B14F}" dt="2025-07-04T08:09:08.504" v="553" actId="20577"/>
          <ac:spMkLst>
            <pc:docMk/>
            <pc:sldMk cId="4149189925" sldId="2147482505"/>
            <ac:spMk id="14" creationId="{84E34E71-E7DB-40C1-4B5C-0E33DAABB6D9}"/>
          </ac:spMkLst>
        </pc:spChg>
      </pc:sldChg>
      <pc:sldChg chg="modSp mod">
        <pc:chgData name="Rafael Carnicero Mazon" userId="e6fc54ee-1659-4f2f-b3b2-6ab56cc4c42f" providerId="ADAL" clId="{23820076-E4F4-4CF6-A041-D6D6A580B14F}" dt="2025-07-04T08:11:43.981" v="563" actId="20577"/>
        <pc:sldMkLst>
          <pc:docMk/>
          <pc:sldMk cId="2990198824" sldId="2147482506"/>
        </pc:sldMkLst>
        <pc:spChg chg="mod">
          <ac:chgData name="Rafael Carnicero Mazon" userId="e6fc54ee-1659-4f2f-b3b2-6ab56cc4c42f" providerId="ADAL" clId="{23820076-E4F4-4CF6-A041-D6D6A580B14F}" dt="2025-06-26T12:40:43.620" v="401" actId="20577"/>
          <ac:spMkLst>
            <pc:docMk/>
            <pc:sldMk cId="2990198824" sldId="2147482506"/>
            <ac:spMk id="2" creationId="{1C1B384A-CFB9-264F-8721-6D9408529754}"/>
          </ac:spMkLst>
        </pc:spChg>
        <pc:spChg chg="mod">
          <ac:chgData name="Rafael Carnicero Mazon" userId="e6fc54ee-1659-4f2f-b3b2-6ab56cc4c42f" providerId="ADAL" clId="{23820076-E4F4-4CF6-A041-D6D6A580B14F}" dt="2025-07-04T08:11:43.981" v="563" actId="20577"/>
          <ac:spMkLst>
            <pc:docMk/>
            <pc:sldMk cId="2990198824" sldId="2147482506"/>
            <ac:spMk id="35" creationId="{C82111A0-C2C6-CDB2-D6C7-862C66689688}"/>
          </ac:spMkLst>
        </pc:spChg>
      </pc:sldChg>
      <pc:sldChg chg="addSp delSp modSp mod delCm">
        <pc:chgData name="Rafael Carnicero Mazon" userId="e6fc54ee-1659-4f2f-b3b2-6ab56cc4c42f" providerId="ADAL" clId="{23820076-E4F4-4CF6-A041-D6D6A580B14F}" dt="2025-07-04T08:17:37.887" v="573" actId="1076"/>
        <pc:sldMkLst>
          <pc:docMk/>
          <pc:sldMk cId="2237266206" sldId="2147482509"/>
        </pc:sldMkLst>
        <pc:spChg chg="add mod ord">
          <ac:chgData name="Rafael Carnicero Mazon" userId="e6fc54ee-1659-4f2f-b3b2-6ab56cc4c42f" providerId="ADAL" clId="{23820076-E4F4-4CF6-A041-D6D6A580B14F}" dt="2025-07-04T08:17:20.609" v="572" actId="14100"/>
          <ac:spMkLst>
            <pc:docMk/>
            <pc:sldMk cId="2237266206" sldId="2147482509"/>
            <ac:spMk id="3" creationId="{AF1D3918-3BC2-02D5-B266-31C7225DDC34}"/>
          </ac:spMkLst>
        </pc:spChg>
        <pc:spChg chg="add mod">
          <ac:chgData name="Rafael Carnicero Mazon" userId="e6fc54ee-1659-4f2f-b3b2-6ab56cc4c42f" providerId="ADAL" clId="{23820076-E4F4-4CF6-A041-D6D6A580B14F}" dt="2025-06-30T12:51:28.219" v="481" actId="1076"/>
          <ac:spMkLst>
            <pc:docMk/>
            <pc:sldMk cId="2237266206" sldId="2147482509"/>
            <ac:spMk id="8" creationId="{373FF6FC-EDF2-F899-FF4D-D90EDDDB0AC6}"/>
          </ac:spMkLst>
        </pc:spChg>
        <pc:spChg chg="mod">
          <ac:chgData name="Rafael Carnicero Mazon" userId="e6fc54ee-1659-4f2f-b3b2-6ab56cc4c42f" providerId="ADAL" clId="{23820076-E4F4-4CF6-A041-D6D6A580B14F}" dt="2025-06-30T12:51:17.302" v="480" actId="12"/>
          <ac:spMkLst>
            <pc:docMk/>
            <pc:sldMk cId="2237266206" sldId="2147482509"/>
            <ac:spMk id="14" creationId="{A6A179F4-32DF-3A21-462A-22A745348563}"/>
          </ac:spMkLst>
        </pc:spChg>
        <pc:spChg chg="mod">
          <ac:chgData name="Rafael Carnicero Mazon" userId="e6fc54ee-1659-4f2f-b3b2-6ab56cc4c42f" providerId="ADAL" clId="{23820076-E4F4-4CF6-A041-D6D6A580B14F}" dt="2025-07-04T08:17:37.887" v="573" actId="1076"/>
          <ac:spMkLst>
            <pc:docMk/>
            <pc:sldMk cId="2237266206" sldId="2147482509"/>
            <ac:spMk id="17" creationId="{F7E5A8F8-0052-6DFF-7572-6D3D4792DD3B}"/>
          </ac:spMkLst>
        </pc:spChg>
        <pc:spChg chg="mod">
          <ac:chgData name="Rafael Carnicero Mazon" userId="e6fc54ee-1659-4f2f-b3b2-6ab56cc4c42f" providerId="ADAL" clId="{23820076-E4F4-4CF6-A041-D6D6A580B14F}" dt="2025-06-30T12:46:52.861" v="449" actId="207"/>
          <ac:spMkLst>
            <pc:docMk/>
            <pc:sldMk cId="2237266206" sldId="2147482509"/>
            <ac:spMk id="19" creationId="{D1068DC0-7D4C-49B2-C827-DF74692BBC1C}"/>
          </ac:spMkLst>
        </pc:spChg>
        <pc:spChg chg="mod">
          <ac:chgData name="Rafael Carnicero Mazon" userId="e6fc54ee-1659-4f2f-b3b2-6ab56cc4c42f" providerId="ADAL" clId="{23820076-E4F4-4CF6-A041-D6D6A580B14F}" dt="2025-06-30T12:46:52.861" v="449" actId="207"/>
          <ac:spMkLst>
            <pc:docMk/>
            <pc:sldMk cId="2237266206" sldId="2147482509"/>
            <ac:spMk id="20" creationId="{82F2F5C0-4960-B304-E618-64278B8598D3}"/>
          </ac:spMkLst>
        </pc:spChg>
        <pc:spChg chg="add mod">
          <ac:chgData name="Rafael Carnicero Mazon" userId="e6fc54ee-1659-4f2f-b3b2-6ab56cc4c42f" providerId="ADAL" clId="{23820076-E4F4-4CF6-A041-D6D6A580B14F}" dt="2025-07-04T08:17:37.887" v="573" actId="1076"/>
          <ac:spMkLst>
            <pc:docMk/>
            <pc:sldMk cId="2237266206" sldId="2147482509"/>
            <ac:spMk id="21" creationId="{782F7911-5C85-6F18-CA1B-FC9683F6DAD7}"/>
          </ac:spMkLst>
        </pc:spChg>
        <pc:spChg chg="mod">
          <ac:chgData name="Rafael Carnicero Mazon" userId="e6fc54ee-1659-4f2f-b3b2-6ab56cc4c42f" providerId="ADAL" clId="{23820076-E4F4-4CF6-A041-D6D6A580B14F}" dt="2025-06-30T12:47:15.056" v="451" actId="207"/>
          <ac:spMkLst>
            <pc:docMk/>
            <pc:sldMk cId="2237266206" sldId="2147482509"/>
            <ac:spMk id="23" creationId="{3D3157AC-4BB7-9FD8-A11B-6C25774EBEDD}"/>
          </ac:spMkLst>
        </pc:spChg>
        <pc:spChg chg="mod">
          <ac:chgData name="Rafael Carnicero Mazon" userId="e6fc54ee-1659-4f2f-b3b2-6ab56cc4c42f" providerId="ADAL" clId="{23820076-E4F4-4CF6-A041-D6D6A580B14F}" dt="2025-06-30T12:47:15.056" v="451" actId="207"/>
          <ac:spMkLst>
            <pc:docMk/>
            <pc:sldMk cId="2237266206" sldId="2147482509"/>
            <ac:spMk id="24" creationId="{7829BB40-9FE2-852E-E48C-43D4607DDB23}"/>
          </ac:spMkLst>
        </pc:spChg>
        <pc:grpChg chg="mod">
          <ac:chgData name="Rafael Carnicero Mazon" userId="e6fc54ee-1659-4f2f-b3b2-6ab56cc4c42f" providerId="ADAL" clId="{23820076-E4F4-4CF6-A041-D6D6A580B14F}" dt="2025-07-04T08:17:37.887" v="573" actId="1076"/>
          <ac:grpSpMkLst>
            <pc:docMk/>
            <pc:sldMk cId="2237266206" sldId="2147482509"/>
            <ac:grpSpMk id="18" creationId="{4E5777A5-92E2-5621-1E45-38C5658136F7}"/>
          </ac:grpSpMkLst>
        </pc:grpChg>
        <pc:grpChg chg="add mod">
          <ac:chgData name="Rafael Carnicero Mazon" userId="e6fc54ee-1659-4f2f-b3b2-6ab56cc4c42f" providerId="ADAL" clId="{23820076-E4F4-4CF6-A041-D6D6A580B14F}" dt="2025-07-04T08:17:37.887" v="573" actId="1076"/>
          <ac:grpSpMkLst>
            <pc:docMk/>
            <pc:sldMk cId="2237266206" sldId="2147482509"/>
            <ac:grpSpMk id="22" creationId="{852FE3C3-EDC6-76CF-ACEC-7740C3C1C60E}"/>
          </ac:grpSpMkLst>
        </pc:grpChg>
        <pc:extLst>
          <p:ext xmlns:p="http://schemas.openxmlformats.org/presentationml/2006/main" uri="{D6D511B9-2390-475A-947B-AFAB55BFBCF1}">
            <pc226:cmChg xmlns:pc226="http://schemas.microsoft.com/office/powerpoint/2022/06/main/command" chg="del">
              <pc226:chgData name="Rafael Carnicero Mazon" userId="e6fc54ee-1659-4f2f-b3b2-6ab56cc4c42f" providerId="ADAL" clId="{23820076-E4F4-4CF6-A041-D6D6A580B14F}" dt="2025-06-30T12:47:30.799" v="452"/>
              <pc2:cmMkLst xmlns:pc2="http://schemas.microsoft.com/office/powerpoint/2019/9/main/command">
                <pc:docMk/>
                <pc:sldMk cId="2237266206" sldId="2147482509"/>
                <pc2:cmMk id="{D3758DAC-B765-41E5-9D95-BB6BE0189877}"/>
              </pc2:cmMkLst>
            </pc226:cmChg>
          </p:ext>
        </pc:extLst>
      </pc:sldChg>
      <pc:sldChg chg="modSp mod delCm">
        <pc:chgData name="Rafael Carnicero Mazon" userId="e6fc54ee-1659-4f2f-b3b2-6ab56cc4c42f" providerId="ADAL" clId="{23820076-E4F4-4CF6-A041-D6D6A580B14F}" dt="2025-07-04T08:20:19.083" v="575" actId="113"/>
        <pc:sldMkLst>
          <pc:docMk/>
          <pc:sldMk cId="2774092964" sldId="2147482510"/>
        </pc:sldMkLst>
        <pc:spChg chg="mod">
          <ac:chgData name="Rafael Carnicero Mazon" userId="e6fc54ee-1659-4f2f-b3b2-6ab56cc4c42f" providerId="ADAL" clId="{23820076-E4F4-4CF6-A041-D6D6A580B14F}" dt="2025-07-04T08:20:19.083" v="575" actId="113"/>
          <ac:spMkLst>
            <pc:docMk/>
            <pc:sldMk cId="2774092964" sldId="2147482510"/>
            <ac:spMk id="13" creationId="{BAAB0CE5-B203-4530-FCC1-8D7007AFD39B}"/>
          </ac:spMkLst>
        </pc:spChg>
        <pc:extLst>
          <p:ext xmlns:p="http://schemas.openxmlformats.org/presentationml/2006/main" uri="{D6D511B9-2390-475A-947B-AFAB55BFBCF1}">
            <pc226:cmChg xmlns:pc226="http://schemas.microsoft.com/office/powerpoint/2022/06/main/command" chg="del">
              <pc226:chgData name="Rafael Carnicero Mazon" userId="e6fc54ee-1659-4f2f-b3b2-6ab56cc4c42f" providerId="ADAL" clId="{23820076-E4F4-4CF6-A041-D6D6A580B14F}" dt="2025-07-04T08:18:00.686" v="574"/>
              <pc2:cmMkLst xmlns:pc2="http://schemas.microsoft.com/office/powerpoint/2019/9/main/command">
                <pc:docMk/>
                <pc:sldMk cId="2774092964" sldId="2147482510"/>
                <pc2:cmMk id="{7C08B9A2-AD0B-4283-ADCD-C12732125848}"/>
              </pc2:cmMkLst>
            </pc226:cmChg>
          </p:ext>
        </pc:extLst>
      </pc:sldChg>
      <pc:sldChg chg="modSp mod">
        <pc:chgData name="Rafael Carnicero Mazon" userId="e6fc54ee-1659-4f2f-b3b2-6ab56cc4c42f" providerId="ADAL" clId="{23820076-E4F4-4CF6-A041-D6D6A580B14F}" dt="2025-07-04T08:30:50.952" v="668" actId="6549"/>
        <pc:sldMkLst>
          <pc:docMk/>
          <pc:sldMk cId="3358403080" sldId="2147482512"/>
        </pc:sldMkLst>
        <pc:spChg chg="mod">
          <ac:chgData name="Rafael Carnicero Mazon" userId="e6fc54ee-1659-4f2f-b3b2-6ab56cc4c42f" providerId="ADAL" clId="{23820076-E4F4-4CF6-A041-D6D6A580B14F}" dt="2025-07-04T08:30:42.987" v="666" actId="2711"/>
          <ac:spMkLst>
            <pc:docMk/>
            <pc:sldMk cId="3358403080" sldId="2147482512"/>
            <ac:spMk id="6" creationId="{410744FE-05AB-B01E-F320-D2C6BC81D86F}"/>
          </ac:spMkLst>
        </pc:spChg>
        <pc:spChg chg="mod">
          <ac:chgData name="Rafael Carnicero Mazon" userId="e6fc54ee-1659-4f2f-b3b2-6ab56cc4c42f" providerId="ADAL" clId="{23820076-E4F4-4CF6-A041-D6D6A580B14F}" dt="2025-07-04T08:30:50.952" v="668" actId="6549"/>
          <ac:spMkLst>
            <pc:docMk/>
            <pc:sldMk cId="3358403080" sldId="2147482512"/>
            <ac:spMk id="15" creationId="{3B638BAF-6504-2027-6AA0-B4F97B4F03F0}"/>
          </ac:spMkLst>
        </pc:spChg>
      </pc:sldChg>
      <pc:sldChg chg="modSp mod">
        <pc:chgData name="Rafael Carnicero Mazon" userId="e6fc54ee-1659-4f2f-b3b2-6ab56cc4c42f" providerId="ADAL" clId="{23820076-E4F4-4CF6-A041-D6D6A580B14F}" dt="2025-06-30T13:39:10.083" v="483" actId="6549"/>
        <pc:sldMkLst>
          <pc:docMk/>
          <pc:sldMk cId="4125251709" sldId="2147482513"/>
        </pc:sldMkLst>
        <pc:spChg chg="mod">
          <ac:chgData name="Rafael Carnicero Mazon" userId="e6fc54ee-1659-4f2f-b3b2-6ab56cc4c42f" providerId="ADAL" clId="{23820076-E4F4-4CF6-A041-D6D6A580B14F}" dt="2025-06-30T13:39:10.083" v="483" actId="6549"/>
          <ac:spMkLst>
            <pc:docMk/>
            <pc:sldMk cId="4125251709" sldId="2147482513"/>
            <ac:spMk id="21" creationId="{1EF673DB-E48E-D43C-6556-19DCE0F679A5}"/>
          </ac:spMkLst>
        </pc:spChg>
      </pc:sldChg>
      <pc:sldChg chg="delSp modSp mod">
        <pc:chgData name="Rafael Carnicero Mazon" userId="e6fc54ee-1659-4f2f-b3b2-6ab56cc4c42f" providerId="ADAL" clId="{23820076-E4F4-4CF6-A041-D6D6A580B14F}" dt="2025-07-04T08:56:45.283" v="705" actId="14100"/>
        <pc:sldMkLst>
          <pc:docMk/>
          <pc:sldMk cId="3178673410" sldId="2147482514"/>
        </pc:sldMkLst>
        <pc:spChg chg="mod">
          <ac:chgData name="Rafael Carnicero Mazon" userId="e6fc54ee-1659-4f2f-b3b2-6ab56cc4c42f" providerId="ADAL" clId="{23820076-E4F4-4CF6-A041-D6D6A580B14F}" dt="2025-07-04T08:56:32.493" v="703" actId="1076"/>
          <ac:spMkLst>
            <pc:docMk/>
            <pc:sldMk cId="3178673410" sldId="2147482514"/>
            <ac:spMk id="9" creationId="{08D4FA72-FDC0-42CC-1B10-6F5D102BC326}"/>
          </ac:spMkLst>
        </pc:spChg>
        <pc:spChg chg="mod">
          <ac:chgData name="Rafael Carnicero Mazon" userId="e6fc54ee-1659-4f2f-b3b2-6ab56cc4c42f" providerId="ADAL" clId="{23820076-E4F4-4CF6-A041-D6D6A580B14F}" dt="2025-07-04T08:56:45.283" v="705" actId="14100"/>
          <ac:spMkLst>
            <pc:docMk/>
            <pc:sldMk cId="3178673410" sldId="2147482514"/>
            <ac:spMk id="10" creationId="{663A33FB-9847-E736-F927-C5DDF860189D}"/>
          </ac:spMkLst>
        </pc:spChg>
        <pc:spChg chg="del">
          <ac:chgData name="Rafael Carnicero Mazon" userId="e6fc54ee-1659-4f2f-b3b2-6ab56cc4c42f" providerId="ADAL" clId="{23820076-E4F4-4CF6-A041-D6D6A580B14F}" dt="2025-07-04T08:55:35.243" v="687" actId="478"/>
          <ac:spMkLst>
            <pc:docMk/>
            <pc:sldMk cId="3178673410" sldId="2147482514"/>
            <ac:spMk id="13" creationId="{880B32C7-24C6-E25D-8271-BB539A26DC23}"/>
          </ac:spMkLst>
        </pc:spChg>
        <pc:spChg chg="del">
          <ac:chgData name="Rafael Carnicero Mazon" userId="e6fc54ee-1659-4f2f-b3b2-6ab56cc4c42f" providerId="ADAL" clId="{23820076-E4F4-4CF6-A041-D6D6A580B14F}" dt="2025-07-04T08:55:38.907" v="689" actId="478"/>
          <ac:spMkLst>
            <pc:docMk/>
            <pc:sldMk cId="3178673410" sldId="2147482514"/>
            <ac:spMk id="16" creationId="{E8092D90-0122-9395-2D94-71FFB1894D7A}"/>
          </ac:spMkLst>
        </pc:spChg>
        <pc:spChg chg="mod">
          <ac:chgData name="Rafael Carnicero Mazon" userId="e6fc54ee-1659-4f2f-b3b2-6ab56cc4c42f" providerId="ADAL" clId="{23820076-E4F4-4CF6-A041-D6D6A580B14F}" dt="2025-07-04T08:56:41.379" v="704" actId="1076"/>
          <ac:spMkLst>
            <pc:docMk/>
            <pc:sldMk cId="3178673410" sldId="2147482514"/>
            <ac:spMk id="17" creationId="{E1F7B579-415E-B58D-F025-05B54173AA1F}"/>
          </ac:spMkLst>
        </pc:spChg>
        <pc:spChg chg="mod">
          <ac:chgData name="Rafael Carnicero Mazon" userId="e6fc54ee-1659-4f2f-b3b2-6ab56cc4c42f" providerId="ADAL" clId="{23820076-E4F4-4CF6-A041-D6D6A580B14F}" dt="2025-07-04T08:56:41.379" v="704" actId="1076"/>
          <ac:spMkLst>
            <pc:docMk/>
            <pc:sldMk cId="3178673410" sldId="2147482514"/>
            <ac:spMk id="20" creationId="{77513F88-F9BA-6F96-6508-177335E70D6A}"/>
          </ac:spMkLst>
        </pc:spChg>
        <pc:spChg chg="del">
          <ac:chgData name="Rafael Carnicero Mazon" userId="e6fc54ee-1659-4f2f-b3b2-6ab56cc4c42f" providerId="ADAL" clId="{23820076-E4F4-4CF6-A041-D6D6A580B14F}" dt="2025-07-04T08:55:37.613" v="688" actId="478"/>
          <ac:spMkLst>
            <pc:docMk/>
            <pc:sldMk cId="3178673410" sldId="2147482514"/>
            <ac:spMk id="31" creationId="{6C295FA5-7E70-BDA0-0F38-BC5964D53326}"/>
          </ac:spMkLst>
        </pc:spChg>
        <pc:spChg chg="mod">
          <ac:chgData name="Rafael Carnicero Mazon" userId="e6fc54ee-1659-4f2f-b3b2-6ab56cc4c42f" providerId="ADAL" clId="{23820076-E4F4-4CF6-A041-D6D6A580B14F}" dt="2025-07-04T08:56:05.284" v="695" actId="1076"/>
          <ac:spMkLst>
            <pc:docMk/>
            <pc:sldMk cId="3178673410" sldId="2147482514"/>
            <ac:spMk id="34" creationId="{C76EA978-7F46-9C72-776E-1F5F9F639C70}"/>
          </ac:spMkLst>
        </pc:spChg>
      </pc:sldChg>
      <pc:sldChg chg="modSp mod">
        <pc:chgData name="Rafael Carnicero Mazon" userId="e6fc54ee-1659-4f2f-b3b2-6ab56cc4c42f" providerId="ADAL" clId="{23820076-E4F4-4CF6-A041-D6D6A580B14F}" dt="2025-07-04T07:59:03.632" v="537" actId="313"/>
        <pc:sldMkLst>
          <pc:docMk/>
          <pc:sldMk cId="1731320622" sldId="2147482518"/>
        </pc:sldMkLst>
        <pc:graphicFrameChg chg="modGraphic">
          <ac:chgData name="Rafael Carnicero Mazon" userId="e6fc54ee-1659-4f2f-b3b2-6ab56cc4c42f" providerId="ADAL" clId="{23820076-E4F4-4CF6-A041-D6D6A580B14F}" dt="2025-07-04T07:59:03.632" v="537" actId="313"/>
          <ac:graphicFrameMkLst>
            <pc:docMk/>
            <pc:sldMk cId="1731320622" sldId="2147482518"/>
            <ac:graphicFrameMk id="7" creationId="{52F2591D-9659-44FA-BEF0-5B105A52AC8A}"/>
          </ac:graphicFrameMkLst>
        </pc:graphicFrameChg>
      </pc:sldChg>
      <pc:sldChg chg="modSp mod">
        <pc:chgData name="Rafael Carnicero Mazon" userId="e6fc54ee-1659-4f2f-b3b2-6ab56cc4c42f" providerId="ADAL" clId="{23820076-E4F4-4CF6-A041-D6D6A580B14F}" dt="2025-07-04T07:59:09.096" v="538" actId="313"/>
        <pc:sldMkLst>
          <pc:docMk/>
          <pc:sldMk cId="3999091302" sldId="2147482519"/>
        </pc:sldMkLst>
        <pc:graphicFrameChg chg="modGraphic">
          <ac:chgData name="Rafael Carnicero Mazon" userId="e6fc54ee-1659-4f2f-b3b2-6ab56cc4c42f" providerId="ADAL" clId="{23820076-E4F4-4CF6-A041-D6D6A580B14F}" dt="2025-07-04T07:59:09.096" v="538" actId="313"/>
          <ac:graphicFrameMkLst>
            <pc:docMk/>
            <pc:sldMk cId="3999091302" sldId="2147482519"/>
            <ac:graphicFrameMk id="7" creationId="{52F2591D-9659-44FA-BEF0-5B105A52AC8A}"/>
          </ac:graphicFrameMkLst>
        </pc:graphicFrameChg>
      </pc:sldChg>
      <pc:sldChg chg="modSp mod">
        <pc:chgData name="Rafael Carnicero Mazon" userId="e6fc54ee-1659-4f2f-b3b2-6ab56cc4c42f" providerId="ADAL" clId="{23820076-E4F4-4CF6-A041-D6D6A580B14F}" dt="2025-07-04T07:59:12.129" v="539" actId="313"/>
        <pc:sldMkLst>
          <pc:docMk/>
          <pc:sldMk cId="4224971634" sldId="2147482520"/>
        </pc:sldMkLst>
        <pc:graphicFrameChg chg="modGraphic">
          <ac:chgData name="Rafael Carnicero Mazon" userId="e6fc54ee-1659-4f2f-b3b2-6ab56cc4c42f" providerId="ADAL" clId="{23820076-E4F4-4CF6-A041-D6D6A580B14F}" dt="2025-07-04T07:59:12.129" v="539" actId="313"/>
          <ac:graphicFrameMkLst>
            <pc:docMk/>
            <pc:sldMk cId="4224971634" sldId="2147482520"/>
            <ac:graphicFrameMk id="7" creationId="{52F2591D-9659-44FA-BEF0-5B105A52AC8A}"/>
          </ac:graphicFrameMkLst>
        </pc:graphicFrameChg>
      </pc:sldChg>
      <pc:sldChg chg="modSp mod">
        <pc:chgData name="Rafael Carnicero Mazon" userId="e6fc54ee-1659-4f2f-b3b2-6ab56cc4c42f" providerId="ADAL" clId="{23820076-E4F4-4CF6-A041-D6D6A580B14F}" dt="2025-07-04T07:59:13.850" v="540" actId="313"/>
        <pc:sldMkLst>
          <pc:docMk/>
          <pc:sldMk cId="1866325183" sldId="2147482521"/>
        </pc:sldMkLst>
        <pc:graphicFrameChg chg="modGraphic">
          <ac:chgData name="Rafael Carnicero Mazon" userId="e6fc54ee-1659-4f2f-b3b2-6ab56cc4c42f" providerId="ADAL" clId="{23820076-E4F4-4CF6-A041-D6D6A580B14F}" dt="2025-07-04T07:59:13.850" v="540" actId="313"/>
          <ac:graphicFrameMkLst>
            <pc:docMk/>
            <pc:sldMk cId="1866325183" sldId="2147482521"/>
            <ac:graphicFrameMk id="7" creationId="{52F2591D-9659-44FA-BEF0-5B105A52AC8A}"/>
          </ac:graphicFrameMkLst>
        </pc:graphicFrameChg>
      </pc:sldChg>
      <pc:sldChg chg="modSp mod">
        <pc:chgData name="Rafael Carnicero Mazon" userId="e6fc54ee-1659-4f2f-b3b2-6ab56cc4c42f" providerId="ADAL" clId="{23820076-E4F4-4CF6-A041-D6D6A580B14F}" dt="2025-07-04T07:59:23.881" v="541" actId="313"/>
        <pc:sldMkLst>
          <pc:docMk/>
          <pc:sldMk cId="2464331178" sldId="2147482522"/>
        </pc:sldMkLst>
        <pc:graphicFrameChg chg="modGraphic">
          <ac:chgData name="Rafael Carnicero Mazon" userId="e6fc54ee-1659-4f2f-b3b2-6ab56cc4c42f" providerId="ADAL" clId="{23820076-E4F4-4CF6-A041-D6D6A580B14F}" dt="2025-07-04T07:59:23.881" v="541" actId="313"/>
          <ac:graphicFrameMkLst>
            <pc:docMk/>
            <pc:sldMk cId="2464331178" sldId="2147482522"/>
            <ac:graphicFrameMk id="7" creationId="{52F2591D-9659-44FA-BEF0-5B105A52AC8A}"/>
          </ac:graphicFrameMkLst>
        </pc:graphicFrameChg>
      </pc:sldChg>
      <pc:sldChg chg="modSp mod">
        <pc:chgData name="Rafael Carnicero Mazon" userId="e6fc54ee-1659-4f2f-b3b2-6ab56cc4c42f" providerId="ADAL" clId="{23820076-E4F4-4CF6-A041-D6D6A580B14F}" dt="2025-07-04T07:59:25.921" v="542" actId="313"/>
        <pc:sldMkLst>
          <pc:docMk/>
          <pc:sldMk cId="423290888" sldId="2147482523"/>
        </pc:sldMkLst>
        <pc:graphicFrameChg chg="modGraphic">
          <ac:chgData name="Rafael Carnicero Mazon" userId="e6fc54ee-1659-4f2f-b3b2-6ab56cc4c42f" providerId="ADAL" clId="{23820076-E4F4-4CF6-A041-D6D6A580B14F}" dt="2025-07-04T07:59:25.921" v="542" actId="313"/>
          <ac:graphicFrameMkLst>
            <pc:docMk/>
            <pc:sldMk cId="423290888" sldId="2147482523"/>
            <ac:graphicFrameMk id="7" creationId="{52F2591D-9659-44FA-BEF0-5B105A52AC8A}"/>
          </ac:graphicFrameMkLst>
        </pc:graphicFrameChg>
      </pc:sldChg>
      <pc:sldChg chg="modSp mod">
        <pc:chgData name="Rafael Carnicero Mazon" userId="e6fc54ee-1659-4f2f-b3b2-6ab56cc4c42f" providerId="ADAL" clId="{23820076-E4F4-4CF6-A041-D6D6A580B14F}" dt="2025-07-04T07:59:26.872" v="543" actId="313"/>
        <pc:sldMkLst>
          <pc:docMk/>
          <pc:sldMk cId="2075781358" sldId="2147482524"/>
        </pc:sldMkLst>
        <pc:graphicFrameChg chg="modGraphic">
          <ac:chgData name="Rafael Carnicero Mazon" userId="e6fc54ee-1659-4f2f-b3b2-6ab56cc4c42f" providerId="ADAL" clId="{23820076-E4F4-4CF6-A041-D6D6A580B14F}" dt="2025-07-04T07:59:26.872" v="543" actId="313"/>
          <ac:graphicFrameMkLst>
            <pc:docMk/>
            <pc:sldMk cId="2075781358" sldId="2147482524"/>
            <ac:graphicFrameMk id="7" creationId="{52F2591D-9659-44FA-BEF0-5B105A52AC8A}"/>
          </ac:graphicFrameMkLst>
        </pc:graphicFrameChg>
      </pc:sldChg>
      <pc:sldChg chg="modSp mod">
        <pc:chgData name="Rafael Carnicero Mazon" userId="e6fc54ee-1659-4f2f-b3b2-6ab56cc4c42f" providerId="ADAL" clId="{23820076-E4F4-4CF6-A041-D6D6A580B14F}" dt="2025-07-04T07:59:27.595" v="544" actId="313"/>
        <pc:sldMkLst>
          <pc:docMk/>
          <pc:sldMk cId="601985283" sldId="2147482525"/>
        </pc:sldMkLst>
        <pc:graphicFrameChg chg="modGraphic">
          <ac:chgData name="Rafael Carnicero Mazon" userId="e6fc54ee-1659-4f2f-b3b2-6ab56cc4c42f" providerId="ADAL" clId="{23820076-E4F4-4CF6-A041-D6D6A580B14F}" dt="2025-07-04T07:59:27.595" v="544" actId="313"/>
          <ac:graphicFrameMkLst>
            <pc:docMk/>
            <pc:sldMk cId="601985283" sldId="2147482525"/>
            <ac:graphicFrameMk id="7" creationId="{52F2591D-9659-44FA-BEF0-5B105A52AC8A}"/>
          </ac:graphicFrameMkLst>
        </pc:graphicFrameChg>
      </pc:sldChg>
      <pc:sldChg chg="modSp mod">
        <pc:chgData name="Rafael Carnicero Mazon" userId="e6fc54ee-1659-4f2f-b3b2-6ab56cc4c42f" providerId="ADAL" clId="{23820076-E4F4-4CF6-A041-D6D6A580B14F}" dt="2025-07-04T07:59:29.145" v="545" actId="313"/>
        <pc:sldMkLst>
          <pc:docMk/>
          <pc:sldMk cId="3559578115" sldId="2147482526"/>
        </pc:sldMkLst>
        <pc:graphicFrameChg chg="modGraphic">
          <ac:chgData name="Rafael Carnicero Mazon" userId="e6fc54ee-1659-4f2f-b3b2-6ab56cc4c42f" providerId="ADAL" clId="{23820076-E4F4-4CF6-A041-D6D6A580B14F}" dt="2025-07-04T07:59:29.145" v="545" actId="313"/>
          <ac:graphicFrameMkLst>
            <pc:docMk/>
            <pc:sldMk cId="3559578115" sldId="2147482526"/>
            <ac:graphicFrameMk id="7" creationId="{52F2591D-9659-44FA-BEF0-5B105A52AC8A}"/>
          </ac:graphicFrameMkLst>
        </pc:graphicFrameChg>
      </pc:sldChg>
      <pc:sldChg chg="modSp mod">
        <pc:chgData name="Rafael Carnicero Mazon" userId="e6fc54ee-1659-4f2f-b3b2-6ab56cc4c42f" providerId="ADAL" clId="{23820076-E4F4-4CF6-A041-D6D6A580B14F}" dt="2025-07-04T08:58:59.648" v="713" actId="20577"/>
        <pc:sldMkLst>
          <pc:docMk/>
          <pc:sldMk cId="1598872086" sldId="2147482527"/>
        </pc:sldMkLst>
        <pc:graphicFrameChg chg="modGraphic">
          <ac:chgData name="Rafael Carnicero Mazon" userId="e6fc54ee-1659-4f2f-b3b2-6ab56cc4c42f" providerId="ADAL" clId="{23820076-E4F4-4CF6-A041-D6D6A580B14F}" dt="2025-07-04T08:58:59.648" v="713" actId="20577"/>
          <ac:graphicFrameMkLst>
            <pc:docMk/>
            <pc:sldMk cId="1598872086" sldId="2147482527"/>
            <ac:graphicFrameMk id="7" creationId="{52F2591D-9659-44FA-BEF0-5B105A52AC8A}"/>
          </ac:graphicFrameMkLst>
        </pc:graphicFrameChg>
      </pc:sldChg>
      <pc:sldChg chg="modSp mod">
        <pc:chgData name="Rafael Carnicero Mazon" userId="e6fc54ee-1659-4f2f-b3b2-6ab56cc4c42f" providerId="ADAL" clId="{23820076-E4F4-4CF6-A041-D6D6A580B14F}" dt="2025-07-04T07:59:30.923" v="547" actId="313"/>
        <pc:sldMkLst>
          <pc:docMk/>
          <pc:sldMk cId="3659852227" sldId="2147482528"/>
        </pc:sldMkLst>
        <pc:graphicFrameChg chg="modGraphic">
          <ac:chgData name="Rafael Carnicero Mazon" userId="e6fc54ee-1659-4f2f-b3b2-6ab56cc4c42f" providerId="ADAL" clId="{23820076-E4F4-4CF6-A041-D6D6A580B14F}" dt="2025-07-04T07:59:30.923" v="547" actId="313"/>
          <ac:graphicFrameMkLst>
            <pc:docMk/>
            <pc:sldMk cId="3659852227" sldId="2147482528"/>
            <ac:graphicFrameMk id="7" creationId="{52F2591D-9659-44FA-BEF0-5B105A52AC8A}"/>
          </ac:graphicFrameMkLst>
        </pc:graphicFrameChg>
      </pc:sldChg>
    </pc:docChg>
  </pc:docChgLst>
  <pc:docChgLst>
    <pc:chgData name="Emil Tan" userId="fe9e1e8c-1855-4b4c-8ce4-1aabe7b86007" providerId="ADAL" clId="{E19F5D9F-155A-4D51-BD8A-38D90F1BAC2A}"/>
    <pc:docChg chg="undo redo custSel modSld">
      <pc:chgData name="Emil Tan" userId="fe9e1e8c-1855-4b4c-8ce4-1aabe7b86007" providerId="ADAL" clId="{E19F5D9F-155A-4D51-BD8A-38D90F1BAC2A}" dt="2025-07-03T09:13:58.724" v="691" actId="20577"/>
      <pc:docMkLst>
        <pc:docMk/>
      </pc:docMkLst>
      <pc:sldChg chg="addSp delSp modSp mod">
        <pc:chgData name="Emil Tan" userId="fe9e1e8c-1855-4b4c-8ce4-1aabe7b86007" providerId="ADAL" clId="{E19F5D9F-155A-4D51-BD8A-38D90F1BAC2A}" dt="2025-07-03T09:13:58.724" v="691" actId="20577"/>
        <pc:sldMkLst>
          <pc:docMk/>
          <pc:sldMk cId="2774092964" sldId="2147482510"/>
        </pc:sldMkLst>
        <pc:spChg chg="mod">
          <ac:chgData name="Emil Tan" userId="fe9e1e8c-1855-4b4c-8ce4-1aabe7b86007" providerId="ADAL" clId="{E19F5D9F-155A-4D51-BD8A-38D90F1BAC2A}" dt="2025-07-03T09:11:21.374" v="656" actId="1076"/>
          <ac:spMkLst>
            <pc:docMk/>
            <pc:sldMk cId="2774092964" sldId="2147482510"/>
            <ac:spMk id="2" creationId="{1C1B384A-CFB9-264F-8721-6D9408529754}"/>
          </ac:spMkLst>
        </pc:spChg>
        <pc:spChg chg="mod">
          <ac:chgData name="Emil Tan" userId="fe9e1e8c-1855-4b4c-8ce4-1aabe7b86007" providerId="ADAL" clId="{E19F5D9F-155A-4D51-BD8A-38D90F1BAC2A}" dt="2025-07-03T09:12:06.509" v="665" actId="1076"/>
          <ac:spMkLst>
            <pc:docMk/>
            <pc:sldMk cId="2774092964" sldId="2147482510"/>
            <ac:spMk id="5" creationId="{5662E6FE-94E5-271D-A13E-ED6DEBF37116}"/>
          </ac:spMkLst>
        </pc:spChg>
        <pc:spChg chg="add del">
          <ac:chgData name="Emil Tan" userId="fe9e1e8c-1855-4b4c-8ce4-1aabe7b86007" providerId="ADAL" clId="{E19F5D9F-155A-4D51-BD8A-38D90F1BAC2A}" dt="2025-07-03T09:13:23.937" v="682" actId="11529"/>
          <ac:spMkLst>
            <pc:docMk/>
            <pc:sldMk cId="2774092964" sldId="2147482510"/>
            <ac:spMk id="6" creationId="{C281882A-73AA-0EE3-27E9-72A9DAE6DC03}"/>
          </ac:spMkLst>
        </pc:spChg>
        <pc:spChg chg="mod">
          <ac:chgData name="Emil Tan" userId="fe9e1e8c-1855-4b4c-8ce4-1aabe7b86007" providerId="ADAL" clId="{E19F5D9F-155A-4D51-BD8A-38D90F1BAC2A}" dt="2025-07-03T09:13:58.724" v="691" actId="20577"/>
          <ac:spMkLst>
            <pc:docMk/>
            <pc:sldMk cId="2774092964" sldId="2147482510"/>
            <ac:spMk id="13" creationId="{BAAB0CE5-B203-4530-FCC1-8D7007AFD39B}"/>
          </ac:spMkLst>
        </pc:spChg>
        <pc:spChg chg="mod">
          <ac:chgData name="Emil Tan" userId="fe9e1e8c-1855-4b4c-8ce4-1aabe7b86007" providerId="ADAL" clId="{E19F5D9F-155A-4D51-BD8A-38D90F1BAC2A}" dt="2025-06-23T11:09:58.474" v="485" actId="113"/>
          <ac:spMkLst>
            <pc:docMk/>
            <pc:sldMk cId="2774092964" sldId="2147482510"/>
            <ac:spMk id="17" creationId="{CB46298F-30A6-B1D2-AA47-278A07C92131}"/>
          </ac:spMkLst>
        </pc:spChg>
        <pc:spChg chg="mod">
          <ac:chgData name="Emil Tan" userId="fe9e1e8c-1855-4b4c-8ce4-1aabe7b86007" providerId="ADAL" clId="{E19F5D9F-155A-4D51-BD8A-38D90F1BAC2A}" dt="2025-07-03T09:12:30.081" v="668" actId="14100"/>
          <ac:spMkLst>
            <pc:docMk/>
            <pc:sldMk cId="2774092964" sldId="2147482510"/>
            <ac:spMk id="20" creationId="{2D207238-6A3D-F4F0-76E7-370E5702B5CC}"/>
          </ac:spMkLst>
        </pc:spChg>
        <pc:grpChg chg="mod">
          <ac:chgData name="Emil Tan" userId="fe9e1e8c-1855-4b4c-8ce4-1aabe7b86007" providerId="ADAL" clId="{E19F5D9F-155A-4D51-BD8A-38D90F1BAC2A}" dt="2025-07-03T09:12:33.945" v="669" actId="14100"/>
          <ac:grpSpMkLst>
            <pc:docMk/>
            <pc:sldMk cId="2774092964" sldId="2147482510"/>
            <ac:grpSpMk id="15" creationId="{A2737075-7B49-9E1C-70C0-8754EC7A91FB}"/>
          </ac:grpSpMkLst>
        </pc:grpChg>
      </pc:sldChg>
    </pc:docChg>
  </pc:docChgLst>
  <pc:docChgLst>
    <pc:chgData name="Athanasios Katsikopoulos" userId="S::akatsikopoulos@entsoe.eu::aa522e57-40a6-4c5d-8e0d-568c1accf5d3" providerId="AD" clId="Web-{71F9FC66-5D7E-6206-22A2-07C924407333}"/>
    <pc:docChg chg="modSld">
      <pc:chgData name="Athanasios Katsikopoulos" userId="S::akatsikopoulos@entsoe.eu::aa522e57-40a6-4c5d-8e0d-568c1accf5d3" providerId="AD" clId="Web-{71F9FC66-5D7E-6206-22A2-07C924407333}" dt="2025-06-24T07:45:59.879" v="5" actId="20577"/>
      <pc:docMkLst>
        <pc:docMk/>
      </pc:docMkLst>
      <pc:sldChg chg="modSp">
        <pc:chgData name="Athanasios Katsikopoulos" userId="S::akatsikopoulos@entsoe.eu::aa522e57-40a6-4c5d-8e0d-568c1accf5d3" providerId="AD" clId="Web-{71F9FC66-5D7E-6206-22A2-07C924407333}" dt="2025-06-24T07:45:59.879" v="5" actId="20577"/>
        <pc:sldMkLst>
          <pc:docMk/>
          <pc:sldMk cId="1632184897" sldId="2147473041"/>
        </pc:sldMkLst>
        <pc:spChg chg="mod">
          <ac:chgData name="Athanasios Katsikopoulos" userId="S::akatsikopoulos@entsoe.eu::aa522e57-40a6-4c5d-8e0d-568c1accf5d3" providerId="AD" clId="Web-{71F9FC66-5D7E-6206-22A2-07C924407333}" dt="2025-06-24T07:45:59.879" v="5" actId="20577"/>
          <ac:spMkLst>
            <pc:docMk/>
            <pc:sldMk cId="1632184897" sldId="2147473041"/>
            <ac:spMk id="8" creationId="{98D9054C-5EAC-C6FB-1815-05A223046155}"/>
          </ac:spMkLst>
        </pc:spChg>
      </pc:sldChg>
    </pc:docChg>
  </pc:docChgLst>
  <pc:docChgLst>
    <pc:chgData name="Kristine Marcina" userId="S::kmarcina1@entsoe.eu::97f3e643-6597-4f1a-906a-572968d88077" providerId="AD" clId="Web-{86122189-2535-46AA-5493-365A8B9B7608}"/>
    <pc:docChg chg="modSld">
      <pc:chgData name="Kristine Marcina" userId="S::kmarcina1@entsoe.eu::97f3e643-6597-4f1a-906a-572968d88077" providerId="AD" clId="Web-{86122189-2535-46AA-5493-365A8B9B7608}" dt="2024-07-03T14:50:28.254" v="0" actId="20577"/>
      <pc:docMkLst>
        <pc:docMk/>
      </pc:docMkLst>
      <pc:sldChg chg="modSp">
        <pc:chgData name="Kristine Marcina" userId="S::kmarcina1@entsoe.eu::97f3e643-6597-4f1a-906a-572968d88077" providerId="AD" clId="Web-{86122189-2535-46AA-5493-365A8B9B7608}" dt="2024-07-03T14:50:28.254" v="0" actId="20577"/>
        <pc:sldMkLst>
          <pc:docMk/>
          <pc:sldMk cId="3032705158" sldId="2147473036"/>
        </pc:sldMkLst>
      </pc:sldChg>
    </pc:docChg>
  </pc:docChgLst>
  <pc:docChgLst>
    <pc:chgData name="Volha Veramyeva" userId="836e8578-a199-4c30-8364-47d6f6904819" providerId="ADAL" clId="{CD33F432-8087-466B-A9B8-3638F691D3BC}"/>
    <pc:docChg chg="undo redo custSel addSld delSld modSld sldOrd">
      <pc:chgData name="Volha Veramyeva" userId="836e8578-a199-4c30-8364-47d6f6904819" providerId="ADAL" clId="{CD33F432-8087-466B-A9B8-3638F691D3BC}" dt="2025-07-04T09:05:37.407" v="3132" actId="20577"/>
      <pc:docMkLst>
        <pc:docMk/>
      </pc:docMkLst>
      <pc:sldChg chg="modSp mod">
        <pc:chgData name="Volha Veramyeva" userId="836e8578-a199-4c30-8364-47d6f6904819" providerId="ADAL" clId="{CD33F432-8087-466B-A9B8-3638F691D3BC}" dt="2025-06-10T09:20:51.205" v="7" actId="20577"/>
        <pc:sldMkLst>
          <pc:docMk/>
          <pc:sldMk cId="1182706274" sldId="326"/>
        </pc:sldMkLst>
        <pc:spChg chg="mod">
          <ac:chgData name="Volha Veramyeva" userId="836e8578-a199-4c30-8364-47d6f6904819" providerId="ADAL" clId="{CD33F432-8087-466B-A9B8-3638F691D3BC}" dt="2025-06-10T09:20:43.475" v="1" actId="20577"/>
          <ac:spMkLst>
            <pc:docMk/>
            <pc:sldMk cId="1182706274" sldId="326"/>
            <ac:spMk id="2" creationId="{1C185531-BFE7-4C43-B1E1-B8F38C401FF8}"/>
          </ac:spMkLst>
        </pc:spChg>
        <pc:spChg chg="mod">
          <ac:chgData name="Volha Veramyeva" userId="836e8578-a199-4c30-8364-47d6f6904819" providerId="ADAL" clId="{CD33F432-8087-466B-A9B8-3638F691D3BC}" dt="2025-06-10T09:20:51.205" v="7" actId="20577"/>
          <ac:spMkLst>
            <pc:docMk/>
            <pc:sldMk cId="1182706274" sldId="326"/>
            <ac:spMk id="3" creationId="{246EA885-7692-4338-8FD4-37327E8C5302}"/>
          </ac:spMkLst>
        </pc:spChg>
      </pc:sldChg>
      <pc:sldChg chg="modSp mod ord">
        <pc:chgData name="Volha Veramyeva" userId="836e8578-a199-4c30-8364-47d6f6904819" providerId="ADAL" clId="{CD33F432-8087-466B-A9B8-3638F691D3BC}" dt="2025-06-18T07:21:35.231" v="1314" actId="13926"/>
        <pc:sldMkLst>
          <pc:docMk/>
          <pc:sldMk cId="1413083023" sldId="9729"/>
        </pc:sldMkLst>
        <pc:spChg chg="mod">
          <ac:chgData name="Volha Veramyeva" userId="836e8578-a199-4c30-8364-47d6f6904819" providerId="ADAL" clId="{CD33F432-8087-466B-A9B8-3638F691D3BC}" dt="2025-06-16T09:33:12.691" v="1160" actId="20577"/>
          <ac:spMkLst>
            <pc:docMk/>
            <pc:sldMk cId="1413083023" sldId="9729"/>
            <ac:spMk id="15" creationId="{FEDDC9D1-9A3B-4536-B4F4-EF6BCA55671D}"/>
          </ac:spMkLst>
        </pc:spChg>
        <pc:spChg chg="mod">
          <ac:chgData name="Volha Veramyeva" userId="836e8578-a199-4c30-8364-47d6f6904819" providerId="ADAL" clId="{CD33F432-8087-466B-A9B8-3638F691D3BC}" dt="2025-06-16T09:33:15.825" v="1162" actId="20577"/>
          <ac:spMkLst>
            <pc:docMk/>
            <pc:sldMk cId="1413083023" sldId="9729"/>
            <ac:spMk id="42" creationId="{9FF22B37-3182-4528-A466-60D58FB6ED56}"/>
          </ac:spMkLst>
        </pc:spChg>
        <pc:spChg chg="mod">
          <ac:chgData name="Volha Veramyeva" userId="836e8578-a199-4c30-8364-47d6f6904819" providerId="ADAL" clId="{CD33F432-8087-466B-A9B8-3638F691D3BC}" dt="2025-06-16T09:33:23.732" v="1166" actId="20577"/>
          <ac:spMkLst>
            <pc:docMk/>
            <pc:sldMk cId="1413083023" sldId="9729"/>
            <ac:spMk id="44" creationId="{13D0DDA6-83C3-4E94-BE02-926A0AC267BD}"/>
          </ac:spMkLst>
        </pc:spChg>
        <pc:spChg chg="mod">
          <ac:chgData name="Volha Veramyeva" userId="836e8578-a199-4c30-8364-47d6f6904819" providerId="ADAL" clId="{CD33F432-8087-466B-A9B8-3638F691D3BC}" dt="2025-06-18T07:21:35.231" v="1314" actId="13926"/>
          <ac:spMkLst>
            <pc:docMk/>
            <pc:sldMk cId="1413083023" sldId="9729"/>
            <ac:spMk id="56" creationId="{6ECA98B5-4D78-4376-985A-9C94CF80EB50}"/>
          </ac:spMkLst>
        </pc:spChg>
      </pc:sldChg>
      <pc:sldChg chg="del">
        <pc:chgData name="Volha Veramyeva" userId="836e8578-a199-4c30-8364-47d6f6904819" providerId="ADAL" clId="{CD33F432-8087-466B-A9B8-3638F691D3BC}" dt="2025-06-10T09:36:47.320" v="530" actId="47"/>
        <pc:sldMkLst>
          <pc:docMk/>
          <pc:sldMk cId="3931053421" sldId="9731"/>
        </pc:sldMkLst>
      </pc:sldChg>
      <pc:sldChg chg="del">
        <pc:chgData name="Volha Veramyeva" userId="836e8578-a199-4c30-8364-47d6f6904819" providerId="ADAL" clId="{CD33F432-8087-466B-A9B8-3638F691D3BC}" dt="2025-06-10T09:37:01.596" v="531" actId="47"/>
        <pc:sldMkLst>
          <pc:docMk/>
          <pc:sldMk cId="4277130957" sldId="9732"/>
        </pc:sldMkLst>
      </pc:sldChg>
      <pc:sldChg chg="modSp mod ord">
        <pc:chgData name="Volha Veramyeva" userId="836e8578-a199-4c30-8364-47d6f6904819" providerId="ADAL" clId="{CD33F432-8087-466B-A9B8-3638F691D3BC}" dt="2025-07-03T12:31:54.105" v="2924" actId="20577"/>
        <pc:sldMkLst>
          <pc:docMk/>
          <pc:sldMk cId="1259626858" sldId="9748"/>
        </pc:sldMkLst>
        <pc:spChg chg="mod">
          <ac:chgData name="Volha Veramyeva" userId="836e8578-a199-4c30-8364-47d6f6904819" providerId="ADAL" clId="{CD33F432-8087-466B-A9B8-3638F691D3BC}" dt="2025-07-03T12:31:12.016" v="2910" actId="20577"/>
          <ac:spMkLst>
            <pc:docMk/>
            <pc:sldMk cId="1259626858" sldId="9748"/>
            <ac:spMk id="7" creationId="{836C73B3-C822-4F2C-8627-DF618422438E}"/>
          </ac:spMkLst>
        </pc:spChg>
        <pc:spChg chg="mod">
          <ac:chgData name="Volha Veramyeva" userId="836e8578-a199-4c30-8364-47d6f6904819" providerId="ADAL" clId="{CD33F432-8087-466B-A9B8-3638F691D3BC}" dt="2025-07-03T12:31:36.351" v="2922" actId="20577"/>
          <ac:spMkLst>
            <pc:docMk/>
            <pc:sldMk cId="1259626858" sldId="9748"/>
            <ac:spMk id="8" creationId="{3A3CD63C-3A5A-486E-A478-19583EB7DBC6}"/>
          </ac:spMkLst>
        </pc:spChg>
        <pc:spChg chg="mod">
          <ac:chgData name="Volha Veramyeva" userId="836e8578-a199-4c30-8364-47d6f6904819" providerId="ADAL" clId="{CD33F432-8087-466B-A9B8-3638F691D3BC}" dt="2025-07-03T12:31:54.105" v="2924" actId="20577"/>
          <ac:spMkLst>
            <pc:docMk/>
            <pc:sldMk cId="1259626858" sldId="9748"/>
            <ac:spMk id="11" creationId="{7F7BB383-E4AE-41D7-99E3-165502E26E1F}"/>
          </ac:spMkLst>
        </pc:spChg>
        <pc:spChg chg="mod">
          <ac:chgData name="Volha Veramyeva" userId="836e8578-a199-4c30-8364-47d6f6904819" providerId="ADAL" clId="{CD33F432-8087-466B-A9B8-3638F691D3BC}" dt="2025-07-03T12:31:51.373" v="2923" actId="20577"/>
          <ac:spMkLst>
            <pc:docMk/>
            <pc:sldMk cId="1259626858" sldId="9748"/>
            <ac:spMk id="15" creationId="{A9ED64BF-AE19-4A77-9D33-54AC77973CCD}"/>
          </ac:spMkLst>
        </pc:spChg>
      </pc:sldChg>
      <pc:sldChg chg="del">
        <pc:chgData name="Volha Veramyeva" userId="836e8578-a199-4c30-8364-47d6f6904819" providerId="ADAL" clId="{CD33F432-8087-466B-A9B8-3638F691D3BC}" dt="2025-06-10T09:37:17.338" v="534" actId="47"/>
        <pc:sldMkLst>
          <pc:docMk/>
          <pc:sldMk cId="2022016516" sldId="9751"/>
        </pc:sldMkLst>
      </pc:sldChg>
      <pc:sldChg chg="del">
        <pc:chgData name="Volha Veramyeva" userId="836e8578-a199-4c30-8364-47d6f6904819" providerId="ADAL" clId="{CD33F432-8087-466B-A9B8-3638F691D3BC}" dt="2025-06-10T09:37:01.596" v="531" actId="47"/>
        <pc:sldMkLst>
          <pc:docMk/>
          <pc:sldMk cId="2295729825" sldId="9761"/>
        </pc:sldMkLst>
      </pc:sldChg>
      <pc:sldChg chg="del">
        <pc:chgData name="Volha Veramyeva" userId="836e8578-a199-4c30-8364-47d6f6904819" providerId="ADAL" clId="{CD33F432-8087-466B-A9B8-3638F691D3BC}" dt="2025-06-10T09:37:10.158" v="532" actId="47"/>
        <pc:sldMkLst>
          <pc:docMk/>
          <pc:sldMk cId="2630880977" sldId="9764"/>
        </pc:sldMkLst>
      </pc:sldChg>
      <pc:sldChg chg="del">
        <pc:chgData name="Volha Veramyeva" userId="836e8578-a199-4c30-8364-47d6f6904819" providerId="ADAL" clId="{CD33F432-8087-466B-A9B8-3638F691D3BC}" dt="2025-06-10T09:37:10.158" v="532" actId="47"/>
        <pc:sldMkLst>
          <pc:docMk/>
          <pc:sldMk cId="2035831094" sldId="9767"/>
        </pc:sldMkLst>
      </pc:sldChg>
      <pc:sldChg chg="del">
        <pc:chgData name="Volha Veramyeva" userId="836e8578-a199-4c30-8364-47d6f6904819" providerId="ADAL" clId="{CD33F432-8087-466B-A9B8-3638F691D3BC}" dt="2025-06-10T09:37:22.648" v="535" actId="47"/>
        <pc:sldMkLst>
          <pc:docMk/>
          <pc:sldMk cId="3407484556" sldId="9769"/>
        </pc:sldMkLst>
      </pc:sldChg>
      <pc:sldChg chg="del">
        <pc:chgData name="Volha Veramyeva" userId="836e8578-a199-4c30-8364-47d6f6904819" providerId="ADAL" clId="{CD33F432-8087-466B-A9B8-3638F691D3BC}" dt="2025-06-10T09:37:10.158" v="532" actId="47"/>
        <pc:sldMkLst>
          <pc:docMk/>
          <pc:sldMk cId="3661540642" sldId="9772"/>
        </pc:sldMkLst>
      </pc:sldChg>
      <pc:sldChg chg="modSp del mod ord">
        <pc:chgData name="Volha Veramyeva" userId="836e8578-a199-4c30-8364-47d6f6904819" providerId="ADAL" clId="{CD33F432-8087-466B-A9B8-3638F691D3BC}" dt="2025-06-25T09:39:53.408" v="1354" actId="47"/>
        <pc:sldMkLst>
          <pc:docMk/>
          <pc:sldMk cId="2886853946" sldId="9779"/>
        </pc:sldMkLst>
      </pc:sldChg>
      <pc:sldChg chg="del">
        <pc:chgData name="Volha Veramyeva" userId="836e8578-a199-4c30-8364-47d6f6904819" providerId="ADAL" clId="{CD33F432-8087-466B-A9B8-3638F691D3BC}" dt="2025-06-10T09:36:47.320" v="530" actId="47"/>
        <pc:sldMkLst>
          <pc:docMk/>
          <pc:sldMk cId="1580238232" sldId="9780"/>
        </pc:sldMkLst>
      </pc:sldChg>
      <pc:sldChg chg="addSp delSp modSp del mod">
        <pc:chgData name="Volha Veramyeva" userId="836e8578-a199-4c30-8364-47d6f6904819" providerId="ADAL" clId="{CD33F432-8087-466B-A9B8-3638F691D3BC}" dt="2025-07-03T12:36:11.432" v="2958" actId="255"/>
        <pc:sldMkLst>
          <pc:docMk/>
          <pc:sldMk cId="2831898029" sldId="9782"/>
        </pc:sldMkLst>
        <pc:spChg chg="mod">
          <ac:chgData name="Volha Veramyeva" userId="836e8578-a199-4c30-8364-47d6f6904819" providerId="ADAL" clId="{CD33F432-8087-466B-A9B8-3638F691D3BC}" dt="2025-07-03T12:35:07.452" v="2949" actId="1076"/>
          <ac:spMkLst>
            <pc:docMk/>
            <pc:sldMk cId="2831898029" sldId="9782"/>
            <ac:spMk id="2" creationId="{1C1B384A-CFB9-264F-8721-6D9408529754}"/>
          </ac:spMkLst>
        </pc:spChg>
        <pc:spChg chg="mod">
          <ac:chgData name="Volha Veramyeva" userId="836e8578-a199-4c30-8364-47d6f6904819" providerId="ADAL" clId="{CD33F432-8087-466B-A9B8-3638F691D3BC}" dt="2025-06-26T14:24:17.011" v="1770" actId="207"/>
          <ac:spMkLst>
            <pc:docMk/>
            <pc:sldMk cId="2831898029" sldId="9782"/>
            <ac:spMk id="6" creationId="{56B077E6-94DC-0BA4-C1DD-F5329E58D9A4}"/>
          </ac:spMkLst>
        </pc:spChg>
        <pc:spChg chg="mod">
          <ac:chgData name="Volha Veramyeva" userId="836e8578-a199-4c30-8364-47d6f6904819" providerId="ADAL" clId="{CD33F432-8087-466B-A9B8-3638F691D3BC}" dt="2025-07-02T12:47:18.456" v="2178" actId="20577"/>
          <ac:spMkLst>
            <pc:docMk/>
            <pc:sldMk cId="2831898029" sldId="9782"/>
            <ac:spMk id="7" creationId="{8C7F4862-1D4F-DF06-7D21-8269411B68E2}"/>
          </ac:spMkLst>
        </pc:spChg>
        <pc:spChg chg="mod">
          <ac:chgData name="Volha Veramyeva" userId="836e8578-a199-4c30-8364-47d6f6904819" providerId="ADAL" clId="{CD33F432-8087-466B-A9B8-3638F691D3BC}" dt="2025-07-03T12:35:00.130" v="2948" actId="14100"/>
          <ac:spMkLst>
            <pc:docMk/>
            <pc:sldMk cId="2831898029" sldId="9782"/>
            <ac:spMk id="8" creationId="{C95C7279-75B1-AD75-38E5-B333B0B8A4C2}"/>
          </ac:spMkLst>
        </pc:spChg>
        <pc:spChg chg="mod">
          <ac:chgData name="Volha Veramyeva" userId="836e8578-a199-4c30-8364-47d6f6904819" providerId="ADAL" clId="{CD33F432-8087-466B-A9B8-3638F691D3BC}" dt="2025-07-03T12:36:11.432" v="2958" actId="255"/>
          <ac:spMkLst>
            <pc:docMk/>
            <pc:sldMk cId="2831898029" sldId="9782"/>
            <ac:spMk id="10" creationId="{F4E87FD7-57E9-4F88-C1CA-90ECA45EEEAA}"/>
          </ac:spMkLst>
        </pc:spChg>
        <pc:spChg chg="del mod topLvl">
          <ac:chgData name="Volha Veramyeva" userId="836e8578-a199-4c30-8364-47d6f6904819" providerId="ADAL" clId="{CD33F432-8087-466B-A9B8-3638F691D3BC}" dt="2025-07-03T12:35:23.237" v="2953" actId="478"/>
          <ac:spMkLst>
            <pc:docMk/>
            <pc:sldMk cId="2831898029" sldId="9782"/>
            <ac:spMk id="11" creationId="{2EE6C385-A8A5-C7D6-F055-FC543E10DB2B}"/>
          </ac:spMkLst>
        </pc:spChg>
        <pc:spChg chg="mod topLvl">
          <ac:chgData name="Volha Veramyeva" userId="836e8578-a199-4c30-8364-47d6f6904819" providerId="ADAL" clId="{CD33F432-8087-466B-A9B8-3638F691D3BC}" dt="2025-07-03T12:35:27.394" v="2954" actId="1076"/>
          <ac:spMkLst>
            <pc:docMk/>
            <pc:sldMk cId="2831898029" sldId="9782"/>
            <ac:spMk id="12" creationId="{1A52EAC8-985B-4B11-1B79-52B9250FD01B}"/>
          </ac:spMkLst>
        </pc:spChg>
        <pc:spChg chg="del mod topLvl">
          <ac:chgData name="Volha Veramyeva" userId="836e8578-a199-4c30-8364-47d6f6904819" providerId="ADAL" clId="{CD33F432-8087-466B-A9B8-3638F691D3BC}" dt="2025-07-02T12:47:22.973" v="2179" actId="478"/>
          <ac:spMkLst>
            <pc:docMk/>
            <pc:sldMk cId="2831898029" sldId="9782"/>
            <ac:spMk id="15" creationId="{9E646A02-4A64-55EC-9628-1B49F50CE0E2}"/>
          </ac:spMkLst>
        </pc:spChg>
        <pc:grpChg chg="mod ord">
          <ac:chgData name="Volha Veramyeva" userId="836e8578-a199-4c30-8364-47d6f6904819" providerId="ADAL" clId="{CD33F432-8087-466B-A9B8-3638F691D3BC}" dt="2025-07-03T12:36:03.113" v="2957" actId="166"/>
          <ac:grpSpMkLst>
            <pc:docMk/>
            <pc:sldMk cId="2831898029" sldId="9782"/>
            <ac:grpSpMk id="5" creationId="{FA62AB6A-B486-34A6-D77D-816B152BC9B4}"/>
          </ac:grpSpMkLst>
        </pc:grpChg>
        <pc:grpChg chg="add del mod">
          <ac:chgData name="Volha Veramyeva" userId="836e8578-a199-4c30-8364-47d6f6904819" providerId="ADAL" clId="{CD33F432-8087-466B-A9B8-3638F691D3BC}" dt="2025-07-03T12:35:23.237" v="2953" actId="478"/>
          <ac:grpSpMkLst>
            <pc:docMk/>
            <pc:sldMk cId="2831898029" sldId="9782"/>
            <ac:grpSpMk id="9" creationId="{35BB977F-CEEB-7669-5CD0-40577793281B}"/>
          </ac:grpSpMkLst>
        </pc:grpChg>
      </pc:sldChg>
      <pc:sldChg chg="addSp delSp modSp del mod">
        <pc:chgData name="Volha Veramyeva" userId="836e8578-a199-4c30-8364-47d6f6904819" providerId="ADAL" clId="{CD33F432-8087-466B-A9B8-3638F691D3BC}" dt="2025-07-03T12:24:38.673" v="2863" actId="14100"/>
        <pc:sldMkLst>
          <pc:docMk/>
          <pc:sldMk cId="3747917856" sldId="9784"/>
        </pc:sldMkLst>
        <pc:spChg chg="mod">
          <ac:chgData name="Volha Veramyeva" userId="836e8578-a199-4c30-8364-47d6f6904819" providerId="ADAL" clId="{CD33F432-8087-466B-A9B8-3638F691D3BC}" dt="2025-06-26T12:40:32.249" v="1661" actId="20577"/>
          <ac:spMkLst>
            <pc:docMk/>
            <pc:sldMk cId="3747917856" sldId="9784"/>
            <ac:spMk id="2" creationId="{1C1B384A-CFB9-264F-8721-6D9408529754}"/>
          </ac:spMkLst>
        </pc:spChg>
        <pc:spChg chg="add del mod">
          <ac:chgData name="Volha Veramyeva" userId="836e8578-a199-4c30-8364-47d6f6904819" providerId="ADAL" clId="{CD33F432-8087-466B-A9B8-3638F691D3BC}" dt="2025-07-02T12:40:35.298" v="2098" actId="478"/>
          <ac:spMkLst>
            <pc:docMk/>
            <pc:sldMk cId="3747917856" sldId="9784"/>
            <ac:spMk id="5" creationId="{BB8C0FE9-A168-2C4D-9EF9-A98602DE5F21}"/>
          </ac:spMkLst>
        </pc:spChg>
        <pc:spChg chg="mod">
          <ac:chgData name="Volha Veramyeva" userId="836e8578-a199-4c30-8364-47d6f6904819" providerId="ADAL" clId="{CD33F432-8087-466B-A9B8-3638F691D3BC}" dt="2025-07-03T12:23:57.671" v="2857" actId="20577"/>
          <ac:spMkLst>
            <pc:docMk/>
            <pc:sldMk cId="3747917856" sldId="9784"/>
            <ac:spMk id="6" creationId="{69CF83EC-1825-BEB5-0B4B-738E994E0DB5}"/>
          </ac:spMkLst>
        </pc:spChg>
        <pc:spChg chg="mod">
          <ac:chgData name="Volha Veramyeva" userId="836e8578-a199-4c30-8364-47d6f6904819" providerId="ADAL" clId="{CD33F432-8087-466B-A9B8-3638F691D3BC}" dt="2025-06-26T14:20:33.195" v="1723" actId="207"/>
          <ac:spMkLst>
            <pc:docMk/>
            <pc:sldMk cId="3747917856" sldId="9784"/>
            <ac:spMk id="8" creationId="{679748C1-78DD-49DA-E12F-E5FFCF20B700}"/>
          </ac:spMkLst>
        </pc:spChg>
        <pc:spChg chg="mod">
          <ac:chgData name="Volha Veramyeva" userId="836e8578-a199-4c30-8364-47d6f6904819" providerId="ADAL" clId="{CD33F432-8087-466B-A9B8-3638F691D3BC}" dt="2025-07-02T12:41:49.768" v="2121" actId="14100"/>
          <ac:spMkLst>
            <pc:docMk/>
            <pc:sldMk cId="3747917856" sldId="9784"/>
            <ac:spMk id="9" creationId="{FBCE6FDB-379B-F969-C8CB-34456780B226}"/>
          </ac:spMkLst>
        </pc:spChg>
        <pc:spChg chg="del">
          <ac:chgData name="Volha Veramyeva" userId="836e8578-a199-4c30-8364-47d6f6904819" providerId="ADAL" clId="{CD33F432-8087-466B-A9B8-3638F691D3BC}" dt="2025-07-02T12:40:07.885" v="2095" actId="478"/>
          <ac:spMkLst>
            <pc:docMk/>
            <pc:sldMk cId="3747917856" sldId="9784"/>
            <ac:spMk id="10" creationId="{8FA0FE0D-0785-6138-1112-BB6051BA70F3}"/>
          </ac:spMkLst>
        </pc:spChg>
        <pc:spChg chg="del mod topLvl">
          <ac:chgData name="Volha Veramyeva" userId="836e8578-a199-4c30-8364-47d6f6904819" providerId="ADAL" clId="{CD33F432-8087-466B-A9B8-3638F691D3BC}" dt="2025-07-02T12:40:57.228" v="2105" actId="478"/>
          <ac:spMkLst>
            <pc:docMk/>
            <pc:sldMk cId="3747917856" sldId="9784"/>
            <ac:spMk id="12" creationId="{FABEAAA3-2C05-D29F-F013-E278595BF083}"/>
          </ac:spMkLst>
        </pc:spChg>
        <pc:spChg chg="mod topLvl">
          <ac:chgData name="Volha Veramyeva" userId="836e8578-a199-4c30-8364-47d6f6904819" providerId="ADAL" clId="{CD33F432-8087-466B-A9B8-3638F691D3BC}" dt="2025-07-03T12:24:38.673" v="2863" actId="14100"/>
          <ac:spMkLst>
            <pc:docMk/>
            <pc:sldMk cId="3747917856" sldId="9784"/>
            <ac:spMk id="13" creationId="{A96AF273-2574-6202-52A0-68D481852108}"/>
          </ac:spMkLst>
        </pc:spChg>
        <pc:spChg chg="mod">
          <ac:chgData name="Volha Veramyeva" userId="836e8578-a199-4c30-8364-47d6f6904819" providerId="ADAL" clId="{CD33F432-8087-466B-A9B8-3638F691D3BC}" dt="2025-07-02T12:56:44.287" v="2266" actId="1076"/>
          <ac:spMkLst>
            <pc:docMk/>
            <pc:sldMk cId="3747917856" sldId="9784"/>
            <ac:spMk id="14" creationId="{0294DE8E-550A-E12D-A58D-C7161A6A1D5E}"/>
          </ac:spMkLst>
        </pc:spChg>
        <pc:spChg chg="del mod topLvl">
          <ac:chgData name="Volha Veramyeva" userId="836e8578-a199-4c30-8364-47d6f6904819" providerId="ADAL" clId="{CD33F432-8087-466B-A9B8-3638F691D3BC}" dt="2025-07-02T12:41:22.746" v="2115" actId="478"/>
          <ac:spMkLst>
            <pc:docMk/>
            <pc:sldMk cId="3747917856" sldId="9784"/>
            <ac:spMk id="15" creationId="{E5B8D072-F5AA-E80C-E462-B6E7D6139F33}"/>
          </ac:spMkLst>
        </pc:spChg>
        <pc:grpChg chg="mod">
          <ac:chgData name="Volha Veramyeva" userId="836e8578-a199-4c30-8364-47d6f6904819" providerId="ADAL" clId="{CD33F432-8087-466B-A9B8-3638F691D3BC}" dt="2025-07-02T12:41:56.528" v="2123" actId="1076"/>
          <ac:grpSpMkLst>
            <pc:docMk/>
            <pc:sldMk cId="3747917856" sldId="9784"/>
            <ac:grpSpMk id="7" creationId="{4678C1F7-74BD-8CD3-B1B5-B01500DF7B35}"/>
          </ac:grpSpMkLst>
        </pc:grpChg>
        <pc:grpChg chg="add del mod">
          <ac:chgData name="Volha Veramyeva" userId="836e8578-a199-4c30-8364-47d6f6904819" providerId="ADAL" clId="{CD33F432-8087-466B-A9B8-3638F691D3BC}" dt="2025-07-02T12:41:22.746" v="2115" actId="478"/>
          <ac:grpSpMkLst>
            <pc:docMk/>
            <pc:sldMk cId="3747917856" sldId="9784"/>
            <ac:grpSpMk id="11" creationId="{99E54EBD-A922-9006-E3C8-A654AB68AB18}"/>
          </ac:grpSpMkLst>
        </pc:grpChg>
      </pc:sldChg>
      <pc:sldChg chg="del">
        <pc:chgData name="Volha Veramyeva" userId="836e8578-a199-4c30-8364-47d6f6904819" providerId="ADAL" clId="{CD33F432-8087-466B-A9B8-3638F691D3BC}" dt="2025-06-10T09:37:01.596" v="531" actId="47"/>
        <pc:sldMkLst>
          <pc:docMk/>
          <pc:sldMk cId="3140872985" sldId="9785"/>
        </pc:sldMkLst>
      </pc:sldChg>
      <pc:sldChg chg="delSp modSp mod ord">
        <pc:chgData name="Volha Veramyeva" userId="836e8578-a199-4c30-8364-47d6f6904819" providerId="ADAL" clId="{CD33F432-8087-466B-A9B8-3638F691D3BC}" dt="2025-06-10T10:28:15.455" v="871"/>
        <pc:sldMkLst>
          <pc:docMk/>
          <pc:sldMk cId="2676031332" sldId="9786"/>
        </pc:sldMkLst>
        <pc:spChg chg="mod">
          <ac:chgData name="Volha Veramyeva" userId="836e8578-a199-4c30-8364-47d6f6904819" providerId="ADAL" clId="{CD33F432-8087-466B-A9B8-3638F691D3BC}" dt="2025-06-10T09:34:35.646" v="468" actId="20577"/>
          <ac:spMkLst>
            <pc:docMk/>
            <pc:sldMk cId="2676031332" sldId="9786"/>
            <ac:spMk id="2" creationId="{9E949511-743D-F0BA-4701-1E5433146B82}"/>
          </ac:spMkLst>
        </pc:spChg>
        <pc:spChg chg="mod">
          <ac:chgData name="Volha Veramyeva" userId="836e8578-a199-4c30-8364-47d6f6904819" providerId="ADAL" clId="{CD33F432-8087-466B-A9B8-3638F691D3BC}" dt="2025-06-10T09:34:38.922" v="470" actId="20577"/>
          <ac:spMkLst>
            <pc:docMk/>
            <pc:sldMk cId="2676031332" sldId="9786"/>
            <ac:spMk id="3" creationId="{53A89D1A-D2A7-17DA-05BF-A5A0A4C4B2C2}"/>
          </ac:spMkLst>
        </pc:spChg>
      </pc:sldChg>
      <pc:sldChg chg="del">
        <pc:chgData name="Volha Veramyeva" userId="836e8578-a199-4c30-8364-47d6f6904819" providerId="ADAL" clId="{CD33F432-8087-466B-A9B8-3638F691D3BC}" dt="2025-06-10T09:37:01.596" v="531" actId="47"/>
        <pc:sldMkLst>
          <pc:docMk/>
          <pc:sldMk cId="3328953333" sldId="9787"/>
        </pc:sldMkLst>
      </pc:sldChg>
      <pc:sldChg chg="modSp mod ord">
        <pc:chgData name="Volha Veramyeva" userId="836e8578-a199-4c30-8364-47d6f6904819" providerId="ADAL" clId="{CD33F432-8087-466B-A9B8-3638F691D3BC}" dt="2025-07-04T07:51:34.750" v="3111" actId="207"/>
        <pc:sldMkLst>
          <pc:docMk/>
          <pc:sldMk cId="341439889" sldId="9789"/>
        </pc:sldMkLst>
        <pc:spChg chg="mod">
          <ac:chgData name="Volha Veramyeva" userId="836e8578-a199-4c30-8364-47d6f6904819" providerId="ADAL" clId="{CD33F432-8087-466B-A9B8-3638F691D3BC}" dt="2025-06-26T12:48:00.568" v="1707" actId="20577"/>
          <ac:spMkLst>
            <pc:docMk/>
            <pc:sldMk cId="341439889" sldId="9789"/>
            <ac:spMk id="2" creationId="{65C91041-2B5B-4299-A56D-E0504990B8AE}"/>
          </ac:spMkLst>
        </pc:spChg>
        <pc:graphicFrameChg chg="mod modGraphic">
          <ac:chgData name="Volha Veramyeva" userId="836e8578-a199-4c30-8364-47d6f6904819" providerId="ADAL" clId="{CD33F432-8087-466B-A9B8-3638F691D3BC}" dt="2025-07-04T07:51:34.750" v="3111" actId="207"/>
          <ac:graphicFrameMkLst>
            <pc:docMk/>
            <pc:sldMk cId="341439889" sldId="9789"/>
            <ac:graphicFrameMk id="7" creationId="{52F2591D-9659-44FA-BEF0-5B105A52AC8A}"/>
          </ac:graphicFrameMkLst>
        </pc:graphicFrameChg>
      </pc:sldChg>
      <pc:sldChg chg="del">
        <pc:chgData name="Volha Veramyeva" userId="836e8578-a199-4c30-8364-47d6f6904819" providerId="ADAL" clId="{CD33F432-8087-466B-A9B8-3638F691D3BC}" dt="2025-06-10T09:37:01.596" v="531" actId="47"/>
        <pc:sldMkLst>
          <pc:docMk/>
          <pc:sldMk cId="339080131" sldId="9790"/>
        </pc:sldMkLst>
      </pc:sldChg>
      <pc:sldChg chg="del">
        <pc:chgData name="Volha Veramyeva" userId="836e8578-a199-4c30-8364-47d6f6904819" providerId="ADAL" clId="{CD33F432-8087-466B-A9B8-3638F691D3BC}" dt="2025-06-10T09:37:01.596" v="531" actId="47"/>
        <pc:sldMkLst>
          <pc:docMk/>
          <pc:sldMk cId="185458334" sldId="9791"/>
        </pc:sldMkLst>
      </pc:sldChg>
      <pc:sldChg chg="modSp add mod ord">
        <pc:chgData name="Volha Veramyeva" userId="836e8578-a199-4c30-8364-47d6f6904819" providerId="ADAL" clId="{CD33F432-8087-466B-A9B8-3638F691D3BC}" dt="2025-06-10T10:26:02.638" v="779"/>
        <pc:sldMkLst>
          <pc:docMk/>
          <pc:sldMk cId="3608207345" sldId="2147470287"/>
        </pc:sldMkLst>
        <pc:spChg chg="mod">
          <ac:chgData name="Volha Veramyeva" userId="836e8578-a199-4c30-8364-47d6f6904819" providerId="ADAL" clId="{CD33F432-8087-466B-A9B8-3638F691D3BC}" dt="2025-06-10T10:25:52.339" v="777" actId="20577"/>
          <ac:spMkLst>
            <pc:docMk/>
            <pc:sldMk cId="3608207345" sldId="2147470287"/>
            <ac:spMk id="2" creationId="{33D8BC69-4643-6C3B-F15C-7D4EFD0C6620}"/>
          </ac:spMkLst>
        </pc:spChg>
      </pc:sldChg>
      <pc:sldChg chg="del">
        <pc:chgData name="Volha Veramyeva" userId="836e8578-a199-4c30-8364-47d6f6904819" providerId="ADAL" clId="{CD33F432-8087-466B-A9B8-3638F691D3BC}" dt="2025-06-10T09:37:13.332" v="533" actId="47"/>
        <pc:sldMkLst>
          <pc:docMk/>
          <pc:sldMk cId="4169690795" sldId="2147473021"/>
        </pc:sldMkLst>
      </pc:sldChg>
      <pc:sldChg chg="del">
        <pc:chgData name="Volha Veramyeva" userId="836e8578-a199-4c30-8364-47d6f6904819" providerId="ADAL" clId="{CD33F432-8087-466B-A9B8-3638F691D3BC}" dt="2025-06-10T09:36:47.320" v="530" actId="47"/>
        <pc:sldMkLst>
          <pc:docMk/>
          <pc:sldMk cId="2008899548" sldId="2147473022"/>
        </pc:sldMkLst>
      </pc:sldChg>
      <pc:sldChg chg="del">
        <pc:chgData name="Volha Veramyeva" userId="836e8578-a199-4c30-8364-47d6f6904819" providerId="ADAL" clId="{CD33F432-8087-466B-A9B8-3638F691D3BC}" dt="2025-06-10T09:36:47.320" v="530" actId="47"/>
        <pc:sldMkLst>
          <pc:docMk/>
          <pc:sldMk cId="1987445151" sldId="2147473023"/>
        </pc:sldMkLst>
      </pc:sldChg>
      <pc:sldChg chg="del">
        <pc:chgData name="Volha Veramyeva" userId="836e8578-a199-4c30-8364-47d6f6904819" providerId="ADAL" clId="{CD33F432-8087-466B-A9B8-3638F691D3BC}" dt="2025-06-10T09:37:01.596" v="531" actId="47"/>
        <pc:sldMkLst>
          <pc:docMk/>
          <pc:sldMk cId="3613304602" sldId="2147473024"/>
        </pc:sldMkLst>
      </pc:sldChg>
      <pc:sldChg chg="del">
        <pc:chgData name="Volha Veramyeva" userId="836e8578-a199-4c30-8364-47d6f6904819" providerId="ADAL" clId="{CD33F432-8087-466B-A9B8-3638F691D3BC}" dt="2025-06-10T09:37:01.596" v="531" actId="47"/>
        <pc:sldMkLst>
          <pc:docMk/>
          <pc:sldMk cId="2114428660" sldId="2147473025"/>
        </pc:sldMkLst>
      </pc:sldChg>
      <pc:sldChg chg="del">
        <pc:chgData name="Volha Veramyeva" userId="836e8578-a199-4c30-8364-47d6f6904819" providerId="ADAL" clId="{CD33F432-8087-466B-A9B8-3638F691D3BC}" dt="2025-06-10T09:37:01.596" v="531" actId="47"/>
        <pc:sldMkLst>
          <pc:docMk/>
          <pc:sldMk cId="2806667585" sldId="2147473026"/>
        </pc:sldMkLst>
      </pc:sldChg>
      <pc:sldChg chg="del">
        <pc:chgData name="Volha Veramyeva" userId="836e8578-a199-4c30-8364-47d6f6904819" providerId="ADAL" clId="{CD33F432-8087-466B-A9B8-3638F691D3BC}" dt="2025-06-10T09:37:01.596" v="531" actId="47"/>
        <pc:sldMkLst>
          <pc:docMk/>
          <pc:sldMk cId="2603644982" sldId="2147473027"/>
        </pc:sldMkLst>
      </pc:sldChg>
      <pc:sldChg chg="del">
        <pc:chgData name="Volha Veramyeva" userId="836e8578-a199-4c30-8364-47d6f6904819" providerId="ADAL" clId="{CD33F432-8087-466B-A9B8-3638F691D3BC}" dt="2025-06-10T09:37:01.596" v="531" actId="47"/>
        <pc:sldMkLst>
          <pc:docMk/>
          <pc:sldMk cId="823737046" sldId="2147473028"/>
        </pc:sldMkLst>
      </pc:sldChg>
      <pc:sldChg chg="del">
        <pc:chgData name="Volha Veramyeva" userId="836e8578-a199-4c30-8364-47d6f6904819" providerId="ADAL" clId="{CD33F432-8087-466B-A9B8-3638F691D3BC}" dt="2025-06-10T09:37:10.158" v="532" actId="47"/>
        <pc:sldMkLst>
          <pc:docMk/>
          <pc:sldMk cId="524190811" sldId="2147473029"/>
        </pc:sldMkLst>
      </pc:sldChg>
      <pc:sldChg chg="del">
        <pc:chgData name="Volha Veramyeva" userId="836e8578-a199-4c30-8364-47d6f6904819" providerId="ADAL" clId="{CD33F432-8087-466B-A9B8-3638F691D3BC}" dt="2025-06-10T09:37:10.158" v="532" actId="47"/>
        <pc:sldMkLst>
          <pc:docMk/>
          <pc:sldMk cId="1643566035" sldId="2147473030"/>
        </pc:sldMkLst>
      </pc:sldChg>
      <pc:sldChg chg="del">
        <pc:chgData name="Volha Veramyeva" userId="836e8578-a199-4c30-8364-47d6f6904819" providerId="ADAL" clId="{CD33F432-8087-466B-A9B8-3638F691D3BC}" dt="2025-06-10T09:37:13.332" v="533" actId="47"/>
        <pc:sldMkLst>
          <pc:docMk/>
          <pc:sldMk cId="3612746657" sldId="2147473031"/>
        </pc:sldMkLst>
      </pc:sldChg>
      <pc:sldChg chg="del">
        <pc:chgData name="Volha Veramyeva" userId="836e8578-a199-4c30-8364-47d6f6904819" providerId="ADAL" clId="{CD33F432-8087-466B-A9B8-3638F691D3BC}" dt="2025-06-10T09:37:13.332" v="533" actId="47"/>
        <pc:sldMkLst>
          <pc:docMk/>
          <pc:sldMk cId="3873179457" sldId="2147473032"/>
        </pc:sldMkLst>
      </pc:sldChg>
      <pc:sldChg chg="del">
        <pc:chgData name="Volha Veramyeva" userId="836e8578-a199-4c30-8364-47d6f6904819" providerId="ADAL" clId="{CD33F432-8087-466B-A9B8-3638F691D3BC}" dt="2025-06-10T09:37:17.338" v="534" actId="47"/>
        <pc:sldMkLst>
          <pc:docMk/>
          <pc:sldMk cId="664244384" sldId="2147473033"/>
        </pc:sldMkLst>
      </pc:sldChg>
      <pc:sldChg chg="del">
        <pc:chgData name="Volha Veramyeva" userId="836e8578-a199-4c30-8364-47d6f6904819" providerId="ADAL" clId="{CD33F432-8087-466B-A9B8-3638F691D3BC}" dt="2025-06-10T09:37:17.338" v="534" actId="47"/>
        <pc:sldMkLst>
          <pc:docMk/>
          <pc:sldMk cId="2506435569" sldId="2147473034"/>
        </pc:sldMkLst>
      </pc:sldChg>
      <pc:sldChg chg="modSp mod">
        <pc:chgData name="Volha Veramyeva" userId="836e8578-a199-4c30-8364-47d6f6904819" providerId="ADAL" clId="{CD33F432-8087-466B-A9B8-3638F691D3BC}" dt="2025-06-25T09:52:42.095" v="1519" actId="20577"/>
        <pc:sldMkLst>
          <pc:docMk/>
          <pc:sldMk cId="2249988222" sldId="2147473035"/>
        </pc:sldMkLst>
        <pc:spChg chg="mod">
          <ac:chgData name="Volha Veramyeva" userId="836e8578-a199-4c30-8364-47d6f6904819" providerId="ADAL" clId="{CD33F432-8087-466B-A9B8-3638F691D3BC}" dt="2025-06-25T09:52:42.095" v="1519" actId="20577"/>
          <ac:spMkLst>
            <pc:docMk/>
            <pc:sldMk cId="2249988222" sldId="2147473035"/>
            <ac:spMk id="3" creationId="{DB255808-8A25-02B7-407A-0930454745CF}"/>
          </ac:spMkLst>
        </pc:spChg>
      </pc:sldChg>
      <pc:sldChg chg="addSp delSp modSp mod ord">
        <pc:chgData name="Volha Veramyeva" userId="836e8578-a199-4c30-8364-47d6f6904819" providerId="ADAL" clId="{CD33F432-8087-466B-A9B8-3638F691D3BC}" dt="2025-07-03T12:33:01.610" v="2937" actId="478"/>
        <pc:sldMkLst>
          <pc:docMk/>
          <pc:sldMk cId="3032705158" sldId="2147473036"/>
        </pc:sldMkLst>
        <pc:spChg chg="mod">
          <ac:chgData name="Volha Veramyeva" userId="836e8578-a199-4c30-8364-47d6f6904819" providerId="ADAL" clId="{CD33F432-8087-466B-A9B8-3638F691D3BC}" dt="2025-06-26T14:34:30.031" v="1898" actId="20577"/>
          <ac:spMkLst>
            <pc:docMk/>
            <pc:sldMk cId="3032705158" sldId="2147473036"/>
            <ac:spMk id="2" creationId="{1C1B384A-CFB9-264F-8721-6D9408529754}"/>
          </ac:spMkLst>
        </pc:spChg>
        <pc:spChg chg="mod">
          <ac:chgData name="Volha Veramyeva" userId="836e8578-a199-4c30-8364-47d6f6904819" providerId="ADAL" clId="{CD33F432-8087-466B-A9B8-3638F691D3BC}" dt="2025-07-03T12:32:27.961" v="2929" actId="1076"/>
          <ac:spMkLst>
            <pc:docMk/>
            <pc:sldMk cId="3032705158" sldId="2147473036"/>
            <ac:spMk id="5" creationId="{5662E6FE-94E5-271D-A13E-ED6DEBF37116}"/>
          </ac:spMkLst>
        </pc:spChg>
        <pc:spChg chg="mod">
          <ac:chgData name="Volha Veramyeva" userId="836e8578-a199-4c30-8364-47d6f6904819" providerId="ADAL" clId="{CD33F432-8087-466B-A9B8-3638F691D3BC}" dt="2025-07-02T12:42:46.802" v="2133"/>
          <ac:spMkLst>
            <pc:docMk/>
            <pc:sldMk cId="3032705158" sldId="2147473036"/>
            <ac:spMk id="10" creationId="{88D1FACA-56FD-BB35-CD11-0D81AF79D341}"/>
          </ac:spMkLst>
        </pc:spChg>
        <pc:spChg chg="mod">
          <ac:chgData name="Volha Veramyeva" userId="836e8578-a199-4c30-8364-47d6f6904819" providerId="ADAL" clId="{CD33F432-8087-466B-A9B8-3638F691D3BC}" dt="2025-07-02T12:42:54.971" v="2135"/>
          <ac:spMkLst>
            <pc:docMk/>
            <pc:sldMk cId="3032705158" sldId="2147473036"/>
            <ac:spMk id="11" creationId="{CF005E43-F97A-9506-DF9A-47F4BD1C40F4}"/>
          </ac:spMkLst>
        </pc:spChg>
        <pc:spChg chg="del mod topLvl">
          <ac:chgData name="Volha Veramyeva" userId="836e8578-a199-4c30-8364-47d6f6904819" providerId="ADAL" clId="{CD33F432-8087-466B-A9B8-3638F691D3BC}" dt="2025-07-03T12:33:01.610" v="2937" actId="478"/>
          <ac:spMkLst>
            <pc:docMk/>
            <pc:sldMk cId="3032705158" sldId="2147473036"/>
            <ac:spMk id="12" creationId="{A50D3C4E-1BCC-F7FE-F534-130B443C93CF}"/>
          </ac:spMkLst>
        </pc:spChg>
        <pc:spChg chg="mod">
          <ac:chgData name="Volha Veramyeva" userId="836e8578-a199-4c30-8364-47d6f6904819" providerId="ADAL" clId="{CD33F432-8087-466B-A9B8-3638F691D3BC}" dt="2025-07-03T12:23:20.402" v="2848" actId="255"/>
          <ac:spMkLst>
            <pc:docMk/>
            <pc:sldMk cId="3032705158" sldId="2147473036"/>
            <ac:spMk id="13" creationId="{BAAB0CE5-B203-4530-FCC1-8D7007AFD39B}"/>
          </ac:spMkLst>
        </pc:spChg>
        <pc:spChg chg="mod topLvl">
          <ac:chgData name="Volha Veramyeva" userId="836e8578-a199-4c30-8364-47d6f6904819" providerId="ADAL" clId="{CD33F432-8087-466B-A9B8-3638F691D3BC}" dt="2025-07-03T12:33:01.610" v="2937" actId="478"/>
          <ac:spMkLst>
            <pc:docMk/>
            <pc:sldMk cId="3032705158" sldId="2147473036"/>
            <ac:spMk id="14" creationId="{EF72BE54-4801-9907-865F-113407D6F041}"/>
          </ac:spMkLst>
        </pc:spChg>
        <pc:spChg chg="del mod">
          <ac:chgData name="Volha Veramyeva" userId="836e8578-a199-4c30-8364-47d6f6904819" providerId="ADAL" clId="{CD33F432-8087-466B-A9B8-3638F691D3BC}" dt="2025-07-02T12:42:57.465" v="2136" actId="478"/>
          <ac:spMkLst>
            <pc:docMk/>
            <pc:sldMk cId="3032705158" sldId="2147473036"/>
            <ac:spMk id="17" creationId="{CB46298F-30A6-B1D2-AA47-278A07C92131}"/>
          </ac:spMkLst>
        </pc:spChg>
        <pc:grpChg chg="del mod">
          <ac:chgData name="Volha Veramyeva" userId="836e8578-a199-4c30-8364-47d6f6904819" providerId="ADAL" clId="{CD33F432-8087-466B-A9B8-3638F691D3BC}" dt="2025-07-03T12:32:56.992" v="2935" actId="478"/>
          <ac:grpSpMkLst>
            <pc:docMk/>
            <pc:sldMk cId="3032705158" sldId="2147473036"/>
            <ac:grpSpMk id="3" creationId="{40190755-B3F0-50A8-F6C2-02A67328E5B4}"/>
          </ac:grpSpMkLst>
        </pc:grpChg>
        <pc:grpChg chg="add del mod">
          <ac:chgData name="Volha Veramyeva" userId="836e8578-a199-4c30-8364-47d6f6904819" providerId="ADAL" clId="{CD33F432-8087-466B-A9B8-3638F691D3BC}" dt="2025-07-03T12:33:01.610" v="2937" actId="478"/>
          <ac:grpSpMkLst>
            <pc:docMk/>
            <pc:sldMk cId="3032705158" sldId="2147473036"/>
            <ac:grpSpMk id="8" creationId="{87BC47AA-7B24-F40F-54A6-DDA5132E8087}"/>
          </ac:grpSpMkLst>
        </pc:grpChg>
        <pc:grpChg chg="add mod">
          <ac:chgData name="Volha Veramyeva" userId="836e8578-a199-4c30-8364-47d6f6904819" providerId="ADAL" clId="{CD33F432-8087-466B-A9B8-3638F691D3BC}" dt="2025-07-03T12:23:08.258" v="2846" actId="1076"/>
          <ac:grpSpMkLst>
            <pc:docMk/>
            <pc:sldMk cId="3032705158" sldId="2147473036"/>
            <ac:grpSpMk id="9" creationId="{8C63AC49-39DE-0B19-61C1-B275B7651A97}"/>
          </ac:grpSpMkLst>
        </pc:grpChg>
      </pc:sldChg>
      <pc:sldChg chg="modSp add mod ord">
        <pc:chgData name="Volha Veramyeva" userId="836e8578-a199-4c30-8364-47d6f6904819" providerId="ADAL" clId="{CD33F432-8087-466B-A9B8-3638F691D3BC}" dt="2025-06-10T10:28:51.089" v="914"/>
        <pc:sldMkLst>
          <pc:docMk/>
          <pc:sldMk cId="3724648922" sldId="2147473037"/>
        </pc:sldMkLst>
        <pc:spChg chg="mod">
          <ac:chgData name="Volha Veramyeva" userId="836e8578-a199-4c30-8364-47d6f6904819" providerId="ADAL" clId="{CD33F432-8087-466B-A9B8-3638F691D3BC}" dt="2025-06-10T10:27:05.660" v="855" actId="20577"/>
          <ac:spMkLst>
            <pc:docMk/>
            <pc:sldMk cId="3724648922" sldId="2147473037"/>
            <ac:spMk id="2" creationId="{33D8BC69-4643-6C3B-F15C-7D4EFD0C6620}"/>
          </ac:spMkLst>
        </pc:spChg>
      </pc:sldChg>
      <pc:sldChg chg="modSp add mod ord">
        <pc:chgData name="Volha Veramyeva" userId="836e8578-a199-4c30-8364-47d6f6904819" providerId="ADAL" clId="{CD33F432-8087-466B-A9B8-3638F691D3BC}" dt="2025-06-26T14:34:55.576" v="1959" actId="20577"/>
        <pc:sldMkLst>
          <pc:docMk/>
          <pc:sldMk cId="349037862" sldId="2147473038"/>
        </pc:sldMkLst>
        <pc:spChg chg="mod">
          <ac:chgData name="Volha Veramyeva" userId="836e8578-a199-4c30-8364-47d6f6904819" providerId="ADAL" clId="{CD33F432-8087-466B-A9B8-3638F691D3BC}" dt="2025-06-26T14:34:55.576" v="1959" actId="20577"/>
          <ac:spMkLst>
            <pc:docMk/>
            <pc:sldMk cId="349037862" sldId="2147473038"/>
            <ac:spMk id="2" creationId="{33D8BC69-4643-6C3B-F15C-7D4EFD0C6620}"/>
          </ac:spMkLst>
        </pc:spChg>
      </pc:sldChg>
      <pc:sldChg chg="modSp add mod">
        <pc:chgData name="Volha Veramyeva" userId="836e8578-a199-4c30-8364-47d6f6904819" providerId="ADAL" clId="{CD33F432-8087-466B-A9B8-3638F691D3BC}" dt="2025-06-10T10:30:54.369" v="923" actId="20577"/>
        <pc:sldMkLst>
          <pc:docMk/>
          <pc:sldMk cId="1589754691" sldId="2147473039"/>
        </pc:sldMkLst>
        <pc:spChg chg="mod">
          <ac:chgData name="Volha Veramyeva" userId="836e8578-a199-4c30-8364-47d6f6904819" providerId="ADAL" clId="{CD33F432-8087-466B-A9B8-3638F691D3BC}" dt="2025-06-10T10:30:54.369" v="923" actId="20577"/>
          <ac:spMkLst>
            <pc:docMk/>
            <pc:sldMk cId="1589754691" sldId="2147473039"/>
            <ac:spMk id="2" creationId="{33D8BC69-4643-6C3B-F15C-7D4EFD0C6620}"/>
          </ac:spMkLst>
        </pc:spChg>
      </pc:sldChg>
      <pc:sldChg chg="del">
        <pc:chgData name="Volha Veramyeva" userId="836e8578-a199-4c30-8364-47d6f6904819" providerId="ADAL" clId="{CD33F432-8087-466B-A9B8-3638F691D3BC}" dt="2025-06-10T09:37:13.332" v="533" actId="47"/>
        <pc:sldMkLst>
          <pc:docMk/>
          <pc:sldMk cId="2009730971" sldId="2147473039"/>
        </pc:sldMkLst>
      </pc:sldChg>
      <pc:sldChg chg="del">
        <pc:chgData name="Volha Veramyeva" userId="836e8578-a199-4c30-8364-47d6f6904819" providerId="ADAL" clId="{CD33F432-8087-466B-A9B8-3638F691D3BC}" dt="2025-06-10T09:37:13.332" v="533" actId="47"/>
        <pc:sldMkLst>
          <pc:docMk/>
          <pc:sldMk cId="2384547913" sldId="2147473040"/>
        </pc:sldMkLst>
      </pc:sldChg>
      <pc:sldChg chg="modSp add mod ord">
        <pc:chgData name="Volha Veramyeva" userId="836e8578-a199-4c30-8364-47d6f6904819" providerId="ADAL" clId="{CD33F432-8087-466B-A9B8-3638F691D3BC}" dt="2025-06-10T10:32:20.220" v="947"/>
        <pc:sldMkLst>
          <pc:docMk/>
          <pc:sldMk cId="3091523211" sldId="2147473040"/>
        </pc:sldMkLst>
      </pc:sldChg>
      <pc:sldChg chg="addSp delSp modSp add mod ord">
        <pc:chgData name="Volha Veramyeva" userId="836e8578-a199-4c30-8364-47d6f6904819" providerId="ADAL" clId="{CD33F432-8087-466B-A9B8-3638F691D3BC}" dt="2025-07-02T12:43:35.441" v="2141" actId="14100"/>
        <pc:sldMkLst>
          <pc:docMk/>
          <pc:sldMk cId="1632184897" sldId="2147473041"/>
        </pc:sldMkLst>
        <pc:spChg chg="add del mod">
          <ac:chgData name="Volha Veramyeva" userId="836e8578-a199-4c30-8364-47d6f6904819" providerId="ADAL" clId="{CD33F432-8087-466B-A9B8-3638F691D3BC}" dt="2025-06-10T10:32:42.423" v="977" actId="478"/>
          <ac:spMkLst>
            <pc:docMk/>
            <pc:sldMk cId="1632184897" sldId="2147473041"/>
            <ac:spMk id="2" creationId="{33D8BC69-4643-6C3B-F15C-7D4EFD0C6620}"/>
          </ac:spMkLst>
        </pc:spChg>
        <pc:spChg chg="mod topLvl">
          <ac:chgData name="Volha Veramyeva" userId="836e8578-a199-4c30-8364-47d6f6904819" providerId="ADAL" clId="{CD33F432-8087-466B-A9B8-3638F691D3BC}" dt="2025-07-02T12:43:35.441" v="2141" actId="14100"/>
          <ac:spMkLst>
            <pc:docMk/>
            <pc:sldMk cId="1632184897" sldId="2147473041"/>
            <ac:spMk id="7" creationId="{40A5C2C5-BD06-7D39-BB98-59A74E0A2505}"/>
          </ac:spMkLst>
        </pc:spChg>
        <pc:spChg chg="mod">
          <ac:chgData name="Volha Veramyeva" userId="836e8578-a199-4c30-8364-47d6f6904819" providerId="ADAL" clId="{CD33F432-8087-466B-A9B8-3638F691D3BC}" dt="2025-06-26T14:22:29.860" v="1753" actId="208"/>
          <ac:spMkLst>
            <pc:docMk/>
            <pc:sldMk cId="1632184897" sldId="2147473041"/>
            <ac:spMk id="8" creationId="{98D9054C-5EAC-C6FB-1815-05A223046155}"/>
          </ac:spMkLst>
        </pc:spChg>
      </pc:sldChg>
      <pc:sldChg chg="del">
        <pc:chgData name="Volha Veramyeva" userId="836e8578-a199-4c30-8364-47d6f6904819" providerId="ADAL" clId="{CD33F432-8087-466B-A9B8-3638F691D3BC}" dt="2025-06-10T09:36:30.236" v="525" actId="47"/>
        <pc:sldMkLst>
          <pc:docMk/>
          <pc:sldMk cId="2870743874" sldId="2147473041"/>
        </pc:sldMkLst>
      </pc:sldChg>
      <pc:sldChg chg="modSp add mod">
        <pc:chgData name="Volha Veramyeva" userId="836e8578-a199-4c30-8364-47d6f6904819" providerId="ADAL" clId="{CD33F432-8087-466B-A9B8-3638F691D3BC}" dt="2025-06-10T10:33:07.190" v="1003" actId="20577"/>
        <pc:sldMkLst>
          <pc:docMk/>
          <pc:sldMk cId="2613246043" sldId="2147473042"/>
        </pc:sldMkLst>
        <pc:spChg chg="mod">
          <ac:chgData name="Volha Veramyeva" userId="836e8578-a199-4c30-8364-47d6f6904819" providerId="ADAL" clId="{CD33F432-8087-466B-A9B8-3638F691D3BC}" dt="2025-06-10T10:33:07.190" v="1003" actId="20577"/>
          <ac:spMkLst>
            <pc:docMk/>
            <pc:sldMk cId="2613246043" sldId="2147473042"/>
            <ac:spMk id="2" creationId="{33D8BC69-4643-6C3B-F15C-7D4EFD0C6620}"/>
          </ac:spMkLst>
        </pc:spChg>
      </pc:sldChg>
      <pc:sldChg chg="modSp mod">
        <pc:chgData name="Volha Veramyeva" userId="836e8578-a199-4c30-8364-47d6f6904819" providerId="ADAL" clId="{CD33F432-8087-466B-A9B8-3638F691D3BC}" dt="2025-06-10T11:49:41.726" v="1022" actId="20577"/>
        <pc:sldMkLst>
          <pc:docMk/>
          <pc:sldMk cId="2902678539" sldId="2147473043"/>
        </pc:sldMkLst>
        <pc:spChg chg="mod">
          <ac:chgData name="Volha Veramyeva" userId="836e8578-a199-4c30-8364-47d6f6904819" providerId="ADAL" clId="{CD33F432-8087-466B-A9B8-3638F691D3BC}" dt="2025-06-10T11:49:41.726" v="1022" actId="20577"/>
          <ac:spMkLst>
            <pc:docMk/>
            <pc:sldMk cId="2902678539" sldId="2147473043"/>
            <ac:spMk id="2" creationId="{D148EBBD-E885-5264-191D-F1C5149063D9}"/>
          </ac:spMkLst>
        </pc:spChg>
      </pc:sldChg>
      <pc:sldChg chg="modSp mod">
        <pc:chgData name="Volha Veramyeva" userId="836e8578-a199-4c30-8364-47d6f6904819" providerId="ADAL" clId="{CD33F432-8087-466B-A9B8-3638F691D3BC}" dt="2025-06-10T11:47:07.309" v="1005" actId="20577"/>
        <pc:sldMkLst>
          <pc:docMk/>
          <pc:sldMk cId="1070590861" sldId="2147473044"/>
        </pc:sldMkLst>
        <pc:spChg chg="mod">
          <ac:chgData name="Volha Veramyeva" userId="836e8578-a199-4c30-8364-47d6f6904819" providerId="ADAL" clId="{CD33F432-8087-466B-A9B8-3638F691D3BC}" dt="2025-06-10T11:47:07.309" v="1005" actId="20577"/>
          <ac:spMkLst>
            <pc:docMk/>
            <pc:sldMk cId="1070590861" sldId="2147473044"/>
            <ac:spMk id="2" creationId="{6B95AA68-6E2B-3B61-AD56-98B88A0DEBAD}"/>
          </ac:spMkLst>
        </pc:spChg>
      </pc:sldChg>
      <pc:sldChg chg="modSp add mod">
        <pc:chgData name="Volha Veramyeva" userId="836e8578-a199-4c30-8364-47d6f6904819" providerId="ADAL" clId="{CD33F432-8087-466B-A9B8-3638F691D3BC}" dt="2025-06-10T11:47:33.323" v="1008" actId="20577"/>
        <pc:sldMkLst>
          <pc:docMk/>
          <pc:sldMk cId="443732928" sldId="2147473045"/>
        </pc:sldMkLst>
        <pc:spChg chg="mod">
          <ac:chgData name="Volha Veramyeva" userId="836e8578-a199-4c30-8364-47d6f6904819" providerId="ADAL" clId="{CD33F432-8087-466B-A9B8-3638F691D3BC}" dt="2025-06-10T11:47:33.323" v="1008" actId="20577"/>
          <ac:spMkLst>
            <pc:docMk/>
            <pc:sldMk cId="443732928" sldId="2147473045"/>
            <ac:spMk id="2" creationId="{6B95AA68-6E2B-3B61-AD56-98B88A0DEBAD}"/>
          </ac:spMkLst>
        </pc:spChg>
      </pc:sldChg>
      <pc:sldChg chg="modSp add mod">
        <pc:chgData name="Volha Veramyeva" userId="836e8578-a199-4c30-8364-47d6f6904819" providerId="ADAL" clId="{CD33F432-8087-466B-A9B8-3638F691D3BC}" dt="2025-06-10T11:48:13.250" v="1012" actId="20577"/>
        <pc:sldMkLst>
          <pc:docMk/>
          <pc:sldMk cId="646009376" sldId="2147473046"/>
        </pc:sldMkLst>
        <pc:spChg chg="mod">
          <ac:chgData name="Volha Veramyeva" userId="836e8578-a199-4c30-8364-47d6f6904819" providerId="ADAL" clId="{CD33F432-8087-466B-A9B8-3638F691D3BC}" dt="2025-06-10T11:48:13.250" v="1012" actId="20577"/>
          <ac:spMkLst>
            <pc:docMk/>
            <pc:sldMk cId="646009376" sldId="2147473046"/>
            <ac:spMk id="2" creationId="{6B95AA68-6E2B-3B61-AD56-98B88A0DEBAD}"/>
          </ac:spMkLst>
        </pc:spChg>
      </pc:sldChg>
      <pc:sldChg chg="modSp add mod">
        <pc:chgData name="Volha Veramyeva" userId="836e8578-a199-4c30-8364-47d6f6904819" providerId="ADAL" clId="{CD33F432-8087-466B-A9B8-3638F691D3BC}" dt="2025-06-10T11:48:28.612" v="1014" actId="20577"/>
        <pc:sldMkLst>
          <pc:docMk/>
          <pc:sldMk cId="2277109289" sldId="2147473047"/>
        </pc:sldMkLst>
        <pc:spChg chg="mod">
          <ac:chgData name="Volha Veramyeva" userId="836e8578-a199-4c30-8364-47d6f6904819" providerId="ADAL" clId="{CD33F432-8087-466B-A9B8-3638F691D3BC}" dt="2025-06-10T11:48:28.612" v="1014" actId="20577"/>
          <ac:spMkLst>
            <pc:docMk/>
            <pc:sldMk cId="2277109289" sldId="2147473047"/>
            <ac:spMk id="2" creationId="{6B95AA68-6E2B-3B61-AD56-98B88A0DEBAD}"/>
          </ac:spMkLst>
        </pc:spChg>
      </pc:sldChg>
      <pc:sldChg chg="modSp add mod">
        <pc:chgData name="Volha Veramyeva" userId="836e8578-a199-4c30-8364-47d6f6904819" providerId="ADAL" clId="{CD33F432-8087-466B-A9B8-3638F691D3BC}" dt="2025-06-10T11:48:49.952" v="1017" actId="20577"/>
        <pc:sldMkLst>
          <pc:docMk/>
          <pc:sldMk cId="3626206807" sldId="2147473048"/>
        </pc:sldMkLst>
        <pc:spChg chg="mod">
          <ac:chgData name="Volha Veramyeva" userId="836e8578-a199-4c30-8364-47d6f6904819" providerId="ADAL" clId="{CD33F432-8087-466B-A9B8-3638F691D3BC}" dt="2025-06-10T11:48:49.952" v="1017" actId="20577"/>
          <ac:spMkLst>
            <pc:docMk/>
            <pc:sldMk cId="3626206807" sldId="2147473048"/>
            <ac:spMk id="2" creationId="{6B95AA68-6E2B-3B61-AD56-98B88A0DEBAD}"/>
          </ac:spMkLst>
        </pc:spChg>
      </pc:sldChg>
      <pc:sldChg chg="modSp add del mod">
        <pc:chgData name="Volha Veramyeva" userId="836e8578-a199-4c30-8364-47d6f6904819" providerId="ADAL" clId="{CD33F432-8087-466B-A9B8-3638F691D3BC}" dt="2025-06-25T09:52:34.169" v="1506" actId="47"/>
        <pc:sldMkLst>
          <pc:docMk/>
          <pc:sldMk cId="1315041583" sldId="2147473049"/>
        </pc:sldMkLst>
      </pc:sldChg>
      <pc:sldChg chg="delSp modSp mod">
        <pc:chgData name="Volha Veramyeva" userId="836e8578-a199-4c30-8364-47d6f6904819" providerId="ADAL" clId="{CD33F432-8087-466B-A9B8-3638F691D3BC}" dt="2025-07-02T12:55:19.391" v="2259" actId="255"/>
        <pc:sldMkLst>
          <pc:docMk/>
          <pc:sldMk cId="2342868390" sldId="2147473049"/>
        </pc:sldMkLst>
        <pc:spChg chg="mod">
          <ac:chgData name="Volha Veramyeva" userId="836e8578-a199-4c30-8364-47d6f6904819" providerId="ADAL" clId="{CD33F432-8087-466B-A9B8-3638F691D3BC}" dt="2025-07-02T12:51:08.440" v="2221" actId="1076"/>
          <ac:spMkLst>
            <pc:docMk/>
            <pc:sldMk cId="2342868390" sldId="2147473049"/>
            <ac:spMk id="2" creationId="{31E591B3-E676-6E45-D63E-8E78B74691D8}"/>
          </ac:spMkLst>
        </pc:spChg>
        <pc:spChg chg="mod">
          <ac:chgData name="Volha Veramyeva" userId="836e8578-a199-4c30-8364-47d6f6904819" providerId="ADAL" clId="{CD33F432-8087-466B-A9B8-3638F691D3BC}" dt="2025-07-02T12:54:26.590" v="2252" actId="1076"/>
          <ac:spMkLst>
            <pc:docMk/>
            <pc:sldMk cId="2342868390" sldId="2147473049"/>
            <ac:spMk id="3" creationId="{69E37D2F-5C47-DF28-3C3D-BBBAFDA2DF0A}"/>
          </ac:spMkLst>
        </pc:spChg>
        <pc:spChg chg="mod">
          <ac:chgData name="Volha Veramyeva" userId="836e8578-a199-4c30-8364-47d6f6904819" providerId="ADAL" clId="{CD33F432-8087-466B-A9B8-3638F691D3BC}" dt="2025-07-02T12:55:13.483" v="2258" actId="255"/>
          <ac:spMkLst>
            <pc:docMk/>
            <pc:sldMk cId="2342868390" sldId="2147473049"/>
            <ac:spMk id="5" creationId="{D65CE2B0-1330-6F29-7C2E-AA611B38793F}"/>
          </ac:spMkLst>
        </pc:spChg>
        <pc:spChg chg="mod">
          <ac:chgData name="Volha Veramyeva" userId="836e8578-a199-4c30-8364-47d6f6904819" providerId="ADAL" clId="{CD33F432-8087-466B-A9B8-3638F691D3BC}" dt="2025-07-02T12:54:37.175" v="2255" actId="1076"/>
          <ac:spMkLst>
            <pc:docMk/>
            <pc:sldMk cId="2342868390" sldId="2147473049"/>
            <ac:spMk id="9" creationId="{813EB0BC-B9D4-6D11-C4C0-C51AB88059D7}"/>
          </ac:spMkLst>
        </pc:spChg>
        <pc:spChg chg="mod">
          <ac:chgData name="Volha Veramyeva" userId="836e8578-a199-4c30-8364-47d6f6904819" providerId="ADAL" clId="{CD33F432-8087-466B-A9B8-3638F691D3BC}" dt="2025-07-02T12:55:19.391" v="2259" actId="255"/>
          <ac:spMkLst>
            <pc:docMk/>
            <pc:sldMk cId="2342868390" sldId="2147473049"/>
            <ac:spMk id="10" creationId="{359436DE-12A5-B939-B772-CC8F7F722607}"/>
          </ac:spMkLst>
        </pc:spChg>
        <pc:spChg chg="mod">
          <ac:chgData name="Volha Veramyeva" userId="836e8578-a199-4c30-8364-47d6f6904819" providerId="ADAL" clId="{CD33F432-8087-466B-A9B8-3638F691D3BC}" dt="2025-07-02T12:51:17.175" v="2225" actId="1076"/>
          <ac:spMkLst>
            <pc:docMk/>
            <pc:sldMk cId="2342868390" sldId="2147473049"/>
            <ac:spMk id="13" creationId="{2BB01833-DB49-90E1-69D2-444CBD0F6AB6}"/>
          </ac:spMkLst>
        </pc:spChg>
        <pc:spChg chg="mod">
          <ac:chgData name="Volha Veramyeva" userId="836e8578-a199-4c30-8364-47d6f6904819" providerId="ADAL" clId="{CD33F432-8087-466B-A9B8-3638F691D3BC}" dt="2025-06-26T14:31:25.771" v="1865" actId="207"/>
          <ac:spMkLst>
            <pc:docMk/>
            <pc:sldMk cId="2342868390" sldId="2147473049"/>
            <ac:spMk id="37" creationId="{B826C531-2CB8-20DB-1A9E-67399E2CD6D7}"/>
          </ac:spMkLst>
        </pc:spChg>
        <pc:spChg chg="mod">
          <ac:chgData name="Volha Veramyeva" userId="836e8578-a199-4c30-8364-47d6f6904819" providerId="ADAL" clId="{CD33F432-8087-466B-A9B8-3638F691D3BC}" dt="2025-06-26T14:31:25.771" v="1865" actId="207"/>
          <ac:spMkLst>
            <pc:docMk/>
            <pc:sldMk cId="2342868390" sldId="2147473049"/>
            <ac:spMk id="38" creationId="{47FD7F7C-8D0C-D630-ADE8-259638E0BA3B}"/>
          </ac:spMkLst>
        </pc:spChg>
        <pc:spChg chg="mod">
          <ac:chgData name="Volha Veramyeva" userId="836e8578-a199-4c30-8364-47d6f6904819" providerId="ADAL" clId="{CD33F432-8087-466B-A9B8-3638F691D3BC}" dt="2025-07-02T12:53:39.073" v="2247" actId="1076"/>
          <ac:spMkLst>
            <pc:docMk/>
            <pc:sldMk cId="2342868390" sldId="2147473049"/>
            <ac:spMk id="62" creationId="{C142151C-C0BC-C409-098E-62550FB55A1B}"/>
          </ac:spMkLst>
        </pc:spChg>
        <pc:spChg chg="mod">
          <ac:chgData name="Volha Veramyeva" userId="836e8578-a199-4c30-8364-47d6f6904819" providerId="ADAL" clId="{CD33F432-8087-466B-A9B8-3638F691D3BC}" dt="2025-07-02T12:54:58.923" v="2257" actId="123"/>
          <ac:spMkLst>
            <pc:docMk/>
            <pc:sldMk cId="2342868390" sldId="2147473049"/>
            <ac:spMk id="63" creationId="{0FB44C2A-5B49-EDC9-7623-EC9CB6F6E2E0}"/>
          </ac:spMkLst>
        </pc:spChg>
        <pc:spChg chg="mod topLvl">
          <ac:chgData name="Volha Veramyeva" userId="836e8578-a199-4c30-8364-47d6f6904819" providerId="ADAL" clId="{CD33F432-8087-466B-A9B8-3638F691D3BC}" dt="2025-07-02T12:54:17.992" v="2250" actId="1076"/>
          <ac:spMkLst>
            <pc:docMk/>
            <pc:sldMk cId="2342868390" sldId="2147473049"/>
            <ac:spMk id="66" creationId="{4EDA445D-665F-E661-A960-D9F4FF6895C8}"/>
          </ac:spMkLst>
        </pc:spChg>
        <pc:grpChg chg="mod">
          <ac:chgData name="Volha Veramyeva" userId="836e8578-a199-4c30-8364-47d6f6904819" providerId="ADAL" clId="{CD33F432-8087-466B-A9B8-3638F691D3BC}" dt="2025-07-02T12:54:34.740" v="2254" actId="1076"/>
          <ac:grpSpMkLst>
            <pc:docMk/>
            <pc:sldMk cId="2342868390" sldId="2147473049"/>
            <ac:grpSpMk id="36" creationId="{77768A65-7596-C9C5-40EE-AABCEB816048}"/>
          </ac:grpSpMkLst>
        </pc:grpChg>
      </pc:sldChg>
      <pc:sldChg chg="addSp delSp modSp mod">
        <pc:chgData name="Volha Veramyeva" userId="836e8578-a199-4c30-8364-47d6f6904819" providerId="ADAL" clId="{CD33F432-8087-466B-A9B8-3638F691D3BC}" dt="2025-07-04T08:48:18.802" v="3124" actId="20577"/>
        <pc:sldMkLst>
          <pc:docMk/>
          <pc:sldMk cId="2562661172" sldId="2147473050"/>
        </pc:sldMkLst>
        <pc:spChg chg="mod">
          <ac:chgData name="Volha Veramyeva" userId="836e8578-a199-4c30-8364-47d6f6904819" providerId="ADAL" clId="{CD33F432-8087-466B-A9B8-3638F691D3BC}" dt="2025-06-26T12:40:49.023" v="1674" actId="20577"/>
          <ac:spMkLst>
            <pc:docMk/>
            <pc:sldMk cId="2562661172" sldId="2147473050"/>
            <ac:spMk id="2" creationId="{1C1B384A-CFB9-264F-8721-6D9408529754}"/>
          </ac:spMkLst>
        </pc:spChg>
        <pc:spChg chg="add mod">
          <ac:chgData name="Volha Veramyeva" userId="836e8578-a199-4c30-8364-47d6f6904819" providerId="ADAL" clId="{CD33F432-8087-466B-A9B8-3638F691D3BC}" dt="2025-07-03T12:24:53.669" v="2864" actId="255"/>
          <ac:spMkLst>
            <pc:docMk/>
            <pc:sldMk cId="2562661172" sldId="2147473050"/>
            <ac:spMk id="6" creationId="{81B4013B-EADE-0376-8E60-EA1326D199F9}"/>
          </ac:spMkLst>
        </pc:spChg>
        <pc:spChg chg="del">
          <ac:chgData name="Volha Veramyeva" userId="836e8578-a199-4c30-8364-47d6f6904819" providerId="ADAL" clId="{CD33F432-8087-466B-A9B8-3638F691D3BC}" dt="2025-07-02T12:42:08.422" v="2124" actId="478"/>
          <ac:spMkLst>
            <pc:docMk/>
            <pc:sldMk cId="2562661172" sldId="2147473050"/>
            <ac:spMk id="7" creationId="{99A5988C-606E-D07B-1793-72306CD90C7C}"/>
          </ac:spMkLst>
        </pc:spChg>
        <pc:spChg chg="mod">
          <ac:chgData name="Volha Veramyeva" userId="836e8578-a199-4c30-8364-47d6f6904819" providerId="ADAL" clId="{CD33F432-8087-466B-A9B8-3638F691D3BC}" dt="2025-07-04T08:48:18.802" v="3124" actId="20577"/>
          <ac:spMkLst>
            <pc:docMk/>
            <pc:sldMk cId="2562661172" sldId="2147473050"/>
            <ac:spMk id="13" creationId="{BAAB0CE5-B203-4530-FCC1-8D7007AFD39B}"/>
          </ac:spMkLst>
        </pc:spChg>
        <pc:spChg chg="del mod topLvl">
          <ac:chgData name="Volha Veramyeva" userId="836e8578-a199-4c30-8364-47d6f6904819" providerId="ADAL" clId="{CD33F432-8087-466B-A9B8-3638F691D3BC}" dt="2025-07-02T12:42:29.501" v="2131" actId="478"/>
          <ac:spMkLst>
            <pc:docMk/>
            <pc:sldMk cId="2562661172" sldId="2147473050"/>
            <ac:spMk id="17" creationId="{CB46298F-30A6-B1D2-AA47-278A07C92131}"/>
          </ac:spMkLst>
        </pc:spChg>
      </pc:sldChg>
      <pc:sldChg chg="addSp delSp modSp mod">
        <pc:chgData name="Volha Veramyeva" userId="836e8578-a199-4c30-8364-47d6f6904819" providerId="ADAL" clId="{CD33F432-8087-466B-A9B8-3638F691D3BC}" dt="2025-07-03T12:26:53.533" v="2874" actId="255"/>
        <pc:sldMkLst>
          <pc:docMk/>
          <pc:sldMk cId="186374884" sldId="2147473051"/>
        </pc:sldMkLst>
        <pc:spChg chg="add mod">
          <ac:chgData name="Volha Veramyeva" userId="836e8578-a199-4c30-8364-47d6f6904819" providerId="ADAL" clId="{CD33F432-8087-466B-A9B8-3638F691D3BC}" dt="2025-07-03T12:26:53.533" v="2874" actId="255"/>
          <ac:spMkLst>
            <pc:docMk/>
            <pc:sldMk cId="186374884" sldId="2147473051"/>
            <ac:spMk id="6" creationId="{3DBC7C9E-79C7-8D3C-8672-A742BD464E72}"/>
          </ac:spMkLst>
        </pc:spChg>
        <pc:spChg chg="add mod">
          <ac:chgData name="Volha Veramyeva" userId="836e8578-a199-4c30-8364-47d6f6904819" providerId="ADAL" clId="{CD33F432-8087-466B-A9B8-3638F691D3BC}" dt="2025-07-03T12:26:47.286" v="2873" actId="255"/>
          <ac:spMkLst>
            <pc:docMk/>
            <pc:sldMk cId="186374884" sldId="2147473051"/>
            <ac:spMk id="7" creationId="{3D6F4EB4-6B73-4F6D-C5F3-C7E56A39161C}"/>
          </ac:spMkLst>
        </pc:spChg>
        <pc:spChg chg="mod">
          <ac:chgData name="Volha Veramyeva" userId="836e8578-a199-4c30-8364-47d6f6904819" providerId="ADAL" clId="{CD33F432-8087-466B-A9B8-3638F691D3BC}" dt="2025-07-03T12:26:39.911" v="2872" actId="255"/>
          <ac:spMkLst>
            <pc:docMk/>
            <pc:sldMk cId="186374884" sldId="2147473051"/>
            <ac:spMk id="9" creationId="{D6BEA02F-215D-318D-4EA8-71617A3BD4C1}"/>
          </ac:spMkLst>
        </pc:spChg>
        <pc:spChg chg="del mod">
          <ac:chgData name="Volha Veramyeva" userId="836e8578-a199-4c30-8364-47d6f6904819" providerId="ADAL" clId="{CD33F432-8087-466B-A9B8-3638F691D3BC}" dt="2025-07-02T12:48:24.197" v="2189" actId="478"/>
          <ac:spMkLst>
            <pc:docMk/>
            <pc:sldMk cId="186374884" sldId="2147473051"/>
            <ac:spMk id="12" creationId="{B68FAA8A-B5BE-E131-E7F5-9A2CB764CD52}"/>
          </ac:spMkLst>
        </pc:spChg>
        <pc:spChg chg="mod">
          <ac:chgData name="Volha Veramyeva" userId="836e8578-a199-4c30-8364-47d6f6904819" providerId="ADAL" clId="{CD33F432-8087-466B-A9B8-3638F691D3BC}" dt="2025-07-03T12:26:29.598" v="2870" actId="1076"/>
          <ac:spMkLst>
            <pc:docMk/>
            <pc:sldMk cId="186374884" sldId="2147473051"/>
            <ac:spMk id="14" creationId="{1E8FDB24-9320-285E-F9CB-B6300C7A3C7B}"/>
          </ac:spMkLst>
        </pc:spChg>
        <pc:spChg chg="del mod">
          <ac:chgData name="Volha Veramyeva" userId="836e8578-a199-4c30-8364-47d6f6904819" providerId="ADAL" clId="{CD33F432-8087-466B-A9B8-3638F691D3BC}" dt="2025-07-02T12:48:51.159" v="2195" actId="478"/>
          <ac:spMkLst>
            <pc:docMk/>
            <pc:sldMk cId="186374884" sldId="2147473051"/>
            <ac:spMk id="16" creationId="{C37E7F14-FD4B-463B-82EC-665D3B13106C}"/>
          </ac:spMkLst>
        </pc:spChg>
        <pc:spChg chg="mod">
          <ac:chgData name="Volha Veramyeva" userId="836e8578-a199-4c30-8364-47d6f6904819" providerId="ADAL" clId="{CD33F432-8087-466B-A9B8-3638F691D3BC}" dt="2025-07-03T12:26:33.809" v="2871" actId="255"/>
          <ac:spMkLst>
            <pc:docMk/>
            <pc:sldMk cId="186374884" sldId="2147473051"/>
            <ac:spMk id="17" creationId="{67E76EDB-5896-AD41-F201-39C126387534}"/>
          </ac:spMkLst>
        </pc:spChg>
        <pc:spChg chg="mod">
          <ac:chgData name="Volha Veramyeva" userId="836e8578-a199-4c30-8364-47d6f6904819" providerId="ADAL" clId="{CD33F432-8087-466B-A9B8-3638F691D3BC}" dt="2025-06-26T14:25:03.487" v="1784" actId="207"/>
          <ac:spMkLst>
            <pc:docMk/>
            <pc:sldMk cId="186374884" sldId="2147473051"/>
            <ac:spMk id="19" creationId="{8D408D9F-4E57-F131-128C-3CA456C13E13}"/>
          </ac:spMkLst>
        </pc:spChg>
        <pc:spChg chg="mod">
          <ac:chgData name="Volha Veramyeva" userId="836e8578-a199-4c30-8364-47d6f6904819" providerId="ADAL" clId="{CD33F432-8087-466B-A9B8-3638F691D3BC}" dt="2025-06-26T14:26:13.702" v="1800" actId="1076"/>
          <ac:spMkLst>
            <pc:docMk/>
            <pc:sldMk cId="186374884" sldId="2147473051"/>
            <ac:spMk id="20" creationId="{E8E60126-A9BA-CF75-E312-4AC0B7D8093D}"/>
          </ac:spMkLst>
        </pc:spChg>
        <pc:grpChg chg="mod">
          <ac:chgData name="Volha Veramyeva" userId="836e8578-a199-4c30-8364-47d6f6904819" providerId="ADAL" clId="{CD33F432-8087-466B-A9B8-3638F691D3BC}" dt="2025-06-26T14:27:05.761" v="1810" actId="1076"/>
          <ac:grpSpMkLst>
            <pc:docMk/>
            <pc:sldMk cId="186374884" sldId="2147473051"/>
            <ac:grpSpMk id="18" creationId="{54D17687-6966-B1A6-7B61-2B36728F3F05}"/>
          </ac:grpSpMkLst>
        </pc:grpChg>
      </pc:sldChg>
      <pc:sldChg chg="modSp mod">
        <pc:chgData name="Volha Veramyeva" userId="836e8578-a199-4c30-8364-47d6f6904819" providerId="ADAL" clId="{CD33F432-8087-466B-A9B8-3638F691D3BC}" dt="2025-07-03T12:44:51.967" v="3063" actId="20577"/>
        <pc:sldMkLst>
          <pc:docMk/>
          <pc:sldMk cId="2104219071" sldId="2147473067"/>
        </pc:sldMkLst>
        <pc:spChg chg="mod">
          <ac:chgData name="Volha Veramyeva" userId="836e8578-a199-4c30-8364-47d6f6904819" providerId="ADAL" clId="{CD33F432-8087-466B-A9B8-3638F691D3BC}" dt="2025-07-03T12:41:35.706" v="3016" actId="20577"/>
          <ac:spMkLst>
            <pc:docMk/>
            <pc:sldMk cId="2104219071" sldId="2147473067"/>
            <ac:spMk id="3" creationId="{E3D748EC-E181-5124-1627-F1765DE9BD31}"/>
          </ac:spMkLst>
        </pc:spChg>
        <pc:spChg chg="mod">
          <ac:chgData name="Volha Veramyeva" userId="836e8578-a199-4c30-8364-47d6f6904819" providerId="ADAL" clId="{CD33F432-8087-466B-A9B8-3638F691D3BC}" dt="2025-07-03T12:41:43.099" v="3018" actId="5793"/>
          <ac:spMkLst>
            <pc:docMk/>
            <pc:sldMk cId="2104219071" sldId="2147473067"/>
            <ac:spMk id="7" creationId="{E62E1609-FBFA-E92E-5F10-CB4D82610ED9}"/>
          </ac:spMkLst>
        </pc:spChg>
        <pc:spChg chg="mod">
          <ac:chgData name="Volha Veramyeva" userId="836e8578-a199-4c30-8364-47d6f6904819" providerId="ADAL" clId="{CD33F432-8087-466B-A9B8-3638F691D3BC}" dt="2025-07-03T12:44:49.929" v="3062" actId="20577"/>
          <ac:spMkLst>
            <pc:docMk/>
            <pc:sldMk cId="2104219071" sldId="2147473067"/>
            <ac:spMk id="12" creationId="{46F3FA48-E815-6C5B-F49E-F63220C05128}"/>
          </ac:spMkLst>
        </pc:spChg>
        <pc:spChg chg="mod">
          <ac:chgData name="Volha Veramyeva" userId="836e8578-a199-4c30-8364-47d6f6904819" providerId="ADAL" clId="{CD33F432-8087-466B-A9B8-3638F691D3BC}" dt="2025-07-03T12:43:53.004" v="3051" actId="1076"/>
          <ac:spMkLst>
            <pc:docMk/>
            <pc:sldMk cId="2104219071" sldId="2147473067"/>
            <ac:spMk id="13" creationId="{12E108CB-F637-8E5D-764E-77E5AF29D483}"/>
          </ac:spMkLst>
        </pc:spChg>
        <pc:spChg chg="mod">
          <ac:chgData name="Volha Veramyeva" userId="836e8578-a199-4c30-8364-47d6f6904819" providerId="ADAL" clId="{CD33F432-8087-466B-A9B8-3638F691D3BC}" dt="2025-07-03T12:44:24.840" v="3059" actId="1076"/>
          <ac:spMkLst>
            <pc:docMk/>
            <pc:sldMk cId="2104219071" sldId="2147473067"/>
            <ac:spMk id="14" creationId="{D350AB67-03DB-99A9-CA97-80D10E715CD0}"/>
          </ac:spMkLst>
        </pc:spChg>
        <pc:spChg chg="mod">
          <ac:chgData name="Volha Veramyeva" userId="836e8578-a199-4c30-8364-47d6f6904819" providerId="ADAL" clId="{CD33F432-8087-466B-A9B8-3638F691D3BC}" dt="2025-07-03T12:44:51.967" v="3063" actId="20577"/>
          <ac:spMkLst>
            <pc:docMk/>
            <pc:sldMk cId="2104219071" sldId="2147473067"/>
            <ac:spMk id="15" creationId="{B3A8B4A1-9927-39FA-9339-E9CD5DC82651}"/>
          </ac:spMkLst>
        </pc:spChg>
      </pc:sldChg>
      <pc:sldChg chg="modSp mod">
        <pc:chgData name="Volha Veramyeva" userId="836e8578-a199-4c30-8364-47d6f6904819" providerId="ADAL" clId="{CD33F432-8087-466B-A9B8-3638F691D3BC}" dt="2025-07-03T12:25:19.739" v="2867" actId="255"/>
        <pc:sldMkLst>
          <pc:docMk/>
          <pc:sldMk cId="4149189925" sldId="2147482505"/>
        </pc:sldMkLst>
        <pc:spChg chg="mod">
          <ac:chgData name="Volha Veramyeva" userId="836e8578-a199-4c30-8364-47d6f6904819" providerId="ADAL" clId="{CD33F432-8087-466B-A9B8-3638F691D3BC}" dt="2025-07-03T12:25:19.739" v="2867" actId="255"/>
          <ac:spMkLst>
            <pc:docMk/>
            <pc:sldMk cId="4149189925" sldId="2147482505"/>
            <ac:spMk id="50" creationId="{97F84330-D9D9-A536-EE0A-6A9E94B449B8}"/>
          </ac:spMkLst>
        </pc:spChg>
      </pc:sldChg>
      <pc:sldChg chg="addSp delSp modSp mod">
        <pc:chgData name="Volha Veramyeva" userId="836e8578-a199-4c30-8364-47d6f6904819" providerId="ADAL" clId="{CD33F432-8087-466B-A9B8-3638F691D3BC}" dt="2025-07-02T12:46:37.842" v="2173" actId="1076"/>
        <pc:sldMkLst>
          <pc:docMk/>
          <pc:sldMk cId="2990198824" sldId="2147482506"/>
        </pc:sldMkLst>
        <pc:spChg chg="add mod">
          <ac:chgData name="Volha Veramyeva" userId="836e8578-a199-4c30-8364-47d6f6904819" providerId="ADAL" clId="{CD33F432-8087-466B-A9B8-3638F691D3BC}" dt="2025-07-02T12:44:17.956" v="2145" actId="1076"/>
          <ac:spMkLst>
            <pc:docMk/>
            <pc:sldMk cId="2990198824" sldId="2147482506"/>
            <ac:spMk id="5" creationId="{EF81D9ED-4F83-16A7-13B0-F80325CC2E0F}"/>
          </ac:spMkLst>
        </pc:spChg>
        <pc:spChg chg="mod">
          <ac:chgData name="Volha Veramyeva" userId="836e8578-a199-4c30-8364-47d6f6904819" providerId="ADAL" clId="{CD33F432-8087-466B-A9B8-3638F691D3BC}" dt="2025-07-02T12:46:37.842" v="2173" actId="1076"/>
          <ac:spMkLst>
            <pc:docMk/>
            <pc:sldMk cId="2990198824" sldId="2147482506"/>
            <ac:spMk id="6" creationId="{00956637-112A-9932-0550-42EDEA35A179}"/>
          </ac:spMkLst>
        </pc:spChg>
        <pc:spChg chg="del topLvl">
          <ac:chgData name="Volha Veramyeva" userId="836e8578-a199-4c30-8364-47d6f6904819" providerId="ADAL" clId="{CD33F432-8087-466B-A9B8-3638F691D3BC}" dt="2025-07-02T12:45:22.876" v="2161" actId="478"/>
          <ac:spMkLst>
            <pc:docMk/>
            <pc:sldMk cId="2990198824" sldId="2147482506"/>
            <ac:spMk id="8" creationId="{4EB970CD-6334-FA07-7D37-DFB9FB152F56}"/>
          </ac:spMkLst>
        </pc:spChg>
        <pc:spChg chg="del mod topLvl">
          <ac:chgData name="Volha Veramyeva" userId="836e8578-a199-4c30-8364-47d6f6904819" providerId="ADAL" clId="{CD33F432-8087-466B-A9B8-3638F691D3BC}" dt="2025-07-02T12:45:21.077" v="2160" actId="478"/>
          <ac:spMkLst>
            <pc:docMk/>
            <pc:sldMk cId="2990198824" sldId="2147482506"/>
            <ac:spMk id="9" creationId="{5921BD0C-3207-FF22-74D2-A7FE3F522A23}"/>
          </ac:spMkLst>
        </pc:spChg>
        <pc:spChg chg="add mod">
          <ac:chgData name="Volha Veramyeva" userId="836e8578-a199-4c30-8364-47d6f6904819" providerId="ADAL" clId="{CD33F432-8087-466B-A9B8-3638F691D3BC}" dt="2025-07-02T12:46:22.414" v="2171" actId="1076"/>
          <ac:spMkLst>
            <pc:docMk/>
            <pc:sldMk cId="2990198824" sldId="2147482506"/>
            <ac:spMk id="11" creationId="{6C1A7B22-A696-5F7F-688B-60E241388ABF}"/>
          </ac:spMkLst>
        </pc:spChg>
        <pc:spChg chg="add mod">
          <ac:chgData name="Volha Veramyeva" userId="836e8578-a199-4c30-8364-47d6f6904819" providerId="ADAL" clId="{CD33F432-8087-466B-A9B8-3638F691D3BC}" dt="2025-07-02T12:45:34.319" v="2163" actId="1076"/>
          <ac:spMkLst>
            <pc:docMk/>
            <pc:sldMk cId="2990198824" sldId="2147482506"/>
            <ac:spMk id="12" creationId="{48258EC4-4787-A9A9-D812-4F99831311C3}"/>
          </ac:spMkLst>
        </pc:spChg>
        <pc:spChg chg="mod">
          <ac:chgData name="Volha Veramyeva" userId="836e8578-a199-4c30-8364-47d6f6904819" providerId="ADAL" clId="{CD33F432-8087-466B-A9B8-3638F691D3BC}" dt="2025-07-02T12:46:32.347" v="2172" actId="1076"/>
          <ac:spMkLst>
            <pc:docMk/>
            <pc:sldMk cId="2990198824" sldId="2147482506"/>
            <ac:spMk id="35" creationId="{C82111A0-C2C6-CDB2-D6C7-862C66689688}"/>
          </ac:spMkLst>
        </pc:spChg>
        <pc:spChg chg="add del mod topLvl">
          <ac:chgData name="Volha Veramyeva" userId="836e8578-a199-4c30-8364-47d6f6904819" providerId="ADAL" clId="{CD33F432-8087-466B-A9B8-3638F691D3BC}" dt="2025-07-02T12:44:50.422" v="2154" actId="478"/>
          <ac:spMkLst>
            <pc:docMk/>
            <pc:sldMk cId="2990198824" sldId="2147482506"/>
            <ac:spMk id="38" creationId="{3383CB8C-D05B-DF3B-6DC0-5A61FDDD4CFB}"/>
          </ac:spMkLst>
        </pc:spChg>
        <pc:grpChg chg="del mod">
          <ac:chgData name="Volha Veramyeva" userId="836e8578-a199-4c30-8364-47d6f6904819" providerId="ADAL" clId="{CD33F432-8087-466B-A9B8-3638F691D3BC}" dt="2025-07-02T12:45:21.077" v="2160" actId="478"/>
          <ac:grpSpMkLst>
            <pc:docMk/>
            <pc:sldMk cId="2990198824" sldId="2147482506"/>
            <ac:grpSpMk id="7" creationId="{E7CFF40D-6B23-6FC9-C7C1-9F4E37501352}"/>
          </ac:grpSpMkLst>
        </pc:grpChg>
      </pc:sldChg>
      <pc:sldChg chg="modSp del mod">
        <pc:chgData name="Volha Veramyeva" userId="836e8578-a199-4c30-8364-47d6f6904819" providerId="ADAL" clId="{CD33F432-8087-466B-A9B8-3638F691D3BC}" dt="2025-07-02T12:37:27.047" v="2086" actId="2696"/>
        <pc:sldMkLst>
          <pc:docMk/>
          <pc:sldMk cId="4193836901" sldId="2147482508"/>
        </pc:sldMkLst>
        <pc:spChg chg="mod">
          <ac:chgData name="Volha Veramyeva" userId="836e8578-a199-4c30-8364-47d6f6904819" providerId="ADAL" clId="{CD33F432-8087-466B-A9B8-3638F691D3BC}" dt="2025-07-02T12:36:33.041" v="2081" actId="123"/>
          <ac:spMkLst>
            <pc:docMk/>
            <pc:sldMk cId="4193836901" sldId="2147482508"/>
            <ac:spMk id="3" creationId="{FD425325-7C28-1EFD-342B-43AEBFD358FB}"/>
          </ac:spMkLst>
        </pc:spChg>
        <pc:picChg chg="mod">
          <ac:chgData name="Volha Veramyeva" userId="836e8578-a199-4c30-8364-47d6f6904819" providerId="ADAL" clId="{CD33F432-8087-466B-A9B8-3638F691D3BC}" dt="2025-07-02T12:36:23.904" v="2080" actId="14100"/>
          <ac:picMkLst>
            <pc:docMk/>
            <pc:sldMk cId="4193836901" sldId="2147482508"/>
            <ac:picMk id="5" creationId="{1BAE9ED1-E2B6-8231-FC0F-CAE11ED87E2A}"/>
          </ac:picMkLst>
        </pc:picChg>
      </pc:sldChg>
      <pc:sldChg chg="delSp modSp mod">
        <pc:chgData name="Volha Veramyeva" userId="836e8578-a199-4c30-8364-47d6f6904819" providerId="ADAL" clId="{CD33F432-8087-466B-A9B8-3638F691D3BC}" dt="2025-07-04T09:05:37.407" v="3132" actId="20577"/>
        <pc:sldMkLst>
          <pc:docMk/>
          <pc:sldMk cId="2237266206" sldId="2147482509"/>
        </pc:sldMkLst>
        <pc:spChg chg="mod">
          <ac:chgData name="Volha Veramyeva" userId="836e8578-a199-4c30-8364-47d6f6904819" providerId="ADAL" clId="{CD33F432-8087-466B-A9B8-3638F691D3BC}" dt="2025-07-03T12:37:24.451" v="2967" actId="255"/>
          <ac:spMkLst>
            <pc:docMk/>
            <pc:sldMk cId="2237266206" sldId="2147482509"/>
            <ac:spMk id="8" creationId="{373FF6FC-EDF2-F899-FF4D-D90EDDDB0AC6}"/>
          </ac:spMkLst>
        </pc:spChg>
        <pc:spChg chg="mod">
          <ac:chgData name="Volha Veramyeva" userId="836e8578-a199-4c30-8364-47d6f6904819" providerId="ADAL" clId="{CD33F432-8087-466B-A9B8-3638F691D3BC}" dt="2025-07-04T09:05:28.735" v="3130" actId="20577"/>
          <ac:spMkLst>
            <pc:docMk/>
            <pc:sldMk cId="2237266206" sldId="2147482509"/>
            <ac:spMk id="14" creationId="{A6A179F4-32DF-3A21-462A-22A745348563}"/>
          </ac:spMkLst>
        </pc:spChg>
        <pc:spChg chg="mod">
          <ac:chgData name="Volha Veramyeva" userId="836e8578-a199-4c30-8364-47d6f6904819" providerId="ADAL" clId="{CD33F432-8087-466B-A9B8-3638F691D3BC}" dt="2025-07-04T09:05:37.407" v="3132" actId="20577"/>
          <ac:spMkLst>
            <pc:docMk/>
            <pc:sldMk cId="2237266206" sldId="2147482509"/>
            <ac:spMk id="17" creationId="{F7E5A8F8-0052-6DFF-7572-6D3D4792DD3B}"/>
          </ac:spMkLst>
        </pc:spChg>
        <pc:spChg chg="mod">
          <ac:chgData name="Volha Veramyeva" userId="836e8578-a199-4c30-8364-47d6f6904819" providerId="ADAL" clId="{CD33F432-8087-466B-A9B8-3638F691D3BC}" dt="2025-06-26T14:29:19.232" v="1837" actId="208"/>
          <ac:spMkLst>
            <pc:docMk/>
            <pc:sldMk cId="2237266206" sldId="2147482509"/>
            <ac:spMk id="19" creationId="{D1068DC0-7D4C-49B2-C827-DF74692BBC1C}"/>
          </ac:spMkLst>
        </pc:spChg>
        <pc:spChg chg="mod">
          <ac:chgData name="Volha Veramyeva" userId="836e8578-a199-4c30-8364-47d6f6904819" providerId="ADAL" clId="{CD33F432-8087-466B-A9B8-3638F691D3BC}" dt="2025-06-26T14:29:19.232" v="1837" actId="208"/>
          <ac:spMkLst>
            <pc:docMk/>
            <pc:sldMk cId="2237266206" sldId="2147482509"/>
            <ac:spMk id="20" creationId="{82F2F5C0-4960-B304-E618-64278B8598D3}"/>
          </ac:spMkLst>
        </pc:spChg>
        <pc:spChg chg="mod">
          <ac:chgData name="Volha Veramyeva" userId="836e8578-a199-4c30-8364-47d6f6904819" providerId="ADAL" clId="{CD33F432-8087-466B-A9B8-3638F691D3BC}" dt="2025-07-04T09:05:32.435" v="3131" actId="20577"/>
          <ac:spMkLst>
            <pc:docMk/>
            <pc:sldMk cId="2237266206" sldId="2147482509"/>
            <ac:spMk id="21" creationId="{782F7911-5C85-6F18-CA1B-FC9683F6DAD7}"/>
          </ac:spMkLst>
        </pc:spChg>
        <pc:spChg chg="mod">
          <ac:chgData name="Volha Veramyeva" userId="836e8578-a199-4c30-8364-47d6f6904819" providerId="ADAL" clId="{CD33F432-8087-466B-A9B8-3638F691D3BC}" dt="2025-06-26T14:29:26.751" v="1840" actId="208"/>
          <ac:spMkLst>
            <pc:docMk/>
            <pc:sldMk cId="2237266206" sldId="2147482509"/>
            <ac:spMk id="23" creationId="{3D3157AC-4BB7-9FD8-A11B-6C25774EBEDD}"/>
          </ac:spMkLst>
        </pc:spChg>
        <pc:spChg chg="mod">
          <ac:chgData name="Volha Veramyeva" userId="836e8578-a199-4c30-8364-47d6f6904819" providerId="ADAL" clId="{CD33F432-8087-466B-A9B8-3638F691D3BC}" dt="2025-06-26T14:29:26.751" v="1840" actId="208"/>
          <ac:spMkLst>
            <pc:docMk/>
            <pc:sldMk cId="2237266206" sldId="2147482509"/>
            <ac:spMk id="24" creationId="{7829BB40-9FE2-852E-E48C-43D4607DDB23}"/>
          </ac:spMkLst>
        </pc:spChg>
        <pc:grpChg chg="mod">
          <ac:chgData name="Volha Veramyeva" userId="836e8578-a199-4c30-8364-47d6f6904819" providerId="ADAL" clId="{CD33F432-8087-466B-A9B8-3638F691D3BC}" dt="2025-06-26T14:30:47.305" v="1856" actId="14100"/>
          <ac:grpSpMkLst>
            <pc:docMk/>
            <pc:sldMk cId="2237266206" sldId="2147482509"/>
            <ac:grpSpMk id="18" creationId="{4E5777A5-92E2-5621-1E45-38C5658136F7}"/>
          </ac:grpSpMkLst>
        </pc:grpChg>
        <pc:grpChg chg="mod">
          <ac:chgData name="Volha Veramyeva" userId="836e8578-a199-4c30-8364-47d6f6904819" providerId="ADAL" clId="{CD33F432-8087-466B-A9B8-3638F691D3BC}" dt="2025-06-26T14:31:05.290" v="1859" actId="14100"/>
          <ac:grpSpMkLst>
            <pc:docMk/>
            <pc:sldMk cId="2237266206" sldId="2147482509"/>
            <ac:grpSpMk id="22" creationId="{852FE3C3-EDC6-76CF-ACEC-7740C3C1C60E}"/>
          </ac:grpSpMkLst>
        </pc:grpChg>
      </pc:sldChg>
      <pc:sldChg chg="delSp modSp mod">
        <pc:chgData name="Volha Veramyeva" userId="836e8578-a199-4c30-8364-47d6f6904819" providerId="ADAL" clId="{CD33F432-8087-466B-A9B8-3638F691D3BC}" dt="2025-07-03T12:28:45.424" v="2893" actId="1076"/>
        <pc:sldMkLst>
          <pc:docMk/>
          <pc:sldMk cId="2774092964" sldId="2147482510"/>
        </pc:sldMkLst>
        <pc:spChg chg="mod">
          <ac:chgData name="Volha Veramyeva" userId="836e8578-a199-4c30-8364-47d6f6904819" providerId="ADAL" clId="{CD33F432-8087-466B-A9B8-3638F691D3BC}" dt="2025-07-03T12:28:05.652" v="2884" actId="1076"/>
          <ac:spMkLst>
            <pc:docMk/>
            <pc:sldMk cId="2774092964" sldId="2147482510"/>
            <ac:spMk id="2" creationId="{1C1B384A-CFB9-264F-8721-6D9408529754}"/>
          </ac:spMkLst>
        </pc:spChg>
        <pc:spChg chg="mod">
          <ac:chgData name="Volha Veramyeva" userId="836e8578-a199-4c30-8364-47d6f6904819" providerId="ADAL" clId="{CD33F432-8087-466B-A9B8-3638F691D3BC}" dt="2025-07-03T12:28:45.424" v="2893" actId="1076"/>
          <ac:spMkLst>
            <pc:docMk/>
            <pc:sldMk cId="2774092964" sldId="2147482510"/>
            <ac:spMk id="5" creationId="{5662E6FE-94E5-271D-A13E-ED6DEBF37116}"/>
          </ac:spMkLst>
        </pc:spChg>
        <pc:spChg chg="mod">
          <ac:chgData name="Volha Veramyeva" userId="836e8578-a199-4c30-8364-47d6f6904819" providerId="ADAL" clId="{CD33F432-8087-466B-A9B8-3638F691D3BC}" dt="2025-07-03T12:28:16.949" v="2887" actId="14100"/>
          <ac:spMkLst>
            <pc:docMk/>
            <pc:sldMk cId="2774092964" sldId="2147482510"/>
            <ac:spMk id="13" creationId="{BAAB0CE5-B203-4530-FCC1-8D7007AFD39B}"/>
          </ac:spMkLst>
        </pc:spChg>
        <pc:spChg chg="mod">
          <ac:chgData name="Volha Veramyeva" userId="836e8578-a199-4c30-8364-47d6f6904819" providerId="ADAL" clId="{CD33F432-8087-466B-A9B8-3638F691D3BC}" dt="2025-06-26T14:30:16.938" v="1847" actId="207"/>
          <ac:spMkLst>
            <pc:docMk/>
            <pc:sldMk cId="2774092964" sldId="2147482510"/>
            <ac:spMk id="16" creationId="{792B9AE5-B57C-FF8D-15A6-03F9C16F75EE}"/>
          </ac:spMkLst>
        </pc:spChg>
        <pc:spChg chg="mod">
          <ac:chgData name="Volha Veramyeva" userId="836e8578-a199-4c30-8364-47d6f6904819" providerId="ADAL" clId="{CD33F432-8087-466B-A9B8-3638F691D3BC}" dt="2025-07-03T12:27:56.250" v="2881" actId="1076"/>
          <ac:spMkLst>
            <pc:docMk/>
            <pc:sldMk cId="2774092964" sldId="2147482510"/>
            <ac:spMk id="17" creationId="{CB46298F-30A6-B1D2-AA47-278A07C92131}"/>
          </ac:spMkLst>
        </pc:spChg>
        <pc:spChg chg="mod topLvl">
          <ac:chgData name="Volha Veramyeva" userId="836e8578-a199-4c30-8364-47d6f6904819" providerId="ADAL" clId="{CD33F432-8087-466B-A9B8-3638F691D3BC}" dt="2025-07-03T12:28:30.253" v="2890" actId="1076"/>
          <ac:spMkLst>
            <pc:docMk/>
            <pc:sldMk cId="2774092964" sldId="2147482510"/>
            <ac:spMk id="20" creationId="{2D207238-6A3D-F4F0-76E7-370E5702B5CC}"/>
          </ac:spMkLst>
        </pc:spChg>
        <pc:grpChg chg="mod">
          <ac:chgData name="Volha Veramyeva" userId="836e8578-a199-4c30-8364-47d6f6904819" providerId="ADAL" clId="{CD33F432-8087-466B-A9B8-3638F691D3BC}" dt="2025-07-03T12:28:10.233" v="2885" actId="1076"/>
          <ac:grpSpMkLst>
            <pc:docMk/>
            <pc:sldMk cId="2774092964" sldId="2147482510"/>
            <ac:grpSpMk id="15" creationId="{A2737075-7B49-9E1C-70C0-8754EC7A91FB}"/>
          </ac:grpSpMkLst>
        </pc:grpChg>
      </pc:sldChg>
      <pc:sldChg chg="modSp mod">
        <pc:chgData name="Volha Veramyeva" userId="836e8578-a199-4c30-8364-47d6f6904819" providerId="ADAL" clId="{CD33F432-8087-466B-A9B8-3638F691D3BC}" dt="2025-06-25T09:40:59.193" v="1444" actId="20577"/>
        <pc:sldMkLst>
          <pc:docMk/>
          <pc:sldMk cId="4202958295" sldId="2147482511"/>
        </pc:sldMkLst>
        <pc:spChg chg="mod">
          <ac:chgData name="Volha Veramyeva" userId="836e8578-a199-4c30-8364-47d6f6904819" providerId="ADAL" clId="{CD33F432-8087-466B-A9B8-3638F691D3BC}" dt="2025-06-25T09:40:59.193" v="1444" actId="20577"/>
          <ac:spMkLst>
            <pc:docMk/>
            <pc:sldMk cId="4202958295" sldId="2147482511"/>
            <ac:spMk id="2" creationId="{FE1ED1CD-BF6A-ABDD-7C1F-437FE5D58A1E}"/>
          </ac:spMkLst>
        </pc:spChg>
      </pc:sldChg>
      <pc:sldChg chg="modSp mod">
        <pc:chgData name="Volha Veramyeva" userId="836e8578-a199-4c30-8364-47d6f6904819" providerId="ADAL" clId="{CD33F432-8087-466B-A9B8-3638F691D3BC}" dt="2025-07-03T12:46:16.167" v="3083" actId="1076"/>
        <pc:sldMkLst>
          <pc:docMk/>
          <pc:sldMk cId="3358403080" sldId="2147482512"/>
        </pc:sldMkLst>
        <pc:spChg chg="mod">
          <ac:chgData name="Volha Veramyeva" userId="836e8578-a199-4c30-8364-47d6f6904819" providerId="ADAL" clId="{CD33F432-8087-466B-A9B8-3638F691D3BC}" dt="2025-07-03T12:46:10.252" v="3082" actId="1076"/>
          <ac:spMkLst>
            <pc:docMk/>
            <pc:sldMk cId="3358403080" sldId="2147482512"/>
            <ac:spMk id="3" creationId="{7F4AD2DA-FDC9-AA57-C7AA-4CDCB15A8B62}"/>
          </ac:spMkLst>
        </pc:spChg>
        <pc:spChg chg="mod">
          <ac:chgData name="Volha Veramyeva" userId="836e8578-a199-4c30-8364-47d6f6904819" providerId="ADAL" clId="{CD33F432-8087-466B-A9B8-3638F691D3BC}" dt="2025-07-03T12:46:05.254" v="3080" actId="1076"/>
          <ac:spMkLst>
            <pc:docMk/>
            <pc:sldMk cId="3358403080" sldId="2147482512"/>
            <ac:spMk id="6" creationId="{410744FE-05AB-B01E-F320-D2C6BC81D86F}"/>
          </ac:spMkLst>
        </pc:spChg>
        <pc:spChg chg="mod">
          <ac:chgData name="Volha Veramyeva" userId="836e8578-a199-4c30-8364-47d6f6904819" providerId="ADAL" clId="{CD33F432-8087-466B-A9B8-3638F691D3BC}" dt="2025-07-03T12:45:37.217" v="3073" actId="1076"/>
          <ac:spMkLst>
            <pc:docMk/>
            <pc:sldMk cId="3358403080" sldId="2147482512"/>
            <ac:spMk id="14" creationId="{D8CF6BC8-489A-1961-5364-FE446397CEBC}"/>
          </ac:spMkLst>
        </pc:spChg>
        <pc:spChg chg="mod">
          <ac:chgData name="Volha Veramyeva" userId="836e8578-a199-4c30-8364-47d6f6904819" providerId="ADAL" clId="{CD33F432-8087-466B-A9B8-3638F691D3BC}" dt="2025-07-03T12:45:57.688" v="3078" actId="14100"/>
          <ac:spMkLst>
            <pc:docMk/>
            <pc:sldMk cId="3358403080" sldId="2147482512"/>
            <ac:spMk id="15" creationId="{3B638BAF-6504-2027-6AA0-B4F97B4F03F0}"/>
          </ac:spMkLst>
        </pc:spChg>
        <pc:picChg chg="mod">
          <ac:chgData name="Volha Veramyeva" userId="836e8578-a199-4c30-8364-47d6f6904819" providerId="ADAL" clId="{CD33F432-8087-466B-A9B8-3638F691D3BC}" dt="2025-07-03T12:46:07.226" v="3081" actId="1076"/>
          <ac:picMkLst>
            <pc:docMk/>
            <pc:sldMk cId="3358403080" sldId="2147482512"/>
            <ac:picMk id="5" creationId="{E7F183ED-92C7-7253-2E57-99A0C45E097E}"/>
          </ac:picMkLst>
        </pc:picChg>
        <pc:cxnChg chg="mod">
          <ac:chgData name="Volha Veramyeva" userId="836e8578-a199-4c30-8364-47d6f6904819" providerId="ADAL" clId="{CD33F432-8087-466B-A9B8-3638F691D3BC}" dt="2025-07-03T12:46:16.167" v="3083" actId="1076"/>
          <ac:cxnSpMkLst>
            <pc:docMk/>
            <pc:sldMk cId="3358403080" sldId="2147482512"/>
            <ac:cxnSpMk id="17" creationId="{825AD39F-A0F9-33CD-010E-D8DAB4654FFB}"/>
          </ac:cxnSpMkLst>
        </pc:cxnChg>
      </pc:sldChg>
      <pc:sldChg chg="addSp delSp modSp mod">
        <pc:chgData name="Volha Veramyeva" userId="836e8578-a199-4c30-8364-47d6f6904819" providerId="ADAL" clId="{CD33F432-8087-466B-A9B8-3638F691D3BC}" dt="2025-07-04T08:49:02.066" v="3128" actId="20577"/>
        <pc:sldMkLst>
          <pc:docMk/>
          <pc:sldMk cId="4125251709" sldId="2147482513"/>
        </pc:sldMkLst>
        <pc:spChg chg="mod">
          <ac:chgData name="Volha Veramyeva" userId="836e8578-a199-4c30-8364-47d6f6904819" providerId="ADAL" clId="{CD33F432-8087-466B-A9B8-3638F691D3BC}" dt="2025-07-04T08:49:02.066" v="3128" actId="20577"/>
          <ac:spMkLst>
            <pc:docMk/>
            <pc:sldMk cId="4125251709" sldId="2147482513"/>
            <ac:spMk id="3" creationId="{8E744F8C-99D8-AA49-28E9-10E1771B75B3}"/>
          </ac:spMkLst>
        </pc:spChg>
        <pc:spChg chg="mod">
          <ac:chgData name="Volha Veramyeva" userId="836e8578-a199-4c30-8364-47d6f6904819" providerId="ADAL" clId="{CD33F432-8087-466B-A9B8-3638F691D3BC}" dt="2025-06-26T14:28:00.506" v="1823" actId="207"/>
          <ac:spMkLst>
            <pc:docMk/>
            <pc:sldMk cId="4125251709" sldId="2147482513"/>
            <ac:spMk id="6" creationId="{3417EBD6-8277-A90A-859D-23D8CC8662CE}"/>
          </ac:spMkLst>
        </pc:spChg>
        <pc:spChg chg="mod">
          <ac:chgData name="Volha Veramyeva" userId="836e8578-a199-4c30-8364-47d6f6904819" providerId="ADAL" clId="{CD33F432-8087-466B-A9B8-3638F691D3BC}" dt="2025-07-02T12:33:47.622" v="2057"/>
          <ac:spMkLst>
            <pc:docMk/>
            <pc:sldMk cId="4125251709" sldId="2147482513"/>
            <ac:spMk id="7" creationId="{EF8193D5-503F-7204-2D7A-5004C00D616C}"/>
          </ac:spMkLst>
        </pc:spChg>
        <pc:spChg chg="del mod">
          <ac:chgData name="Volha Veramyeva" userId="836e8578-a199-4c30-8364-47d6f6904819" providerId="ADAL" clId="{CD33F432-8087-466B-A9B8-3638F691D3BC}" dt="2025-07-02T12:33:50.106" v="2058" actId="478"/>
          <ac:spMkLst>
            <pc:docMk/>
            <pc:sldMk cId="4125251709" sldId="2147482513"/>
            <ac:spMk id="8" creationId="{A0C54B0E-F5D4-A74B-1EBE-CE641CFEBFE3}"/>
          </ac:spMkLst>
        </pc:spChg>
        <pc:spChg chg="add del">
          <ac:chgData name="Volha Veramyeva" userId="836e8578-a199-4c30-8364-47d6f6904819" providerId="ADAL" clId="{CD33F432-8087-466B-A9B8-3638F691D3BC}" dt="2025-07-02T12:31:19.078" v="2043" actId="478"/>
          <ac:spMkLst>
            <pc:docMk/>
            <pc:sldMk cId="4125251709" sldId="2147482513"/>
            <ac:spMk id="9" creationId="{C61A858B-BCBB-6D86-47A7-143460B5177C}"/>
          </ac:spMkLst>
        </pc:spChg>
        <pc:spChg chg="add del">
          <ac:chgData name="Volha Veramyeva" userId="836e8578-a199-4c30-8364-47d6f6904819" providerId="ADAL" clId="{CD33F432-8087-466B-A9B8-3638F691D3BC}" dt="2025-07-02T12:32:03.615" v="2048" actId="478"/>
          <ac:spMkLst>
            <pc:docMk/>
            <pc:sldMk cId="4125251709" sldId="2147482513"/>
            <ac:spMk id="13" creationId="{6A03A5A2-3135-0E13-9146-E05032D761A4}"/>
          </ac:spMkLst>
        </pc:spChg>
        <pc:spChg chg="mod">
          <ac:chgData name="Volha Veramyeva" userId="836e8578-a199-4c30-8364-47d6f6904819" providerId="ADAL" clId="{CD33F432-8087-466B-A9B8-3638F691D3BC}" dt="2025-07-04T08:48:51.589" v="3125" actId="20577"/>
          <ac:spMkLst>
            <pc:docMk/>
            <pc:sldMk cId="4125251709" sldId="2147482513"/>
            <ac:spMk id="14" creationId="{502AF562-0081-26F1-7CD3-634087A444AA}"/>
          </ac:spMkLst>
        </pc:spChg>
        <pc:spChg chg="add del">
          <ac:chgData name="Volha Veramyeva" userId="836e8578-a199-4c30-8364-47d6f6904819" providerId="ADAL" clId="{CD33F432-8087-466B-A9B8-3638F691D3BC}" dt="2025-07-02T12:32:21.279" v="2052" actId="478"/>
          <ac:spMkLst>
            <pc:docMk/>
            <pc:sldMk cId="4125251709" sldId="2147482513"/>
            <ac:spMk id="15" creationId="{537B895C-EA8B-C922-FAF8-35AD944DDFE3}"/>
          </ac:spMkLst>
        </pc:spChg>
        <pc:spChg chg="mod">
          <ac:chgData name="Volha Veramyeva" userId="836e8578-a199-4c30-8364-47d6f6904819" providerId="ADAL" clId="{CD33F432-8087-466B-A9B8-3638F691D3BC}" dt="2025-07-04T08:48:54.159" v="3126" actId="20577"/>
          <ac:spMkLst>
            <pc:docMk/>
            <pc:sldMk cId="4125251709" sldId="2147482513"/>
            <ac:spMk id="17" creationId="{37C00F9A-92DE-AA5F-1D71-A921C173699B}"/>
          </ac:spMkLst>
        </pc:spChg>
        <pc:spChg chg="mod">
          <ac:chgData name="Volha Veramyeva" userId="836e8578-a199-4c30-8364-47d6f6904819" providerId="ADAL" clId="{CD33F432-8087-466B-A9B8-3638F691D3BC}" dt="2025-06-26T14:27:44.355" v="1817" actId="207"/>
          <ac:spMkLst>
            <pc:docMk/>
            <pc:sldMk cId="4125251709" sldId="2147482513"/>
            <ac:spMk id="19" creationId="{3AF766A5-4187-24C5-529C-BD745638FDB3}"/>
          </ac:spMkLst>
        </pc:spChg>
        <pc:spChg chg="mod">
          <ac:chgData name="Volha Veramyeva" userId="836e8578-a199-4c30-8364-47d6f6904819" providerId="ADAL" clId="{CD33F432-8087-466B-A9B8-3638F691D3BC}" dt="2025-06-26T14:27:44.355" v="1817" actId="207"/>
          <ac:spMkLst>
            <pc:docMk/>
            <pc:sldMk cId="4125251709" sldId="2147482513"/>
            <ac:spMk id="20" creationId="{462DBB80-988C-564F-B0AF-5CA374EAB1C0}"/>
          </ac:spMkLst>
        </pc:spChg>
        <pc:spChg chg="mod">
          <ac:chgData name="Volha Veramyeva" userId="836e8578-a199-4c30-8364-47d6f6904819" providerId="ADAL" clId="{CD33F432-8087-466B-A9B8-3638F691D3BC}" dt="2025-07-04T08:48:58.163" v="3127" actId="20577"/>
          <ac:spMkLst>
            <pc:docMk/>
            <pc:sldMk cId="4125251709" sldId="2147482513"/>
            <ac:spMk id="21" creationId="{1EF673DB-E48E-D43C-6556-19DCE0F679A5}"/>
          </ac:spMkLst>
        </pc:spChg>
        <pc:spChg chg="mod">
          <ac:chgData name="Volha Veramyeva" userId="836e8578-a199-4c30-8364-47d6f6904819" providerId="ADAL" clId="{CD33F432-8087-466B-A9B8-3638F691D3BC}" dt="2025-06-26T14:27:51.652" v="1820" actId="207"/>
          <ac:spMkLst>
            <pc:docMk/>
            <pc:sldMk cId="4125251709" sldId="2147482513"/>
            <ac:spMk id="23" creationId="{669403C4-5579-CDAF-FE02-20EB485A403D}"/>
          </ac:spMkLst>
        </pc:spChg>
        <pc:spChg chg="mod">
          <ac:chgData name="Volha Veramyeva" userId="836e8578-a199-4c30-8364-47d6f6904819" providerId="ADAL" clId="{CD33F432-8087-466B-A9B8-3638F691D3BC}" dt="2025-06-26T14:27:51.652" v="1820" actId="207"/>
          <ac:spMkLst>
            <pc:docMk/>
            <pc:sldMk cId="4125251709" sldId="2147482513"/>
            <ac:spMk id="24" creationId="{76786D40-4993-168D-517D-0E4B35655695}"/>
          </ac:spMkLst>
        </pc:spChg>
        <pc:spChg chg="mod">
          <ac:chgData name="Volha Veramyeva" userId="836e8578-a199-4c30-8364-47d6f6904819" providerId="ADAL" clId="{CD33F432-8087-466B-A9B8-3638F691D3BC}" dt="2025-07-02T12:33:37.931" v="2055"/>
          <ac:spMkLst>
            <pc:docMk/>
            <pc:sldMk cId="4125251709" sldId="2147482513"/>
            <ac:spMk id="25" creationId="{9EB78DC3-1508-C523-56F3-164598280317}"/>
          </ac:spMkLst>
        </pc:spChg>
        <pc:spChg chg="mod">
          <ac:chgData name="Volha Veramyeva" userId="836e8578-a199-4c30-8364-47d6f6904819" providerId="ADAL" clId="{CD33F432-8087-466B-A9B8-3638F691D3BC}" dt="2025-07-02T12:33:37.931" v="2055"/>
          <ac:spMkLst>
            <pc:docMk/>
            <pc:sldMk cId="4125251709" sldId="2147482513"/>
            <ac:spMk id="26" creationId="{74954736-C8BF-9DF3-4674-CC26060C5F5E}"/>
          </ac:spMkLst>
        </pc:spChg>
        <pc:grpChg chg="mod">
          <ac:chgData name="Volha Veramyeva" userId="836e8578-a199-4c30-8364-47d6f6904819" providerId="ADAL" clId="{CD33F432-8087-466B-A9B8-3638F691D3BC}" dt="2025-07-02T12:55:54.775" v="2260" actId="14100"/>
          <ac:grpSpMkLst>
            <pc:docMk/>
            <pc:sldMk cId="4125251709" sldId="2147482513"/>
            <ac:grpSpMk id="5" creationId="{5B4A3A7C-3E72-AF61-A159-1DDED310A537}"/>
          </ac:grpSpMkLst>
        </pc:grpChg>
        <pc:grpChg chg="add mod">
          <ac:chgData name="Volha Veramyeva" userId="836e8578-a199-4c30-8364-47d6f6904819" providerId="ADAL" clId="{CD33F432-8087-466B-A9B8-3638F691D3BC}" dt="2025-07-02T12:56:09.884" v="2264" actId="14100"/>
          <ac:grpSpMkLst>
            <pc:docMk/>
            <pc:sldMk cId="4125251709" sldId="2147482513"/>
            <ac:grpSpMk id="16" creationId="{6E1F7806-FE79-E864-D31D-687AAF8A2015}"/>
          </ac:grpSpMkLst>
        </pc:grpChg>
        <pc:grpChg chg="mod">
          <ac:chgData name="Volha Veramyeva" userId="836e8578-a199-4c30-8364-47d6f6904819" providerId="ADAL" clId="{CD33F432-8087-466B-A9B8-3638F691D3BC}" dt="2025-07-02T12:56:00.336" v="2262" actId="1076"/>
          <ac:grpSpMkLst>
            <pc:docMk/>
            <pc:sldMk cId="4125251709" sldId="2147482513"/>
            <ac:grpSpMk id="18" creationId="{C7C1C859-387F-D847-9E3E-51D5F811C4A7}"/>
          </ac:grpSpMkLst>
        </pc:grpChg>
        <pc:grpChg chg="mod">
          <ac:chgData name="Volha Veramyeva" userId="836e8578-a199-4c30-8364-47d6f6904819" providerId="ADAL" clId="{CD33F432-8087-466B-A9B8-3638F691D3BC}" dt="2025-06-26T14:27:51.652" v="1820" actId="207"/>
          <ac:grpSpMkLst>
            <pc:docMk/>
            <pc:sldMk cId="4125251709" sldId="2147482513"/>
            <ac:grpSpMk id="22" creationId="{EE54904B-D927-44ED-0128-77F64ACEC8C6}"/>
          </ac:grpSpMkLst>
        </pc:grpChg>
      </pc:sldChg>
      <pc:sldChg chg="addSp delSp modSp mod">
        <pc:chgData name="Volha Veramyeva" userId="836e8578-a199-4c30-8364-47d6f6904819" providerId="ADAL" clId="{CD33F432-8087-466B-A9B8-3638F691D3BC}" dt="2025-07-03T12:41:04.972" v="3011" actId="14100"/>
        <pc:sldMkLst>
          <pc:docMk/>
          <pc:sldMk cId="3178673410" sldId="2147482514"/>
        </pc:sldMkLst>
        <pc:spChg chg="mod topLvl">
          <ac:chgData name="Volha Veramyeva" userId="836e8578-a199-4c30-8364-47d6f6904819" providerId="ADAL" clId="{CD33F432-8087-466B-A9B8-3638F691D3BC}" dt="2025-07-03T12:38:54.003" v="2980" actId="1076"/>
          <ac:spMkLst>
            <pc:docMk/>
            <pc:sldMk cId="3178673410" sldId="2147482514"/>
            <ac:spMk id="9" creationId="{08D4FA72-FDC0-42CC-1B10-6F5D102BC326}"/>
          </ac:spMkLst>
        </pc:spChg>
        <pc:spChg chg="mod">
          <ac:chgData name="Volha Veramyeva" userId="836e8578-a199-4c30-8364-47d6f6904819" providerId="ADAL" clId="{CD33F432-8087-466B-A9B8-3638F691D3BC}" dt="2025-07-03T12:39:20.586" v="2987" actId="1076"/>
          <ac:spMkLst>
            <pc:docMk/>
            <pc:sldMk cId="3178673410" sldId="2147482514"/>
            <ac:spMk id="10" creationId="{663A33FB-9847-E736-F927-C5DDF860189D}"/>
          </ac:spMkLst>
        </pc:spChg>
        <pc:spChg chg="mod">
          <ac:chgData name="Volha Veramyeva" userId="836e8578-a199-4c30-8364-47d6f6904819" providerId="ADAL" clId="{CD33F432-8087-466B-A9B8-3638F691D3BC}" dt="2025-07-03T12:39:16.541" v="2986" actId="20577"/>
          <ac:spMkLst>
            <pc:docMk/>
            <pc:sldMk cId="3178673410" sldId="2147482514"/>
            <ac:spMk id="13" creationId="{880B32C7-24C6-E25D-8271-BB539A26DC23}"/>
          </ac:spMkLst>
        </pc:spChg>
        <pc:spChg chg="mod">
          <ac:chgData name="Volha Veramyeva" userId="836e8578-a199-4c30-8364-47d6f6904819" providerId="ADAL" clId="{CD33F432-8087-466B-A9B8-3638F691D3BC}" dt="2025-07-03T12:39:47.602" v="2994" actId="1076"/>
          <ac:spMkLst>
            <pc:docMk/>
            <pc:sldMk cId="3178673410" sldId="2147482514"/>
            <ac:spMk id="16" creationId="{E8092D90-0122-9395-2D94-71FFB1894D7A}"/>
          </ac:spMkLst>
        </pc:spChg>
        <pc:spChg chg="mod">
          <ac:chgData name="Volha Veramyeva" userId="836e8578-a199-4c30-8364-47d6f6904819" providerId="ADAL" clId="{CD33F432-8087-466B-A9B8-3638F691D3BC}" dt="2025-07-03T12:40:47.168" v="3009" actId="255"/>
          <ac:spMkLst>
            <pc:docMk/>
            <pc:sldMk cId="3178673410" sldId="2147482514"/>
            <ac:spMk id="17" creationId="{E1F7B579-415E-B58D-F025-05B54173AA1F}"/>
          </ac:spMkLst>
        </pc:spChg>
        <pc:spChg chg="mod topLvl">
          <ac:chgData name="Volha Veramyeva" userId="836e8578-a199-4c30-8364-47d6f6904819" providerId="ADAL" clId="{CD33F432-8087-466B-A9B8-3638F691D3BC}" dt="2025-07-03T12:41:04.972" v="3011" actId="14100"/>
          <ac:spMkLst>
            <pc:docMk/>
            <pc:sldMk cId="3178673410" sldId="2147482514"/>
            <ac:spMk id="20" creationId="{77513F88-F9BA-6F96-6508-177335E70D6A}"/>
          </ac:spMkLst>
        </pc:spChg>
        <pc:spChg chg="mod">
          <ac:chgData name="Volha Veramyeva" userId="836e8578-a199-4c30-8364-47d6f6904819" providerId="ADAL" clId="{CD33F432-8087-466B-A9B8-3638F691D3BC}" dt="2025-07-03T12:40:36.244" v="3008" actId="1076"/>
          <ac:spMkLst>
            <pc:docMk/>
            <pc:sldMk cId="3178673410" sldId="2147482514"/>
            <ac:spMk id="31" creationId="{6C295FA5-7E70-BDA0-0F38-BC5964D53326}"/>
          </ac:spMkLst>
        </pc:spChg>
        <pc:spChg chg="mod">
          <ac:chgData name="Volha Veramyeva" userId="836e8578-a199-4c30-8364-47d6f6904819" providerId="ADAL" clId="{CD33F432-8087-466B-A9B8-3638F691D3BC}" dt="2025-07-03T12:40:21.285" v="3004" actId="14100"/>
          <ac:spMkLst>
            <pc:docMk/>
            <pc:sldMk cId="3178673410" sldId="2147482514"/>
            <ac:spMk id="34" creationId="{C76EA978-7F46-9C72-776E-1F5F9F639C70}"/>
          </ac:spMkLst>
        </pc:spChg>
        <pc:spChg chg="mod topLvl">
          <ac:chgData name="Volha Veramyeva" userId="836e8578-a199-4c30-8364-47d6f6904819" providerId="ADAL" clId="{CD33F432-8087-466B-A9B8-3638F691D3BC}" dt="2025-07-03T12:39:31.565" v="2989" actId="14100"/>
          <ac:spMkLst>
            <pc:docMk/>
            <pc:sldMk cId="3178673410" sldId="2147482514"/>
            <ac:spMk id="38" creationId="{8DD8A7DD-2E06-2A44-0CA9-672C38BB8EA2}"/>
          </ac:spMkLst>
        </pc:spChg>
      </pc:sldChg>
      <pc:sldChg chg="addSp modSp add mod">
        <pc:chgData name="Volha Veramyeva" userId="836e8578-a199-4c30-8364-47d6f6904819" providerId="ADAL" clId="{CD33F432-8087-466B-A9B8-3638F691D3BC}" dt="2025-07-02T12:37:37.787" v="2087" actId="20577"/>
        <pc:sldMkLst>
          <pc:docMk/>
          <pc:sldMk cId="2931827997" sldId="2147482516"/>
        </pc:sldMkLst>
        <pc:spChg chg="mod">
          <ac:chgData name="Volha Veramyeva" userId="836e8578-a199-4c30-8364-47d6f6904819" providerId="ADAL" clId="{CD33F432-8087-466B-A9B8-3638F691D3BC}" dt="2025-07-02T12:37:37.787" v="2087" actId="20577"/>
          <ac:spMkLst>
            <pc:docMk/>
            <pc:sldMk cId="2931827997" sldId="2147482516"/>
            <ac:spMk id="3" creationId="{DB255808-8A25-02B7-407A-0930454745CF}"/>
          </ac:spMkLst>
        </pc:spChg>
        <pc:picChg chg="add mod">
          <ac:chgData name="Volha Veramyeva" userId="836e8578-a199-4c30-8364-47d6f6904819" providerId="ADAL" clId="{CD33F432-8087-466B-A9B8-3638F691D3BC}" dt="2025-07-02T12:37:15.826" v="2085" actId="14100"/>
          <ac:picMkLst>
            <pc:docMk/>
            <pc:sldMk cId="2931827997" sldId="2147482516"/>
            <ac:picMk id="2" creationId="{27A2AEE5-EE5E-EE06-1253-862C88AC55E7}"/>
          </ac:picMkLst>
        </pc:picChg>
      </pc:sldChg>
      <pc:sldChg chg="modSp add mod">
        <pc:chgData name="Volha Veramyeva" userId="836e8578-a199-4c30-8364-47d6f6904819" providerId="ADAL" clId="{CD33F432-8087-466B-A9B8-3638F691D3BC}" dt="2025-07-02T12:38:37.801" v="2094" actId="14100"/>
        <pc:sldMkLst>
          <pc:docMk/>
          <pc:sldMk cId="886026825" sldId="2147482517"/>
        </pc:sldMkLst>
        <pc:spChg chg="mod">
          <ac:chgData name="Volha Veramyeva" userId="836e8578-a199-4c30-8364-47d6f6904819" providerId="ADAL" clId="{CD33F432-8087-466B-A9B8-3638F691D3BC}" dt="2025-07-02T12:38:37.801" v="2094" actId="14100"/>
          <ac:spMkLst>
            <pc:docMk/>
            <pc:sldMk cId="886026825" sldId="2147482517"/>
            <ac:spMk id="2" creationId="{D148EBBD-E885-5264-191D-F1C5149063D9}"/>
          </ac:spMkLst>
        </pc:spChg>
      </pc:sldChg>
      <pc:sldChg chg="modSp add mod">
        <pc:chgData name="Volha Veramyeva" userId="836e8578-a199-4c30-8364-47d6f6904819" providerId="ADAL" clId="{CD33F432-8087-466B-A9B8-3638F691D3BC}" dt="2025-07-04T07:52:09.920" v="3112" actId="20577"/>
        <pc:sldMkLst>
          <pc:docMk/>
          <pc:sldMk cId="1731320622" sldId="2147482518"/>
        </pc:sldMkLst>
        <pc:graphicFrameChg chg="modGraphic">
          <ac:chgData name="Volha Veramyeva" userId="836e8578-a199-4c30-8364-47d6f6904819" providerId="ADAL" clId="{CD33F432-8087-466B-A9B8-3638F691D3BC}" dt="2025-07-04T07:52:09.920" v="3112" actId="20577"/>
          <ac:graphicFrameMkLst>
            <pc:docMk/>
            <pc:sldMk cId="1731320622" sldId="2147482518"/>
            <ac:graphicFrameMk id="7" creationId="{52F2591D-9659-44FA-BEF0-5B105A52AC8A}"/>
          </ac:graphicFrameMkLst>
        </pc:graphicFrameChg>
      </pc:sldChg>
      <pc:sldChg chg="modSp add mod">
        <pc:chgData name="Volha Veramyeva" userId="836e8578-a199-4c30-8364-47d6f6904819" providerId="ADAL" clId="{CD33F432-8087-466B-A9B8-3638F691D3BC}" dt="2025-07-04T07:52:16.323" v="3113" actId="20577"/>
        <pc:sldMkLst>
          <pc:docMk/>
          <pc:sldMk cId="3999091302" sldId="2147482519"/>
        </pc:sldMkLst>
        <pc:graphicFrameChg chg="modGraphic">
          <ac:chgData name="Volha Veramyeva" userId="836e8578-a199-4c30-8364-47d6f6904819" providerId="ADAL" clId="{CD33F432-8087-466B-A9B8-3638F691D3BC}" dt="2025-07-04T07:52:16.323" v="3113" actId="20577"/>
          <ac:graphicFrameMkLst>
            <pc:docMk/>
            <pc:sldMk cId="3999091302" sldId="2147482519"/>
            <ac:graphicFrameMk id="7" creationId="{52F2591D-9659-44FA-BEF0-5B105A52AC8A}"/>
          </ac:graphicFrameMkLst>
        </pc:graphicFrameChg>
      </pc:sldChg>
      <pc:sldChg chg="add del">
        <pc:chgData name="Volha Veramyeva" userId="836e8578-a199-4c30-8364-47d6f6904819" providerId="ADAL" clId="{CD33F432-8087-466B-A9B8-3638F691D3BC}" dt="2025-07-03T12:09:36.696" v="2672"/>
        <pc:sldMkLst>
          <pc:docMk/>
          <pc:sldMk cId="4113587009" sldId="2147482520"/>
        </pc:sldMkLst>
      </pc:sldChg>
      <pc:sldChg chg="modSp add mod">
        <pc:chgData name="Volha Veramyeva" userId="836e8578-a199-4c30-8364-47d6f6904819" providerId="ADAL" clId="{CD33F432-8087-466B-A9B8-3638F691D3BC}" dt="2025-07-04T07:52:35.103" v="3115" actId="20577"/>
        <pc:sldMkLst>
          <pc:docMk/>
          <pc:sldMk cId="4224971634" sldId="2147482520"/>
        </pc:sldMkLst>
        <pc:graphicFrameChg chg="modGraphic">
          <ac:chgData name="Volha Veramyeva" userId="836e8578-a199-4c30-8364-47d6f6904819" providerId="ADAL" clId="{CD33F432-8087-466B-A9B8-3638F691D3BC}" dt="2025-07-04T07:52:35.103" v="3115" actId="20577"/>
          <ac:graphicFrameMkLst>
            <pc:docMk/>
            <pc:sldMk cId="4224971634" sldId="2147482520"/>
            <ac:graphicFrameMk id="7" creationId="{52F2591D-9659-44FA-BEF0-5B105A52AC8A}"/>
          </ac:graphicFrameMkLst>
        </pc:graphicFrameChg>
      </pc:sldChg>
      <pc:sldChg chg="modSp add mod">
        <pc:chgData name="Volha Veramyeva" userId="836e8578-a199-4c30-8364-47d6f6904819" providerId="ADAL" clId="{CD33F432-8087-466B-A9B8-3638F691D3BC}" dt="2025-07-04T07:47:20.214" v="3099" actId="20577"/>
        <pc:sldMkLst>
          <pc:docMk/>
          <pc:sldMk cId="1866325183" sldId="2147482521"/>
        </pc:sldMkLst>
        <pc:graphicFrameChg chg="modGraphic">
          <ac:chgData name="Volha Veramyeva" userId="836e8578-a199-4c30-8364-47d6f6904819" providerId="ADAL" clId="{CD33F432-8087-466B-A9B8-3638F691D3BC}" dt="2025-07-04T07:47:20.214" v="3099" actId="20577"/>
          <ac:graphicFrameMkLst>
            <pc:docMk/>
            <pc:sldMk cId="1866325183" sldId="2147482521"/>
            <ac:graphicFrameMk id="7" creationId="{52F2591D-9659-44FA-BEF0-5B105A52AC8A}"/>
          </ac:graphicFrameMkLst>
        </pc:graphicFrameChg>
      </pc:sldChg>
      <pc:sldChg chg="add del">
        <pc:chgData name="Volha Veramyeva" userId="836e8578-a199-4c30-8364-47d6f6904819" providerId="ADAL" clId="{CD33F432-8087-466B-A9B8-3638F691D3BC}" dt="2025-07-03T12:11:33.652" v="2706" actId="2696"/>
        <pc:sldMkLst>
          <pc:docMk/>
          <pc:sldMk cId="81400019" sldId="2147482522"/>
        </pc:sldMkLst>
      </pc:sldChg>
      <pc:sldChg chg="modSp add mod ord">
        <pc:chgData name="Volha Veramyeva" userId="836e8578-a199-4c30-8364-47d6f6904819" providerId="ADAL" clId="{CD33F432-8087-466B-A9B8-3638F691D3BC}" dt="2025-07-04T07:56:26.999" v="3123" actId="20577"/>
        <pc:sldMkLst>
          <pc:docMk/>
          <pc:sldMk cId="2464331178" sldId="2147482522"/>
        </pc:sldMkLst>
        <pc:graphicFrameChg chg="modGraphic">
          <ac:chgData name="Volha Veramyeva" userId="836e8578-a199-4c30-8364-47d6f6904819" providerId="ADAL" clId="{CD33F432-8087-466B-A9B8-3638F691D3BC}" dt="2025-07-04T07:56:26.999" v="3123" actId="20577"/>
          <ac:graphicFrameMkLst>
            <pc:docMk/>
            <pc:sldMk cId="2464331178" sldId="2147482522"/>
            <ac:graphicFrameMk id="7" creationId="{52F2591D-9659-44FA-BEF0-5B105A52AC8A}"/>
          </ac:graphicFrameMkLst>
        </pc:graphicFrameChg>
      </pc:sldChg>
      <pc:sldChg chg="modSp add mod">
        <pc:chgData name="Volha Veramyeva" userId="836e8578-a199-4c30-8364-47d6f6904819" providerId="ADAL" clId="{CD33F432-8087-466B-A9B8-3638F691D3BC}" dt="2025-07-04T07:56:22.547" v="3122" actId="20577"/>
        <pc:sldMkLst>
          <pc:docMk/>
          <pc:sldMk cId="423290888" sldId="2147482523"/>
        </pc:sldMkLst>
        <pc:graphicFrameChg chg="modGraphic">
          <ac:chgData name="Volha Veramyeva" userId="836e8578-a199-4c30-8364-47d6f6904819" providerId="ADAL" clId="{CD33F432-8087-466B-A9B8-3638F691D3BC}" dt="2025-07-04T07:56:22.547" v="3122" actId="20577"/>
          <ac:graphicFrameMkLst>
            <pc:docMk/>
            <pc:sldMk cId="423290888" sldId="2147482523"/>
            <ac:graphicFrameMk id="7" creationId="{52F2591D-9659-44FA-BEF0-5B105A52AC8A}"/>
          </ac:graphicFrameMkLst>
        </pc:graphicFrameChg>
      </pc:sldChg>
      <pc:sldChg chg="modSp add del mod">
        <pc:chgData name="Volha Veramyeva" userId="836e8578-a199-4c30-8364-47d6f6904819" providerId="ADAL" clId="{CD33F432-8087-466B-A9B8-3638F691D3BC}" dt="2025-07-03T12:12:58.383" v="2727" actId="47"/>
        <pc:sldMkLst>
          <pc:docMk/>
          <pc:sldMk cId="1437621412" sldId="2147482523"/>
        </pc:sldMkLst>
        <pc:spChg chg="mod">
          <ac:chgData name="Volha Veramyeva" userId="836e8578-a199-4c30-8364-47d6f6904819" providerId="ADAL" clId="{CD33F432-8087-466B-A9B8-3638F691D3BC}" dt="2025-07-03T12:12:46.857" v="2724"/>
          <ac:spMkLst>
            <pc:docMk/>
            <pc:sldMk cId="1437621412" sldId="2147482523"/>
            <ac:spMk id="2" creationId="{33D8BC69-4643-6C3B-F15C-7D4EFD0C6620}"/>
          </ac:spMkLst>
        </pc:spChg>
      </pc:sldChg>
      <pc:sldChg chg="modSp add mod">
        <pc:chgData name="Volha Veramyeva" userId="836e8578-a199-4c30-8364-47d6f6904819" providerId="ADAL" clId="{CD33F432-8087-466B-A9B8-3638F691D3BC}" dt="2025-07-04T07:56:18.086" v="3121" actId="20577"/>
        <pc:sldMkLst>
          <pc:docMk/>
          <pc:sldMk cId="2075781358" sldId="2147482524"/>
        </pc:sldMkLst>
        <pc:graphicFrameChg chg="modGraphic">
          <ac:chgData name="Volha Veramyeva" userId="836e8578-a199-4c30-8364-47d6f6904819" providerId="ADAL" clId="{CD33F432-8087-466B-A9B8-3638F691D3BC}" dt="2025-07-04T07:56:18.086" v="3121" actId="20577"/>
          <ac:graphicFrameMkLst>
            <pc:docMk/>
            <pc:sldMk cId="2075781358" sldId="2147482524"/>
            <ac:graphicFrameMk id="7" creationId="{52F2591D-9659-44FA-BEF0-5B105A52AC8A}"/>
          </ac:graphicFrameMkLst>
        </pc:graphicFrameChg>
      </pc:sldChg>
      <pc:sldChg chg="modSp add mod">
        <pc:chgData name="Volha Veramyeva" userId="836e8578-a199-4c30-8364-47d6f6904819" providerId="ADAL" clId="{CD33F432-8087-466B-A9B8-3638F691D3BC}" dt="2025-07-04T07:56:13.443" v="3120" actId="20577"/>
        <pc:sldMkLst>
          <pc:docMk/>
          <pc:sldMk cId="601985283" sldId="2147482525"/>
        </pc:sldMkLst>
        <pc:graphicFrameChg chg="modGraphic">
          <ac:chgData name="Volha Veramyeva" userId="836e8578-a199-4c30-8364-47d6f6904819" providerId="ADAL" clId="{CD33F432-8087-466B-A9B8-3638F691D3BC}" dt="2025-07-04T07:56:13.443" v="3120" actId="20577"/>
          <ac:graphicFrameMkLst>
            <pc:docMk/>
            <pc:sldMk cId="601985283" sldId="2147482525"/>
            <ac:graphicFrameMk id="7" creationId="{52F2591D-9659-44FA-BEF0-5B105A52AC8A}"/>
          </ac:graphicFrameMkLst>
        </pc:graphicFrameChg>
      </pc:sldChg>
      <pc:sldChg chg="modSp add mod">
        <pc:chgData name="Volha Veramyeva" userId="836e8578-a199-4c30-8364-47d6f6904819" providerId="ADAL" clId="{CD33F432-8087-466B-A9B8-3638F691D3BC}" dt="2025-07-04T07:56:06.455" v="3119" actId="20577"/>
        <pc:sldMkLst>
          <pc:docMk/>
          <pc:sldMk cId="3559578115" sldId="2147482526"/>
        </pc:sldMkLst>
        <pc:graphicFrameChg chg="modGraphic">
          <ac:chgData name="Volha Veramyeva" userId="836e8578-a199-4c30-8364-47d6f6904819" providerId="ADAL" clId="{CD33F432-8087-466B-A9B8-3638F691D3BC}" dt="2025-07-04T07:56:06.455" v="3119" actId="20577"/>
          <ac:graphicFrameMkLst>
            <pc:docMk/>
            <pc:sldMk cId="3559578115" sldId="2147482526"/>
            <ac:graphicFrameMk id="7" creationId="{52F2591D-9659-44FA-BEF0-5B105A52AC8A}"/>
          </ac:graphicFrameMkLst>
        </pc:graphicFrameChg>
      </pc:sldChg>
      <pc:sldChg chg="modSp add mod">
        <pc:chgData name="Volha Veramyeva" userId="836e8578-a199-4c30-8364-47d6f6904819" providerId="ADAL" clId="{CD33F432-8087-466B-A9B8-3638F691D3BC}" dt="2025-07-04T07:55:22.732" v="3118" actId="20577"/>
        <pc:sldMkLst>
          <pc:docMk/>
          <pc:sldMk cId="1598872086" sldId="2147482527"/>
        </pc:sldMkLst>
        <pc:graphicFrameChg chg="mod modGraphic">
          <ac:chgData name="Volha Veramyeva" userId="836e8578-a199-4c30-8364-47d6f6904819" providerId="ADAL" clId="{CD33F432-8087-466B-A9B8-3638F691D3BC}" dt="2025-07-04T07:55:22.732" v="3118" actId="20577"/>
          <ac:graphicFrameMkLst>
            <pc:docMk/>
            <pc:sldMk cId="1598872086" sldId="2147482527"/>
            <ac:graphicFrameMk id="7" creationId="{52F2591D-9659-44FA-BEF0-5B105A52AC8A}"/>
          </ac:graphicFrameMkLst>
        </pc:graphicFrameChg>
      </pc:sldChg>
      <pc:sldChg chg="modSp add mod">
        <pc:chgData name="Volha Veramyeva" userId="836e8578-a199-4c30-8364-47d6f6904819" providerId="ADAL" clId="{CD33F432-8087-466B-A9B8-3638F691D3BC}" dt="2025-07-04T07:55:16.627" v="3116" actId="20577"/>
        <pc:sldMkLst>
          <pc:docMk/>
          <pc:sldMk cId="3659852227" sldId="2147482528"/>
        </pc:sldMkLst>
        <pc:graphicFrameChg chg="mod modGraphic">
          <ac:chgData name="Volha Veramyeva" userId="836e8578-a199-4c30-8364-47d6f6904819" providerId="ADAL" clId="{CD33F432-8087-466B-A9B8-3638F691D3BC}" dt="2025-07-04T07:55:16.627" v="3116" actId="20577"/>
          <ac:graphicFrameMkLst>
            <pc:docMk/>
            <pc:sldMk cId="3659852227" sldId="2147482528"/>
            <ac:graphicFrameMk id="7" creationId="{52F2591D-9659-44FA-BEF0-5B105A52AC8A}"/>
          </ac:graphicFrameMkLst>
        </pc:graphicFrameChg>
      </pc:sldChg>
      <pc:sldMasterChg chg="delSldLayout">
        <pc:chgData name="Volha Veramyeva" userId="836e8578-a199-4c30-8364-47d6f6904819" providerId="ADAL" clId="{CD33F432-8087-466B-A9B8-3638F691D3BC}" dt="2025-06-25T09:39:53.408" v="1354" actId="47"/>
        <pc:sldMasterMkLst>
          <pc:docMk/>
          <pc:sldMasterMk cId="41941545" sldId="2147483816"/>
        </pc:sldMasterMkLst>
        <pc:sldLayoutChg chg="del">
          <pc:chgData name="Volha Veramyeva" userId="836e8578-a199-4c30-8364-47d6f6904819" providerId="ADAL" clId="{CD33F432-8087-466B-A9B8-3638F691D3BC}" dt="2025-06-25T09:39:53.408" v="1354" actId="47"/>
          <pc:sldLayoutMkLst>
            <pc:docMk/>
            <pc:sldMasterMk cId="41941545" sldId="2147483816"/>
            <pc:sldLayoutMk cId="3002045316" sldId="2147483866"/>
          </pc:sldLayoutMkLst>
        </pc:sldLayoutChg>
      </pc:sldMasterChg>
    </pc:docChg>
  </pc:docChgLst>
  <pc:docChgLst>
    <pc:chgData name="Marco Zaccaria" userId="S::mzaccaria@entsoe.eu::023c8363-64fc-4c3f-94d0-b827996bf0b4" providerId="AD" clId="Web-{193FC935-EAF9-BF28-2B1A-61C406C2D724}"/>
    <pc:docChg chg="addSld modSld">
      <pc:chgData name="Marco Zaccaria" userId="S::mzaccaria@entsoe.eu::023c8363-64fc-4c3f-94d0-b827996bf0b4" providerId="AD" clId="Web-{193FC935-EAF9-BF28-2B1A-61C406C2D724}" dt="2025-06-19T09:04:09.362" v="331" actId="20577"/>
      <pc:docMkLst>
        <pc:docMk/>
      </pc:docMkLst>
      <pc:sldChg chg="addSp modSp add">
        <pc:chgData name="Marco Zaccaria" userId="S::mzaccaria@entsoe.eu::023c8363-64fc-4c3f-94d0-b827996bf0b4" providerId="AD" clId="Web-{193FC935-EAF9-BF28-2B1A-61C406C2D724}" dt="2025-06-19T09:04:09.362" v="331" actId="20577"/>
        <pc:sldMkLst>
          <pc:docMk/>
          <pc:sldMk cId="2990198824" sldId="2147482506"/>
        </pc:sldMkLst>
        <pc:spChg chg="add mod">
          <ac:chgData name="Marco Zaccaria" userId="S::mzaccaria@entsoe.eu::023c8363-64fc-4c3f-94d0-b827996bf0b4" providerId="AD" clId="Web-{193FC935-EAF9-BF28-2B1A-61C406C2D724}" dt="2025-06-19T09:04:09.362" v="331" actId="20577"/>
          <ac:spMkLst>
            <pc:docMk/>
            <pc:sldMk cId="2990198824" sldId="2147482506"/>
            <ac:spMk id="3" creationId="{E3AA5566-B7F6-D5DC-94B2-8284729F2195}"/>
          </ac:spMkLst>
        </pc:spChg>
        <pc:spChg chg="mod">
          <ac:chgData name="Marco Zaccaria" userId="S::mzaccaria@entsoe.eu::023c8363-64fc-4c3f-94d0-b827996bf0b4" providerId="AD" clId="Web-{193FC935-EAF9-BF28-2B1A-61C406C2D724}" dt="2025-06-19T09:03:56.643" v="327" actId="20577"/>
          <ac:spMkLst>
            <pc:docMk/>
            <pc:sldMk cId="2990198824" sldId="2147482506"/>
            <ac:spMk id="6" creationId="{00956637-112A-9932-0550-42EDEA35A179}"/>
          </ac:spMkLst>
        </pc:spChg>
        <pc:spChg chg="mod">
          <ac:chgData name="Marco Zaccaria" userId="S::mzaccaria@entsoe.eu::023c8363-64fc-4c3f-94d0-b827996bf0b4" providerId="AD" clId="Web-{193FC935-EAF9-BF28-2B1A-61C406C2D724}" dt="2025-06-19T09:01:51.936" v="257" actId="20577"/>
          <ac:spMkLst>
            <pc:docMk/>
            <pc:sldMk cId="2990198824" sldId="2147482506"/>
            <ac:spMk id="35" creationId="{C82111A0-C2C6-CDB2-D6C7-862C66689688}"/>
          </ac:spMkLst>
        </pc:spChg>
      </pc:sldChg>
    </pc:docChg>
  </pc:docChgLst>
  <pc:docChgLst>
    <pc:chgData name="James Hellinckx" userId="172d3d06-837c-45af-bb3f-053786358c11" providerId="ADAL" clId="{0A1E8A14-2EA9-4C46-AECC-1D0FE01E2BAA}"/>
    <pc:docChg chg="undo custSel addSld delSld modSld">
      <pc:chgData name="James Hellinckx" userId="172d3d06-837c-45af-bb3f-053786358c11" providerId="ADAL" clId="{0A1E8A14-2EA9-4C46-AECC-1D0FE01E2BAA}" dt="2025-07-01T14:46:42.288" v="3568" actId="12"/>
      <pc:docMkLst>
        <pc:docMk/>
      </pc:docMkLst>
      <pc:sldChg chg="add del">
        <pc:chgData name="James Hellinckx" userId="172d3d06-837c-45af-bb3f-053786358c11" providerId="ADAL" clId="{0A1E8A14-2EA9-4C46-AECC-1D0FE01E2BAA}" dt="2025-06-17T11:02:54.663" v="574" actId="47"/>
        <pc:sldMkLst>
          <pc:docMk/>
          <pc:sldMk cId="3931053421" sldId="9731"/>
        </pc:sldMkLst>
      </pc:sldChg>
      <pc:sldChg chg="addSp delSp modSp add mod">
        <pc:chgData name="James Hellinckx" userId="172d3d06-837c-45af-bb3f-053786358c11" providerId="ADAL" clId="{0A1E8A14-2EA9-4C46-AECC-1D0FE01E2BAA}" dt="2025-06-26T15:09:22.141" v="3390" actId="6549"/>
        <pc:sldMkLst>
          <pc:docMk/>
          <pc:sldMk cId="2831898029" sldId="9782"/>
        </pc:sldMkLst>
        <pc:spChg chg="mod">
          <ac:chgData name="James Hellinckx" userId="172d3d06-837c-45af-bb3f-053786358c11" providerId="ADAL" clId="{0A1E8A14-2EA9-4C46-AECC-1D0FE01E2BAA}" dt="2025-06-17T14:43:49.947" v="1412" actId="2711"/>
          <ac:spMkLst>
            <pc:docMk/>
            <pc:sldMk cId="2831898029" sldId="9782"/>
            <ac:spMk id="7" creationId="{8C7F4862-1D4F-DF06-7D21-8269411B68E2}"/>
          </ac:spMkLst>
        </pc:spChg>
        <pc:spChg chg="mod topLvl">
          <ac:chgData name="James Hellinckx" userId="172d3d06-837c-45af-bb3f-053786358c11" providerId="ADAL" clId="{0A1E8A14-2EA9-4C46-AECC-1D0FE01E2BAA}" dt="2025-06-26T15:05:57.085" v="3358" actId="20577"/>
          <ac:spMkLst>
            <pc:docMk/>
            <pc:sldMk cId="2831898029" sldId="9782"/>
            <ac:spMk id="8" creationId="{C95C7279-75B1-AD75-38E5-B333B0B8A4C2}"/>
          </ac:spMkLst>
        </pc:spChg>
        <pc:spChg chg="add mod">
          <ac:chgData name="James Hellinckx" userId="172d3d06-837c-45af-bb3f-053786358c11" providerId="ADAL" clId="{0A1E8A14-2EA9-4C46-AECC-1D0FE01E2BAA}" dt="2025-06-26T15:09:22.141" v="3390" actId="6549"/>
          <ac:spMkLst>
            <pc:docMk/>
            <pc:sldMk cId="2831898029" sldId="9782"/>
            <ac:spMk id="10" creationId="{F4E87FD7-57E9-4F88-C1CA-90ECA45EEEAA}"/>
          </ac:spMkLst>
        </pc:spChg>
        <pc:grpChg chg="mod">
          <ac:chgData name="James Hellinckx" userId="172d3d06-837c-45af-bb3f-053786358c11" providerId="ADAL" clId="{0A1E8A14-2EA9-4C46-AECC-1D0FE01E2BAA}" dt="2025-06-26T15:05:44.882" v="3354" actId="1036"/>
          <ac:grpSpMkLst>
            <pc:docMk/>
            <pc:sldMk cId="2831898029" sldId="9782"/>
            <ac:grpSpMk id="5" creationId="{FA62AB6A-B486-34A6-D77D-816B152BC9B4}"/>
          </ac:grpSpMkLst>
        </pc:grpChg>
        <pc:picChg chg="add mod">
          <ac:chgData name="James Hellinckx" userId="172d3d06-837c-45af-bb3f-053786358c11" providerId="ADAL" clId="{0A1E8A14-2EA9-4C46-AECC-1D0FE01E2BAA}" dt="2025-06-26T15:02:56.471" v="3286" actId="1037"/>
          <ac:picMkLst>
            <pc:docMk/>
            <pc:sldMk cId="2831898029" sldId="9782"/>
            <ac:picMk id="3" creationId="{68E4C18B-FAF1-FB40-23EB-B34BCEB17A95}"/>
          </ac:picMkLst>
        </pc:picChg>
      </pc:sldChg>
      <pc:sldChg chg="modSp mod">
        <pc:chgData name="James Hellinckx" userId="172d3d06-837c-45af-bb3f-053786358c11" providerId="ADAL" clId="{0A1E8A14-2EA9-4C46-AECC-1D0FE01E2BAA}" dt="2025-06-17T10:25:53.502" v="2" actId="20577"/>
        <pc:sldMkLst>
          <pc:docMk/>
          <pc:sldMk cId="341439889" sldId="9789"/>
        </pc:sldMkLst>
        <pc:graphicFrameChg chg="modGraphic">
          <ac:chgData name="James Hellinckx" userId="172d3d06-837c-45af-bb3f-053786358c11" providerId="ADAL" clId="{0A1E8A14-2EA9-4C46-AECC-1D0FE01E2BAA}" dt="2025-06-17T10:25:53.502" v="2" actId="20577"/>
          <ac:graphicFrameMkLst>
            <pc:docMk/>
            <pc:sldMk cId="341439889" sldId="9789"/>
            <ac:graphicFrameMk id="7" creationId="{52F2591D-9659-44FA-BEF0-5B105A52AC8A}"/>
          </ac:graphicFrameMkLst>
        </pc:graphicFrameChg>
      </pc:sldChg>
      <pc:sldChg chg="addSp delSp modSp mod">
        <pc:chgData name="James Hellinckx" userId="172d3d06-837c-45af-bb3f-053786358c11" providerId="ADAL" clId="{0A1E8A14-2EA9-4C46-AECC-1D0FE01E2BAA}" dt="2025-07-01T14:46:42.288" v="3568" actId="12"/>
        <pc:sldMkLst>
          <pc:docMk/>
          <pc:sldMk cId="3032705158" sldId="2147473036"/>
        </pc:sldMkLst>
        <pc:spChg chg="mod">
          <ac:chgData name="James Hellinckx" userId="172d3d06-837c-45af-bb3f-053786358c11" providerId="ADAL" clId="{0A1E8A14-2EA9-4C46-AECC-1D0FE01E2BAA}" dt="2025-07-01T14:46:42.288" v="3568" actId="12"/>
          <ac:spMkLst>
            <pc:docMk/>
            <pc:sldMk cId="3032705158" sldId="2147473036"/>
            <ac:spMk id="5" creationId="{5662E6FE-94E5-271D-A13E-ED6DEBF37116}"/>
          </ac:spMkLst>
        </pc:spChg>
        <pc:spChg chg="mod">
          <ac:chgData name="James Hellinckx" userId="172d3d06-837c-45af-bb3f-053786358c11" providerId="ADAL" clId="{0A1E8A14-2EA9-4C46-AECC-1D0FE01E2BAA}" dt="2025-07-01T14:46:24.435" v="3563" actId="108"/>
          <ac:spMkLst>
            <pc:docMk/>
            <pc:sldMk cId="3032705158" sldId="2147473036"/>
            <ac:spMk id="13" creationId="{BAAB0CE5-B203-4530-FCC1-8D7007AFD39B}"/>
          </ac:spMkLst>
        </pc:spChg>
      </pc:sldChg>
      <pc:sldChg chg="addSp delSp modSp add mod">
        <pc:chgData name="James Hellinckx" userId="172d3d06-837c-45af-bb3f-053786358c11" providerId="ADAL" clId="{0A1E8A14-2EA9-4C46-AECC-1D0FE01E2BAA}" dt="2025-06-26T15:05:34.902" v="3351" actId="1036"/>
        <pc:sldMkLst>
          <pc:docMk/>
          <pc:sldMk cId="186374884" sldId="2147473051"/>
        </pc:sldMkLst>
        <pc:spChg chg="mod">
          <ac:chgData name="James Hellinckx" userId="172d3d06-837c-45af-bb3f-053786358c11" providerId="ADAL" clId="{0A1E8A14-2EA9-4C46-AECC-1D0FE01E2BAA}" dt="2025-06-26T14:59:30.254" v="3232" actId="6549"/>
          <ac:spMkLst>
            <pc:docMk/>
            <pc:sldMk cId="186374884" sldId="2147473051"/>
            <ac:spMk id="9" creationId="{D6BEA02F-215D-318D-4EA8-71617A3BD4C1}"/>
          </ac:spMkLst>
        </pc:spChg>
        <pc:spChg chg="add del mod">
          <ac:chgData name="James Hellinckx" userId="172d3d06-837c-45af-bb3f-053786358c11" providerId="ADAL" clId="{0A1E8A14-2EA9-4C46-AECC-1D0FE01E2BAA}" dt="2025-06-26T14:49:13.601" v="3021" actId="6549"/>
          <ac:spMkLst>
            <pc:docMk/>
            <pc:sldMk cId="186374884" sldId="2147473051"/>
            <ac:spMk id="14" creationId="{1E8FDB24-9320-285E-F9CB-B6300C7A3C7B}"/>
          </ac:spMkLst>
        </pc:spChg>
        <pc:spChg chg="mod">
          <ac:chgData name="James Hellinckx" userId="172d3d06-837c-45af-bb3f-053786358c11" providerId="ADAL" clId="{0A1E8A14-2EA9-4C46-AECC-1D0FE01E2BAA}" dt="2025-06-26T15:05:32.980" v="3346" actId="1036"/>
          <ac:spMkLst>
            <pc:docMk/>
            <pc:sldMk cId="186374884" sldId="2147473051"/>
            <ac:spMk id="17" creationId="{67E76EDB-5896-AD41-F201-39C126387534}"/>
          </ac:spMkLst>
        </pc:spChg>
        <pc:grpChg chg="mod">
          <ac:chgData name="James Hellinckx" userId="172d3d06-837c-45af-bb3f-053786358c11" providerId="ADAL" clId="{0A1E8A14-2EA9-4C46-AECC-1D0FE01E2BAA}" dt="2025-06-26T15:05:34.902" v="3351" actId="1036"/>
          <ac:grpSpMkLst>
            <pc:docMk/>
            <pc:sldMk cId="186374884" sldId="2147473051"/>
            <ac:grpSpMk id="18" creationId="{54D17687-6966-B1A6-7B61-2B36728F3F05}"/>
          </ac:grpSpMkLst>
        </pc:grpChg>
      </pc:sldChg>
    </pc:docChg>
  </pc:docChgLst>
  <pc:docChgLst>
    <pc:chgData name="Marco Zaccaria" userId="S::mzaccaria@entsoe.eu::023c8363-64fc-4c3f-94d0-b827996bf0b4" providerId="AD" clId="Web-{DD5BB928-6875-746D-16D8-27C4B6456BBF}"/>
    <pc:docChg chg="modSld">
      <pc:chgData name="Marco Zaccaria" userId="S::mzaccaria@entsoe.eu::023c8363-64fc-4c3f-94d0-b827996bf0b4" providerId="AD" clId="Web-{DD5BB928-6875-746D-16D8-27C4B6456BBF}" dt="2025-06-26T12:33:05.713" v="214" actId="20577"/>
      <pc:docMkLst>
        <pc:docMk/>
      </pc:docMkLst>
      <pc:sldChg chg="modSp">
        <pc:chgData name="Marco Zaccaria" userId="S::mzaccaria@entsoe.eu::023c8363-64fc-4c3f-94d0-b827996bf0b4" providerId="AD" clId="Web-{DD5BB928-6875-746D-16D8-27C4B6456BBF}" dt="2025-06-26T12:33:05.713" v="214" actId="20577"/>
        <pc:sldMkLst>
          <pc:docMk/>
          <pc:sldMk cId="2990198824" sldId="2147482506"/>
        </pc:sldMkLst>
        <pc:spChg chg="mod">
          <ac:chgData name="Marco Zaccaria" userId="S::mzaccaria@entsoe.eu::023c8363-64fc-4c3f-94d0-b827996bf0b4" providerId="AD" clId="Web-{DD5BB928-6875-746D-16D8-27C4B6456BBF}" dt="2025-06-26T12:25:38.634" v="26" actId="20577"/>
          <ac:spMkLst>
            <pc:docMk/>
            <pc:sldMk cId="2990198824" sldId="2147482506"/>
            <ac:spMk id="2" creationId="{1C1B384A-CFB9-264F-8721-6D9408529754}"/>
          </ac:spMkLst>
        </pc:spChg>
        <pc:spChg chg="mod">
          <ac:chgData name="Marco Zaccaria" userId="S::mzaccaria@entsoe.eu::023c8363-64fc-4c3f-94d0-b827996bf0b4" providerId="AD" clId="Web-{DD5BB928-6875-746D-16D8-27C4B6456BBF}" dt="2025-06-26T12:33:05.713" v="214" actId="20577"/>
          <ac:spMkLst>
            <pc:docMk/>
            <pc:sldMk cId="2990198824" sldId="2147482506"/>
            <ac:spMk id="6" creationId="{00956637-112A-9932-0550-42EDEA35A179}"/>
          </ac:spMkLst>
        </pc:spChg>
        <pc:spChg chg="mod">
          <ac:chgData name="Marco Zaccaria" userId="S::mzaccaria@entsoe.eu::023c8363-64fc-4c3f-94d0-b827996bf0b4" providerId="AD" clId="Web-{DD5BB928-6875-746D-16D8-27C4B6456BBF}" dt="2025-06-26T12:31:54.398" v="181" actId="20577"/>
          <ac:spMkLst>
            <pc:docMk/>
            <pc:sldMk cId="2990198824" sldId="2147482506"/>
            <ac:spMk id="35" creationId="{C82111A0-C2C6-CDB2-D6C7-862C66689688}"/>
          </ac:spMkLst>
        </pc:spChg>
      </pc:sldChg>
    </pc:docChg>
  </pc:docChgLst>
  <pc:docChgLst>
    <pc:chgData name="Kurscheid, Eva Marie, Dr." userId="S::evamarie.kurscheid_tennet.eu#ext#@entsoe00.onmicrosoft.com::e19111d9-3bd3-46e3-9e32-16d50f01dd4f" providerId="AD" clId="Web-{CAF768CD-42A4-212A-46E5-9D6DED0BD719}"/>
    <pc:docChg chg="modSld">
      <pc:chgData name="Kurscheid, Eva Marie, Dr." userId="S::evamarie.kurscheid_tennet.eu#ext#@entsoe00.onmicrosoft.com::e19111d9-3bd3-46e3-9e32-16d50f01dd4f" providerId="AD" clId="Web-{CAF768CD-42A4-212A-46E5-9D6DED0BD719}" dt="2024-07-05T08:47:09.451" v="302"/>
      <pc:docMkLst>
        <pc:docMk/>
      </pc:docMkLst>
      <pc:sldChg chg="addSp delSp modSp">
        <pc:chgData name="Kurscheid, Eva Marie, Dr." userId="S::evamarie.kurscheid_tennet.eu#ext#@entsoe00.onmicrosoft.com::e19111d9-3bd3-46e3-9e32-16d50f01dd4f" providerId="AD" clId="Web-{CAF768CD-42A4-212A-46E5-9D6DED0BD719}" dt="2024-07-05T08:47:09.451" v="302"/>
        <pc:sldMkLst>
          <pc:docMk/>
          <pc:sldMk cId="2022016516" sldId="9751"/>
        </pc:sldMkLst>
      </pc:sldChg>
    </pc:docChg>
  </pc:docChgLst>
  <pc:docChgLst>
    <pc:chgData name="Nicoletta Michael" userId="S::nmichael@entsoe.eu::fdafa4d3-970f-4618-bb55-6e85a6502b58" providerId="AD" clId="Web-{4059E3B5-D5F4-F501-E4A8-E187C2A2BEE1}"/>
    <pc:docChg chg="modSld">
      <pc:chgData name="Nicoletta Michael" userId="S::nmichael@entsoe.eu::fdafa4d3-970f-4618-bb55-6e85a6502b58" providerId="AD" clId="Web-{4059E3B5-D5F4-F501-E4A8-E187C2A2BEE1}" dt="2024-07-08T09:14:14.544" v="5" actId="20577"/>
      <pc:docMkLst>
        <pc:docMk/>
      </pc:docMkLst>
      <pc:sldChg chg="modSp">
        <pc:chgData name="Nicoletta Michael" userId="S::nmichael@entsoe.eu::fdafa4d3-970f-4618-bb55-6e85a6502b58" providerId="AD" clId="Web-{4059E3B5-D5F4-F501-E4A8-E187C2A2BEE1}" dt="2024-07-08T09:14:14.544" v="5" actId="20577"/>
        <pc:sldMkLst>
          <pc:docMk/>
          <pc:sldMk cId="2022016516" sldId="9751"/>
        </pc:sldMkLst>
      </pc:sldChg>
    </pc:docChg>
  </pc:docChgLst>
  <pc:docChgLst>
    <pc:chgData name="Ludivine Marcenac" userId="S::lmarcenac@entsoe.eu::c404ed9b-f53f-423f-91fc-0a66ae4dbdf7" providerId="AD" clId="Web-{3017465E-F8E5-0EC8-36F7-1ADAE3D4BAD1}"/>
    <pc:docChg chg="addSld delSld">
      <pc:chgData name="Ludivine Marcenac" userId="S::lmarcenac@entsoe.eu::c404ed9b-f53f-423f-91fc-0a66ae4dbdf7" providerId="AD" clId="Web-{3017465E-F8E5-0EC8-36F7-1ADAE3D4BAD1}" dt="2025-06-23T12:16:07.094" v="1"/>
      <pc:docMkLst>
        <pc:docMk/>
      </pc:docMkLst>
      <pc:sldChg chg="del">
        <pc:chgData name="Ludivine Marcenac" userId="S::lmarcenac@entsoe.eu::c404ed9b-f53f-423f-91fc-0a66ae4dbdf7" providerId="AD" clId="Web-{3017465E-F8E5-0EC8-36F7-1ADAE3D4BAD1}" dt="2025-06-23T12:16:03.407" v="0"/>
        <pc:sldMkLst>
          <pc:docMk/>
          <pc:sldMk cId="3091523211" sldId="2147473040"/>
        </pc:sldMkLst>
      </pc:sldChg>
      <pc:sldChg chg="new">
        <pc:chgData name="Ludivine Marcenac" userId="S::lmarcenac@entsoe.eu::c404ed9b-f53f-423f-91fc-0a66ae4dbdf7" providerId="AD" clId="Web-{3017465E-F8E5-0EC8-36F7-1ADAE3D4BAD1}" dt="2025-06-23T12:16:07.094" v="1"/>
        <pc:sldMkLst>
          <pc:docMk/>
          <pc:sldMk cId="4202958295" sldId="2147482511"/>
        </pc:sldMkLst>
      </pc:sldChg>
    </pc:docChg>
  </pc:docChgLst>
  <pc:docChgLst>
    <pc:chgData name="Athanasios Katsikopoulos" userId="S::akatsikopoulos@entsoe.eu::aa522e57-40a6-4c5d-8e0d-568c1accf5d3" providerId="AD" clId="Web-{1854B0B1-CAD6-0CEB-3457-3A5E75F2721E}"/>
    <pc:docChg chg="modSld">
      <pc:chgData name="Athanasios Katsikopoulos" userId="S::akatsikopoulos@entsoe.eu::aa522e57-40a6-4c5d-8e0d-568c1accf5d3" providerId="AD" clId="Web-{1854B0B1-CAD6-0CEB-3457-3A5E75F2721E}" dt="2025-06-11T14:07:49.641" v="53" actId="20577"/>
      <pc:docMkLst>
        <pc:docMk/>
      </pc:docMkLst>
      <pc:sldChg chg="modSp">
        <pc:chgData name="Athanasios Katsikopoulos" userId="S::akatsikopoulos@entsoe.eu::aa522e57-40a6-4c5d-8e0d-568c1accf5d3" providerId="AD" clId="Web-{1854B0B1-CAD6-0CEB-3457-3A5E75F2721E}" dt="2025-06-11T14:07:49.641" v="53" actId="20577"/>
        <pc:sldMkLst>
          <pc:docMk/>
          <pc:sldMk cId="1632184897" sldId="2147473041"/>
        </pc:sldMkLst>
        <pc:spChg chg="mod">
          <ac:chgData name="Athanasios Katsikopoulos" userId="S::akatsikopoulos@entsoe.eu::aa522e57-40a6-4c5d-8e0d-568c1accf5d3" providerId="AD" clId="Web-{1854B0B1-CAD6-0CEB-3457-3A5E75F2721E}" dt="2025-06-11T13:22:33.636" v="4" actId="20577"/>
          <ac:spMkLst>
            <pc:docMk/>
            <pc:sldMk cId="1632184897" sldId="2147473041"/>
            <ac:spMk id="2" creationId="{33D8BC69-4643-6C3B-F15C-7D4EFD0C6620}"/>
          </ac:spMkLst>
        </pc:spChg>
        <pc:spChg chg="mod">
          <ac:chgData name="Athanasios Katsikopoulos" userId="S::akatsikopoulos@entsoe.eu::aa522e57-40a6-4c5d-8e0d-568c1accf5d3" providerId="AD" clId="Web-{1854B0B1-CAD6-0CEB-3457-3A5E75F2721E}" dt="2025-06-11T14:07:49.641" v="53" actId="20577"/>
          <ac:spMkLst>
            <pc:docMk/>
            <pc:sldMk cId="1632184897" sldId="2147473041"/>
            <ac:spMk id="8" creationId="{98D9054C-5EAC-C6FB-1815-05A223046155}"/>
          </ac:spMkLst>
        </pc:spChg>
      </pc:sldChg>
    </pc:docChg>
  </pc:docChgLst>
  <pc:docChgLst>
    <pc:chgData name="Panagiotis Varelas" userId="S::pvarelas@entsoe.eu::77dca2c0-f324-46fa-be9f-b20e1da69a07" providerId="AD" clId="Web-{B6FED626-36D6-1338-2F6B-4C5A6606F73D}"/>
    <pc:docChg chg="modSld">
      <pc:chgData name="Panagiotis Varelas" userId="S::pvarelas@entsoe.eu::77dca2c0-f324-46fa-be9f-b20e1da69a07" providerId="AD" clId="Web-{B6FED626-36D6-1338-2F6B-4C5A6606F73D}" dt="2025-07-02T12:20:54.920" v="66" actId="20577"/>
      <pc:docMkLst>
        <pc:docMk/>
      </pc:docMkLst>
      <pc:sldChg chg="modSp">
        <pc:chgData name="Panagiotis Varelas" userId="S::pvarelas@entsoe.eu::77dca2c0-f324-46fa-be9f-b20e1da69a07" providerId="AD" clId="Web-{B6FED626-36D6-1338-2F6B-4C5A6606F73D}" dt="2025-07-02T12:19:01.213" v="58" actId="20577"/>
        <pc:sldMkLst>
          <pc:docMk/>
          <pc:sldMk cId="2104219071" sldId="2147473067"/>
        </pc:sldMkLst>
        <pc:spChg chg="mod">
          <ac:chgData name="Panagiotis Varelas" userId="S::pvarelas@entsoe.eu::77dca2c0-f324-46fa-be9f-b20e1da69a07" providerId="AD" clId="Web-{B6FED626-36D6-1338-2F6B-4C5A6606F73D}" dt="2025-07-02T12:17:10.662" v="12" actId="20577"/>
          <ac:spMkLst>
            <pc:docMk/>
            <pc:sldMk cId="2104219071" sldId="2147473067"/>
            <ac:spMk id="3" creationId="{E3D748EC-E181-5124-1627-F1765DE9BD31}"/>
          </ac:spMkLst>
        </pc:spChg>
        <pc:spChg chg="mod">
          <ac:chgData name="Panagiotis Varelas" userId="S::pvarelas@entsoe.eu::77dca2c0-f324-46fa-be9f-b20e1da69a07" providerId="AD" clId="Web-{B6FED626-36D6-1338-2F6B-4C5A6606F73D}" dt="2025-07-02T12:18:26.883" v="37" actId="20577"/>
          <ac:spMkLst>
            <pc:docMk/>
            <pc:sldMk cId="2104219071" sldId="2147473067"/>
            <ac:spMk id="7" creationId="{E62E1609-FBFA-E92E-5F10-CB4D82610ED9}"/>
          </ac:spMkLst>
        </pc:spChg>
        <pc:spChg chg="mod">
          <ac:chgData name="Panagiotis Varelas" userId="S::pvarelas@entsoe.eu::77dca2c0-f324-46fa-be9f-b20e1da69a07" providerId="AD" clId="Web-{B6FED626-36D6-1338-2F6B-4C5A6606F73D}" dt="2025-07-02T12:19:01.213" v="58" actId="20577"/>
          <ac:spMkLst>
            <pc:docMk/>
            <pc:sldMk cId="2104219071" sldId="2147473067"/>
            <ac:spMk id="12" creationId="{46F3FA48-E815-6C5B-F49E-F63220C05128}"/>
          </ac:spMkLst>
        </pc:spChg>
      </pc:sldChg>
      <pc:sldChg chg="modSp">
        <pc:chgData name="Panagiotis Varelas" userId="S::pvarelas@entsoe.eu::77dca2c0-f324-46fa-be9f-b20e1da69a07" providerId="AD" clId="Web-{B6FED626-36D6-1338-2F6B-4C5A6606F73D}" dt="2025-07-02T12:20:54.920" v="66" actId="20577"/>
        <pc:sldMkLst>
          <pc:docMk/>
          <pc:sldMk cId="3358403080" sldId="2147482512"/>
        </pc:sldMkLst>
        <pc:spChg chg="mod">
          <ac:chgData name="Panagiotis Varelas" userId="S::pvarelas@entsoe.eu::77dca2c0-f324-46fa-be9f-b20e1da69a07" providerId="AD" clId="Web-{B6FED626-36D6-1338-2F6B-4C5A6606F73D}" dt="2025-07-02T12:20:54.920" v="66" actId="20577"/>
          <ac:spMkLst>
            <pc:docMk/>
            <pc:sldMk cId="3358403080" sldId="2147482512"/>
            <ac:spMk id="15" creationId="{3B638BAF-6504-2027-6AA0-B4F97B4F03F0}"/>
          </ac:spMkLst>
        </pc:spChg>
      </pc:sldChg>
    </pc:docChg>
  </pc:docChgLst>
  <pc:docChgLst>
    <pc:chgData name="Rafael Carnicero Mazon" userId="S::rcarnicero@entsoe.eu::e6fc54ee-1659-4f2f-b3b2-6ab56cc4c42f" providerId="AD" clId="Web-{15EDA6F8-9016-1139-00EC-3051FC597110}"/>
    <pc:docChg chg="delSld">
      <pc:chgData name="Rafael Carnicero Mazon" userId="S::rcarnicero@entsoe.eu::e6fc54ee-1659-4f2f-b3b2-6ab56cc4c42f" providerId="AD" clId="Web-{15EDA6F8-9016-1139-00EC-3051FC597110}" dt="2025-07-03T09:23:23.439" v="0"/>
      <pc:docMkLst>
        <pc:docMk/>
      </pc:docMkLst>
      <pc:sldChg chg="del">
        <pc:chgData name="Rafael Carnicero Mazon" userId="S::rcarnicero@entsoe.eu::e6fc54ee-1659-4f2f-b3b2-6ab56cc4c42f" providerId="AD" clId="Web-{15EDA6F8-9016-1139-00EC-3051FC597110}" dt="2025-07-03T09:23:23.439" v="0"/>
        <pc:sldMkLst>
          <pc:docMk/>
          <pc:sldMk cId="2249988222" sldId="2147473035"/>
        </pc:sldMkLst>
      </pc:sldChg>
    </pc:docChg>
  </pc:docChgLst>
  <pc:docChgLst>
    <pc:chgData name="Ioannis Theologitis" userId="S::itheologitis@entsoe.eu::e01622ba-7130-44cc-b28b-209111e6e455" providerId="AD" clId="Web-{79641DE7-4F90-19C9-1190-D130EBCCD55B}"/>
    <pc:docChg chg="modSld">
      <pc:chgData name="Ioannis Theologitis" userId="S::itheologitis@entsoe.eu::e01622ba-7130-44cc-b28b-209111e6e455" providerId="AD" clId="Web-{79641DE7-4F90-19C9-1190-D130EBCCD55B}" dt="2025-07-04T12:22:11.696" v="1"/>
      <pc:docMkLst>
        <pc:docMk/>
      </pc:docMkLst>
      <pc:sldChg chg="modNotes">
        <pc:chgData name="Ioannis Theologitis" userId="S::itheologitis@entsoe.eu::e01622ba-7130-44cc-b28b-209111e6e455" providerId="AD" clId="Web-{79641DE7-4F90-19C9-1190-D130EBCCD55B}" dt="2025-07-04T12:22:11.696" v="1"/>
        <pc:sldMkLst>
          <pc:docMk/>
          <pc:sldMk cId="2342868390" sldId="2147473049"/>
        </pc:sldMkLst>
      </pc:sldChg>
    </pc:docChg>
  </pc:docChgLst>
  <pc:docChgLst>
    <pc:chgData name="Karolina Daszkiewicz" userId="c9d22cf1-9d73-4e64-9208-293d6eeeaa35" providerId="ADAL" clId="{8E7AA2AE-E8C3-40C4-9107-BB017AE90150}"/>
    <pc:docChg chg="custSel modSld">
      <pc:chgData name="Karolina Daszkiewicz" userId="c9d22cf1-9d73-4e64-9208-293d6eeeaa35" providerId="ADAL" clId="{8E7AA2AE-E8C3-40C4-9107-BB017AE90150}" dt="2025-06-25T14:14:46.486" v="13" actId="20577"/>
      <pc:docMkLst>
        <pc:docMk/>
      </pc:docMkLst>
      <pc:sldChg chg="modSp mod">
        <pc:chgData name="Karolina Daszkiewicz" userId="c9d22cf1-9d73-4e64-9208-293d6eeeaa35" providerId="ADAL" clId="{8E7AA2AE-E8C3-40C4-9107-BB017AE90150}" dt="2025-06-25T14:14:46.486" v="13" actId="20577"/>
        <pc:sldMkLst>
          <pc:docMk/>
          <pc:sldMk cId="2342868390" sldId="2147473049"/>
        </pc:sldMkLst>
        <pc:spChg chg="mod">
          <ac:chgData name="Karolina Daszkiewicz" userId="c9d22cf1-9d73-4e64-9208-293d6eeeaa35" providerId="ADAL" clId="{8E7AA2AE-E8C3-40C4-9107-BB017AE90150}" dt="2025-06-25T14:14:46.486" v="13" actId="20577"/>
          <ac:spMkLst>
            <pc:docMk/>
            <pc:sldMk cId="2342868390" sldId="2147473049"/>
            <ac:spMk id="63" creationId="{0FB44C2A-5B49-EDC9-7623-EC9CB6F6E2E0}"/>
          </ac:spMkLst>
        </pc:spChg>
      </pc:sldChg>
      <pc:sldChg chg="modSp mod">
        <pc:chgData name="Karolina Daszkiewicz" userId="c9d22cf1-9d73-4e64-9208-293d6eeeaa35" providerId="ADAL" clId="{8E7AA2AE-E8C3-40C4-9107-BB017AE90150}" dt="2025-06-25T14:14:32.520" v="3" actId="313"/>
        <pc:sldMkLst>
          <pc:docMk/>
          <pc:sldMk cId="3178673410" sldId="2147482514"/>
        </pc:sldMkLst>
        <pc:spChg chg="mod">
          <ac:chgData name="Karolina Daszkiewicz" userId="c9d22cf1-9d73-4e64-9208-293d6eeeaa35" providerId="ADAL" clId="{8E7AA2AE-E8C3-40C4-9107-BB017AE90150}" dt="2025-06-25T14:14:32.520" v="3" actId="313"/>
          <ac:spMkLst>
            <pc:docMk/>
            <pc:sldMk cId="3178673410" sldId="2147482514"/>
            <ac:spMk id="17" creationId="{E1F7B579-415E-B58D-F025-05B54173AA1F}"/>
          </ac:spMkLst>
        </pc:spChg>
      </pc:sldChg>
    </pc:docChg>
  </pc:docChgLst>
  <pc:docChgLst>
    <pc:chgData name="Alina Neagu" userId="S::aneagu@entsoe.eu::bb1f3bb4-8ca8-4033-bbbc-181a3a73d710" providerId="AD" clId="Web-{42B79A9F-EECA-DAB7-D8F1-4416F2525A1E}"/>
    <pc:docChg chg="addSld delSld modSld sldOrd">
      <pc:chgData name="Alina Neagu" userId="S::aneagu@entsoe.eu::bb1f3bb4-8ca8-4033-bbbc-181a3a73d710" providerId="AD" clId="Web-{42B79A9F-EECA-DAB7-D8F1-4416F2525A1E}" dt="2024-06-20T13:44:14.538" v="244"/>
      <pc:docMkLst>
        <pc:docMk/>
      </pc:docMkLst>
      <pc:sldChg chg="addSp delSp modSp">
        <pc:chgData name="Alina Neagu" userId="S::aneagu@entsoe.eu::bb1f3bb4-8ca8-4033-bbbc-181a3a73d710" providerId="AD" clId="Web-{42B79A9F-EECA-DAB7-D8F1-4416F2525A1E}" dt="2024-06-20T13:42:54.396" v="226"/>
        <pc:sldMkLst>
          <pc:docMk/>
          <pc:sldMk cId="3931053421" sldId="9731"/>
        </pc:sldMkLst>
      </pc:sldChg>
      <pc:sldChg chg="addSp modSp del">
        <pc:chgData name="Alina Neagu" userId="S::aneagu@entsoe.eu::bb1f3bb4-8ca8-4033-bbbc-181a3a73d710" providerId="AD" clId="Web-{42B79A9F-EECA-DAB7-D8F1-4416F2525A1E}" dt="2024-06-20T13:43:23.694" v="240"/>
        <pc:sldMkLst>
          <pc:docMk/>
          <pc:sldMk cId="1255199855" sldId="9769"/>
        </pc:sldMkLst>
      </pc:sldChg>
      <pc:sldChg chg="addSp delSp modSp add replId">
        <pc:chgData name="Alina Neagu" userId="S::aneagu@entsoe.eu::bb1f3bb4-8ca8-4033-bbbc-181a3a73d710" providerId="AD" clId="Web-{42B79A9F-EECA-DAB7-D8F1-4416F2525A1E}" dt="2024-06-20T13:37:42.812" v="140" actId="1076"/>
        <pc:sldMkLst>
          <pc:docMk/>
          <pc:sldMk cId="1580238232" sldId="9780"/>
        </pc:sldMkLst>
      </pc:sldChg>
      <pc:sldChg chg="add ord replId">
        <pc:chgData name="Alina Neagu" userId="S::aneagu@entsoe.eu::bb1f3bb4-8ca8-4033-bbbc-181a3a73d710" providerId="AD" clId="Web-{42B79A9F-EECA-DAB7-D8F1-4416F2525A1E}" dt="2024-06-20T13:38:08.813" v="142"/>
        <pc:sldMkLst>
          <pc:docMk/>
          <pc:sldMk cId="54345040" sldId="9781"/>
        </pc:sldMkLst>
      </pc:sldChg>
      <pc:sldChg chg="addSp delSp modSp add ord replId">
        <pc:chgData name="Alina Neagu" userId="S::aneagu@entsoe.eu::bb1f3bb4-8ca8-4033-bbbc-181a3a73d710" providerId="AD" clId="Web-{42B79A9F-EECA-DAB7-D8F1-4416F2525A1E}" dt="2024-06-20T13:44:14.538" v="244"/>
        <pc:sldMkLst>
          <pc:docMk/>
          <pc:sldMk cId="2831898029" sldId="9782"/>
        </pc:sldMkLst>
      </pc:sldChg>
    </pc:docChg>
  </pc:docChgLst>
  <pc:docChgLst>
    <pc:chgData name="Ludivine Marcenac" userId="c404ed9b-f53f-423f-91fc-0a66ae4dbdf7" providerId="ADAL" clId="{DB95242D-9652-455A-879D-66948CEB6EF0}"/>
    <pc:docChg chg="undo custSel addSld modSld">
      <pc:chgData name="Ludivine Marcenac" userId="c404ed9b-f53f-423f-91fc-0a66ae4dbdf7" providerId="ADAL" clId="{DB95242D-9652-455A-879D-66948CEB6EF0}" dt="2025-07-02T13:42:52.073" v="600" actId="20577"/>
      <pc:docMkLst>
        <pc:docMk/>
      </pc:docMkLst>
      <pc:sldChg chg="addSp modSp mod">
        <pc:chgData name="Ludivine Marcenac" userId="c404ed9b-f53f-423f-91fc-0a66ae4dbdf7" providerId="ADAL" clId="{DB95242D-9652-455A-879D-66948CEB6EF0}" dt="2025-07-02T13:42:10.650" v="593" actId="113"/>
        <pc:sldMkLst>
          <pc:docMk/>
          <pc:sldMk cId="3747917856" sldId="9784"/>
        </pc:sldMkLst>
        <pc:spChg chg="mod">
          <ac:chgData name="Ludivine Marcenac" userId="c404ed9b-f53f-423f-91fc-0a66ae4dbdf7" providerId="ADAL" clId="{DB95242D-9652-455A-879D-66948CEB6EF0}" dt="2025-07-02T13:41:24.526" v="589" actId="113"/>
          <ac:spMkLst>
            <pc:docMk/>
            <pc:sldMk cId="3747917856" sldId="9784"/>
            <ac:spMk id="6" creationId="{69CF83EC-1825-BEB5-0B4B-738E994E0DB5}"/>
          </ac:spMkLst>
        </pc:spChg>
        <pc:spChg chg="mod">
          <ac:chgData name="Ludivine Marcenac" userId="c404ed9b-f53f-423f-91fc-0a66ae4dbdf7" providerId="ADAL" clId="{DB95242D-9652-455A-879D-66948CEB6EF0}" dt="2025-07-02T13:01:54.365" v="466" actId="1076"/>
          <ac:spMkLst>
            <pc:docMk/>
            <pc:sldMk cId="3747917856" sldId="9784"/>
            <ac:spMk id="9" creationId="{FBCE6FDB-379B-F969-C8CB-34456780B226}"/>
          </ac:spMkLst>
        </pc:spChg>
        <pc:spChg chg="mod">
          <ac:chgData name="Ludivine Marcenac" userId="c404ed9b-f53f-423f-91fc-0a66ae4dbdf7" providerId="ADAL" clId="{DB95242D-9652-455A-879D-66948CEB6EF0}" dt="2025-07-02T13:01:45.436" v="462" actId="1076"/>
          <ac:spMkLst>
            <pc:docMk/>
            <pc:sldMk cId="3747917856" sldId="9784"/>
            <ac:spMk id="13" creationId="{A96AF273-2574-6202-52A0-68D481852108}"/>
          </ac:spMkLst>
        </pc:spChg>
        <pc:spChg chg="mod ord">
          <ac:chgData name="Ludivine Marcenac" userId="c404ed9b-f53f-423f-91fc-0a66ae4dbdf7" providerId="ADAL" clId="{DB95242D-9652-455A-879D-66948CEB6EF0}" dt="2025-07-02T13:42:10.650" v="593" actId="113"/>
          <ac:spMkLst>
            <pc:docMk/>
            <pc:sldMk cId="3747917856" sldId="9784"/>
            <ac:spMk id="14" creationId="{0294DE8E-550A-E12D-A58D-C7161A6A1D5E}"/>
          </ac:spMkLst>
        </pc:spChg>
        <pc:grpChg chg="mod">
          <ac:chgData name="Ludivine Marcenac" userId="c404ed9b-f53f-423f-91fc-0a66ae4dbdf7" providerId="ADAL" clId="{DB95242D-9652-455A-879D-66948CEB6EF0}" dt="2025-07-02T13:02:00.484" v="484" actId="1038"/>
          <ac:grpSpMkLst>
            <pc:docMk/>
            <pc:sldMk cId="3747917856" sldId="9784"/>
            <ac:grpSpMk id="7" creationId="{4678C1F7-74BD-8CD3-B1B5-B01500DF7B35}"/>
          </ac:grpSpMkLst>
        </pc:grpChg>
        <pc:picChg chg="add mod">
          <ac:chgData name="Ludivine Marcenac" userId="c404ed9b-f53f-423f-91fc-0a66ae4dbdf7" providerId="ADAL" clId="{DB95242D-9652-455A-879D-66948CEB6EF0}" dt="2025-07-02T13:00:02.546" v="430" actId="1076"/>
          <ac:picMkLst>
            <pc:docMk/>
            <pc:sldMk cId="3747917856" sldId="9784"/>
            <ac:picMk id="1026" creationId="{19431C8B-DE70-678A-8D80-1846501611D2}"/>
          </ac:picMkLst>
        </pc:picChg>
        <pc:picChg chg="add mod">
          <ac:chgData name="Ludivine Marcenac" userId="c404ed9b-f53f-423f-91fc-0a66ae4dbdf7" providerId="ADAL" clId="{DB95242D-9652-455A-879D-66948CEB6EF0}" dt="2025-07-02T13:03:23.978" v="536" actId="1076"/>
          <ac:picMkLst>
            <pc:docMk/>
            <pc:sldMk cId="3747917856" sldId="9784"/>
            <ac:picMk id="1028" creationId="{632A9D5F-A519-A0BA-8266-8CB64FA6C0E9}"/>
          </ac:picMkLst>
        </pc:picChg>
      </pc:sldChg>
      <pc:sldChg chg="modSp mod">
        <pc:chgData name="Ludivine Marcenac" userId="c404ed9b-f53f-423f-91fc-0a66ae4dbdf7" providerId="ADAL" clId="{DB95242D-9652-455A-879D-66948CEB6EF0}" dt="2025-06-26T10:34:29.559" v="403" actId="6549"/>
        <pc:sldMkLst>
          <pc:docMk/>
          <pc:sldMk cId="341439889" sldId="9789"/>
        </pc:sldMkLst>
        <pc:graphicFrameChg chg="mod modGraphic">
          <ac:chgData name="Ludivine Marcenac" userId="c404ed9b-f53f-423f-91fc-0a66ae4dbdf7" providerId="ADAL" clId="{DB95242D-9652-455A-879D-66948CEB6EF0}" dt="2025-06-26T10:34:29.559" v="403" actId="6549"/>
          <ac:graphicFrameMkLst>
            <pc:docMk/>
            <pc:sldMk cId="341439889" sldId="9789"/>
            <ac:graphicFrameMk id="7" creationId="{52F2591D-9659-44FA-BEF0-5B105A52AC8A}"/>
          </ac:graphicFrameMkLst>
        </pc:graphicFrameChg>
      </pc:sldChg>
      <pc:sldChg chg="addSp delSp modSp mod">
        <pc:chgData name="Ludivine Marcenac" userId="c404ed9b-f53f-423f-91fc-0a66ae4dbdf7" providerId="ADAL" clId="{DB95242D-9652-455A-879D-66948CEB6EF0}" dt="2025-07-02T13:42:52.073" v="600" actId="20577"/>
        <pc:sldMkLst>
          <pc:docMk/>
          <pc:sldMk cId="2562661172" sldId="2147473050"/>
        </pc:sldMkLst>
        <pc:spChg chg="mod ord">
          <ac:chgData name="Ludivine Marcenac" userId="c404ed9b-f53f-423f-91fc-0a66ae4dbdf7" providerId="ADAL" clId="{DB95242D-9652-455A-879D-66948CEB6EF0}" dt="2025-07-02T13:06:57.542" v="566" actId="166"/>
          <ac:spMkLst>
            <pc:docMk/>
            <pc:sldMk cId="2562661172" sldId="2147473050"/>
            <ac:spMk id="6" creationId="{81B4013B-EADE-0376-8E60-EA1326D199F9}"/>
          </ac:spMkLst>
        </pc:spChg>
        <pc:spChg chg="mod ord">
          <ac:chgData name="Ludivine Marcenac" userId="c404ed9b-f53f-423f-91fc-0a66ae4dbdf7" providerId="ADAL" clId="{DB95242D-9652-455A-879D-66948CEB6EF0}" dt="2025-07-02T13:42:52.073" v="600" actId="20577"/>
          <ac:spMkLst>
            <pc:docMk/>
            <pc:sldMk cId="2562661172" sldId="2147473050"/>
            <ac:spMk id="13" creationId="{BAAB0CE5-B203-4530-FCC1-8D7007AFD39B}"/>
          </ac:spMkLst>
        </pc:spChg>
        <pc:picChg chg="add del">
          <ac:chgData name="Ludivine Marcenac" userId="c404ed9b-f53f-423f-91fc-0a66ae4dbdf7" providerId="ADAL" clId="{DB95242D-9652-455A-879D-66948CEB6EF0}" dt="2025-07-02T13:05:58.213" v="560" actId="478"/>
          <ac:picMkLst>
            <pc:docMk/>
            <pc:sldMk cId="2562661172" sldId="2147473050"/>
            <ac:picMk id="2050" creationId="{9177AB71-5D02-487A-B391-2F1409CA77D2}"/>
          </ac:picMkLst>
        </pc:picChg>
        <pc:picChg chg="add mod">
          <ac:chgData name="Ludivine Marcenac" userId="c404ed9b-f53f-423f-91fc-0a66ae4dbdf7" providerId="ADAL" clId="{DB95242D-9652-455A-879D-66948CEB6EF0}" dt="2025-07-02T13:06:20.817" v="562" actId="1076"/>
          <ac:picMkLst>
            <pc:docMk/>
            <pc:sldMk cId="2562661172" sldId="2147473050"/>
            <ac:picMk id="2052" creationId="{591CDFC4-B8E5-8F38-940F-9DB6A842BFA5}"/>
          </ac:picMkLst>
        </pc:picChg>
      </pc:sldChg>
      <pc:sldChg chg="modSp new mod addCm">
        <pc:chgData name="Ludivine Marcenac" userId="c404ed9b-f53f-423f-91fc-0a66ae4dbdf7" providerId="ADAL" clId="{DB95242D-9652-455A-879D-66948CEB6EF0}" dt="2025-06-26T10:35:43.406" v="421"/>
        <pc:sldMkLst>
          <pc:docMk/>
          <pc:sldMk cId="3658424440" sldId="2147482515"/>
        </pc:sldMkLst>
        <pc:spChg chg="mod">
          <ac:chgData name="Ludivine Marcenac" userId="c404ed9b-f53f-423f-91fc-0a66ae4dbdf7" providerId="ADAL" clId="{DB95242D-9652-455A-879D-66948CEB6EF0}" dt="2025-06-26T10:35:09.139" v="420" actId="20577"/>
          <ac:spMkLst>
            <pc:docMk/>
            <pc:sldMk cId="3658424440" sldId="2147482515"/>
            <ac:spMk id="2" creationId="{6803F369-3E84-4BBB-2264-428A91C20D74}"/>
          </ac:spMkLst>
        </pc:spChg>
        <pc:extLst>
          <p:ext xmlns:p="http://schemas.openxmlformats.org/presentationml/2006/main" uri="{D6D511B9-2390-475A-947B-AFAB55BFBCF1}">
            <pc226:cmChg xmlns:pc226="http://schemas.microsoft.com/office/powerpoint/2022/06/main/command" chg="add">
              <pc226:chgData name="Ludivine Marcenac" userId="c404ed9b-f53f-423f-91fc-0a66ae4dbdf7" providerId="ADAL" clId="{DB95242D-9652-455A-879D-66948CEB6EF0}" dt="2025-06-26T10:35:43.406" v="421"/>
              <pc2:cmMkLst xmlns:pc2="http://schemas.microsoft.com/office/powerpoint/2019/9/main/command">
                <pc:docMk/>
                <pc:sldMk cId="3658424440" sldId="2147482515"/>
                <pc2:cmMk id="{44587F49-1A8C-43C6-A719-8718E2ADE28B}"/>
              </pc2:cmMkLst>
            </pc226:cmChg>
          </p:ext>
        </pc:extLst>
      </pc:sldChg>
    </pc:docChg>
  </pc:docChgLst>
  <pc:docChgLst>
    <pc:chgData name="Ludivine Marcenac" userId="c404ed9b-f53f-423f-91fc-0a66ae4dbdf7" providerId="ADAL" clId="{967F9162-B349-4D51-9F15-89BAF7CF0E38}"/>
    <pc:docChg chg="undo custSel modSld">
      <pc:chgData name="Ludivine Marcenac" userId="c404ed9b-f53f-423f-91fc-0a66ae4dbdf7" providerId="ADAL" clId="{967F9162-B349-4D51-9F15-89BAF7CF0E38}" dt="2024-07-03T08:59:27.209" v="872" actId="20577"/>
      <pc:docMkLst>
        <pc:docMk/>
      </pc:docMkLst>
      <pc:sldChg chg="delSp modSp mod">
        <pc:chgData name="Ludivine Marcenac" userId="c404ed9b-f53f-423f-91fc-0a66ae4dbdf7" providerId="ADAL" clId="{967F9162-B349-4D51-9F15-89BAF7CF0E38}" dt="2024-07-03T08:59:27.209" v="872" actId="20577"/>
        <pc:sldMkLst>
          <pc:docMk/>
          <pc:sldMk cId="3032705158" sldId="2147473036"/>
        </pc:sldMkLst>
      </pc:sldChg>
    </pc:docChg>
  </pc:docChgLst>
  <pc:docChgLst>
    <pc:chgData clId="Web-{1D8D1489-438D-5752-88FC-FF65881F4820}"/>
    <pc:docChg chg="addSld">
      <pc:chgData name="" userId="" providerId="" clId="Web-{1D8D1489-438D-5752-88FC-FF65881F4820}" dt="2025-06-10T11:43:20.582" v="0"/>
      <pc:docMkLst>
        <pc:docMk/>
      </pc:docMkLst>
      <pc:sldChg chg="add replId">
        <pc:chgData name="" userId="" providerId="" clId="Web-{1D8D1489-438D-5752-88FC-FF65881F4820}" dt="2025-06-10T11:43:20.582" v="0"/>
        <pc:sldMkLst>
          <pc:docMk/>
          <pc:sldMk cId="2902678539" sldId="2147473043"/>
        </pc:sldMkLst>
      </pc:sldChg>
    </pc:docChg>
  </pc:docChgLst>
  <pc:docChgLst>
    <pc:chgData name="Lazaros Exizidis" userId="93c52743-18e6-4fc5-98f7-a14714090822" providerId="ADAL" clId="{49F54187-32DA-4A81-8A58-BEEF6308836B}"/>
    <pc:docChg chg="undo custSel addSld delSld modSld">
      <pc:chgData name="Lazaros Exizidis" userId="93c52743-18e6-4fc5-98f7-a14714090822" providerId="ADAL" clId="{49F54187-32DA-4A81-8A58-BEEF6308836B}" dt="2025-06-19T09:52:28.335" v="546" actId="20577"/>
      <pc:docMkLst>
        <pc:docMk/>
      </pc:docMkLst>
      <pc:sldChg chg="modSp">
        <pc:chgData name="Lazaros Exizidis" userId="93c52743-18e6-4fc5-98f7-a14714090822" providerId="ADAL" clId="{49F54187-32DA-4A81-8A58-BEEF6308836B}" dt="2025-06-19T08:40:30.650" v="1" actId="20578"/>
        <pc:sldMkLst>
          <pc:docMk/>
          <pc:sldMk cId="2831898029" sldId="9782"/>
        </pc:sldMkLst>
        <pc:spChg chg="mod">
          <ac:chgData name="Lazaros Exizidis" userId="93c52743-18e6-4fc5-98f7-a14714090822" providerId="ADAL" clId="{49F54187-32DA-4A81-8A58-BEEF6308836B}" dt="2025-06-19T08:40:30.650" v="1" actId="20578"/>
          <ac:spMkLst>
            <pc:docMk/>
            <pc:sldMk cId="2831898029" sldId="9782"/>
            <ac:spMk id="8" creationId="{C95C7279-75B1-AD75-38E5-B333B0B8A4C2}"/>
          </ac:spMkLst>
        </pc:spChg>
      </pc:sldChg>
      <pc:sldChg chg="delSp modSp mod">
        <pc:chgData name="Lazaros Exizidis" userId="93c52743-18e6-4fc5-98f7-a14714090822" providerId="ADAL" clId="{49F54187-32DA-4A81-8A58-BEEF6308836B}" dt="2025-06-19T09:52:28.335" v="546" actId="20577"/>
        <pc:sldMkLst>
          <pc:docMk/>
          <pc:sldMk cId="3032705158" sldId="2147473036"/>
        </pc:sldMkLst>
        <pc:spChg chg="mod">
          <ac:chgData name="Lazaros Exizidis" userId="93c52743-18e6-4fc5-98f7-a14714090822" providerId="ADAL" clId="{49F54187-32DA-4A81-8A58-BEEF6308836B}" dt="2025-06-19T09:52:28.335" v="546" actId="20577"/>
          <ac:spMkLst>
            <pc:docMk/>
            <pc:sldMk cId="3032705158" sldId="2147473036"/>
            <ac:spMk id="5" creationId="{5662E6FE-94E5-271D-A13E-ED6DEBF37116}"/>
          </ac:spMkLst>
        </pc:spChg>
        <pc:spChg chg="mod">
          <ac:chgData name="Lazaros Exizidis" userId="93c52743-18e6-4fc5-98f7-a14714090822" providerId="ADAL" clId="{49F54187-32DA-4A81-8A58-BEEF6308836B}" dt="2025-06-19T08:50:32.030" v="275" actId="20577"/>
          <ac:spMkLst>
            <pc:docMk/>
            <pc:sldMk cId="3032705158" sldId="2147473036"/>
            <ac:spMk id="13" creationId="{BAAB0CE5-B203-4530-FCC1-8D7007AFD39B}"/>
          </ac:spMkLst>
        </pc:spChg>
      </pc:sldChg>
      <pc:sldChg chg="modSp mod">
        <pc:chgData name="Lazaros Exizidis" userId="93c52743-18e6-4fc5-98f7-a14714090822" providerId="ADAL" clId="{49F54187-32DA-4A81-8A58-BEEF6308836B}" dt="2025-06-19T09:07:29.972" v="459" actId="20577"/>
        <pc:sldMkLst>
          <pc:docMk/>
          <pc:sldMk cId="2990198824" sldId="2147482506"/>
        </pc:sldMkLst>
        <pc:spChg chg="mod">
          <ac:chgData name="Lazaros Exizidis" userId="93c52743-18e6-4fc5-98f7-a14714090822" providerId="ADAL" clId="{49F54187-32DA-4A81-8A58-BEEF6308836B}" dt="2025-06-19T09:07:29.972" v="459" actId="20577"/>
          <ac:spMkLst>
            <pc:docMk/>
            <pc:sldMk cId="2990198824" sldId="2147482506"/>
            <ac:spMk id="2" creationId="{1C1B384A-CFB9-264F-8721-6D9408529754}"/>
          </ac:spMkLst>
        </pc:spChg>
        <pc:spChg chg="mod">
          <ac:chgData name="Lazaros Exizidis" userId="93c52743-18e6-4fc5-98f7-a14714090822" providerId="ADAL" clId="{49F54187-32DA-4A81-8A58-BEEF6308836B}" dt="2025-06-19T09:07:02.755" v="453" actId="20577"/>
          <ac:spMkLst>
            <pc:docMk/>
            <pc:sldMk cId="2990198824" sldId="2147482506"/>
            <ac:spMk id="3" creationId="{E3AA5566-B7F6-D5DC-94B2-8284729F2195}"/>
          </ac:spMkLst>
        </pc:spChg>
        <pc:spChg chg="mod">
          <ac:chgData name="Lazaros Exizidis" userId="93c52743-18e6-4fc5-98f7-a14714090822" providerId="ADAL" clId="{49F54187-32DA-4A81-8A58-BEEF6308836B}" dt="2025-06-19T09:07:22.951" v="457" actId="20577"/>
          <ac:spMkLst>
            <pc:docMk/>
            <pc:sldMk cId="2990198824" sldId="2147482506"/>
            <ac:spMk id="6" creationId="{00956637-112A-9932-0550-42EDEA35A179}"/>
          </ac:spMkLst>
        </pc:spChg>
        <pc:spChg chg="mod">
          <ac:chgData name="Lazaros Exizidis" userId="93c52743-18e6-4fc5-98f7-a14714090822" providerId="ADAL" clId="{49F54187-32DA-4A81-8A58-BEEF6308836B}" dt="2025-06-19T09:06:46.520" v="442" actId="20577"/>
          <ac:spMkLst>
            <pc:docMk/>
            <pc:sldMk cId="2990198824" sldId="2147482506"/>
            <ac:spMk id="35" creationId="{C82111A0-C2C6-CDB2-D6C7-862C66689688}"/>
          </ac:spMkLst>
        </pc:spChg>
      </pc:sldChg>
      <pc:sldChg chg="new del">
        <pc:chgData name="Lazaros Exizidis" userId="93c52743-18e6-4fc5-98f7-a14714090822" providerId="ADAL" clId="{49F54187-32DA-4A81-8A58-BEEF6308836B}" dt="2025-06-19T08:51:15.418" v="282" actId="47"/>
        <pc:sldMkLst>
          <pc:docMk/>
          <pc:sldMk cId="3983387317" sldId="2147482506"/>
        </pc:sldMkLst>
      </pc:sldChg>
    </pc:docChg>
  </pc:docChgLst>
  <pc:docChgLst>
    <pc:chgData name="Pavlos Natsis" userId="S::pnatsis@entsoe.eu::c1f84e45-f464-4411-97e6-56dfbde24db6" providerId="AD" clId="Web-{2B6813F9-395A-8DF1-92CC-D5C0CF7757D7}"/>
    <pc:docChg chg="addSld modSld sldOrd">
      <pc:chgData name="Pavlos Natsis" userId="S::pnatsis@entsoe.eu::c1f84e45-f464-4411-97e6-56dfbde24db6" providerId="AD" clId="Web-{2B6813F9-395A-8DF1-92CC-D5C0CF7757D7}" dt="2024-06-27T12:52:01.723" v="26"/>
      <pc:docMkLst>
        <pc:docMk/>
      </pc:docMkLst>
      <pc:sldChg chg="modSp ord">
        <pc:chgData name="Pavlos Natsis" userId="S::pnatsis@entsoe.eu::c1f84e45-f464-4411-97e6-56dfbde24db6" providerId="AD" clId="Web-{2B6813F9-395A-8DF1-92CC-D5C0CF7757D7}" dt="2024-06-27T12:51:58.676" v="25"/>
        <pc:sldMkLst>
          <pc:docMk/>
          <pc:sldMk cId="1413083023" sldId="9729"/>
        </pc:sldMkLst>
      </pc:sldChg>
      <pc:sldChg chg="delSp modSp add ord">
        <pc:chgData name="Pavlos Natsis" userId="S::pnatsis@entsoe.eu::c1f84e45-f464-4411-97e6-56dfbde24db6" providerId="AD" clId="Web-{2B6813F9-395A-8DF1-92CC-D5C0CF7757D7}" dt="2024-06-27T12:52:01.723" v="26"/>
        <pc:sldMkLst>
          <pc:docMk/>
          <pc:sldMk cId="2676031332" sldId="9786"/>
        </pc:sldMkLst>
      </pc:sldChg>
    </pc:docChg>
  </pc:docChgLst>
  <pc:docChgLst>
    <pc:chgData name="Pavlos Natsis" userId="S::pnatsis@entsoe.eu::c1f84e45-f464-4411-97e6-56dfbde24db6" providerId="AD" clId="Web-{528A2374-B07B-720A-3981-289CBE68B47E}"/>
    <pc:docChg chg="modSld">
      <pc:chgData name="Pavlos Natsis" userId="S::pnatsis@entsoe.eu::c1f84e45-f464-4411-97e6-56dfbde24db6" providerId="AD" clId="Web-{528A2374-B07B-720A-3981-289CBE68B47E}" dt="2025-06-26T12:12:52.083" v="1"/>
      <pc:docMkLst>
        <pc:docMk/>
      </pc:docMkLst>
      <pc:sldChg chg="delSp">
        <pc:chgData name="Pavlos Natsis" userId="S::pnatsis@entsoe.eu::c1f84e45-f464-4411-97e6-56dfbde24db6" providerId="AD" clId="Web-{528A2374-B07B-720A-3981-289CBE68B47E}" dt="2025-06-26T12:12:52.083" v="1"/>
        <pc:sldMkLst>
          <pc:docMk/>
          <pc:sldMk cId="2676031332" sldId="9786"/>
        </pc:sldMkLst>
      </pc:sldChg>
    </pc:docChg>
  </pc:docChgLst>
  <pc:docChgLst>
    <pc:chgData name="Panagiotis Varelas" userId="S::pvarelas@entsoe.eu::77dca2c0-f324-46fa-be9f-b20e1da69a07" providerId="AD" clId="Web-{8F5294E4-26B2-564A-FA3D-01F64BF5C965}"/>
    <pc:docChg chg="addSld modSld">
      <pc:chgData name="Panagiotis Varelas" userId="S::pvarelas@entsoe.eu::77dca2c0-f324-46fa-be9f-b20e1da69a07" providerId="AD" clId="Web-{8F5294E4-26B2-564A-FA3D-01F64BF5C965}" dt="2025-06-23T11:50:55.476" v="2" actId="20577"/>
      <pc:docMkLst>
        <pc:docMk/>
      </pc:docMkLst>
      <pc:sldChg chg="modSp add">
        <pc:chgData name="Panagiotis Varelas" userId="S::pvarelas@entsoe.eu::77dca2c0-f324-46fa-be9f-b20e1da69a07" providerId="AD" clId="Web-{8F5294E4-26B2-564A-FA3D-01F64BF5C965}" dt="2025-06-23T11:50:55.476" v="2" actId="20577"/>
        <pc:sldMkLst>
          <pc:docMk/>
          <pc:sldMk cId="2104219071" sldId="2147473067"/>
        </pc:sldMkLst>
        <pc:spChg chg="mod">
          <ac:chgData name="Panagiotis Varelas" userId="S::pvarelas@entsoe.eu::77dca2c0-f324-46fa-be9f-b20e1da69a07" providerId="AD" clId="Web-{8F5294E4-26B2-564A-FA3D-01F64BF5C965}" dt="2025-06-23T11:50:55.476" v="2" actId="20577"/>
          <ac:spMkLst>
            <pc:docMk/>
            <pc:sldMk cId="2104219071" sldId="2147473067"/>
            <ac:spMk id="2" creationId="{1C1B384A-CFB9-264F-8721-6D9408529754}"/>
          </ac:spMkLst>
        </pc:spChg>
      </pc:sldChg>
    </pc:docChg>
  </pc:docChgLst>
  <pc:docChgLst>
    <pc:chgData name="Volha Veramyeva" userId="836e8578-a199-4c30-8364-47d6f6904819" providerId="ADAL" clId="{3D9C85D0-C0EB-40DD-8444-48F4CB8C9756}"/>
    <pc:docChg chg="custSel modSld">
      <pc:chgData name="Volha Veramyeva" userId="836e8578-a199-4c30-8364-47d6f6904819" providerId="ADAL" clId="{3D9C85D0-C0EB-40DD-8444-48F4CB8C9756}" dt="2024-06-20T19:06:52.190" v="254" actId="13926"/>
      <pc:docMkLst>
        <pc:docMk/>
      </pc:docMkLst>
      <pc:sldChg chg="modSp mod">
        <pc:chgData name="Volha Veramyeva" userId="836e8578-a199-4c30-8364-47d6f6904819" providerId="ADAL" clId="{3D9C85D0-C0EB-40DD-8444-48F4CB8C9756}" dt="2024-06-17T11:43:35.016" v="1" actId="108"/>
        <pc:sldMkLst>
          <pc:docMk/>
          <pc:sldMk cId="1182706274" sldId="326"/>
        </pc:sldMkLst>
      </pc:sldChg>
      <pc:sldChg chg="modSp mod">
        <pc:chgData name="Volha Veramyeva" userId="836e8578-a199-4c30-8364-47d6f6904819" providerId="ADAL" clId="{3D9C85D0-C0EB-40DD-8444-48F4CB8C9756}" dt="2024-06-20T19:06:52.190" v="254" actId="13926"/>
        <pc:sldMkLst>
          <pc:docMk/>
          <pc:sldMk cId="3977745567" sldId="9778"/>
        </pc:sldMkLst>
      </pc:sldChg>
    </pc:docChg>
  </pc:docChgLst>
  <pc:docChgLst>
    <pc:chgData name="Marco Zaccaria" userId="023c8363-64fc-4c3f-94d0-b827996bf0b4" providerId="ADAL" clId="{2FD8ECD0-DD97-454A-B88D-1B327D113517}"/>
    <pc:docChg chg="addSld delSld modSld">
      <pc:chgData name="Marco Zaccaria" userId="023c8363-64fc-4c3f-94d0-b827996bf0b4" providerId="ADAL" clId="{2FD8ECD0-DD97-454A-B88D-1B327D113517}" dt="2024-07-08T08:54:18.887" v="24" actId="47"/>
      <pc:docMkLst>
        <pc:docMk/>
      </pc:docMkLst>
      <pc:sldChg chg="addSp modSp add del mod">
        <pc:chgData name="Marco Zaccaria" userId="023c8363-64fc-4c3f-94d0-b827996bf0b4" providerId="ADAL" clId="{2FD8ECD0-DD97-454A-B88D-1B327D113517}" dt="2024-07-08T08:54:18.887" v="24" actId="47"/>
        <pc:sldMkLst>
          <pc:docMk/>
          <pc:sldMk cId="2234881992" sldId="327"/>
        </pc:sldMkLst>
      </pc:sldChg>
      <pc:sldChg chg="del">
        <pc:chgData name="Marco Zaccaria" userId="023c8363-64fc-4c3f-94d0-b827996bf0b4" providerId="ADAL" clId="{2FD8ECD0-DD97-454A-B88D-1B327D113517}" dt="2024-07-05T07:50:28.080" v="1" actId="47"/>
        <pc:sldMkLst>
          <pc:docMk/>
          <pc:sldMk cId="2052472592" sldId="9788"/>
        </pc:sldMkLst>
      </pc:sldChg>
      <pc:sldChg chg="addSp modSp add del mod modNotesTx">
        <pc:chgData name="Marco Zaccaria" userId="023c8363-64fc-4c3f-94d0-b827996bf0b4" providerId="ADAL" clId="{2FD8ECD0-DD97-454A-B88D-1B327D113517}" dt="2024-07-08T08:54:18.887" v="24" actId="47"/>
        <pc:sldMkLst>
          <pc:docMk/>
          <pc:sldMk cId="2990198824" sldId="2147473037"/>
        </pc:sldMkLst>
      </pc:sldChg>
      <pc:sldChg chg="addSp modSp add mod">
        <pc:chgData name="Marco Zaccaria" userId="023c8363-64fc-4c3f-94d0-b827996bf0b4" providerId="ADAL" clId="{2FD8ECD0-DD97-454A-B88D-1B327D113517}" dt="2024-07-05T07:51:20.780" v="21" actId="1076"/>
        <pc:sldMkLst>
          <pc:docMk/>
          <pc:sldMk cId="3749599753" sldId="2147473038"/>
        </pc:sldMkLst>
      </pc:sldChg>
      <pc:sldChg chg="add">
        <pc:chgData name="Marco Zaccaria" userId="023c8363-64fc-4c3f-94d0-b827996bf0b4" providerId="ADAL" clId="{2FD8ECD0-DD97-454A-B88D-1B327D113517}" dt="2024-07-08T08:54:14.949" v="23"/>
        <pc:sldMkLst>
          <pc:docMk/>
          <pc:sldMk cId="2009730971" sldId="2147473039"/>
        </pc:sldMkLst>
      </pc:sldChg>
      <pc:sldChg chg="add">
        <pc:chgData name="Marco Zaccaria" userId="023c8363-64fc-4c3f-94d0-b827996bf0b4" providerId="ADAL" clId="{2FD8ECD0-DD97-454A-B88D-1B327D113517}" dt="2024-07-08T08:54:14.949" v="23"/>
        <pc:sldMkLst>
          <pc:docMk/>
          <pc:sldMk cId="2384547913" sldId="2147473040"/>
        </pc:sldMkLst>
      </pc:sldChg>
    </pc:docChg>
  </pc:docChgLst>
  <pc:docChgLst>
    <pc:chgData name="Marco Foresti" userId="ae570ff3-332a-4855-b050-9bf62b272f14" providerId="ADAL" clId="{EB74C9AC-85E3-45E9-A8F4-589FA139CE30}"/>
    <pc:docChg chg="custSel modSld">
      <pc:chgData name="Marco Foresti" userId="ae570ff3-332a-4855-b050-9bf62b272f14" providerId="ADAL" clId="{EB74C9AC-85E3-45E9-A8F4-589FA139CE30}" dt="2025-07-04T12:29:19.380" v="320" actId="20577"/>
      <pc:docMkLst>
        <pc:docMk/>
      </pc:docMkLst>
      <pc:sldChg chg="addSp delSp modSp mod">
        <pc:chgData name="Marco Foresti" userId="ae570ff3-332a-4855-b050-9bf62b272f14" providerId="ADAL" clId="{EB74C9AC-85E3-45E9-A8F4-589FA139CE30}" dt="2025-07-04T12:29:19.380" v="320" actId="20577"/>
        <pc:sldMkLst>
          <pc:docMk/>
          <pc:sldMk cId="4125251709" sldId="2147482513"/>
        </pc:sldMkLst>
        <pc:spChg chg="add mod">
          <ac:chgData name="Marco Foresti" userId="ae570ff3-332a-4855-b050-9bf62b272f14" providerId="ADAL" clId="{EB74C9AC-85E3-45E9-A8F4-589FA139CE30}" dt="2025-07-04T12:27:54.962" v="282" actId="1076"/>
          <ac:spMkLst>
            <pc:docMk/>
            <pc:sldMk cId="4125251709" sldId="2147482513"/>
            <ac:spMk id="3" creationId="{8E744F8C-99D8-AA49-28E9-10E1771B75B3}"/>
          </ac:spMkLst>
        </pc:spChg>
        <pc:spChg chg="mod">
          <ac:chgData name="Marco Foresti" userId="ae570ff3-332a-4855-b050-9bf62b272f14" providerId="ADAL" clId="{EB74C9AC-85E3-45E9-A8F4-589FA139CE30}" dt="2025-06-26T12:09:48.264" v="127"/>
          <ac:spMkLst>
            <pc:docMk/>
            <pc:sldMk cId="4125251709" sldId="2147482513"/>
            <ac:spMk id="6" creationId="{3417EBD6-8277-A90A-859D-23D8CC8662CE}"/>
          </ac:spMkLst>
        </pc:spChg>
        <pc:spChg chg="mod">
          <ac:chgData name="Marco Foresti" userId="ae570ff3-332a-4855-b050-9bf62b272f14" providerId="ADAL" clId="{EB74C9AC-85E3-45E9-A8F4-589FA139CE30}" dt="2025-06-26T12:09:58.022" v="133" actId="20577"/>
          <ac:spMkLst>
            <pc:docMk/>
            <pc:sldMk cId="4125251709" sldId="2147482513"/>
            <ac:spMk id="7" creationId="{EF8193D5-503F-7204-2D7A-5004C00D616C}"/>
          </ac:spMkLst>
        </pc:spChg>
        <pc:spChg chg="mod">
          <ac:chgData name="Marco Foresti" userId="ae570ff3-332a-4855-b050-9bf62b272f14" providerId="ADAL" clId="{EB74C9AC-85E3-45E9-A8F4-589FA139CE30}" dt="2025-06-26T12:10:42.068" v="222" actId="948"/>
          <ac:spMkLst>
            <pc:docMk/>
            <pc:sldMk cId="4125251709" sldId="2147482513"/>
            <ac:spMk id="14" creationId="{502AF562-0081-26F1-7CD3-634087A444AA}"/>
          </ac:spMkLst>
        </pc:spChg>
        <pc:spChg chg="mod">
          <ac:chgData name="Marco Foresti" userId="ae570ff3-332a-4855-b050-9bf62b272f14" providerId="ADAL" clId="{EB74C9AC-85E3-45E9-A8F4-589FA139CE30}" dt="2025-07-04T12:29:19.380" v="320" actId="20577"/>
          <ac:spMkLst>
            <pc:docMk/>
            <pc:sldMk cId="4125251709" sldId="2147482513"/>
            <ac:spMk id="17" creationId="{37C00F9A-92DE-AA5F-1D71-A921C173699B}"/>
          </ac:spMkLst>
        </pc:spChg>
        <pc:spChg chg="del mod topLvl">
          <ac:chgData name="Marco Foresti" userId="ae570ff3-332a-4855-b050-9bf62b272f14" providerId="ADAL" clId="{EB74C9AC-85E3-45E9-A8F4-589FA139CE30}" dt="2025-07-04T12:28:56.681" v="313" actId="478"/>
          <ac:spMkLst>
            <pc:docMk/>
            <pc:sldMk cId="4125251709" sldId="2147482513"/>
            <ac:spMk id="19" creationId="{3AF766A5-4187-24C5-529C-BD745638FDB3}"/>
          </ac:spMkLst>
        </pc:spChg>
        <pc:spChg chg="mod topLvl">
          <ac:chgData name="Marco Foresti" userId="ae570ff3-332a-4855-b050-9bf62b272f14" providerId="ADAL" clId="{EB74C9AC-85E3-45E9-A8F4-589FA139CE30}" dt="2025-07-04T12:29:01.911" v="314" actId="1076"/>
          <ac:spMkLst>
            <pc:docMk/>
            <pc:sldMk cId="4125251709" sldId="2147482513"/>
            <ac:spMk id="20" creationId="{462DBB80-988C-564F-B0AF-5CA374EAB1C0}"/>
          </ac:spMkLst>
        </pc:spChg>
        <pc:spChg chg="mod">
          <ac:chgData name="Marco Foresti" userId="ae570ff3-332a-4855-b050-9bf62b272f14" providerId="ADAL" clId="{EB74C9AC-85E3-45E9-A8F4-589FA139CE30}" dt="2025-07-04T12:28:02.099" v="283" actId="1076"/>
          <ac:spMkLst>
            <pc:docMk/>
            <pc:sldMk cId="4125251709" sldId="2147482513"/>
            <ac:spMk id="21" creationId="{1EF673DB-E48E-D43C-6556-19DCE0F679A5}"/>
          </ac:spMkLst>
        </pc:spChg>
        <pc:spChg chg="mod">
          <ac:chgData name="Marco Foresti" userId="ae570ff3-332a-4855-b050-9bf62b272f14" providerId="ADAL" clId="{EB74C9AC-85E3-45E9-A8F4-589FA139CE30}" dt="2025-06-25T14:34:45.743" v="0" actId="948"/>
          <ac:spMkLst>
            <pc:docMk/>
            <pc:sldMk cId="4125251709" sldId="2147482513"/>
            <ac:spMk id="23" creationId="{669403C4-5579-CDAF-FE02-20EB485A403D}"/>
          </ac:spMkLst>
        </pc:spChg>
        <pc:spChg chg="mod">
          <ac:chgData name="Marco Foresti" userId="ae570ff3-332a-4855-b050-9bf62b272f14" providerId="ADAL" clId="{EB74C9AC-85E3-45E9-A8F4-589FA139CE30}" dt="2025-06-25T14:35:38.511" v="73" actId="1076"/>
          <ac:spMkLst>
            <pc:docMk/>
            <pc:sldMk cId="4125251709" sldId="2147482513"/>
            <ac:spMk id="24" creationId="{76786D40-4993-168D-517D-0E4B35655695}"/>
          </ac:spMkLst>
        </pc:spChg>
        <pc:grpChg chg="add mod">
          <ac:chgData name="Marco Foresti" userId="ae570ff3-332a-4855-b050-9bf62b272f14" providerId="ADAL" clId="{EB74C9AC-85E3-45E9-A8F4-589FA139CE30}" dt="2025-07-04T12:29:09.944" v="317" actId="14100"/>
          <ac:grpSpMkLst>
            <pc:docMk/>
            <pc:sldMk cId="4125251709" sldId="2147482513"/>
            <ac:grpSpMk id="5" creationId="{5B4A3A7C-3E72-AF61-A159-1DDED310A537}"/>
          </ac:grpSpMkLst>
        </pc:grpChg>
        <pc:grpChg chg="mod">
          <ac:chgData name="Marco Foresti" userId="ae570ff3-332a-4855-b050-9bf62b272f14" providerId="ADAL" clId="{EB74C9AC-85E3-45E9-A8F4-589FA139CE30}" dt="2025-07-04T12:29:07.480" v="316" actId="14100"/>
          <ac:grpSpMkLst>
            <pc:docMk/>
            <pc:sldMk cId="4125251709" sldId="2147482513"/>
            <ac:grpSpMk id="16" creationId="{6E1F7806-FE79-E864-D31D-687AAF8A2015}"/>
          </ac:grpSpMkLst>
        </pc:grpChg>
        <pc:grpChg chg="del mod">
          <ac:chgData name="Marco Foresti" userId="ae570ff3-332a-4855-b050-9bf62b272f14" providerId="ADAL" clId="{EB74C9AC-85E3-45E9-A8F4-589FA139CE30}" dt="2025-07-04T12:28:56.681" v="313" actId="478"/>
          <ac:grpSpMkLst>
            <pc:docMk/>
            <pc:sldMk cId="4125251709" sldId="2147482513"/>
            <ac:grpSpMk id="18" creationId="{C7C1C859-387F-D847-9E3E-51D5F811C4A7}"/>
          </ac:grpSpMkLst>
        </pc:grpChg>
        <pc:grpChg chg="mod">
          <ac:chgData name="Marco Foresti" userId="ae570ff3-332a-4855-b050-9bf62b272f14" providerId="ADAL" clId="{EB74C9AC-85E3-45E9-A8F4-589FA139CE30}" dt="2025-07-04T12:29:05.362" v="315" actId="14100"/>
          <ac:grpSpMkLst>
            <pc:docMk/>
            <pc:sldMk cId="4125251709" sldId="2147482513"/>
            <ac:grpSpMk id="22" creationId="{EE54904B-D927-44ED-0128-77F64ACEC8C6}"/>
          </ac:grpSpMkLst>
        </pc:grpChg>
      </pc:sldChg>
    </pc:docChg>
  </pc:docChgLst>
  <pc:docChgLst>
    <pc:chgData name="Emil Tan" userId="S::etan@entsoe.eu::fe9e1e8c-1855-4b4c-8ce4-1aabe7b86007" providerId="AD" clId="Web-{CD569695-B90D-2ABE-0325-7ACB505F33C9}"/>
    <pc:docChg chg="modSld">
      <pc:chgData name="Emil Tan" userId="S::etan@entsoe.eu::fe9e1e8c-1855-4b4c-8ce4-1aabe7b86007" providerId="AD" clId="Web-{CD569695-B90D-2ABE-0325-7ACB505F33C9}" dt="2025-07-04T12:36:08.698" v="13" actId="1076"/>
      <pc:docMkLst>
        <pc:docMk/>
      </pc:docMkLst>
      <pc:sldChg chg="modSp">
        <pc:chgData name="Emil Tan" userId="S::etan@entsoe.eu::fe9e1e8c-1855-4b4c-8ce4-1aabe7b86007" providerId="AD" clId="Web-{CD569695-B90D-2ABE-0325-7ACB505F33C9}" dt="2025-07-04T12:36:08.698" v="13" actId="1076"/>
        <pc:sldMkLst>
          <pc:docMk/>
          <pc:sldMk cId="2774092964" sldId="2147482510"/>
        </pc:sldMkLst>
        <pc:spChg chg="mod">
          <ac:chgData name="Emil Tan" userId="S::etan@entsoe.eu::fe9e1e8c-1855-4b4c-8ce4-1aabe7b86007" providerId="AD" clId="Web-{CD569695-B90D-2ABE-0325-7ACB505F33C9}" dt="2025-07-04T12:35:56.401" v="12" actId="1076"/>
          <ac:spMkLst>
            <pc:docMk/>
            <pc:sldMk cId="2774092964" sldId="2147482510"/>
            <ac:spMk id="13" creationId="{BAAB0CE5-B203-4530-FCC1-8D7007AFD39B}"/>
          </ac:spMkLst>
        </pc:spChg>
        <pc:grpChg chg="mod">
          <ac:chgData name="Emil Tan" userId="S::etan@entsoe.eu::fe9e1e8c-1855-4b4c-8ce4-1aabe7b86007" providerId="AD" clId="Web-{CD569695-B90D-2ABE-0325-7ACB505F33C9}" dt="2025-07-04T12:36:08.698" v="13" actId="1076"/>
          <ac:grpSpMkLst>
            <pc:docMk/>
            <pc:sldMk cId="2774092964" sldId="2147482510"/>
            <ac:grpSpMk id="15" creationId="{A2737075-7B49-9E1C-70C0-8754EC7A91FB}"/>
          </ac:grpSpMkLst>
        </pc:grpChg>
      </pc:sldChg>
    </pc:docChg>
  </pc:docChgLst>
  <pc:docChgLst>
    <pc:chgData clId="Web-{74528B39-03DD-741B-39F8-3F7491AD6264}"/>
    <pc:docChg chg="modSld">
      <pc:chgData name="" userId="" providerId="" clId="Web-{74528B39-03DD-741B-39F8-3F7491AD6264}" dt="2025-06-26T09:30:07.852" v="11"/>
      <pc:docMkLst>
        <pc:docMk/>
      </pc:docMkLst>
    </pc:docChg>
  </pc:docChgLst>
  <pc:docChgLst>
    <pc:chgData name="Ignacio Zubieta Ochoa" userId="S::izubietaochoa@entsoe.eu::31221497-765f-40fd-97db-d53dab6b8d7b" providerId="AD" clId="Web-{E8C82083-4881-4133-F3B6-CFB338C9EC2E}"/>
    <pc:docChg chg="modSld">
      <pc:chgData name="Ignacio Zubieta Ochoa" userId="S::izubietaochoa@entsoe.eu::31221497-765f-40fd-97db-d53dab6b8d7b" providerId="AD" clId="Web-{E8C82083-4881-4133-F3B6-CFB338C9EC2E}" dt="2025-06-25T07:29:04.717" v="1" actId="20577"/>
      <pc:docMkLst>
        <pc:docMk/>
      </pc:docMkLst>
      <pc:sldChg chg="modSp">
        <pc:chgData name="Ignacio Zubieta Ochoa" userId="S::izubietaochoa@entsoe.eu::31221497-765f-40fd-97db-d53dab6b8d7b" providerId="AD" clId="Web-{E8C82083-4881-4133-F3B6-CFB338C9EC2E}" dt="2025-06-25T07:29:04.717" v="1" actId="20577"/>
        <pc:sldMkLst>
          <pc:docMk/>
          <pc:sldMk cId="2237266206" sldId="2147482509"/>
        </pc:sldMkLst>
        <pc:spChg chg="mod">
          <ac:chgData name="Ignacio Zubieta Ochoa" userId="S::izubietaochoa@entsoe.eu::31221497-765f-40fd-97db-d53dab6b8d7b" providerId="AD" clId="Web-{E8C82083-4881-4133-F3B6-CFB338C9EC2E}" dt="2025-06-25T07:29:04.717" v="1" actId="20577"/>
          <ac:spMkLst>
            <pc:docMk/>
            <pc:sldMk cId="2237266206" sldId="2147482509"/>
            <ac:spMk id="17" creationId="{F7E5A8F8-0052-6DFF-7572-6D3D4792DD3B}"/>
          </ac:spMkLst>
        </pc:spChg>
      </pc:sldChg>
    </pc:docChg>
  </pc:docChgLst>
  <pc:docChgLst>
    <pc:chgData name="Pavlos Natsis" userId="c1f84e45-f464-4411-97e6-56dfbde24db6" providerId="ADAL" clId="{A0547DE9-7FE4-48EC-B3DE-6D1419307BFF}"/>
    <pc:docChg chg="undo custSel modSld">
      <pc:chgData name="Pavlos Natsis" userId="c1f84e45-f464-4411-97e6-56dfbde24db6" providerId="ADAL" clId="{A0547DE9-7FE4-48EC-B3DE-6D1419307BFF}" dt="2025-07-04T07:45:22.479" v="273" actId="207"/>
      <pc:docMkLst>
        <pc:docMk/>
      </pc:docMkLst>
      <pc:sldChg chg="modSp mod">
        <pc:chgData name="Pavlos Natsis" userId="c1f84e45-f464-4411-97e6-56dfbde24db6" providerId="ADAL" clId="{A0547DE9-7FE4-48EC-B3DE-6D1419307BFF}" dt="2025-07-02T09:44:46.333" v="184" actId="1076"/>
        <pc:sldMkLst>
          <pc:docMk/>
          <pc:sldMk cId="1182706274" sldId="326"/>
        </pc:sldMkLst>
        <pc:spChg chg="mod">
          <ac:chgData name="Pavlos Natsis" userId="c1f84e45-f464-4411-97e6-56dfbde24db6" providerId="ADAL" clId="{A0547DE9-7FE4-48EC-B3DE-6D1419307BFF}" dt="2025-07-02T09:44:46.333" v="184" actId="1076"/>
          <ac:spMkLst>
            <pc:docMk/>
            <pc:sldMk cId="1182706274" sldId="326"/>
            <ac:spMk id="2" creationId="{1C185531-BFE7-4C43-B1E1-B8F38C401FF8}"/>
          </ac:spMkLst>
        </pc:spChg>
      </pc:sldChg>
      <pc:sldChg chg="modSp mod">
        <pc:chgData name="Pavlos Natsis" userId="c1f84e45-f464-4411-97e6-56dfbde24db6" providerId="ADAL" clId="{A0547DE9-7FE4-48EC-B3DE-6D1419307BFF}" dt="2025-07-02T09:22:30.986" v="5" actId="20577"/>
        <pc:sldMkLst>
          <pc:docMk/>
          <pc:sldMk cId="1413083023" sldId="9729"/>
        </pc:sldMkLst>
        <pc:spChg chg="mod">
          <ac:chgData name="Pavlos Natsis" userId="c1f84e45-f464-4411-97e6-56dfbde24db6" providerId="ADAL" clId="{A0547DE9-7FE4-48EC-B3DE-6D1419307BFF}" dt="2025-07-02T09:22:30.986" v="5" actId="20577"/>
          <ac:spMkLst>
            <pc:docMk/>
            <pc:sldMk cId="1413083023" sldId="9729"/>
            <ac:spMk id="15" creationId="{FEDDC9D1-9A3B-4536-B4F4-EF6BCA55671D}"/>
          </ac:spMkLst>
        </pc:spChg>
        <pc:spChg chg="mod">
          <ac:chgData name="Pavlos Natsis" userId="c1f84e45-f464-4411-97e6-56dfbde24db6" providerId="ADAL" clId="{A0547DE9-7FE4-48EC-B3DE-6D1419307BFF}" dt="2025-07-02T09:22:11.653" v="2" actId="13926"/>
          <ac:spMkLst>
            <pc:docMk/>
            <pc:sldMk cId="1413083023" sldId="9729"/>
            <ac:spMk id="44" creationId="{13D0DDA6-83C3-4E94-BE02-926A0AC267BD}"/>
          </ac:spMkLst>
        </pc:spChg>
      </pc:sldChg>
      <pc:sldChg chg="modSp mod">
        <pc:chgData name="Pavlos Natsis" userId="c1f84e45-f464-4411-97e6-56dfbde24db6" providerId="ADAL" clId="{A0547DE9-7FE4-48EC-B3DE-6D1419307BFF}" dt="2025-07-03T09:02:07.012" v="221" actId="14100"/>
        <pc:sldMkLst>
          <pc:docMk/>
          <pc:sldMk cId="2831898029" sldId="9782"/>
        </pc:sldMkLst>
        <pc:spChg chg="mod">
          <ac:chgData name="Pavlos Natsis" userId="c1f84e45-f464-4411-97e6-56dfbde24db6" providerId="ADAL" clId="{A0547DE9-7FE4-48EC-B3DE-6D1419307BFF}" dt="2025-07-03T09:02:07.012" v="221" actId="14100"/>
          <ac:spMkLst>
            <pc:docMk/>
            <pc:sldMk cId="2831898029" sldId="9782"/>
            <ac:spMk id="7" creationId="{8C7F4862-1D4F-DF06-7D21-8269411B68E2}"/>
          </ac:spMkLst>
        </pc:spChg>
        <pc:spChg chg="mod">
          <ac:chgData name="Pavlos Natsis" userId="c1f84e45-f464-4411-97e6-56dfbde24db6" providerId="ADAL" clId="{A0547DE9-7FE4-48EC-B3DE-6D1419307BFF}" dt="2025-07-03T09:02:00.383" v="220" actId="11530"/>
          <ac:spMkLst>
            <pc:docMk/>
            <pc:sldMk cId="2831898029" sldId="9782"/>
            <ac:spMk id="12" creationId="{1A52EAC8-985B-4B11-1B79-52B9250FD01B}"/>
          </ac:spMkLst>
        </pc:spChg>
      </pc:sldChg>
      <pc:sldChg chg="addSp delSp modSp mod">
        <pc:chgData name="Pavlos Natsis" userId="c1f84e45-f464-4411-97e6-56dfbde24db6" providerId="ADAL" clId="{A0547DE9-7FE4-48EC-B3DE-6D1419307BFF}" dt="2025-07-02T12:39:54.244" v="185" actId="478"/>
        <pc:sldMkLst>
          <pc:docMk/>
          <pc:sldMk cId="3747917856" sldId="9784"/>
        </pc:sldMkLst>
        <pc:spChg chg="del">
          <ac:chgData name="Pavlos Natsis" userId="c1f84e45-f464-4411-97e6-56dfbde24db6" providerId="ADAL" clId="{A0547DE9-7FE4-48EC-B3DE-6D1419307BFF}" dt="2025-07-02T12:39:54.244" v="185" actId="478"/>
          <ac:spMkLst>
            <pc:docMk/>
            <pc:sldMk cId="3747917856" sldId="9784"/>
            <ac:spMk id="3" creationId="{21B60B0B-8DF0-E843-924C-19DE2E5268A4}"/>
          </ac:spMkLst>
        </pc:spChg>
        <pc:spChg chg="add mod">
          <ac:chgData name="Pavlos Natsis" userId="c1f84e45-f464-4411-97e6-56dfbde24db6" providerId="ADAL" clId="{A0547DE9-7FE4-48EC-B3DE-6D1419307BFF}" dt="2025-07-02T12:39:54.244" v="185" actId="478"/>
          <ac:spMkLst>
            <pc:docMk/>
            <pc:sldMk cId="3747917856" sldId="9784"/>
            <ac:spMk id="10" creationId="{8FA0FE0D-0785-6138-1112-BB6051BA70F3}"/>
          </ac:spMkLst>
        </pc:spChg>
      </pc:sldChg>
      <pc:sldChg chg="modSp mod">
        <pc:chgData name="Pavlos Natsis" userId="c1f84e45-f464-4411-97e6-56dfbde24db6" providerId="ADAL" clId="{A0547DE9-7FE4-48EC-B3DE-6D1419307BFF}" dt="2025-07-02T09:23:53.163" v="6" actId="13926"/>
        <pc:sldMkLst>
          <pc:docMk/>
          <pc:sldMk cId="2676031332" sldId="9786"/>
        </pc:sldMkLst>
        <pc:spChg chg="mod">
          <ac:chgData name="Pavlos Natsis" userId="c1f84e45-f464-4411-97e6-56dfbde24db6" providerId="ADAL" clId="{A0547DE9-7FE4-48EC-B3DE-6D1419307BFF}" dt="2025-07-02T09:23:53.163" v="6" actId="13926"/>
          <ac:spMkLst>
            <pc:docMk/>
            <pc:sldMk cId="2676031332" sldId="9786"/>
            <ac:spMk id="12" creationId="{13AD8192-4A1E-C9E4-A0E1-187E2B8C0D2B}"/>
          </ac:spMkLst>
        </pc:spChg>
      </pc:sldChg>
      <pc:sldChg chg="modSp mod">
        <pc:chgData name="Pavlos Natsis" userId="c1f84e45-f464-4411-97e6-56dfbde24db6" providerId="ADAL" clId="{A0547DE9-7FE4-48EC-B3DE-6D1419307BFF}" dt="2025-07-04T07:45:22.479" v="273" actId="207"/>
        <pc:sldMkLst>
          <pc:docMk/>
          <pc:sldMk cId="341439889" sldId="9789"/>
        </pc:sldMkLst>
        <pc:graphicFrameChg chg="modGraphic">
          <ac:chgData name="Pavlos Natsis" userId="c1f84e45-f464-4411-97e6-56dfbde24db6" providerId="ADAL" clId="{A0547DE9-7FE4-48EC-B3DE-6D1419307BFF}" dt="2025-07-04T07:45:22.479" v="273" actId="207"/>
          <ac:graphicFrameMkLst>
            <pc:docMk/>
            <pc:sldMk cId="341439889" sldId="9789"/>
            <ac:graphicFrameMk id="7" creationId="{52F2591D-9659-44FA-BEF0-5B105A52AC8A}"/>
          </ac:graphicFrameMkLst>
        </pc:graphicFrameChg>
      </pc:sldChg>
      <pc:sldChg chg="addSp delSp modSp mod modClrScheme chgLayout">
        <pc:chgData name="Pavlos Natsis" userId="c1f84e45-f464-4411-97e6-56dfbde24db6" providerId="ADAL" clId="{A0547DE9-7FE4-48EC-B3DE-6D1419307BFF}" dt="2025-07-02T09:39:30.894" v="174" actId="478"/>
        <pc:sldMkLst>
          <pc:docMk/>
          <pc:sldMk cId="2249988222" sldId="2147473035"/>
        </pc:sldMkLst>
        <pc:spChg chg="add del mod ord">
          <ac:chgData name="Pavlos Natsis" userId="c1f84e45-f464-4411-97e6-56dfbde24db6" providerId="ADAL" clId="{A0547DE9-7FE4-48EC-B3DE-6D1419307BFF}" dt="2025-07-02T09:39:29.614" v="173" actId="478"/>
          <ac:spMkLst>
            <pc:docMk/>
            <pc:sldMk cId="2249988222" sldId="2147473035"/>
            <ac:spMk id="2" creationId="{DBD4CEE5-8038-8081-5CD6-38DE161DBF86}"/>
          </ac:spMkLst>
        </pc:spChg>
        <pc:spChg chg="mod ord">
          <ac:chgData name="Pavlos Natsis" userId="c1f84e45-f464-4411-97e6-56dfbde24db6" providerId="ADAL" clId="{A0547DE9-7FE4-48EC-B3DE-6D1419307BFF}" dt="2025-07-02T09:39:23.864" v="172" actId="700"/>
          <ac:spMkLst>
            <pc:docMk/>
            <pc:sldMk cId="2249988222" sldId="2147473035"/>
            <ac:spMk id="3" creationId="{DB255808-8A25-02B7-407A-0930454745CF}"/>
          </ac:spMkLst>
        </pc:spChg>
        <pc:spChg chg="add del mod ord">
          <ac:chgData name="Pavlos Natsis" userId="c1f84e45-f464-4411-97e6-56dfbde24db6" providerId="ADAL" clId="{A0547DE9-7FE4-48EC-B3DE-6D1419307BFF}" dt="2025-07-02T09:39:30.894" v="174" actId="478"/>
          <ac:spMkLst>
            <pc:docMk/>
            <pc:sldMk cId="2249988222" sldId="2147473035"/>
            <ac:spMk id="4" creationId="{056D78D2-6011-42E8-CBAF-D28A72116ECD}"/>
          </ac:spMkLst>
        </pc:spChg>
      </pc:sldChg>
      <pc:sldChg chg="addSp delSp modSp mod">
        <pc:chgData name="Pavlos Natsis" userId="c1f84e45-f464-4411-97e6-56dfbde24db6" providerId="ADAL" clId="{A0547DE9-7FE4-48EC-B3DE-6D1419307BFF}" dt="2025-07-03T09:01:05.592" v="219" actId="11530"/>
        <pc:sldMkLst>
          <pc:docMk/>
          <pc:sldMk cId="3032705158" sldId="2147473036"/>
        </pc:sldMkLst>
        <pc:spChg chg="mod">
          <ac:chgData name="Pavlos Natsis" userId="c1f84e45-f464-4411-97e6-56dfbde24db6" providerId="ADAL" clId="{A0547DE9-7FE4-48EC-B3DE-6D1419307BFF}" dt="2025-07-02T09:25:57.943" v="26" actId="20577"/>
          <ac:spMkLst>
            <pc:docMk/>
            <pc:sldMk cId="3032705158" sldId="2147473036"/>
            <ac:spMk id="5" creationId="{5662E6FE-94E5-271D-A13E-ED6DEBF37116}"/>
          </ac:spMkLst>
        </pc:spChg>
        <pc:spChg chg="mod">
          <ac:chgData name="Pavlos Natsis" userId="c1f84e45-f464-4411-97e6-56dfbde24db6" providerId="ADAL" clId="{A0547DE9-7FE4-48EC-B3DE-6D1419307BFF}" dt="2025-07-02T09:25:39.731" v="24" actId="571"/>
          <ac:spMkLst>
            <pc:docMk/>
            <pc:sldMk cId="3032705158" sldId="2147473036"/>
            <ac:spMk id="6" creationId="{BEA76704-A7E9-0E01-2845-B6A3EA70B944}"/>
          </ac:spMkLst>
        </pc:spChg>
        <pc:spChg chg="mod">
          <ac:chgData name="Pavlos Natsis" userId="c1f84e45-f464-4411-97e6-56dfbde24db6" providerId="ADAL" clId="{A0547DE9-7FE4-48EC-B3DE-6D1419307BFF}" dt="2025-07-02T09:25:39.731" v="24" actId="571"/>
          <ac:spMkLst>
            <pc:docMk/>
            <pc:sldMk cId="3032705158" sldId="2147473036"/>
            <ac:spMk id="7" creationId="{9BD5A3B1-B336-D2C5-6A17-E472F48032C9}"/>
          </ac:spMkLst>
        </pc:spChg>
        <pc:spChg chg="mod">
          <ac:chgData name="Pavlos Natsis" userId="c1f84e45-f464-4411-97e6-56dfbde24db6" providerId="ADAL" clId="{A0547DE9-7FE4-48EC-B3DE-6D1419307BFF}" dt="2025-07-03T09:01:05.592" v="219" actId="11530"/>
          <ac:spMkLst>
            <pc:docMk/>
            <pc:sldMk cId="3032705158" sldId="2147473036"/>
            <ac:spMk id="11" creationId="{CF005E43-F97A-9506-DF9A-47F4BD1C40F4}"/>
          </ac:spMkLst>
        </pc:spChg>
        <pc:spChg chg="del topLvl">
          <ac:chgData name="Pavlos Natsis" userId="c1f84e45-f464-4411-97e6-56dfbde24db6" providerId="ADAL" clId="{A0547DE9-7FE4-48EC-B3DE-6D1419307BFF}" dt="2025-07-02T09:43:49.868" v="181" actId="478"/>
          <ac:spMkLst>
            <pc:docMk/>
            <pc:sldMk cId="3032705158" sldId="2147473036"/>
            <ac:spMk id="16" creationId="{792B9AE5-B57C-FF8D-15A6-03F9C16F75EE}"/>
          </ac:spMkLst>
        </pc:spChg>
        <pc:spChg chg="mod topLvl">
          <ac:chgData name="Pavlos Natsis" userId="c1f84e45-f464-4411-97e6-56dfbde24db6" providerId="ADAL" clId="{A0547DE9-7FE4-48EC-B3DE-6D1419307BFF}" dt="2025-07-02T09:43:53.945" v="182" actId="1076"/>
          <ac:spMkLst>
            <pc:docMk/>
            <pc:sldMk cId="3032705158" sldId="2147473036"/>
            <ac:spMk id="17" creationId="{CB46298F-30A6-B1D2-AA47-278A07C92131}"/>
          </ac:spMkLst>
        </pc:spChg>
        <pc:spChg chg="mod">
          <ac:chgData name="Pavlos Natsis" userId="c1f84e45-f464-4411-97e6-56dfbde24db6" providerId="ADAL" clId="{A0547DE9-7FE4-48EC-B3DE-6D1419307BFF}" dt="2025-07-02T09:25:32.457" v="23" actId="1076"/>
          <ac:spMkLst>
            <pc:docMk/>
            <pc:sldMk cId="3032705158" sldId="2147473036"/>
            <ac:spMk id="20" creationId="{2D207238-6A3D-F4F0-76E7-370E5702B5CC}"/>
          </ac:spMkLst>
        </pc:spChg>
        <pc:grpChg chg="add mod">
          <ac:chgData name="Pavlos Natsis" userId="c1f84e45-f464-4411-97e6-56dfbde24db6" providerId="ADAL" clId="{A0547DE9-7FE4-48EC-B3DE-6D1419307BFF}" dt="2025-07-02T09:25:39.731" v="24" actId="571"/>
          <ac:grpSpMkLst>
            <pc:docMk/>
            <pc:sldMk cId="3032705158" sldId="2147473036"/>
            <ac:grpSpMk id="3" creationId="{40190755-B3F0-50A8-F6C2-02A67328E5B4}"/>
          </ac:grpSpMkLst>
        </pc:grpChg>
        <pc:grpChg chg="del mod">
          <ac:chgData name="Pavlos Natsis" userId="c1f84e45-f464-4411-97e6-56dfbde24db6" providerId="ADAL" clId="{A0547DE9-7FE4-48EC-B3DE-6D1419307BFF}" dt="2025-07-02T09:43:49.868" v="181" actId="478"/>
          <ac:grpSpMkLst>
            <pc:docMk/>
            <pc:sldMk cId="3032705158" sldId="2147473036"/>
            <ac:grpSpMk id="15" creationId="{A2737075-7B49-9E1C-70C0-8754EC7A91FB}"/>
          </ac:grpSpMkLst>
        </pc:grpChg>
        <pc:grpChg chg="del">
          <ac:chgData name="Pavlos Natsis" userId="c1f84e45-f464-4411-97e6-56dfbde24db6" providerId="ADAL" clId="{A0547DE9-7FE4-48EC-B3DE-6D1419307BFF}" dt="2025-07-02T09:25:43.543" v="25" actId="478"/>
          <ac:grpSpMkLst>
            <pc:docMk/>
            <pc:sldMk cId="3032705158" sldId="2147473036"/>
            <ac:grpSpMk id="18" creationId="{6F2CEB51-2C9F-314F-202C-B102BCB7003E}"/>
          </ac:grpSpMkLst>
        </pc:grpChg>
      </pc:sldChg>
      <pc:sldChg chg="modSp mod">
        <pc:chgData name="Pavlos Natsis" userId="c1f84e45-f464-4411-97e6-56dfbde24db6" providerId="ADAL" clId="{A0547DE9-7FE4-48EC-B3DE-6D1419307BFF}" dt="2025-07-02T09:24:39.196" v="21" actId="20577"/>
        <pc:sldMkLst>
          <pc:docMk/>
          <pc:sldMk cId="3724648922" sldId="2147473037"/>
        </pc:sldMkLst>
        <pc:spChg chg="mod">
          <ac:chgData name="Pavlos Natsis" userId="c1f84e45-f464-4411-97e6-56dfbde24db6" providerId="ADAL" clId="{A0547DE9-7FE4-48EC-B3DE-6D1419307BFF}" dt="2025-07-02T09:24:39.196" v="21" actId="20577"/>
          <ac:spMkLst>
            <pc:docMk/>
            <pc:sldMk cId="3724648922" sldId="2147473037"/>
            <ac:spMk id="2" creationId="{33D8BC69-4643-6C3B-F15C-7D4EFD0C6620}"/>
          </ac:spMkLst>
        </pc:spChg>
      </pc:sldChg>
      <pc:sldChg chg="modSp mod">
        <pc:chgData name="Pavlos Natsis" userId="c1f84e45-f464-4411-97e6-56dfbde24db6" providerId="ADAL" clId="{A0547DE9-7FE4-48EC-B3DE-6D1419307BFF}" dt="2025-07-02T09:28:35.066" v="91" actId="20577"/>
        <pc:sldMkLst>
          <pc:docMk/>
          <pc:sldMk cId="1589754691" sldId="2147473039"/>
        </pc:sldMkLst>
        <pc:spChg chg="mod">
          <ac:chgData name="Pavlos Natsis" userId="c1f84e45-f464-4411-97e6-56dfbde24db6" providerId="ADAL" clId="{A0547DE9-7FE4-48EC-B3DE-6D1419307BFF}" dt="2025-07-02T09:28:35.066" v="91" actId="20577"/>
          <ac:spMkLst>
            <pc:docMk/>
            <pc:sldMk cId="1589754691" sldId="2147473039"/>
            <ac:spMk id="2" creationId="{33D8BC69-4643-6C3B-F15C-7D4EFD0C6620}"/>
          </ac:spMkLst>
        </pc:spChg>
      </pc:sldChg>
      <pc:sldChg chg="modSp">
        <pc:chgData name="Pavlos Natsis" userId="c1f84e45-f464-4411-97e6-56dfbde24db6" providerId="ADAL" clId="{A0547DE9-7FE4-48EC-B3DE-6D1419307BFF}" dt="2025-07-02T09:43:27.665" v="177" actId="11530"/>
        <pc:sldMkLst>
          <pc:docMk/>
          <pc:sldMk cId="1632184897" sldId="2147473041"/>
        </pc:sldMkLst>
        <pc:spChg chg="mod">
          <ac:chgData name="Pavlos Natsis" userId="c1f84e45-f464-4411-97e6-56dfbde24db6" providerId="ADAL" clId="{A0547DE9-7FE4-48EC-B3DE-6D1419307BFF}" dt="2025-07-02T09:43:27.665" v="177" actId="11530"/>
          <ac:spMkLst>
            <pc:docMk/>
            <pc:sldMk cId="1632184897" sldId="2147473041"/>
            <ac:spMk id="7" creationId="{40A5C2C5-BD06-7D39-BB98-59A74E0A2505}"/>
          </ac:spMkLst>
        </pc:spChg>
      </pc:sldChg>
      <pc:sldChg chg="modSp mod">
        <pc:chgData name="Pavlos Natsis" userId="c1f84e45-f464-4411-97e6-56dfbde24db6" providerId="ADAL" clId="{A0547DE9-7FE4-48EC-B3DE-6D1419307BFF}" dt="2025-07-03T09:12:05.906" v="263" actId="20577"/>
        <pc:sldMkLst>
          <pc:docMk/>
          <pc:sldMk cId="2902678539" sldId="2147473043"/>
        </pc:sldMkLst>
        <pc:spChg chg="mod">
          <ac:chgData name="Pavlos Natsis" userId="c1f84e45-f464-4411-97e6-56dfbde24db6" providerId="ADAL" clId="{A0547DE9-7FE4-48EC-B3DE-6D1419307BFF}" dt="2025-07-03T09:12:05.906" v="263" actId="20577"/>
          <ac:spMkLst>
            <pc:docMk/>
            <pc:sldMk cId="2902678539" sldId="2147473043"/>
            <ac:spMk id="2" creationId="{D148EBBD-E885-5264-191D-F1C5149063D9}"/>
          </ac:spMkLst>
        </pc:spChg>
      </pc:sldChg>
      <pc:sldChg chg="addSp delSp modSp mod">
        <pc:chgData name="Pavlos Natsis" userId="c1f84e45-f464-4411-97e6-56dfbde24db6" providerId="ADAL" clId="{A0547DE9-7FE4-48EC-B3DE-6D1419307BFF}" dt="2025-07-03T09:03:53.459" v="225" actId="20577"/>
        <pc:sldMkLst>
          <pc:docMk/>
          <pc:sldMk cId="2342868390" sldId="2147473049"/>
        </pc:sldMkLst>
        <pc:spChg chg="mod">
          <ac:chgData name="Pavlos Natsis" userId="c1f84e45-f464-4411-97e6-56dfbde24db6" providerId="ADAL" clId="{A0547DE9-7FE4-48EC-B3DE-6D1419307BFF}" dt="2025-07-03T09:03:53.459" v="225" actId="20577"/>
          <ac:spMkLst>
            <pc:docMk/>
            <pc:sldMk cId="2342868390" sldId="2147473049"/>
            <ac:spMk id="2" creationId="{31E591B3-E676-6E45-D63E-8E78B74691D8}"/>
          </ac:spMkLst>
        </pc:spChg>
        <pc:spChg chg="del mod topLvl">
          <ac:chgData name="Pavlos Natsis" userId="c1f84e45-f464-4411-97e6-56dfbde24db6" providerId="ADAL" clId="{A0547DE9-7FE4-48EC-B3DE-6D1419307BFF}" dt="2025-07-02T09:33:29.688" v="147" actId="478"/>
          <ac:spMkLst>
            <pc:docMk/>
            <pc:sldMk cId="2342868390" sldId="2147473049"/>
            <ac:spMk id="8" creationId="{73C5E373-F9D5-CFC8-F07A-73C88343D17A}"/>
          </ac:spMkLst>
        </pc:spChg>
        <pc:spChg chg="mod topLvl">
          <ac:chgData name="Pavlos Natsis" userId="c1f84e45-f464-4411-97e6-56dfbde24db6" providerId="ADAL" clId="{A0547DE9-7FE4-48EC-B3DE-6D1419307BFF}" dt="2025-07-02T09:34:14.757" v="154" actId="11530"/>
          <ac:spMkLst>
            <pc:docMk/>
            <pc:sldMk cId="2342868390" sldId="2147473049"/>
            <ac:spMk id="9" creationId="{813EB0BC-B9D4-6D11-C4C0-C51AB88059D7}"/>
          </ac:spMkLst>
        </pc:spChg>
        <pc:spChg chg="add del mod">
          <ac:chgData name="Pavlos Natsis" userId="c1f84e45-f464-4411-97e6-56dfbde24db6" providerId="ADAL" clId="{A0547DE9-7FE4-48EC-B3DE-6D1419307BFF}" dt="2025-07-02T09:33:23.018" v="144" actId="22"/>
          <ac:spMkLst>
            <pc:docMk/>
            <pc:sldMk cId="2342868390" sldId="2147473049"/>
            <ac:spMk id="11" creationId="{FD5F969E-341F-570C-53B5-D9FE40A8A3BB}"/>
          </ac:spMkLst>
        </pc:spChg>
        <pc:spChg chg="add del">
          <ac:chgData name="Pavlos Natsis" userId="c1f84e45-f464-4411-97e6-56dfbde24db6" providerId="ADAL" clId="{A0547DE9-7FE4-48EC-B3DE-6D1419307BFF}" dt="2025-07-02T09:34:02.764" v="153" actId="478"/>
          <ac:spMkLst>
            <pc:docMk/>
            <pc:sldMk cId="2342868390" sldId="2147473049"/>
            <ac:spMk id="12" creationId="{79F66EFE-A5F6-731D-68D2-0AFFCAB5919A}"/>
          </ac:spMkLst>
        </pc:spChg>
        <pc:spChg chg="mod">
          <ac:chgData name="Pavlos Natsis" userId="c1f84e45-f464-4411-97e6-56dfbde24db6" providerId="ADAL" clId="{A0547DE9-7FE4-48EC-B3DE-6D1419307BFF}" dt="2025-07-02T09:33:44.833" v="151" actId="20577"/>
          <ac:spMkLst>
            <pc:docMk/>
            <pc:sldMk cId="2342868390" sldId="2147473049"/>
            <ac:spMk id="38" creationId="{47FD7F7C-8D0C-D630-ADE8-259638E0BA3B}"/>
          </ac:spMkLst>
        </pc:spChg>
        <pc:spChg chg="mod">
          <ac:chgData name="Pavlos Natsis" userId="c1f84e45-f464-4411-97e6-56dfbde24db6" providerId="ADAL" clId="{A0547DE9-7FE4-48EC-B3DE-6D1419307BFF}" dt="2025-07-02T09:34:23.435" v="155" actId="11530"/>
          <ac:spMkLst>
            <pc:docMk/>
            <pc:sldMk cId="2342868390" sldId="2147473049"/>
            <ac:spMk id="66" creationId="{4EDA445D-665F-E661-A960-D9F4FF6895C8}"/>
          </ac:spMkLst>
        </pc:spChg>
        <pc:grpChg chg="add del">
          <ac:chgData name="Pavlos Natsis" userId="c1f84e45-f464-4411-97e6-56dfbde24db6" providerId="ADAL" clId="{A0547DE9-7FE4-48EC-B3DE-6D1419307BFF}" dt="2025-07-02T09:33:29.688" v="147" actId="478"/>
          <ac:grpSpMkLst>
            <pc:docMk/>
            <pc:sldMk cId="2342868390" sldId="2147473049"/>
            <ac:grpSpMk id="7" creationId="{F5587C35-6D96-CA5B-719E-D1E17C32DC44}"/>
          </ac:grpSpMkLst>
        </pc:grpChg>
      </pc:sldChg>
      <pc:sldChg chg="addSp delSp modSp mod">
        <pc:chgData name="Pavlos Natsis" userId="c1f84e45-f464-4411-97e6-56dfbde24db6" providerId="ADAL" clId="{A0547DE9-7FE4-48EC-B3DE-6D1419307BFF}" dt="2025-07-02T12:39:58.350" v="186" actId="478"/>
        <pc:sldMkLst>
          <pc:docMk/>
          <pc:sldMk cId="2562661172" sldId="2147473050"/>
        </pc:sldMkLst>
        <pc:spChg chg="del">
          <ac:chgData name="Pavlos Natsis" userId="c1f84e45-f464-4411-97e6-56dfbde24db6" providerId="ADAL" clId="{A0547DE9-7FE4-48EC-B3DE-6D1419307BFF}" dt="2025-07-02T12:39:58.350" v="186" actId="478"/>
          <ac:spMkLst>
            <pc:docMk/>
            <pc:sldMk cId="2562661172" sldId="2147473050"/>
            <ac:spMk id="3" creationId="{21B60B0B-8DF0-E843-924C-19DE2E5268A4}"/>
          </ac:spMkLst>
        </pc:spChg>
        <pc:spChg chg="add mod">
          <ac:chgData name="Pavlos Natsis" userId="c1f84e45-f464-4411-97e6-56dfbde24db6" providerId="ADAL" clId="{A0547DE9-7FE4-48EC-B3DE-6D1419307BFF}" dt="2025-07-02T12:39:58.350" v="186" actId="478"/>
          <ac:spMkLst>
            <pc:docMk/>
            <pc:sldMk cId="2562661172" sldId="2147473050"/>
            <ac:spMk id="7" creationId="{99A5988C-606E-D07B-1793-72306CD90C7C}"/>
          </ac:spMkLst>
        </pc:spChg>
      </pc:sldChg>
      <pc:sldChg chg="delSp modSp mod">
        <pc:chgData name="Pavlos Natsis" userId="c1f84e45-f464-4411-97e6-56dfbde24db6" providerId="ADAL" clId="{A0547DE9-7FE4-48EC-B3DE-6D1419307BFF}" dt="2025-07-03T09:02:42.139" v="222" actId="11530"/>
        <pc:sldMkLst>
          <pc:docMk/>
          <pc:sldMk cId="186374884" sldId="2147473051"/>
        </pc:sldMkLst>
        <pc:spChg chg="del mod topLvl">
          <ac:chgData name="Pavlos Natsis" userId="c1f84e45-f464-4411-97e6-56dfbde24db6" providerId="ADAL" clId="{A0547DE9-7FE4-48EC-B3DE-6D1419307BFF}" dt="2025-07-02T09:30:29.116" v="101" actId="478"/>
          <ac:spMkLst>
            <pc:docMk/>
            <pc:sldMk cId="186374884" sldId="2147473051"/>
            <ac:spMk id="11" creationId="{585CCC53-2893-C84F-AF59-140A8E29D535}"/>
          </ac:spMkLst>
        </pc:spChg>
        <pc:spChg chg="mod topLvl">
          <ac:chgData name="Pavlos Natsis" userId="c1f84e45-f464-4411-97e6-56dfbde24db6" providerId="ADAL" clId="{A0547DE9-7FE4-48EC-B3DE-6D1419307BFF}" dt="2025-07-02T09:30:29.116" v="101" actId="478"/>
          <ac:spMkLst>
            <pc:docMk/>
            <pc:sldMk cId="186374884" sldId="2147473051"/>
            <ac:spMk id="12" creationId="{B68FAA8A-B5BE-E131-E7F5-9A2CB764CD52}"/>
          </ac:spMkLst>
        </pc:spChg>
        <pc:spChg chg="del mod topLvl">
          <ac:chgData name="Pavlos Natsis" userId="c1f84e45-f464-4411-97e6-56dfbde24db6" providerId="ADAL" clId="{A0547DE9-7FE4-48EC-B3DE-6D1419307BFF}" dt="2025-07-02T09:30:39.509" v="104" actId="478"/>
          <ac:spMkLst>
            <pc:docMk/>
            <pc:sldMk cId="186374884" sldId="2147473051"/>
            <ac:spMk id="15" creationId="{BE729435-29C3-0101-2A8C-44DB8D413A8D}"/>
          </ac:spMkLst>
        </pc:spChg>
        <pc:spChg chg="mod topLvl">
          <ac:chgData name="Pavlos Natsis" userId="c1f84e45-f464-4411-97e6-56dfbde24db6" providerId="ADAL" clId="{A0547DE9-7FE4-48EC-B3DE-6D1419307BFF}" dt="2025-07-02T09:30:44.629" v="105" actId="1076"/>
          <ac:spMkLst>
            <pc:docMk/>
            <pc:sldMk cId="186374884" sldId="2147473051"/>
            <ac:spMk id="16" creationId="{C37E7F14-FD4B-463B-82EC-665D3B13106C}"/>
          </ac:spMkLst>
        </pc:spChg>
        <pc:grpChg chg="del">
          <ac:chgData name="Pavlos Natsis" userId="c1f84e45-f464-4411-97e6-56dfbde24db6" providerId="ADAL" clId="{A0547DE9-7FE4-48EC-B3DE-6D1419307BFF}" dt="2025-07-02T09:30:29.116" v="101" actId="478"/>
          <ac:grpSpMkLst>
            <pc:docMk/>
            <pc:sldMk cId="186374884" sldId="2147473051"/>
            <ac:grpSpMk id="10" creationId="{8AE9B714-8CAF-3041-1923-7F295F7CA17B}"/>
          </ac:grpSpMkLst>
        </pc:grpChg>
        <pc:grpChg chg="del">
          <ac:chgData name="Pavlos Natsis" userId="c1f84e45-f464-4411-97e6-56dfbde24db6" providerId="ADAL" clId="{A0547DE9-7FE4-48EC-B3DE-6D1419307BFF}" dt="2025-07-02T09:30:39.509" v="104" actId="478"/>
          <ac:grpSpMkLst>
            <pc:docMk/>
            <pc:sldMk cId="186374884" sldId="2147473051"/>
            <ac:grpSpMk id="13" creationId="{EF90C391-F3A6-6990-413B-26A03BE0DCCA}"/>
          </ac:grpSpMkLst>
        </pc:grpChg>
        <pc:grpChg chg="mod">
          <ac:chgData name="Pavlos Natsis" userId="c1f84e45-f464-4411-97e6-56dfbde24db6" providerId="ADAL" clId="{A0547DE9-7FE4-48EC-B3DE-6D1419307BFF}" dt="2025-07-03T09:02:42.139" v="222" actId="11530"/>
          <ac:grpSpMkLst>
            <pc:docMk/>
            <pc:sldMk cId="186374884" sldId="2147473051"/>
            <ac:grpSpMk id="18" creationId="{54D17687-6966-B1A6-7B61-2B36728F3F05}"/>
          </ac:grpSpMkLst>
        </pc:grpChg>
      </pc:sldChg>
      <pc:sldChg chg="modSp mod">
        <pc:chgData name="Pavlos Natsis" userId="c1f84e45-f464-4411-97e6-56dfbde24db6" providerId="ADAL" clId="{A0547DE9-7FE4-48EC-B3DE-6D1419307BFF}" dt="2025-07-02T09:29:59.607" v="98" actId="20577"/>
        <pc:sldMkLst>
          <pc:docMk/>
          <pc:sldMk cId="2990198824" sldId="2147482506"/>
        </pc:sldMkLst>
        <pc:spChg chg="mod">
          <ac:chgData name="Pavlos Natsis" userId="c1f84e45-f464-4411-97e6-56dfbde24db6" providerId="ADAL" clId="{A0547DE9-7FE4-48EC-B3DE-6D1419307BFF}" dt="2025-07-02T09:29:59.607" v="98" actId="20577"/>
          <ac:spMkLst>
            <pc:docMk/>
            <pc:sldMk cId="2990198824" sldId="2147482506"/>
            <ac:spMk id="3" creationId="{E3AA5566-B7F6-D5DC-94B2-8284729F2195}"/>
          </ac:spMkLst>
        </pc:spChg>
        <pc:spChg chg="mod">
          <ac:chgData name="Pavlos Natsis" userId="c1f84e45-f464-4411-97e6-56dfbde24db6" providerId="ADAL" clId="{A0547DE9-7FE4-48EC-B3DE-6D1419307BFF}" dt="2025-07-02T09:29:45.754" v="93" actId="1076"/>
          <ac:spMkLst>
            <pc:docMk/>
            <pc:sldMk cId="2990198824" sldId="2147482506"/>
            <ac:spMk id="10" creationId="{0BD899B9-6D65-0250-C6F3-2A3763E0DF74}"/>
          </ac:spMkLst>
        </pc:spChg>
      </pc:sldChg>
      <pc:sldChg chg="addSp delSp modSp mod modClrScheme chgLayout">
        <pc:chgData name="Pavlos Natsis" userId="c1f84e45-f464-4411-97e6-56dfbde24db6" providerId="ADAL" clId="{A0547DE9-7FE4-48EC-B3DE-6D1419307BFF}" dt="2025-07-02T09:38:32.808" v="171" actId="700"/>
        <pc:sldMkLst>
          <pc:docMk/>
          <pc:sldMk cId="4193836901" sldId="2147482508"/>
        </pc:sldMkLst>
        <pc:spChg chg="add del mod ord">
          <ac:chgData name="Pavlos Natsis" userId="c1f84e45-f464-4411-97e6-56dfbde24db6" providerId="ADAL" clId="{A0547DE9-7FE4-48EC-B3DE-6D1419307BFF}" dt="2025-07-02T09:38:32.808" v="171" actId="700"/>
          <ac:spMkLst>
            <pc:docMk/>
            <pc:sldMk cId="4193836901" sldId="2147482508"/>
            <ac:spMk id="2" creationId="{443624F1-3B63-A948-AACF-3932DC61BF1B}"/>
          </ac:spMkLst>
        </pc:spChg>
        <pc:spChg chg="mod ord">
          <ac:chgData name="Pavlos Natsis" userId="c1f84e45-f464-4411-97e6-56dfbde24db6" providerId="ADAL" clId="{A0547DE9-7FE4-48EC-B3DE-6D1419307BFF}" dt="2025-07-02T09:38:32.808" v="171" actId="700"/>
          <ac:spMkLst>
            <pc:docMk/>
            <pc:sldMk cId="4193836901" sldId="2147482508"/>
            <ac:spMk id="3" creationId="{FD425325-7C28-1EFD-342B-43AEBFD358FB}"/>
          </ac:spMkLst>
        </pc:spChg>
        <pc:spChg chg="add del mod ord">
          <ac:chgData name="Pavlos Natsis" userId="c1f84e45-f464-4411-97e6-56dfbde24db6" providerId="ADAL" clId="{A0547DE9-7FE4-48EC-B3DE-6D1419307BFF}" dt="2025-07-02T09:38:32.808" v="171" actId="700"/>
          <ac:spMkLst>
            <pc:docMk/>
            <pc:sldMk cId="4193836901" sldId="2147482508"/>
            <ac:spMk id="4" creationId="{00FA70C7-BDCC-7FDF-5994-E3B77F0179B6}"/>
          </ac:spMkLst>
        </pc:spChg>
      </pc:sldChg>
      <pc:sldChg chg="modSp">
        <pc:chgData name="Pavlos Natsis" userId="c1f84e45-f464-4411-97e6-56dfbde24db6" providerId="ADAL" clId="{A0547DE9-7FE4-48EC-B3DE-6D1419307BFF}" dt="2025-07-02T09:40:59.129" v="176" actId="11530"/>
        <pc:sldMkLst>
          <pc:docMk/>
          <pc:sldMk cId="2237266206" sldId="2147482509"/>
        </pc:sldMkLst>
        <pc:spChg chg="mod">
          <ac:chgData name="Pavlos Natsis" userId="c1f84e45-f464-4411-97e6-56dfbde24db6" providerId="ADAL" clId="{A0547DE9-7FE4-48EC-B3DE-6D1419307BFF}" dt="2025-07-02T09:40:59.129" v="176" actId="11530"/>
          <ac:spMkLst>
            <pc:docMk/>
            <pc:sldMk cId="2237266206" sldId="2147482509"/>
            <ac:spMk id="8" creationId="{373FF6FC-EDF2-F899-FF4D-D90EDDDB0AC6}"/>
          </ac:spMkLst>
        </pc:spChg>
        <pc:grpChg chg="mod">
          <ac:chgData name="Pavlos Natsis" userId="c1f84e45-f464-4411-97e6-56dfbde24db6" providerId="ADAL" clId="{A0547DE9-7FE4-48EC-B3DE-6D1419307BFF}" dt="2025-07-02T09:40:59.129" v="176" actId="11530"/>
          <ac:grpSpMkLst>
            <pc:docMk/>
            <pc:sldMk cId="2237266206" sldId="2147482509"/>
            <ac:grpSpMk id="18" creationId="{4E5777A5-92E2-5621-1E45-38C5658136F7}"/>
          </ac:grpSpMkLst>
        </pc:grpChg>
        <pc:grpChg chg="mod">
          <ac:chgData name="Pavlos Natsis" userId="c1f84e45-f464-4411-97e6-56dfbde24db6" providerId="ADAL" clId="{A0547DE9-7FE4-48EC-B3DE-6D1419307BFF}" dt="2025-07-02T09:40:59.129" v="176" actId="11530"/>
          <ac:grpSpMkLst>
            <pc:docMk/>
            <pc:sldMk cId="2237266206" sldId="2147482509"/>
            <ac:grpSpMk id="22" creationId="{852FE3C3-EDC6-76CF-ACEC-7740C3C1C60E}"/>
          </ac:grpSpMkLst>
        </pc:grpChg>
      </pc:sldChg>
      <pc:sldChg chg="modSp">
        <pc:chgData name="Pavlos Natsis" userId="c1f84e45-f464-4411-97e6-56dfbde24db6" providerId="ADAL" clId="{A0547DE9-7FE4-48EC-B3DE-6D1419307BFF}" dt="2025-07-02T09:40:34.134" v="175" actId="11530"/>
        <pc:sldMkLst>
          <pc:docMk/>
          <pc:sldMk cId="2774092964" sldId="2147482510"/>
        </pc:sldMkLst>
        <pc:spChg chg="mod">
          <ac:chgData name="Pavlos Natsis" userId="c1f84e45-f464-4411-97e6-56dfbde24db6" providerId="ADAL" clId="{A0547DE9-7FE4-48EC-B3DE-6D1419307BFF}" dt="2025-07-02T09:40:34.134" v="175" actId="11530"/>
          <ac:spMkLst>
            <pc:docMk/>
            <pc:sldMk cId="2774092964" sldId="2147482510"/>
            <ac:spMk id="20" creationId="{2D207238-6A3D-F4F0-76E7-370E5702B5CC}"/>
          </ac:spMkLst>
        </pc:spChg>
        <pc:grpChg chg="mod">
          <ac:chgData name="Pavlos Natsis" userId="c1f84e45-f464-4411-97e6-56dfbde24db6" providerId="ADAL" clId="{A0547DE9-7FE4-48EC-B3DE-6D1419307BFF}" dt="2025-07-02T09:40:34.134" v="175" actId="11530"/>
          <ac:grpSpMkLst>
            <pc:docMk/>
            <pc:sldMk cId="2774092964" sldId="2147482510"/>
            <ac:grpSpMk id="15" creationId="{A2737075-7B49-9E1C-70C0-8754EC7A91FB}"/>
          </ac:grpSpMkLst>
        </pc:grpChg>
      </pc:sldChg>
      <pc:sldChg chg="delSp modSp mod">
        <pc:chgData name="Pavlos Natsis" userId="c1f84e45-f464-4411-97e6-56dfbde24db6" providerId="ADAL" clId="{A0547DE9-7FE4-48EC-B3DE-6D1419307BFF}" dt="2025-07-03T09:02:55.852" v="223" actId="11530"/>
        <pc:sldMkLst>
          <pc:docMk/>
          <pc:sldMk cId="4125251709" sldId="2147482513"/>
        </pc:sldMkLst>
        <pc:spChg chg="mod">
          <ac:chgData name="Pavlos Natsis" userId="c1f84e45-f464-4411-97e6-56dfbde24db6" providerId="ADAL" clId="{A0547DE9-7FE4-48EC-B3DE-6D1419307BFF}" dt="2025-07-02T09:31:44.169" v="125" actId="20577"/>
          <ac:spMkLst>
            <pc:docMk/>
            <pc:sldMk cId="4125251709" sldId="2147482513"/>
            <ac:spMk id="2" creationId="{5FF5F64F-DC17-15D3-9C91-3D10AA04BAF9}"/>
          </ac:spMkLst>
        </pc:spChg>
        <pc:spChg chg="mod">
          <ac:chgData name="Pavlos Natsis" userId="c1f84e45-f464-4411-97e6-56dfbde24db6" providerId="ADAL" clId="{A0547DE9-7FE4-48EC-B3DE-6D1419307BFF}" dt="2025-07-02T09:31:36.394" v="113" actId="14100"/>
          <ac:spMkLst>
            <pc:docMk/>
            <pc:sldMk cId="4125251709" sldId="2147482513"/>
            <ac:spMk id="8" creationId="{A0C54B0E-F5D4-A74B-1EBE-CE641CFEBFE3}"/>
          </ac:spMkLst>
        </pc:spChg>
        <pc:spChg chg="mod">
          <ac:chgData name="Pavlos Natsis" userId="c1f84e45-f464-4411-97e6-56dfbde24db6" providerId="ADAL" clId="{A0547DE9-7FE4-48EC-B3DE-6D1419307BFF}" dt="2025-07-02T12:40:39.526" v="187" actId="11530"/>
          <ac:spMkLst>
            <pc:docMk/>
            <pc:sldMk cId="4125251709" sldId="2147482513"/>
            <ac:spMk id="24" creationId="{76786D40-4993-168D-517D-0E4B35655695}"/>
          </ac:spMkLst>
        </pc:spChg>
        <pc:grpChg chg="mod">
          <ac:chgData name="Pavlos Natsis" userId="c1f84e45-f464-4411-97e6-56dfbde24db6" providerId="ADAL" clId="{A0547DE9-7FE4-48EC-B3DE-6D1419307BFF}" dt="2025-07-03T09:02:55.852" v="223" actId="11530"/>
          <ac:grpSpMkLst>
            <pc:docMk/>
            <pc:sldMk cId="4125251709" sldId="2147482513"/>
            <ac:grpSpMk id="5" creationId="{5B4A3A7C-3E72-AF61-A159-1DDED310A537}"/>
          </ac:grpSpMkLst>
        </pc:grpChg>
        <pc:grpChg chg="del">
          <ac:chgData name="Pavlos Natsis" userId="c1f84e45-f464-4411-97e6-56dfbde24db6" providerId="ADAL" clId="{A0547DE9-7FE4-48EC-B3DE-6D1419307BFF}" dt="2025-07-02T09:31:26.320" v="111" actId="478"/>
          <ac:grpSpMkLst>
            <pc:docMk/>
            <pc:sldMk cId="4125251709" sldId="2147482513"/>
            <ac:grpSpMk id="10" creationId="{A9FDB338-0C4F-FC6C-8098-A11FB5CACE42}"/>
          </ac:grpSpMkLst>
        </pc:grpChg>
        <pc:grpChg chg="mod">
          <ac:chgData name="Pavlos Natsis" userId="c1f84e45-f464-4411-97e6-56dfbde24db6" providerId="ADAL" clId="{A0547DE9-7FE4-48EC-B3DE-6D1419307BFF}" dt="2025-07-02T12:40:46.541" v="188" actId="11530"/>
          <ac:grpSpMkLst>
            <pc:docMk/>
            <pc:sldMk cId="4125251709" sldId="2147482513"/>
            <ac:grpSpMk id="16" creationId="{6E1F7806-FE79-E864-D31D-687AAF8A2015}"/>
          </ac:grpSpMkLst>
        </pc:grpChg>
        <pc:grpChg chg="mod">
          <ac:chgData name="Pavlos Natsis" userId="c1f84e45-f464-4411-97e6-56dfbde24db6" providerId="ADAL" clId="{A0547DE9-7FE4-48EC-B3DE-6D1419307BFF}" dt="2025-07-02T09:31:20.057" v="109" actId="1076"/>
          <ac:grpSpMkLst>
            <pc:docMk/>
            <pc:sldMk cId="4125251709" sldId="2147482513"/>
            <ac:grpSpMk id="22" creationId="{EE54904B-D927-44ED-0128-77F64ACEC8C6}"/>
          </ac:grpSpMkLst>
        </pc:grpChg>
      </pc:sldChg>
      <pc:sldChg chg="modSp mod">
        <pc:chgData name="Pavlos Natsis" userId="c1f84e45-f464-4411-97e6-56dfbde24db6" providerId="ADAL" clId="{A0547DE9-7FE4-48EC-B3DE-6D1419307BFF}" dt="2025-07-02T09:36:20.900" v="167" actId="11530"/>
        <pc:sldMkLst>
          <pc:docMk/>
          <pc:sldMk cId="3178673410" sldId="2147482514"/>
        </pc:sldMkLst>
        <pc:spChg chg="mod">
          <ac:chgData name="Pavlos Natsis" userId="c1f84e45-f464-4411-97e6-56dfbde24db6" providerId="ADAL" clId="{A0547DE9-7FE4-48EC-B3DE-6D1419307BFF}" dt="2025-07-02T09:35:39.620" v="166" actId="20577"/>
          <ac:spMkLst>
            <pc:docMk/>
            <pc:sldMk cId="3178673410" sldId="2147482514"/>
            <ac:spMk id="2" creationId="{1C1B384A-CFB9-264F-8721-6D9408529754}"/>
          </ac:spMkLst>
        </pc:spChg>
        <pc:spChg chg="mod">
          <ac:chgData name="Pavlos Natsis" userId="c1f84e45-f464-4411-97e6-56dfbde24db6" providerId="ADAL" clId="{A0547DE9-7FE4-48EC-B3DE-6D1419307BFF}" dt="2025-07-02T09:36:20.900" v="167" actId="11530"/>
          <ac:spMkLst>
            <pc:docMk/>
            <pc:sldMk cId="3178673410" sldId="2147482514"/>
            <ac:spMk id="9" creationId="{08D4FA72-FDC0-42CC-1B10-6F5D102BC326}"/>
          </ac:spMkLst>
        </pc:spChg>
        <pc:spChg chg="mod">
          <ac:chgData name="Pavlos Natsis" userId="c1f84e45-f464-4411-97e6-56dfbde24db6" providerId="ADAL" clId="{A0547DE9-7FE4-48EC-B3DE-6D1419307BFF}" dt="2025-07-02T09:35:15.219" v="161" actId="20577"/>
          <ac:spMkLst>
            <pc:docMk/>
            <pc:sldMk cId="3178673410" sldId="2147482514"/>
            <ac:spMk id="10" creationId="{663A33FB-9847-E736-F927-C5DDF860189D}"/>
          </ac:spMkLst>
        </pc:spChg>
        <pc:spChg chg="mod">
          <ac:chgData name="Pavlos Natsis" userId="c1f84e45-f464-4411-97e6-56dfbde24db6" providerId="ADAL" clId="{A0547DE9-7FE4-48EC-B3DE-6D1419307BFF}" dt="2025-07-02T09:35:33.495" v="164" actId="14100"/>
          <ac:spMkLst>
            <pc:docMk/>
            <pc:sldMk cId="3178673410" sldId="2147482514"/>
            <ac:spMk id="13" creationId="{880B32C7-24C6-E25D-8271-BB539A26DC23}"/>
          </ac:spMkLst>
        </pc:spChg>
        <pc:spChg chg="mod">
          <ac:chgData name="Pavlos Natsis" userId="c1f84e45-f464-4411-97e6-56dfbde24db6" providerId="ADAL" clId="{A0547DE9-7FE4-48EC-B3DE-6D1419307BFF}" dt="2025-07-02T09:36:20.900" v="167" actId="11530"/>
          <ac:spMkLst>
            <pc:docMk/>
            <pc:sldMk cId="3178673410" sldId="2147482514"/>
            <ac:spMk id="20" creationId="{77513F88-F9BA-6F96-6508-177335E70D6A}"/>
          </ac:spMkLst>
        </pc:spChg>
        <pc:spChg chg="mod">
          <ac:chgData name="Pavlos Natsis" userId="c1f84e45-f464-4411-97e6-56dfbde24db6" providerId="ADAL" clId="{A0547DE9-7FE4-48EC-B3DE-6D1419307BFF}" dt="2025-07-02T09:36:20.900" v="167" actId="11530"/>
          <ac:spMkLst>
            <pc:docMk/>
            <pc:sldMk cId="3178673410" sldId="2147482514"/>
            <ac:spMk id="38" creationId="{8DD8A7DD-2E06-2A44-0CA9-672C38BB8EA2}"/>
          </ac:spMkLst>
        </pc:spChg>
      </pc:sldChg>
      <pc:sldChg chg="modSp mod">
        <pc:chgData name="Pavlos Natsis" userId="c1f84e45-f464-4411-97e6-56dfbde24db6" providerId="ADAL" clId="{A0547DE9-7FE4-48EC-B3DE-6D1419307BFF}" dt="2025-07-04T07:40:13.443" v="268" actId="20577"/>
        <pc:sldMkLst>
          <pc:docMk/>
          <pc:sldMk cId="1731320622" sldId="2147482518"/>
        </pc:sldMkLst>
        <pc:graphicFrameChg chg="modGraphic">
          <ac:chgData name="Pavlos Natsis" userId="c1f84e45-f464-4411-97e6-56dfbde24db6" providerId="ADAL" clId="{A0547DE9-7FE4-48EC-B3DE-6D1419307BFF}" dt="2025-07-04T07:40:13.443" v="268" actId="20577"/>
          <ac:graphicFrameMkLst>
            <pc:docMk/>
            <pc:sldMk cId="1731320622" sldId="2147482518"/>
            <ac:graphicFrameMk id="7" creationId="{52F2591D-9659-44FA-BEF0-5B105A52AC8A}"/>
          </ac:graphicFrameMkLst>
        </pc:graphicFrameChg>
      </pc:sldChg>
      <pc:sldChg chg="modSp mod">
        <pc:chgData name="Pavlos Natsis" userId="c1f84e45-f464-4411-97e6-56dfbde24db6" providerId="ADAL" clId="{A0547DE9-7FE4-48EC-B3DE-6D1419307BFF}" dt="2025-07-04T07:40:16.802" v="269" actId="20577"/>
        <pc:sldMkLst>
          <pc:docMk/>
          <pc:sldMk cId="3999091302" sldId="2147482519"/>
        </pc:sldMkLst>
        <pc:graphicFrameChg chg="modGraphic">
          <ac:chgData name="Pavlos Natsis" userId="c1f84e45-f464-4411-97e6-56dfbde24db6" providerId="ADAL" clId="{A0547DE9-7FE4-48EC-B3DE-6D1419307BFF}" dt="2025-07-04T07:40:16.802" v="269" actId="20577"/>
          <ac:graphicFrameMkLst>
            <pc:docMk/>
            <pc:sldMk cId="3999091302" sldId="2147482519"/>
            <ac:graphicFrameMk id="7" creationId="{52F2591D-9659-44FA-BEF0-5B105A52AC8A}"/>
          </ac:graphicFrameMkLst>
        </pc:graphicFrameChg>
      </pc:sldChg>
      <pc:sldChg chg="modSp mod">
        <pc:chgData name="Pavlos Natsis" userId="c1f84e45-f464-4411-97e6-56dfbde24db6" providerId="ADAL" clId="{A0547DE9-7FE4-48EC-B3DE-6D1419307BFF}" dt="2025-07-04T07:39:41.811" v="264" actId="20577"/>
        <pc:sldMkLst>
          <pc:docMk/>
          <pc:sldMk cId="4224971634" sldId="2147482520"/>
        </pc:sldMkLst>
        <pc:graphicFrameChg chg="modGraphic">
          <ac:chgData name="Pavlos Natsis" userId="c1f84e45-f464-4411-97e6-56dfbde24db6" providerId="ADAL" clId="{A0547DE9-7FE4-48EC-B3DE-6D1419307BFF}" dt="2025-07-04T07:39:41.811" v="264" actId="20577"/>
          <ac:graphicFrameMkLst>
            <pc:docMk/>
            <pc:sldMk cId="4224971634" sldId="2147482520"/>
            <ac:graphicFrameMk id="7" creationId="{52F2591D-9659-44FA-BEF0-5B105A52AC8A}"/>
          </ac:graphicFrameMkLst>
        </pc:graphicFrameChg>
      </pc:sldChg>
    </pc:docChg>
  </pc:docChgLst>
  <pc:docChgLst>
    <pc:chgData name="Sultan Aliyev" userId="S::saliyev@entsoe.eu::2cd0f9a5-4cc3-4e1e-870b-947bad0a82a4" providerId="AD" clId="Web-{EEEB1D87-8D5E-6414-FA56-C47AD062A760}"/>
    <pc:docChg chg="modSld">
      <pc:chgData name="Sultan Aliyev" userId="S::saliyev@entsoe.eu::2cd0f9a5-4cc3-4e1e-870b-947bad0a82a4" providerId="AD" clId="Web-{EEEB1D87-8D5E-6414-FA56-C47AD062A760}" dt="2024-06-25T14:08:04.663" v="11"/>
      <pc:docMkLst>
        <pc:docMk/>
      </pc:docMkLst>
      <pc:sldChg chg="modSp">
        <pc:chgData name="Sultan Aliyev" userId="S::saliyev@entsoe.eu::2cd0f9a5-4cc3-4e1e-870b-947bad0a82a4" providerId="AD" clId="Web-{EEEB1D87-8D5E-6414-FA56-C47AD062A760}" dt="2024-06-25T14:08:04.663" v="11"/>
        <pc:sldMkLst>
          <pc:docMk/>
          <pc:sldMk cId="3977745567" sldId="9778"/>
        </pc:sldMkLst>
      </pc:sldChg>
    </pc:docChg>
  </pc:docChgLst>
  <pc:docChgLst>
    <pc:chgData name="Kurscheid, Eva Marie, Dr." userId="S::evamarie.kurscheid_tennet.eu#ext#@entsoe00.onmicrosoft.com::e19111d9-3bd3-46e3-9e32-16d50f01dd4f" providerId="AD" clId="Web-{23241F41-E9ED-1095-0113-55315186DCFB}"/>
    <pc:docChg chg="delSld modSld">
      <pc:chgData name="Kurscheid, Eva Marie, Dr." userId="S::evamarie.kurscheid_tennet.eu#ext#@entsoe00.onmicrosoft.com::e19111d9-3bd3-46e3-9e32-16d50f01dd4f" providerId="AD" clId="Web-{23241F41-E9ED-1095-0113-55315186DCFB}" dt="2024-07-05T08:06:52.969" v="867"/>
      <pc:docMkLst>
        <pc:docMk/>
      </pc:docMkLst>
      <pc:sldChg chg="delSp">
        <pc:chgData name="Kurscheid, Eva Marie, Dr." userId="S::evamarie.kurscheid_tennet.eu#ext#@entsoe00.onmicrosoft.com::e19111d9-3bd3-46e3-9e32-16d50f01dd4f" providerId="AD" clId="Web-{23241F41-E9ED-1095-0113-55315186DCFB}" dt="2024-07-05T08:05:37.951" v="846"/>
        <pc:sldMkLst>
          <pc:docMk/>
          <pc:sldMk cId="2234881992" sldId="327"/>
        </pc:sldMkLst>
      </pc:sldChg>
      <pc:sldChg chg="modSp">
        <pc:chgData name="Kurscheid, Eva Marie, Dr." userId="S::evamarie.kurscheid_tennet.eu#ext#@entsoe00.onmicrosoft.com::e19111d9-3bd3-46e3-9e32-16d50f01dd4f" providerId="AD" clId="Web-{23241F41-E9ED-1095-0113-55315186DCFB}" dt="2024-07-05T07:48:14.433" v="209"/>
        <pc:sldMkLst>
          <pc:docMk/>
          <pc:sldMk cId="1987445151" sldId="2147473023"/>
        </pc:sldMkLst>
      </pc:sldChg>
      <pc:sldChg chg="addSp delSp modSp">
        <pc:chgData name="Kurscheid, Eva Marie, Dr." userId="S::evamarie.kurscheid_tennet.eu#ext#@entsoe00.onmicrosoft.com::e19111d9-3bd3-46e3-9e32-16d50f01dd4f" providerId="AD" clId="Web-{23241F41-E9ED-1095-0113-55315186DCFB}" dt="2024-07-05T08:06:40.391" v="866" actId="1076"/>
        <pc:sldMkLst>
          <pc:docMk/>
          <pc:sldMk cId="2990198824" sldId="2147473037"/>
        </pc:sldMkLst>
      </pc:sldChg>
      <pc:sldChg chg="del">
        <pc:chgData name="Kurscheid, Eva Marie, Dr." userId="S::evamarie.kurscheid_tennet.eu#ext#@entsoe00.onmicrosoft.com::e19111d9-3bd3-46e3-9e32-16d50f01dd4f" providerId="AD" clId="Web-{23241F41-E9ED-1095-0113-55315186DCFB}" dt="2024-07-05T08:06:52.969" v="867"/>
        <pc:sldMkLst>
          <pc:docMk/>
          <pc:sldMk cId="3749599753" sldId="2147473038"/>
        </pc:sldMkLst>
      </pc:sldChg>
    </pc:docChg>
  </pc:docChgLst>
  <pc:docChgLst>
    <pc:chgData name="Ludivine Marcenac" userId="S::lmarcenac@entsoe.eu::c404ed9b-f53f-423f-91fc-0a66ae4dbdf7" providerId="AD" clId="Web-{2F6FDA02-356A-1EEC-0C0B-B1234B897B90}"/>
    <pc:docChg chg="modSld">
      <pc:chgData name="Ludivine Marcenac" userId="S::lmarcenac@entsoe.eu::c404ed9b-f53f-423f-91fc-0a66ae4dbdf7" providerId="AD" clId="Web-{2F6FDA02-356A-1EEC-0C0B-B1234B897B90}" dt="2025-06-17T08:29:32.213" v="17"/>
      <pc:docMkLst>
        <pc:docMk/>
      </pc:docMkLst>
      <pc:sldChg chg="modSp">
        <pc:chgData name="Ludivine Marcenac" userId="S::lmarcenac@entsoe.eu::c404ed9b-f53f-423f-91fc-0a66ae4dbdf7" providerId="AD" clId="Web-{2F6FDA02-356A-1EEC-0C0B-B1234B897B90}" dt="2025-06-17T08:29:32.213" v="17"/>
        <pc:sldMkLst>
          <pc:docMk/>
          <pc:sldMk cId="341439889" sldId="9789"/>
        </pc:sldMkLst>
        <pc:graphicFrameChg chg="mod modGraphic">
          <ac:chgData name="Ludivine Marcenac" userId="S::lmarcenac@entsoe.eu::c404ed9b-f53f-423f-91fc-0a66ae4dbdf7" providerId="AD" clId="Web-{2F6FDA02-356A-1EEC-0C0B-B1234B897B90}" dt="2025-06-17T08:29:32.213" v="17"/>
          <ac:graphicFrameMkLst>
            <pc:docMk/>
            <pc:sldMk cId="341439889" sldId="9789"/>
            <ac:graphicFrameMk id="7" creationId="{52F2591D-9659-44FA-BEF0-5B105A52AC8A}"/>
          </ac:graphicFrameMkLst>
        </pc:graphicFrameChg>
      </pc:sldChg>
    </pc:docChg>
  </pc:docChgLst>
  <pc:docChgLst>
    <pc:chgData name="Panagiotis Varelas" userId="S::pvarelas@entsoe.eu::77dca2c0-f324-46fa-be9f-b20e1da69a07" providerId="AD" clId="Web-{31445067-72FB-5235-B1E5-FCC75FEBCB19}"/>
    <pc:docChg chg="addSld modSld">
      <pc:chgData name="Panagiotis Varelas" userId="S::pvarelas@entsoe.eu::77dca2c0-f324-46fa-be9f-b20e1da69a07" providerId="AD" clId="Web-{31445067-72FB-5235-B1E5-FCC75FEBCB19}" dt="2025-06-23T12:58:20.696" v="188" actId="1076"/>
      <pc:docMkLst>
        <pc:docMk/>
      </pc:docMkLst>
      <pc:sldChg chg="addSp modSp">
        <pc:chgData name="Panagiotis Varelas" userId="S::pvarelas@entsoe.eu::77dca2c0-f324-46fa-be9f-b20e1da69a07" providerId="AD" clId="Web-{31445067-72FB-5235-B1E5-FCC75FEBCB19}" dt="2025-06-23T12:31:47.505" v="94" actId="20577"/>
        <pc:sldMkLst>
          <pc:docMk/>
          <pc:sldMk cId="2104219071" sldId="2147473067"/>
        </pc:sldMkLst>
        <pc:spChg chg="mod">
          <ac:chgData name="Panagiotis Varelas" userId="S::pvarelas@entsoe.eu::77dca2c0-f324-46fa-be9f-b20e1da69a07" providerId="AD" clId="Web-{31445067-72FB-5235-B1E5-FCC75FEBCB19}" dt="2025-06-23T12:31:02.253" v="90" actId="1076"/>
          <ac:spMkLst>
            <pc:docMk/>
            <pc:sldMk cId="2104219071" sldId="2147473067"/>
            <ac:spMk id="3" creationId="{E3D748EC-E181-5124-1627-F1765DE9BD31}"/>
          </ac:spMkLst>
        </pc:spChg>
        <pc:spChg chg="mod">
          <ac:chgData name="Panagiotis Varelas" userId="S::pvarelas@entsoe.eu::77dca2c0-f324-46fa-be9f-b20e1da69a07" providerId="AD" clId="Web-{31445067-72FB-5235-B1E5-FCC75FEBCB19}" dt="2025-06-23T12:31:43.786" v="93" actId="20577"/>
          <ac:spMkLst>
            <pc:docMk/>
            <pc:sldMk cId="2104219071" sldId="2147473067"/>
            <ac:spMk id="6" creationId="{B57776E0-A2BD-699F-A7DD-C2C68563AC37}"/>
          </ac:spMkLst>
        </pc:spChg>
        <pc:spChg chg="mod">
          <ac:chgData name="Panagiotis Varelas" userId="S::pvarelas@entsoe.eu::77dca2c0-f324-46fa-be9f-b20e1da69a07" providerId="AD" clId="Web-{31445067-72FB-5235-B1E5-FCC75FEBCB19}" dt="2025-06-23T12:09:08.604" v="6" actId="1076"/>
          <ac:spMkLst>
            <pc:docMk/>
            <pc:sldMk cId="2104219071" sldId="2147473067"/>
            <ac:spMk id="7" creationId="{E62E1609-FBFA-E92E-5F10-CB4D82610ED9}"/>
          </ac:spMkLst>
        </pc:spChg>
        <pc:spChg chg="mod">
          <ac:chgData name="Panagiotis Varelas" userId="S::pvarelas@entsoe.eu::77dca2c0-f324-46fa-be9f-b20e1da69a07" providerId="AD" clId="Web-{31445067-72FB-5235-B1E5-FCC75FEBCB19}" dt="2025-06-23T12:31:47.505" v="94" actId="20577"/>
          <ac:spMkLst>
            <pc:docMk/>
            <pc:sldMk cId="2104219071" sldId="2147473067"/>
            <ac:spMk id="9" creationId="{2CDAA05C-A4C8-BB79-EF3A-EE1A3C60C880}"/>
          </ac:spMkLst>
        </pc:spChg>
        <pc:spChg chg="add mod">
          <ac:chgData name="Panagiotis Varelas" userId="S::pvarelas@entsoe.eu::77dca2c0-f324-46fa-be9f-b20e1da69a07" providerId="AD" clId="Web-{31445067-72FB-5235-B1E5-FCC75FEBCB19}" dt="2025-06-23T12:29:08.531" v="58" actId="1076"/>
          <ac:spMkLst>
            <pc:docMk/>
            <pc:sldMk cId="2104219071" sldId="2147473067"/>
            <ac:spMk id="12" creationId="{46F3FA48-E815-6C5B-F49E-F63220C05128}"/>
          </ac:spMkLst>
        </pc:spChg>
        <pc:spChg chg="add mod">
          <ac:chgData name="Panagiotis Varelas" userId="S::pvarelas@entsoe.eu::77dca2c0-f324-46fa-be9f-b20e1da69a07" providerId="AD" clId="Web-{31445067-72FB-5235-B1E5-FCC75FEBCB19}" dt="2025-06-23T12:31:37.973" v="92"/>
          <ac:spMkLst>
            <pc:docMk/>
            <pc:sldMk cId="2104219071" sldId="2147473067"/>
            <ac:spMk id="13" creationId="{12E108CB-F637-8E5D-764E-77E5AF29D483}"/>
          </ac:spMkLst>
        </pc:spChg>
        <pc:spChg chg="add mod">
          <ac:chgData name="Panagiotis Varelas" userId="S::pvarelas@entsoe.eu::77dca2c0-f324-46fa-be9f-b20e1da69a07" providerId="AD" clId="Web-{31445067-72FB-5235-B1E5-FCC75FEBCB19}" dt="2025-06-23T12:31:26.942" v="91"/>
          <ac:spMkLst>
            <pc:docMk/>
            <pc:sldMk cId="2104219071" sldId="2147473067"/>
            <ac:spMk id="14" creationId="{D350AB67-03DB-99A9-CA97-80D10E715CD0}"/>
          </ac:spMkLst>
        </pc:spChg>
        <pc:spChg chg="add mod">
          <ac:chgData name="Panagiotis Varelas" userId="S::pvarelas@entsoe.eu::77dca2c0-f324-46fa-be9f-b20e1da69a07" providerId="AD" clId="Web-{31445067-72FB-5235-B1E5-FCC75FEBCB19}" dt="2025-06-23T12:30:39.425" v="88" actId="20577"/>
          <ac:spMkLst>
            <pc:docMk/>
            <pc:sldMk cId="2104219071" sldId="2147473067"/>
            <ac:spMk id="15" creationId="{B3A8B4A1-9927-39FA-9339-E9CD5DC82651}"/>
          </ac:spMkLst>
        </pc:spChg>
        <pc:picChg chg="mod">
          <ac:chgData name="Panagiotis Varelas" userId="S::pvarelas@entsoe.eu::77dca2c0-f324-46fa-be9f-b20e1da69a07" providerId="AD" clId="Web-{31445067-72FB-5235-B1E5-FCC75FEBCB19}" dt="2025-06-23T12:09:13.979" v="7" actId="1076"/>
          <ac:picMkLst>
            <pc:docMk/>
            <pc:sldMk cId="2104219071" sldId="2147473067"/>
            <ac:picMk id="8" creationId="{6A6EBE84-7487-9A47-6827-7A15BC007EB7}"/>
          </ac:picMkLst>
        </pc:picChg>
        <pc:cxnChg chg="add mod">
          <ac:chgData name="Panagiotis Varelas" userId="S::pvarelas@entsoe.eu::77dca2c0-f324-46fa-be9f-b20e1da69a07" providerId="AD" clId="Web-{31445067-72FB-5235-B1E5-FCC75FEBCB19}" dt="2025-06-23T12:11:24.733" v="9"/>
          <ac:cxnSpMkLst>
            <pc:docMk/>
            <pc:sldMk cId="2104219071" sldId="2147473067"/>
            <ac:cxnSpMk id="10" creationId="{B0CBABA6-5649-1899-84B8-44463D5DBA3F}"/>
          </ac:cxnSpMkLst>
        </pc:cxnChg>
        <pc:cxnChg chg="add mod">
          <ac:chgData name="Panagiotis Varelas" userId="S::pvarelas@entsoe.eu::77dca2c0-f324-46fa-be9f-b20e1da69a07" providerId="AD" clId="Web-{31445067-72FB-5235-B1E5-FCC75FEBCB19}" dt="2025-06-23T12:29:08.500" v="57" actId="1076"/>
          <ac:cxnSpMkLst>
            <pc:docMk/>
            <pc:sldMk cId="2104219071" sldId="2147473067"/>
            <ac:cxnSpMk id="11" creationId="{200B95D6-79ED-2DAE-8973-3E4F22840B37}"/>
          </ac:cxnSpMkLst>
        </pc:cxnChg>
      </pc:sldChg>
      <pc:sldChg chg="addSp delSp modSp add replId">
        <pc:chgData name="Panagiotis Varelas" userId="S::pvarelas@entsoe.eu::77dca2c0-f324-46fa-be9f-b20e1da69a07" providerId="AD" clId="Web-{31445067-72FB-5235-B1E5-FCC75FEBCB19}" dt="2025-06-23T12:58:20.696" v="188" actId="1076"/>
        <pc:sldMkLst>
          <pc:docMk/>
          <pc:sldMk cId="3358403080" sldId="2147482512"/>
        </pc:sldMkLst>
        <pc:spChg chg="mod">
          <ac:chgData name="Panagiotis Varelas" userId="S::pvarelas@entsoe.eu::77dca2c0-f324-46fa-be9f-b20e1da69a07" providerId="AD" clId="Web-{31445067-72FB-5235-B1E5-FCC75FEBCB19}" dt="2025-06-23T12:51:04.168" v="140" actId="20577"/>
          <ac:spMkLst>
            <pc:docMk/>
            <pc:sldMk cId="3358403080" sldId="2147482512"/>
            <ac:spMk id="3" creationId="{7F4AD2DA-FDC9-AA57-C7AA-4CDCB15A8B62}"/>
          </ac:spMkLst>
        </pc:spChg>
        <pc:spChg chg="mod">
          <ac:chgData name="Panagiotis Varelas" userId="S::pvarelas@entsoe.eu::77dca2c0-f324-46fa-be9f-b20e1da69a07" providerId="AD" clId="Web-{31445067-72FB-5235-B1E5-FCC75FEBCB19}" dt="2025-06-23T12:49:41.540" v="107" actId="20577"/>
          <ac:spMkLst>
            <pc:docMk/>
            <pc:sldMk cId="3358403080" sldId="2147482512"/>
            <ac:spMk id="6" creationId="{410744FE-05AB-B01E-F320-D2C6BC81D86F}"/>
          </ac:spMkLst>
        </pc:spChg>
        <pc:spChg chg="mod">
          <ac:chgData name="Panagiotis Varelas" userId="S::pvarelas@entsoe.eu::77dca2c0-f324-46fa-be9f-b20e1da69a07" providerId="AD" clId="Web-{31445067-72FB-5235-B1E5-FCC75FEBCB19}" dt="2025-06-23T12:58:17.946" v="187" actId="1076"/>
          <ac:spMkLst>
            <pc:docMk/>
            <pc:sldMk cId="3358403080" sldId="2147482512"/>
            <ac:spMk id="14" creationId="{D8CF6BC8-489A-1961-5364-FE446397CEBC}"/>
          </ac:spMkLst>
        </pc:spChg>
        <pc:spChg chg="mod">
          <ac:chgData name="Panagiotis Varelas" userId="S::pvarelas@entsoe.eu::77dca2c0-f324-46fa-be9f-b20e1da69a07" providerId="AD" clId="Web-{31445067-72FB-5235-B1E5-FCC75FEBCB19}" dt="2025-06-23T12:58:20.696" v="188" actId="1076"/>
          <ac:spMkLst>
            <pc:docMk/>
            <pc:sldMk cId="3358403080" sldId="2147482512"/>
            <ac:spMk id="15" creationId="{3B638BAF-6504-2027-6AA0-B4F97B4F03F0}"/>
          </ac:spMkLst>
        </pc:spChg>
        <pc:cxnChg chg="add mod">
          <ac:chgData name="Panagiotis Varelas" userId="S::pvarelas@entsoe.eu::77dca2c0-f324-46fa-be9f-b20e1da69a07" providerId="AD" clId="Web-{31445067-72FB-5235-B1E5-FCC75FEBCB19}" dt="2025-06-23T12:52:00.654" v="142" actId="1076"/>
          <ac:cxnSpMkLst>
            <pc:docMk/>
            <pc:sldMk cId="3358403080" sldId="2147482512"/>
            <ac:cxnSpMk id="17" creationId="{825AD39F-A0F9-33CD-010E-D8DAB4654FFB}"/>
          </ac:cxnSpMkLst>
        </pc:cxnChg>
      </pc:sldChg>
    </pc:docChg>
  </pc:docChgLst>
  <pc:docChgLst>
    <pc:chgData name="Pavlos Natsis" userId="c1f84e45-f464-4411-97e6-56dfbde24db6" providerId="ADAL" clId="{4BA1E223-F9A1-47A1-AA1A-6FC4FE1913CB}"/>
    <pc:docChg chg="modSld">
      <pc:chgData name="Pavlos Natsis" userId="c1f84e45-f464-4411-97e6-56dfbde24db6" providerId="ADAL" clId="{4BA1E223-F9A1-47A1-AA1A-6FC4FE1913CB}" dt="2024-07-08T11:16:31.271" v="17" actId="1076"/>
      <pc:docMkLst>
        <pc:docMk/>
      </pc:docMkLst>
      <pc:sldChg chg="addSp modSp mod">
        <pc:chgData name="Pavlos Natsis" userId="c1f84e45-f464-4411-97e6-56dfbde24db6" providerId="ADAL" clId="{4BA1E223-F9A1-47A1-AA1A-6FC4FE1913CB}" dt="2024-07-08T11:16:31.271" v="17" actId="1076"/>
        <pc:sldMkLst>
          <pc:docMk/>
          <pc:sldMk cId="2676031332" sldId="9786"/>
        </pc:sldMkLst>
      </pc:sldChg>
    </pc:docChg>
  </pc:docChgLst>
  <pc:docChgLst>
    <pc:chgData name="Tom Disy" userId="eb8ea559-e910-4128-866b-21056591829e" providerId="ADAL" clId="{D7161930-3D82-4ADB-A2DE-91E32EB25B8E}"/>
    <pc:docChg chg="custSel addSld delSld modSld sldOrd">
      <pc:chgData name="Tom Disy" userId="eb8ea559-e910-4128-866b-21056591829e" providerId="ADAL" clId="{D7161930-3D82-4ADB-A2DE-91E32EB25B8E}" dt="2024-06-24T07:31:42.227" v="9"/>
      <pc:docMkLst>
        <pc:docMk/>
      </pc:docMkLst>
      <pc:sldChg chg="del">
        <pc:chgData name="Tom Disy" userId="eb8ea559-e910-4128-866b-21056591829e" providerId="ADAL" clId="{D7161930-3D82-4ADB-A2DE-91E32EB25B8E}" dt="2024-06-24T07:31:14.528" v="7" actId="47"/>
        <pc:sldMkLst>
          <pc:docMk/>
          <pc:sldMk cId="1242743441" sldId="9747"/>
        </pc:sldMkLst>
      </pc:sldChg>
      <pc:sldChg chg="addSp delSp modSp mod">
        <pc:chgData name="Tom Disy" userId="eb8ea559-e910-4128-866b-21056591829e" providerId="ADAL" clId="{D7161930-3D82-4ADB-A2DE-91E32EB25B8E}" dt="2024-06-24T07:31:42.227" v="9"/>
        <pc:sldMkLst>
          <pc:docMk/>
          <pc:sldMk cId="2630880977" sldId="9764"/>
        </pc:sldMkLst>
      </pc:sldChg>
      <pc:sldChg chg="del">
        <pc:chgData name="Tom Disy" userId="eb8ea559-e910-4128-866b-21056591829e" providerId="ADAL" clId="{D7161930-3D82-4ADB-A2DE-91E32EB25B8E}" dt="2024-06-24T07:30:39.215" v="1" actId="47"/>
        <pc:sldMkLst>
          <pc:docMk/>
          <pc:sldMk cId="3751694456" sldId="9765"/>
        </pc:sldMkLst>
      </pc:sldChg>
      <pc:sldChg chg="del">
        <pc:chgData name="Tom Disy" userId="eb8ea559-e910-4128-866b-21056591829e" providerId="ADAL" clId="{D7161930-3D82-4ADB-A2DE-91E32EB25B8E}" dt="2024-06-24T07:30:47.537" v="5" actId="47"/>
        <pc:sldMkLst>
          <pc:docMk/>
          <pc:sldMk cId="104512585" sldId="9766"/>
        </pc:sldMkLst>
      </pc:sldChg>
      <pc:sldChg chg="add">
        <pc:chgData name="Tom Disy" userId="eb8ea559-e910-4128-866b-21056591829e" providerId="ADAL" clId="{D7161930-3D82-4ADB-A2DE-91E32EB25B8E}" dt="2024-06-24T07:31:11.632" v="6"/>
        <pc:sldMkLst>
          <pc:docMk/>
          <pc:sldMk cId="3407484556" sldId="9769"/>
        </pc:sldMkLst>
      </pc:sldChg>
      <pc:sldChg chg="add ord">
        <pc:chgData name="Tom Disy" userId="eb8ea559-e910-4128-866b-21056591829e" providerId="ADAL" clId="{D7161930-3D82-4ADB-A2DE-91E32EB25B8E}" dt="2024-06-24T07:30:45.703" v="4"/>
        <pc:sldMkLst>
          <pc:docMk/>
          <pc:sldMk cId="3661540642" sldId="9772"/>
        </pc:sldMkLst>
      </pc:sldChg>
    </pc:docChg>
  </pc:docChgLst>
  <pc:docChgLst>
    <pc:chgData name="Athanasios Katsikopoulos" userId="S::akatsikopoulos@entsoe.eu::aa522e57-40a6-4c5d-8e0d-568c1accf5d3" providerId="AD" clId="Web-{EA33EBA2-8299-0A12-406B-165D8FF69419}"/>
    <pc:docChg chg="modSld">
      <pc:chgData name="Athanasios Katsikopoulos" userId="S::akatsikopoulos@entsoe.eu::aa522e57-40a6-4c5d-8e0d-568c1accf5d3" providerId="AD" clId="Web-{EA33EBA2-8299-0A12-406B-165D8FF69419}" dt="2025-06-11T13:16:29.895" v="0"/>
      <pc:docMkLst>
        <pc:docMk/>
      </pc:docMkLst>
      <pc:sldChg chg="modSp">
        <pc:chgData name="Athanasios Katsikopoulos" userId="S::akatsikopoulos@entsoe.eu::aa522e57-40a6-4c5d-8e0d-568c1accf5d3" providerId="AD" clId="Web-{EA33EBA2-8299-0A12-406B-165D8FF69419}" dt="2025-06-11T13:16:29.895" v="0"/>
        <pc:sldMkLst>
          <pc:docMk/>
          <pc:sldMk cId="1632184897" sldId="2147473041"/>
        </pc:sldMkLst>
        <pc:spChg chg="mod">
          <ac:chgData name="Athanasios Katsikopoulos" userId="S::akatsikopoulos@entsoe.eu::aa522e57-40a6-4c5d-8e0d-568c1accf5d3" providerId="AD" clId="Web-{EA33EBA2-8299-0A12-406B-165D8FF69419}" dt="2025-06-11T13:16:29.895" v="0"/>
          <ac:spMkLst>
            <pc:docMk/>
            <pc:sldMk cId="1632184897" sldId="2147473041"/>
            <ac:spMk id="8" creationId="{98D9054C-5EAC-C6FB-1815-05A223046155}"/>
          </ac:spMkLst>
        </pc:spChg>
      </pc:sldChg>
    </pc:docChg>
  </pc:docChgLst>
  <pc:docChgLst>
    <pc:chgData name="DION-DEMAEL Michele" userId="S::michele.dion-demael_rte-france.com#ext#@entsoe00.onmicrosoft.com::7d801a6f-c855-46e6-b042-084761b4b820" providerId="AD" clId="Web-{F4C05DBE-8DD0-4159-8010-8A4505C63208}"/>
    <pc:docChg chg="modSld">
      <pc:chgData name="DION-DEMAEL Michele" userId="S::michele.dion-demael_rte-france.com#ext#@entsoe00.onmicrosoft.com::7d801a6f-c855-46e6-b042-084761b4b820" providerId="AD" clId="Web-{F4C05DBE-8DD0-4159-8010-8A4505C63208}" dt="2024-07-09T11:07:35.517" v="43" actId="20577"/>
      <pc:docMkLst>
        <pc:docMk/>
      </pc:docMkLst>
      <pc:sldChg chg="modSp">
        <pc:chgData name="DION-DEMAEL Michele" userId="S::michele.dion-demael_rte-france.com#ext#@entsoe00.onmicrosoft.com::7d801a6f-c855-46e6-b042-084761b4b820" providerId="AD" clId="Web-{F4C05DBE-8DD0-4159-8010-8A4505C63208}" dt="2024-07-09T11:07:00.811" v="21" actId="20577"/>
        <pc:sldMkLst>
          <pc:docMk/>
          <pc:sldMk cId="2630880977" sldId="9764"/>
        </pc:sldMkLst>
      </pc:sldChg>
      <pc:sldChg chg="modSp">
        <pc:chgData name="DION-DEMAEL Michele" userId="S::michele.dion-demael_rte-france.com#ext#@entsoe00.onmicrosoft.com::7d801a6f-c855-46e6-b042-084761b4b820" providerId="AD" clId="Web-{F4C05DBE-8DD0-4159-8010-8A4505C63208}" dt="2024-07-09T11:07:35.517" v="43" actId="20577"/>
        <pc:sldMkLst>
          <pc:docMk/>
          <pc:sldMk cId="3661540642" sldId="9772"/>
        </pc:sldMkLst>
      </pc:sldChg>
    </pc:docChg>
  </pc:docChgLst>
  <pc:docChgLst>
    <pc:chgData name="Alina Neagu" userId="bb1f3bb4-8ca8-4033-bbbc-181a3a73d710" providerId="ADAL" clId="{C4F497B0-30C2-4C8C-9AF5-4B6C489BA3B4}"/>
    <pc:docChg chg="undo custSel delSld modSld">
      <pc:chgData name="Alina Neagu" userId="bb1f3bb4-8ca8-4033-bbbc-181a3a73d710" providerId="ADAL" clId="{C4F497B0-30C2-4C8C-9AF5-4B6C489BA3B4}" dt="2024-06-20T13:52:44.013" v="116" actId="47"/>
      <pc:docMkLst>
        <pc:docMk/>
      </pc:docMkLst>
      <pc:sldChg chg="modSp mod modNotesTx">
        <pc:chgData name="Alina Neagu" userId="bb1f3bb4-8ca8-4033-bbbc-181a3a73d710" providerId="ADAL" clId="{C4F497B0-30C2-4C8C-9AF5-4B6C489BA3B4}" dt="2024-06-20T13:52:35.624" v="115" actId="6549"/>
        <pc:sldMkLst>
          <pc:docMk/>
          <pc:sldMk cId="1580238232" sldId="9780"/>
        </pc:sldMkLst>
      </pc:sldChg>
      <pc:sldChg chg="del">
        <pc:chgData name="Alina Neagu" userId="bb1f3bb4-8ca8-4033-bbbc-181a3a73d710" providerId="ADAL" clId="{C4F497B0-30C2-4C8C-9AF5-4B6C489BA3B4}" dt="2024-06-20T13:52:44.013" v="116" actId="47"/>
        <pc:sldMkLst>
          <pc:docMk/>
          <pc:sldMk cId="54345040" sldId="9781"/>
        </pc:sldMkLst>
      </pc:sldChg>
      <pc:sldChg chg="addSp modSp mod modNotesTx">
        <pc:chgData name="Alina Neagu" userId="bb1f3bb4-8ca8-4033-bbbc-181a3a73d710" providerId="ADAL" clId="{C4F497B0-30C2-4C8C-9AF5-4B6C489BA3B4}" dt="2024-06-20T13:52:21.012" v="114" actId="6549"/>
        <pc:sldMkLst>
          <pc:docMk/>
          <pc:sldMk cId="2831898029" sldId="9782"/>
        </pc:sldMkLst>
      </pc:sldChg>
    </pc:docChg>
  </pc:docChgLst>
  <pc:docChgLst>
    <pc:chgData name="James Hellinckx" userId="S::jhellinckx@entsoe.eu::172d3d06-837c-45af-bb3f-053786358c11" providerId="AD" clId="Web-{3661D20B-12C7-27C6-3FB5-A7A8B405B846}"/>
    <pc:docChg chg="modSld">
      <pc:chgData name="James Hellinckx" userId="S::jhellinckx@entsoe.eu::172d3d06-837c-45af-bb3f-053786358c11" providerId="AD" clId="Web-{3661D20B-12C7-27C6-3FB5-A7A8B405B846}" dt="2025-06-26T15:32:30.832" v="12" actId="20577"/>
      <pc:docMkLst>
        <pc:docMk/>
      </pc:docMkLst>
      <pc:sldChg chg="modSp">
        <pc:chgData name="James Hellinckx" userId="S::jhellinckx@entsoe.eu::172d3d06-837c-45af-bb3f-053786358c11" providerId="AD" clId="Web-{3661D20B-12C7-27C6-3FB5-A7A8B405B846}" dt="2025-06-26T15:32:30.832" v="12" actId="20577"/>
        <pc:sldMkLst>
          <pc:docMk/>
          <pc:sldMk cId="3032705158" sldId="2147473036"/>
        </pc:sldMkLst>
      </pc:sldChg>
      <pc:sldChg chg="modSp">
        <pc:chgData name="James Hellinckx" userId="S::jhellinckx@entsoe.eu::172d3d06-837c-45af-bb3f-053786358c11" providerId="AD" clId="Web-{3661D20B-12C7-27C6-3FB5-A7A8B405B846}" dt="2025-06-26T15:13:38.953" v="5" actId="20577"/>
        <pc:sldMkLst>
          <pc:docMk/>
          <pc:sldMk cId="186374884" sldId="2147473051"/>
        </pc:sldMkLst>
        <pc:spChg chg="mod">
          <ac:chgData name="James Hellinckx" userId="S::jhellinckx@entsoe.eu::172d3d06-837c-45af-bb3f-053786358c11" providerId="AD" clId="Web-{3661D20B-12C7-27C6-3FB5-A7A8B405B846}" dt="2025-06-26T15:13:38.953" v="5" actId="20577"/>
          <ac:spMkLst>
            <pc:docMk/>
            <pc:sldMk cId="186374884" sldId="2147473051"/>
            <ac:spMk id="17" creationId="{67E76EDB-5896-AD41-F201-39C126387534}"/>
          </ac:spMkLst>
        </pc:spChg>
      </pc:sldChg>
    </pc:docChg>
  </pc:docChgLst>
  <pc:docChgLst>
    <pc:chgData name="Pavlos Natsis" userId="S::pnatsis@entsoe.eu::c1f84e45-f464-4411-97e6-56dfbde24db6" providerId="AD" clId="Web-{4A6EA93A-9CBC-A726-5C56-47FFBF91CFD0}"/>
    <pc:docChg chg="modSld">
      <pc:chgData name="Pavlos Natsis" userId="S::pnatsis@entsoe.eu::c1f84e45-f464-4411-97e6-56dfbde24db6" providerId="AD" clId="Web-{4A6EA93A-9CBC-A726-5C56-47FFBF91CFD0}" dt="2024-07-08T11:14:18.352" v="46"/>
      <pc:docMkLst>
        <pc:docMk/>
      </pc:docMkLst>
      <pc:sldChg chg="modSp">
        <pc:chgData name="Pavlos Natsis" userId="S::pnatsis@entsoe.eu::c1f84e45-f464-4411-97e6-56dfbde24db6" providerId="AD" clId="Web-{4A6EA93A-9CBC-A726-5C56-47FFBF91CFD0}" dt="2024-07-08T11:14:18.352" v="46"/>
        <pc:sldMkLst>
          <pc:docMk/>
          <pc:sldMk cId="2676031332" sldId="9786"/>
        </pc:sldMkLst>
      </pc:sldChg>
    </pc:docChg>
  </pc:docChgLst>
  <pc:docChgLst>
    <pc:chgData name="Nicoletta Michael" userId="fdafa4d3-970f-4618-bb55-6e85a6502b58" providerId="ADAL" clId="{E3742F80-3F97-4001-8A85-F6C7ADA1F6AC}"/>
    <pc:docChg chg="undo custSel modSld">
      <pc:chgData name="Nicoletta Michael" userId="fdafa4d3-970f-4618-bb55-6e85a6502b58" providerId="ADAL" clId="{E3742F80-3F97-4001-8A85-F6C7ADA1F6AC}" dt="2024-07-05T08:18:46.965" v="236" actId="1076"/>
      <pc:docMkLst>
        <pc:docMk/>
      </pc:docMkLst>
      <pc:sldChg chg="addSp delSp modSp mod">
        <pc:chgData name="Nicoletta Michael" userId="fdafa4d3-970f-4618-bb55-6e85a6502b58" providerId="ADAL" clId="{E3742F80-3F97-4001-8A85-F6C7ADA1F6AC}" dt="2024-07-05T08:18:46.965" v="236" actId="1076"/>
        <pc:sldMkLst>
          <pc:docMk/>
          <pc:sldMk cId="2022016516" sldId="9751"/>
        </pc:sldMkLst>
      </pc:sldChg>
    </pc:docChg>
  </pc:docChgLst>
  <pc:docChgLst>
    <pc:chgData name="James Hellinckx" userId="S::jhellinckx@entsoe.eu::172d3d06-837c-45af-bb3f-053786358c11" providerId="AD" clId="Web-{29388563-7996-0F32-117C-C98703BA7CB8}"/>
    <pc:docChg chg="modSld">
      <pc:chgData name="James Hellinckx" userId="S::jhellinckx@entsoe.eu::172d3d06-837c-45af-bb3f-053786358c11" providerId="AD" clId="Web-{29388563-7996-0F32-117C-C98703BA7CB8}" dt="2025-06-19T06:28:21.472" v="11" actId="20577"/>
      <pc:docMkLst>
        <pc:docMk/>
      </pc:docMkLst>
      <pc:sldChg chg="modSp">
        <pc:chgData name="James Hellinckx" userId="S::jhellinckx@entsoe.eu::172d3d06-837c-45af-bb3f-053786358c11" providerId="AD" clId="Web-{29388563-7996-0F32-117C-C98703BA7CB8}" dt="2025-06-19T06:28:21.472" v="11" actId="20577"/>
        <pc:sldMkLst>
          <pc:docMk/>
          <pc:sldMk cId="2831898029" sldId="9782"/>
        </pc:sldMkLst>
        <pc:spChg chg="mod">
          <ac:chgData name="James Hellinckx" userId="S::jhellinckx@entsoe.eu::172d3d06-837c-45af-bb3f-053786358c11" providerId="AD" clId="Web-{29388563-7996-0F32-117C-C98703BA7CB8}" dt="2025-06-19T06:28:21.472" v="11" actId="20577"/>
          <ac:spMkLst>
            <pc:docMk/>
            <pc:sldMk cId="2831898029" sldId="9782"/>
            <ac:spMk id="10" creationId="{F4E87FD7-57E9-4F88-C1CA-90ECA45EEEAA}"/>
          </ac:spMkLst>
        </pc:spChg>
      </pc:sldChg>
      <pc:sldChg chg="modSp">
        <pc:chgData name="James Hellinckx" userId="S::jhellinckx@entsoe.eu::172d3d06-837c-45af-bb3f-053786358c11" providerId="AD" clId="Web-{29388563-7996-0F32-117C-C98703BA7CB8}" dt="2025-06-19T06:26:58.344" v="2" actId="20577"/>
        <pc:sldMkLst>
          <pc:docMk/>
          <pc:sldMk cId="186374884" sldId="2147473051"/>
        </pc:sldMkLst>
      </pc:sldChg>
    </pc:docChg>
  </pc:docChgLst>
  <pc:docChgLst>
    <pc:chgData name="Emil Tan" userId="S::etan@entsoe.eu::fe9e1e8c-1855-4b4c-8ce4-1aabe7b86007" providerId="AD" clId="Web-{E0E96F7E-6D12-3F2D-79C1-EE913A58C662}"/>
    <pc:docChg chg="modSld">
      <pc:chgData name="Emil Tan" userId="S::etan@entsoe.eu::fe9e1e8c-1855-4b4c-8ce4-1aabe7b86007" providerId="AD" clId="Web-{E0E96F7E-6D12-3F2D-79C1-EE913A58C662}" dt="2025-06-26T13:36:24.392" v="7" actId="20577"/>
      <pc:docMkLst>
        <pc:docMk/>
      </pc:docMkLst>
      <pc:sldChg chg="modSp">
        <pc:chgData name="Emil Tan" userId="S::etan@entsoe.eu::fe9e1e8c-1855-4b4c-8ce4-1aabe7b86007" providerId="AD" clId="Web-{E0E96F7E-6D12-3F2D-79C1-EE913A58C662}" dt="2025-06-26T13:36:24.392" v="7" actId="20577"/>
        <pc:sldMkLst>
          <pc:docMk/>
          <pc:sldMk cId="2774092964" sldId="2147482510"/>
        </pc:sldMkLst>
        <pc:spChg chg="mod">
          <ac:chgData name="Emil Tan" userId="S::etan@entsoe.eu::fe9e1e8c-1855-4b4c-8ce4-1aabe7b86007" providerId="AD" clId="Web-{E0E96F7E-6D12-3F2D-79C1-EE913A58C662}" dt="2025-06-26T13:36:24.392" v="7" actId="20577"/>
          <ac:spMkLst>
            <pc:docMk/>
            <pc:sldMk cId="2774092964" sldId="2147482510"/>
            <ac:spMk id="13" creationId="{BAAB0CE5-B203-4530-FCC1-8D7007AFD39B}"/>
          </ac:spMkLst>
        </pc:spChg>
      </pc:sldChg>
    </pc:docChg>
  </pc:docChgLst>
  <pc:docChgLst>
    <pc:chgData name="Lazaros Exizidis" userId="S::lexizidis@entsoe.eu::93c52743-18e6-4fc5-98f7-a14714090822" providerId="AD" clId="Web-{B0CCE28A-FF32-1B0B-303A-2A20536E0564}"/>
    <pc:docChg chg="modSld">
      <pc:chgData name="Lazaros Exizidis" userId="S::lexizidis@entsoe.eu::93c52743-18e6-4fc5-98f7-a14714090822" providerId="AD" clId="Web-{B0CCE28A-FF32-1B0B-303A-2A20536E0564}" dt="2025-06-26T15:32:17.900" v="647" actId="20577"/>
      <pc:docMkLst>
        <pc:docMk/>
      </pc:docMkLst>
      <pc:sldChg chg="modSp">
        <pc:chgData name="Lazaros Exizidis" userId="S::lexizidis@entsoe.eu::93c52743-18e6-4fc5-98f7-a14714090822" providerId="AD" clId="Web-{B0CCE28A-FF32-1B0B-303A-2A20536E0564}" dt="2025-06-26T15:32:17.900" v="647" actId="20577"/>
        <pc:sldMkLst>
          <pc:docMk/>
          <pc:sldMk cId="2990198824" sldId="2147482506"/>
        </pc:sldMkLst>
        <pc:spChg chg="mod">
          <ac:chgData name="Lazaros Exizidis" userId="S::lexizidis@entsoe.eu::93c52743-18e6-4fc5-98f7-a14714090822" providerId="AD" clId="Web-{B0CCE28A-FF32-1B0B-303A-2A20536E0564}" dt="2025-06-26T15:32:08.181" v="646" actId="20577"/>
          <ac:spMkLst>
            <pc:docMk/>
            <pc:sldMk cId="2990198824" sldId="2147482506"/>
            <ac:spMk id="6" creationId="{00956637-112A-9932-0550-42EDEA35A179}"/>
          </ac:spMkLst>
        </pc:spChg>
        <pc:spChg chg="mod">
          <ac:chgData name="Lazaros Exizidis" userId="S::lexizidis@entsoe.eu::93c52743-18e6-4fc5-98f7-a14714090822" providerId="AD" clId="Web-{B0CCE28A-FF32-1B0B-303A-2A20536E0564}" dt="2025-06-26T15:32:17.900" v="647" actId="20577"/>
          <ac:spMkLst>
            <pc:docMk/>
            <pc:sldMk cId="2990198824" sldId="2147482506"/>
            <ac:spMk id="35" creationId="{C82111A0-C2C6-CDB2-D6C7-862C66689688}"/>
          </ac:spMkLst>
        </pc:spChg>
      </pc:sldChg>
    </pc:docChg>
  </pc:docChgLst>
  <pc:docChgLst>
    <pc:chgData name="Ludivine Marcenac" userId="S::lmarcenac@entsoe.eu::c404ed9b-f53f-423f-91fc-0a66ae4dbdf7" providerId="AD" clId="Web-{0297BE0D-4694-B937-4A1B-52D83A9279BA}"/>
    <pc:docChg chg="addSld modSld">
      <pc:chgData name="Ludivine Marcenac" userId="S::lmarcenac@entsoe.eu::c404ed9b-f53f-423f-91fc-0a66ae4dbdf7" providerId="AD" clId="Web-{0297BE0D-4694-B937-4A1B-52D83A9279BA}" dt="2024-07-03T08:55:10.777" v="411" actId="14100"/>
      <pc:docMkLst>
        <pc:docMk/>
      </pc:docMkLst>
      <pc:sldChg chg="addSp delSp modSp">
        <pc:chgData name="Ludivine Marcenac" userId="S::lmarcenac@entsoe.eu::c404ed9b-f53f-423f-91fc-0a66ae4dbdf7" providerId="AD" clId="Web-{0297BE0D-4694-B937-4A1B-52D83A9279BA}" dt="2024-07-03T08:55:10.777" v="411" actId="14100"/>
        <pc:sldMkLst>
          <pc:docMk/>
          <pc:sldMk cId="3747917856" sldId="9784"/>
        </pc:sldMkLst>
      </pc:sldChg>
      <pc:sldChg chg="add replId">
        <pc:chgData name="Ludivine Marcenac" userId="S::lmarcenac@entsoe.eu::c404ed9b-f53f-423f-91fc-0a66ae4dbdf7" providerId="AD" clId="Web-{0297BE0D-4694-B937-4A1B-52D83A9279BA}" dt="2024-07-03T08:52:53.179" v="381"/>
        <pc:sldMkLst>
          <pc:docMk/>
          <pc:sldMk cId="3032705158" sldId="2147473036"/>
        </pc:sldMkLst>
      </pc:sldChg>
    </pc:docChg>
  </pc:docChgLst>
  <pc:docChgLst>
    <pc:chgData name="Mannocchi Andrea (Terna)" userId="S::andrea.mannocchi_terna.it#ext#@entsoe00.onmicrosoft.com::061ad30f-d51f-4f54-927b-0159cd43d8e6" providerId="AD" clId="Web-{D6DE2B65-8E3C-F3C0-F976-D3A841096353}"/>
    <pc:docChg chg="modSld">
      <pc:chgData name="Mannocchi Andrea (Terna)" userId="S::andrea.mannocchi_terna.it#ext#@entsoe00.onmicrosoft.com::061ad30f-d51f-4f54-927b-0159cd43d8e6" providerId="AD" clId="Web-{D6DE2B65-8E3C-F3C0-F976-D3A841096353}" dt="2024-06-24T10:06:29.072" v="8" actId="20577"/>
      <pc:docMkLst>
        <pc:docMk/>
      </pc:docMkLst>
      <pc:sldChg chg="modSp">
        <pc:chgData name="Mannocchi Andrea (Terna)" userId="S::andrea.mannocchi_terna.it#ext#@entsoe00.onmicrosoft.com::061ad30f-d51f-4f54-927b-0159cd43d8e6" providerId="AD" clId="Web-{D6DE2B65-8E3C-F3C0-F976-D3A841096353}" dt="2024-06-24T10:06:29.072" v="8" actId="20577"/>
        <pc:sldMkLst>
          <pc:docMk/>
          <pc:sldMk cId="3931053421" sldId="9731"/>
        </pc:sldMkLst>
      </pc:sldChg>
    </pc:docChg>
  </pc:docChgLst>
  <pc:docChgLst>
    <pc:chgData name="Volha Veramyeva" userId="S::vveramyeva@entsoe.eu::836e8578-a199-4c30-8364-47d6f6904819" providerId="AD" clId="Web-{4C146F79-C716-9DDA-676D-81E87902006C}"/>
    <pc:docChg chg="modSld">
      <pc:chgData name="Volha Veramyeva" userId="S::vveramyeva@entsoe.eu::836e8578-a199-4c30-8364-47d6f6904819" providerId="AD" clId="Web-{4C146F79-C716-9DDA-676D-81E87902006C}" dt="2025-07-04T12:22:58.722" v="3" actId="1076"/>
      <pc:docMkLst>
        <pc:docMk/>
      </pc:docMkLst>
      <pc:sldChg chg="modSp">
        <pc:chgData name="Volha Veramyeva" userId="S::vveramyeva@entsoe.eu::836e8578-a199-4c30-8364-47d6f6904819" providerId="AD" clId="Web-{4C146F79-C716-9DDA-676D-81E87902006C}" dt="2025-07-04T12:22:58.722" v="3" actId="1076"/>
        <pc:sldMkLst>
          <pc:docMk/>
          <pc:sldMk cId="2464331178" sldId="2147482522"/>
        </pc:sldMkLst>
        <pc:graphicFrameChg chg="mod modGraphic">
          <ac:chgData name="Volha Veramyeva" userId="S::vveramyeva@entsoe.eu::836e8578-a199-4c30-8364-47d6f6904819" providerId="AD" clId="Web-{4C146F79-C716-9DDA-676D-81E87902006C}" dt="2025-07-04T12:22:58.722" v="3" actId="1076"/>
          <ac:graphicFrameMkLst>
            <pc:docMk/>
            <pc:sldMk cId="2464331178" sldId="2147482522"/>
            <ac:graphicFrameMk id="7" creationId="{52F2591D-9659-44FA-BEF0-5B105A52AC8A}"/>
          </ac:graphicFrameMkLst>
        </pc:graphicFrameChg>
      </pc:sldChg>
    </pc:docChg>
  </pc:docChgLst>
  <pc:docChgLst>
    <pc:chgData name="Athanasios Katsikopoulos" userId="aa522e57-40a6-4c5d-8e0d-568c1accf5d3" providerId="ADAL" clId="{41604989-6ABA-4AC7-A12E-9029CC514B7B}"/>
    <pc:docChg chg="custSel modSld">
      <pc:chgData name="Athanasios Katsikopoulos" userId="aa522e57-40a6-4c5d-8e0d-568c1accf5d3" providerId="ADAL" clId="{41604989-6ABA-4AC7-A12E-9029CC514B7B}" dt="2025-06-11T13:17:08.326" v="10" actId="14100"/>
      <pc:docMkLst>
        <pc:docMk/>
      </pc:docMkLst>
      <pc:sldChg chg="addSp delSp modSp mod modClrScheme chgLayout">
        <pc:chgData name="Athanasios Katsikopoulos" userId="aa522e57-40a6-4c5d-8e0d-568c1accf5d3" providerId="ADAL" clId="{41604989-6ABA-4AC7-A12E-9029CC514B7B}" dt="2025-06-11T13:17:08.326" v="10" actId="14100"/>
        <pc:sldMkLst>
          <pc:docMk/>
          <pc:sldMk cId="1632184897" sldId="2147473041"/>
        </pc:sldMkLst>
        <pc:spChg chg="mod ord">
          <ac:chgData name="Athanasios Katsikopoulos" userId="aa522e57-40a6-4c5d-8e0d-568c1accf5d3" providerId="ADAL" clId="{41604989-6ABA-4AC7-A12E-9029CC514B7B}" dt="2025-06-11T12:46:29.339" v="0" actId="700"/>
          <ac:spMkLst>
            <pc:docMk/>
            <pc:sldMk cId="1632184897" sldId="2147473041"/>
            <ac:spMk id="2" creationId="{33D8BC69-4643-6C3B-F15C-7D4EFD0C6620}"/>
          </ac:spMkLst>
        </pc:spChg>
        <pc:spChg chg="mod">
          <ac:chgData name="Athanasios Katsikopoulos" userId="aa522e57-40a6-4c5d-8e0d-568c1accf5d3" providerId="ADAL" clId="{41604989-6ABA-4AC7-A12E-9029CC514B7B}" dt="2025-06-11T12:46:45.426" v="1"/>
          <ac:spMkLst>
            <pc:docMk/>
            <pc:sldMk cId="1632184897" sldId="2147473041"/>
            <ac:spMk id="7" creationId="{40A5C2C5-BD06-7D39-BB98-59A74E0A2505}"/>
          </ac:spMkLst>
        </pc:spChg>
        <pc:spChg chg="add mod ord">
          <ac:chgData name="Athanasios Katsikopoulos" userId="aa522e57-40a6-4c5d-8e0d-568c1accf5d3" providerId="ADAL" clId="{41604989-6ABA-4AC7-A12E-9029CC514B7B}" dt="2025-06-11T13:17:08.326" v="10" actId="14100"/>
          <ac:spMkLst>
            <pc:docMk/>
            <pc:sldMk cId="1632184897" sldId="2147473041"/>
            <ac:spMk id="8" creationId="{98D9054C-5EAC-C6FB-1815-05A223046155}"/>
          </ac:spMkLst>
        </pc:spChg>
      </pc:sldChg>
    </pc:docChg>
  </pc:docChgLst>
  <pc:docChgLst>
    <pc:chgData name="James Hellinckx" userId="S::jhellinckx@entsoe.eu::172d3d06-837c-45af-bb3f-053786358c11" providerId="AD" clId="Web-{01AFF1B7-A2F3-EFCF-E027-22BAEBA2B922}"/>
    <pc:docChg chg="modSld">
      <pc:chgData name="James Hellinckx" userId="S::jhellinckx@entsoe.eu::172d3d06-837c-45af-bb3f-053786358c11" providerId="AD" clId="Web-{01AFF1B7-A2F3-EFCF-E027-22BAEBA2B922}" dt="2025-07-01T07:09:16.016" v="146" actId="1076"/>
      <pc:docMkLst>
        <pc:docMk/>
      </pc:docMkLst>
      <pc:sldChg chg="modSp">
        <pc:chgData name="James Hellinckx" userId="S::jhellinckx@entsoe.eu::172d3d06-837c-45af-bb3f-053786358c11" providerId="AD" clId="Web-{01AFF1B7-A2F3-EFCF-E027-22BAEBA2B922}" dt="2025-07-01T07:09:16.016" v="146" actId="1076"/>
        <pc:sldMkLst>
          <pc:docMk/>
          <pc:sldMk cId="2831898029" sldId="9782"/>
        </pc:sldMkLst>
        <pc:spChg chg="mod">
          <ac:chgData name="James Hellinckx" userId="S::jhellinckx@entsoe.eu::172d3d06-837c-45af-bb3f-053786358c11" providerId="AD" clId="Web-{01AFF1B7-A2F3-EFCF-E027-22BAEBA2B922}" dt="2025-07-01T07:09:16.016" v="146" actId="1076"/>
          <ac:spMkLst>
            <pc:docMk/>
            <pc:sldMk cId="2831898029" sldId="9782"/>
            <ac:spMk id="8" creationId="{C95C7279-75B1-AD75-38E5-B333B0B8A4C2}"/>
          </ac:spMkLst>
        </pc:spChg>
      </pc:sldChg>
      <pc:sldChg chg="modSp">
        <pc:chgData name="James Hellinckx" userId="S::jhellinckx@entsoe.eu::172d3d06-837c-45af-bb3f-053786358c11" providerId="AD" clId="Web-{01AFF1B7-A2F3-EFCF-E027-22BAEBA2B922}" dt="2025-07-01T07:09:07.343" v="145" actId="1076"/>
        <pc:sldMkLst>
          <pc:docMk/>
          <pc:sldMk cId="186374884" sldId="2147473051"/>
        </pc:sldMkLst>
        <pc:spChg chg="mod">
          <ac:chgData name="James Hellinckx" userId="S::jhellinckx@entsoe.eu::172d3d06-837c-45af-bb3f-053786358c11" providerId="AD" clId="Web-{01AFF1B7-A2F3-EFCF-E027-22BAEBA2B922}" dt="2025-07-01T07:09:07.343" v="145" actId="1076"/>
          <ac:spMkLst>
            <pc:docMk/>
            <pc:sldMk cId="186374884" sldId="2147473051"/>
            <ac:spMk id="17" creationId="{67E76EDB-5896-AD41-F201-39C126387534}"/>
          </ac:spMkLst>
        </pc:spChg>
      </pc:sldChg>
    </pc:docChg>
  </pc:docChgLst>
  <pc:docChgLst>
    <pc:chgData name="Nijat Gasimov" userId="S::ngasimov@entsoe.eu::c2ada72c-961a-4dc2-9715-14ec576a85da" providerId="AD" clId="Web-{5BBFC450-EB75-C538-6EE5-FE4CE5A8E890}"/>
    <pc:docChg chg="mod modSld">
      <pc:chgData name="Nijat Gasimov" userId="S::ngasimov@entsoe.eu::c2ada72c-961a-4dc2-9715-14ec576a85da" providerId="AD" clId="Web-{5BBFC450-EB75-C538-6EE5-FE4CE5A8E890}" dt="2025-06-26T11:01:49.055" v="1"/>
      <pc:docMkLst>
        <pc:docMk/>
      </pc:docMkLst>
      <pc:sldChg chg="addSp modSp">
        <pc:chgData name="Nijat Gasimov" userId="S::ngasimov@entsoe.eu::c2ada72c-961a-4dc2-9715-14ec576a85da" providerId="AD" clId="Web-{5BBFC450-EB75-C538-6EE5-FE4CE5A8E890}" dt="2025-06-26T11:01:08.818" v="0"/>
        <pc:sldMkLst>
          <pc:docMk/>
          <pc:sldMk cId="3658424440" sldId="2147482515"/>
        </pc:sldMkLst>
        <pc:picChg chg="add mod">
          <ac:chgData name="Nijat Gasimov" userId="S::ngasimov@entsoe.eu::c2ada72c-961a-4dc2-9715-14ec576a85da" providerId="AD" clId="Web-{5BBFC450-EB75-C538-6EE5-FE4CE5A8E890}" dt="2025-06-26T11:01:08.818" v="0"/>
          <ac:picMkLst>
            <pc:docMk/>
            <pc:sldMk cId="3658424440" sldId="2147482515"/>
            <ac:picMk id="3" creationId="{BCF3BDB2-235A-78D5-10E6-3D68D91B5DD0}"/>
          </ac:picMkLst>
        </pc:picChg>
      </pc:sldChg>
    </pc:docChg>
  </pc:docChgLst>
  <pc:docChgLst>
    <pc:chgData name="Gamze Dogan" userId="S::gdogan@entsoe.eu::09a7ca71-acfa-4d53-802f-150a9c2aa29d" providerId="AD" clId="Web-{307F3A11-4D30-BB54-C431-FDB1FC1E5634}"/>
    <pc:docChg chg="modSld">
      <pc:chgData name="Gamze Dogan" userId="S::gdogan@entsoe.eu::09a7ca71-acfa-4d53-802f-150a9c2aa29d" providerId="AD" clId="Web-{307F3A11-4D30-BB54-C431-FDB1FC1E5634}" dt="2024-07-08T07:25:38.891" v="127" actId="20577"/>
      <pc:docMkLst>
        <pc:docMk/>
      </pc:docMkLst>
      <pc:sldChg chg="modSp">
        <pc:chgData name="Gamze Dogan" userId="S::gdogan@entsoe.eu::09a7ca71-acfa-4d53-802f-150a9c2aa29d" providerId="AD" clId="Web-{307F3A11-4D30-BB54-C431-FDB1FC1E5634}" dt="2024-07-08T07:25:38.891" v="127" actId="20577"/>
        <pc:sldMkLst>
          <pc:docMk/>
          <pc:sldMk cId="2022016516" sldId="9751"/>
        </pc:sldMkLst>
      </pc:sldChg>
    </pc:docChg>
  </pc:docChgLst>
  <pc:docChgLst>
    <pc:chgData name="James Hellinckx" userId="S::jhellinckx@entsoe.eu::172d3d06-837c-45af-bb3f-053786358c11" providerId="AD" clId="Web-{F6416FFB-376A-FE9C-F04F-F87D6C25FA57}"/>
    <pc:docChg chg="modSld">
      <pc:chgData name="James Hellinckx" userId="S::jhellinckx@entsoe.eu::172d3d06-837c-45af-bb3f-053786358c11" providerId="AD" clId="Web-{F6416FFB-376A-FE9C-F04F-F87D6C25FA57}" dt="2025-06-17T14:34:59.830" v="29" actId="20577"/>
      <pc:docMkLst>
        <pc:docMk/>
      </pc:docMkLst>
      <pc:sldChg chg="modSp">
        <pc:chgData name="James Hellinckx" userId="S::jhellinckx@entsoe.eu::172d3d06-837c-45af-bb3f-053786358c11" providerId="AD" clId="Web-{F6416FFB-376A-FE9C-F04F-F87D6C25FA57}" dt="2025-06-17T14:34:59.830" v="29" actId="20577"/>
        <pc:sldMkLst>
          <pc:docMk/>
          <pc:sldMk cId="186374884" sldId="2147473051"/>
        </pc:sldMkLst>
        <pc:spChg chg="mod">
          <ac:chgData name="James Hellinckx" userId="S::jhellinckx@entsoe.eu::172d3d06-837c-45af-bb3f-053786358c11" providerId="AD" clId="Web-{F6416FFB-376A-FE9C-F04F-F87D6C25FA57}" dt="2025-06-17T14:34:59.830" v="29" actId="20577"/>
          <ac:spMkLst>
            <pc:docMk/>
            <pc:sldMk cId="186374884" sldId="2147473051"/>
            <ac:spMk id="14" creationId="{1E8FDB24-9320-285E-F9CB-B6300C7A3C7B}"/>
          </ac:spMkLst>
        </pc:spChg>
      </pc:sldChg>
    </pc:docChg>
  </pc:docChgLst>
  <pc:docChgLst>
    <pc:chgData name="James Hellinckx" userId="S::jhellinckx@entsoe.eu::172d3d06-837c-45af-bb3f-053786358c11" providerId="AD" clId="Web-{2BBCADD2-0400-E4A1-6112-F208D0758BA5}"/>
    <pc:docChg chg="modSld">
      <pc:chgData name="James Hellinckx" userId="S::jhellinckx@entsoe.eu::172d3d06-837c-45af-bb3f-053786358c11" providerId="AD" clId="Web-{2BBCADD2-0400-E4A1-6112-F208D0758BA5}" dt="2025-06-26T12:31:17.261" v="16" actId="20577"/>
      <pc:docMkLst>
        <pc:docMk/>
      </pc:docMkLst>
      <pc:sldChg chg="modSp">
        <pc:chgData name="James Hellinckx" userId="S::jhellinckx@entsoe.eu::172d3d06-837c-45af-bb3f-053786358c11" providerId="AD" clId="Web-{2BBCADD2-0400-E4A1-6112-F208D0758BA5}" dt="2025-06-26T12:31:17.261" v="16" actId="20577"/>
        <pc:sldMkLst>
          <pc:docMk/>
          <pc:sldMk cId="2831898029" sldId="9782"/>
        </pc:sldMkLst>
        <pc:spChg chg="mod">
          <ac:chgData name="James Hellinckx" userId="S::jhellinckx@entsoe.eu::172d3d06-837c-45af-bb3f-053786358c11" providerId="AD" clId="Web-{2BBCADD2-0400-E4A1-6112-F208D0758BA5}" dt="2025-06-26T12:31:17.261" v="16" actId="20577"/>
          <ac:spMkLst>
            <pc:docMk/>
            <pc:sldMk cId="2831898029" sldId="9782"/>
            <ac:spMk id="8" creationId="{C95C7279-75B1-AD75-38E5-B333B0B8A4C2}"/>
          </ac:spMkLst>
        </pc:spChg>
      </pc:sldChg>
      <pc:sldChg chg="modSp">
        <pc:chgData name="James Hellinckx" userId="S::jhellinckx@entsoe.eu::172d3d06-837c-45af-bb3f-053786358c11" providerId="AD" clId="Web-{2BBCADD2-0400-E4A1-6112-F208D0758BA5}" dt="2025-06-26T12:29:02.756" v="1" actId="20577"/>
        <pc:sldMkLst>
          <pc:docMk/>
          <pc:sldMk cId="186374884" sldId="2147473051"/>
        </pc:sldMkLst>
        <pc:spChg chg="mod">
          <ac:chgData name="James Hellinckx" userId="S::jhellinckx@entsoe.eu::172d3d06-837c-45af-bb3f-053786358c11" providerId="AD" clId="Web-{2BBCADD2-0400-E4A1-6112-F208D0758BA5}" dt="2025-06-26T12:29:02.756" v="1" actId="20577"/>
          <ac:spMkLst>
            <pc:docMk/>
            <pc:sldMk cId="186374884" sldId="2147473051"/>
            <ac:spMk id="17" creationId="{67E76EDB-5896-AD41-F201-39C126387534}"/>
          </ac:spMkLst>
        </pc:spChg>
      </pc:sldChg>
    </pc:docChg>
  </pc:docChgLst>
  <pc:docChgLst>
    <pc:chgData name="James Hellinckx" userId="S::jhellinckx@entsoe.eu::172d3d06-837c-45af-bb3f-053786358c11" providerId="AD" clId="Web-{30AF9E83-A763-3EFE-C525-87D14ADC74B7}"/>
    <pc:docChg chg="modSld">
      <pc:chgData name="James Hellinckx" userId="S::jhellinckx@entsoe.eu::172d3d06-837c-45af-bb3f-053786358c11" providerId="AD" clId="Web-{30AF9E83-A763-3EFE-C525-87D14ADC74B7}" dt="2025-07-03T13:46:33.273" v="57" actId="20577"/>
      <pc:docMkLst>
        <pc:docMk/>
      </pc:docMkLst>
      <pc:sldChg chg="modSp">
        <pc:chgData name="James Hellinckx" userId="S::jhellinckx@entsoe.eu::172d3d06-837c-45af-bb3f-053786358c11" providerId="AD" clId="Web-{30AF9E83-A763-3EFE-C525-87D14ADC74B7}" dt="2025-07-03T13:46:33.273" v="57" actId="20577"/>
        <pc:sldMkLst>
          <pc:docMk/>
          <pc:sldMk cId="3032705158" sldId="2147473036"/>
        </pc:sldMkLst>
        <pc:spChg chg="mod">
          <ac:chgData name="James Hellinckx" userId="S::jhellinckx@entsoe.eu::172d3d06-837c-45af-bb3f-053786358c11" providerId="AD" clId="Web-{30AF9E83-A763-3EFE-C525-87D14ADC74B7}" dt="2025-07-03T13:46:33.273" v="57" actId="20577"/>
          <ac:spMkLst>
            <pc:docMk/>
            <pc:sldMk cId="3032705158" sldId="2147473036"/>
            <ac:spMk id="13" creationId="{BAAB0CE5-B203-4530-FCC1-8D7007AFD39B}"/>
          </ac:spMkLst>
        </pc:spChg>
      </pc:sldChg>
    </pc:docChg>
  </pc:docChgLst>
  <pc:docChgLst>
    <pc:chgData name="Karolina Daszkiewicz" userId="S::kdaszkiewicz@entsoe.eu::c9d22cf1-9d73-4e64-9208-293d6eeeaa35" providerId="AD" clId="Web-{E090E5EA-3400-804B-2A02-4287B8877E63}"/>
    <pc:docChg chg="addSld">
      <pc:chgData name="Karolina Daszkiewicz" userId="S::kdaszkiewicz@entsoe.eu::c9d22cf1-9d73-4e64-9208-293d6eeeaa35" providerId="AD" clId="Web-{E090E5EA-3400-804B-2A02-4287B8877E63}" dt="2025-06-25T14:11:58.918" v="1"/>
      <pc:docMkLst>
        <pc:docMk/>
      </pc:docMkLst>
      <pc:sldChg chg="add">
        <pc:chgData name="Karolina Daszkiewicz" userId="S::kdaszkiewicz@entsoe.eu::c9d22cf1-9d73-4e64-9208-293d6eeeaa35" providerId="AD" clId="Web-{E090E5EA-3400-804B-2A02-4287B8877E63}" dt="2025-06-25T14:11:58.903" v="0"/>
        <pc:sldMkLst>
          <pc:docMk/>
          <pc:sldMk cId="2342868390" sldId="2147473049"/>
        </pc:sldMkLst>
      </pc:sldChg>
      <pc:sldChg chg="add">
        <pc:chgData name="Karolina Daszkiewicz" userId="S::kdaszkiewicz@entsoe.eu::c9d22cf1-9d73-4e64-9208-293d6eeeaa35" providerId="AD" clId="Web-{E090E5EA-3400-804B-2A02-4287B8877E63}" dt="2025-06-25T14:11:58.918" v="1"/>
        <pc:sldMkLst>
          <pc:docMk/>
          <pc:sldMk cId="3178673410" sldId="2147482514"/>
        </pc:sldMkLst>
      </pc:sldChg>
    </pc:docChg>
  </pc:docChgLst>
  <pc:docChgLst>
    <pc:chgData name="Kristine Marcina" userId="S::kmarcina1@entsoe.eu::97f3e643-6597-4f1a-906a-572968d88077" providerId="AD" clId="Web-{94B139E8-FA04-4E63-841A-5C967A385A81}"/>
    <pc:docChg chg="modSld">
      <pc:chgData name="Kristine Marcina" userId="S::kmarcina1@entsoe.eu::97f3e643-6597-4f1a-906a-572968d88077" providerId="AD" clId="Web-{94B139E8-FA04-4E63-841A-5C967A385A81}" dt="2025-06-26T12:16:43.664" v="92" actId="20577"/>
      <pc:docMkLst>
        <pc:docMk/>
      </pc:docMkLst>
      <pc:sldChg chg="modSp">
        <pc:chgData name="Kristine Marcina" userId="S::kmarcina1@entsoe.eu::97f3e643-6597-4f1a-906a-572968d88077" providerId="AD" clId="Web-{94B139E8-FA04-4E63-841A-5C967A385A81}" dt="2025-06-26T12:16:05.506" v="65" actId="20577"/>
        <pc:sldMkLst>
          <pc:docMk/>
          <pc:sldMk cId="3747917856" sldId="9784"/>
        </pc:sldMkLst>
      </pc:sldChg>
      <pc:sldChg chg="modSp">
        <pc:chgData name="Kristine Marcina" userId="S::kmarcina1@entsoe.eu::97f3e643-6597-4f1a-906a-572968d88077" providerId="AD" clId="Web-{94B139E8-FA04-4E63-841A-5C967A385A81}" dt="2025-06-26T12:16:43.664" v="92" actId="20577"/>
        <pc:sldMkLst>
          <pc:docMk/>
          <pc:sldMk cId="2562661172" sldId="2147473050"/>
        </pc:sldMkLst>
        <pc:spChg chg="mod">
          <ac:chgData name="Kristine Marcina" userId="S::kmarcina1@entsoe.eu::97f3e643-6597-4f1a-906a-572968d88077" providerId="AD" clId="Web-{94B139E8-FA04-4E63-841A-5C967A385A81}" dt="2025-06-26T12:16:43.664" v="92" actId="20577"/>
          <ac:spMkLst>
            <pc:docMk/>
            <pc:sldMk cId="2562661172" sldId="2147473050"/>
            <ac:spMk id="13" creationId="{BAAB0CE5-B203-4530-FCC1-8D7007AFD39B}"/>
          </ac:spMkLst>
        </pc:spChg>
      </pc:sldChg>
    </pc:docChg>
  </pc:docChgLst>
  <pc:docChgLst>
    <pc:chgData name="Volha Veramyeva" userId="S::vveramyeva@entsoe.eu::836e8578-a199-4c30-8364-47d6f6904819" providerId="AD" clId="Web-{1D8D1489-438D-5752-88FC-FF65881F4820}"/>
    <pc:docChg chg="addSld modSld">
      <pc:chgData name="Volha Veramyeva" userId="S::vveramyeva@entsoe.eu::836e8578-a199-4c30-8364-47d6f6904819" providerId="AD" clId="Web-{1D8D1489-438D-5752-88FC-FF65881F4820}" dt="2025-06-10T11:46:10.003" v="14" actId="20577"/>
      <pc:docMkLst>
        <pc:docMk/>
      </pc:docMkLst>
      <pc:sldChg chg="modSp">
        <pc:chgData name="Volha Veramyeva" userId="S::vveramyeva@entsoe.eu::836e8578-a199-4c30-8364-47d6f6904819" providerId="AD" clId="Web-{1D8D1489-438D-5752-88FC-FF65881F4820}" dt="2025-06-10T11:44:41.972" v="10"/>
        <pc:sldMkLst>
          <pc:docMk/>
          <pc:sldMk cId="2902678539" sldId="2147473043"/>
        </pc:sldMkLst>
        <pc:spChg chg="mod">
          <ac:chgData name="Volha Veramyeva" userId="S::vveramyeva@entsoe.eu::836e8578-a199-4c30-8364-47d6f6904819" providerId="AD" clId="Web-{1D8D1489-438D-5752-88FC-FF65881F4820}" dt="2025-06-10T11:44:41.972" v="10"/>
          <ac:spMkLst>
            <pc:docMk/>
            <pc:sldMk cId="2902678539" sldId="2147473043"/>
            <ac:spMk id="2" creationId="{D148EBBD-E885-5264-191D-F1C5149063D9}"/>
          </ac:spMkLst>
        </pc:spChg>
      </pc:sldChg>
      <pc:sldChg chg="modSp add replId">
        <pc:chgData name="Volha Veramyeva" userId="S::vveramyeva@entsoe.eu::836e8578-a199-4c30-8364-47d6f6904819" providerId="AD" clId="Web-{1D8D1489-438D-5752-88FC-FF65881F4820}" dt="2025-06-10T11:46:10.003" v="14" actId="20577"/>
        <pc:sldMkLst>
          <pc:docMk/>
          <pc:sldMk cId="1070590861" sldId="2147473044"/>
        </pc:sldMkLst>
        <pc:spChg chg="mod">
          <ac:chgData name="Volha Veramyeva" userId="S::vveramyeva@entsoe.eu::836e8578-a199-4c30-8364-47d6f6904819" providerId="AD" clId="Web-{1D8D1489-438D-5752-88FC-FF65881F4820}" dt="2025-06-10T11:46:10.003" v="14" actId="20577"/>
          <ac:spMkLst>
            <pc:docMk/>
            <pc:sldMk cId="1070590861" sldId="2147473044"/>
            <ac:spMk id="2" creationId="{6B95AA68-6E2B-3B61-AD56-98B88A0DEBAD}"/>
          </ac:spMkLst>
        </pc:spChg>
      </pc:sldChg>
    </pc:docChg>
  </pc:docChgLst>
  <pc:docChgLst>
    <pc:chgData name="Pavlos Natsis" userId="S::pnatsis@entsoe.eu::c1f84e45-f464-4411-97e6-56dfbde24db6" providerId="AD" clId="Web-{7A40075E-74A3-9FAA-F609-98AAC68E9BE7}"/>
    <pc:docChg chg="modSld sldOrd">
      <pc:chgData name="Pavlos Natsis" userId="S::pnatsis@entsoe.eu::c1f84e45-f464-4411-97e6-56dfbde24db6" providerId="AD" clId="Web-{7A40075E-74A3-9FAA-F609-98AAC68E9BE7}" dt="2025-06-26T13:33:39.415" v="238"/>
      <pc:docMkLst>
        <pc:docMk/>
      </pc:docMkLst>
      <pc:sldChg chg="modSp">
        <pc:chgData name="Pavlos Natsis" userId="S::pnatsis@entsoe.eu::c1f84e45-f464-4411-97e6-56dfbde24db6" providerId="AD" clId="Web-{7A40075E-74A3-9FAA-F609-98AAC68E9BE7}" dt="2025-06-26T13:32:16.116" v="180" actId="20577"/>
        <pc:sldMkLst>
          <pc:docMk/>
          <pc:sldMk cId="3747917856" sldId="9784"/>
        </pc:sldMkLst>
        <pc:spChg chg="mod">
          <ac:chgData name="Pavlos Natsis" userId="S::pnatsis@entsoe.eu::c1f84e45-f464-4411-97e6-56dfbde24db6" providerId="AD" clId="Web-{7A40075E-74A3-9FAA-F609-98AAC68E9BE7}" dt="2025-06-26T13:32:16.116" v="180" actId="20577"/>
          <ac:spMkLst>
            <pc:docMk/>
            <pc:sldMk cId="3747917856" sldId="9784"/>
            <ac:spMk id="2" creationId="{1C1B384A-CFB9-264F-8721-6D9408529754}"/>
          </ac:spMkLst>
        </pc:spChg>
      </pc:sldChg>
      <pc:sldChg chg="modSp ord">
        <pc:chgData name="Pavlos Natsis" userId="S::pnatsis@entsoe.eu::c1f84e45-f464-4411-97e6-56dfbde24db6" providerId="AD" clId="Web-{7A40075E-74A3-9FAA-F609-98AAC68E9BE7}" dt="2025-06-26T13:24:12.321" v="3"/>
        <pc:sldMkLst>
          <pc:docMk/>
          <pc:sldMk cId="2676031332" sldId="9786"/>
        </pc:sldMkLst>
        <pc:spChg chg="mod">
          <ac:chgData name="Pavlos Natsis" userId="S::pnatsis@entsoe.eu::c1f84e45-f464-4411-97e6-56dfbde24db6" providerId="AD" clId="Web-{7A40075E-74A3-9FAA-F609-98AAC68E9BE7}" dt="2025-06-26T12:52:57.374" v="2" actId="20577"/>
          <ac:spMkLst>
            <pc:docMk/>
            <pc:sldMk cId="2676031332" sldId="9786"/>
            <ac:spMk id="2" creationId="{9E949511-743D-F0BA-4701-1E5433146B82}"/>
          </ac:spMkLst>
        </pc:spChg>
      </pc:sldChg>
      <pc:sldChg chg="modSp">
        <pc:chgData name="Pavlos Natsis" userId="S::pnatsis@entsoe.eu::c1f84e45-f464-4411-97e6-56dfbde24db6" providerId="AD" clId="Web-{7A40075E-74A3-9FAA-F609-98AAC68E9BE7}" dt="2025-06-26T13:33:39.415" v="238"/>
        <pc:sldMkLst>
          <pc:docMk/>
          <pc:sldMk cId="341439889" sldId="9789"/>
        </pc:sldMkLst>
        <pc:graphicFrameChg chg="mod modGraphic">
          <ac:chgData name="Pavlos Natsis" userId="S::pnatsis@entsoe.eu::c1f84e45-f464-4411-97e6-56dfbde24db6" providerId="AD" clId="Web-{7A40075E-74A3-9FAA-F609-98AAC68E9BE7}" dt="2025-06-26T13:33:39.415" v="238"/>
          <ac:graphicFrameMkLst>
            <pc:docMk/>
            <pc:sldMk cId="341439889" sldId="9789"/>
            <ac:graphicFrameMk id="7" creationId="{52F2591D-9659-44FA-BEF0-5B105A52AC8A}"/>
          </ac:graphicFrameMkLst>
        </pc:graphicFrameChg>
      </pc:sldChg>
      <pc:sldChg chg="modSp">
        <pc:chgData name="Pavlos Natsis" userId="S::pnatsis@entsoe.eu::c1f84e45-f464-4411-97e6-56dfbde24db6" providerId="AD" clId="Web-{7A40075E-74A3-9FAA-F609-98AAC68E9BE7}" dt="2025-06-26T13:32:06.053" v="171" actId="20577"/>
        <pc:sldMkLst>
          <pc:docMk/>
          <pc:sldMk cId="1589754691" sldId="2147473039"/>
        </pc:sldMkLst>
        <pc:spChg chg="mod">
          <ac:chgData name="Pavlos Natsis" userId="S::pnatsis@entsoe.eu::c1f84e45-f464-4411-97e6-56dfbde24db6" providerId="AD" clId="Web-{7A40075E-74A3-9FAA-F609-98AAC68E9BE7}" dt="2025-06-26T13:32:06.053" v="171" actId="20577"/>
          <ac:spMkLst>
            <pc:docMk/>
            <pc:sldMk cId="1589754691" sldId="2147473039"/>
            <ac:spMk id="2" creationId="{33D8BC69-4643-6C3B-F15C-7D4EFD0C6620}"/>
          </ac:spMkLst>
        </pc:spChg>
      </pc:sldChg>
      <pc:sldChg chg="modSp">
        <pc:chgData name="Pavlos Natsis" userId="S::pnatsis@entsoe.eu::c1f84e45-f464-4411-97e6-56dfbde24db6" providerId="AD" clId="Web-{7A40075E-74A3-9FAA-F609-98AAC68E9BE7}" dt="2025-06-26T13:32:47.101" v="196" actId="20577"/>
        <pc:sldMkLst>
          <pc:docMk/>
          <pc:sldMk cId="1632184897" sldId="2147473041"/>
        </pc:sldMkLst>
        <pc:spChg chg="mod">
          <ac:chgData name="Pavlos Natsis" userId="S::pnatsis@entsoe.eu::c1f84e45-f464-4411-97e6-56dfbde24db6" providerId="AD" clId="Web-{7A40075E-74A3-9FAA-F609-98AAC68E9BE7}" dt="2025-06-26T13:32:47.101" v="196" actId="20577"/>
          <ac:spMkLst>
            <pc:docMk/>
            <pc:sldMk cId="1632184897" sldId="2147473041"/>
            <ac:spMk id="2" creationId="{33D8BC69-4643-6C3B-F15C-7D4EFD0C6620}"/>
          </ac:spMkLst>
        </pc:spChg>
      </pc:sldChg>
      <pc:sldChg chg="modSp">
        <pc:chgData name="Pavlos Natsis" userId="S::pnatsis@entsoe.eu::c1f84e45-f464-4411-97e6-56dfbde24db6" providerId="AD" clId="Web-{7A40075E-74A3-9FAA-F609-98AAC68E9BE7}" dt="2025-06-26T13:32:28.804" v="183" actId="20577"/>
        <pc:sldMkLst>
          <pc:docMk/>
          <pc:sldMk cId="2562661172" sldId="2147473050"/>
        </pc:sldMkLst>
        <pc:spChg chg="mod">
          <ac:chgData name="Pavlos Natsis" userId="S::pnatsis@entsoe.eu::c1f84e45-f464-4411-97e6-56dfbde24db6" providerId="AD" clId="Web-{7A40075E-74A3-9FAA-F609-98AAC68E9BE7}" dt="2025-06-26T13:32:28.804" v="183" actId="20577"/>
          <ac:spMkLst>
            <pc:docMk/>
            <pc:sldMk cId="2562661172" sldId="2147473050"/>
            <ac:spMk id="2" creationId="{1C1B384A-CFB9-264F-8721-6D9408529754}"/>
          </ac:spMkLst>
        </pc:spChg>
      </pc:sldChg>
    </pc:docChg>
  </pc:docChgLst>
  <pc:docChgLst>
    <pc:chgData name="Sultan Aliyev" userId="2cd0f9a5-4cc3-4e1e-870b-947bad0a82a4" providerId="ADAL" clId="{20D9E7F8-B8D3-4C13-956E-AA69D1664552}"/>
    <pc:docChg chg="undo redo custSel addSld modSld">
      <pc:chgData name="Sultan Aliyev" userId="2cd0f9a5-4cc3-4e1e-870b-947bad0a82a4" providerId="ADAL" clId="{20D9E7F8-B8D3-4C13-956E-AA69D1664552}" dt="2024-06-25T14:07:36.962" v="295" actId="1076"/>
      <pc:docMkLst>
        <pc:docMk/>
      </pc:docMkLst>
      <pc:sldChg chg="addSp delSp modSp mod delCm">
        <pc:chgData name="Sultan Aliyev" userId="2cd0f9a5-4cc3-4e1e-870b-947bad0a82a4" providerId="ADAL" clId="{20D9E7F8-B8D3-4C13-956E-AA69D1664552}" dt="2024-06-25T13:57:00.615" v="170"/>
        <pc:sldMkLst>
          <pc:docMk/>
          <pc:sldMk cId="2295729825" sldId="9761"/>
        </pc:sldMkLst>
        <pc:extLst>
          <p:ext xmlns:p="http://schemas.openxmlformats.org/presentationml/2006/main" uri="{D6D511B9-2390-475A-947B-AFAB55BFBCF1}">
            <pc226:cmChg xmlns:pc226="http://schemas.microsoft.com/office/powerpoint/2022/06/main/command" chg="del">
              <pc226:chgData name="Sultan Aliyev" userId="2cd0f9a5-4cc3-4e1e-870b-947bad0a82a4" providerId="ADAL" clId="{20D9E7F8-B8D3-4C13-956E-AA69D1664552}" dt="2024-06-25T13:57:00.615" v="170"/>
              <pc2:cmMkLst xmlns:pc2="http://schemas.microsoft.com/office/powerpoint/2019/9/main/command">
                <pc:docMk/>
                <pc:sldMk cId="2295729825" sldId="9761"/>
                <pc2:cmMk id="{9A488D26-F241-469A-B059-29D205B8A4E9}"/>
              </pc2:cmMkLst>
            </pc226:cmChg>
          </p:ext>
        </pc:extLst>
      </pc:sldChg>
      <pc:sldChg chg="addSp delSp modSp add mod delCm">
        <pc:chgData name="Sultan Aliyev" userId="2cd0f9a5-4cc3-4e1e-870b-947bad0a82a4" providerId="ADAL" clId="{20D9E7F8-B8D3-4C13-956E-AA69D1664552}" dt="2024-06-25T14:07:36.962" v="295" actId="1076"/>
        <pc:sldMkLst>
          <pc:docMk/>
          <pc:sldMk cId="3140872985" sldId="9785"/>
        </pc:sldMkLst>
        <pc:extLst>
          <p:ext xmlns:p="http://schemas.openxmlformats.org/presentationml/2006/main" uri="{D6D511B9-2390-475A-947B-AFAB55BFBCF1}">
            <pc226:cmChg xmlns:pc226="http://schemas.microsoft.com/office/powerpoint/2022/06/main/command" chg="del">
              <pc226:chgData name="Sultan Aliyev" userId="2cd0f9a5-4cc3-4e1e-870b-947bad0a82a4" providerId="ADAL" clId="{20D9E7F8-B8D3-4C13-956E-AA69D1664552}" dt="2024-06-25T13:56:53.503" v="169"/>
              <pc2:cmMkLst xmlns:pc2="http://schemas.microsoft.com/office/powerpoint/2019/9/main/command">
                <pc:docMk/>
                <pc:sldMk cId="3140872985" sldId="9785"/>
                <pc2:cmMk id="{A1F5AF49-7791-4C8F-B767-9DEC24A54A72}"/>
              </pc2:cmMkLst>
            </pc226:cmChg>
          </p:ext>
        </pc:extLst>
      </pc:sldChg>
    </pc:docChg>
  </pc:docChgLst>
  <pc:docChgLst>
    <pc:chgData name="Marco Foresti" userId="S::mforesti@entsoe.eu::ae570ff3-332a-4855-b050-9bf62b272f14" providerId="AD" clId="Web-{CF67FF78-1EA5-C117-027D-5F282BDBB4E6}"/>
    <pc:docChg chg="addSld delSld modSld">
      <pc:chgData name="Marco Foresti" userId="S::mforesti@entsoe.eu::ae570ff3-332a-4855-b050-9bf62b272f14" providerId="AD" clId="Web-{CF67FF78-1EA5-C117-027D-5F282BDBB4E6}" dt="2025-06-25T14:30:25.684" v="602" actId="20577"/>
      <pc:docMkLst>
        <pc:docMk/>
      </pc:docMkLst>
      <pc:sldChg chg="add del">
        <pc:chgData name="Marco Foresti" userId="S::mforesti@entsoe.eu::ae570ff3-332a-4855-b050-9bf62b272f14" providerId="AD" clId="Web-{CF67FF78-1EA5-C117-027D-5F282BDBB4E6}" dt="2025-06-25T07:39:20.845" v="1"/>
        <pc:sldMkLst>
          <pc:docMk/>
          <pc:sldMk cId="354018371" sldId="2147482513"/>
        </pc:sldMkLst>
      </pc:sldChg>
      <pc:sldChg chg="modSp add replId">
        <pc:chgData name="Marco Foresti" userId="S::mforesti@entsoe.eu::ae570ff3-332a-4855-b050-9bf62b272f14" providerId="AD" clId="Web-{CF67FF78-1EA5-C117-027D-5F282BDBB4E6}" dt="2025-06-25T14:30:25.684" v="602" actId="20577"/>
        <pc:sldMkLst>
          <pc:docMk/>
          <pc:sldMk cId="4125251709" sldId="2147482513"/>
        </pc:sldMkLst>
        <pc:spChg chg="mod">
          <ac:chgData name="Marco Foresti" userId="S::mforesti@entsoe.eu::ae570ff3-332a-4855-b050-9bf62b272f14" providerId="AD" clId="Web-{CF67FF78-1EA5-C117-027D-5F282BDBB4E6}" dt="2025-06-25T07:39:33.861" v="11" actId="20577"/>
          <ac:spMkLst>
            <pc:docMk/>
            <pc:sldMk cId="4125251709" sldId="2147482513"/>
            <ac:spMk id="2" creationId="{5FF5F64F-DC17-15D3-9C91-3D10AA04BAF9}"/>
          </ac:spMkLst>
        </pc:spChg>
        <pc:spChg chg="mod">
          <ac:chgData name="Marco Foresti" userId="S::mforesti@entsoe.eu::ae570ff3-332a-4855-b050-9bf62b272f14" providerId="AD" clId="Web-{CF67FF78-1EA5-C117-027D-5F282BDBB4E6}" dt="2025-06-25T09:24:29.245" v="418" actId="20577"/>
          <ac:spMkLst>
            <pc:docMk/>
            <pc:sldMk cId="4125251709" sldId="2147482513"/>
            <ac:spMk id="14" creationId="{502AF562-0081-26F1-7CD3-634087A444AA}"/>
          </ac:spMkLst>
        </pc:spChg>
        <pc:spChg chg="mod">
          <ac:chgData name="Marco Foresti" userId="S::mforesti@entsoe.eu::ae570ff3-332a-4855-b050-9bf62b272f14" providerId="AD" clId="Web-{CF67FF78-1EA5-C117-027D-5F282BDBB4E6}" dt="2025-06-25T14:30:25.684" v="602" actId="20577"/>
          <ac:spMkLst>
            <pc:docMk/>
            <pc:sldMk cId="4125251709" sldId="2147482513"/>
            <ac:spMk id="17" creationId="{37C00F9A-92DE-AA5F-1D71-A921C173699B}"/>
          </ac:spMkLst>
        </pc:spChg>
        <pc:spChg chg="mod">
          <ac:chgData name="Marco Foresti" userId="S::mforesti@entsoe.eu::ae570ff3-332a-4855-b050-9bf62b272f14" providerId="AD" clId="Web-{CF67FF78-1EA5-C117-027D-5F282BDBB4E6}" dt="2025-06-25T08:30:58.570" v="108" actId="20577"/>
          <ac:spMkLst>
            <pc:docMk/>
            <pc:sldMk cId="4125251709" sldId="2147482513"/>
            <ac:spMk id="20" creationId="{462DBB80-988C-564F-B0AF-5CA374EAB1C0}"/>
          </ac:spMkLst>
        </pc:spChg>
        <pc:spChg chg="mod">
          <ac:chgData name="Marco Foresti" userId="S::mforesti@entsoe.eu::ae570ff3-332a-4855-b050-9bf62b272f14" providerId="AD" clId="Web-{CF67FF78-1EA5-C117-027D-5F282BDBB4E6}" dt="2025-06-25T14:29:34.665" v="567" actId="20577"/>
          <ac:spMkLst>
            <pc:docMk/>
            <pc:sldMk cId="4125251709" sldId="2147482513"/>
            <ac:spMk id="21" creationId="{1EF673DB-E48E-D43C-6556-19DCE0F679A5}"/>
          </ac:spMkLst>
        </pc:spChg>
        <pc:spChg chg="mod">
          <ac:chgData name="Marco Foresti" userId="S::mforesti@entsoe.eu::ae570ff3-332a-4855-b050-9bf62b272f14" providerId="AD" clId="Web-{CF67FF78-1EA5-C117-027D-5F282BDBB4E6}" dt="2025-06-25T08:14:01.009" v="73" actId="20577"/>
          <ac:spMkLst>
            <pc:docMk/>
            <pc:sldMk cId="4125251709" sldId="2147482513"/>
            <ac:spMk id="24" creationId="{76786D40-4993-168D-517D-0E4B35655695}"/>
          </ac:spMkLst>
        </pc:spChg>
      </pc:sldChg>
    </pc:docChg>
  </pc:docChgLst>
  <pc:docChgLst>
    <pc:chgData name="Volha Veramyeva" userId="836e8578-a199-4c30-8364-47d6f6904819" providerId="ADAL" clId="{5AAC9A23-106F-455B-93F9-12A41A9E2477}"/>
    <pc:docChg chg="undo custSel addSld delSld modSld sldOrd">
      <pc:chgData name="Volha Veramyeva" userId="836e8578-a199-4c30-8364-47d6f6904819" providerId="ADAL" clId="{5AAC9A23-106F-455B-93F9-12A41A9E2477}" dt="2024-07-08T11:50:35.005" v="827" actId="14100"/>
      <pc:docMkLst>
        <pc:docMk/>
      </pc:docMkLst>
      <pc:sldChg chg="modSp mod">
        <pc:chgData name="Volha Veramyeva" userId="836e8578-a199-4c30-8364-47d6f6904819" providerId="ADAL" clId="{5AAC9A23-106F-455B-93F9-12A41A9E2477}" dt="2024-07-02T09:57:58.042" v="326" actId="14100"/>
        <pc:sldMkLst>
          <pc:docMk/>
          <pc:sldMk cId="4110486281" sldId="328"/>
        </pc:sldMkLst>
      </pc:sldChg>
      <pc:sldChg chg="modSp mod">
        <pc:chgData name="Volha Veramyeva" userId="836e8578-a199-4c30-8364-47d6f6904819" providerId="ADAL" clId="{5AAC9A23-106F-455B-93F9-12A41A9E2477}" dt="2024-07-05T15:00:16.105" v="394" actId="3626"/>
        <pc:sldMkLst>
          <pc:docMk/>
          <pc:sldMk cId="1413083023" sldId="9729"/>
        </pc:sldMkLst>
      </pc:sldChg>
      <pc:sldChg chg="delSp mod">
        <pc:chgData name="Volha Veramyeva" userId="836e8578-a199-4c30-8364-47d6f6904819" providerId="ADAL" clId="{5AAC9A23-106F-455B-93F9-12A41A9E2477}" dt="2024-07-08T11:40:02.241" v="457" actId="478"/>
        <pc:sldMkLst>
          <pc:docMk/>
          <pc:sldMk cId="3931053421" sldId="9731"/>
        </pc:sldMkLst>
      </pc:sldChg>
      <pc:sldChg chg="delSp mod addCm delCm">
        <pc:chgData name="Volha Veramyeva" userId="836e8578-a199-4c30-8364-47d6f6904819" providerId="ADAL" clId="{5AAC9A23-106F-455B-93F9-12A41A9E2477}" dt="2024-07-08T11:41:05.984" v="509" actId="478"/>
        <pc:sldMkLst>
          <pc:docMk/>
          <pc:sldMk cId="4277130957" sldId="9732"/>
        </pc:sldMkLst>
        <pc:extLst>
          <p:ext xmlns:p="http://schemas.openxmlformats.org/presentationml/2006/main" uri="{D6D511B9-2390-475A-947B-AFAB55BFBCF1}">
            <pc226:cmChg xmlns:pc226="http://schemas.microsoft.com/office/powerpoint/2022/06/main/command" chg="add del">
              <pc226:chgData name="Volha Veramyeva" userId="836e8578-a199-4c30-8364-47d6f6904819" providerId="ADAL" clId="{5AAC9A23-106F-455B-93F9-12A41A9E2477}" dt="2024-07-02T09:46:23.328" v="216"/>
              <pc2:cmMkLst xmlns:pc2="http://schemas.microsoft.com/office/powerpoint/2019/9/main/command">
                <pc:docMk/>
                <pc:sldMk cId="4277130957" sldId="9732"/>
                <pc2:cmMk id="{525B6057-97C5-4522-A740-25FC7A7152A0}"/>
              </pc2:cmMkLst>
            </pc226:cmChg>
          </p:ext>
        </pc:extLst>
      </pc:sldChg>
      <pc:sldChg chg="del addCm">
        <pc:chgData name="Volha Veramyeva" userId="836e8578-a199-4c30-8364-47d6f6904819" providerId="ADAL" clId="{5AAC9A23-106F-455B-93F9-12A41A9E2477}" dt="2024-07-01T09:51:37.159" v="169" actId="47"/>
        <pc:sldMkLst>
          <pc:docMk/>
          <pc:sldMk cId="408804615" sldId="9742"/>
        </pc:sldMkLst>
        <pc:extLst>
          <p:ext xmlns:p="http://schemas.openxmlformats.org/presentationml/2006/main" uri="{D6D511B9-2390-475A-947B-AFAB55BFBCF1}">
            <pc226:cmChg xmlns:pc226="http://schemas.microsoft.com/office/powerpoint/2022/06/main/command" chg="add">
              <pc226:chgData name="Volha Veramyeva" userId="836e8578-a199-4c30-8364-47d6f6904819" providerId="ADAL" clId="{5AAC9A23-106F-455B-93F9-12A41A9E2477}" dt="2024-06-24T11:38:02.036" v="70"/>
              <pc2:cmMkLst xmlns:pc2="http://schemas.microsoft.com/office/powerpoint/2019/9/main/command">
                <pc:docMk/>
                <pc:sldMk cId="408804615" sldId="9742"/>
                <pc2:cmMk id="{2FFF3D1F-23EF-45AD-8ADE-152A1D2432E4}"/>
              </pc2:cmMkLst>
            </pc226:cmChg>
          </p:ext>
        </pc:extLst>
      </pc:sldChg>
      <pc:sldChg chg="delSp modSp mod addCm delCm">
        <pc:chgData name="Volha Veramyeva" userId="836e8578-a199-4c30-8364-47d6f6904819" providerId="ADAL" clId="{5AAC9A23-106F-455B-93F9-12A41A9E2477}" dt="2024-07-08T11:50:35.005" v="827" actId="14100"/>
        <pc:sldMkLst>
          <pc:docMk/>
          <pc:sldMk cId="2022016516" sldId="9751"/>
        </pc:sldMkLst>
        <pc:extLst>
          <p:ext xmlns:p="http://schemas.openxmlformats.org/presentationml/2006/main" uri="{D6D511B9-2390-475A-947B-AFAB55BFBCF1}">
            <pc226:cmChg xmlns:pc226="http://schemas.microsoft.com/office/powerpoint/2022/06/main/command" chg="add del">
              <pc226:chgData name="Volha Veramyeva" userId="836e8578-a199-4c30-8364-47d6f6904819" providerId="ADAL" clId="{5AAC9A23-106F-455B-93F9-12A41A9E2477}" dt="2024-07-02T09:57:44.210" v="325"/>
              <pc2:cmMkLst xmlns:pc2="http://schemas.microsoft.com/office/powerpoint/2019/9/main/command">
                <pc:docMk/>
                <pc:sldMk cId="2022016516" sldId="9751"/>
                <pc2:cmMk id="{7FC95D6A-BCEB-463A-A78E-36F091102770}"/>
              </pc2:cmMkLst>
            </pc226:cmChg>
          </p:ext>
        </pc:extLst>
      </pc:sldChg>
      <pc:sldChg chg="del">
        <pc:chgData name="Volha Veramyeva" userId="836e8578-a199-4c30-8364-47d6f6904819" providerId="ADAL" clId="{5AAC9A23-106F-455B-93F9-12A41A9E2477}" dt="2024-06-24T11:39:31.817" v="162" actId="2696"/>
        <pc:sldMkLst>
          <pc:docMk/>
          <pc:sldMk cId="3968029441" sldId="9755"/>
        </pc:sldMkLst>
      </pc:sldChg>
      <pc:sldChg chg="delSp mod addCm">
        <pc:chgData name="Volha Veramyeva" userId="836e8578-a199-4c30-8364-47d6f6904819" providerId="ADAL" clId="{5AAC9A23-106F-455B-93F9-12A41A9E2477}" dt="2024-07-08T11:44:35.058" v="620" actId="478"/>
        <pc:sldMkLst>
          <pc:docMk/>
          <pc:sldMk cId="2295729825" sldId="9761"/>
        </pc:sldMkLst>
        <pc:extLst>
          <p:ext xmlns:p="http://schemas.openxmlformats.org/presentationml/2006/main" uri="{D6D511B9-2390-475A-947B-AFAB55BFBCF1}">
            <pc226:cmChg xmlns:pc226="http://schemas.microsoft.com/office/powerpoint/2022/06/main/command" chg="add">
              <pc226:chgData name="Volha Veramyeva" userId="836e8578-a199-4c30-8364-47d6f6904819" providerId="ADAL" clId="{5AAC9A23-106F-455B-93F9-12A41A9E2477}" dt="2024-06-24T11:38:12.899" v="72"/>
              <pc2:cmMkLst xmlns:pc2="http://schemas.microsoft.com/office/powerpoint/2019/9/main/command">
                <pc:docMk/>
                <pc:sldMk cId="2295729825" sldId="9761"/>
                <pc2:cmMk id="{9A488D26-F241-469A-B059-29D205B8A4E9}"/>
              </pc2:cmMkLst>
            </pc226:cmChg>
          </p:ext>
        </pc:extLst>
      </pc:sldChg>
      <pc:sldChg chg="delSp mod">
        <pc:chgData name="Volha Veramyeva" userId="836e8578-a199-4c30-8364-47d6f6904819" providerId="ADAL" clId="{5AAC9A23-106F-455B-93F9-12A41A9E2477}" dt="2024-07-08T11:45:42.158" v="660" actId="478"/>
        <pc:sldMkLst>
          <pc:docMk/>
          <pc:sldMk cId="2630880977" sldId="9764"/>
        </pc:sldMkLst>
      </pc:sldChg>
      <pc:sldChg chg="delSp add mod">
        <pc:chgData name="Volha Veramyeva" userId="836e8578-a199-4c30-8364-47d6f6904819" providerId="ADAL" clId="{5AAC9A23-106F-455B-93F9-12A41A9E2477}" dt="2024-07-08T11:45:15.158" v="651" actId="478"/>
        <pc:sldMkLst>
          <pc:docMk/>
          <pc:sldMk cId="2035831094" sldId="9767"/>
        </pc:sldMkLst>
      </pc:sldChg>
      <pc:sldChg chg="del addCm delCm">
        <pc:chgData name="Volha Veramyeva" userId="836e8578-a199-4c30-8364-47d6f6904819" providerId="ADAL" clId="{5AAC9A23-106F-455B-93F9-12A41A9E2477}" dt="2024-07-02T09:54:30.605" v="300" actId="2696"/>
        <pc:sldMkLst>
          <pc:docMk/>
          <pc:sldMk cId="2107897638" sldId="9767"/>
        </pc:sldMkLst>
        <pc:extLst>
          <p:ext xmlns:p="http://schemas.openxmlformats.org/presentationml/2006/main" uri="{D6D511B9-2390-475A-947B-AFAB55BFBCF1}">
            <pc226:cmChg xmlns:pc226="http://schemas.microsoft.com/office/powerpoint/2022/06/main/command" chg="add del">
              <pc226:chgData name="Volha Veramyeva" userId="836e8578-a199-4c30-8364-47d6f6904819" providerId="ADAL" clId="{5AAC9A23-106F-455B-93F9-12A41A9E2477}" dt="2024-07-02T09:50:02.847" v="256"/>
              <pc2:cmMkLst xmlns:pc2="http://schemas.microsoft.com/office/powerpoint/2019/9/main/command">
                <pc:docMk/>
                <pc:sldMk cId="2107897638" sldId="9767"/>
                <pc2:cmMk id="{A0EBF357-845D-4FA0-8A9A-7E7418D068CE}"/>
              </pc2:cmMkLst>
            </pc226:cmChg>
          </p:ext>
        </pc:extLst>
      </pc:sldChg>
      <pc:sldChg chg="delSp modSp mod">
        <pc:chgData name="Volha Veramyeva" userId="836e8578-a199-4c30-8364-47d6f6904819" providerId="ADAL" clId="{5AAC9A23-106F-455B-93F9-12A41A9E2477}" dt="2024-07-08T11:47:35.681" v="758" actId="478"/>
        <pc:sldMkLst>
          <pc:docMk/>
          <pc:sldMk cId="3407484556" sldId="9769"/>
        </pc:sldMkLst>
      </pc:sldChg>
      <pc:sldChg chg="delSp mod">
        <pc:chgData name="Volha Veramyeva" userId="836e8578-a199-4c30-8364-47d6f6904819" providerId="ADAL" clId="{5AAC9A23-106F-455B-93F9-12A41A9E2477}" dt="2024-07-08T11:45:48.552" v="663" actId="478"/>
        <pc:sldMkLst>
          <pc:docMk/>
          <pc:sldMk cId="3661540642" sldId="9772"/>
        </pc:sldMkLst>
      </pc:sldChg>
      <pc:sldChg chg="del addCm">
        <pc:chgData name="Volha Veramyeva" userId="836e8578-a199-4c30-8364-47d6f6904819" providerId="ADAL" clId="{5AAC9A23-106F-455B-93F9-12A41A9E2477}" dt="2024-07-02T09:49:39.556" v="255" actId="47"/>
        <pc:sldMkLst>
          <pc:docMk/>
          <pc:sldMk cId="2544224698" sldId="9773"/>
        </pc:sldMkLst>
        <pc:extLst>
          <p:ext xmlns:p="http://schemas.openxmlformats.org/presentationml/2006/main" uri="{D6D511B9-2390-475A-947B-AFAB55BFBCF1}">
            <pc226:cmChg xmlns:pc226="http://schemas.microsoft.com/office/powerpoint/2022/06/main/command" chg="add">
              <pc226:chgData name="Volha Veramyeva" userId="836e8578-a199-4c30-8364-47d6f6904819" providerId="ADAL" clId="{5AAC9A23-106F-455B-93F9-12A41A9E2477}" dt="2024-06-24T11:38:08.276" v="71"/>
              <pc2:cmMkLst xmlns:pc2="http://schemas.microsoft.com/office/powerpoint/2019/9/main/command">
                <pc:docMk/>
                <pc:sldMk cId="2544224698" sldId="9773"/>
                <pc2:cmMk id="{39E95C4B-5AF5-49A6-9E3B-051FBC71AC78}"/>
              </pc2:cmMkLst>
            </pc226:cmChg>
          </p:ext>
        </pc:extLst>
      </pc:sldChg>
      <pc:sldChg chg="modSp del mod addCm delCm modCm">
        <pc:chgData name="Volha Veramyeva" userId="836e8578-a199-4c30-8364-47d6f6904819" providerId="ADAL" clId="{5AAC9A23-106F-455B-93F9-12A41A9E2477}" dt="2024-07-02T09:47:35.488" v="218" actId="2696"/>
        <pc:sldMkLst>
          <pc:docMk/>
          <pc:sldMk cId="3977745567" sldId="9778"/>
        </pc:sldMkLst>
        <pc:extLst>
          <p:ext xmlns:p="http://schemas.openxmlformats.org/presentationml/2006/main" uri="{D6D511B9-2390-475A-947B-AFAB55BFBCF1}">
            <pc226:cmChg xmlns:pc226="http://schemas.microsoft.com/office/powerpoint/2022/06/main/command" chg="add del mod">
              <pc226:chgData name="Volha Veramyeva" userId="836e8578-a199-4c30-8364-47d6f6904819" providerId="ADAL" clId="{5AAC9A23-106F-455B-93F9-12A41A9E2477}" dt="2024-07-02T09:43:41.823" v="207"/>
              <pc2:cmMkLst xmlns:pc2="http://schemas.microsoft.com/office/powerpoint/2019/9/main/command">
                <pc:docMk/>
                <pc:sldMk cId="3977745567" sldId="9778"/>
                <pc2:cmMk id="{080EDAC9-4029-4058-B477-AFF702BAE32D}"/>
              </pc2:cmMkLst>
            </pc226:cmChg>
          </p:ext>
        </pc:extLst>
      </pc:sldChg>
      <pc:sldChg chg="modSp del mod">
        <pc:chgData name="Volha Veramyeva" userId="836e8578-a199-4c30-8364-47d6f6904819" providerId="ADAL" clId="{5AAC9A23-106F-455B-93F9-12A41A9E2477}" dt="2024-06-24T11:39:35.164" v="163" actId="2696"/>
        <pc:sldMkLst>
          <pc:docMk/>
          <pc:sldMk cId="57116316" sldId="9779"/>
        </pc:sldMkLst>
      </pc:sldChg>
      <pc:sldChg chg="addSp modSp add mod">
        <pc:chgData name="Volha Veramyeva" userId="836e8578-a199-4c30-8364-47d6f6904819" providerId="ADAL" clId="{5AAC9A23-106F-455B-93F9-12A41A9E2477}" dt="2024-07-02T09:50:38.538" v="257" actId="14100"/>
        <pc:sldMkLst>
          <pc:docMk/>
          <pc:sldMk cId="2886853946" sldId="9779"/>
        </pc:sldMkLst>
      </pc:sldChg>
      <pc:sldChg chg="delSp mod addCm delCm">
        <pc:chgData name="Volha Veramyeva" userId="836e8578-a199-4c30-8364-47d6f6904819" providerId="ADAL" clId="{5AAC9A23-106F-455B-93F9-12A41A9E2477}" dt="2024-07-08T11:26:55.784" v="433" actId="478"/>
        <pc:sldMkLst>
          <pc:docMk/>
          <pc:sldMk cId="1580238232" sldId="9780"/>
        </pc:sldMkLst>
        <pc:extLst>
          <p:ext xmlns:p="http://schemas.openxmlformats.org/presentationml/2006/main" uri="{D6D511B9-2390-475A-947B-AFAB55BFBCF1}">
            <pc226:cmChg xmlns:pc226="http://schemas.microsoft.com/office/powerpoint/2022/06/main/command" chg="add del">
              <pc226:chgData name="Volha Veramyeva" userId="836e8578-a199-4c30-8364-47d6f6904819" providerId="ADAL" clId="{5AAC9A23-106F-455B-93F9-12A41A9E2477}" dt="2024-07-02T09:44:48.623" v="213"/>
              <pc2:cmMkLst xmlns:pc2="http://schemas.microsoft.com/office/powerpoint/2019/9/main/command">
                <pc:docMk/>
                <pc:sldMk cId="1580238232" sldId="9780"/>
                <pc2:cmMk id="{C80479BE-8BEE-45C5-AE41-DFCDC525C9F7}"/>
              </pc2:cmMkLst>
            </pc226:cmChg>
          </p:ext>
        </pc:extLst>
      </pc:sldChg>
      <pc:sldChg chg="del">
        <pc:chgData name="Volha Veramyeva" userId="836e8578-a199-4c30-8364-47d6f6904819" providerId="ADAL" clId="{5AAC9A23-106F-455B-93F9-12A41A9E2477}" dt="2024-07-01T09:03:02.624" v="167" actId="2696"/>
        <pc:sldMkLst>
          <pc:docMk/>
          <pc:sldMk cId="391578605" sldId="9783"/>
        </pc:sldMkLst>
      </pc:sldChg>
      <pc:sldChg chg="delSp add mod addCm delCm">
        <pc:chgData name="Volha Veramyeva" userId="836e8578-a199-4c30-8364-47d6f6904819" providerId="ADAL" clId="{5AAC9A23-106F-455B-93F9-12A41A9E2477}" dt="2024-07-08T11:40:49.994" v="491" actId="478"/>
        <pc:sldMkLst>
          <pc:docMk/>
          <pc:sldMk cId="3747917856" sldId="9784"/>
        </pc:sldMkLst>
        <pc:extLst>
          <p:ext xmlns:p="http://schemas.openxmlformats.org/presentationml/2006/main" uri="{D6D511B9-2390-475A-947B-AFAB55BFBCF1}">
            <pc226:cmChg xmlns:pc226="http://schemas.microsoft.com/office/powerpoint/2022/06/main/command" chg="del">
              <pc226:chgData name="Volha Veramyeva" userId="836e8578-a199-4c30-8364-47d6f6904819" providerId="ADAL" clId="{5AAC9A23-106F-455B-93F9-12A41A9E2477}" dt="2024-07-02T09:46:19.475" v="215"/>
              <pc2:cmMkLst xmlns:pc2="http://schemas.microsoft.com/office/powerpoint/2019/9/main/command">
                <pc:docMk/>
                <pc:sldMk cId="3747917856" sldId="9784"/>
                <pc2:cmMk id="{36B8E938-9171-4A04-9780-541D93A6A937}"/>
              </pc2:cmMkLst>
            </pc226:cmChg>
            <pc226:cmChg xmlns:pc226="http://schemas.microsoft.com/office/powerpoint/2022/06/main/command" chg="add del">
              <pc226:chgData name="Volha Veramyeva" userId="836e8578-a199-4c30-8364-47d6f6904819" providerId="ADAL" clId="{5AAC9A23-106F-455B-93F9-12A41A9E2477}" dt="2024-07-02T09:46:17.973" v="214"/>
              <pc2:cmMkLst xmlns:pc2="http://schemas.microsoft.com/office/powerpoint/2019/9/main/command">
                <pc:docMk/>
                <pc:sldMk cId="3747917856" sldId="9784"/>
                <pc2:cmMk id="{9D8D2AE7-1F20-453E-8CE6-F779ECF78CCF}"/>
              </pc2:cmMkLst>
            </pc226:cmChg>
          </p:ext>
        </pc:extLst>
      </pc:sldChg>
      <pc:sldChg chg="delSp mod">
        <pc:chgData name="Volha Veramyeva" userId="836e8578-a199-4c30-8364-47d6f6904819" providerId="ADAL" clId="{5AAC9A23-106F-455B-93F9-12A41A9E2477}" dt="2024-07-08T11:44:44.931" v="622" actId="478"/>
        <pc:sldMkLst>
          <pc:docMk/>
          <pc:sldMk cId="3140872985" sldId="9785"/>
        </pc:sldMkLst>
      </pc:sldChg>
      <pc:sldChg chg="delSp add mod">
        <pc:chgData name="Volha Veramyeva" userId="836e8578-a199-4c30-8364-47d6f6904819" providerId="ADAL" clId="{5AAC9A23-106F-455B-93F9-12A41A9E2477}" dt="2024-07-08T11:43:22.311" v="563" actId="478"/>
        <pc:sldMkLst>
          <pc:docMk/>
          <pc:sldMk cId="3328953333" sldId="9787"/>
        </pc:sldMkLst>
      </pc:sldChg>
      <pc:sldChg chg="modSp add mod ord delCm">
        <pc:chgData name="Volha Veramyeva" userId="836e8578-a199-4c30-8364-47d6f6904819" providerId="ADAL" clId="{5AAC9A23-106F-455B-93F9-12A41A9E2477}" dt="2024-07-02T09:55:50.129" v="312"/>
        <pc:sldMkLst>
          <pc:docMk/>
          <pc:sldMk cId="2052472592" sldId="9788"/>
        </pc:sldMkLst>
        <pc:extLst>
          <p:ext xmlns:p="http://schemas.openxmlformats.org/presentationml/2006/main" uri="{D6D511B9-2390-475A-947B-AFAB55BFBCF1}">
            <pc226:cmChg xmlns:pc226="http://schemas.microsoft.com/office/powerpoint/2022/06/main/command" chg="del">
              <pc226:chgData name="Volha Veramyeva" userId="836e8578-a199-4c30-8364-47d6f6904819" providerId="ADAL" clId="{5AAC9A23-106F-455B-93F9-12A41A9E2477}" dt="2024-07-02T09:55:50.129" v="312"/>
              <pc2:cmMkLst xmlns:pc2="http://schemas.microsoft.com/office/powerpoint/2019/9/main/command">
                <pc:docMk/>
                <pc:sldMk cId="2052472592" sldId="9788"/>
                <pc2:cmMk id="{CF439A9E-5278-4949-BD52-F34DC8417728}"/>
              </pc2:cmMkLst>
            </pc226:cmChg>
          </p:ext>
        </pc:extLst>
      </pc:sldChg>
      <pc:sldChg chg="modSp add mod delCm modCm">
        <pc:chgData name="Volha Veramyeva" userId="836e8578-a199-4c30-8364-47d6f6904819" providerId="ADAL" clId="{5AAC9A23-106F-455B-93F9-12A41A9E2477}" dt="2024-07-08T11:23:21.294" v="431" actId="20577"/>
        <pc:sldMkLst>
          <pc:docMk/>
          <pc:sldMk cId="341439889" sldId="9789"/>
        </pc:sldMkLst>
        <pc:extLst>
          <p:ext xmlns:p="http://schemas.openxmlformats.org/presentationml/2006/main" uri="{D6D511B9-2390-475A-947B-AFAB55BFBCF1}">
            <pc226:cmChg xmlns:pc226="http://schemas.microsoft.com/office/powerpoint/2022/06/main/command" chg="del">
              <pc226:chgData name="Volha Veramyeva" userId="836e8578-a199-4c30-8364-47d6f6904819" providerId="ADAL" clId="{5AAC9A23-106F-455B-93F9-12A41A9E2477}" dt="2024-07-02T09:49:04.254" v="252"/>
              <pc2:cmMkLst xmlns:pc2="http://schemas.microsoft.com/office/powerpoint/2019/9/main/command">
                <pc:docMk/>
                <pc:sldMk cId="341439889" sldId="9789"/>
                <pc2:cmMk id="{8F008A28-5F8F-4947-9BD7-5C47B45CAB85}"/>
              </pc2:cmMkLst>
            </pc226:cmChg>
            <pc226:cmChg xmlns:pc226="http://schemas.microsoft.com/office/powerpoint/2022/06/main/command" chg="del mod">
              <pc226:chgData name="Volha Veramyeva" userId="836e8578-a199-4c30-8364-47d6f6904819" providerId="ADAL" clId="{5AAC9A23-106F-455B-93F9-12A41A9E2477}" dt="2024-07-02T09:49:05.868" v="253"/>
              <pc2:cmMkLst xmlns:pc2="http://schemas.microsoft.com/office/powerpoint/2019/9/main/command">
                <pc:docMk/>
                <pc:sldMk cId="341439889" sldId="9789"/>
                <pc2:cmMk id="{F3049F5F-A49C-4595-BC35-DAC8E9A661A2}"/>
              </pc2:cmMkLst>
            </pc226:cmChg>
            <pc226:cmChg xmlns:pc226="http://schemas.microsoft.com/office/powerpoint/2022/06/main/command" chg="del mod">
              <pc226:chgData name="Volha Veramyeva" userId="836e8578-a199-4c30-8364-47d6f6904819" providerId="ADAL" clId="{5AAC9A23-106F-455B-93F9-12A41A9E2477}" dt="2024-07-02T09:48:58.701" v="251"/>
              <pc2:cmMkLst xmlns:pc2="http://schemas.microsoft.com/office/powerpoint/2019/9/main/command">
                <pc:docMk/>
                <pc:sldMk cId="341439889" sldId="9789"/>
                <pc2:cmMk id="{587573E2-C98B-4DC1-9866-253985589879}"/>
              </pc2:cmMkLst>
            </pc226:cmChg>
          </p:ext>
        </pc:extLst>
      </pc:sldChg>
      <pc:sldChg chg="delSp modSp add mod">
        <pc:chgData name="Volha Veramyeva" userId="836e8578-a199-4c30-8364-47d6f6904819" providerId="ADAL" clId="{5AAC9A23-106F-455B-93F9-12A41A9E2477}" dt="2024-07-08T11:27:56.726" v="435" actId="478"/>
        <pc:sldMkLst>
          <pc:docMk/>
          <pc:sldMk cId="339080131" sldId="9790"/>
        </pc:sldMkLst>
      </pc:sldChg>
      <pc:sldChg chg="delSp add mod">
        <pc:chgData name="Volha Veramyeva" userId="836e8578-a199-4c30-8364-47d6f6904819" providerId="ADAL" clId="{5AAC9A23-106F-455B-93F9-12A41A9E2477}" dt="2024-07-08T11:28:31.435" v="437" actId="478"/>
        <pc:sldMkLst>
          <pc:docMk/>
          <pc:sldMk cId="185458334" sldId="9791"/>
        </pc:sldMkLst>
      </pc:sldChg>
      <pc:sldChg chg="add del">
        <pc:chgData name="Volha Veramyeva" userId="836e8578-a199-4c30-8364-47d6f6904819" providerId="ADAL" clId="{5AAC9A23-106F-455B-93F9-12A41A9E2477}" dt="2024-07-02T09:56:27.141" v="314" actId="2696"/>
        <pc:sldMkLst>
          <pc:docMk/>
          <pc:sldMk cId="1907613390" sldId="2147473021"/>
        </pc:sldMkLst>
      </pc:sldChg>
      <pc:sldChg chg="add">
        <pc:chgData name="Volha Veramyeva" userId="836e8578-a199-4c30-8364-47d6f6904819" providerId="ADAL" clId="{5AAC9A23-106F-455B-93F9-12A41A9E2477}" dt="2024-07-02T09:56:37.171" v="315"/>
        <pc:sldMkLst>
          <pc:docMk/>
          <pc:sldMk cId="4169690795" sldId="2147473021"/>
        </pc:sldMkLst>
      </pc:sldChg>
      <pc:sldChg chg="modSp add mod">
        <pc:chgData name="Volha Veramyeva" userId="836e8578-a199-4c30-8364-47d6f6904819" providerId="ADAL" clId="{5AAC9A23-106F-455B-93F9-12A41A9E2477}" dt="2024-07-08T11:42:18.471" v="528"/>
        <pc:sldMkLst>
          <pc:docMk/>
          <pc:sldMk cId="2008899548" sldId="2147473022"/>
        </pc:sldMkLst>
      </pc:sldChg>
      <pc:sldChg chg="modSp add mod">
        <pc:chgData name="Volha Veramyeva" userId="836e8578-a199-4c30-8364-47d6f6904819" providerId="ADAL" clId="{5AAC9A23-106F-455B-93F9-12A41A9E2477}" dt="2024-07-08T11:42:35.727" v="536" actId="5793"/>
        <pc:sldMkLst>
          <pc:docMk/>
          <pc:sldMk cId="1987445151" sldId="2147473023"/>
        </pc:sldMkLst>
      </pc:sldChg>
      <pc:sldChg chg="modSp add mod">
        <pc:chgData name="Volha Veramyeva" userId="836e8578-a199-4c30-8364-47d6f6904819" providerId="ADAL" clId="{5AAC9A23-106F-455B-93F9-12A41A9E2477}" dt="2024-07-08T11:41:33.557" v="520" actId="20577"/>
        <pc:sldMkLst>
          <pc:docMk/>
          <pc:sldMk cId="3613304602" sldId="2147473024"/>
        </pc:sldMkLst>
      </pc:sldChg>
      <pc:sldChg chg="modSp add mod">
        <pc:chgData name="Volha Veramyeva" userId="836e8578-a199-4c30-8364-47d6f6904819" providerId="ADAL" clId="{5AAC9A23-106F-455B-93F9-12A41A9E2477}" dt="2024-07-08T11:43:12.611" v="561" actId="20577"/>
        <pc:sldMkLst>
          <pc:docMk/>
          <pc:sldMk cId="2114428660" sldId="2147473025"/>
        </pc:sldMkLst>
      </pc:sldChg>
      <pc:sldChg chg="modSp add mod">
        <pc:chgData name="Volha Veramyeva" userId="836e8578-a199-4c30-8364-47d6f6904819" providerId="ADAL" clId="{5AAC9A23-106F-455B-93F9-12A41A9E2477}" dt="2024-07-08T11:44:05.521" v="597" actId="20577"/>
        <pc:sldMkLst>
          <pc:docMk/>
          <pc:sldMk cId="2806667585" sldId="2147473026"/>
        </pc:sldMkLst>
      </pc:sldChg>
      <pc:sldChg chg="modSp add mod">
        <pc:chgData name="Volha Veramyeva" userId="836e8578-a199-4c30-8364-47d6f6904819" providerId="ADAL" clId="{5AAC9A23-106F-455B-93F9-12A41A9E2477}" dt="2024-07-08T11:44:28.635" v="618" actId="20577"/>
        <pc:sldMkLst>
          <pc:docMk/>
          <pc:sldMk cId="2603644982" sldId="2147473027"/>
        </pc:sldMkLst>
      </pc:sldChg>
      <pc:sldChg chg="modSp add mod">
        <pc:chgData name="Volha Veramyeva" userId="836e8578-a199-4c30-8364-47d6f6904819" providerId="ADAL" clId="{5AAC9A23-106F-455B-93F9-12A41A9E2477}" dt="2024-07-08T11:45:09.580" v="649" actId="20577"/>
        <pc:sldMkLst>
          <pc:docMk/>
          <pc:sldMk cId="823737046" sldId="2147473028"/>
        </pc:sldMkLst>
      </pc:sldChg>
      <pc:sldChg chg="modSp add mod">
        <pc:chgData name="Volha Veramyeva" userId="836e8578-a199-4c30-8364-47d6f6904819" providerId="ADAL" clId="{5AAC9A23-106F-455B-93F9-12A41A9E2477}" dt="2024-07-08T11:45:57.937" v="677" actId="20577"/>
        <pc:sldMkLst>
          <pc:docMk/>
          <pc:sldMk cId="524190811" sldId="2147473029"/>
        </pc:sldMkLst>
      </pc:sldChg>
      <pc:sldChg chg="add del">
        <pc:chgData name="Volha Veramyeva" userId="836e8578-a199-4c30-8364-47d6f6904819" providerId="ADAL" clId="{5AAC9A23-106F-455B-93F9-12A41A9E2477}" dt="2024-07-02T09:55:06.709" v="305" actId="47"/>
        <pc:sldMkLst>
          <pc:docMk/>
          <pc:sldMk cId="994280653" sldId="2147473029"/>
        </pc:sldMkLst>
      </pc:sldChg>
      <pc:sldChg chg="modSp add mod">
        <pc:chgData name="Volha Veramyeva" userId="836e8578-a199-4c30-8364-47d6f6904819" providerId="ADAL" clId="{5AAC9A23-106F-455B-93F9-12A41A9E2477}" dt="2024-07-08T11:46:25.464" v="706" actId="20577"/>
        <pc:sldMkLst>
          <pc:docMk/>
          <pc:sldMk cId="1643566035" sldId="2147473030"/>
        </pc:sldMkLst>
      </pc:sldChg>
      <pc:sldChg chg="modSp add mod">
        <pc:chgData name="Volha Veramyeva" userId="836e8578-a199-4c30-8364-47d6f6904819" providerId="ADAL" clId="{5AAC9A23-106F-455B-93F9-12A41A9E2477}" dt="2024-07-08T11:47:01.309" v="734" actId="14734"/>
        <pc:sldMkLst>
          <pc:docMk/>
          <pc:sldMk cId="3612746657" sldId="2147473031"/>
        </pc:sldMkLst>
      </pc:sldChg>
      <pc:sldChg chg="modSp add mod">
        <pc:chgData name="Volha Veramyeva" userId="836e8578-a199-4c30-8364-47d6f6904819" providerId="ADAL" clId="{5AAC9A23-106F-455B-93F9-12A41A9E2477}" dt="2024-07-08T11:47:28.013" v="755" actId="20577"/>
        <pc:sldMkLst>
          <pc:docMk/>
          <pc:sldMk cId="3873179457" sldId="2147473032"/>
        </pc:sldMkLst>
      </pc:sldChg>
      <pc:sldChg chg="modSp add mod">
        <pc:chgData name="Volha Veramyeva" userId="836e8578-a199-4c30-8364-47d6f6904819" providerId="ADAL" clId="{5AAC9A23-106F-455B-93F9-12A41A9E2477}" dt="2024-07-08T11:48:00.660" v="779" actId="20577"/>
        <pc:sldMkLst>
          <pc:docMk/>
          <pc:sldMk cId="664244384" sldId="2147473033"/>
        </pc:sldMkLst>
      </pc:sldChg>
      <pc:sldChg chg="modSp add mod">
        <pc:chgData name="Volha Veramyeva" userId="836e8578-a199-4c30-8364-47d6f6904819" providerId="ADAL" clId="{5AAC9A23-106F-455B-93F9-12A41A9E2477}" dt="2024-07-08T11:48:21.750" v="800" actId="20577"/>
        <pc:sldMkLst>
          <pc:docMk/>
          <pc:sldMk cId="2506435569" sldId="2147473034"/>
        </pc:sldMkLst>
      </pc:sldChg>
      <pc:sldChg chg="delSp modSp add mod">
        <pc:chgData name="Volha Veramyeva" userId="836e8578-a199-4c30-8364-47d6f6904819" providerId="ADAL" clId="{5AAC9A23-106F-455B-93F9-12A41A9E2477}" dt="2024-07-02T09:58:52.794" v="365" actId="20577"/>
        <pc:sldMkLst>
          <pc:docMk/>
          <pc:sldMk cId="2249988222" sldId="2147473035"/>
        </pc:sldMkLst>
      </pc:sldChg>
      <pc:sldChg chg="delSp modSp add mod">
        <pc:chgData name="Volha Veramyeva" userId="836e8578-a199-4c30-8364-47d6f6904819" providerId="ADAL" clId="{5AAC9A23-106F-455B-93F9-12A41A9E2477}" dt="2024-07-08T11:35:33.218" v="448" actId="20577"/>
        <pc:sldMkLst>
          <pc:docMk/>
          <pc:sldMk cId="2870743874" sldId="2147473041"/>
        </pc:sldMkLst>
      </pc:sldChg>
    </pc:docChg>
  </pc:docChgLst>
  <pc:docChgLst>
    <pc:chgData name="Lea Dehaudt" userId="77102f70-1175-4223-8d96-a2ece5599e69" providerId="ADAL" clId="{C2F11039-AE27-4DB8-A00D-48427D738B66}"/>
    <pc:docChg chg="custSel modSld">
      <pc:chgData name="Lea Dehaudt" userId="77102f70-1175-4223-8d96-a2ece5599e69" providerId="ADAL" clId="{C2F11039-AE27-4DB8-A00D-48427D738B66}" dt="2024-06-26T16:26:08.737" v="861" actId="20577"/>
      <pc:docMkLst>
        <pc:docMk/>
      </pc:docMkLst>
      <pc:sldChg chg="addSp delSp modSp mod">
        <pc:chgData name="Lea Dehaudt" userId="77102f70-1175-4223-8d96-a2ece5599e69" providerId="ADAL" clId="{C2F11039-AE27-4DB8-A00D-48427D738B66}" dt="2024-06-26T16:26:08.737" v="861" actId="20577"/>
        <pc:sldMkLst>
          <pc:docMk/>
          <pc:sldMk cId="4277130957" sldId="9732"/>
        </pc:sldMkLst>
      </pc:sldChg>
      <pc:sldChg chg="modSp mod">
        <pc:chgData name="Lea Dehaudt" userId="77102f70-1175-4223-8d96-a2ece5599e69" providerId="ADAL" clId="{C2F11039-AE27-4DB8-A00D-48427D738B66}" dt="2024-06-26T16:12:07.664" v="1" actId="20577"/>
        <pc:sldMkLst>
          <pc:docMk/>
          <pc:sldMk cId="3977745567" sldId="9778"/>
        </pc:sldMkLst>
      </pc:sldChg>
    </pc:docChg>
  </pc:docChgLst>
  <pc:docChgLst>
    <pc:chgData name="Tom Disy" userId="S::tdisy@entsoe.eu::eb8ea559-e910-4128-866b-21056591829e" providerId="AD" clId="Web-{7A8F8CCF-B0E8-8F10-3080-DCEC486E8592}"/>
    <pc:docChg chg="modSld">
      <pc:chgData name="Tom Disy" userId="S::tdisy@entsoe.eu::eb8ea559-e910-4128-866b-21056591829e" providerId="AD" clId="Web-{7A8F8CCF-B0E8-8F10-3080-DCEC486E8592}" dt="2024-06-24T07:30:02.782" v="5"/>
      <pc:docMkLst>
        <pc:docMk/>
      </pc:docMkLst>
      <pc:sldChg chg="addSp delSp modSp">
        <pc:chgData name="Tom Disy" userId="S::tdisy@entsoe.eu::eb8ea559-e910-4128-866b-21056591829e" providerId="AD" clId="Web-{7A8F8CCF-B0E8-8F10-3080-DCEC486E8592}" dt="2024-06-24T07:30:02.782" v="5"/>
        <pc:sldMkLst>
          <pc:docMk/>
          <pc:sldMk cId="2630880977" sldId="9764"/>
        </pc:sldMkLst>
      </pc:sldChg>
    </pc:docChg>
  </pc:docChgLst>
  <pc:docChgLst>
    <pc:chgData name="Kurscheid, Eva Marie, Dr." userId="S::evamarie.kurscheid_tennet.eu#ext#@entsoe00.onmicrosoft.com::e19111d9-3bd3-46e3-9e32-16d50f01dd4f" providerId="AD" clId="Web-{1B73FF2B-0EE1-225C-D2F4-BF0D1A4014E1}"/>
    <pc:docChg chg="addSld modSld">
      <pc:chgData name="Kurscheid, Eva Marie, Dr." userId="S::evamarie.kurscheid_tennet.eu#ext#@entsoe00.onmicrosoft.com::e19111d9-3bd3-46e3-9e32-16d50f01dd4f" providerId="AD" clId="Web-{1B73FF2B-0EE1-225C-D2F4-BF0D1A4014E1}" dt="2024-06-24T11:07:19.570" v="131" actId="20577"/>
      <pc:docMkLst>
        <pc:docMk/>
      </pc:docMkLst>
      <pc:sldChg chg="delSp modSp add replId">
        <pc:chgData name="Kurscheid, Eva Marie, Dr." userId="S::evamarie.kurscheid_tennet.eu#ext#@entsoe00.onmicrosoft.com::e19111d9-3bd3-46e3-9e32-16d50f01dd4f" providerId="AD" clId="Web-{1B73FF2B-0EE1-225C-D2F4-BF0D1A4014E1}" dt="2024-06-24T11:07:19.570" v="131" actId="20577"/>
        <pc:sldMkLst>
          <pc:docMk/>
          <pc:sldMk cId="391578605" sldId="9783"/>
        </pc:sldMkLst>
      </pc:sldChg>
    </pc:docChg>
  </pc:docChgLst>
  <pc:docChgLst>
    <pc:chgData name="Sultan Aliyev" userId="S::saliyev@entsoe.eu::2cd0f9a5-4cc3-4e1e-870b-947bad0a82a4" providerId="AD" clId="Web-{C42FA8B0-9174-EA66-93C0-33664DDB8B2D}"/>
    <pc:docChg chg="modSld">
      <pc:chgData name="Sultan Aliyev" userId="S::saliyev@entsoe.eu::2cd0f9a5-4cc3-4e1e-870b-947bad0a82a4" providerId="AD" clId="Web-{C42FA8B0-9174-EA66-93C0-33664DDB8B2D}" dt="2024-06-25T13:41:30.130" v="12"/>
      <pc:docMkLst>
        <pc:docMk/>
      </pc:docMkLst>
      <pc:sldChg chg="addSp delSp modSp">
        <pc:chgData name="Sultan Aliyev" userId="S::saliyev@entsoe.eu::2cd0f9a5-4cc3-4e1e-870b-947bad0a82a4" providerId="AD" clId="Web-{C42FA8B0-9174-EA66-93C0-33664DDB8B2D}" dt="2024-06-25T13:41:30.130" v="12"/>
        <pc:sldMkLst>
          <pc:docMk/>
          <pc:sldMk cId="2295729825" sldId="9761"/>
        </pc:sldMkLst>
      </pc:sldChg>
    </pc:docChg>
  </pc:docChgLst>
  <pc:docChgLst>
    <pc:chgData name="Volha Veramyeva" userId="S::vveramyeva@entsoe.eu::836e8578-a199-4c30-8364-47d6f6904819" providerId="AD" clId="Web-{47E1AB9C-BA6A-013D-657E-1FB4D8C7BF08}"/>
    <pc:docChg chg="modSld">
      <pc:chgData name="Volha Veramyeva" userId="S::vveramyeva@entsoe.eu::836e8578-a199-4c30-8364-47d6f6904819" providerId="AD" clId="Web-{47E1AB9C-BA6A-013D-657E-1FB4D8C7BF08}" dt="2025-06-16T08:23:20.293" v="71"/>
      <pc:docMkLst>
        <pc:docMk/>
      </pc:docMkLst>
    </pc:docChg>
  </pc:docChgLst>
  <pc:docChgLst>
    <pc:chgData name="Marco Zaccaria" userId="S::mzaccaria@entsoe.eu::023c8363-64fc-4c3f-94d0-b827996bf0b4" providerId="AD" clId="Web-{290D5DA4-98D3-FA94-1A78-B827698DD9B5}"/>
    <pc:docChg chg="modSld">
      <pc:chgData name="Marco Zaccaria" userId="S::mzaccaria@entsoe.eu::023c8363-64fc-4c3f-94d0-b827996bf0b4" providerId="AD" clId="Web-{290D5DA4-98D3-FA94-1A78-B827698DD9B5}" dt="2025-07-01T07:34:36.745" v="58" actId="20577"/>
      <pc:docMkLst>
        <pc:docMk/>
      </pc:docMkLst>
      <pc:sldChg chg="modSp">
        <pc:chgData name="Marco Zaccaria" userId="S::mzaccaria@entsoe.eu::023c8363-64fc-4c3f-94d0-b827996bf0b4" providerId="AD" clId="Web-{290D5DA4-98D3-FA94-1A78-B827698DD9B5}" dt="2025-07-01T07:34:36.745" v="58" actId="20577"/>
        <pc:sldMkLst>
          <pc:docMk/>
          <pc:sldMk cId="2990198824" sldId="2147482506"/>
        </pc:sldMkLst>
        <pc:spChg chg="mod">
          <ac:chgData name="Marco Zaccaria" userId="S::mzaccaria@entsoe.eu::023c8363-64fc-4c3f-94d0-b827996bf0b4" providerId="AD" clId="Web-{290D5DA4-98D3-FA94-1A78-B827698DD9B5}" dt="2025-07-01T07:33:44.649" v="40" actId="20577"/>
          <ac:spMkLst>
            <pc:docMk/>
            <pc:sldMk cId="2990198824" sldId="2147482506"/>
            <ac:spMk id="3" creationId="{E3AA5566-B7F6-D5DC-94B2-8284729F2195}"/>
          </ac:spMkLst>
        </pc:spChg>
        <pc:spChg chg="mod">
          <ac:chgData name="Marco Zaccaria" userId="S::mzaccaria@entsoe.eu::023c8363-64fc-4c3f-94d0-b827996bf0b4" providerId="AD" clId="Web-{290D5DA4-98D3-FA94-1A78-B827698DD9B5}" dt="2025-07-01T07:34:36.745" v="58" actId="20577"/>
          <ac:spMkLst>
            <pc:docMk/>
            <pc:sldMk cId="2990198824" sldId="2147482506"/>
            <ac:spMk id="6" creationId="{00956637-112A-9932-0550-42EDEA35A179}"/>
          </ac:spMkLst>
        </pc:spChg>
        <pc:spChg chg="mod">
          <ac:chgData name="Marco Zaccaria" userId="S::mzaccaria@entsoe.eu::023c8363-64fc-4c3f-94d0-b827996bf0b4" providerId="AD" clId="Web-{290D5DA4-98D3-FA94-1A78-B827698DD9B5}" dt="2025-07-01T07:33:36.836" v="37" actId="20577"/>
          <ac:spMkLst>
            <pc:docMk/>
            <pc:sldMk cId="2990198824" sldId="2147482506"/>
            <ac:spMk id="35" creationId="{C82111A0-C2C6-CDB2-D6C7-862C66689688}"/>
          </ac:spMkLst>
        </pc:spChg>
      </pc:sldChg>
    </pc:docChg>
  </pc:docChgLst>
  <pc:docChgLst>
    <pc:chgData name="Ludivine Marcenac" userId="S::lmarcenac@entsoe.eu::c404ed9b-f53f-423f-91fc-0a66ae4dbdf7" providerId="AD" clId="Web-{3C5FEDC9-22ED-14C7-CC21-05A1A7B4120F}"/>
    <pc:docChg chg="modSld">
      <pc:chgData name="Ludivine Marcenac" userId="S::lmarcenac@entsoe.eu::c404ed9b-f53f-423f-91fc-0a66ae4dbdf7" providerId="AD" clId="Web-{3C5FEDC9-22ED-14C7-CC21-05A1A7B4120F}" dt="2025-07-02T11:50:19.835" v="83" actId="20577"/>
      <pc:docMkLst>
        <pc:docMk/>
      </pc:docMkLst>
      <pc:sldChg chg="modSp">
        <pc:chgData name="Ludivine Marcenac" userId="S::lmarcenac@entsoe.eu::c404ed9b-f53f-423f-91fc-0a66ae4dbdf7" providerId="AD" clId="Web-{3C5FEDC9-22ED-14C7-CC21-05A1A7B4120F}" dt="2025-07-02T11:28:59.281" v="21" actId="20577"/>
        <pc:sldMkLst>
          <pc:docMk/>
          <pc:sldMk cId="3747917856" sldId="9784"/>
        </pc:sldMkLst>
        <pc:spChg chg="mod">
          <ac:chgData name="Ludivine Marcenac" userId="S::lmarcenac@entsoe.eu::c404ed9b-f53f-423f-91fc-0a66ae4dbdf7" providerId="AD" clId="Web-{3C5FEDC9-22ED-14C7-CC21-05A1A7B4120F}" dt="2025-07-02T11:28:59.281" v="21" actId="20577"/>
          <ac:spMkLst>
            <pc:docMk/>
            <pc:sldMk cId="3747917856" sldId="9784"/>
            <ac:spMk id="14" creationId="{0294DE8E-550A-E12D-A58D-C7161A6A1D5E}"/>
          </ac:spMkLst>
        </pc:spChg>
      </pc:sldChg>
      <pc:sldChg chg="delSp modSp">
        <pc:chgData name="Ludivine Marcenac" userId="S::lmarcenac@entsoe.eu::c404ed9b-f53f-423f-91fc-0a66ae4dbdf7" providerId="AD" clId="Web-{3C5FEDC9-22ED-14C7-CC21-05A1A7B4120F}" dt="2025-07-02T11:50:19.835" v="83" actId="20577"/>
        <pc:sldMkLst>
          <pc:docMk/>
          <pc:sldMk cId="2562661172" sldId="2147473050"/>
        </pc:sldMkLst>
        <pc:spChg chg="del">
          <ac:chgData name="Ludivine Marcenac" userId="S::lmarcenac@entsoe.eu::c404ed9b-f53f-423f-91fc-0a66ae4dbdf7" providerId="AD" clId="Web-{3C5FEDC9-22ED-14C7-CC21-05A1A7B4120F}" dt="2025-07-02T11:29:31.424" v="23"/>
          <ac:spMkLst>
            <pc:docMk/>
            <pc:sldMk cId="2562661172" sldId="2147473050"/>
            <ac:spMk id="5" creationId="{5662E6FE-94E5-271D-A13E-ED6DEBF37116}"/>
          </ac:spMkLst>
        </pc:spChg>
        <pc:spChg chg="mod">
          <ac:chgData name="Ludivine Marcenac" userId="S::lmarcenac@entsoe.eu::c404ed9b-f53f-423f-91fc-0a66ae4dbdf7" providerId="AD" clId="Web-{3C5FEDC9-22ED-14C7-CC21-05A1A7B4120F}" dt="2025-07-02T11:50:19.835" v="83" actId="20577"/>
          <ac:spMkLst>
            <pc:docMk/>
            <pc:sldMk cId="2562661172" sldId="2147473050"/>
            <ac:spMk id="13" creationId="{BAAB0CE5-B203-4530-FCC1-8D7007AFD39B}"/>
          </ac:spMkLst>
        </pc:spChg>
        <pc:spChg chg="del">
          <ac:chgData name="Ludivine Marcenac" userId="S::lmarcenac@entsoe.eu::c404ed9b-f53f-423f-91fc-0a66ae4dbdf7" providerId="AD" clId="Web-{3C5FEDC9-22ED-14C7-CC21-05A1A7B4120F}" dt="2025-07-02T11:29:31.424" v="22"/>
          <ac:spMkLst>
            <pc:docMk/>
            <pc:sldMk cId="2562661172" sldId="2147473050"/>
            <ac:spMk id="20" creationId="{2D207238-6A3D-F4F0-76E7-370E5702B5CC}"/>
          </ac:spMkLst>
        </pc:spChg>
      </pc:sldChg>
    </pc:docChg>
  </pc:docChgLst>
  <pc:docChgLst>
    <pc:chgData name="Panagiotis Varelas" userId="S::pvarelas@entsoe.eu::77dca2c0-f324-46fa-be9f-b20e1da69a07" providerId="AD" clId="Web-{B59F3A52-EA71-ECAC-4A90-C846AF3358A8}"/>
    <pc:docChg chg="modSld">
      <pc:chgData name="Panagiotis Varelas" userId="S::pvarelas@entsoe.eu::77dca2c0-f324-46fa-be9f-b20e1da69a07" providerId="AD" clId="Web-{B59F3A52-EA71-ECAC-4A90-C846AF3358A8}" dt="2025-06-23T12:05:55.301" v="94" actId="1076"/>
      <pc:docMkLst>
        <pc:docMk/>
      </pc:docMkLst>
      <pc:sldChg chg="addSp delSp modSp">
        <pc:chgData name="Panagiotis Varelas" userId="S::pvarelas@entsoe.eu::77dca2c0-f324-46fa-be9f-b20e1da69a07" providerId="AD" clId="Web-{B59F3A52-EA71-ECAC-4A90-C846AF3358A8}" dt="2025-06-23T12:05:55.301" v="94" actId="1076"/>
        <pc:sldMkLst>
          <pc:docMk/>
          <pc:sldMk cId="2104219071" sldId="2147473067"/>
        </pc:sldMkLst>
        <pc:spChg chg="mod">
          <ac:chgData name="Panagiotis Varelas" userId="S::pvarelas@entsoe.eu::77dca2c0-f324-46fa-be9f-b20e1da69a07" providerId="AD" clId="Web-{B59F3A52-EA71-ECAC-4A90-C846AF3358A8}" dt="2025-06-23T11:50:58.827" v="9" actId="20577"/>
          <ac:spMkLst>
            <pc:docMk/>
            <pc:sldMk cId="2104219071" sldId="2147473067"/>
            <ac:spMk id="2" creationId="{1C1B384A-CFB9-264F-8721-6D9408529754}"/>
          </ac:spMkLst>
        </pc:spChg>
        <pc:spChg chg="add mod">
          <ac:chgData name="Panagiotis Varelas" userId="S::pvarelas@entsoe.eu::77dca2c0-f324-46fa-be9f-b20e1da69a07" providerId="AD" clId="Web-{B59F3A52-EA71-ECAC-4A90-C846AF3358A8}" dt="2025-06-23T12:05:52.020" v="92" actId="1076"/>
          <ac:spMkLst>
            <pc:docMk/>
            <pc:sldMk cId="2104219071" sldId="2147473067"/>
            <ac:spMk id="3" creationId="{E3D748EC-E181-5124-1627-F1765DE9BD31}"/>
          </ac:spMkLst>
        </pc:spChg>
        <pc:spChg chg="add mod">
          <ac:chgData name="Panagiotis Varelas" userId="S::pvarelas@entsoe.eu::77dca2c0-f324-46fa-be9f-b20e1da69a07" providerId="AD" clId="Web-{B59F3A52-EA71-ECAC-4A90-C846AF3358A8}" dt="2025-06-23T12:05:52.020" v="93" actId="1076"/>
          <ac:spMkLst>
            <pc:docMk/>
            <pc:sldMk cId="2104219071" sldId="2147473067"/>
            <ac:spMk id="6" creationId="{B57776E0-A2BD-699F-A7DD-C2C68563AC37}"/>
          </ac:spMkLst>
        </pc:spChg>
        <pc:spChg chg="add mod">
          <ac:chgData name="Panagiotis Varelas" userId="S::pvarelas@entsoe.eu::77dca2c0-f324-46fa-be9f-b20e1da69a07" providerId="AD" clId="Web-{B59F3A52-EA71-ECAC-4A90-C846AF3358A8}" dt="2025-06-23T12:05:39.504" v="88" actId="1076"/>
          <ac:spMkLst>
            <pc:docMk/>
            <pc:sldMk cId="2104219071" sldId="2147473067"/>
            <ac:spMk id="7" creationId="{E62E1609-FBFA-E92E-5F10-CB4D82610ED9}"/>
          </ac:spMkLst>
        </pc:spChg>
        <pc:spChg chg="add mod">
          <ac:chgData name="Panagiotis Varelas" userId="S::pvarelas@entsoe.eu::77dca2c0-f324-46fa-be9f-b20e1da69a07" providerId="AD" clId="Web-{B59F3A52-EA71-ECAC-4A90-C846AF3358A8}" dt="2025-06-23T12:05:39.520" v="90" actId="1076"/>
          <ac:spMkLst>
            <pc:docMk/>
            <pc:sldMk cId="2104219071" sldId="2147473067"/>
            <ac:spMk id="9" creationId="{2CDAA05C-A4C8-BB79-EF3A-EE1A3C60C880}"/>
          </ac:spMkLst>
        </pc:spChg>
        <pc:picChg chg="add mod">
          <ac:chgData name="Panagiotis Varelas" userId="S::pvarelas@entsoe.eu::77dca2c0-f324-46fa-be9f-b20e1da69a07" providerId="AD" clId="Web-{B59F3A52-EA71-ECAC-4A90-C846AF3358A8}" dt="2025-06-23T12:05:55.301" v="94" actId="1076"/>
          <ac:picMkLst>
            <pc:docMk/>
            <pc:sldMk cId="2104219071" sldId="2147473067"/>
            <ac:picMk id="5" creationId="{224A6297-7EF5-EE31-D96C-FC5873826F25}"/>
          </ac:picMkLst>
        </pc:picChg>
        <pc:picChg chg="add mod">
          <ac:chgData name="Panagiotis Varelas" userId="S::pvarelas@entsoe.eu::77dca2c0-f324-46fa-be9f-b20e1da69a07" providerId="AD" clId="Web-{B59F3A52-EA71-ECAC-4A90-C846AF3358A8}" dt="2025-06-23T12:05:39.520" v="89" actId="1076"/>
          <ac:picMkLst>
            <pc:docMk/>
            <pc:sldMk cId="2104219071" sldId="2147473067"/>
            <ac:picMk id="8" creationId="{6A6EBE84-7487-9A47-6827-7A15BC007EB7}"/>
          </ac:picMkLst>
        </pc:picChg>
      </pc:sldChg>
    </pc:docChg>
  </pc:docChgLst>
  <pc:docChgLst>
    <pc:chgData name="Kurscheid, Eva Marie, Dr." userId="S::evamarie.kurscheid_tennet.eu#ext#@entsoe00.onmicrosoft.com::e19111d9-3bd3-46e3-9e32-16d50f01dd4f" providerId="AD" clId="Web-{1D405E85-1155-BF9B-CF2C-F0E951B2CC40}"/>
    <pc:docChg chg="modSld">
      <pc:chgData name="Kurscheid, Eva Marie, Dr." userId="S::evamarie.kurscheid_tennet.eu#ext#@entsoe00.onmicrosoft.com::e19111d9-3bd3-46e3-9e32-16d50f01dd4f" providerId="AD" clId="Web-{1D405E85-1155-BF9B-CF2C-F0E951B2CC40}" dt="2025-06-10T10:40:25.803" v="21"/>
      <pc:docMkLst>
        <pc:docMk/>
      </pc:docMkLst>
    </pc:docChg>
  </pc:docChgLst>
  <pc:docChgLst>
    <pc:chgData name="Volha Veramyeva" userId="S::vveramyeva@entsoe.eu::836e8578-a199-4c30-8364-47d6f6904819" providerId="AD" clId="Web-{6BE473C4-2101-283C-0A0C-2A3299DF12BA}"/>
    <pc:docChg chg="addSld modSld">
      <pc:chgData name="Volha Veramyeva" userId="S::vveramyeva@entsoe.eu::836e8578-a199-4c30-8364-47d6f6904819" providerId="AD" clId="Web-{6BE473C4-2101-283C-0A0C-2A3299DF12BA}" dt="2025-06-18T08:16:59.748" v="8" actId="20577"/>
      <pc:docMkLst>
        <pc:docMk/>
      </pc:docMkLst>
      <pc:sldChg chg="modSp">
        <pc:chgData name="Volha Veramyeva" userId="S::vveramyeva@entsoe.eu::836e8578-a199-4c30-8364-47d6f6904819" providerId="AD" clId="Web-{6BE473C4-2101-283C-0A0C-2A3299DF12BA}" dt="2025-06-18T08:16:59.748" v="8" actId="20577"/>
        <pc:sldMkLst>
          <pc:docMk/>
          <pc:sldMk cId="2562661172" sldId="2147473050"/>
        </pc:sldMkLst>
        <pc:spChg chg="mod">
          <ac:chgData name="Volha Veramyeva" userId="S::vveramyeva@entsoe.eu::836e8578-a199-4c30-8364-47d6f6904819" providerId="AD" clId="Web-{6BE473C4-2101-283C-0A0C-2A3299DF12BA}" dt="2025-06-18T08:16:59.748" v="8" actId="20577"/>
          <ac:spMkLst>
            <pc:docMk/>
            <pc:sldMk cId="2562661172" sldId="2147473050"/>
            <ac:spMk id="2" creationId="{1C1B384A-CFB9-264F-8721-6D9408529754}"/>
          </ac:spMkLst>
        </pc:spChg>
      </pc:sldChg>
      <pc:sldChg chg="add">
        <pc:chgData name="Volha Veramyeva" userId="S::vveramyeva@entsoe.eu::836e8578-a199-4c30-8364-47d6f6904819" providerId="AD" clId="Web-{6BE473C4-2101-283C-0A0C-2A3299DF12BA}" dt="2025-06-18T08:16:04.262" v="6"/>
        <pc:sldMkLst>
          <pc:docMk/>
          <pc:sldMk cId="4149189925" sldId="214748250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99_62C3F94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9A_5547107C.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9B_6EE82A6E.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800000E1_62C3F948.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800000E2_5547107C.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800000E3_6EE82A6E.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9A86B-9331-47F8-9CB8-30AFD1F6D4A5}" type="datetimeFigureOut">
              <a:rPr lang="de-DE" smtClean="0"/>
              <a:t>04.07.2025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DFC0B-81FF-47CA-B58A-4F5611807459}" type="slidenum">
              <a:rPr lang="de-DE" smtClean="0"/>
              <a:t>‹#›</a:t>
            </a:fld>
            <a:endParaRPr lang="de-DE"/>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7DFC0B-81FF-47CA-B58A-4F5611807459}" type="slidenum">
              <a:rPr lang="de-DE" smtClean="0"/>
              <a:t>2</a:t>
            </a:fld>
            <a:endParaRPr lang="de-DE"/>
          </a:p>
        </p:txBody>
      </p:sp>
    </p:spTree>
    <p:extLst>
      <p:ext uri="{BB962C8B-B14F-4D97-AF65-F5344CB8AC3E}">
        <p14:creationId xmlns:p14="http://schemas.microsoft.com/office/powerpoint/2010/main" val="3008131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17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15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73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20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7A54A-790D-0346-9D61-5EF315574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8D8FC-EAF2-F0C8-DC7E-CE2B26B8A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13662-E0AB-7192-51E0-68982A5E77E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F3938B8-F7B7-DC85-1F05-AA4E756D8BE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85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85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53845-8285-8169-A966-EC709F320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35E89-5782-F51C-306F-892D8B99D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72204A-3590-A34E-0212-BE72AF32D0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806F6E-048E-0D43-3D17-DE7DBBDCB43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456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171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EBCAD-C1E0-3E25-2176-75EA91F2A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ED602-1F4F-C90E-ECA5-651EC9F6F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4DFD0-6016-4177-211E-38CB2E246E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27D32F-2C44-7C86-0FEB-A4FABE41E68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93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45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348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a:solidFill>
                <a:srgbClr val="424242"/>
              </a:solidFill>
              <a:effectLst/>
              <a:latin typeface="Calibri" panose="020F0502020204030204" pitchFamily="34" charset="0"/>
            </a:endParaRPr>
          </a:p>
          <a:p>
            <a:endParaRPr lang="en-GB" b="0" i="0">
              <a:solidFill>
                <a:srgbClr val="424242"/>
              </a:solidFill>
              <a:effectLst/>
              <a:latin typeface="Calibri" panose="020F0502020204030204" pitchFamily="34" charset="0"/>
            </a:endParaRPr>
          </a:p>
          <a:p>
            <a:r>
              <a:rPr lang="en-GB" b="0" i="0">
                <a:solidFill>
                  <a:srgbClr val="424242"/>
                </a:solidFill>
                <a:effectLst/>
                <a:latin typeface="Calibri" panose="020F0502020204030204" pitchFamily="34" charset="0"/>
              </a:rPr>
              <a:t>CACM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latin typeface="Calibri" panose="020F0502020204030204" pitchFamily="34" charset="0"/>
              </a:rPr>
              <a:t>The CACM cost report for the cost incurred in 2024, will be delivered mid-2025 by the Market Coupling Steering Committee (MCSC) body, which has been established in 2022 by the NEMOs and the TSOs.  </a:t>
            </a:r>
          </a:p>
          <a:p>
            <a:endParaRPr lang="en-GB" b="0" i="0">
              <a:solidFill>
                <a:srgbClr val="424242"/>
              </a:solidFill>
              <a:effectLst/>
              <a:latin typeface="Calibri" panose="020F0502020204030204" pitchFamily="34" charset="0"/>
            </a:endParaRPr>
          </a:p>
          <a:p>
            <a:r>
              <a:rPr lang="en-GB" b="0" i="0">
                <a:solidFill>
                  <a:srgbClr val="424242"/>
                </a:solidFill>
                <a:effectLst/>
                <a:latin typeface="Calibri" panose="020F0502020204030204" pitchFamily="34" charset="0"/>
              </a:rPr>
              <a:t>EBGL</a:t>
            </a:r>
          </a:p>
          <a:p>
            <a:r>
              <a:rPr lang="en-GB" b="0" i="0">
                <a:solidFill>
                  <a:srgbClr val="424242"/>
                </a:solidFill>
                <a:effectLst/>
                <a:latin typeface="Calibri" panose="020F0502020204030204" pitchFamily="34" charset="0"/>
              </a:rPr>
              <a:t>In Mid-2025, based on individual SOR assessment, the parameters (reliability levels) for the Annex of the Regional Coordination </a:t>
            </a:r>
            <a:r>
              <a:rPr lang="en-GB" b="0" i="0" err="1">
                <a:solidFill>
                  <a:srgbClr val="424242"/>
                </a:solidFill>
                <a:effectLst/>
                <a:latin typeface="Calibri" panose="020F0502020204030204" pitchFamily="34" charset="0"/>
              </a:rPr>
              <a:t>Centers</a:t>
            </a:r>
            <a:r>
              <a:rPr lang="en-GB" b="0" i="0">
                <a:solidFill>
                  <a:srgbClr val="424242"/>
                </a:solidFill>
                <a:effectLst/>
                <a:latin typeface="Calibri" panose="020F0502020204030204" pitchFamily="34" charset="0"/>
              </a:rPr>
              <a:t> Procurement Proposal will need to be submitted to ACER by All TSOs via a Request for Amendment (</a:t>
            </a:r>
            <a:r>
              <a:rPr lang="en-GB" b="0" i="0" err="1">
                <a:solidFill>
                  <a:srgbClr val="424242"/>
                </a:solidFill>
                <a:effectLst/>
                <a:latin typeface="Calibri" panose="020F0502020204030204" pitchFamily="34" charset="0"/>
              </a:rPr>
              <a:t>RfA</a:t>
            </a:r>
            <a:r>
              <a:rPr lang="en-GB" b="0" i="0">
                <a:solidFill>
                  <a:srgbClr val="424242"/>
                </a:solidFill>
                <a:effectLst/>
                <a:latin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823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50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95382-763C-B1EC-5499-0440FB5FB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B6522-389C-148B-ED3D-7CBCF2D4A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6B66F-62C7-7C97-7A65-E6B9B59BA823}"/>
              </a:ext>
            </a:extLst>
          </p:cNvPr>
          <p:cNvSpPr>
            <a:spLocks noGrp="1"/>
          </p:cNvSpPr>
          <p:nvPr>
            <p:ph type="body" idx="1"/>
          </p:nvPr>
        </p:nvSpPr>
        <p:spPr/>
        <p:txBody>
          <a:bodyPr/>
          <a:lstStyle/>
          <a:p>
            <a:pPr>
              <a:lnSpc>
                <a:spcPct val="107000"/>
              </a:lnSpc>
              <a:spcAft>
                <a:spcPts val="800"/>
              </a:spcAft>
              <a:defRPr/>
            </a:pPr>
            <a:r>
              <a:rPr lang="en-GB" sz="3600" kern="400">
                <a:solidFill>
                  <a:srgbClr val="3A3A3F"/>
                </a:solidFill>
                <a:latin typeface="Calibri"/>
                <a:ea typeface="Calibri"/>
                <a:cs typeface="Calibri"/>
              </a:rPr>
              <a:t> - 2022 Monitoring Report screened 11 7 projects for their alignment with the RDI Roadmap, Key Exploitable Results, Technological Readiness Level at the end of the project, impact, and financing that enabled development.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3600" kern="400">
              <a:solidFill>
                <a:srgbClr val="3A3A3F"/>
              </a:solidFill>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800" kern="400">
                <a:solidFill>
                  <a:srgbClr val="3A3A3F"/>
                </a:solidFill>
                <a:latin typeface="Calibri"/>
                <a:ea typeface="Calibri"/>
                <a:cs typeface="Calibri"/>
              </a:rPr>
              <a:t>charting a clear roadmap for AI implementation,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800" kern="400">
                <a:solidFill>
                  <a:srgbClr val="3A3A3F"/>
                </a:solidFill>
                <a:latin typeface="Calibri"/>
                <a:ea typeface="Calibri"/>
                <a:cs typeface="Calibri"/>
              </a:rPr>
              <a:t>foundational position on Digital Twins encompassing data, interoperability, and governance,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800" kern="400">
                <a:solidFill>
                  <a:srgbClr val="3A3A3F"/>
                </a:solidFill>
                <a:latin typeface="Calibri"/>
                <a:ea typeface="Calibri"/>
                <a:cs typeface="Calibri"/>
              </a:rPr>
              <a:t>Phasor Measurement Unit/Wide Area Monitoring System (PMU/WAMS) integration into Energy Management Systems,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800" kern="400">
                <a:solidFill>
                  <a:srgbClr val="3A3A3F"/>
                </a:solidFill>
                <a:latin typeface="Calibri"/>
                <a:ea typeface="Calibri"/>
                <a:cs typeface="Calibri"/>
              </a:rPr>
              <a:t>Fostering vendor-agnostic solutions through transparent communication with technology providers.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3600" kern="400">
              <a:solidFill>
                <a:srgbClr val="3A3A3F"/>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GB" sz="2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B57ED86-F00D-4C43-90FD-0E22BC02670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BF0CC-ED9D-47BC-B58D-CE7A8E4BDF0C}" type="datetime5">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4-Jul-25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4F8E078-7F15-7DEB-E0B3-1B6C4420EA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249CD-54F2-467B-8963-1BD125B8A7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438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indent="-571500">
              <a:lnSpc>
                <a:spcPct val="107000"/>
              </a:lnSpc>
              <a:spcBef>
                <a:spcPts val="0"/>
              </a:spcBef>
              <a:spcAft>
                <a:spcPts val="800"/>
              </a:spcAft>
              <a:buFont typeface="Arial" panose="020B0604020202020204" pitchFamily="34" charset="0"/>
              <a:buChar char="•"/>
            </a:pPr>
            <a:r>
              <a:rPr lang="en-GB" sz="3600">
                <a:solidFill>
                  <a:srgbClr val="3A3A3F"/>
                </a:solidFill>
                <a:latin typeface="Calibri" panose="020F0502020204030204" pitchFamily="34" charset="0"/>
                <a:cs typeface="Calibri" panose="020F0502020204030204" pitchFamily="34" charset="0"/>
              </a:rPr>
              <a:t>based on key environmental and sustainability data at the product and component level of grid-equipment across their entire asset lifecycle</a:t>
            </a:r>
          </a:p>
          <a:p>
            <a:pPr marL="571500" marR="0" lvl="0" indent="-5715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3600">
                <a:solidFill>
                  <a:srgbClr val="3A3A3F"/>
                </a:solidFill>
                <a:latin typeface="Calibri" panose="020F0502020204030204" pitchFamily="34" charset="0"/>
                <a:cs typeface="Calibri" panose="020F0502020204030204" pitchFamily="34" charset="0"/>
              </a:rPr>
              <a:t>focusing on environmentally friendly components, refurbishment, and reuse strategies.</a:t>
            </a:r>
            <a:r>
              <a:rPr lang="en-GB" sz="4800">
                <a:solidFill>
                  <a:srgbClr val="3A3A3F"/>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4800">
              <a:solidFill>
                <a:srgbClr val="3A3A3F"/>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4800">
                <a:solidFill>
                  <a:srgbClr val="3A3A3F"/>
                </a:solidFill>
                <a:latin typeface="Calibri" panose="020F0502020204030204" pitchFamily="34" charset="0"/>
                <a:cs typeface="Calibri" panose="020F0502020204030204" pitchFamily="34" charset="0"/>
              </a:rPr>
              <a:t>R</a:t>
            </a:r>
            <a:r>
              <a:rPr kumimoji="0" lang="en-GB" sz="480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e-assessing the stability management position paper and the </a:t>
            </a:r>
            <a:r>
              <a:rPr lang="en-GB" sz="4800">
                <a:solidFill>
                  <a:srgbClr val="3A3A3F"/>
                </a:solidFill>
                <a:latin typeface="Calibri" panose="020F0502020204030204" pitchFamily="34" charset="0"/>
                <a:cs typeface="Calibri" panose="020F0502020204030204" pitchFamily="34" charset="0"/>
              </a:rPr>
              <a:t>outlined short-medium and long-term </a:t>
            </a:r>
            <a:r>
              <a:rPr kumimoji="0" lang="en-GB" sz="480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actions to advanced and adapt to the evolving dynamics of modern power systems, particularly the increasing share of inverter-based resources via the need R&amp;D&amp;I cooperation and funding program: addressing challenges such as reduced system inertia and complex dynamic interactions, while enhancing cross-border coordination.</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480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6600">
                <a:solidFill>
                  <a:srgbClr val="3A3A3F"/>
                </a:solidFill>
                <a:latin typeface="Calibri" panose="020F0502020204030204" pitchFamily="34" charset="0"/>
                <a:cs typeface="Calibri" panose="020F0502020204030204" pitchFamily="34" charset="0"/>
              </a:rPr>
              <a:t>understanding, and facilitating knowledge sharing among TSOs.</a:t>
            </a:r>
            <a:endParaRPr kumimoji="0" lang="en-GB" sz="480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a:p>
            <a:pPr marL="571500" marR="0" indent="-571500">
              <a:lnSpc>
                <a:spcPct val="107000"/>
              </a:lnSpc>
              <a:spcBef>
                <a:spcPts val="0"/>
              </a:spcBef>
              <a:spcAft>
                <a:spcPts val="800"/>
              </a:spcAft>
              <a:buFont typeface="Arial" panose="020B0604020202020204" pitchFamily="34" charset="0"/>
              <a:buChar char="•"/>
            </a:pPr>
            <a:endParaRPr lang="en-GB" sz="3600">
              <a:solidFill>
                <a:srgbClr val="3A3A3F"/>
              </a:solidFill>
              <a:latin typeface="Calibri" panose="020F0502020204030204" pitchFamily="34" charset="0"/>
              <a:cs typeface="Calibri" panose="020F0502020204030204" pitchFamily="34"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BF0CC-ED9D-47BC-B58D-CE7A8E4BDF0C}" type="datetime5">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4-Jul-25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249CD-54F2-467B-8963-1BD125B8A7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788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7DFC0B-81FF-47CA-B58A-4F5611807459}" type="slidenum">
              <a:rPr lang="de-DE" smtClean="0"/>
              <a:t>40</a:t>
            </a:fld>
            <a:endParaRPr lang="de-DE"/>
          </a:p>
        </p:txBody>
      </p:sp>
    </p:spTree>
    <p:extLst>
      <p:ext uri="{BB962C8B-B14F-4D97-AF65-F5344CB8AC3E}">
        <p14:creationId xmlns:p14="http://schemas.microsoft.com/office/powerpoint/2010/main" val="3872948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13A9B-E0FB-8ECB-C6BE-945C64726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B7CAF-E0C5-A0A1-D29C-1635EA73D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27912-1454-5ADF-4AB8-977E707129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C08615A-6DCD-E186-EBF2-D8475C6B8E0A}"/>
              </a:ext>
            </a:extLst>
          </p:cNvPr>
          <p:cNvSpPr>
            <a:spLocks noGrp="1"/>
          </p:cNvSpPr>
          <p:nvPr>
            <p:ph type="sldNum" sz="quarter" idx="5"/>
          </p:nvPr>
        </p:nvSpPr>
        <p:spPr/>
        <p:txBody>
          <a:bodyPr/>
          <a:lstStyle/>
          <a:p>
            <a:fld id="{527DFC0B-81FF-47CA-B58A-4F5611807459}" type="slidenum">
              <a:rPr lang="de-DE" smtClean="0"/>
              <a:t>41</a:t>
            </a:fld>
            <a:endParaRPr lang="de-DE"/>
          </a:p>
        </p:txBody>
      </p:sp>
    </p:spTree>
    <p:extLst>
      <p:ext uri="{BB962C8B-B14F-4D97-AF65-F5344CB8AC3E}">
        <p14:creationId xmlns:p14="http://schemas.microsoft.com/office/powerpoint/2010/main" val="4289408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98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7DFC0B-81FF-47CA-B58A-4F5611807459}" type="slidenum">
              <a:rPr lang="de-DE" smtClean="0"/>
              <a:t>44</a:t>
            </a:fld>
            <a:endParaRPr lang="de-DE"/>
          </a:p>
        </p:txBody>
      </p:sp>
    </p:spTree>
    <p:extLst>
      <p:ext uri="{BB962C8B-B14F-4D97-AF65-F5344CB8AC3E}">
        <p14:creationId xmlns:p14="http://schemas.microsoft.com/office/powerpoint/2010/main" val="1454205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93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64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a:solidFill>
                <a:srgbClr val="424242"/>
              </a:solidFill>
              <a:effectLst/>
              <a:latin typeface="Calibri" panose="020F0502020204030204" pitchFamily="34" charset="0"/>
            </a:endParaRPr>
          </a:p>
          <a:p>
            <a:endParaRPr lang="en-GB" b="0" i="0">
              <a:solidFill>
                <a:srgbClr val="424242"/>
              </a:solidFill>
              <a:effectLst/>
              <a:latin typeface="Calibri" panose="020F0502020204030204" pitchFamily="34" charset="0"/>
            </a:endParaRPr>
          </a:p>
          <a:p>
            <a:r>
              <a:rPr lang="en-GB" b="0" i="0">
                <a:solidFill>
                  <a:srgbClr val="424242"/>
                </a:solidFill>
                <a:effectLst/>
                <a:latin typeface="Calibri" panose="020F0502020204030204" pitchFamily="34" charset="0"/>
              </a:rPr>
              <a:t>CACM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latin typeface="Calibri" panose="020F0502020204030204" pitchFamily="34" charset="0"/>
              </a:rPr>
              <a:t>The CACM cost report for the cost incurred in 2024, will be delivered mid-2025 by the Market Coupling Steering Committee (MCSC) body, which has been established in 2022 by the NEMOs and the TSOs.  </a:t>
            </a:r>
          </a:p>
          <a:p>
            <a:endParaRPr lang="en-GB" b="0" i="0">
              <a:solidFill>
                <a:srgbClr val="424242"/>
              </a:solidFill>
              <a:effectLst/>
              <a:latin typeface="Calibri" panose="020F0502020204030204" pitchFamily="34" charset="0"/>
            </a:endParaRPr>
          </a:p>
          <a:p>
            <a:r>
              <a:rPr lang="en-GB" b="0" i="0">
                <a:solidFill>
                  <a:srgbClr val="424242"/>
                </a:solidFill>
                <a:effectLst/>
                <a:latin typeface="Calibri" panose="020F0502020204030204" pitchFamily="34" charset="0"/>
              </a:rPr>
              <a:t>EBGL</a:t>
            </a:r>
          </a:p>
          <a:p>
            <a:r>
              <a:rPr lang="en-GB" b="0" i="0">
                <a:solidFill>
                  <a:srgbClr val="424242"/>
                </a:solidFill>
                <a:effectLst/>
                <a:latin typeface="Calibri" panose="020F0502020204030204" pitchFamily="34" charset="0"/>
              </a:rPr>
              <a:t>In Mid-2025, based on individual SOR assessment, the parameters (reliability levels) for the Annex of the Regional Coordination </a:t>
            </a:r>
            <a:r>
              <a:rPr lang="en-GB" b="0" i="0" err="1">
                <a:solidFill>
                  <a:srgbClr val="424242"/>
                </a:solidFill>
                <a:effectLst/>
                <a:latin typeface="Calibri" panose="020F0502020204030204" pitchFamily="34" charset="0"/>
              </a:rPr>
              <a:t>Centers</a:t>
            </a:r>
            <a:r>
              <a:rPr lang="en-GB" b="0" i="0">
                <a:solidFill>
                  <a:srgbClr val="424242"/>
                </a:solidFill>
                <a:effectLst/>
                <a:latin typeface="Calibri" panose="020F0502020204030204" pitchFamily="34" charset="0"/>
              </a:rPr>
              <a:t> Procurement Proposal will need to be submitted to ACER by All TSOs via a Request for Amendment (</a:t>
            </a:r>
            <a:r>
              <a:rPr lang="en-GB" b="0" i="0" err="1">
                <a:solidFill>
                  <a:srgbClr val="424242"/>
                </a:solidFill>
                <a:effectLst/>
                <a:latin typeface="Calibri" panose="020F0502020204030204" pitchFamily="34" charset="0"/>
              </a:rPr>
              <a:t>RfA</a:t>
            </a:r>
            <a:r>
              <a:rPr lang="en-GB" b="0" i="0">
                <a:solidFill>
                  <a:srgbClr val="424242"/>
                </a:solidFill>
                <a:effectLst/>
                <a:latin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fld id="{527DFC0B-81FF-47CA-B58A-4F5611807459}" type="slidenum">
              <a:rPr lang="de-DE" smtClean="0"/>
              <a:t>10</a:t>
            </a:fld>
            <a:endParaRPr lang="de-DE"/>
          </a:p>
        </p:txBody>
      </p:sp>
    </p:spTree>
    <p:extLst>
      <p:ext uri="{BB962C8B-B14F-4D97-AF65-F5344CB8AC3E}">
        <p14:creationId xmlns:p14="http://schemas.microsoft.com/office/powerpoint/2010/main" val="214801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08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a:solidFill>
                <a:srgbClr val="424242"/>
              </a:solidFill>
              <a:effectLst/>
              <a:latin typeface="Calibri" panose="020F0502020204030204" pitchFamily="34" charset="0"/>
            </a:endParaRPr>
          </a:p>
          <a:p>
            <a:endParaRPr lang="en-GB" b="0" i="0">
              <a:solidFill>
                <a:srgbClr val="424242"/>
              </a:solidFill>
              <a:effectLst/>
              <a:latin typeface="Calibri" panose="020F0502020204030204" pitchFamily="34" charset="0"/>
            </a:endParaRPr>
          </a:p>
          <a:p>
            <a:r>
              <a:rPr lang="en-GB" b="0" i="0">
                <a:solidFill>
                  <a:srgbClr val="424242"/>
                </a:solidFill>
                <a:effectLst/>
                <a:latin typeface="Calibri" panose="020F0502020204030204" pitchFamily="34" charset="0"/>
              </a:rPr>
              <a:t>CACM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latin typeface="Calibri" panose="020F0502020204030204" pitchFamily="34" charset="0"/>
              </a:rPr>
              <a:t>The CACM cost report for the cost incurred in 2024, will be delivered mid-2025 by the Market Coupling Steering Committee (MCSC) body, which has been established in 2022 by the NEMOs and the TSOs.  </a:t>
            </a:r>
          </a:p>
          <a:p>
            <a:endParaRPr lang="en-GB" b="0" i="0">
              <a:solidFill>
                <a:srgbClr val="424242"/>
              </a:solidFill>
              <a:effectLst/>
              <a:latin typeface="Calibri" panose="020F0502020204030204" pitchFamily="34" charset="0"/>
            </a:endParaRPr>
          </a:p>
          <a:p>
            <a:r>
              <a:rPr lang="en-GB" b="0" i="0">
                <a:solidFill>
                  <a:srgbClr val="424242"/>
                </a:solidFill>
                <a:effectLst/>
                <a:latin typeface="Calibri" panose="020F0502020204030204" pitchFamily="34" charset="0"/>
              </a:rPr>
              <a:t>EBGL</a:t>
            </a:r>
          </a:p>
          <a:p>
            <a:r>
              <a:rPr lang="en-GB" b="0" i="0">
                <a:solidFill>
                  <a:srgbClr val="424242"/>
                </a:solidFill>
                <a:effectLst/>
                <a:latin typeface="Calibri" panose="020F0502020204030204" pitchFamily="34" charset="0"/>
              </a:rPr>
              <a:t>In Mid-2025, based on individual SOR assessment, the parameters (reliability levels) for the Annex of the Regional Coordination </a:t>
            </a:r>
            <a:r>
              <a:rPr lang="en-GB" b="0" i="0" err="1">
                <a:solidFill>
                  <a:srgbClr val="424242"/>
                </a:solidFill>
                <a:effectLst/>
                <a:latin typeface="Calibri" panose="020F0502020204030204" pitchFamily="34" charset="0"/>
              </a:rPr>
              <a:t>Centers</a:t>
            </a:r>
            <a:r>
              <a:rPr lang="en-GB" b="0" i="0">
                <a:solidFill>
                  <a:srgbClr val="424242"/>
                </a:solidFill>
                <a:effectLst/>
                <a:latin typeface="Calibri" panose="020F0502020204030204" pitchFamily="34" charset="0"/>
              </a:rPr>
              <a:t> Procurement Proposal will need to be submitted to ACER by All TSOs via a Request for Amendment (</a:t>
            </a:r>
            <a:r>
              <a:rPr lang="en-GB" b="0" i="0" err="1">
                <a:solidFill>
                  <a:srgbClr val="424242"/>
                </a:solidFill>
                <a:effectLst/>
                <a:latin typeface="Calibri" panose="020F0502020204030204" pitchFamily="34" charset="0"/>
              </a:rPr>
              <a:t>RfA</a:t>
            </a:r>
            <a:r>
              <a:rPr lang="en-GB" b="0" i="0">
                <a:solidFill>
                  <a:srgbClr val="424242"/>
                </a:solidFill>
                <a:effectLst/>
                <a:latin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fld id="{527DFC0B-81FF-47CA-B58A-4F5611807459}" type="slidenum">
              <a:rPr lang="de-DE" smtClean="0"/>
              <a:t>13</a:t>
            </a:fld>
            <a:endParaRPr lang="de-DE"/>
          </a:p>
        </p:txBody>
      </p:sp>
    </p:spTree>
    <p:extLst>
      <p:ext uri="{BB962C8B-B14F-4D97-AF65-F5344CB8AC3E}">
        <p14:creationId xmlns:p14="http://schemas.microsoft.com/office/powerpoint/2010/main" val="335714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a:solidFill>
                <a:srgbClr val="424242"/>
              </a:solidFill>
              <a:effectLst/>
              <a:latin typeface="Calibri" panose="020F0502020204030204" pitchFamily="34" charset="0"/>
            </a:endParaRPr>
          </a:p>
          <a:p>
            <a:endParaRPr lang="en-GB" b="0" i="0">
              <a:solidFill>
                <a:srgbClr val="424242"/>
              </a:solidFill>
              <a:effectLst/>
              <a:latin typeface="Calibri" panose="020F0502020204030204" pitchFamily="34" charset="0"/>
            </a:endParaRPr>
          </a:p>
          <a:p>
            <a:r>
              <a:rPr lang="en-GB" b="0" i="0">
                <a:solidFill>
                  <a:srgbClr val="424242"/>
                </a:solidFill>
                <a:effectLst/>
                <a:latin typeface="Calibri" panose="020F0502020204030204" pitchFamily="34" charset="0"/>
              </a:rPr>
              <a:t>CACM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latin typeface="Calibri" panose="020F0502020204030204" pitchFamily="34" charset="0"/>
              </a:rPr>
              <a:t>The CACM cost report for the cost incurred in 2024, will be delivered mid-2025 by the Market Coupling Steering Committee (MCSC) body, which has been established in 2022 by the NEMOs and the TSOs.  </a:t>
            </a:r>
          </a:p>
          <a:p>
            <a:endParaRPr lang="en-GB" b="0" i="0">
              <a:solidFill>
                <a:srgbClr val="424242"/>
              </a:solidFill>
              <a:effectLst/>
              <a:latin typeface="Calibri" panose="020F0502020204030204" pitchFamily="34" charset="0"/>
            </a:endParaRPr>
          </a:p>
          <a:p>
            <a:r>
              <a:rPr lang="en-GB" b="0" i="0">
                <a:solidFill>
                  <a:srgbClr val="424242"/>
                </a:solidFill>
                <a:effectLst/>
                <a:latin typeface="Calibri" panose="020F0502020204030204" pitchFamily="34" charset="0"/>
              </a:rPr>
              <a:t>EBGL</a:t>
            </a:r>
          </a:p>
          <a:p>
            <a:r>
              <a:rPr lang="en-GB" b="0" i="0">
                <a:solidFill>
                  <a:srgbClr val="424242"/>
                </a:solidFill>
                <a:effectLst/>
                <a:latin typeface="Calibri" panose="020F0502020204030204" pitchFamily="34" charset="0"/>
              </a:rPr>
              <a:t>In Mid-2025, based on individual SOR assessment, the parameters (reliability levels) for the Annex of the Regional Coordination </a:t>
            </a:r>
            <a:r>
              <a:rPr lang="en-GB" b="0" i="0" err="1">
                <a:solidFill>
                  <a:srgbClr val="424242"/>
                </a:solidFill>
                <a:effectLst/>
                <a:latin typeface="Calibri" panose="020F0502020204030204" pitchFamily="34" charset="0"/>
              </a:rPr>
              <a:t>Centers</a:t>
            </a:r>
            <a:r>
              <a:rPr lang="en-GB" b="0" i="0">
                <a:solidFill>
                  <a:srgbClr val="424242"/>
                </a:solidFill>
                <a:effectLst/>
                <a:latin typeface="Calibri" panose="020F0502020204030204" pitchFamily="34" charset="0"/>
              </a:rPr>
              <a:t> Procurement Proposal will need to be submitted to ACER by All TSOs via a Request for Amendment (</a:t>
            </a:r>
            <a:r>
              <a:rPr lang="en-GB" b="0" i="0" err="1">
                <a:solidFill>
                  <a:srgbClr val="424242"/>
                </a:solidFill>
                <a:effectLst/>
                <a:latin typeface="Calibri" panose="020F0502020204030204" pitchFamily="34" charset="0"/>
              </a:rPr>
              <a:t>RfA</a:t>
            </a:r>
            <a:r>
              <a:rPr lang="en-GB" b="0" i="0">
                <a:solidFill>
                  <a:srgbClr val="424242"/>
                </a:solidFill>
                <a:effectLst/>
                <a:latin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fld id="{527DFC0B-81FF-47CA-B58A-4F5611807459}" type="slidenum">
              <a:rPr lang="de-DE" smtClean="0"/>
              <a:t>14</a:t>
            </a:fld>
            <a:endParaRPr lang="de-DE"/>
          </a:p>
        </p:txBody>
      </p:sp>
    </p:spTree>
    <p:extLst>
      <p:ext uri="{BB962C8B-B14F-4D97-AF65-F5344CB8AC3E}">
        <p14:creationId xmlns:p14="http://schemas.microsoft.com/office/powerpoint/2010/main" val="214801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9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80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6583367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70897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7435283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5552304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57788420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8669644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04937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29157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80234441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2334109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7664959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3263230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0BC5-F884-11CA-1AF1-1CD02A0A8F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151B52-40FF-0483-7C65-A80202DC45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EED8CD-E115-FD0F-8E44-73E3A8301984}"/>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5" name="Footer Placeholder 4">
            <a:extLst>
              <a:ext uri="{FF2B5EF4-FFF2-40B4-BE49-F238E27FC236}">
                <a16:creationId xmlns:a16="http://schemas.microsoft.com/office/drawing/2014/main" id="{F77DCC00-A3D4-245D-B1DC-92BACFF376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E16E5C-990E-129A-148D-8D6EF421A661}"/>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3768583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2927-5974-F06C-65EA-40A43D12F1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9788AF-69F1-C61D-E57C-AFE5D79C6D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E4D9-FF78-8D41-FBE3-0D967EFD7B09}"/>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5" name="Footer Placeholder 4">
            <a:extLst>
              <a:ext uri="{FF2B5EF4-FFF2-40B4-BE49-F238E27FC236}">
                <a16:creationId xmlns:a16="http://schemas.microsoft.com/office/drawing/2014/main" id="{CDAC14EA-80CE-B8DB-4C05-F4FF119101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4E05D1-DC8D-F0E9-1DA9-49895C06D0E0}"/>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2760763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5C27-4E74-A8D4-9FD0-156FCD5033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AE0E19-E411-B928-114B-C73CF5DBD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2A0DBF-1793-8508-D3B2-92578C7AADBB}"/>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5" name="Footer Placeholder 4">
            <a:extLst>
              <a:ext uri="{FF2B5EF4-FFF2-40B4-BE49-F238E27FC236}">
                <a16:creationId xmlns:a16="http://schemas.microsoft.com/office/drawing/2014/main" id="{7A807E3C-5F6D-1378-91A2-748FB28528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A651AA-7C2B-551A-F462-C86147BAE845}"/>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363660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8E0A-F363-47E1-7488-F10D660355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324DBA-DCE1-CB17-20FE-57CF240A50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485CC0-A2E3-C2C3-6B1B-F1A09464B8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A0D0AD-5837-CCB4-CAB2-A70A53882020}"/>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6" name="Footer Placeholder 5">
            <a:extLst>
              <a:ext uri="{FF2B5EF4-FFF2-40B4-BE49-F238E27FC236}">
                <a16:creationId xmlns:a16="http://schemas.microsoft.com/office/drawing/2014/main" id="{5496358E-0A6A-1498-E860-07714A3FD8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83E9F6-89C2-163A-AF35-CC01F548C9E3}"/>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2549000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2BB7-5D1B-EA69-165B-4E51E3B501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930D91-15E6-E89E-47B4-F7225CD48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F55F81-4AB5-CB94-BD7D-299C1FC903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0A6591-6E42-3590-A40E-31A6D5DCA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C48B4-563B-AF8F-4E5C-75F8B1BD89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7C3F27-22E2-A1F8-805F-7A79B5FAB2D9}"/>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8" name="Footer Placeholder 7">
            <a:extLst>
              <a:ext uri="{FF2B5EF4-FFF2-40B4-BE49-F238E27FC236}">
                <a16:creationId xmlns:a16="http://schemas.microsoft.com/office/drawing/2014/main" id="{E6A648C3-03C3-783B-7072-56D6ACF1E4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DDCD3F-C051-FB64-89EE-7526E0C18620}"/>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386767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E12A-EC72-AEA3-0A85-7E02BAAE44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853A9B-0EA9-3909-C626-FB47974C69E8}"/>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4" name="Footer Placeholder 3">
            <a:extLst>
              <a:ext uri="{FF2B5EF4-FFF2-40B4-BE49-F238E27FC236}">
                <a16:creationId xmlns:a16="http://schemas.microsoft.com/office/drawing/2014/main" id="{953001DF-AEAB-EA56-95C3-E62CFB498D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92E19F-AA90-811C-CE0C-7FF2B81A7229}"/>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253917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61405-6D18-D55A-9E35-A42C7770F36C}"/>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3" name="Footer Placeholder 2">
            <a:extLst>
              <a:ext uri="{FF2B5EF4-FFF2-40B4-BE49-F238E27FC236}">
                <a16:creationId xmlns:a16="http://schemas.microsoft.com/office/drawing/2014/main" id="{9DE15DEC-5796-2629-5134-20D73231F5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3F7C83-0966-AFCF-7E07-CE9574B225DC}"/>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890766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24C3-F1D3-2F67-1E19-15394849DC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F26308-70E2-2101-9FDC-C3784AEA7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F56A87-16B8-0131-A497-9EAE5720F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421D1-0F5C-4590-01B6-193244CAC041}"/>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6" name="Footer Placeholder 5">
            <a:extLst>
              <a:ext uri="{FF2B5EF4-FFF2-40B4-BE49-F238E27FC236}">
                <a16:creationId xmlns:a16="http://schemas.microsoft.com/office/drawing/2014/main" id="{DAA80782-2413-326D-4B8A-679D1E171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3D235B-3694-0D7F-97C5-DF4E829D8505}"/>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3338325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213C-CAE9-C4AE-A083-766F61A20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202D66-20A6-F8F5-2FE2-ADD66DBCB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05048C-233E-8B5E-C04D-606273B0D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BB881-65B7-D6DD-0AC5-F5270C057DB8}"/>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6" name="Footer Placeholder 5">
            <a:extLst>
              <a:ext uri="{FF2B5EF4-FFF2-40B4-BE49-F238E27FC236}">
                <a16:creationId xmlns:a16="http://schemas.microsoft.com/office/drawing/2014/main" id="{D6999BE3-EED7-304A-C6E1-5F5998DD8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715113-101E-DC18-58D7-B4EC3053226B}"/>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368954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9C39-2D0A-41C9-1404-DECA890B89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B124F5-AF67-3891-1FC0-CD8C6D31B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21EF-9B0A-05EA-B140-B47457E05AC8}"/>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5" name="Footer Placeholder 4">
            <a:extLst>
              <a:ext uri="{FF2B5EF4-FFF2-40B4-BE49-F238E27FC236}">
                <a16:creationId xmlns:a16="http://schemas.microsoft.com/office/drawing/2014/main" id="{F953D0B3-EE9C-C4AB-5ACA-877500D8BC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5DC847-2730-823B-F936-CF3A68567EF5}"/>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174357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6561992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4C2B5D-06D5-3440-A1B9-8624882FA8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DBD8E3-BB09-A09E-83AA-305FFDF564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7CA597-AD7D-8C4E-E986-6A70342C4CE7}"/>
              </a:ext>
            </a:extLst>
          </p:cNvPr>
          <p:cNvSpPr>
            <a:spLocks noGrp="1"/>
          </p:cNvSpPr>
          <p:nvPr>
            <p:ph type="dt" sz="half" idx="10"/>
          </p:nvPr>
        </p:nvSpPr>
        <p:spPr/>
        <p:txBody>
          <a:bodyPr/>
          <a:lstStyle/>
          <a:p>
            <a:fld id="{7800C93E-F267-46F9-9A61-F3FB317E5A36}" type="datetimeFigureOut">
              <a:rPr lang="en-GB" smtClean="0"/>
              <a:t>04/07/2025</a:t>
            </a:fld>
            <a:endParaRPr lang="en-GB"/>
          </a:p>
        </p:txBody>
      </p:sp>
      <p:sp>
        <p:nvSpPr>
          <p:cNvPr id="5" name="Footer Placeholder 4">
            <a:extLst>
              <a:ext uri="{FF2B5EF4-FFF2-40B4-BE49-F238E27FC236}">
                <a16:creationId xmlns:a16="http://schemas.microsoft.com/office/drawing/2014/main" id="{F38C41A9-F63A-B2CC-64E8-A4A404E3B4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DEE9B-CE89-1BE4-BEA1-CEE0D77BD811}"/>
              </a:ext>
            </a:extLst>
          </p:cNvPr>
          <p:cNvSpPr>
            <a:spLocks noGrp="1"/>
          </p:cNvSpPr>
          <p:nvPr>
            <p:ph type="sldNum" sz="quarter" idx="12"/>
          </p:nvPr>
        </p:nvSpPr>
        <p:spPr/>
        <p:txBody>
          <a:bodyPr/>
          <a:lstStyle/>
          <a:p>
            <a:fld id="{3F3E259F-5D93-491D-8280-CD95A5686E75}" type="slidenum">
              <a:rPr lang="en-GB" smtClean="0"/>
              <a:t>‹#›</a:t>
            </a:fld>
            <a:endParaRPr lang="en-GB"/>
          </a:p>
        </p:txBody>
      </p:sp>
    </p:spTree>
    <p:extLst>
      <p:ext uri="{BB962C8B-B14F-4D97-AF65-F5344CB8AC3E}">
        <p14:creationId xmlns:p14="http://schemas.microsoft.com/office/powerpoint/2010/main" val="2984536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83546740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2731829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3263230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6561992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6964585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08116637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0297887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93266305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0105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6964585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7206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70897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7435283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5552304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57788420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8669644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04937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29157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80234441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2334109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08116637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7664959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219408294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6989169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57749905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52855104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285912336"/>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83449250"/>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587218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133313807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582760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0297887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1834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139327755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35360" y="980728"/>
            <a:ext cx="11617788"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1679758" y="1772816"/>
            <a:ext cx="8928992" cy="1478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5061D2-8138-134C-AE6A-A95994362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859"/>
          <a:stretch/>
        </p:blipFill>
        <p:spPr>
          <a:xfrm>
            <a:off x="2783632" y="2924944"/>
            <a:ext cx="6984776" cy="3528392"/>
          </a:xfrm>
          <a:prstGeom prst="rect">
            <a:avLst/>
          </a:prstGeom>
        </p:spPr>
      </p:pic>
    </p:spTree>
    <p:extLst>
      <p:ext uri="{BB962C8B-B14F-4D97-AF65-F5344CB8AC3E}">
        <p14:creationId xmlns:p14="http://schemas.microsoft.com/office/powerpoint/2010/main" val="361845677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79356935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27655982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73346"/>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7128" y="1592263"/>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89291364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89475017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287866" y="1988840"/>
            <a:ext cx="11616268" cy="3815866"/>
          </a:xfrm>
          <a:prstGeom prst="rect">
            <a:avLst/>
          </a:prstGeom>
        </p:spPr>
        <p:txBody>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400">
                <a:latin typeface="Calibri" panose="020F0502020204030204" pitchFamily="34" charset="0"/>
                <a:cs typeface="Calibri" panose="020F0502020204030204" pitchFamily="34" charset="0"/>
              </a:defRPr>
            </a:lvl2pPr>
            <a:lvl3pPr>
              <a:lnSpc>
                <a:spcPct val="90000"/>
              </a:lnSpc>
              <a:defRPr sz="1400">
                <a:latin typeface="Calibri" panose="020F0502020204030204" pitchFamily="34" charset="0"/>
                <a:cs typeface="Calibri" panose="020F0502020204030204" pitchFamily="34" charset="0"/>
              </a:defRPr>
            </a:lvl3pPr>
            <a:lvl4pPr>
              <a:lnSpc>
                <a:spcPct val="90000"/>
              </a:lnSpc>
              <a:defRPr sz="1200">
                <a:latin typeface="Calibri" panose="020F0502020204030204" pitchFamily="34" charset="0"/>
                <a:cs typeface="Calibri" panose="020F0502020204030204" pitchFamily="34" charset="0"/>
              </a:defRPr>
            </a:lvl4pPr>
            <a:lvl5pPr>
              <a:lnSpc>
                <a:spcPct val="90000"/>
              </a:lnSpc>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62129015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286346" y="2060848"/>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70307758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287867" y="2492897"/>
            <a:ext cx="5664117" cy="3311810"/>
          </a:xfrm>
          <a:prstGeom prst="rect">
            <a:avLst/>
          </a:prstGeom>
        </p:spPr>
        <p:txBody>
          <a:bodyPr/>
          <a:lstStyle>
            <a:lvl1pPr algn="l">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40016" y="2492897"/>
            <a:ext cx="5664117" cy="3311810"/>
          </a:xfrm>
          <a:prstGeom prst="rect">
            <a:avLst/>
          </a:prstGeom>
        </p:spPr>
        <p:txBody>
          <a:bodyPr/>
          <a:lstStyle>
            <a:lvl1pPr>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12097034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93266305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287867" y="2457451"/>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8256133" y="2457450"/>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272000" y="2457449"/>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409320958"/>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170439193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0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68891562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1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77230250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73346"/>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7128" y="1592263"/>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93014163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28007564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287866" y="1988840"/>
            <a:ext cx="11616268" cy="3815866"/>
          </a:xfrm>
          <a:prstGeom prst="rect">
            <a:avLst/>
          </a:prstGeom>
        </p:spPr>
        <p:txBody>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400">
                <a:latin typeface="Calibri" panose="020F0502020204030204" pitchFamily="34" charset="0"/>
                <a:cs typeface="Calibri" panose="020F0502020204030204" pitchFamily="34" charset="0"/>
              </a:defRPr>
            </a:lvl2pPr>
            <a:lvl3pPr>
              <a:lnSpc>
                <a:spcPct val="90000"/>
              </a:lnSpc>
              <a:defRPr sz="1400">
                <a:latin typeface="Calibri" panose="020F0502020204030204" pitchFamily="34" charset="0"/>
                <a:cs typeface="Calibri" panose="020F0502020204030204" pitchFamily="34" charset="0"/>
              </a:defRPr>
            </a:lvl3pPr>
            <a:lvl4pPr>
              <a:lnSpc>
                <a:spcPct val="90000"/>
              </a:lnSpc>
              <a:defRPr sz="1200">
                <a:latin typeface="Calibri" panose="020F0502020204030204" pitchFamily="34" charset="0"/>
                <a:cs typeface="Calibri" panose="020F0502020204030204" pitchFamily="34" charset="0"/>
              </a:defRPr>
            </a:lvl4pPr>
            <a:lvl5pPr>
              <a:lnSpc>
                <a:spcPct val="90000"/>
              </a:lnSpc>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90320203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286346" y="2060848"/>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32871552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287867" y="2492897"/>
            <a:ext cx="5664117" cy="3311810"/>
          </a:xfrm>
          <a:prstGeom prst="rect">
            <a:avLst/>
          </a:prstGeom>
        </p:spPr>
        <p:txBody>
          <a:bodyPr/>
          <a:lstStyle>
            <a:lvl1pPr algn="l">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40016" y="2492897"/>
            <a:ext cx="5664117" cy="3311810"/>
          </a:xfrm>
          <a:prstGeom prst="rect">
            <a:avLst/>
          </a:prstGeom>
        </p:spPr>
        <p:txBody>
          <a:bodyPr/>
          <a:lstStyle>
            <a:lvl1pPr>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95785061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287867" y="2457451"/>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8256133" y="2457450"/>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272000" y="2457449"/>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204531848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0105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256170495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94916435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1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63374451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7206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3.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oleObject" Target="../embeddings/oleObject2.bin"/><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ags" Target="../tags/tag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4.png"/><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0.emf"/><Relationship Id="rId2" Type="http://schemas.openxmlformats.org/officeDocument/2006/relationships/slideLayout" Target="../slideLayouts/slideLayout21.xml"/><Relationship Id="rId16" Type="http://schemas.openxmlformats.org/officeDocument/2006/relationships/oleObject" Target="../embeddings/oleObject3.bin"/><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oleObject" Target="../embeddings/oleObject2.bin"/><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ags" Target="../tags/tag5.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4.png"/><Relationship Id="rId10" Type="http://schemas.openxmlformats.org/officeDocument/2006/relationships/slideLayout" Target="../slideLayouts/slideLayout42.xml"/><Relationship Id="rId19"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0.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6.xml"/><Relationship Id="rId5" Type="http://schemas.openxmlformats.org/officeDocument/2006/relationships/slideLayout" Target="../slideLayouts/slideLayout69.xml"/><Relationship Id="rId10" Type="http://schemas.openxmlformats.org/officeDocument/2006/relationships/theme" Target="../theme/theme6.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4.png"/><Relationship Id="rId5" Type="http://schemas.openxmlformats.org/officeDocument/2006/relationships/slideLayout" Target="../slideLayouts/slideLayout78.xml"/><Relationship Id="rId10" Type="http://schemas.openxmlformats.org/officeDocument/2006/relationships/theme" Target="../theme/theme7.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983152E-841A-408C-BEED-8D34B3E3DD54}"/>
              </a:ext>
            </a:extLst>
          </p:cNvPr>
          <p:cNvGraphicFramePr>
            <a:graphicFrameLocks noChangeAspect="1"/>
          </p:cNvGraphicFramePr>
          <p:nvPr userDrawn="1">
            <p:custDataLst>
              <p:tags r:id="rId3"/>
            </p:custDataLst>
            <p:extLst>
              <p:ext uri="{D42A27DB-BD31-4B8C-83A1-F6EECF244321}">
                <p14:modId xmlns:p14="http://schemas.microsoft.com/office/powerpoint/2010/main" val="2272947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2" name="Object 1" hidden="1">
                        <a:extLst>
                          <a:ext uri="{FF2B5EF4-FFF2-40B4-BE49-F238E27FC236}">
                            <a16:creationId xmlns:a16="http://schemas.microsoft.com/office/drawing/2014/main" id="{0983152E-841A-408C-BEED-8D34B3E3DD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7576" b="17780"/>
          <a:stretch/>
        </p:blipFill>
        <p:spPr>
          <a:xfrm>
            <a:off x="479998" y="1944000"/>
            <a:ext cx="11712001" cy="3600000"/>
          </a:xfrm>
          <a:prstGeom prst="rect">
            <a:avLst/>
          </a:prstGeom>
        </p:spPr>
      </p:pic>
    </p:spTree>
    <p:extLst>
      <p:ext uri="{BB962C8B-B14F-4D97-AF65-F5344CB8AC3E}">
        <p14:creationId xmlns:p14="http://schemas.microsoft.com/office/powerpoint/2010/main" val="3039305029"/>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E45337-D804-4813-8C72-3CD856327EBB}"/>
              </a:ext>
            </a:extLst>
          </p:cNvPr>
          <p:cNvGraphicFramePr>
            <a:graphicFrameLocks noChangeAspect="1"/>
          </p:cNvGraphicFramePr>
          <p:nvPr userDrawn="1">
            <p:custDataLst>
              <p:tags r:id="rId20"/>
            </p:custDataLst>
            <p:extLst>
              <p:ext uri="{D42A27DB-BD31-4B8C-83A1-F6EECF244321}">
                <p14:modId xmlns:p14="http://schemas.microsoft.com/office/powerpoint/2010/main" val="1519011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0" progId="TCLayout.ActiveDocument.1">
                  <p:embed/>
                </p:oleObj>
              </mc:Choice>
              <mc:Fallback>
                <p:oleObj name="think-cell Slide" r:id="rId21" imgW="395" imgH="390" progId="TCLayout.ActiveDocument.1">
                  <p:embed/>
                  <p:pic>
                    <p:nvPicPr>
                      <p:cNvPr id="2" name="Object 1" hidden="1">
                        <a:extLst>
                          <a:ext uri="{FF2B5EF4-FFF2-40B4-BE49-F238E27FC236}">
                            <a16:creationId xmlns:a16="http://schemas.microsoft.com/office/drawing/2014/main" id="{10E45337-D804-4813-8C72-3CD856327EB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59032727"/>
      </p:ext>
    </p:extLst>
  </p:cSld>
  <p:clrMap bg1="lt1" tx1="dk1" bg2="lt2" tx2="dk2" accent1="accent1" accent2="accent2" accent3="accent3" accent4="accent4" accent5="accent5" accent6="accent6" hlink="hlink" folHlink="folHlink"/>
  <p:sldLayoutIdLst>
    <p:sldLayoutId id="2147483730" r:id="rId1"/>
    <p:sldLayoutId id="2147483776" r:id="rId2"/>
    <p:sldLayoutId id="2147483731" r:id="rId3"/>
    <p:sldLayoutId id="2147483732" r:id="rId4"/>
    <p:sldLayoutId id="2147483733" r:id="rId5"/>
    <p:sldLayoutId id="2147483742"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736" r:id="rId15"/>
    <p:sldLayoutId id="2147483780" r:id="rId16"/>
    <p:sldLayoutId id="2147483771" r:id="rId17"/>
    <p:sldLayoutId id="2147483775"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E7DB9C7-CBBA-4D99-80A8-56394640AE1B}"/>
              </a:ext>
            </a:extLst>
          </p:cNvPr>
          <p:cNvGraphicFramePr>
            <a:graphicFrameLocks noChangeAspect="1"/>
          </p:cNvGraphicFramePr>
          <p:nvPr userDrawn="1">
            <p:custDataLst>
              <p:tags r:id="rId15"/>
            </p:custDataLst>
            <p:extLst>
              <p:ext uri="{D42A27DB-BD31-4B8C-83A1-F6EECF244321}">
                <p14:modId xmlns:p14="http://schemas.microsoft.com/office/powerpoint/2010/main" val="1727868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8" name="Object 7" hidden="1">
                        <a:extLst>
                          <a:ext uri="{FF2B5EF4-FFF2-40B4-BE49-F238E27FC236}">
                            <a16:creationId xmlns:a16="http://schemas.microsoft.com/office/drawing/2014/main" id="{2E7DB9C7-CBBA-4D99-80A8-56394640AE1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2DA251B-B830-03F3-FE85-C408860B0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272D1D-BE2B-E832-3D98-B690A1D30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CE28E4-41B1-3F0B-DF16-358BD00BC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0C93E-F267-46F9-9A61-F3FB317E5A36}" type="datetimeFigureOut">
              <a:rPr lang="en-GB" smtClean="0"/>
              <a:t>04/07/2025</a:t>
            </a:fld>
            <a:endParaRPr lang="en-GB"/>
          </a:p>
        </p:txBody>
      </p:sp>
      <p:sp>
        <p:nvSpPr>
          <p:cNvPr id="5" name="Footer Placeholder 4">
            <a:extLst>
              <a:ext uri="{FF2B5EF4-FFF2-40B4-BE49-F238E27FC236}">
                <a16:creationId xmlns:a16="http://schemas.microsoft.com/office/drawing/2014/main" id="{63FE53F9-0867-0A24-7E54-8E22344932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E3D911-EAF7-823B-4778-DCB7E533DA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E259F-5D93-491D-8280-CD95A5686E75}" type="slidenum">
              <a:rPr lang="en-GB" smtClean="0"/>
              <a:t>‹#›</a:t>
            </a:fld>
            <a:endParaRPr lang="en-GB"/>
          </a:p>
        </p:txBody>
      </p:sp>
    </p:spTree>
    <p:extLst>
      <p:ext uri="{BB962C8B-B14F-4D97-AF65-F5344CB8AC3E}">
        <p14:creationId xmlns:p14="http://schemas.microsoft.com/office/powerpoint/2010/main" val="4194154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E45337-D804-4813-8C72-3CD856327EBB}"/>
              </a:ext>
            </a:extLst>
          </p:cNvPr>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0" progId="TCLayout.ActiveDocument.1">
                  <p:embed/>
                </p:oleObj>
              </mc:Choice>
              <mc:Fallback>
                <p:oleObj name="think-cell Slide" r:id="rId21" imgW="395" imgH="390" progId="TCLayout.ActiveDocument.1">
                  <p:embed/>
                  <p:pic>
                    <p:nvPicPr>
                      <p:cNvPr id="2" name="Object 1" hidden="1">
                        <a:extLst>
                          <a:ext uri="{FF2B5EF4-FFF2-40B4-BE49-F238E27FC236}">
                            <a16:creationId xmlns:a16="http://schemas.microsoft.com/office/drawing/2014/main" id="{10E45337-D804-4813-8C72-3CD856327EB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59032727"/>
      </p:ext>
    </p:extLst>
  </p:cSld>
  <p:clrMap bg1="lt1" tx1="dk1" bg2="lt2" tx2="dk2" accent1="accent1" accent2="accent2" accent3="accent3" accent4="accent4" accent5="accent5" accent6="accent6" hlink="hlink" folHlink="folHlink"/>
  <p:sldLayoutIdLst>
    <p:sldLayoutId id="2147483830"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Tree>
    <p:extLst>
      <p:ext uri="{BB962C8B-B14F-4D97-AF65-F5344CB8AC3E}">
        <p14:creationId xmlns:p14="http://schemas.microsoft.com/office/powerpoint/2010/main" val="46374740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317A32-9815-4052-9A35-3B4E005B0B8C}"/>
              </a:ext>
            </a:extLst>
          </p:cNvPr>
          <p:cNvGraphicFramePr>
            <a:graphicFrameLocks noChangeAspect="1"/>
          </p:cNvGraphicFramePr>
          <p:nvPr userDrawn="1">
            <p:custDataLst>
              <p:tags r:id="rId11"/>
            </p:custDataLst>
            <p:extLst>
              <p:ext uri="{D42A27DB-BD31-4B8C-83A1-F6EECF244321}">
                <p14:modId xmlns:p14="http://schemas.microsoft.com/office/powerpoint/2010/main" val="1167835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2" name="Object 1" hidden="1">
                        <a:extLst>
                          <a:ext uri="{FF2B5EF4-FFF2-40B4-BE49-F238E27FC236}">
                            <a16:creationId xmlns:a16="http://schemas.microsoft.com/office/drawing/2014/main" id="{9C317A32-9815-4052-9A35-3B4E005B0B8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87354" y="2523218"/>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407495176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87354" y="2523218"/>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224539370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9.jpeg"/><Relationship Id="rId2" Type="http://schemas.openxmlformats.org/officeDocument/2006/relationships/slideLayout" Target="../slideLayouts/slideLayout33.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www.entsoe.eu/network_codes/cnc/cnc-igds/" TargetMode="External"/><Relationship Id="rId5" Type="http://schemas.openxmlformats.org/officeDocument/2006/relationships/image" Target="../media/image1.e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4.xml"/><Relationship Id="rId7" Type="http://schemas.openxmlformats.org/officeDocument/2006/relationships/image" Target="../media/image40.sv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9.png"/><Relationship Id="rId5" Type="http://schemas.openxmlformats.org/officeDocument/2006/relationships/image" Target="../media/image1.emf"/><Relationship Id="rId4" Type="http://schemas.openxmlformats.org/officeDocument/2006/relationships/oleObject" Target="../embeddings/oleObject7.bin"/><Relationship Id="rId9" Type="http://schemas.openxmlformats.org/officeDocument/2006/relationships/image" Target="../media/image42.sv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0.sv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9.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hyperlink" Target="https://consultations.entsoe.eu/markets/copy-of-consultation-awp-2026/supporting_documents/ENTSOE_AWP_2026_for%20consultation.pdf" TargetMode="External"/><Relationship Id="rId13" Type="http://schemas.openxmlformats.org/officeDocument/2006/relationships/image" Target="../media/image27.svg"/><Relationship Id="rId3" Type="http://schemas.openxmlformats.org/officeDocument/2006/relationships/slideLayout" Target="../slideLayouts/slideLayout2.xml"/><Relationship Id="rId7" Type="http://schemas.openxmlformats.org/officeDocument/2006/relationships/image" Target="../media/image23.svg"/><Relationship Id="rId12" Type="http://schemas.openxmlformats.org/officeDocument/2006/relationships/image" Target="../media/image2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1.emf"/><Relationship Id="rId10" Type="http://schemas.openxmlformats.org/officeDocument/2006/relationships/image" Target="../media/image24.png"/><Relationship Id="rId4" Type="http://schemas.openxmlformats.org/officeDocument/2006/relationships/oleObject" Target="../embeddings/oleObject6.bin"/><Relationship Id="rId9" Type="http://schemas.openxmlformats.org/officeDocument/2006/relationships/hyperlink" Target="https://consultations.entsoe.eu/markets/copy-of-consultation-awp-2026/consult_vie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EF63ED-FAC2-40D9-B515-B0E7216A042C}"/>
              </a:ext>
            </a:extLst>
          </p:cNvPr>
          <p:cNvGraphicFramePr>
            <a:graphicFrameLocks noChangeAspect="1"/>
          </p:cNvGraphicFramePr>
          <p:nvPr>
            <p:custDataLst>
              <p:tags r:id="rId1"/>
            </p:custDataLst>
            <p:extLst>
              <p:ext uri="{D42A27DB-BD31-4B8C-83A1-F6EECF244321}">
                <p14:modId xmlns:p14="http://schemas.microsoft.com/office/powerpoint/2010/main" val="2733313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0" progId="TCLayout.ActiveDocument.1">
                  <p:embed/>
                </p:oleObj>
              </mc:Choice>
              <mc:Fallback>
                <p:oleObj name="think-cell Slide" r:id="rId3" imgW="395" imgH="390" progId="TCLayout.ActiveDocument.1">
                  <p:embed/>
                  <p:pic>
                    <p:nvPicPr>
                      <p:cNvPr id="4" name="Object 3" hidden="1">
                        <a:extLst>
                          <a:ext uri="{FF2B5EF4-FFF2-40B4-BE49-F238E27FC236}">
                            <a16:creationId xmlns:a16="http://schemas.microsoft.com/office/drawing/2014/main" id="{38EF63ED-FAC2-40D9-B515-B0E7216A04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85531-BFE7-4C43-B1E1-B8F38C401FF8}"/>
              </a:ext>
            </a:extLst>
          </p:cNvPr>
          <p:cNvSpPr>
            <a:spLocks noGrp="1"/>
          </p:cNvSpPr>
          <p:nvPr>
            <p:ph type="title"/>
          </p:nvPr>
        </p:nvSpPr>
        <p:spPr>
          <a:xfrm>
            <a:off x="572610" y="281643"/>
            <a:ext cx="11281639" cy="825489"/>
          </a:xfrm>
        </p:spPr>
        <p:txBody>
          <a:bodyPr vert="horz"/>
          <a:lstStyle/>
          <a:p>
            <a:r>
              <a:rPr lang="en-GB"/>
              <a:t>ENTSO-E Annual Work Programme 2026</a:t>
            </a:r>
          </a:p>
        </p:txBody>
      </p:sp>
      <p:sp>
        <p:nvSpPr>
          <p:cNvPr id="3" name="Text Placeholder 2">
            <a:extLst>
              <a:ext uri="{FF2B5EF4-FFF2-40B4-BE49-F238E27FC236}">
                <a16:creationId xmlns:a16="http://schemas.microsoft.com/office/drawing/2014/main" id="{246EA885-7692-4338-8FD4-37327E8C5302}"/>
              </a:ext>
            </a:extLst>
          </p:cNvPr>
          <p:cNvSpPr>
            <a:spLocks noGrp="1"/>
          </p:cNvSpPr>
          <p:nvPr>
            <p:ph type="body" sz="quarter" idx="12"/>
          </p:nvPr>
        </p:nvSpPr>
        <p:spPr>
          <a:xfrm>
            <a:off x="699947" y="1266158"/>
            <a:ext cx="11281639" cy="825489"/>
          </a:xfrm>
        </p:spPr>
        <p:txBody>
          <a:bodyPr/>
          <a:lstStyle/>
          <a:p>
            <a:r>
              <a:rPr lang="en-GB"/>
              <a:t>Public Webinar </a:t>
            </a:r>
          </a:p>
          <a:p>
            <a:r>
              <a:rPr lang="en-GB" b="1"/>
              <a:t>04 July 2025</a:t>
            </a:r>
            <a:r>
              <a:rPr lang="en-GB"/>
              <a:t>, 14:00-15:30 CEST</a:t>
            </a:r>
          </a:p>
        </p:txBody>
      </p:sp>
    </p:spTree>
    <p:extLst>
      <p:ext uri="{BB962C8B-B14F-4D97-AF65-F5344CB8AC3E}">
        <p14:creationId xmlns:p14="http://schemas.microsoft.com/office/powerpoint/2010/main" val="118270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BF9E9B-302F-4FBF-8DC2-EA9449C00D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F1BF9E9B-302F-4FBF-8DC2-EA9449C00D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vert="horz" lIns="91440" tIns="45720" rIns="91440" bIns="45720" anchor="ctr"/>
          <a:lstStyle/>
          <a:p>
            <a:r>
              <a:rPr lang="en-GB">
                <a:latin typeface="Calibri"/>
                <a:ea typeface="Calibri"/>
                <a:cs typeface="Calibri"/>
              </a:rPr>
              <a:t>AWP 2026 – Operations Network Codes and Guidelines</a:t>
            </a:r>
            <a:endParaRPr lang="en-GB"/>
          </a:p>
        </p:txBody>
      </p:sp>
      <p:sp>
        <p:nvSpPr>
          <p:cNvPr id="13" name="TextBox 12">
            <a:extLst>
              <a:ext uri="{FF2B5EF4-FFF2-40B4-BE49-F238E27FC236}">
                <a16:creationId xmlns:a16="http://schemas.microsoft.com/office/drawing/2014/main" id="{BAAB0CE5-B203-4530-FCC1-8D7007AFD39B}"/>
              </a:ext>
            </a:extLst>
          </p:cNvPr>
          <p:cNvSpPr txBox="1"/>
          <p:nvPr/>
        </p:nvSpPr>
        <p:spPr>
          <a:xfrm>
            <a:off x="503529" y="1064076"/>
            <a:ext cx="11496847" cy="3970318"/>
          </a:xfrm>
          <a:prstGeom prst="rect">
            <a:avLst/>
          </a:prstGeom>
          <a:noFill/>
          <a:ln w="19050">
            <a:solidFill>
              <a:schemeClr val="accent2"/>
            </a:solidFill>
          </a:ln>
        </p:spPr>
        <p:txBody>
          <a:bodyPr wrap="square" lIns="91440" tIns="45720" rIns="91440" bIns="45720" rtlCol="0" anchor="t">
            <a:spAutoFit/>
          </a:bodyPr>
          <a:lstStyle/>
          <a:p>
            <a:pPr marL="285750" indent="-285750" algn="just">
              <a:buFont typeface="Arial" panose="020B0604020202020204" pitchFamily="34" charset="0"/>
              <a:buChar char="•"/>
            </a:pPr>
            <a:endParaRPr lang="en-GB">
              <a:solidFill>
                <a:srgbClr val="00000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b="1">
                <a:solidFill>
                  <a:srgbClr val="0F218B"/>
                </a:solidFill>
                <a:latin typeface="Calibri"/>
                <a:ea typeface="Calibri"/>
                <a:cs typeface="Calibri"/>
              </a:rPr>
              <a:t>Probabilistic</a:t>
            </a:r>
            <a:r>
              <a:rPr lang="en-GB" b="1" i="0">
                <a:solidFill>
                  <a:srgbClr val="0F218B"/>
                </a:solidFill>
                <a:effectLst/>
                <a:latin typeface="Calibri"/>
                <a:ea typeface="Calibri"/>
                <a:cs typeface="Calibri"/>
              </a:rPr>
              <a:t> Risk Assessment Methodology</a:t>
            </a:r>
            <a:r>
              <a:rPr lang="en-GB">
                <a:solidFill>
                  <a:srgbClr val="2154A5"/>
                </a:solidFill>
                <a:latin typeface="Calibri"/>
                <a:ea typeface="Calibri"/>
                <a:cs typeface="Calibri"/>
              </a:rPr>
              <a:t> </a:t>
            </a:r>
            <a:r>
              <a:rPr lang="en-GB">
                <a:solidFill>
                  <a:srgbClr val="000000"/>
                </a:solidFill>
                <a:latin typeface="Calibri"/>
                <a:ea typeface="Calibri"/>
                <a:cs typeface="Calibri"/>
              </a:rPr>
              <a:t>(p</a:t>
            </a:r>
            <a:r>
              <a:rPr lang="en-GB">
                <a:solidFill>
                  <a:srgbClr val="3A3A3F"/>
                </a:solidFill>
                <a:latin typeface="Calibri"/>
                <a:ea typeface="Calibri"/>
                <a:cs typeface="Calibri"/>
              </a:rPr>
              <a:t>ursuant to Art. 44 of CSAM</a:t>
            </a:r>
            <a:r>
              <a:rPr lang="en-GB">
                <a:solidFill>
                  <a:srgbClr val="000000"/>
                </a:solidFill>
                <a:latin typeface="Calibri"/>
                <a:ea typeface="Calibri"/>
                <a:cs typeface="Calibri"/>
              </a:rPr>
              <a:t>)</a:t>
            </a:r>
          </a:p>
          <a:p>
            <a:pPr marL="742950" lvl="1" indent="-285750" algn="just">
              <a:buFont typeface="Arial" panose="020B0604020202020204" pitchFamily="34" charset="0"/>
              <a:buChar char="•"/>
            </a:pPr>
            <a:r>
              <a:rPr lang="en-GB">
                <a:solidFill>
                  <a:srgbClr val="000000"/>
                </a:solidFill>
                <a:latin typeface="Calibri"/>
                <a:ea typeface="Calibri"/>
                <a:cs typeface="Calibri"/>
              </a:rPr>
              <a:t>Building a proof-of-concept solution towards the development of a probabilistic risk assessment methodology.</a:t>
            </a:r>
            <a:endParaRPr lang="en-GB">
              <a:solidFill>
                <a:srgbClr val="3A3A3F"/>
              </a:solidFill>
              <a:latin typeface="Calibri"/>
              <a:ea typeface="Calibri"/>
              <a:cs typeface="Calibri"/>
            </a:endParaRPr>
          </a:p>
          <a:p>
            <a:pPr marL="742950" lvl="1" indent="-285750" algn="just">
              <a:buFont typeface="Arial" panose="020B0604020202020204" pitchFamily="34" charset="0"/>
              <a:buChar char="•"/>
            </a:pPr>
            <a:r>
              <a:rPr lang="en-GB" b="0" i="0">
                <a:solidFill>
                  <a:srgbClr val="000000"/>
                </a:solidFill>
                <a:effectLst/>
                <a:latin typeface="Calibri"/>
                <a:ea typeface="Calibri"/>
                <a:cs typeface="Calibri"/>
              </a:rPr>
              <a:t>Data </a:t>
            </a:r>
            <a:r>
              <a:rPr lang="en-GB">
                <a:solidFill>
                  <a:srgbClr val="000000"/>
                </a:solidFill>
                <a:latin typeface="Calibri"/>
                <a:ea typeface="Calibri"/>
                <a:cs typeface="Calibri"/>
              </a:rPr>
              <a:t>collection </a:t>
            </a:r>
            <a:r>
              <a:rPr lang="en-GB" b="0" i="0">
                <a:solidFill>
                  <a:srgbClr val="000000"/>
                </a:solidFill>
                <a:effectLst/>
                <a:latin typeface="Calibri"/>
                <a:ea typeface="Calibri"/>
                <a:cs typeface="Calibri"/>
              </a:rPr>
              <a:t>on grid disturbances is ongoing.</a:t>
            </a:r>
            <a:endParaRPr lang="en-GB">
              <a:solidFill>
                <a:srgbClr val="3A3A3F"/>
              </a:solidFill>
              <a:latin typeface="Trebuchet MS"/>
              <a:ea typeface="Calibri"/>
              <a:cs typeface="Calibri"/>
            </a:endParaRPr>
          </a:p>
          <a:p>
            <a:pPr lvl="1" algn="just"/>
            <a:endParaRPr lang="en-GB">
              <a:solidFill>
                <a:srgbClr val="000000"/>
              </a:solidFill>
              <a:latin typeface="Calibri"/>
              <a:ea typeface="Calibri"/>
              <a:cs typeface="Calibri"/>
            </a:endParaRPr>
          </a:p>
          <a:p>
            <a:pPr marL="285750" indent="-285750" algn="just">
              <a:buFont typeface="Arial" panose="020B0604020202020204" pitchFamily="34" charset="0"/>
              <a:buChar char="•"/>
            </a:pPr>
            <a:r>
              <a:rPr lang="en-GB" b="1">
                <a:solidFill>
                  <a:srgbClr val="0F218B"/>
                </a:solidFill>
                <a:latin typeface="Calibri"/>
                <a:ea typeface="Calibri"/>
                <a:cs typeface="Calibri"/>
              </a:rPr>
              <a:t>Publications</a:t>
            </a:r>
            <a:r>
              <a:rPr lang="en-GB" b="1">
                <a:solidFill>
                  <a:schemeClr val="accent1"/>
                </a:solidFill>
                <a:latin typeface="Calibri"/>
                <a:ea typeface="Calibri"/>
                <a:cs typeface="Calibri"/>
              </a:rPr>
              <a:t>:</a:t>
            </a:r>
          </a:p>
          <a:p>
            <a:pPr marL="742950" lvl="1" indent="-285750" algn="just">
              <a:buFont typeface="Arial" panose="020B0604020202020204" pitchFamily="34" charset="0"/>
              <a:buChar char="•"/>
            </a:pPr>
            <a:r>
              <a:rPr lang="en-GB" b="0" i="0">
                <a:solidFill>
                  <a:srgbClr val="000000"/>
                </a:solidFill>
                <a:effectLst/>
                <a:latin typeface="Calibri"/>
                <a:ea typeface="Calibri"/>
                <a:cs typeface="Calibri"/>
              </a:rPr>
              <a:t> </a:t>
            </a:r>
            <a:r>
              <a:rPr lang="en-GB">
                <a:solidFill>
                  <a:srgbClr val="000000"/>
                </a:solidFill>
                <a:latin typeface="Calibri"/>
                <a:ea typeface="Calibri"/>
                <a:cs typeface="Calibri"/>
              </a:rPr>
              <a:t>Annual reports on</a:t>
            </a:r>
            <a:r>
              <a:rPr lang="en-GB" b="0" i="0">
                <a:solidFill>
                  <a:srgbClr val="000000"/>
                </a:solidFill>
                <a:effectLst/>
                <a:latin typeface="Calibri"/>
                <a:ea typeface="Calibri"/>
                <a:cs typeface="Calibri"/>
              </a:rPr>
              <a:t> the Incident C</a:t>
            </a:r>
            <a:r>
              <a:rPr lang="en-GB">
                <a:solidFill>
                  <a:srgbClr val="000000"/>
                </a:solidFill>
                <a:latin typeface="WordVisi_MSFontService"/>
              </a:rPr>
              <a:t>lassification</a:t>
            </a:r>
            <a:r>
              <a:rPr lang="en-GB" b="0" i="0">
                <a:solidFill>
                  <a:srgbClr val="000000"/>
                </a:solidFill>
                <a:effectLst/>
                <a:latin typeface="Calibri"/>
                <a:ea typeface="Calibri"/>
                <a:cs typeface="Calibri"/>
              </a:rPr>
              <a:t> Scale (</a:t>
            </a:r>
            <a:r>
              <a:rPr lang="en-GB" b="1">
                <a:solidFill>
                  <a:schemeClr val="accent1"/>
                </a:solidFill>
                <a:latin typeface="Calibri"/>
                <a:ea typeface="Calibri"/>
                <a:cs typeface="Calibri"/>
              </a:rPr>
              <a:t>ICS</a:t>
            </a:r>
            <a:r>
              <a:rPr lang="en-GB" b="0" i="0">
                <a:solidFill>
                  <a:srgbClr val="000000"/>
                </a:solidFill>
                <a:effectLst/>
                <a:latin typeface="Calibri"/>
                <a:ea typeface="Calibri"/>
                <a:cs typeface="Calibri"/>
              </a:rPr>
              <a:t>) and load-frequency control (</a:t>
            </a:r>
            <a:r>
              <a:rPr lang="en-GB" b="1">
                <a:solidFill>
                  <a:srgbClr val="0F218B"/>
                </a:solidFill>
                <a:latin typeface="Calibri"/>
                <a:ea typeface="Calibri"/>
                <a:cs typeface="Calibri"/>
              </a:rPr>
              <a:t>LFC</a:t>
            </a:r>
            <a:r>
              <a:rPr lang="en-GB" b="0" i="0">
                <a:solidFill>
                  <a:srgbClr val="000000"/>
                </a:solidFill>
                <a:effectLst/>
                <a:latin typeface="Calibri"/>
                <a:ea typeface="Calibri"/>
                <a:cs typeface="Calibri"/>
              </a:rPr>
              <a:t>)(Art. 15 and Art. 16 of the SOGL).</a:t>
            </a:r>
            <a:endParaRPr lang="en-GB"/>
          </a:p>
          <a:p>
            <a:pPr marL="742950" lvl="1" indent="-285750" algn="just">
              <a:buFont typeface="Wingdings" panose="020B0604020202020204" pitchFamily="34" charset="0"/>
              <a:buChar char="ü"/>
            </a:pPr>
            <a:endParaRPr lang="en-GB">
              <a:solidFill>
                <a:srgbClr val="000000"/>
              </a:solidFill>
              <a:latin typeface="Calibri"/>
              <a:ea typeface="Calibri"/>
              <a:cs typeface="Calibri"/>
            </a:endParaRPr>
          </a:p>
          <a:p>
            <a:pPr marL="285750" indent="-285750" algn="just">
              <a:buFont typeface="Arial" panose="020B0604020202020204" pitchFamily="34" charset="0"/>
              <a:buChar char="•"/>
            </a:pPr>
            <a:r>
              <a:rPr lang="en-GB" b="1">
                <a:solidFill>
                  <a:srgbClr val="0F218B"/>
                </a:solidFill>
                <a:latin typeface="Calibri"/>
                <a:ea typeface="Calibri"/>
                <a:cs typeface="Calibri"/>
              </a:rPr>
              <a:t>Network codes, guidelines and methodologies</a:t>
            </a:r>
            <a:r>
              <a:rPr lang="en-GB" b="1">
                <a:solidFill>
                  <a:schemeClr val="accent1"/>
                </a:solidFill>
                <a:latin typeface="Calibri"/>
                <a:ea typeface="Calibri"/>
                <a:cs typeface="Calibri"/>
              </a:rPr>
              <a:t>:</a:t>
            </a:r>
          </a:p>
          <a:p>
            <a:pPr marL="742950" lvl="1" indent="-285750" algn="just">
              <a:buFont typeface="Arial" panose="020B0604020202020204" pitchFamily="34" charset="0"/>
              <a:buChar char="•"/>
            </a:pPr>
            <a:r>
              <a:rPr lang="en-GB">
                <a:solidFill>
                  <a:srgbClr val="000000"/>
                </a:solidFill>
                <a:latin typeface="WordVisi_MSFontService"/>
              </a:rPr>
              <a:t>Ensuring</a:t>
            </a:r>
            <a:r>
              <a:rPr lang="en-GB" b="0" i="0">
                <a:solidFill>
                  <a:srgbClr val="000000"/>
                </a:solidFill>
                <a:effectLst/>
                <a:latin typeface="WordVisi_MSFontService"/>
              </a:rPr>
              <a:t> consistency between SOGL and other network codes and guidelines</a:t>
            </a:r>
            <a:endParaRPr lang="en-GB">
              <a:solidFill>
                <a:srgbClr val="3A3A3F"/>
              </a:solidFill>
              <a:latin typeface="Trebuchet MS"/>
              <a:ea typeface="Calibri"/>
              <a:cs typeface="Calibri"/>
            </a:endParaRPr>
          </a:p>
          <a:p>
            <a:pPr marL="742950" lvl="1" indent="-285750" algn="just">
              <a:buFont typeface="Arial" panose="020B0604020202020204" pitchFamily="34" charset="0"/>
              <a:buChar char="•"/>
            </a:pPr>
            <a:r>
              <a:rPr lang="en-GB">
                <a:solidFill>
                  <a:srgbClr val="000000"/>
                </a:solidFill>
                <a:latin typeface="Calibri"/>
                <a:ea typeface="Calibri"/>
                <a:cs typeface="Calibri"/>
              </a:rPr>
              <a:t>Ensuring the </a:t>
            </a:r>
            <a:r>
              <a:rPr lang="en-GB" b="0" i="0">
                <a:solidFill>
                  <a:srgbClr val="000000"/>
                </a:solidFill>
                <a:effectLst/>
                <a:latin typeface="Calibri"/>
                <a:ea typeface="Calibri"/>
                <a:cs typeface="Calibri"/>
              </a:rPr>
              <a:t>European regulation is fit </a:t>
            </a:r>
            <a:r>
              <a:rPr lang="en-GB">
                <a:solidFill>
                  <a:srgbClr val="000000"/>
                </a:solidFill>
                <a:latin typeface="Calibri"/>
                <a:ea typeface="Calibri"/>
                <a:cs typeface="Calibri"/>
              </a:rPr>
              <a:t>for</a:t>
            </a:r>
            <a:r>
              <a:rPr lang="en-GB" b="0" i="0">
                <a:solidFill>
                  <a:srgbClr val="000000"/>
                </a:solidFill>
                <a:effectLst/>
                <a:latin typeface="Calibri"/>
                <a:ea typeface="Calibri"/>
                <a:cs typeface="Calibri"/>
              </a:rPr>
              <a:t> </a:t>
            </a:r>
            <a:r>
              <a:rPr lang="en-GB">
                <a:solidFill>
                  <a:srgbClr val="000000"/>
                </a:solidFill>
                <a:latin typeface="Calibri"/>
                <a:ea typeface="Calibri"/>
                <a:cs typeface="Calibri"/>
              </a:rPr>
              <a:t>purpose</a:t>
            </a:r>
            <a:r>
              <a:rPr lang="en-GB" b="0" i="0">
                <a:solidFill>
                  <a:srgbClr val="000000"/>
                </a:solidFill>
                <a:effectLst/>
                <a:latin typeface="Calibri"/>
                <a:ea typeface="Calibri"/>
                <a:cs typeface="Calibri"/>
              </a:rPr>
              <a:t> in a new changing energy landscape</a:t>
            </a:r>
            <a:r>
              <a:rPr lang="en-GB">
                <a:solidFill>
                  <a:srgbClr val="000000"/>
                </a:solidFill>
                <a:latin typeface="Calibri"/>
                <a:ea typeface="Calibri"/>
                <a:cs typeface="Calibri"/>
              </a:rPr>
              <a:t>.</a:t>
            </a:r>
            <a:endParaRPr lang="en-GB">
              <a:solidFill>
                <a:srgbClr val="3A3A3F"/>
              </a:solidFill>
              <a:latin typeface="Trebuchet MS"/>
              <a:ea typeface="Calibri"/>
              <a:cs typeface="Calibri"/>
            </a:endParaRPr>
          </a:p>
          <a:p>
            <a:pPr marL="742950" lvl="1" indent="-285750" algn="just">
              <a:buFont typeface="Arial" panose="020B0604020202020204" pitchFamily="34" charset="0"/>
              <a:buChar char="•"/>
            </a:pPr>
            <a:r>
              <a:rPr lang="en-GB">
                <a:solidFill>
                  <a:srgbClr val="000000"/>
                </a:solidFill>
                <a:latin typeface="Calibri"/>
                <a:ea typeface="Calibri"/>
                <a:cs typeface="Calibri"/>
              </a:rPr>
              <a:t>Preparing for</a:t>
            </a:r>
            <a:r>
              <a:rPr lang="en-GB" b="0" i="0">
                <a:solidFill>
                  <a:srgbClr val="000000"/>
                </a:solidFill>
                <a:effectLst/>
                <a:latin typeface="Calibri"/>
                <a:ea typeface="Calibri"/>
                <a:cs typeface="Calibri"/>
              </a:rPr>
              <a:t> relevant regulation and methodologies amendments related to SOGL, </a:t>
            </a:r>
            <a:r>
              <a:rPr lang="en-GB">
                <a:solidFill>
                  <a:srgbClr val="000000"/>
                </a:solidFill>
                <a:latin typeface="Calibri"/>
                <a:ea typeface="Calibri"/>
                <a:cs typeface="Calibri"/>
              </a:rPr>
              <a:t>Coordinated Security Analysis</a:t>
            </a:r>
            <a:r>
              <a:rPr lang="en-GB" b="0" i="0">
                <a:solidFill>
                  <a:srgbClr val="000000"/>
                </a:solidFill>
                <a:effectLst/>
                <a:latin typeface="Calibri"/>
                <a:ea typeface="Calibri"/>
                <a:cs typeface="Calibri"/>
              </a:rPr>
              <a:t> </a:t>
            </a:r>
            <a:r>
              <a:rPr lang="en-GB">
                <a:solidFill>
                  <a:srgbClr val="000000"/>
                </a:solidFill>
                <a:latin typeface="Calibri"/>
                <a:ea typeface="Calibri"/>
                <a:cs typeface="Calibri"/>
              </a:rPr>
              <a:t>(</a:t>
            </a:r>
            <a:r>
              <a:rPr lang="en-GB" b="1">
                <a:solidFill>
                  <a:schemeClr val="accent1"/>
                </a:solidFill>
                <a:latin typeface="Calibri"/>
                <a:ea typeface="Calibri"/>
                <a:cs typeface="Calibri"/>
              </a:rPr>
              <a:t>CSA</a:t>
            </a:r>
            <a:r>
              <a:rPr lang="en-GB">
                <a:solidFill>
                  <a:srgbClr val="000000"/>
                </a:solidFill>
                <a:latin typeface="Calibri"/>
                <a:ea typeface="Calibri"/>
                <a:cs typeface="Calibri"/>
              </a:rPr>
              <a:t>) </a:t>
            </a:r>
            <a:r>
              <a:rPr lang="en-GB" b="0" i="0">
                <a:solidFill>
                  <a:srgbClr val="000000"/>
                </a:solidFill>
                <a:effectLst/>
                <a:latin typeface="Calibri"/>
                <a:ea typeface="Calibri"/>
                <a:cs typeface="Calibri"/>
              </a:rPr>
              <a:t>and </a:t>
            </a:r>
            <a:r>
              <a:rPr lang="en-GB">
                <a:solidFill>
                  <a:srgbClr val="000000"/>
                </a:solidFill>
                <a:latin typeface="Calibri"/>
                <a:ea typeface="Calibri"/>
                <a:cs typeface="Calibri"/>
              </a:rPr>
              <a:t>Common Grid Model (</a:t>
            </a:r>
            <a:r>
              <a:rPr lang="en-GB" b="1">
                <a:solidFill>
                  <a:schemeClr val="accent1"/>
                </a:solidFill>
                <a:latin typeface="Calibri"/>
                <a:ea typeface="Calibri"/>
                <a:cs typeface="Calibri"/>
              </a:rPr>
              <a:t>CGM</a:t>
            </a:r>
            <a:r>
              <a:rPr lang="en-GB">
                <a:solidFill>
                  <a:srgbClr val="000000"/>
                </a:solidFill>
                <a:latin typeface="Calibri"/>
                <a:ea typeface="Calibri"/>
                <a:cs typeface="Calibri"/>
              </a:rPr>
              <a:t>) methodologies</a:t>
            </a:r>
            <a:r>
              <a:rPr lang="en-GB" b="0" i="0">
                <a:solidFill>
                  <a:srgbClr val="000000"/>
                </a:solidFill>
                <a:effectLst/>
                <a:latin typeface="Calibri"/>
                <a:ea typeface="Calibri"/>
                <a:cs typeface="Calibri"/>
              </a:rPr>
              <a:t>. </a:t>
            </a:r>
            <a:endParaRPr lang="en-GB" b="0" i="0">
              <a:solidFill>
                <a:srgbClr val="3A3A3F"/>
              </a:solidFill>
              <a:effectLst/>
              <a:latin typeface="Trebuchet MS"/>
              <a:ea typeface="Calibri"/>
              <a:cs typeface="Calibri"/>
            </a:endParaRPr>
          </a:p>
        </p:txBody>
      </p:sp>
      <p:sp>
        <p:nvSpPr>
          <p:cNvPr id="5" name="TextBox 4">
            <a:extLst>
              <a:ext uri="{FF2B5EF4-FFF2-40B4-BE49-F238E27FC236}">
                <a16:creationId xmlns:a16="http://schemas.microsoft.com/office/drawing/2014/main" id="{5662E6FE-94E5-271D-A13E-ED6DEBF37116}"/>
              </a:ext>
            </a:extLst>
          </p:cNvPr>
          <p:cNvSpPr txBox="1"/>
          <p:nvPr/>
        </p:nvSpPr>
        <p:spPr>
          <a:xfrm>
            <a:off x="503529" y="5322926"/>
            <a:ext cx="11496847" cy="1169551"/>
          </a:xfrm>
          <a:prstGeom prst="rect">
            <a:avLst/>
          </a:prstGeom>
          <a:noFill/>
          <a:ln w="19050">
            <a:solidFill>
              <a:schemeClr val="accent2"/>
            </a:solidFill>
          </a:ln>
        </p:spPr>
        <p:txBody>
          <a:bodyPr wrap="square" lIns="91440" tIns="45720" rIns="91440" bIns="45720" rtlCol="0" anchor="t">
            <a:spAutoFit/>
          </a:bodyPr>
          <a:lstStyle/>
          <a:p>
            <a:pPr marL="742950" lvl="1" indent="-285750">
              <a:buFont typeface="Arial" panose="020B0604020202020204" pitchFamily="34" charset="0"/>
              <a:buChar char="•"/>
            </a:pPr>
            <a:endParaRPr lang="en-GB" sz="1600">
              <a:solidFill>
                <a:srgbClr val="000000"/>
              </a:solidFill>
              <a:latin typeface="WordVisi_MSFontService"/>
            </a:endParaRPr>
          </a:p>
          <a:p>
            <a:pPr marL="742950" lvl="1" indent="-285750">
              <a:buFont typeface="Arial" panose="020B0604020202020204" pitchFamily="34" charset="0"/>
              <a:buChar char="•"/>
            </a:pPr>
            <a:r>
              <a:rPr lang="en-GB">
                <a:solidFill>
                  <a:srgbClr val="000000"/>
                </a:solidFill>
                <a:latin typeface="WordVisi_MSFontService"/>
              </a:rPr>
              <a:t>Coordinating the implementation of the Network Code Emergency and Restoration (</a:t>
            </a:r>
            <a:r>
              <a:rPr lang="en-GB" b="1">
                <a:solidFill>
                  <a:srgbClr val="0F218B"/>
                </a:solidFill>
                <a:latin typeface="Calibri"/>
                <a:ea typeface="Calibri"/>
                <a:cs typeface="Calibri"/>
              </a:rPr>
              <a:t>NC ER</a:t>
            </a:r>
            <a:r>
              <a:rPr lang="en-GB">
                <a:solidFill>
                  <a:srgbClr val="000000"/>
                </a:solidFill>
                <a:latin typeface="WordVisi_MSFontService"/>
              </a:rPr>
              <a:t>) by the TSOs. </a:t>
            </a:r>
            <a:endParaRPr lang="en-GB">
              <a:solidFill>
                <a:srgbClr val="000000"/>
              </a:solidFill>
              <a:latin typeface="WordVisi_MSFontService"/>
              <a:ea typeface="Calibri"/>
              <a:cs typeface="Calibri"/>
            </a:endParaRPr>
          </a:p>
          <a:p>
            <a:pPr marL="742950" lvl="1" indent="-285750">
              <a:buFont typeface="Arial" panose="020B0604020202020204" pitchFamily="34" charset="0"/>
              <a:buChar char="•"/>
            </a:pPr>
            <a:r>
              <a:rPr lang="en-GB">
                <a:solidFill>
                  <a:srgbClr val="000000"/>
                </a:solidFill>
                <a:latin typeface="Calibri"/>
                <a:ea typeface="Calibri"/>
                <a:cs typeface="Calibri"/>
              </a:rPr>
              <a:t>Ensuring consistency between the NC ER and other network codes and guidelines. </a:t>
            </a:r>
          </a:p>
          <a:p>
            <a:pPr marL="742950" lvl="1" indent="-285750">
              <a:buFont typeface="Arial" panose="020B0604020202020204" pitchFamily="34" charset="0"/>
              <a:buChar char="•"/>
            </a:pPr>
            <a:r>
              <a:rPr lang="en-GB">
                <a:solidFill>
                  <a:srgbClr val="000000"/>
                </a:solidFill>
                <a:latin typeface="Calibri"/>
                <a:ea typeface="Calibri"/>
                <a:cs typeface="Calibri"/>
              </a:rPr>
              <a:t>Assessing potential amendment needs for NC ER</a:t>
            </a:r>
            <a:r>
              <a:rPr lang="en-GB" sz="1600">
                <a:solidFill>
                  <a:srgbClr val="000000"/>
                </a:solidFill>
                <a:latin typeface="Calibri"/>
                <a:ea typeface="Calibri"/>
                <a:cs typeface="Calibri"/>
              </a:rPr>
              <a:t>.</a:t>
            </a:r>
          </a:p>
        </p:txBody>
      </p:sp>
      <p:grpSp>
        <p:nvGrpSpPr>
          <p:cNvPr id="9" name="Group 8">
            <a:extLst>
              <a:ext uri="{FF2B5EF4-FFF2-40B4-BE49-F238E27FC236}">
                <a16:creationId xmlns:a16="http://schemas.microsoft.com/office/drawing/2014/main" id="{8C63AC49-39DE-0B19-61C1-B275B7651A97}"/>
              </a:ext>
            </a:extLst>
          </p:cNvPr>
          <p:cNvGrpSpPr/>
          <p:nvPr/>
        </p:nvGrpSpPr>
        <p:grpSpPr>
          <a:xfrm>
            <a:off x="880680" y="950298"/>
            <a:ext cx="8241549" cy="356466"/>
            <a:chOff x="518907" y="0"/>
            <a:chExt cx="8168275" cy="327136"/>
          </a:xfrm>
          <a:solidFill>
            <a:schemeClr val="accent2"/>
          </a:solidFill>
        </p:grpSpPr>
        <p:sp>
          <p:nvSpPr>
            <p:cNvPr id="10" name="Rectangle: Rounded Corners 9">
              <a:extLst>
                <a:ext uri="{FF2B5EF4-FFF2-40B4-BE49-F238E27FC236}">
                  <a16:creationId xmlns:a16="http://schemas.microsoft.com/office/drawing/2014/main" id="{88D1FACA-56FD-BB35-CD11-0D81AF79D341}"/>
                </a:ext>
              </a:extLst>
            </p:cNvPr>
            <p:cNvSpPr/>
            <p:nvPr/>
          </p:nvSpPr>
          <p:spPr>
            <a:xfrm>
              <a:off x="518907" y="0"/>
              <a:ext cx="8168275" cy="327136"/>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11" name="Rectangle: Rounded Corners 6">
              <a:extLst>
                <a:ext uri="{FF2B5EF4-FFF2-40B4-BE49-F238E27FC236}">
                  <a16:creationId xmlns:a16="http://schemas.microsoft.com/office/drawing/2014/main" id="{CF005E43-F97A-9506-DF9A-47F4BD1C40F4}"/>
                </a:ext>
              </a:extLst>
            </p:cNvPr>
            <p:cNvSpPr txBox="1"/>
            <p:nvPr/>
          </p:nvSpPr>
          <p:spPr>
            <a:xfrm>
              <a:off x="534875" y="31938"/>
              <a:ext cx="8136337" cy="295198"/>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defTabSz="889000">
                <a:lnSpc>
                  <a:spcPct val="90000"/>
                </a:lnSpc>
                <a:spcBef>
                  <a:spcPct val="0"/>
                </a:spcBef>
                <a:spcAft>
                  <a:spcPct val="35000"/>
                </a:spcAft>
                <a:defRPr/>
              </a:pPr>
              <a:r>
                <a:rPr lang="en-GB" sz="2000">
                  <a:solidFill>
                    <a:srgbClr val="FFFFFF"/>
                  </a:solidFill>
                  <a:latin typeface="Calibri"/>
                  <a:ea typeface="Calibri"/>
                  <a:cs typeface="Calibri"/>
                </a:rPr>
                <a:t>System Operation Guideline (SO GL)</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14" name="Rectangle: Rounded Corners 6">
            <a:extLst>
              <a:ext uri="{FF2B5EF4-FFF2-40B4-BE49-F238E27FC236}">
                <a16:creationId xmlns:a16="http://schemas.microsoft.com/office/drawing/2014/main" id="{EF72BE54-4801-9907-865F-113407D6F041}"/>
              </a:ext>
            </a:extLst>
          </p:cNvPr>
          <p:cNvSpPr txBox="1"/>
          <p:nvPr/>
        </p:nvSpPr>
        <p:spPr>
          <a:xfrm>
            <a:off x="880680" y="5115793"/>
            <a:ext cx="8209324" cy="321665"/>
          </a:xfrm>
          <a:prstGeom prst="round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defTabSz="889000">
              <a:lnSpc>
                <a:spcPct val="90000"/>
              </a:lnSpc>
              <a:spcBef>
                <a:spcPct val="0"/>
              </a:spcBef>
              <a:spcAft>
                <a:spcPct val="35000"/>
              </a:spcAft>
              <a:defRPr/>
            </a:pPr>
            <a:r>
              <a:rPr lang="en-GB" sz="2000">
                <a:solidFill>
                  <a:srgbClr val="FFFFFF"/>
                </a:solidFill>
                <a:latin typeface="Calibri"/>
                <a:ea typeface="Calibri"/>
                <a:cs typeface="Calibri"/>
              </a:rPr>
              <a:t>Emergency and Restoration (ER)</a:t>
            </a:r>
            <a:endParaRPr lang="en-GB" sz="2000" b="0" i="0" u="none" strike="noStrike" kern="120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032705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1586223552"/>
              </p:ext>
            </p:extLst>
          </p:nvPr>
        </p:nvGraphicFramePr>
        <p:xfrm>
          <a:off x="441488" y="820529"/>
          <a:ext cx="11377506" cy="5943298"/>
        </p:xfrm>
        <a:graphic>
          <a:graphicData uri="http://schemas.openxmlformats.org/drawingml/2006/table">
            <a:tbl>
              <a:tblPr firstRow="1" bandRow="1">
                <a:tableStyleId>{BC89EF96-8CEA-46FF-86C4-4CE0E7609802}</a:tableStyleId>
              </a:tblPr>
              <a:tblGrid>
                <a:gridCol w="5989129">
                  <a:extLst>
                    <a:ext uri="{9D8B030D-6E8A-4147-A177-3AD203B41FA5}">
                      <a16:colId xmlns:a16="http://schemas.microsoft.com/office/drawing/2014/main" val="3701293075"/>
                    </a:ext>
                  </a:extLst>
                </a:gridCol>
                <a:gridCol w="4144618">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1" i="0" kern="1200">
                          <a:solidFill>
                            <a:srgbClr val="FF0000"/>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1" i="0" kern="1200">
                          <a:solidFill>
                            <a:srgbClr val="FF0000"/>
                          </a:solidFill>
                          <a:effectLst/>
                          <a:latin typeface="Calibri"/>
                          <a:ea typeface="+mn-ea"/>
                          <a:cs typeface="Calibri"/>
                        </a:rPr>
                        <a:t>Ludivine Marcenac/ Nijat Gasimov</a:t>
                      </a:r>
                      <a:endParaRPr lang="en-US" sz="1800" b="1" i="0" kern="1200">
                        <a:solidFill>
                          <a:srgbClr val="FF0000"/>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Wibbelink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Ndreko</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1" i="0" kern="1200">
                          <a:solidFill>
                            <a:srgbClr val="FF0000"/>
                          </a:solidFill>
                          <a:effectLst/>
                          <a:latin typeface="Calibri"/>
                          <a:ea typeface="+mn-ea"/>
                          <a:cs typeface="Calibri"/>
                        </a:rPr>
                        <a:t>14:08-14:16</a:t>
                      </a: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p>
                      <a:pPr marL="0" algn="l" defTabSz="914400" rtl="0" eaLnBrk="1" latinLnBrk="0" hangingPunct="1"/>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399909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BC69-4643-6C3B-F15C-7D4EFD0C6620}"/>
              </a:ext>
            </a:extLst>
          </p:cNvPr>
          <p:cNvSpPr>
            <a:spLocks noGrp="1"/>
          </p:cNvSpPr>
          <p:nvPr>
            <p:ph type="title"/>
          </p:nvPr>
        </p:nvSpPr>
        <p:spPr>
          <a:xfrm>
            <a:off x="287106" y="3072533"/>
            <a:ext cx="11617788" cy="356467"/>
          </a:xfrm>
        </p:spPr>
        <p:txBody>
          <a:bodyPr lIns="91440" tIns="45720" rIns="91440" bIns="45720" anchor="ctr">
            <a:normAutofit fontScale="90000"/>
          </a:bodyPr>
          <a:lstStyle/>
          <a:p>
            <a:br>
              <a:rPr lang="en-US"/>
            </a:br>
            <a:br>
              <a:rPr lang="en-US"/>
            </a:br>
            <a:br>
              <a:rPr lang="en-US"/>
            </a:br>
            <a:br>
              <a:rPr lang="en-US"/>
            </a:br>
            <a:r>
              <a:rPr lang="en-GB">
                <a:latin typeface="Calibri"/>
                <a:ea typeface="Calibri"/>
                <a:cs typeface="Calibri"/>
              </a:rPr>
              <a:t>Market Network Codes and Guidelines and Transparency Platform</a:t>
            </a:r>
            <a:br>
              <a:rPr lang="en-GB"/>
            </a:br>
            <a:br>
              <a:rPr lang="en-US">
                <a:latin typeface="Calibri"/>
                <a:ea typeface="Calibri"/>
                <a:cs typeface="Calibri"/>
              </a:rPr>
            </a:br>
            <a:br>
              <a:rPr lang="en-US"/>
            </a:br>
            <a:r>
              <a:rPr lang="en-US">
                <a:latin typeface="Calibri"/>
                <a:ea typeface="Calibri"/>
                <a:cs typeface="Calibri"/>
              </a:rPr>
              <a:t> </a:t>
            </a:r>
            <a:br>
              <a:rPr lang="en-US"/>
            </a:br>
            <a:endParaRPr lang="en-GB"/>
          </a:p>
        </p:txBody>
      </p:sp>
    </p:spTree>
    <p:extLst>
      <p:ext uri="{BB962C8B-B14F-4D97-AF65-F5344CB8AC3E}">
        <p14:creationId xmlns:p14="http://schemas.microsoft.com/office/powerpoint/2010/main" val="158975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BF9E9B-302F-4FBF-8DC2-EA9449C00D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F1BF9E9B-302F-4FBF-8DC2-EA9449C00D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vert="horz" lIns="91440" tIns="45720" rIns="91440" bIns="45720" anchor="ctr"/>
          <a:lstStyle/>
          <a:p>
            <a:r>
              <a:rPr lang="en-GB">
                <a:latin typeface="Calibri"/>
                <a:ea typeface="Calibri"/>
                <a:cs typeface="Calibri"/>
              </a:rPr>
              <a:t>AWP 2026 – Market Network Codes and Guidelines</a:t>
            </a:r>
          </a:p>
        </p:txBody>
      </p:sp>
      <p:sp>
        <p:nvSpPr>
          <p:cNvPr id="6" name="TextBox 5">
            <a:extLst>
              <a:ext uri="{FF2B5EF4-FFF2-40B4-BE49-F238E27FC236}">
                <a16:creationId xmlns:a16="http://schemas.microsoft.com/office/drawing/2014/main" id="{69CF83EC-1825-BEB5-0B4B-738E994E0DB5}"/>
              </a:ext>
            </a:extLst>
          </p:cNvPr>
          <p:cNvSpPr txBox="1"/>
          <p:nvPr/>
        </p:nvSpPr>
        <p:spPr>
          <a:xfrm>
            <a:off x="2143125" y="1449051"/>
            <a:ext cx="9620899" cy="1200329"/>
          </a:xfrm>
          <a:prstGeom prst="rect">
            <a:avLst/>
          </a:prstGeom>
          <a:noFill/>
          <a:ln w="19050">
            <a:solidFill>
              <a:schemeClr val="accent2"/>
            </a:solidFill>
          </a:ln>
        </p:spPr>
        <p:txBody>
          <a:bodyPr wrap="square" lIns="91440" tIns="45720" rIns="91440" bIns="45720" rtlCol="0" anchor="t">
            <a:spAutoFit/>
          </a:bodyPr>
          <a:lstStyle/>
          <a:p>
            <a:pPr marL="285750" indent="-285750" algn="just">
              <a:buFont typeface="Arial" panose="020B0604020202020204" pitchFamily="34" charset="0"/>
              <a:buChar char="•"/>
            </a:pPr>
            <a:endParaRPr lang="en-GB" b="1">
              <a:solidFill>
                <a:srgbClr val="000000"/>
              </a:solidFill>
              <a:highlight>
                <a:srgbClr val="FFFF00"/>
              </a:highlight>
              <a:latin typeface="Calibri" panose="020F0502020204030204" pitchFamily="34" charset="0"/>
              <a:ea typeface="Calibri"/>
              <a:cs typeface="Calibri" panose="020F0502020204030204" pitchFamily="34" charset="0"/>
            </a:endParaRPr>
          </a:p>
          <a:p>
            <a:pPr marL="285750" indent="-285750" algn="just">
              <a:buFont typeface="Arial" panose="020B0604020202020204" pitchFamily="34" charset="0"/>
              <a:buChar char="•"/>
            </a:pPr>
            <a:r>
              <a:rPr lang="en-GB" b="1" i="0">
                <a:solidFill>
                  <a:srgbClr val="000000"/>
                </a:solidFill>
                <a:effectLst/>
                <a:latin typeface="Calibri"/>
                <a:ea typeface="Calibri"/>
                <a:cs typeface="Calibri"/>
              </a:rPr>
              <a:t>Long Term Flow Based capacity allocation </a:t>
            </a:r>
            <a:r>
              <a:rPr lang="en-GB" b="1">
                <a:solidFill>
                  <a:srgbClr val="000000"/>
                </a:solidFill>
                <a:latin typeface="Calibri"/>
                <a:ea typeface="Calibri"/>
                <a:cs typeface="Calibri"/>
              </a:rPr>
              <a:t>implementation</a:t>
            </a:r>
            <a:r>
              <a:rPr lang="en-GB">
                <a:solidFill>
                  <a:srgbClr val="000000"/>
                </a:solidFill>
                <a:latin typeface="Calibri"/>
                <a:ea typeface="Calibri"/>
                <a:cs typeface="Calibri"/>
              </a:rPr>
              <a:t> to be implemented by June 2026 </a:t>
            </a:r>
          </a:p>
          <a:p>
            <a:pPr marL="285750" indent="-285750" algn="just">
              <a:buFont typeface="Arial" panose="020B0604020202020204" pitchFamily="34" charset="0"/>
              <a:buChar char="•"/>
            </a:pPr>
            <a:r>
              <a:rPr lang="en-GB" b="1">
                <a:solidFill>
                  <a:srgbClr val="000000"/>
                </a:solidFill>
                <a:latin typeface="Calibri"/>
                <a:ea typeface="Calibri"/>
                <a:cs typeface="Calibri"/>
              </a:rPr>
              <a:t>Harmonised allocation Rules </a:t>
            </a:r>
            <a:r>
              <a:rPr lang="en-GB">
                <a:solidFill>
                  <a:srgbClr val="000000"/>
                </a:solidFill>
                <a:latin typeface="Calibri"/>
                <a:ea typeface="Calibri"/>
                <a:cs typeface="Calibri"/>
              </a:rPr>
              <a:t>– biannual review, start of the work end of 2026</a:t>
            </a:r>
            <a:endParaRPr lang="en-GB">
              <a:latin typeface="Calibri"/>
              <a:ea typeface="Calibri"/>
              <a:cs typeface="Calibri"/>
            </a:endParaRPr>
          </a:p>
          <a:p>
            <a:pPr marL="285750" indent="-285750" algn="just">
              <a:buFont typeface="Arial" panose="020B0604020202020204" pitchFamily="34" charset="0"/>
              <a:buChar char="•"/>
            </a:pPr>
            <a:r>
              <a:rPr lang="en-GB" b="0" i="0">
                <a:solidFill>
                  <a:srgbClr val="000000"/>
                </a:solidFill>
                <a:effectLst/>
                <a:latin typeface="Calibri"/>
                <a:ea typeface="Calibri"/>
                <a:cs typeface="Calibri"/>
              </a:rPr>
              <a:t>Assessment of the Long-Term Market and </a:t>
            </a:r>
            <a:r>
              <a:rPr lang="en-GB" b="1" i="0">
                <a:solidFill>
                  <a:srgbClr val="000000"/>
                </a:solidFill>
                <a:effectLst/>
                <a:latin typeface="Calibri"/>
                <a:ea typeface="Calibri"/>
                <a:cs typeface="Calibri"/>
              </a:rPr>
              <a:t>FCA regulation amendment </a:t>
            </a:r>
            <a:r>
              <a:rPr lang="en-GB" b="0" i="0">
                <a:solidFill>
                  <a:srgbClr val="000000"/>
                </a:solidFill>
                <a:effectLst/>
                <a:latin typeface="Calibri"/>
                <a:ea typeface="Calibri"/>
                <a:cs typeface="Calibri"/>
              </a:rPr>
              <a:t>preparation.</a:t>
            </a:r>
          </a:p>
        </p:txBody>
      </p:sp>
      <p:grpSp>
        <p:nvGrpSpPr>
          <p:cNvPr id="7" name="Group 6">
            <a:extLst>
              <a:ext uri="{FF2B5EF4-FFF2-40B4-BE49-F238E27FC236}">
                <a16:creationId xmlns:a16="http://schemas.microsoft.com/office/drawing/2014/main" id="{4678C1F7-74BD-8CD3-B1B5-B01500DF7B35}"/>
              </a:ext>
            </a:extLst>
          </p:cNvPr>
          <p:cNvGrpSpPr/>
          <p:nvPr/>
        </p:nvGrpSpPr>
        <p:grpSpPr>
          <a:xfrm>
            <a:off x="2498234" y="1270817"/>
            <a:ext cx="7701479" cy="356467"/>
            <a:chOff x="518907" y="0"/>
            <a:chExt cx="8168275" cy="327136"/>
          </a:xfrm>
          <a:solidFill>
            <a:schemeClr val="accent2"/>
          </a:solidFill>
        </p:grpSpPr>
        <p:sp>
          <p:nvSpPr>
            <p:cNvPr id="8" name="Rectangle: Rounded Corners 7">
              <a:extLst>
                <a:ext uri="{FF2B5EF4-FFF2-40B4-BE49-F238E27FC236}">
                  <a16:creationId xmlns:a16="http://schemas.microsoft.com/office/drawing/2014/main" id="{679748C1-78DD-49DA-E12F-E5FFCF20B700}"/>
                </a:ext>
              </a:extLst>
            </p:cNvPr>
            <p:cNvSpPr/>
            <p:nvPr/>
          </p:nvSpPr>
          <p:spPr>
            <a:xfrm>
              <a:off x="518907" y="0"/>
              <a:ext cx="8168275" cy="327136"/>
            </a:xfrm>
            <a:prstGeom prst="roundRect">
              <a:avLst/>
            </a:prstGeom>
            <a:grpFill/>
            <a:ln>
              <a:solidFill>
                <a:schemeClr val="accent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9" name="Rectangle: Rounded Corners 6">
              <a:extLst>
                <a:ext uri="{FF2B5EF4-FFF2-40B4-BE49-F238E27FC236}">
                  <a16:creationId xmlns:a16="http://schemas.microsoft.com/office/drawing/2014/main" id="{FBCE6FDB-379B-F969-C8CB-34456780B226}"/>
                </a:ext>
              </a:extLst>
            </p:cNvPr>
            <p:cNvSpPr txBox="1"/>
            <p:nvPr/>
          </p:nvSpPr>
          <p:spPr>
            <a:xfrm>
              <a:off x="534876" y="15968"/>
              <a:ext cx="8136337" cy="311167"/>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defTabSz="889000">
                <a:lnSpc>
                  <a:spcPct val="90000"/>
                </a:lnSpc>
                <a:spcBef>
                  <a:spcPct val="0"/>
                </a:spcBef>
                <a:spcAft>
                  <a:spcPct val="35000"/>
                </a:spcAft>
                <a:defRPr/>
              </a:pPr>
              <a:r>
                <a:rPr kumimoji="0" lang="en-US" sz="2000" b="0" i="0" u="none" strike="noStrike" kern="1200" cap="none" spc="0" normalizeH="0" baseline="0" noProof="0">
                  <a:ln>
                    <a:noFill/>
                  </a:ln>
                  <a:solidFill>
                    <a:srgbClr val="FFFFFF"/>
                  </a:solidFill>
                  <a:effectLst/>
                  <a:uLnTx/>
                  <a:uFillTx/>
                  <a:latin typeface="Calibri"/>
                  <a:cs typeface="Calibri"/>
                </a:rPr>
                <a:t>F</a:t>
              </a:r>
              <a:r>
                <a:rPr kumimoji="0" lang="en-GB" sz="2000" b="0" i="0" u="none" strike="noStrike" kern="1200" cap="none" spc="0" normalizeH="0" baseline="0" noProof="0">
                  <a:ln>
                    <a:noFill/>
                  </a:ln>
                  <a:solidFill>
                    <a:srgbClr val="FFFFFF"/>
                  </a:solidFill>
                  <a:effectLst/>
                  <a:uLnTx/>
                  <a:uFillTx/>
                  <a:latin typeface="Calibri"/>
                  <a:cs typeface="Calibri"/>
                </a:rPr>
                <a:t>CA</a:t>
              </a:r>
              <a:r>
                <a:rPr lang="en-GB" sz="2000">
                  <a:solidFill>
                    <a:srgbClr val="FFFFFF"/>
                  </a:solidFill>
                  <a:latin typeface="Calibri"/>
                  <a:cs typeface="Calibri"/>
                </a:rPr>
                <a:t> - Forward Capacity Allocation - Long Term Timeframe </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13" name="Rectangle: Rounded Corners 12">
            <a:extLst>
              <a:ext uri="{FF2B5EF4-FFF2-40B4-BE49-F238E27FC236}">
                <a16:creationId xmlns:a16="http://schemas.microsoft.com/office/drawing/2014/main" id="{A96AF273-2574-6202-52A0-68D481852108}"/>
              </a:ext>
            </a:extLst>
          </p:cNvPr>
          <p:cNvSpPr/>
          <p:nvPr/>
        </p:nvSpPr>
        <p:spPr>
          <a:xfrm>
            <a:off x="528439" y="3070102"/>
            <a:ext cx="8909476" cy="641594"/>
          </a:xfrm>
          <a:prstGeom prst="roundRect">
            <a:avLst/>
          </a:prstGeom>
          <a:solidFill>
            <a:schemeClr val="accent2"/>
          </a:solidFill>
          <a:ln>
            <a:solidFill>
              <a:schemeClr val="accent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r>
              <a:rPr lang="en-GB" sz="2000">
                <a:solidFill>
                  <a:srgbClr val="FFFFFF"/>
                </a:solidFill>
                <a:latin typeface="Calibri"/>
                <a:cs typeface="Calibri"/>
              </a:rPr>
              <a:t>CACM - Capacity Calculation and Congestion Management (Day ahead and Intraday Timeframe)</a:t>
            </a:r>
            <a:endParaRPr lang="en-GB" sz="2000" b="0" i="0" u="none" strike="noStrike" kern="120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endParaRPr>
          </a:p>
          <a:p>
            <a:endParaRPr lang="en-GB"/>
          </a:p>
        </p:txBody>
      </p:sp>
      <p:pic>
        <p:nvPicPr>
          <p:cNvPr id="1026" name="Picture 2" descr="Astronomy, goal, long, telescope, term, vision icon - Download on Iconfinder">
            <a:extLst>
              <a:ext uri="{FF2B5EF4-FFF2-40B4-BE49-F238E27FC236}">
                <a16:creationId xmlns:a16="http://schemas.microsoft.com/office/drawing/2014/main" id="{19431C8B-DE70-678A-8D80-1846501611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019" y="1176898"/>
            <a:ext cx="1318593" cy="13185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29+ Thousand One Day Icon Royalty-Free Images, Stock Photos &amp; Pictures |  Shutterstock">
            <a:extLst>
              <a:ext uri="{FF2B5EF4-FFF2-40B4-BE49-F238E27FC236}">
                <a16:creationId xmlns:a16="http://schemas.microsoft.com/office/drawing/2014/main" id="{632A9D5F-A519-A0BA-8266-8CB64FA6C0E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081" b="11803"/>
          <a:stretch/>
        </p:blipFill>
        <p:spPr bwMode="auto">
          <a:xfrm>
            <a:off x="9802025" y="3269992"/>
            <a:ext cx="2122798" cy="18772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294DE8E-550A-E12D-A58D-C7161A6A1D5E}"/>
              </a:ext>
            </a:extLst>
          </p:cNvPr>
          <p:cNvSpPr txBox="1"/>
          <p:nvPr/>
        </p:nvSpPr>
        <p:spPr>
          <a:xfrm>
            <a:off x="267177" y="3520366"/>
            <a:ext cx="9737958" cy="2308324"/>
          </a:xfrm>
          <a:prstGeom prst="rect">
            <a:avLst/>
          </a:prstGeom>
          <a:noFill/>
          <a:ln w="19050">
            <a:solidFill>
              <a:schemeClr val="accent2"/>
            </a:solidFill>
          </a:ln>
        </p:spPr>
        <p:txBody>
          <a:bodyPr wrap="square" lIns="91440" tIns="45720" rIns="91440" bIns="45720" rtlCol="0" anchor="t">
            <a:spAutoFit/>
          </a:bodyPr>
          <a:lstStyle/>
          <a:p>
            <a:pPr marL="285750" indent="-285750" algn="just">
              <a:buFont typeface="Arial" panose="020B0604020202020204" pitchFamily="34" charset="0"/>
              <a:buChar char="•"/>
            </a:pPr>
            <a:endParaRPr lang="en-GB">
              <a:solidFill>
                <a:srgbClr val="000000"/>
              </a:solidFill>
              <a:highlight>
                <a:srgbClr val="FFFF00"/>
              </a:highlight>
              <a:latin typeface="Calibri" panose="020F0502020204030204" pitchFamily="34" charset="0"/>
              <a:ea typeface="Calibri"/>
              <a:cs typeface="Calibri" panose="020F0502020204030204" pitchFamily="34" charset="0"/>
            </a:endParaRPr>
          </a:p>
          <a:p>
            <a:pPr marL="285750" indent="-285750" algn="just">
              <a:buFont typeface="Arial" panose="020B0604020202020204" pitchFamily="34" charset="0"/>
              <a:buChar char="•"/>
            </a:pPr>
            <a:r>
              <a:rPr lang="en-GB">
                <a:solidFill>
                  <a:srgbClr val="000000"/>
                </a:solidFill>
                <a:latin typeface="Calibri"/>
                <a:ea typeface="Calibri"/>
                <a:cs typeface="Calibri"/>
              </a:rPr>
              <a:t>Preparation of the work </a:t>
            </a:r>
            <a:r>
              <a:rPr lang="en-GB" b="1">
                <a:solidFill>
                  <a:srgbClr val="000000"/>
                </a:solidFill>
                <a:latin typeface="Calibri"/>
                <a:ea typeface="Calibri"/>
                <a:cs typeface="Calibri"/>
              </a:rPr>
              <a:t>to implement CACM regulation amendment </a:t>
            </a:r>
            <a:endParaRPr lang="en-GB" b="1" i="0">
              <a:solidFill>
                <a:srgbClr val="000000"/>
              </a:solidFill>
              <a:effectLst/>
              <a:latin typeface="Calibri" panose="020F0502020204030204" pitchFamily="34" charset="0"/>
              <a:ea typeface="Calibri"/>
              <a:cs typeface="Calibri"/>
            </a:endParaRPr>
          </a:p>
          <a:p>
            <a:pPr marL="285750" indent="-285750" algn="just">
              <a:buFont typeface="Arial" panose="020B0604020202020204" pitchFamily="34" charset="0"/>
              <a:buChar char="•"/>
            </a:pPr>
            <a:r>
              <a:rPr lang="en-GB" b="0" i="0">
                <a:solidFill>
                  <a:srgbClr val="000000"/>
                </a:solidFill>
                <a:effectLst/>
                <a:latin typeface="Calibri"/>
                <a:ea typeface="Calibri"/>
                <a:cs typeface="Calibri"/>
              </a:rPr>
              <a:t>Congestion Income Distribution </a:t>
            </a:r>
            <a:r>
              <a:rPr lang="en-GB">
                <a:solidFill>
                  <a:srgbClr val="000000"/>
                </a:solidFill>
                <a:latin typeface="Calibri"/>
                <a:ea typeface="Calibri"/>
                <a:cs typeface="Calibri"/>
              </a:rPr>
              <a:t>(CID) </a:t>
            </a:r>
            <a:r>
              <a:rPr lang="en-GB" b="0" i="0">
                <a:solidFill>
                  <a:srgbClr val="000000"/>
                </a:solidFill>
                <a:effectLst/>
                <a:latin typeface="Calibri"/>
                <a:ea typeface="Calibri"/>
                <a:cs typeface="Calibri"/>
              </a:rPr>
              <a:t>methodology</a:t>
            </a:r>
            <a:r>
              <a:rPr lang="en-GB">
                <a:solidFill>
                  <a:srgbClr val="000000"/>
                </a:solidFill>
                <a:latin typeface="Calibri"/>
                <a:ea typeface="Calibri"/>
                <a:cs typeface="Calibri"/>
              </a:rPr>
              <a:t> – cross CCR CID to cope with Advanced hybrid coupling and assessment of the methodology. </a:t>
            </a:r>
            <a:endParaRPr lang="en-GB">
              <a:solidFill>
                <a:srgbClr val="000000"/>
              </a:solidFill>
              <a:latin typeface="Calibri" panose="020F0502020204030204" pitchFamily="34" charset="0"/>
              <a:ea typeface="Calibri"/>
              <a:cs typeface="Calibri"/>
            </a:endParaRPr>
          </a:p>
          <a:p>
            <a:pPr marL="285750" indent="-285750" algn="just">
              <a:buFont typeface="Arial" panose="020B0604020202020204" pitchFamily="34" charset="0"/>
              <a:buChar char="•"/>
            </a:pPr>
            <a:r>
              <a:rPr lang="en-GB" b="1">
                <a:solidFill>
                  <a:srgbClr val="000000"/>
                </a:solidFill>
                <a:latin typeface="Calibri"/>
                <a:ea typeface="Calibri"/>
                <a:cs typeface="Calibri"/>
              </a:rPr>
              <a:t>Capacity Calculation Region </a:t>
            </a:r>
            <a:r>
              <a:rPr lang="en-GB">
                <a:solidFill>
                  <a:srgbClr val="000000"/>
                </a:solidFill>
                <a:latin typeface="Calibri"/>
                <a:ea typeface="Calibri"/>
                <a:cs typeface="Calibri"/>
              </a:rPr>
              <a:t>(CCR): assessment of the configuration of the CCRs by 3 months after the implementation of the first regional operational security coordination in Core.</a:t>
            </a:r>
          </a:p>
          <a:p>
            <a:pPr marL="285750" indent="-285750" algn="just">
              <a:buFont typeface="Arial" panose="020B0604020202020204" pitchFamily="34" charset="0"/>
              <a:buChar char="•"/>
            </a:pPr>
            <a:r>
              <a:rPr lang="en-GB">
                <a:solidFill>
                  <a:srgbClr val="000000"/>
                </a:solidFill>
                <a:latin typeface="Calibri"/>
                <a:ea typeface="Calibri"/>
                <a:cs typeface="Calibri"/>
              </a:rPr>
              <a:t>Follow up on the bidding zone review and preparation for the data for the next technical report.</a:t>
            </a:r>
          </a:p>
          <a:p>
            <a:pPr marL="285750" indent="-285750" algn="just">
              <a:buFont typeface="Arial" panose="020B0604020202020204" pitchFamily="34" charset="0"/>
              <a:buChar char="•"/>
            </a:pPr>
            <a:r>
              <a:rPr lang="en-GB" b="1">
                <a:solidFill>
                  <a:srgbClr val="000000"/>
                </a:solidFill>
                <a:latin typeface="Calibri"/>
                <a:ea typeface="Calibri"/>
                <a:cs typeface="Calibri"/>
              </a:rPr>
              <a:t>Intraday Gate opening and Gate Closure Time </a:t>
            </a:r>
            <a:r>
              <a:rPr lang="en-GB">
                <a:solidFill>
                  <a:srgbClr val="000000"/>
                </a:solidFill>
                <a:latin typeface="Calibri"/>
                <a:ea typeface="Calibri"/>
                <a:cs typeface="Calibri"/>
              </a:rPr>
              <a:t>to be implemented in January 2026.</a:t>
            </a:r>
          </a:p>
        </p:txBody>
      </p:sp>
    </p:spTree>
    <p:extLst>
      <p:ext uri="{BB962C8B-B14F-4D97-AF65-F5344CB8AC3E}">
        <p14:creationId xmlns:p14="http://schemas.microsoft.com/office/powerpoint/2010/main" val="374791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BF9E9B-302F-4FBF-8DC2-EA9449C00D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F1BF9E9B-302F-4FBF-8DC2-EA9449C00D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vert="horz" lIns="91440" tIns="45720" rIns="91440" bIns="45720" anchor="ctr"/>
          <a:lstStyle/>
          <a:p>
            <a:r>
              <a:rPr lang="en-GB">
                <a:latin typeface="Calibri"/>
                <a:ea typeface="Calibri"/>
                <a:cs typeface="Calibri"/>
              </a:rPr>
              <a:t>AWP 2026 – Market Network Codes and Guidelines</a:t>
            </a:r>
          </a:p>
        </p:txBody>
      </p:sp>
      <p:pic>
        <p:nvPicPr>
          <p:cNvPr id="2052" name="Picture 4" descr="Balance Icon Stock Illustrations ...">
            <a:extLst>
              <a:ext uri="{FF2B5EF4-FFF2-40B4-BE49-F238E27FC236}">
                <a16:creationId xmlns:a16="http://schemas.microsoft.com/office/drawing/2014/main" id="{591CDFC4-B8E5-8F38-940F-9DB6A842BF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2008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AAB0CE5-B203-4530-FCC1-8D7007AFD39B}"/>
              </a:ext>
            </a:extLst>
          </p:cNvPr>
          <p:cNvSpPr txBox="1"/>
          <p:nvPr/>
        </p:nvSpPr>
        <p:spPr>
          <a:xfrm>
            <a:off x="1828800" y="1780721"/>
            <a:ext cx="10048375" cy="3970318"/>
          </a:xfrm>
          <a:prstGeom prst="rect">
            <a:avLst/>
          </a:prstGeom>
          <a:noFill/>
          <a:ln w="19050">
            <a:solidFill>
              <a:schemeClr val="accent2"/>
            </a:solidFill>
          </a:ln>
        </p:spPr>
        <p:txBody>
          <a:bodyPr wrap="square" lIns="91440" tIns="45720" rIns="91440" bIns="45720" rtlCol="0" anchor="t">
            <a:spAutoFit/>
          </a:bodyPr>
          <a:lstStyle/>
          <a:p>
            <a:pPr marL="285750" indent="-285750" algn="just">
              <a:buFont typeface="Arial" panose="020B0604020202020204" pitchFamily="34" charset="0"/>
              <a:buChar char="•"/>
            </a:pPr>
            <a:endParaRPr lang="en-GB">
              <a:solidFill>
                <a:srgbClr val="000000"/>
              </a:solidFill>
              <a:latin typeface="Calibri" panose="020F0502020204030204" pitchFamily="34" charset="0"/>
              <a:ea typeface="Calibri"/>
              <a:cs typeface="Calibri" panose="020F0502020204030204" pitchFamily="34" charset="0"/>
            </a:endParaRPr>
          </a:p>
          <a:p>
            <a:pPr marL="285750" indent="-285750" algn="just">
              <a:buFont typeface="Arial" panose="020B0604020202020204" pitchFamily="34" charset="0"/>
              <a:buChar char="•"/>
            </a:pPr>
            <a:r>
              <a:rPr lang="en-GB">
                <a:solidFill>
                  <a:srgbClr val="000000"/>
                </a:solidFill>
                <a:latin typeface="Calibri"/>
                <a:ea typeface="Calibri"/>
                <a:cs typeface="Calibri"/>
              </a:rPr>
              <a:t>Co-optimisation – Research &amp; Development activities on integrating co-optimisation into the price coupling algorithm </a:t>
            </a:r>
          </a:p>
          <a:p>
            <a:pPr marL="285750" indent="-285750" algn="just">
              <a:buFont typeface="Arial" panose="020B0604020202020204" pitchFamily="34" charset="0"/>
              <a:buChar char="•"/>
            </a:pPr>
            <a:r>
              <a:rPr lang="en-GB" b="1">
                <a:solidFill>
                  <a:srgbClr val="000000"/>
                </a:solidFill>
                <a:latin typeface="Calibri"/>
                <a:ea typeface="Calibri"/>
                <a:cs typeface="Calibri"/>
              </a:rPr>
              <a:t>Review of the rules for the settlement of intended and unintended exchanges of energy </a:t>
            </a:r>
            <a:r>
              <a:rPr lang="en-GB">
                <a:solidFill>
                  <a:srgbClr val="000000"/>
                </a:solidFill>
                <a:latin typeface="Calibri"/>
                <a:ea typeface="Calibri"/>
                <a:cs typeface="Calibri"/>
              </a:rPr>
              <a:t>(</a:t>
            </a:r>
            <a:r>
              <a:rPr lang="en-GB" err="1">
                <a:solidFill>
                  <a:srgbClr val="000000"/>
                </a:solidFill>
                <a:latin typeface="Calibri"/>
                <a:ea typeface="Calibri"/>
                <a:cs typeface="Calibri"/>
              </a:rPr>
              <a:t>FSkar</a:t>
            </a:r>
            <a:r>
              <a:rPr lang="en-GB">
                <a:solidFill>
                  <a:srgbClr val="000000"/>
                </a:solidFill>
                <a:latin typeface="Calibri"/>
                <a:ea typeface="Calibri"/>
                <a:cs typeface="Calibri"/>
              </a:rPr>
              <a:t>) within Synchronous Area Continental Europe and between Synchronous Areas </a:t>
            </a:r>
          </a:p>
          <a:p>
            <a:pPr marL="285750" indent="-285750" algn="just">
              <a:buFont typeface="Arial" panose="020B0604020202020204" pitchFamily="34" charset="0"/>
              <a:buChar char="•"/>
            </a:pPr>
            <a:r>
              <a:rPr lang="en-GB" b="1">
                <a:solidFill>
                  <a:srgbClr val="000000"/>
                </a:solidFill>
                <a:latin typeface="Calibri"/>
                <a:ea typeface="Calibri"/>
                <a:cs typeface="Calibri"/>
              </a:rPr>
              <a:t>Balancing platform Implementation Frameworks</a:t>
            </a:r>
            <a:r>
              <a:rPr lang="en-GB">
                <a:solidFill>
                  <a:srgbClr val="000000"/>
                </a:solidFill>
                <a:latin typeface="Calibri"/>
                <a:ea typeface="Calibri"/>
                <a:cs typeface="Calibri"/>
              </a:rPr>
              <a:t>: Balance Service Provider Terms and conditions harmonisation (ACER Decision by mid-2026)</a:t>
            </a:r>
          </a:p>
          <a:p>
            <a:pPr marL="285750" indent="-285750" algn="just">
              <a:buFont typeface="Arial" panose="020B0604020202020204" pitchFamily="34" charset="0"/>
              <a:buChar char="•"/>
            </a:pPr>
            <a:r>
              <a:rPr lang="en-GB" b="1" i="0">
                <a:solidFill>
                  <a:srgbClr val="000000"/>
                </a:solidFill>
                <a:effectLst/>
                <a:latin typeface="Calibri"/>
                <a:ea typeface="Calibri"/>
                <a:cs typeface="Calibri"/>
              </a:rPr>
              <a:t>European Balancing Platforms </a:t>
            </a:r>
            <a:r>
              <a:rPr lang="en-GB" i="0">
                <a:solidFill>
                  <a:srgbClr val="000000"/>
                </a:solidFill>
                <a:effectLst/>
                <a:latin typeface="Calibri"/>
                <a:ea typeface="Calibri"/>
                <a:cs typeface="Calibri"/>
              </a:rPr>
              <a:t>– </a:t>
            </a:r>
            <a:r>
              <a:rPr lang="en-GB">
                <a:solidFill>
                  <a:srgbClr val="000000"/>
                </a:solidFill>
                <a:latin typeface="Calibri"/>
                <a:ea typeface="Calibri"/>
                <a:cs typeface="Calibri"/>
              </a:rPr>
              <a:t>continuous</a:t>
            </a:r>
            <a:r>
              <a:rPr lang="en-GB" i="0">
                <a:solidFill>
                  <a:srgbClr val="000000"/>
                </a:solidFill>
                <a:effectLst/>
                <a:latin typeface="Calibri"/>
                <a:ea typeface="Calibri"/>
                <a:cs typeface="Calibri"/>
              </a:rPr>
              <a:t> </a:t>
            </a:r>
            <a:r>
              <a:rPr lang="en-GB">
                <a:solidFill>
                  <a:srgbClr val="000000"/>
                </a:solidFill>
                <a:latin typeface="Calibri"/>
                <a:ea typeface="Calibri"/>
                <a:cs typeface="Calibri"/>
              </a:rPr>
              <a:t>implementation</a:t>
            </a:r>
          </a:p>
          <a:p>
            <a:pPr marL="285750" indent="-285750" algn="just">
              <a:buFont typeface="Arial" panose="020B0604020202020204" pitchFamily="34" charset="0"/>
              <a:buChar char="•"/>
            </a:pPr>
            <a:r>
              <a:rPr lang="en-GB">
                <a:solidFill>
                  <a:srgbClr val="000000"/>
                </a:solidFill>
                <a:latin typeface="Calibri"/>
                <a:ea typeface="Calibri"/>
                <a:cs typeface="Calibri"/>
              </a:rPr>
              <a:t>Several important assessments planned, among others: </a:t>
            </a:r>
          </a:p>
          <a:p>
            <a:pPr marL="742950" lvl="1" indent="-285750" algn="just">
              <a:buFont typeface="Arial" panose="020B0604020202020204" pitchFamily="34" charset="0"/>
              <a:buChar char="•"/>
            </a:pPr>
            <a:r>
              <a:rPr lang="en-GB">
                <a:solidFill>
                  <a:srgbClr val="000000"/>
                </a:solidFill>
                <a:latin typeface="Calibri"/>
                <a:ea typeface="Calibri"/>
                <a:cs typeface="Calibri"/>
              </a:rPr>
              <a:t>Efficiency and effectiveness assessment of the European balancing platforms, </a:t>
            </a:r>
          </a:p>
          <a:p>
            <a:pPr marL="742950" lvl="1" indent="-285750" algn="just">
              <a:buFont typeface="Arial" panose="020B0604020202020204" pitchFamily="34" charset="0"/>
              <a:buChar char="•"/>
            </a:pPr>
            <a:r>
              <a:rPr lang="en-GB">
                <a:solidFill>
                  <a:srgbClr val="000000"/>
                </a:solidFill>
                <a:latin typeface="Calibri"/>
                <a:ea typeface="Calibri"/>
                <a:cs typeface="Calibri"/>
              </a:rPr>
              <a:t>Comparison of alternative control models for automatic frequency restoration reserve (</a:t>
            </a:r>
            <a:r>
              <a:rPr lang="en-GB" err="1">
                <a:solidFill>
                  <a:srgbClr val="000000"/>
                </a:solidFill>
                <a:latin typeface="Calibri"/>
                <a:ea typeface="Calibri"/>
                <a:cs typeface="Calibri"/>
              </a:rPr>
              <a:t>aFRR</a:t>
            </a:r>
            <a:r>
              <a:rPr lang="en-GB">
                <a:solidFill>
                  <a:srgbClr val="000000"/>
                </a:solidFill>
                <a:latin typeface="Calibri"/>
                <a:ea typeface="Calibri"/>
                <a:cs typeface="Calibri"/>
              </a:rPr>
              <a:t>) platform,  </a:t>
            </a:r>
          </a:p>
          <a:p>
            <a:pPr marL="742950" lvl="1" indent="-285750" algn="just">
              <a:buFont typeface="Arial" panose="020B0604020202020204" pitchFamily="34" charset="0"/>
              <a:buChar char="•"/>
            </a:pPr>
            <a:r>
              <a:rPr lang="en-GB">
                <a:solidFill>
                  <a:srgbClr val="000000"/>
                </a:solidFill>
                <a:latin typeface="Calibri"/>
                <a:ea typeface="Calibri"/>
                <a:cs typeface="Calibri"/>
              </a:rPr>
              <a:t>Assessment of the need for further harmonisation of the imbalance settlement (See Ch. 10 of AWP for details).</a:t>
            </a:r>
          </a:p>
        </p:txBody>
      </p:sp>
      <p:sp>
        <p:nvSpPr>
          <p:cNvPr id="6" name="Rectangle: Rounded Corners 5">
            <a:extLst>
              <a:ext uri="{FF2B5EF4-FFF2-40B4-BE49-F238E27FC236}">
                <a16:creationId xmlns:a16="http://schemas.microsoft.com/office/drawing/2014/main" id="{81B4013B-EADE-0376-8E60-EA1326D199F9}"/>
              </a:ext>
            </a:extLst>
          </p:cNvPr>
          <p:cNvSpPr/>
          <p:nvPr/>
        </p:nvSpPr>
        <p:spPr>
          <a:xfrm>
            <a:off x="2143125" y="1543936"/>
            <a:ext cx="9097517" cy="356468"/>
          </a:xfrm>
          <a:prstGeom prst="roundRect">
            <a:avLst/>
          </a:prstGeom>
          <a:solidFill>
            <a:schemeClr val="accent2"/>
          </a:solidFill>
          <a:ln>
            <a:solidFill>
              <a:schemeClr val="accent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r>
              <a:rPr lang="en-GB" sz="2000">
                <a:solidFill>
                  <a:srgbClr val="FFFFFF"/>
                </a:solidFill>
                <a:latin typeface="Calibri"/>
                <a:ea typeface="Calibri"/>
                <a:cs typeface="Calibri"/>
              </a:rPr>
              <a:t>EBGL – Electricity Balancing Guideline - Balancing Timeframe </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a:p>
            <a:endParaRPr lang="en-GB" sz="2000" b="0" i="0" u="none" strike="noStrike" kern="120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endParaRPr>
          </a:p>
          <a:p>
            <a:endParaRPr lang="en-GB"/>
          </a:p>
        </p:txBody>
      </p:sp>
    </p:spTree>
    <p:extLst>
      <p:ext uri="{BB962C8B-B14F-4D97-AF65-F5344CB8AC3E}">
        <p14:creationId xmlns:p14="http://schemas.microsoft.com/office/powerpoint/2010/main" val="256266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06F0ADF1-36B4-EF1D-14F9-758B01E5FD25}"/>
              </a:ext>
            </a:extLst>
          </p:cNvPr>
          <p:cNvSpPr txBox="1"/>
          <p:nvPr/>
        </p:nvSpPr>
        <p:spPr>
          <a:xfrm>
            <a:off x="293162" y="1103064"/>
            <a:ext cx="11766735" cy="830997"/>
          </a:xfrm>
          <a:prstGeom prst="rect">
            <a:avLst/>
          </a:prstGeom>
          <a:solidFill>
            <a:schemeClr val="bg1">
              <a:lumMod val="85000"/>
            </a:schemeClr>
          </a:solidFill>
        </p:spPr>
        <p:txBody>
          <a:bodyPr wrap="square" lIns="91440" tIns="45720" rIns="91440" bIns="45720" rtlCol="0" anchor="t">
            <a:spAutoFit/>
          </a:bodyPr>
          <a:lstStyle/>
          <a:p>
            <a:pPr algn="ctr" defTabSz="914400">
              <a:spcBef>
                <a:spcPct val="0"/>
              </a:spcBef>
              <a:defRPr/>
            </a:pPr>
            <a:r>
              <a:rPr lang="en-GB" sz="1600" b="1">
                <a:solidFill>
                  <a:srgbClr val="009992"/>
                </a:solidFill>
                <a:latin typeface="Calibri"/>
                <a:cs typeface="Calibri"/>
              </a:rPr>
              <a:t>Pursuant to the mandate based on Article 59 (9) of Regulation (EU) 2019/943, ENTSO-E and DSO Entity submitted the Network Code Demand Response (NC DR) package (including the NC DR text, and amendments to the EB Guideline, the SO Guideline and the Demand Connection Network Code) on 8 May 2024 to ACER. </a:t>
            </a:r>
          </a:p>
        </p:txBody>
      </p:sp>
      <p:sp>
        <p:nvSpPr>
          <p:cNvPr id="10" name="TextBox 9">
            <a:extLst>
              <a:ext uri="{FF2B5EF4-FFF2-40B4-BE49-F238E27FC236}">
                <a16:creationId xmlns:a16="http://schemas.microsoft.com/office/drawing/2014/main" id="{04E318F4-272A-D29B-6F1A-A90067F7BE4C}"/>
              </a:ext>
            </a:extLst>
          </p:cNvPr>
          <p:cNvSpPr txBox="1"/>
          <p:nvPr/>
        </p:nvSpPr>
        <p:spPr>
          <a:xfrm>
            <a:off x="350190" y="372963"/>
            <a:ext cx="11474820" cy="523220"/>
          </a:xfrm>
          <a:prstGeom prst="rect">
            <a:avLst/>
          </a:prstGeom>
          <a:noFill/>
        </p:spPr>
        <p:txBody>
          <a:bodyPr wrap="square">
            <a:spAutoFit/>
          </a:bodyPr>
          <a:lstStyle/>
          <a:p>
            <a:r>
              <a:rPr kumimoji="0" lang="en-GB" sz="28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rPr>
              <a:t>ENTSO-E | Network Code on Demand Response a tool to unlock flexibility </a:t>
            </a:r>
            <a:endParaRPr lang="en-GB" sz="2000"/>
          </a:p>
        </p:txBody>
      </p:sp>
      <p:sp>
        <p:nvSpPr>
          <p:cNvPr id="50" name="TextBox 49">
            <a:extLst>
              <a:ext uri="{FF2B5EF4-FFF2-40B4-BE49-F238E27FC236}">
                <a16:creationId xmlns:a16="http://schemas.microsoft.com/office/drawing/2014/main" id="{97F84330-D9D9-A536-EE0A-6A9E94B449B8}"/>
              </a:ext>
            </a:extLst>
          </p:cNvPr>
          <p:cNvSpPr txBox="1"/>
          <p:nvPr/>
        </p:nvSpPr>
        <p:spPr>
          <a:xfrm>
            <a:off x="5705450" y="2856359"/>
            <a:ext cx="6353757" cy="3624069"/>
          </a:xfrm>
          <a:prstGeom prst="rect">
            <a:avLst/>
          </a:prstGeom>
          <a:noFill/>
        </p:spPr>
        <p:txBody>
          <a:bodyPr wrap="square">
            <a:spAutoFit/>
          </a:bodyPr>
          <a:lstStyle/>
          <a:p>
            <a:pPr marL="0" marR="0" algn="just">
              <a:buNone/>
            </a:pPr>
            <a:r>
              <a:rPr lang="en-GB" sz="1700" b="1">
                <a:solidFill>
                  <a:srgbClr val="0F218B"/>
                </a:solidFill>
                <a:effectLst/>
                <a:latin typeface="Calibri" panose="020F0502020204030204" pitchFamily="34" charset="0"/>
              </a:rPr>
              <a:t>In 2026:</a:t>
            </a:r>
          </a:p>
          <a:p>
            <a:pPr marL="0" marR="0" algn="just">
              <a:buNone/>
            </a:pPr>
            <a:endParaRPr lang="en-GB" sz="1700" b="1">
              <a:solidFill>
                <a:srgbClr val="0F218B"/>
              </a:solidFill>
              <a:latin typeface="Calibri" panose="020F0502020204030204" pitchFamily="34" charset="0"/>
            </a:endParaRPr>
          </a:p>
          <a:p>
            <a:pPr marL="0" marR="0" algn="just">
              <a:buNone/>
            </a:pPr>
            <a:r>
              <a:rPr lang="en-GB" sz="1700" b="1">
                <a:solidFill>
                  <a:srgbClr val="0F218B"/>
                </a:solidFill>
                <a:effectLst/>
                <a:latin typeface="Calibri" panose="020F0502020204030204" pitchFamily="34" charset="0"/>
              </a:rPr>
              <a:t>ENTSO-E, in cooperation with the EU DSO Entity, will follow on the mandates stemming from the adopted NC DR, including but not limited to:   </a:t>
            </a:r>
          </a:p>
          <a:p>
            <a:pPr marL="285750" marR="0" indent="-285750" algn="just">
              <a:lnSpc>
                <a:spcPct val="150000"/>
              </a:lnSpc>
              <a:buFont typeface="Arial" panose="020B0604020202020204" pitchFamily="34" charset="0"/>
              <a:buChar char="•"/>
            </a:pPr>
            <a:r>
              <a:rPr lang="en-GB" sz="1700">
                <a:solidFill>
                  <a:srgbClr val="0F218B"/>
                </a:solidFill>
                <a:effectLst/>
                <a:latin typeface="Calibri" panose="020F0502020204030204" pitchFamily="34" charset="0"/>
              </a:rPr>
              <a:t>Drafting of the Union-wide methodologies;   </a:t>
            </a:r>
          </a:p>
          <a:p>
            <a:pPr marL="285750" marR="0" indent="-285750" algn="just">
              <a:buFont typeface="Arial" panose="020B0604020202020204" pitchFamily="34" charset="0"/>
              <a:buChar char="•"/>
            </a:pPr>
            <a:r>
              <a:rPr lang="en-GB" sz="1700">
                <a:solidFill>
                  <a:srgbClr val="0F218B"/>
                </a:solidFill>
                <a:effectLst/>
                <a:latin typeface="Calibri" panose="020F0502020204030204" pitchFamily="34" charset="0"/>
              </a:rPr>
              <a:t>Conducting the preparatory work for constitution of baselining methodology registry;    </a:t>
            </a:r>
          </a:p>
          <a:p>
            <a:pPr marL="285750" marR="0" indent="-285750" algn="just">
              <a:buFont typeface="Arial" panose="020B0604020202020204" pitchFamily="34" charset="0"/>
              <a:buChar char="•"/>
            </a:pPr>
            <a:r>
              <a:rPr lang="en-GB" sz="1700">
                <a:solidFill>
                  <a:srgbClr val="0F218B"/>
                </a:solidFill>
                <a:effectLst/>
                <a:latin typeface="Calibri" panose="020F0502020204030204" pitchFamily="34" charset="0"/>
              </a:rPr>
              <a:t>Cooperating closely with relevant organisations to draft, improve, and support the development of standards in the areas related to the implementation of this Regulation; and  </a:t>
            </a:r>
          </a:p>
          <a:p>
            <a:pPr marL="285750" marR="0" indent="-285750" algn="just">
              <a:buFont typeface="Arial" panose="020B0604020202020204" pitchFamily="34" charset="0"/>
              <a:buChar char="•"/>
            </a:pPr>
            <a:r>
              <a:rPr lang="en-GB" sz="1700">
                <a:solidFill>
                  <a:srgbClr val="0F218B"/>
                </a:solidFill>
                <a:effectLst/>
                <a:latin typeface="Calibri" panose="020F0502020204030204" pitchFamily="34" charset="0"/>
              </a:rPr>
              <a:t>Cooperate with ACER on the establishment of the European Stakeholder Committee on Demand Response.</a:t>
            </a:r>
          </a:p>
        </p:txBody>
      </p:sp>
      <p:grpSp>
        <p:nvGrpSpPr>
          <p:cNvPr id="16" name="Group 15">
            <a:extLst>
              <a:ext uri="{FF2B5EF4-FFF2-40B4-BE49-F238E27FC236}">
                <a16:creationId xmlns:a16="http://schemas.microsoft.com/office/drawing/2014/main" id="{C9DDF6ED-97B2-CF09-3AB1-91368FD70DBE}"/>
              </a:ext>
            </a:extLst>
          </p:cNvPr>
          <p:cNvGrpSpPr/>
          <p:nvPr/>
        </p:nvGrpSpPr>
        <p:grpSpPr>
          <a:xfrm>
            <a:off x="350190" y="3212418"/>
            <a:ext cx="5010545" cy="3400028"/>
            <a:chOff x="293162" y="2235971"/>
            <a:chExt cx="5010545" cy="3400028"/>
          </a:xfrm>
        </p:grpSpPr>
        <p:sp>
          <p:nvSpPr>
            <p:cNvPr id="2" name="Rectangle: Single Corner Rounded 1">
              <a:extLst>
                <a:ext uri="{FF2B5EF4-FFF2-40B4-BE49-F238E27FC236}">
                  <a16:creationId xmlns:a16="http://schemas.microsoft.com/office/drawing/2014/main" id="{70737938-9E73-1E88-F031-F1C6A736BFEA}"/>
                </a:ext>
              </a:extLst>
            </p:cNvPr>
            <p:cNvSpPr/>
            <p:nvPr/>
          </p:nvSpPr>
          <p:spPr>
            <a:xfrm>
              <a:off x="293162" y="2235971"/>
              <a:ext cx="5010545" cy="3400028"/>
            </a:xfrm>
            <a:prstGeom prst="round1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1">
              <a:extLst>
                <a:ext uri="{FF2B5EF4-FFF2-40B4-BE49-F238E27FC236}">
                  <a16:creationId xmlns:a16="http://schemas.microsoft.com/office/drawing/2014/main" id="{8C251621-5989-E255-DE69-4B0C79ED73B1}"/>
                </a:ext>
              </a:extLst>
            </p:cNvPr>
            <p:cNvSpPr txBox="1"/>
            <p:nvPr/>
          </p:nvSpPr>
          <p:spPr>
            <a:xfrm>
              <a:off x="1352915" y="2323631"/>
              <a:ext cx="3950792"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200"/>
                </a:spcBef>
                <a:buFont typeface="Wingdings" panose="05000000000000000000" pitchFamily="2" charset="2"/>
                <a:buChar char="ü"/>
              </a:pPr>
              <a:r>
                <a:rPr lang="en-GB" sz="1600">
                  <a:latin typeface="Calibri" panose="020F0502020204030204" pitchFamily="34" charset="0"/>
                  <a:cs typeface="Calibri" panose="020F0502020204030204" pitchFamily="34" charset="0"/>
                </a:rPr>
                <a:t>Streamlined </a:t>
              </a:r>
              <a:r>
                <a:rPr lang="en-GB" sz="1600" b="1" i="0">
                  <a:effectLst/>
                  <a:latin typeface="Calibri" panose="020F0502020204030204" pitchFamily="34" charset="0"/>
                  <a:cs typeface="Calibri" panose="020F0502020204030204" pitchFamily="34" charset="0"/>
                </a:rPr>
                <a:t>participation of distributed flexibility </a:t>
              </a:r>
              <a:r>
                <a:rPr lang="en-GB" sz="1600" i="0">
                  <a:effectLst/>
                  <a:latin typeface="Calibri" panose="020F0502020204030204" pitchFamily="34" charset="0"/>
                  <a:cs typeface="Calibri" panose="020F0502020204030204" pitchFamily="34" charset="0"/>
                </a:rPr>
                <a:t>(e.g. electric vehicles, heat pumps, batteries) </a:t>
              </a:r>
              <a:r>
                <a:rPr lang="en-GB" sz="1600" b="0" i="0">
                  <a:effectLst/>
                  <a:latin typeface="Calibri" panose="020F0502020204030204" pitchFamily="34" charset="0"/>
                  <a:cs typeface="Calibri" panose="020F0502020204030204" pitchFamily="34" charset="0"/>
                </a:rPr>
                <a:t>in TSO and DSO services </a:t>
              </a:r>
            </a:p>
          </p:txBody>
        </p:sp>
        <p:pic>
          <p:nvPicPr>
            <p:cNvPr id="6" name="Graphic 5" descr="Electric car outline">
              <a:extLst>
                <a:ext uri="{FF2B5EF4-FFF2-40B4-BE49-F238E27FC236}">
                  <a16:creationId xmlns:a16="http://schemas.microsoft.com/office/drawing/2014/main" id="{5EEAD89A-6731-0CEF-D8DC-1E06197528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665" y="2442829"/>
              <a:ext cx="736096" cy="736096"/>
            </a:xfrm>
            <a:prstGeom prst="rect">
              <a:avLst/>
            </a:prstGeom>
          </p:spPr>
        </p:pic>
        <p:sp>
          <p:nvSpPr>
            <p:cNvPr id="7" name="Ellipse 1">
              <a:extLst>
                <a:ext uri="{FF2B5EF4-FFF2-40B4-BE49-F238E27FC236}">
                  <a16:creationId xmlns:a16="http://schemas.microsoft.com/office/drawing/2014/main" id="{828B8F5A-FD24-9E3E-416D-71B7421A3FB1}"/>
                </a:ext>
              </a:extLst>
            </p:cNvPr>
            <p:cNvSpPr/>
            <p:nvPr/>
          </p:nvSpPr>
          <p:spPr>
            <a:xfrm>
              <a:off x="448697" y="2400353"/>
              <a:ext cx="892404" cy="868755"/>
            </a:xfrm>
            <a:prstGeom prst="ellipse">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phic 7" descr="Europe with solid fill">
              <a:extLst>
                <a:ext uri="{FF2B5EF4-FFF2-40B4-BE49-F238E27FC236}">
                  <a16:creationId xmlns:a16="http://schemas.microsoft.com/office/drawing/2014/main" id="{BECE5EFA-B1EF-CA86-539D-3781519301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665" y="3594546"/>
              <a:ext cx="668656" cy="668656"/>
            </a:xfrm>
            <a:prstGeom prst="rect">
              <a:avLst/>
            </a:prstGeom>
          </p:spPr>
        </p:pic>
        <p:sp>
          <p:nvSpPr>
            <p:cNvPr id="9" name="Ellipse 1">
              <a:extLst>
                <a:ext uri="{FF2B5EF4-FFF2-40B4-BE49-F238E27FC236}">
                  <a16:creationId xmlns:a16="http://schemas.microsoft.com/office/drawing/2014/main" id="{CB85B0CC-9ADD-CF37-3732-6A41C6A54C76}"/>
                </a:ext>
              </a:extLst>
            </p:cNvPr>
            <p:cNvSpPr/>
            <p:nvPr/>
          </p:nvSpPr>
          <p:spPr>
            <a:xfrm>
              <a:off x="448697" y="3499612"/>
              <a:ext cx="892404" cy="868755"/>
            </a:xfrm>
            <a:prstGeom prst="ellipse">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Box 1">
              <a:extLst>
                <a:ext uri="{FF2B5EF4-FFF2-40B4-BE49-F238E27FC236}">
                  <a16:creationId xmlns:a16="http://schemas.microsoft.com/office/drawing/2014/main" id="{2F2C9433-6636-0CAB-5480-41FCDA3A3B26}"/>
                </a:ext>
              </a:extLst>
            </p:cNvPr>
            <p:cNvSpPr txBox="1"/>
            <p:nvPr/>
          </p:nvSpPr>
          <p:spPr>
            <a:xfrm>
              <a:off x="1341101" y="3494060"/>
              <a:ext cx="3962606"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200"/>
                </a:spcBef>
                <a:buFont typeface="Wingdings" panose="05000000000000000000" pitchFamily="2" charset="2"/>
                <a:buChar char="ü"/>
              </a:pPr>
              <a:r>
                <a:rPr lang="en-GB" sz="1600">
                  <a:latin typeface="Calibri" panose="020F0502020204030204" pitchFamily="34" charset="0"/>
                  <a:cs typeface="Calibri" panose="020F0502020204030204" pitchFamily="34" charset="0"/>
                </a:rPr>
                <a:t>Enhanced </a:t>
              </a:r>
              <a:r>
                <a:rPr lang="en-GB" sz="1600" b="1">
                  <a:latin typeface="Calibri" panose="020F0502020204030204" pitchFamily="34" charset="0"/>
                  <a:cs typeface="Calibri" panose="020F0502020204030204" pitchFamily="34" charset="0"/>
                </a:rPr>
                <a:t>harmonisation </a:t>
              </a:r>
              <a:r>
                <a:rPr lang="en-GB" sz="1600">
                  <a:latin typeface="Calibri" panose="020F0502020204030204" pitchFamily="34" charset="0"/>
                  <a:cs typeface="Calibri" panose="020F0502020204030204" pitchFamily="34" charset="0"/>
                </a:rPr>
                <a:t>across EU, allowing Flexibility Service Providers to deploy their solutions in several countries</a:t>
              </a:r>
              <a:endParaRPr lang="en-GB" sz="1600" b="0" i="0">
                <a:effectLst/>
                <a:latin typeface="Calibri" panose="020F0502020204030204" pitchFamily="34" charset="0"/>
                <a:cs typeface="Calibri" panose="020F0502020204030204" pitchFamily="34" charset="0"/>
              </a:endParaRPr>
            </a:p>
          </p:txBody>
        </p:sp>
        <p:sp>
          <p:nvSpPr>
            <p:cNvPr id="13" name="Ellipse 1">
              <a:extLst>
                <a:ext uri="{FF2B5EF4-FFF2-40B4-BE49-F238E27FC236}">
                  <a16:creationId xmlns:a16="http://schemas.microsoft.com/office/drawing/2014/main" id="{CFC59244-19F5-39B3-83C0-DA00D4756D45}"/>
                </a:ext>
              </a:extLst>
            </p:cNvPr>
            <p:cNvSpPr/>
            <p:nvPr/>
          </p:nvSpPr>
          <p:spPr>
            <a:xfrm>
              <a:off x="460511" y="4604279"/>
              <a:ext cx="892404" cy="868755"/>
            </a:xfrm>
            <a:prstGeom prst="ellipse">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Box 1">
              <a:extLst>
                <a:ext uri="{FF2B5EF4-FFF2-40B4-BE49-F238E27FC236}">
                  <a16:creationId xmlns:a16="http://schemas.microsoft.com/office/drawing/2014/main" id="{84E34E71-E7DB-40C1-4B5C-0E33DAABB6D9}"/>
                </a:ext>
              </a:extLst>
            </p:cNvPr>
            <p:cNvSpPr txBox="1"/>
            <p:nvPr/>
          </p:nvSpPr>
          <p:spPr>
            <a:xfrm>
              <a:off x="1352915" y="4588978"/>
              <a:ext cx="3794262"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200"/>
                </a:spcBef>
                <a:buFont typeface="Wingdings" panose="05000000000000000000" pitchFamily="2" charset="2"/>
                <a:buChar char="ü"/>
              </a:pPr>
              <a:r>
                <a:rPr lang="en-GB" sz="1600">
                  <a:latin typeface="Calibri" panose="020F0502020204030204" pitchFamily="34" charset="0"/>
                  <a:cs typeface="Calibri" panose="020F0502020204030204" pitchFamily="34" charset="0"/>
                </a:rPr>
                <a:t>Accelerated </a:t>
              </a:r>
              <a:r>
                <a:rPr lang="en-GB" sz="1600" b="1">
                  <a:latin typeface="Calibri" panose="020F0502020204030204" pitchFamily="34" charset="0"/>
                  <a:cs typeface="Calibri" panose="020F0502020204030204" pitchFamily="34" charset="0"/>
                </a:rPr>
                <a:t>decarbonisation</a:t>
              </a:r>
              <a:r>
                <a:rPr lang="en-GB" sz="1600">
                  <a:latin typeface="Calibri" panose="020F0502020204030204" pitchFamily="34" charset="0"/>
                  <a:cs typeface="Calibri" panose="020F0502020204030204" pitchFamily="34" charset="0"/>
                </a:rPr>
                <a:t> of the power sector, by allowing more  renewables to connect to the grid</a:t>
              </a:r>
              <a:endParaRPr lang="en-GB" sz="1600" b="0" i="0">
                <a:effectLst/>
                <a:latin typeface="Calibri" panose="020F0502020204030204" pitchFamily="34" charset="0"/>
                <a:cs typeface="Calibri" panose="020F0502020204030204" pitchFamily="34" charset="0"/>
              </a:endParaRPr>
            </a:p>
          </p:txBody>
        </p:sp>
        <p:pic>
          <p:nvPicPr>
            <p:cNvPr id="15" name="Graphic 14" descr="Wind Turbines outline">
              <a:extLst>
                <a:ext uri="{FF2B5EF4-FFF2-40B4-BE49-F238E27FC236}">
                  <a16:creationId xmlns:a16="http://schemas.microsoft.com/office/drawing/2014/main" id="{B7CF536C-229A-D3D8-8B3D-EB58424CB4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780" y="4785584"/>
              <a:ext cx="540238" cy="540238"/>
            </a:xfrm>
            <a:prstGeom prst="rect">
              <a:avLst/>
            </a:prstGeom>
          </p:spPr>
        </p:pic>
      </p:grpSp>
      <p:sp>
        <p:nvSpPr>
          <p:cNvPr id="17" name="TextBox 16">
            <a:extLst>
              <a:ext uri="{FF2B5EF4-FFF2-40B4-BE49-F238E27FC236}">
                <a16:creationId xmlns:a16="http://schemas.microsoft.com/office/drawing/2014/main" id="{42ACCCB5-4673-3FD7-61A1-F3929FEC595D}"/>
              </a:ext>
            </a:extLst>
          </p:cNvPr>
          <p:cNvSpPr txBox="1"/>
          <p:nvPr/>
        </p:nvSpPr>
        <p:spPr>
          <a:xfrm>
            <a:off x="350190" y="2856359"/>
            <a:ext cx="4819711" cy="338554"/>
          </a:xfrm>
          <a:prstGeom prst="rect">
            <a:avLst/>
          </a:prstGeom>
          <a:noFill/>
        </p:spPr>
        <p:txBody>
          <a:bodyPr wrap="square">
            <a:spAutoFit/>
          </a:bodyPr>
          <a:lstStyle/>
          <a:p>
            <a:pPr marL="0" marR="0">
              <a:buNone/>
            </a:pPr>
            <a:r>
              <a:rPr lang="en-GB" sz="1600" b="1">
                <a:solidFill>
                  <a:srgbClr val="0F218B"/>
                </a:solidFill>
                <a:latin typeface="Calibri" panose="020F0502020204030204" pitchFamily="34" charset="0"/>
              </a:rPr>
              <a:t>Objectives of NC DR</a:t>
            </a:r>
            <a:r>
              <a:rPr lang="en-GB" sz="1600" b="1">
                <a:solidFill>
                  <a:srgbClr val="0F218B"/>
                </a:solidFill>
                <a:effectLst/>
                <a:latin typeface="Calibri" panose="020F0502020204030204" pitchFamily="34" charset="0"/>
              </a:rPr>
              <a:t>:</a:t>
            </a:r>
            <a:endParaRPr lang="en-GB" sz="1600">
              <a:solidFill>
                <a:srgbClr val="0F218B"/>
              </a:solidFill>
              <a:effectLst/>
              <a:latin typeface="Calibri" panose="020F0502020204030204" pitchFamily="34" charset="0"/>
            </a:endParaRPr>
          </a:p>
        </p:txBody>
      </p:sp>
      <p:sp>
        <p:nvSpPr>
          <p:cNvPr id="18" name="TextBox 17">
            <a:extLst>
              <a:ext uri="{FF2B5EF4-FFF2-40B4-BE49-F238E27FC236}">
                <a16:creationId xmlns:a16="http://schemas.microsoft.com/office/drawing/2014/main" id="{8F0FC3CE-E1C9-B77E-CF4A-EEE591BB78A6}"/>
              </a:ext>
            </a:extLst>
          </p:cNvPr>
          <p:cNvSpPr txBox="1"/>
          <p:nvPr/>
        </p:nvSpPr>
        <p:spPr>
          <a:xfrm>
            <a:off x="292472" y="2080179"/>
            <a:ext cx="11766735" cy="584775"/>
          </a:xfrm>
          <a:prstGeom prst="rect">
            <a:avLst/>
          </a:prstGeom>
          <a:solidFill>
            <a:schemeClr val="bg1">
              <a:lumMod val="85000"/>
            </a:schemeClr>
          </a:solidFill>
        </p:spPr>
        <p:txBody>
          <a:bodyPr wrap="square" lIns="91440" tIns="45720" rIns="91440" bIns="45720" rtlCol="0" anchor="t">
            <a:spAutoFit/>
          </a:bodyPr>
          <a:lstStyle/>
          <a:p>
            <a:pPr algn="ctr" defTabSz="914400">
              <a:spcBef>
                <a:spcPct val="0"/>
              </a:spcBef>
              <a:defRPr/>
            </a:pPr>
            <a:r>
              <a:rPr lang="en-GB" sz="1600">
                <a:latin typeface="Calibri"/>
                <a:cs typeface="Calibri"/>
              </a:rPr>
              <a:t>After the review of the proposal, ACER submitted its recommendation to the EC on 7 March 2025. Currently, the EC public consultation on NC DR package (summer 2025), the comitology process (Q4 2025) and entry into force (Q1 2026) are expected.  </a:t>
            </a:r>
          </a:p>
        </p:txBody>
      </p:sp>
    </p:spTree>
    <p:extLst>
      <p:ext uri="{BB962C8B-B14F-4D97-AF65-F5344CB8AC3E}">
        <p14:creationId xmlns:p14="http://schemas.microsoft.com/office/powerpoint/2010/main" val="4149189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F369-3E84-4BBB-2264-428A91C20D74}"/>
              </a:ext>
            </a:extLst>
          </p:cNvPr>
          <p:cNvSpPr>
            <a:spLocks noGrp="1"/>
          </p:cNvSpPr>
          <p:nvPr>
            <p:ph type="title"/>
          </p:nvPr>
        </p:nvSpPr>
        <p:spPr/>
        <p:txBody>
          <a:bodyPr/>
          <a:lstStyle/>
          <a:p>
            <a:r>
              <a:rPr lang="en-GB"/>
              <a:t>Slide on TP  </a:t>
            </a:r>
          </a:p>
        </p:txBody>
      </p:sp>
      <p:pic>
        <p:nvPicPr>
          <p:cNvPr id="3" name="Picture 2" descr="A screenshot of a document&#10;&#10;AI-generated content may be incorrect.">
            <a:extLst>
              <a:ext uri="{FF2B5EF4-FFF2-40B4-BE49-F238E27FC236}">
                <a16:creationId xmlns:a16="http://schemas.microsoft.com/office/drawing/2014/main" id="{BCF3BDB2-235A-78D5-10E6-3D68D91B5DD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58424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272278886"/>
              </p:ext>
            </p:extLst>
          </p:nvPr>
        </p:nvGraphicFramePr>
        <p:xfrm>
          <a:off x="441488" y="820529"/>
          <a:ext cx="11377506" cy="5943298"/>
        </p:xfrm>
        <a:graphic>
          <a:graphicData uri="http://schemas.openxmlformats.org/drawingml/2006/table">
            <a:tbl>
              <a:tblPr firstRow="1" bandRow="1">
                <a:tableStyleId>{BC89EF96-8CEA-46FF-86C4-4CE0E7609802}</a:tableStyleId>
              </a:tblPr>
              <a:tblGrid>
                <a:gridCol w="5989129">
                  <a:extLst>
                    <a:ext uri="{9D8B030D-6E8A-4147-A177-3AD203B41FA5}">
                      <a16:colId xmlns:a16="http://schemas.microsoft.com/office/drawing/2014/main" val="3701293075"/>
                    </a:ext>
                  </a:extLst>
                </a:gridCol>
                <a:gridCol w="4144618">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1" i="0" kern="1200">
                          <a:solidFill>
                            <a:srgbClr val="FF0000"/>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Nijat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1" i="0" kern="1200" noProof="0">
                          <a:solidFill>
                            <a:srgbClr val="FF0000"/>
                          </a:solidFill>
                          <a:effectLst/>
                          <a:latin typeface="Calibri"/>
                          <a:ea typeface="+mn-ea"/>
                          <a:cs typeface="Calibri"/>
                        </a:rPr>
                        <a:t>Ron Wibbelink </a:t>
                      </a: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Ndreko</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r>
                        <a:rPr lang="en-GB" sz="1800" b="1" i="0" kern="1200">
                          <a:solidFill>
                            <a:srgbClr val="FF0000"/>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p>
                      <a:pPr marL="0" algn="l" defTabSz="914400" rtl="0" eaLnBrk="1" latinLnBrk="0" hangingPunct="1"/>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4224971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D1CD-BF6A-ABDD-7C1F-437FE5D58A1E}"/>
              </a:ext>
            </a:extLst>
          </p:cNvPr>
          <p:cNvSpPr>
            <a:spLocks noGrp="1"/>
          </p:cNvSpPr>
          <p:nvPr>
            <p:ph type="title"/>
          </p:nvPr>
        </p:nvSpPr>
        <p:spPr/>
        <p:txBody>
          <a:bodyPr/>
          <a:lstStyle/>
          <a:p>
            <a:r>
              <a:rPr lang="en-US"/>
              <a:t>Network Code on Cybersecurity</a:t>
            </a:r>
          </a:p>
        </p:txBody>
      </p:sp>
    </p:spTree>
    <p:extLst>
      <p:ext uri="{BB962C8B-B14F-4D97-AF65-F5344CB8AC3E}">
        <p14:creationId xmlns:p14="http://schemas.microsoft.com/office/powerpoint/2010/main" val="4202958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0">
            <a:extLst>
              <a:ext uri="{FF2B5EF4-FFF2-40B4-BE49-F238E27FC236}">
                <a16:creationId xmlns:a16="http://schemas.microsoft.com/office/drawing/2014/main" id="{98D9054C-5EAC-C6FB-1815-05A223046155}"/>
              </a:ext>
            </a:extLst>
          </p:cNvPr>
          <p:cNvSpPr txBox="1"/>
          <p:nvPr/>
        </p:nvSpPr>
        <p:spPr>
          <a:xfrm>
            <a:off x="443305" y="1582340"/>
            <a:ext cx="11305390" cy="3693319"/>
          </a:xfrm>
          <a:prstGeom prst="rect">
            <a:avLst/>
          </a:prstGeom>
          <a:noFill/>
          <a:ln w="19050">
            <a:solidFill>
              <a:schemeClr val="accent2"/>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endParaRPr lang="en-GB">
              <a:latin typeface="Calibri"/>
              <a:cs typeface="Calibri"/>
            </a:endParaRPr>
          </a:p>
          <a:p>
            <a:pPr indent="-285750" algn="just">
              <a:buFont typeface="Arial"/>
              <a:buChar char="•"/>
            </a:pPr>
            <a:r>
              <a:rPr lang="en-GB">
                <a:solidFill>
                  <a:srgbClr val="000000"/>
                </a:solidFill>
                <a:latin typeface="Calibri"/>
                <a:cs typeface="Calibri"/>
              </a:rPr>
              <a:t>Network Code on Cybersecurity (NCCS) entered into force on 13th June 2024.</a:t>
            </a:r>
          </a:p>
          <a:p>
            <a:pPr indent="-285750" algn="just">
              <a:buFont typeface="Arial"/>
              <a:buChar char="•"/>
            </a:pPr>
            <a:r>
              <a:rPr lang="en-GB">
                <a:solidFill>
                  <a:srgbClr val="000000"/>
                </a:solidFill>
                <a:latin typeface="Calibri"/>
                <a:cs typeface="Calibri"/>
              </a:rPr>
              <a:t>TSOs, with the assistance of ENTSO-E and in cooperation with the DSO Entity, are working on the deliverables stemming from the NCCS.</a:t>
            </a:r>
            <a:endParaRPr lang="en-GB">
              <a:solidFill>
                <a:srgbClr val="000000"/>
              </a:solidFill>
              <a:latin typeface="Calibri"/>
              <a:ea typeface="Calibri"/>
              <a:cs typeface="Calibri"/>
            </a:endParaRPr>
          </a:p>
          <a:p>
            <a:pPr algn="just"/>
            <a:endParaRPr lang="en-GB">
              <a:solidFill>
                <a:srgbClr val="000000"/>
              </a:solidFill>
              <a:latin typeface="Calibri"/>
              <a:ea typeface="Calibri"/>
              <a:cs typeface="Calibri"/>
            </a:endParaRPr>
          </a:p>
          <a:p>
            <a:pPr algn="just"/>
            <a:r>
              <a:rPr lang="en-GB" b="1">
                <a:solidFill>
                  <a:schemeClr val="accent1"/>
                </a:solidFill>
                <a:latin typeface="Calibri"/>
                <a:cs typeface="Calibri"/>
              </a:rPr>
              <a:t>During 2026, the particular focus (but not exclusively) will be on:</a:t>
            </a:r>
            <a:endParaRPr lang="en-GB" b="1">
              <a:solidFill>
                <a:schemeClr val="accent1"/>
              </a:solidFill>
              <a:latin typeface="Calibri"/>
              <a:ea typeface="Calibri"/>
              <a:cs typeface="Calibri"/>
            </a:endParaRPr>
          </a:p>
          <a:p>
            <a:pPr algn="just"/>
            <a:endParaRPr lang="en-GB">
              <a:solidFill>
                <a:srgbClr val="000000"/>
              </a:solidFill>
              <a:latin typeface="Calibri"/>
              <a:ea typeface="Calibri"/>
              <a:cs typeface="Calibri"/>
            </a:endParaRPr>
          </a:p>
          <a:p>
            <a:pPr marL="285750" indent="-285750" algn="just">
              <a:buFont typeface="Arial" panose="020B0604020202020204" pitchFamily="34" charset="0"/>
              <a:buChar char="•"/>
            </a:pPr>
            <a:r>
              <a:rPr lang="en-GB">
                <a:solidFill>
                  <a:srgbClr val="000000"/>
                </a:solidFill>
                <a:latin typeface="Calibri"/>
                <a:cs typeface="Calibri"/>
              </a:rPr>
              <a:t>Performing feasibility study to develop common incident sharing tool for all entities;</a:t>
            </a:r>
            <a:endParaRPr lang="en-GB">
              <a:solidFill>
                <a:srgbClr val="000000"/>
              </a:solidFill>
              <a:latin typeface="Calibri"/>
              <a:ea typeface="Calibri"/>
              <a:cs typeface="Calibri"/>
            </a:endParaRPr>
          </a:p>
          <a:p>
            <a:pPr marL="285750" indent="-285750" algn="just">
              <a:buFont typeface="Arial" panose="020B0604020202020204" pitchFamily="34" charset="0"/>
              <a:buChar char="•"/>
            </a:pPr>
            <a:r>
              <a:rPr lang="en-GB">
                <a:solidFill>
                  <a:srgbClr val="000000"/>
                </a:solidFill>
                <a:latin typeface="Calibri"/>
                <a:cs typeface="Calibri"/>
              </a:rPr>
              <a:t>Developing procurement recommendation for substation gateways;</a:t>
            </a:r>
            <a:endParaRPr lang="en-GB">
              <a:solidFill>
                <a:srgbClr val="000000"/>
              </a:solidFill>
              <a:latin typeface="Calibri"/>
              <a:ea typeface="Calibri"/>
              <a:cs typeface="Calibri"/>
            </a:endParaRPr>
          </a:p>
          <a:p>
            <a:pPr marL="285750" indent="-285750" algn="just">
              <a:buFont typeface="Arial" panose="020B0604020202020204" pitchFamily="34" charset="0"/>
              <a:buChar char="•"/>
            </a:pPr>
            <a:r>
              <a:rPr lang="en-GB">
                <a:solidFill>
                  <a:srgbClr val="000000"/>
                </a:solidFill>
                <a:latin typeface="Calibri"/>
                <a:ea typeface="Calibri"/>
                <a:cs typeface="Calibri"/>
              </a:rPr>
              <a:t>Developing procurement recommendation for SCADA systems;</a:t>
            </a:r>
          </a:p>
          <a:p>
            <a:pPr marL="285750" indent="-285750" algn="just">
              <a:buFont typeface="Arial" panose="020B0604020202020204" pitchFamily="34" charset="0"/>
              <a:buChar char="•"/>
            </a:pPr>
            <a:r>
              <a:rPr lang="en-GB">
                <a:solidFill>
                  <a:srgbClr val="000000"/>
                </a:solidFill>
                <a:latin typeface="Calibri"/>
                <a:cs typeface="Calibri"/>
              </a:rPr>
              <a:t>Supporting ACER on cybersecurity </a:t>
            </a:r>
            <a:r>
              <a:rPr lang="en-GB" err="1">
                <a:solidFill>
                  <a:srgbClr val="000000"/>
                </a:solidFill>
                <a:latin typeface="Calibri"/>
                <a:cs typeface="Calibri"/>
              </a:rPr>
              <a:t>european</a:t>
            </a:r>
            <a:r>
              <a:rPr lang="en-GB">
                <a:solidFill>
                  <a:srgbClr val="000000"/>
                </a:solidFill>
                <a:latin typeface="Calibri"/>
                <a:cs typeface="Calibri"/>
              </a:rPr>
              <a:t> stakeholder committee;</a:t>
            </a:r>
            <a:endParaRPr lang="en-GB">
              <a:solidFill>
                <a:srgbClr val="000000"/>
              </a:solidFill>
              <a:latin typeface="Calibri"/>
              <a:ea typeface="Calibri"/>
              <a:cs typeface="Calibri"/>
            </a:endParaRPr>
          </a:p>
          <a:p>
            <a:pPr marL="285750" indent="-285750" algn="just">
              <a:buFont typeface="Arial" panose="020B0604020202020204" pitchFamily="34" charset="0"/>
              <a:buChar char="•"/>
            </a:pPr>
            <a:r>
              <a:rPr lang="en-GB">
                <a:solidFill>
                  <a:srgbClr val="000000"/>
                </a:solidFill>
                <a:latin typeface="Calibri"/>
                <a:cs typeface="Calibri"/>
              </a:rPr>
              <a:t>Preparing union-wide cybersecurity risk assessments;</a:t>
            </a:r>
            <a:endParaRPr lang="en-GB">
              <a:solidFill>
                <a:srgbClr val="000000"/>
              </a:solidFill>
              <a:latin typeface="Calibri"/>
              <a:ea typeface="Calibri"/>
              <a:cs typeface="Calibri"/>
            </a:endParaRPr>
          </a:p>
          <a:p>
            <a:pPr marL="285750" indent="-285750" algn="just">
              <a:buFont typeface="Arial" panose="020B0604020202020204" pitchFamily="34" charset="0"/>
              <a:buChar char="•"/>
            </a:pPr>
            <a:r>
              <a:rPr lang="en-GB">
                <a:solidFill>
                  <a:srgbClr val="000000"/>
                </a:solidFill>
                <a:latin typeface="Calibri"/>
                <a:cs typeface="Calibri"/>
              </a:rPr>
              <a:t>Preparing a template to perform cybersecurity exercises at entity and national level</a:t>
            </a:r>
            <a:r>
              <a:rPr lang="en-GB" sz="1600">
                <a:solidFill>
                  <a:srgbClr val="000000"/>
                </a:solidFill>
                <a:latin typeface="Calibri"/>
                <a:cs typeface="Calibri"/>
              </a:rPr>
              <a:t>.</a:t>
            </a:r>
            <a:endParaRPr lang="en-GB" sz="1600">
              <a:solidFill>
                <a:srgbClr val="000000"/>
              </a:solidFill>
              <a:latin typeface="Calibri"/>
              <a:ea typeface="Calibri"/>
              <a:cs typeface="Calibri"/>
            </a:endParaRPr>
          </a:p>
        </p:txBody>
      </p:sp>
      <p:sp>
        <p:nvSpPr>
          <p:cNvPr id="2" name="Title 1">
            <a:extLst>
              <a:ext uri="{FF2B5EF4-FFF2-40B4-BE49-F238E27FC236}">
                <a16:creationId xmlns:a16="http://schemas.microsoft.com/office/drawing/2014/main" id="{33D8BC69-4643-6C3B-F15C-7D4EFD0C6620}"/>
              </a:ext>
            </a:extLst>
          </p:cNvPr>
          <p:cNvSpPr>
            <a:spLocks noGrp="1"/>
          </p:cNvSpPr>
          <p:nvPr>
            <p:ph type="title"/>
          </p:nvPr>
        </p:nvSpPr>
        <p:spPr/>
        <p:txBody>
          <a:bodyPr lIns="91440" tIns="45720" rIns="91440" bIns="45720" anchor="ctr">
            <a:normAutofit fontScale="90000"/>
          </a:bodyPr>
          <a:lstStyle/>
          <a:p>
            <a:br>
              <a:rPr lang="en-US"/>
            </a:br>
            <a:br>
              <a:rPr lang="en-US"/>
            </a:br>
            <a:br>
              <a:rPr lang="en-US"/>
            </a:br>
            <a:br>
              <a:rPr lang="en-US"/>
            </a:br>
            <a:r>
              <a:rPr lang="en-GB">
                <a:latin typeface="Calibri"/>
                <a:ea typeface="Calibri"/>
                <a:cs typeface="Calibri"/>
              </a:rPr>
              <a:t>Network Code on Cybersecurity</a:t>
            </a:r>
            <a:br>
              <a:rPr lang="en-US">
                <a:latin typeface="Calibri"/>
                <a:ea typeface="Calibri"/>
                <a:cs typeface="Calibri"/>
              </a:rPr>
            </a:br>
            <a:br>
              <a:rPr lang="en-US"/>
            </a:br>
            <a:r>
              <a:rPr lang="en-US">
                <a:latin typeface="Calibri"/>
                <a:ea typeface="Calibri"/>
                <a:cs typeface="Calibri"/>
              </a:rPr>
              <a:t> </a:t>
            </a:r>
            <a:br>
              <a:rPr lang="en-US"/>
            </a:br>
            <a:endParaRPr lang="en-GB"/>
          </a:p>
        </p:txBody>
      </p:sp>
      <p:sp>
        <p:nvSpPr>
          <p:cNvPr id="7" name="Rectangle: Rounded Corners 6">
            <a:extLst>
              <a:ext uri="{FF2B5EF4-FFF2-40B4-BE49-F238E27FC236}">
                <a16:creationId xmlns:a16="http://schemas.microsoft.com/office/drawing/2014/main" id="{40A5C2C5-BD06-7D39-BB98-59A74E0A2505}"/>
              </a:ext>
            </a:extLst>
          </p:cNvPr>
          <p:cNvSpPr txBox="1"/>
          <p:nvPr/>
        </p:nvSpPr>
        <p:spPr>
          <a:xfrm>
            <a:off x="683046" y="1281712"/>
            <a:ext cx="7733841" cy="356467"/>
          </a:xfrm>
          <a:prstGeom prst="round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Network Code on Cybersecurity (NCCS)</a:t>
            </a:r>
          </a:p>
        </p:txBody>
      </p:sp>
    </p:spTree>
    <p:extLst>
      <p:ext uri="{BB962C8B-B14F-4D97-AF65-F5344CB8AC3E}">
        <p14:creationId xmlns:p14="http://schemas.microsoft.com/office/powerpoint/2010/main" val="163218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9342-5EE9-459F-9E4A-416698F52298}"/>
              </a:ext>
            </a:extLst>
          </p:cNvPr>
          <p:cNvSpPr>
            <a:spLocks noGrp="1"/>
          </p:cNvSpPr>
          <p:nvPr>
            <p:ph type="title"/>
          </p:nvPr>
        </p:nvSpPr>
        <p:spPr>
          <a:xfrm>
            <a:off x="581192" y="702156"/>
            <a:ext cx="11029616" cy="525753"/>
          </a:xfrm>
        </p:spPr>
        <p:txBody>
          <a:bodyPr>
            <a:normAutofit fontScale="90000"/>
          </a:bodyPr>
          <a:lstStyle/>
          <a:p>
            <a:r>
              <a:rPr lang="en-GB" b="1">
                <a:latin typeface="+mn-lt"/>
              </a:rPr>
              <a:t>Organisational details</a:t>
            </a:r>
            <a:endParaRPr lang="en-GB">
              <a:latin typeface="+mn-lt"/>
            </a:endParaRPr>
          </a:p>
        </p:txBody>
      </p:sp>
      <p:sp>
        <p:nvSpPr>
          <p:cNvPr id="7" name="Retângulo 7">
            <a:extLst>
              <a:ext uri="{FF2B5EF4-FFF2-40B4-BE49-F238E27FC236}">
                <a16:creationId xmlns:a16="http://schemas.microsoft.com/office/drawing/2014/main" id="{836C73B3-C822-4F2C-8627-DF618422438E}"/>
              </a:ext>
            </a:extLst>
          </p:cNvPr>
          <p:cNvSpPr/>
          <p:nvPr/>
        </p:nvSpPr>
        <p:spPr>
          <a:xfrm>
            <a:off x="1622394" y="1966868"/>
            <a:ext cx="6355148" cy="923330"/>
          </a:xfrm>
          <a:prstGeom prst="rect">
            <a:avLst/>
          </a:prstGeom>
        </p:spPr>
        <p:txBody>
          <a:bodyPr wrap="square" lIns="91440" tIns="45720" rIns="91440" bIns="45720" anchor="t">
            <a:spAutoFit/>
          </a:bodyPr>
          <a:lstStyle/>
          <a:p>
            <a:pPr defTabSz="914400"/>
            <a:r>
              <a:rPr lang="en-US" b="1">
                <a:solidFill>
                  <a:srgbClr val="133176"/>
                </a:solidFill>
                <a:cs typeface="Calibri"/>
              </a:rPr>
              <a:t>Webinar planning: approx. 1.5 hours </a:t>
            </a:r>
          </a:p>
          <a:p>
            <a:pPr defTabSz="914400"/>
            <a:endParaRPr lang="en-US" b="1">
              <a:solidFill>
                <a:srgbClr val="133176"/>
              </a:solidFill>
              <a:cs typeface="Calibri"/>
            </a:endParaRPr>
          </a:p>
          <a:p>
            <a:pPr defTabSz="914400"/>
            <a:r>
              <a:rPr lang="en-US" b="1">
                <a:solidFill>
                  <a:srgbClr val="133176"/>
                </a:solidFill>
                <a:cs typeface="Calibri"/>
              </a:rPr>
              <a:t>Interactive (Q&amp;A)</a:t>
            </a:r>
          </a:p>
        </p:txBody>
      </p:sp>
      <p:pic>
        <p:nvPicPr>
          <p:cNvPr id="4" name="Graphic 3" descr="Alarm clock with solid fill">
            <a:extLst>
              <a:ext uri="{FF2B5EF4-FFF2-40B4-BE49-F238E27FC236}">
                <a16:creationId xmlns:a16="http://schemas.microsoft.com/office/drawing/2014/main" id="{20BD8FB0-EFBD-4577-8FC5-DEE571CC9E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459" y="1906548"/>
            <a:ext cx="914400" cy="914400"/>
          </a:xfrm>
          <a:prstGeom prst="rect">
            <a:avLst/>
          </a:prstGeom>
        </p:spPr>
      </p:pic>
      <p:sp>
        <p:nvSpPr>
          <p:cNvPr id="8" name="TextBox 7">
            <a:extLst>
              <a:ext uri="{FF2B5EF4-FFF2-40B4-BE49-F238E27FC236}">
                <a16:creationId xmlns:a16="http://schemas.microsoft.com/office/drawing/2014/main" id="{3A3CD63C-3A5A-486E-A478-19583EB7DBC6}"/>
              </a:ext>
            </a:extLst>
          </p:cNvPr>
          <p:cNvSpPr txBox="1"/>
          <p:nvPr/>
        </p:nvSpPr>
        <p:spPr>
          <a:xfrm>
            <a:off x="1622394" y="4472646"/>
            <a:ext cx="10273515" cy="646331"/>
          </a:xfrm>
          <a:prstGeom prst="rect">
            <a:avLst/>
          </a:prstGeom>
          <a:noFill/>
        </p:spPr>
        <p:txBody>
          <a:bodyPr wrap="square" lIns="91440" tIns="45720" rIns="91440" bIns="45720" anchor="t">
            <a:spAutoFit/>
          </a:bodyPr>
          <a:lstStyle/>
          <a:p>
            <a:pPr defTabSz="914400"/>
            <a:r>
              <a:rPr lang="en-GB" b="1">
                <a:solidFill>
                  <a:srgbClr val="133176"/>
                </a:solidFill>
                <a:cs typeface="Calibri"/>
              </a:rPr>
              <a:t>All the questions and comments in the MS Teams will be addressed preferably during the webinar via Q/A. </a:t>
            </a:r>
          </a:p>
          <a:p>
            <a:pPr defTabSz="914400"/>
            <a:r>
              <a:rPr lang="en-GB" b="1">
                <a:solidFill>
                  <a:srgbClr val="133176"/>
                </a:solidFill>
                <a:cs typeface="Calibri"/>
              </a:rPr>
              <a:t>If questions remain open, they can be addressed offline bilaterally. </a:t>
            </a:r>
          </a:p>
        </p:txBody>
      </p:sp>
      <p:pic>
        <p:nvPicPr>
          <p:cNvPr id="9" name="Graphic 8" descr="Mute speaker with solid fill">
            <a:extLst>
              <a:ext uri="{FF2B5EF4-FFF2-40B4-BE49-F238E27FC236}">
                <a16:creationId xmlns:a16="http://schemas.microsoft.com/office/drawing/2014/main" id="{F19A9D80-170A-4444-BC81-1A916E208F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390" y="3122653"/>
            <a:ext cx="914400" cy="914400"/>
          </a:xfrm>
          <a:prstGeom prst="rect">
            <a:avLst/>
          </a:prstGeom>
        </p:spPr>
      </p:pic>
      <p:sp>
        <p:nvSpPr>
          <p:cNvPr id="11" name="TextBox 10">
            <a:extLst>
              <a:ext uri="{FF2B5EF4-FFF2-40B4-BE49-F238E27FC236}">
                <a16:creationId xmlns:a16="http://schemas.microsoft.com/office/drawing/2014/main" id="{7F7BB383-E4AE-41D7-99E3-165502E26E1F}"/>
              </a:ext>
            </a:extLst>
          </p:cNvPr>
          <p:cNvSpPr txBox="1"/>
          <p:nvPr/>
        </p:nvSpPr>
        <p:spPr>
          <a:xfrm>
            <a:off x="1665513" y="3282198"/>
            <a:ext cx="5297715" cy="646331"/>
          </a:xfrm>
          <a:prstGeom prst="rect">
            <a:avLst/>
          </a:prstGeom>
          <a:noFill/>
        </p:spPr>
        <p:txBody>
          <a:bodyPr wrap="square" lIns="91440" tIns="45720" rIns="91440" bIns="45720" anchor="t">
            <a:spAutoFit/>
          </a:bodyPr>
          <a:lstStyle/>
          <a:p>
            <a:pPr defTabSz="914400"/>
            <a:r>
              <a:rPr lang="en-US" sz="1800" b="1">
                <a:solidFill>
                  <a:srgbClr val="133176"/>
                </a:solidFill>
                <a:cs typeface="Calibri"/>
              </a:rPr>
              <a:t>All participants </a:t>
            </a:r>
            <a:r>
              <a:rPr lang="en-US" b="1">
                <a:solidFill>
                  <a:srgbClr val="133176"/>
                </a:solidFill>
                <a:cs typeface="Calibri"/>
              </a:rPr>
              <a:t>must stay muted when not speaking</a:t>
            </a:r>
            <a:br>
              <a:rPr lang="en-US" b="1">
                <a:solidFill>
                  <a:srgbClr val="133176"/>
                </a:solidFill>
                <a:cs typeface="Calibri"/>
              </a:rPr>
            </a:br>
            <a:r>
              <a:rPr lang="en-US" b="1">
                <a:solidFill>
                  <a:srgbClr val="133176"/>
                </a:solidFill>
                <a:cs typeface="Calibri"/>
              </a:rPr>
              <a:t>Speak only when given the floor by the moderator.</a:t>
            </a:r>
            <a:endParaRPr lang="en-US" sz="1800" b="1">
              <a:solidFill>
                <a:srgbClr val="133176"/>
              </a:solidFill>
              <a:cs typeface="Calibri"/>
            </a:endParaRPr>
          </a:p>
        </p:txBody>
      </p:sp>
      <p:pic>
        <p:nvPicPr>
          <p:cNvPr id="13" name="Graphic 12" descr="Chat with solid fill">
            <a:extLst>
              <a:ext uri="{FF2B5EF4-FFF2-40B4-BE49-F238E27FC236}">
                <a16:creationId xmlns:a16="http://schemas.microsoft.com/office/drawing/2014/main" id="{6891E80D-A914-4ACA-A200-BBFCC04001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1192" y="4338612"/>
            <a:ext cx="914400" cy="914400"/>
          </a:xfrm>
          <a:prstGeom prst="rect">
            <a:avLst/>
          </a:prstGeom>
        </p:spPr>
      </p:pic>
      <p:sp>
        <p:nvSpPr>
          <p:cNvPr id="15" name="TextBox 14">
            <a:extLst>
              <a:ext uri="{FF2B5EF4-FFF2-40B4-BE49-F238E27FC236}">
                <a16:creationId xmlns:a16="http://schemas.microsoft.com/office/drawing/2014/main" id="{A9ED64BF-AE19-4A77-9D33-54AC77973CCD}"/>
              </a:ext>
            </a:extLst>
          </p:cNvPr>
          <p:cNvSpPr txBox="1"/>
          <p:nvPr/>
        </p:nvSpPr>
        <p:spPr>
          <a:xfrm>
            <a:off x="1622394" y="5394142"/>
            <a:ext cx="10080381" cy="923330"/>
          </a:xfrm>
          <a:prstGeom prst="rect">
            <a:avLst/>
          </a:prstGeom>
          <a:noFill/>
        </p:spPr>
        <p:txBody>
          <a:bodyPr wrap="square" lIns="91440" tIns="45720" rIns="91440" bIns="45720" anchor="t">
            <a:spAutoFit/>
          </a:bodyPr>
          <a:lstStyle/>
          <a:p>
            <a:pPr defTabSz="914400"/>
            <a:endParaRPr lang="en-GB" sz="1800" b="1">
              <a:solidFill>
                <a:srgbClr val="133176"/>
              </a:solidFill>
              <a:cs typeface="Calibri" panose="020F0502020204030204" pitchFamily="34" charset="0"/>
            </a:endParaRPr>
          </a:p>
          <a:p>
            <a:pPr defTabSz="914400"/>
            <a:r>
              <a:rPr lang="en-GB" sz="1800" b="1">
                <a:solidFill>
                  <a:srgbClr val="133176"/>
                </a:solidFill>
                <a:cs typeface="Calibri"/>
              </a:rPr>
              <a:t>During the Q&amp;A the participants can raise the hand to </a:t>
            </a:r>
            <a:r>
              <a:rPr lang="en-GB" b="1">
                <a:solidFill>
                  <a:srgbClr val="133176"/>
                </a:solidFill>
                <a:cs typeface="Calibri"/>
              </a:rPr>
              <a:t>ask</a:t>
            </a:r>
            <a:r>
              <a:rPr lang="en-GB" sz="1800" b="1">
                <a:solidFill>
                  <a:srgbClr val="133176"/>
                </a:solidFill>
                <a:cs typeface="Calibri"/>
              </a:rPr>
              <a:t> a question / make a comment</a:t>
            </a:r>
            <a:endParaRPr lang="en-GB" b="1">
              <a:solidFill>
                <a:srgbClr val="133176"/>
              </a:solidFill>
              <a:cs typeface="Calibri"/>
            </a:endParaRPr>
          </a:p>
          <a:p>
            <a:pPr defTabSz="914400"/>
            <a:r>
              <a:rPr lang="en-GB" b="1">
                <a:solidFill>
                  <a:srgbClr val="133176"/>
                </a:solidFill>
                <a:cs typeface="Calibri"/>
              </a:rPr>
              <a:t>The moderator will give you the floor.</a:t>
            </a:r>
            <a:endParaRPr lang="en-GB"/>
          </a:p>
        </p:txBody>
      </p:sp>
      <p:pic>
        <p:nvPicPr>
          <p:cNvPr id="17" name="Graphic 16" descr="Raised hand with solid fill">
            <a:extLst>
              <a:ext uri="{FF2B5EF4-FFF2-40B4-BE49-F238E27FC236}">
                <a16:creationId xmlns:a16="http://schemas.microsoft.com/office/drawing/2014/main" id="{59F7CE98-B262-4A63-9DAF-DA6B763443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1192" y="5471160"/>
            <a:ext cx="914400" cy="914400"/>
          </a:xfrm>
          <a:prstGeom prst="rect">
            <a:avLst/>
          </a:prstGeom>
        </p:spPr>
      </p:pic>
      <p:sp>
        <p:nvSpPr>
          <p:cNvPr id="6" name="TextBox 5">
            <a:extLst>
              <a:ext uri="{FF2B5EF4-FFF2-40B4-BE49-F238E27FC236}">
                <a16:creationId xmlns:a16="http://schemas.microsoft.com/office/drawing/2014/main" id="{4D4B1363-68C4-44DD-B23D-86D2E4ABD839}"/>
              </a:ext>
            </a:extLst>
          </p:cNvPr>
          <p:cNvSpPr txBox="1"/>
          <p:nvPr/>
        </p:nvSpPr>
        <p:spPr>
          <a:xfrm>
            <a:off x="8212364" y="207100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TextBox 1">
            <a:extLst>
              <a:ext uri="{FF2B5EF4-FFF2-40B4-BE49-F238E27FC236}">
                <a16:creationId xmlns:a16="http://schemas.microsoft.com/office/drawing/2014/main" id="{3689FABE-4A69-4190-92AA-AFCC1CA14DC3}"/>
              </a:ext>
            </a:extLst>
          </p:cNvPr>
          <p:cNvSpPr txBox="1"/>
          <p:nvPr/>
        </p:nvSpPr>
        <p:spPr>
          <a:xfrm>
            <a:off x="8269063" y="2154918"/>
            <a:ext cx="301534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a:solidFill>
                  <a:srgbClr val="133176"/>
                </a:solidFill>
                <a:cs typeface="Calibri"/>
              </a:rPr>
              <a:t>Recording/streaming is needed to ensure transparency. If you object, please let us know.</a:t>
            </a:r>
          </a:p>
        </p:txBody>
      </p:sp>
      <p:pic>
        <p:nvPicPr>
          <p:cNvPr id="10" name="Graphic 11" descr="Megaphone1 with solid fill">
            <a:extLst>
              <a:ext uri="{FF2B5EF4-FFF2-40B4-BE49-F238E27FC236}">
                <a16:creationId xmlns:a16="http://schemas.microsoft.com/office/drawing/2014/main" id="{F2B76F62-5C70-47DE-9818-A57EC787AB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19532" y="1081881"/>
            <a:ext cx="914400" cy="914400"/>
          </a:xfrm>
          <a:prstGeom prst="rect">
            <a:avLst/>
          </a:prstGeom>
        </p:spPr>
      </p:pic>
      <p:sp>
        <p:nvSpPr>
          <p:cNvPr id="12" name="Rectangle: Rounded Corners 11">
            <a:extLst>
              <a:ext uri="{FF2B5EF4-FFF2-40B4-BE49-F238E27FC236}">
                <a16:creationId xmlns:a16="http://schemas.microsoft.com/office/drawing/2014/main" id="{81858A60-02E6-4DC5-954F-116A3BF0E22D}"/>
              </a:ext>
            </a:extLst>
          </p:cNvPr>
          <p:cNvSpPr/>
          <p:nvPr/>
        </p:nvSpPr>
        <p:spPr>
          <a:xfrm>
            <a:off x="8116662" y="1921555"/>
            <a:ext cx="3320141" cy="16650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extLst>
      <p:ext uri="{BB962C8B-B14F-4D97-AF65-F5344CB8AC3E}">
        <p14:creationId xmlns:p14="http://schemas.microsoft.com/office/powerpoint/2010/main" val="1259626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108229594"/>
              </p:ext>
            </p:extLst>
          </p:nvPr>
        </p:nvGraphicFramePr>
        <p:xfrm>
          <a:off x="441488" y="820529"/>
          <a:ext cx="11377506" cy="5943298"/>
        </p:xfrm>
        <a:graphic>
          <a:graphicData uri="http://schemas.openxmlformats.org/drawingml/2006/table">
            <a:tbl>
              <a:tblPr firstRow="1" bandRow="1">
                <a:tableStyleId>{BC89EF96-8CEA-46FF-86C4-4CE0E7609802}</a:tableStyleId>
              </a:tblPr>
              <a:tblGrid>
                <a:gridCol w="5989129">
                  <a:extLst>
                    <a:ext uri="{9D8B030D-6E8A-4147-A177-3AD203B41FA5}">
                      <a16:colId xmlns:a16="http://schemas.microsoft.com/office/drawing/2014/main" val="3701293075"/>
                    </a:ext>
                  </a:extLst>
                </a:gridCol>
                <a:gridCol w="4144618">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Corde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1" i="0" kern="1200">
                          <a:solidFill>
                            <a:srgbClr val="FF0000"/>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Nijat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Wibbelink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1" i="0" kern="1200" noProof="0">
                          <a:solidFill>
                            <a:srgbClr val="FF0000"/>
                          </a:solidFill>
                          <a:effectLst/>
                          <a:latin typeface="Calibri"/>
                          <a:ea typeface="+mn-ea"/>
                          <a:cs typeface="Calibri"/>
                        </a:rPr>
                        <a:t>Mario Ndreko</a:t>
                      </a:r>
                      <a:endParaRPr lang="en-US" sz="1800" b="1" i="0" kern="1200">
                        <a:solidFill>
                          <a:srgbClr val="FF0000"/>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1" i="0" kern="1200">
                          <a:solidFill>
                            <a:srgbClr val="FF0000"/>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p>
                      <a:pPr marL="0" algn="l" defTabSz="914400" rtl="0" eaLnBrk="1" latinLnBrk="0" hangingPunct="1"/>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1866325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BC69-4643-6C3B-F15C-7D4EFD0C6620}"/>
              </a:ext>
            </a:extLst>
          </p:cNvPr>
          <p:cNvSpPr>
            <a:spLocks noGrp="1"/>
          </p:cNvSpPr>
          <p:nvPr>
            <p:ph type="title"/>
          </p:nvPr>
        </p:nvSpPr>
        <p:spPr>
          <a:xfrm>
            <a:off x="354840" y="3072533"/>
            <a:ext cx="11617788" cy="356467"/>
          </a:xfrm>
        </p:spPr>
        <p:txBody>
          <a:bodyPr lIns="91440" tIns="45720" rIns="91440" bIns="45720" anchor="ctr">
            <a:normAutofit fontScale="90000"/>
          </a:bodyPr>
          <a:lstStyle/>
          <a:p>
            <a:br>
              <a:rPr lang="en-US"/>
            </a:br>
            <a:br>
              <a:rPr lang="en-US"/>
            </a:br>
            <a:br>
              <a:rPr lang="en-US"/>
            </a:br>
            <a:br>
              <a:rPr lang="en-US"/>
            </a:br>
            <a:r>
              <a:rPr lang="en-GB"/>
              <a:t>Connection Network Codes</a:t>
            </a:r>
            <a:br>
              <a:rPr lang="en-GB"/>
            </a:br>
            <a:br>
              <a:rPr lang="en-US">
                <a:latin typeface="Calibri"/>
                <a:ea typeface="Calibri"/>
                <a:cs typeface="Calibri"/>
              </a:rPr>
            </a:br>
            <a:br>
              <a:rPr lang="en-US"/>
            </a:br>
            <a:r>
              <a:rPr lang="en-US">
                <a:latin typeface="Calibri"/>
                <a:ea typeface="Calibri"/>
                <a:cs typeface="Calibri"/>
              </a:rPr>
              <a:t> </a:t>
            </a:r>
            <a:br>
              <a:rPr lang="en-US"/>
            </a:br>
            <a:endParaRPr lang="en-GB"/>
          </a:p>
        </p:txBody>
      </p:sp>
    </p:spTree>
    <p:extLst>
      <p:ext uri="{BB962C8B-B14F-4D97-AF65-F5344CB8AC3E}">
        <p14:creationId xmlns:p14="http://schemas.microsoft.com/office/powerpoint/2010/main" val="261324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BF9E9B-302F-4FBF-8DC2-EA9449C00D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F1BF9E9B-302F-4FBF-8DC2-EA9449C00D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vert="horz" lIns="91440" tIns="45720" rIns="91440" bIns="45720" anchor="ctr"/>
          <a:lstStyle/>
          <a:p>
            <a:r>
              <a:rPr lang="en-GB">
                <a:latin typeface="Calibri"/>
                <a:ea typeface="Calibri"/>
                <a:cs typeface="Calibri"/>
              </a:rPr>
              <a:t>AWP 2026 – Connection Network Codes amendments</a:t>
            </a:r>
            <a:endParaRPr lang="en-GB">
              <a:ea typeface="Calibri"/>
            </a:endParaRPr>
          </a:p>
        </p:txBody>
      </p:sp>
      <p:sp>
        <p:nvSpPr>
          <p:cNvPr id="35" name="TextBox 34">
            <a:extLst>
              <a:ext uri="{FF2B5EF4-FFF2-40B4-BE49-F238E27FC236}">
                <a16:creationId xmlns:a16="http://schemas.microsoft.com/office/drawing/2014/main" id="{C82111A0-C2C6-CDB2-D6C7-862C66689688}"/>
              </a:ext>
            </a:extLst>
          </p:cNvPr>
          <p:cNvSpPr txBox="1"/>
          <p:nvPr/>
        </p:nvSpPr>
        <p:spPr>
          <a:xfrm>
            <a:off x="512090" y="1175134"/>
            <a:ext cx="11478126" cy="2708434"/>
          </a:xfrm>
          <a:prstGeom prst="rect">
            <a:avLst/>
          </a:prstGeom>
          <a:noFill/>
          <a:ln w="19050">
            <a:solidFill>
              <a:schemeClr val="accent2"/>
            </a:solidFill>
          </a:ln>
        </p:spPr>
        <p:txBody>
          <a:bodyPr wrap="square" lIns="91440" tIns="45720" rIns="91440" bIns="45720" rtlCol="0" anchor="t">
            <a:spAutoFit/>
          </a:bodyPr>
          <a:lstStyle/>
          <a:p>
            <a:pPr algn="just" fontAlgn="base">
              <a:defRPr/>
            </a:pPr>
            <a:r>
              <a:rPr lang="en-GB" sz="1700" b="1">
                <a:solidFill>
                  <a:schemeClr val="accent1"/>
                </a:solidFill>
                <a:latin typeface="Calibri"/>
                <a:cs typeface="Calibri"/>
              </a:rPr>
              <a:t>Background: </a:t>
            </a:r>
            <a:endParaRPr lang="en-GB" sz="1700" b="1">
              <a:solidFill>
                <a:schemeClr val="accent1"/>
              </a:solidFill>
              <a:latin typeface="Calibri"/>
              <a:ea typeface="Calibri"/>
              <a:cs typeface="Calibri"/>
            </a:endParaRPr>
          </a:p>
          <a:p>
            <a:pPr marL="285750" indent="-285750" algn="just">
              <a:buFont typeface="Wingdings"/>
              <a:buChar char="ü"/>
              <a:defRPr/>
            </a:pPr>
            <a:r>
              <a:rPr lang="en-GB" sz="1700">
                <a:solidFill>
                  <a:srgbClr val="000000"/>
                </a:solidFill>
                <a:latin typeface="Calibri"/>
                <a:cs typeface="Calibri"/>
              </a:rPr>
              <a:t>December</a:t>
            </a:r>
            <a:r>
              <a:rPr kumimoji="0" lang="en-GB" sz="1700" b="0" i="0" u="none" strike="noStrike" kern="1200" cap="none" spc="0" normalizeH="0" baseline="0" noProof="0">
                <a:ln>
                  <a:noFill/>
                </a:ln>
                <a:solidFill>
                  <a:srgbClr val="000000"/>
                </a:solidFill>
                <a:effectLst/>
                <a:uLnTx/>
                <a:uFillTx/>
                <a:latin typeface="Calibri"/>
                <a:ea typeface="+mn-ea"/>
                <a:cs typeface="Calibri"/>
              </a:rPr>
              <a:t> </a:t>
            </a:r>
            <a:r>
              <a:rPr lang="en-GB" sz="1700">
                <a:solidFill>
                  <a:srgbClr val="000000"/>
                </a:solidFill>
                <a:latin typeface="Calibri"/>
                <a:cs typeface="Calibri"/>
              </a:rPr>
              <a:t>2024: ACER published</a:t>
            </a:r>
            <a:r>
              <a:rPr kumimoji="0" lang="en-GB" sz="1700" b="0" i="0" u="none" strike="noStrike" kern="1200" cap="none" spc="0" normalizeH="0" baseline="0" noProof="0">
                <a:ln>
                  <a:noFill/>
                </a:ln>
                <a:solidFill>
                  <a:srgbClr val="000000"/>
                </a:solidFill>
                <a:effectLst/>
                <a:uLnTx/>
                <a:uFillTx/>
                <a:latin typeface="Calibri"/>
                <a:ea typeface="+mn-ea"/>
                <a:cs typeface="Calibri"/>
              </a:rPr>
              <a:t> </a:t>
            </a:r>
            <a:r>
              <a:rPr lang="en-GB" sz="1700">
                <a:solidFill>
                  <a:srgbClr val="000000"/>
                </a:solidFill>
                <a:latin typeface="Calibri"/>
                <a:cs typeface="Calibri"/>
              </a:rPr>
              <a:t>its recommendation to the </a:t>
            </a:r>
            <a:r>
              <a:rPr lang="en-GB" sz="1700">
                <a:solidFill>
                  <a:srgbClr val="3A3A3F"/>
                </a:solidFill>
                <a:latin typeface="Calibri"/>
                <a:cs typeface="Calibri"/>
              </a:rPr>
              <a:t>European Commission </a:t>
            </a:r>
            <a:r>
              <a:rPr lang="en-GB" sz="1700">
                <a:solidFill>
                  <a:srgbClr val="000000"/>
                </a:solidFill>
                <a:latin typeface="Calibri"/>
                <a:cs typeface="Calibri"/>
              </a:rPr>
              <a:t>on the </a:t>
            </a:r>
            <a:r>
              <a:rPr lang="en-GB" sz="1700">
                <a:solidFill>
                  <a:srgbClr val="3A3A3F"/>
                </a:solidFill>
                <a:latin typeface="Calibri"/>
                <a:cs typeface="Calibri"/>
              </a:rPr>
              <a:t>Network Code </a:t>
            </a:r>
            <a:r>
              <a:rPr lang="en-GB" sz="1700">
                <a:solidFill>
                  <a:srgbClr val="000000"/>
                </a:solidFill>
                <a:latin typeface="Calibri"/>
                <a:cs typeface="Calibri"/>
              </a:rPr>
              <a:t>High Voltage Direct Current </a:t>
            </a:r>
            <a:r>
              <a:rPr lang="en-GB" sz="1700">
                <a:solidFill>
                  <a:srgbClr val="000000"/>
                </a:solidFill>
                <a:latin typeface="Calibri"/>
                <a:ea typeface="Calibri"/>
                <a:cs typeface="Calibri"/>
              </a:rPr>
              <a:t>Connection</a:t>
            </a:r>
            <a:r>
              <a:rPr lang="en-GB" sz="1700">
                <a:solidFill>
                  <a:srgbClr val="000000"/>
                </a:solidFill>
                <a:latin typeface="Calibri"/>
                <a:cs typeface="Calibri"/>
              </a:rPr>
              <a:t> amendments.</a:t>
            </a:r>
            <a:r>
              <a:rPr kumimoji="0" lang="en-GB" sz="1700" b="0" i="0" u="none" strike="noStrike" kern="1200" cap="none" spc="0" normalizeH="0" baseline="0" noProof="0">
                <a:ln>
                  <a:noFill/>
                </a:ln>
                <a:solidFill>
                  <a:srgbClr val="000000"/>
                </a:solidFill>
                <a:effectLst/>
                <a:uLnTx/>
                <a:uFillTx/>
                <a:latin typeface="Calibri"/>
                <a:ea typeface="+mn-ea"/>
                <a:cs typeface="Calibri"/>
              </a:rPr>
              <a:t>​</a:t>
            </a:r>
            <a:r>
              <a:rPr kumimoji="0" lang="en-GB" sz="1700" b="0" i="0" u="none" strike="noStrike" kern="1200" cap="none" spc="0" normalizeH="0" baseline="0" noProof="0">
                <a:ln>
                  <a:noFill/>
                </a:ln>
                <a:solidFill>
                  <a:srgbClr val="3A3A3F"/>
                </a:solidFill>
                <a:effectLst/>
                <a:uLnTx/>
                <a:uFillTx/>
                <a:latin typeface="Calibri"/>
                <a:cs typeface="Calibri"/>
              </a:rPr>
              <a:t>​</a:t>
            </a:r>
            <a:endParaRPr lang="en-GB" sz="1700">
              <a:solidFill>
                <a:srgbClr val="3A3A3F"/>
              </a:solidFill>
              <a:latin typeface="Calibri"/>
              <a:ea typeface="Calibri"/>
              <a:cs typeface="Calibri"/>
            </a:endParaRPr>
          </a:p>
          <a:p>
            <a:pPr algn="just">
              <a:defRPr/>
            </a:pPr>
            <a:r>
              <a:rPr lang="en-GB" sz="1700" b="1">
                <a:solidFill>
                  <a:schemeClr val="accent1"/>
                </a:solidFill>
                <a:latin typeface="Calibri"/>
                <a:ea typeface="Calibri"/>
                <a:cs typeface="Calibri"/>
              </a:rPr>
              <a:t>Focus in 2026:</a:t>
            </a:r>
          </a:p>
          <a:p>
            <a:pPr marL="285750" indent="-285750" algn="just">
              <a:buFont typeface="Wingdings" panose="020B0604020202020204" pitchFamily="34" charset="0"/>
              <a:buChar char="ü"/>
              <a:defRPr/>
            </a:pPr>
            <a:r>
              <a:rPr lang="en-GB" sz="1700">
                <a:solidFill>
                  <a:srgbClr val="3A3A3F"/>
                </a:solidFill>
                <a:latin typeface="Calibri"/>
                <a:cs typeface="Calibri"/>
              </a:rPr>
              <a:t>ENTSO-E waits for the "Have your say" consultation on the amended Network Code Requirement for Generators in 2026;</a:t>
            </a:r>
            <a:endParaRPr lang="en-GB" sz="1700">
              <a:solidFill>
                <a:srgbClr val="3A3A3F"/>
              </a:solidFill>
              <a:latin typeface="Calibri"/>
              <a:ea typeface="Calibri"/>
              <a:cs typeface="Calibri"/>
            </a:endParaRPr>
          </a:p>
          <a:p>
            <a:pPr marL="285750" indent="-285750" algn="just">
              <a:buFont typeface="Wingdings" panose="020B0604020202020204" pitchFamily="34" charset="0"/>
              <a:buChar char="ü"/>
              <a:defRPr/>
            </a:pPr>
            <a:r>
              <a:rPr lang="en-GB" sz="1700">
                <a:solidFill>
                  <a:srgbClr val="3A3A3F"/>
                </a:solidFill>
                <a:latin typeface="Calibri"/>
                <a:ea typeface="Calibri"/>
                <a:cs typeface="Calibri"/>
              </a:rPr>
              <a:t>Focus on developing Implementation Guidance Documents (IGDs), especially on grid forming capability and forced oscillations. </a:t>
            </a:r>
          </a:p>
          <a:p>
            <a:pPr algn="just">
              <a:defRPr/>
            </a:pPr>
            <a:r>
              <a:rPr lang="en-GB" sz="1700" b="1">
                <a:solidFill>
                  <a:schemeClr val="accent1"/>
                </a:solidFill>
                <a:latin typeface="Calibri"/>
                <a:ea typeface="Calibri"/>
                <a:cs typeface="Calibri"/>
              </a:rPr>
              <a:t>Dependencies: </a:t>
            </a:r>
          </a:p>
          <a:p>
            <a:pPr marL="285750" lvl="1" indent="-285750" algn="just">
              <a:buFont typeface="Wingdings" panose="020B0604020202020204" pitchFamily="34" charset="0"/>
              <a:buChar char="ü"/>
              <a:defRPr/>
            </a:pPr>
            <a:r>
              <a:rPr lang="en-GB" sz="1700">
                <a:solidFill>
                  <a:srgbClr val="3A3A3F"/>
                </a:solidFill>
                <a:latin typeface="Calibri"/>
                <a:cs typeface="Calibri"/>
              </a:rPr>
              <a:t>ENTSO-E's work on CNC implementation depends on the adoption timeline from the European Commission.</a:t>
            </a:r>
          </a:p>
          <a:p>
            <a:pPr marL="285750" indent="-285750" algn="just">
              <a:buFont typeface="Wingdings" panose="020B0604020202020204" pitchFamily="34" charset="0"/>
              <a:buChar char="ü"/>
              <a:defRPr/>
            </a:pPr>
            <a:r>
              <a:rPr lang="en-GB" sz="1700">
                <a:solidFill>
                  <a:srgbClr val="3A3A3F"/>
                </a:solidFill>
                <a:latin typeface="Calibri"/>
                <a:ea typeface="Calibri"/>
                <a:cs typeface="Calibri"/>
              </a:rPr>
              <a:t>The consultation on the amended Network Code on Demand Connection will follow the Requirement for Generators*. </a:t>
            </a:r>
          </a:p>
        </p:txBody>
      </p:sp>
      <p:sp>
        <p:nvSpPr>
          <p:cNvPr id="6" name="TextBox 5">
            <a:extLst>
              <a:ext uri="{FF2B5EF4-FFF2-40B4-BE49-F238E27FC236}">
                <a16:creationId xmlns:a16="http://schemas.microsoft.com/office/drawing/2014/main" id="{00956637-112A-9932-0550-42EDEA35A179}"/>
              </a:ext>
            </a:extLst>
          </p:cNvPr>
          <p:cNvSpPr txBox="1"/>
          <p:nvPr/>
        </p:nvSpPr>
        <p:spPr>
          <a:xfrm>
            <a:off x="501930" y="4083117"/>
            <a:ext cx="11488286" cy="2431435"/>
          </a:xfrm>
          <a:prstGeom prst="rect">
            <a:avLst/>
          </a:prstGeom>
          <a:noFill/>
          <a:ln w="19050">
            <a:solidFill>
              <a:schemeClr val="accent2"/>
            </a:solidFill>
          </a:ln>
        </p:spPr>
        <p:txBody>
          <a:bodyPr wrap="square" lIns="91440" tIns="45720" rIns="91440" bIns="45720" rtlCol="0" anchor="t">
            <a:spAutoFit/>
          </a:bodyPr>
          <a:lstStyle/>
          <a:p>
            <a:pPr algn="just" fontAlgn="base">
              <a:defRPr/>
            </a:pPr>
            <a:endParaRPr lang="en-GB" sz="1600">
              <a:solidFill>
                <a:srgbClr val="000000"/>
              </a:solidFill>
              <a:latin typeface="Calibri"/>
              <a:cs typeface="Calibri"/>
            </a:endParaRPr>
          </a:p>
          <a:p>
            <a:pPr marL="285750" indent="-285750" algn="just">
              <a:buFont typeface="Arial" panose="020B0604020202020204" pitchFamily="34" charset="0"/>
              <a:buChar char="•"/>
              <a:defRPr/>
            </a:pPr>
            <a:r>
              <a:rPr lang="en-GB" sz="1700" b="1">
                <a:solidFill>
                  <a:schemeClr val="accent1"/>
                </a:solidFill>
                <a:latin typeface="Calibri"/>
                <a:ea typeface="Calibri"/>
                <a:cs typeface="Calibri"/>
              </a:rPr>
              <a:t>Implementation Guidance Documents (IGDs) </a:t>
            </a:r>
          </a:p>
          <a:p>
            <a:pPr marL="742950" lvl="1" indent="-285750" algn="just">
              <a:buFont typeface="Wingdings" panose="020B0604020202020204" pitchFamily="34" charset="0"/>
              <a:buChar char="ü"/>
              <a:defRPr/>
            </a:pPr>
            <a:r>
              <a:rPr lang="en-GB" sz="1700">
                <a:solidFill>
                  <a:srgbClr val="000000"/>
                </a:solidFill>
                <a:latin typeface="Calibri"/>
                <a:ea typeface="Calibri"/>
                <a:cs typeface="Calibri"/>
              </a:rPr>
              <a:t>Development of IGDs for new topics, e.g. on grid forming capability:</a:t>
            </a:r>
            <a:endParaRPr lang="en-GB" sz="1700"/>
          </a:p>
          <a:p>
            <a:pPr marL="1200150" lvl="2" indent="-285750" algn="just">
              <a:buFont typeface="Wingdings" panose="020B0604020202020204" pitchFamily="34" charset="0"/>
              <a:buChar char="§"/>
              <a:defRPr/>
            </a:pPr>
            <a:r>
              <a:rPr lang="en-GB" sz="1700">
                <a:solidFill>
                  <a:srgbClr val="3A3A3F"/>
                </a:solidFill>
                <a:latin typeface="Calibri"/>
                <a:ea typeface="Calibri"/>
                <a:cs typeface="Calibri"/>
              </a:rPr>
              <a:t>Drafting, </a:t>
            </a:r>
            <a:r>
              <a:rPr lang="en-GB" sz="1700">
                <a:solidFill>
                  <a:srgbClr val="000000"/>
                </a:solidFill>
                <a:latin typeface="Calibri"/>
                <a:ea typeface="Calibri"/>
                <a:cs typeface="Calibri"/>
              </a:rPr>
              <a:t>consultation</a:t>
            </a:r>
            <a:r>
              <a:rPr kumimoji="0" lang="en-GB" sz="1700" b="0" i="0" u="none" strike="noStrike" kern="1200" cap="none" spc="0" normalizeH="0" baseline="0" noProof="0">
                <a:ln>
                  <a:noFill/>
                </a:ln>
                <a:solidFill>
                  <a:srgbClr val="000000"/>
                </a:solidFill>
                <a:effectLst/>
                <a:uLnTx/>
                <a:uFillTx/>
                <a:latin typeface="Calibri"/>
                <a:ea typeface="Calibri"/>
                <a:cs typeface="Calibri"/>
              </a:rPr>
              <a:t> and publication </a:t>
            </a:r>
            <a:r>
              <a:rPr lang="en-GB" sz="1700">
                <a:solidFill>
                  <a:srgbClr val="000000"/>
                </a:solidFill>
                <a:latin typeface="Calibri"/>
                <a:ea typeface="Calibri"/>
                <a:cs typeface="Calibri"/>
              </a:rPr>
              <a:t>by 6 months after</a:t>
            </a:r>
            <a:r>
              <a:rPr kumimoji="0" lang="en-GB" sz="1700" b="0" i="0" u="none" strike="noStrike" kern="1200" cap="none" spc="0" normalizeH="0" baseline="0" noProof="0">
                <a:ln>
                  <a:noFill/>
                </a:ln>
                <a:solidFill>
                  <a:srgbClr val="000000"/>
                </a:solidFill>
                <a:effectLst/>
                <a:uLnTx/>
                <a:uFillTx/>
                <a:latin typeface="Calibri"/>
                <a:ea typeface="Calibri"/>
                <a:cs typeface="Calibri"/>
              </a:rPr>
              <a:t> the entry into force of</a:t>
            </a:r>
            <a:r>
              <a:rPr lang="en-GB" sz="1700">
                <a:solidFill>
                  <a:srgbClr val="000000"/>
                </a:solidFill>
                <a:latin typeface="Calibri"/>
                <a:ea typeface="Calibri"/>
                <a:cs typeface="Calibri"/>
              </a:rPr>
              <a:t> the amended </a:t>
            </a:r>
            <a:r>
              <a:rPr lang="en-GB" sz="1700">
                <a:solidFill>
                  <a:srgbClr val="3A3A3F"/>
                </a:solidFill>
                <a:latin typeface="Calibri"/>
                <a:ea typeface="Calibri"/>
                <a:cs typeface="Calibri"/>
              </a:rPr>
              <a:t>Network Code Requirement for Generators</a:t>
            </a:r>
            <a:r>
              <a:rPr lang="en-GB" sz="1700">
                <a:solidFill>
                  <a:srgbClr val="000000"/>
                </a:solidFill>
                <a:latin typeface="Calibri"/>
                <a:ea typeface="Calibri"/>
                <a:cs typeface="Calibri"/>
              </a:rPr>
              <a:t>.</a:t>
            </a:r>
            <a:endParaRPr lang="en-GB" sz="1700"/>
          </a:p>
          <a:p>
            <a:pPr marL="742950" lvl="1" indent="-285750" algn="just">
              <a:buFont typeface="Wingdings" panose="020B0604020202020204" pitchFamily="34" charset="0"/>
              <a:buChar char="ü"/>
              <a:defRPr/>
            </a:pPr>
            <a:r>
              <a:rPr lang="en-GB" sz="1700">
                <a:solidFill>
                  <a:srgbClr val="000000"/>
                </a:solidFill>
                <a:latin typeface="Calibri"/>
                <a:ea typeface="Calibri"/>
                <a:cs typeface="Calibri"/>
              </a:rPr>
              <a:t>Update of the appx. 30 CNC-related IGDs that are already published on ENTSO-E website, according to the available resources.</a:t>
            </a:r>
          </a:p>
          <a:p>
            <a:pPr marL="285750" indent="-285750" algn="just">
              <a:buFont typeface="Arial" panose="020B0604020202020204" pitchFamily="34" charset="0"/>
              <a:buChar char="•"/>
              <a:defRPr/>
            </a:pPr>
            <a:r>
              <a:rPr lang="en-GB" sz="1700" b="1">
                <a:solidFill>
                  <a:schemeClr val="accent1"/>
                </a:solidFill>
                <a:latin typeface="Calibri"/>
                <a:ea typeface="Calibri"/>
                <a:cs typeface="Calibri"/>
              </a:rPr>
              <a:t>Network Codes monitoring information:</a:t>
            </a:r>
          </a:p>
          <a:p>
            <a:pPr marL="742950" lvl="1" indent="-285750" algn="just">
              <a:buFont typeface="Wingdings" panose="020B0604020202020204" pitchFamily="34" charset="0"/>
              <a:buChar char="ü"/>
              <a:defRPr/>
            </a:pPr>
            <a:r>
              <a:rPr lang="en-GB" sz="1700">
                <a:solidFill>
                  <a:srgbClr val="000000"/>
                </a:solidFill>
                <a:latin typeface="Calibri"/>
                <a:ea typeface="Calibri"/>
                <a:cs typeface="Calibri"/>
              </a:rPr>
              <a:t>Collection</a:t>
            </a:r>
            <a:r>
              <a:rPr kumimoji="0" lang="en-GB" sz="1700" b="0" i="0" u="none" strike="noStrike" kern="1200" cap="none" spc="0" normalizeH="0" baseline="0" noProof="0">
                <a:ln>
                  <a:noFill/>
                </a:ln>
                <a:solidFill>
                  <a:srgbClr val="000000"/>
                </a:solidFill>
                <a:effectLst/>
                <a:uLnTx/>
                <a:uFillTx/>
                <a:latin typeface="Calibri"/>
                <a:ea typeface="Calibri"/>
                <a:cs typeface="Calibri"/>
              </a:rPr>
              <a:t> and delivery of </a:t>
            </a:r>
            <a:r>
              <a:rPr lang="en-GB" sz="1700">
                <a:solidFill>
                  <a:srgbClr val="000000"/>
                </a:solidFill>
                <a:latin typeface="Calibri"/>
                <a:ea typeface="Calibri"/>
                <a:cs typeface="Calibri"/>
              </a:rPr>
              <a:t>relevant information to ACER</a:t>
            </a:r>
            <a:r>
              <a:rPr kumimoji="0" lang="en-GB" sz="1700" b="0" i="0" u="none" strike="noStrike" kern="1200" cap="none" spc="0" normalizeH="0" baseline="0" noProof="0">
                <a:ln>
                  <a:noFill/>
                </a:ln>
                <a:solidFill>
                  <a:srgbClr val="3A3A3F"/>
                </a:solidFill>
                <a:effectLst/>
                <a:uLnTx/>
                <a:uFillTx/>
                <a:latin typeface="Calibri"/>
                <a:ea typeface="Calibri"/>
                <a:cs typeface="Calibri"/>
              </a:rPr>
              <a:t>.</a:t>
            </a:r>
            <a:endParaRPr lang="en-GB" sz="1700" b="0" i="0" u="none" strike="noStrike" kern="1200" cap="none" spc="0" normalizeH="0" baseline="0" noProof="0">
              <a:ln>
                <a:noFill/>
              </a:ln>
              <a:solidFill>
                <a:srgbClr val="3A3A3F"/>
              </a:solidFill>
              <a:effectLst/>
              <a:uLnTx/>
              <a:uFillTx/>
              <a:latin typeface="Calibri" panose="020F0502020204030204" pitchFamily="34" charset="0"/>
              <a:ea typeface="Calibri"/>
              <a:cs typeface="Calibri" panose="020F0502020204030204" pitchFamily="34" charset="0"/>
            </a:endParaRPr>
          </a:p>
        </p:txBody>
      </p:sp>
      <p:sp>
        <p:nvSpPr>
          <p:cNvPr id="10" name="TextBox 4">
            <a:extLst>
              <a:ext uri="{FF2B5EF4-FFF2-40B4-BE49-F238E27FC236}">
                <a16:creationId xmlns:a16="http://schemas.microsoft.com/office/drawing/2014/main" id="{0BD899B9-6D65-0250-C6F3-2A3763E0DF74}"/>
              </a:ext>
            </a:extLst>
          </p:cNvPr>
          <p:cNvSpPr txBox="1"/>
          <p:nvPr/>
        </p:nvSpPr>
        <p:spPr>
          <a:xfrm>
            <a:off x="9536279" y="526280"/>
            <a:ext cx="2453937"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hlinkClick r:id="rId6"/>
              </a:rPr>
              <a:t>Link</a:t>
            </a:r>
            <a:r>
              <a:rPr kumimoji="0" lang="en-GB" sz="1600" b="0" i="1"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 to the existing IGDs on ENTSO-E website</a:t>
            </a:r>
          </a:p>
        </p:txBody>
      </p:sp>
      <p:sp>
        <p:nvSpPr>
          <p:cNvPr id="3" name="CasellaDiTesto 2">
            <a:extLst>
              <a:ext uri="{FF2B5EF4-FFF2-40B4-BE49-F238E27FC236}">
                <a16:creationId xmlns:a16="http://schemas.microsoft.com/office/drawing/2014/main" id="{E3AA5566-B7F6-D5DC-94B2-8284729F2195}"/>
              </a:ext>
            </a:extLst>
          </p:cNvPr>
          <p:cNvSpPr txBox="1"/>
          <p:nvPr/>
        </p:nvSpPr>
        <p:spPr>
          <a:xfrm>
            <a:off x="14697" y="6514552"/>
            <a:ext cx="872044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Calibri"/>
              </a:rPr>
              <a:t>* The timeline of the European Commission has not yet been announced.</a:t>
            </a:r>
            <a:endParaRPr lang="it-IT"/>
          </a:p>
        </p:txBody>
      </p:sp>
      <p:sp>
        <p:nvSpPr>
          <p:cNvPr id="11" name="Rectangle: Rounded Corners 6">
            <a:extLst>
              <a:ext uri="{FF2B5EF4-FFF2-40B4-BE49-F238E27FC236}">
                <a16:creationId xmlns:a16="http://schemas.microsoft.com/office/drawing/2014/main" id="{6C1A7B22-A696-5F7F-688B-60E241388ABF}"/>
              </a:ext>
            </a:extLst>
          </p:cNvPr>
          <p:cNvSpPr txBox="1"/>
          <p:nvPr/>
        </p:nvSpPr>
        <p:spPr>
          <a:xfrm>
            <a:off x="817359" y="887197"/>
            <a:ext cx="7917784" cy="356467"/>
          </a:xfrm>
          <a:prstGeom prst="round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889000">
              <a:lnSpc>
                <a:spcPct val="90000"/>
              </a:lnSpc>
              <a:spcBef>
                <a:spcPct val="0"/>
              </a:spcBef>
              <a:spcAft>
                <a:spcPct val="35000"/>
              </a:spcAft>
              <a:defRPr/>
            </a:pPr>
            <a:r>
              <a:rPr kumimoji="0" lang="en-US" sz="2000" b="0" i="0" u="none" strike="noStrike" kern="1200" cap="none" spc="0" normalizeH="0" baseline="0" noProof="0">
                <a:ln>
                  <a:noFill/>
                </a:ln>
                <a:solidFill>
                  <a:srgbClr val="FFFFFF"/>
                </a:solidFill>
                <a:effectLst/>
                <a:uLnTx/>
                <a:uFillTx/>
                <a:latin typeface="Calibri"/>
                <a:ea typeface="Calibri"/>
                <a:cs typeface="Calibri"/>
              </a:rPr>
              <a:t>Amendment process of </a:t>
            </a:r>
            <a:r>
              <a:rPr lang="en-US" sz="2000">
                <a:solidFill>
                  <a:srgbClr val="FFFFFF"/>
                </a:solidFill>
                <a:latin typeface="Calibri"/>
                <a:ea typeface="Calibri"/>
                <a:cs typeface="Calibri"/>
              </a:rPr>
              <a:t>the Connection Network Codes (CNC)</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Rectangle: Rounded Corners 6">
            <a:extLst>
              <a:ext uri="{FF2B5EF4-FFF2-40B4-BE49-F238E27FC236}">
                <a16:creationId xmlns:a16="http://schemas.microsoft.com/office/drawing/2014/main" id="{48258EC4-4787-A9A9-D812-4F99831311C3}"/>
              </a:ext>
            </a:extLst>
          </p:cNvPr>
          <p:cNvSpPr txBox="1"/>
          <p:nvPr/>
        </p:nvSpPr>
        <p:spPr>
          <a:xfrm>
            <a:off x="817359" y="3982494"/>
            <a:ext cx="7917784" cy="356467"/>
          </a:xfrm>
          <a:prstGeom prst="round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889000">
              <a:lnSpc>
                <a:spcPct val="90000"/>
              </a:lnSpc>
              <a:spcBef>
                <a:spcPct val="0"/>
              </a:spcBef>
              <a:spcAft>
                <a:spcPct val="35000"/>
              </a:spcAft>
              <a:defRPr/>
            </a:pPr>
            <a:r>
              <a:rPr lang="en-US" sz="2000">
                <a:solidFill>
                  <a:srgbClr val="FFFFFF"/>
                </a:solidFill>
                <a:latin typeface="Calibri"/>
                <a:cs typeface="Calibri"/>
              </a:rPr>
              <a:t>CNC-related deliverables / action items in ENTSO-E AWP 2026</a:t>
            </a:r>
            <a:endParaRPr lang="en-US" sz="2000" b="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019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4286267670"/>
              </p:ext>
            </p:extLst>
          </p:nvPr>
        </p:nvGraphicFramePr>
        <p:xfrm>
          <a:off x="441488" y="553161"/>
          <a:ext cx="11377506" cy="5943298"/>
        </p:xfrm>
        <a:graphic>
          <a:graphicData uri="http://schemas.openxmlformats.org/drawingml/2006/table">
            <a:tbl>
              <a:tblPr firstRow="1" bandRow="1">
                <a:tableStyleId>{BC89EF96-8CEA-46FF-86C4-4CE0E7609802}</a:tableStyleId>
              </a:tblPr>
              <a:tblGrid>
                <a:gridCol w="5989129">
                  <a:extLst>
                    <a:ext uri="{9D8B030D-6E8A-4147-A177-3AD203B41FA5}">
                      <a16:colId xmlns:a16="http://schemas.microsoft.com/office/drawing/2014/main" val="3701293075"/>
                    </a:ext>
                  </a:extLst>
                </a:gridCol>
                <a:gridCol w="4144618">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36216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7052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70815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1" i="0" kern="1200">
                          <a:solidFill>
                            <a:srgbClr val="FF0000"/>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a:t>
                      </a:r>
                      <a:r>
                        <a:rPr lang="en-US" sz="1800" b="0" i="0" kern="1200" err="1">
                          <a:solidFill>
                            <a:schemeClr val="tx1"/>
                          </a:solidFill>
                          <a:effectLst/>
                          <a:latin typeface="Calibri"/>
                          <a:ea typeface="+mn-ea"/>
                          <a:cs typeface="Calibri"/>
                        </a:rPr>
                        <a:t>Nijat</a:t>
                      </a:r>
                      <a:r>
                        <a:rPr lang="en-US" sz="1800" b="0" i="0" kern="1200">
                          <a:solidFill>
                            <a:schemeClr val="tx1"/>
                          </a:solidFill>
                          <a:effectLst/>
                          <a:latin typeface="Calibri"/>
                          <a:ea typeface="+mn-ea"/>
                          <a:cs typeface="Calibri"/>
                        </a:rPr>
                        <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a:t>
                      </a:r>
                      <a:r>
                        <a:rPr lang="en-US" sz="1800" b="0" i="0" kern="1200" noProof="0" err="1">
                          <a:solidFill>
                            <a:schemeClr val="tx1"/>
                          </a:solidFill>
                          <a:effectLst/>
                          <a:latin typeface="Calibri"/>
                          <a:ea typeface="+mn-ea"/>
                          <a:cs typeface="Calibri"/>
                        </a:rPr>
                        <a:t>Wibbelink</a:t>
                      </a:r>
                      <a:r>
                        <a:rPr lang="en-US" sz="1800" b="0" i="0" kern="1200" noProof="0">
                          <a:solidFill>
                            <a:schemeClr val="tx1"/>
                          </a:solidFill>
                          <a:effectLst/>
                          <a:latin typeface="Calibri"/>
                          <a:ea typeface="+mn-ea"/>
                          <a:cs typeface="Calibri"/>
                        </a:rPr>
                        <a:t>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a:t>
                      </a:r>
                      <a:r>
                        <a:rPr lang="en-US" sz="1800" b="0" i="0" kern="1200" noProof="0" err="1">
                          <a:solidFill>
                            <a:schemeClr val="tx1"/>
                          </a:solidFill>
                          <a:effectLst/>
                          <a:latin typeface="Calibri"/>
                          <a:ea typeface="+mn-ea"/>
                          <a:cs typeface="Calibri"/>
                        </a:rPr>
                        <a:t>Ndreko</a:t>
                      </a:r>
                      <a:endParaRPr lang="en-US" sz="1800" b="0" i="0" kern="1200" err="1">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1" i="0" kern="1200">
                          <a:solidFill>
                            <a:srgbClr val="FF0000"/>
                          </a:solidFill>
                          <a:effectLst/>
                          <a:latin typeface="Calibri"/>
                          <a:ea typeface="+mn-ea"/>
                          <a:cs typeface="Calibri"/>
                        </a:rPr>
                        <a:t>James Hellinckx</a:t>
                      </a:r>
                      <a:endParaRPr lang="en-US" sz="1800" b="1" i="0" kern="1200">
                        <a:solidFill>
                          <a:srgbClr val="FF0000"/>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a:t>
                      </a:r>
                      <a:r>
                        <a:rPr lang="en-US" sz="1800" b="0" i="0" kern="1200" noProof="0" err="1">
                          <a:solidFill>
                            <a:schemeClr val="tx1"/>
                          </a:solidFill>
                          <a:effectLst/>
                          <a:latin typeface="Calibri"/>
                          <a:ea typeface="+mn-ea"/>
                          <a:cs typeface="Calibri"/>
                        </a:rPr>
                        <a:t>Demael</a:t>
                      </a:r>
                      <a:r>
                        <a:rPr lang="en-US" sz="1800" b="0" i="0" kern="1200" noProof="0">
                          <a:solidFill>
                            <a:schemeClr val="tx1"/>
                          </a:solidFill>
                          <a:effectLst/>
                          <a:latin typeface="Calibri"/>
                          <a:ea typeface="+mn-ea"/>
                          <a:cs typeface="Calibri"/>
                        </a:rPr>
                        <a:t>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1" i="0" kern="1200">
                          <a:solidFill>
                            <a:srgbClr val="FF0000"/>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p>
                      <a:pPr marL="0" algn="l" defTabSz="914400" rtl="0" eaLnBrk="1" latinLnBrk="0" hangingPunct="1"/>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2464331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7C0E-9C3F-862B-43D3-B43EEC6ECD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8EBBD-E885-5264-191D-F1C5149063D9}"/>
              </a:ext>
            </a:extLst>
          </p:cNvPr>
          <p:cNvSpPr>
            <a:spLocks noGrp="1"/>
          </p:cNvSpPr>
          <p:nvPr>
            <p:ph type="title"/>
          </p:nvPr>
        </p:nvSpPr>
        <p:spPr>
          <a:xfrm>
            <a:off x="354840" y="3072533"/>
            <a:ext cx="11617788" cy="356467"/>
          </a:xfrm>
        </p:spPr>
        <p:txBody>
          <a:bodyPr lIns="91440" tIns="45720" rIns="91440" bIns="45720" anchor="ctr">
            <a:normAutofit fontScale="90000"/>
          </a:bodyPr>
          <a:lstStyle/>
          <a:p>
            <a:pPr>
              <a:lnSpc>
                <a:spcPct val="100000"/>
              </a:lnSpc>
              <a:spcBef>
                <a:spcPts val="0"/>
              </a:spcBef>
            </a:pPr>
            <a:br>
              <a:rPr lang="en-US"/>
            </a:br>
            <a:br>
              <a:rPr lang="en-US"/>
            </a:br>
            <a:br>
              <a:rPr lang="en-US"/>
            </a:br>
            <a:br>
              <a:rPr lang="en-US"/>
            </a:br>
            <a:br>
              <a:rPr lang="en-US">
                <a:latin typeface="Calibri"/>
                <a:cs typeface="Calibri"/>
              </a:rPr>
            </a:br>
            <a:br>
              <a:rPr lang="en-US">
                <a:latin typeface="Calibri"/>
                <a:cs typeface="Calibri"/>
              </a:rPr>
            </a:br>
            <a:br>
              <a:rPr lang="en-US">
                <a:latin typeface="+mj-ea"/>
                <a:cs typeface="Calibri"/>
              </a:rPr>
            </a:br>
            <a:r>
              <a:rPr lang="en-US">
                <a:latin typeface="Calibri"/>
                <a:ea typeface="Calibri"/>
                <a:cs typeface="Calibri"/>
              </a:rPr>
              <a:t>3. Additional ENTSO-E tasks</a:t>
            </a:r>
            <a:br>
              <a:rPr lang="en-US">
                <a:ea typeface="Calibri"/>
              </a:rPr>
            </a:br>
            <a:br>
              <a:rPr lang="en-US">
                <a:latin typeface="Calibri"/>
                <a:ea typeface="Calibri"/>
                <a:cs typeface="Calibri"/>
              </a:rPr>
            </a:br>
            <a:r>
              <a:rPr lang="en-GB">
                <a:latin typeface="Calibri"/>
                <a:ea typeface="Calibri"/>
                <a:cs typeface="Calibri"/>
              </a:rPr>
              <a:t>Operation Readiness and Resilience </a:t>
            </a:r>
          </a:p>
          <a:p>
            <a:br>
              <a:rPr lang="en-GB"/>
            </a:br>
            <a:br>
              <a:rPr lang="en-US">
                <a:latin typeface="Calibri"/>
                <a:ea typeface="Calibri"/>
                <a:cs typeface="Calibri"/>
              </a:rPr>
            </a:br>
            <a:br>
              <a:rPr lang="en-US">
                <a:latin typeface="Calibri"/>
                <a:cs typeface="Calibri"/>
              </a:rPr>
            </a:br>
            <a:r>
              <a:rPr lang="en-US">
                <a:latin typeface="Calibri"/>
                <a:ea typeface="Calibri"/>
                <a:cs typeface="Calibri"/>
              </a:rPr>
              <a:t> </a:t>
            </a:r>
            <a:br>
              <a:rPr lang="en-US"/>
            </a:br>
            <a:endParaRPr lang="en-GB">
              <a:ea typeface="Calibri"/>
            </a:endParaRPr>
          </a:p>
        </p:txBody>
      </p:sp>
    </p:spTree>
    <p:extLst>
      <p:ext uri="{BB962C8B-B14F-4D97-AF65-F5344CB8AC3E}">
        <p14:creationId xmlns:p14="http://schemas.microsoft.com/office/powerpoint/2010/main" val="2902678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BF9E9B-302F-4FBF-8DC2-EA9449C00D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F1BF9E9B-302F-4FBF-8DC2-EA9449C00D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337577" y="145144"/>
            <a:ext cx="11617788" cy="356467"/>
          </a:xfrm>
        </p:spPr>
        <p:txBody>
          <a:bodyPr vert="horz"/>
          <a:lstStyle/>
          <a:p>
            <a:r>
              <a:rPr lang="en-GB"/>
              <a:t>AWP 2026 – Operation Readiness and Resilience </a:t>
            </a:r>
          </a:p>
        </p:txBody>
      </p:sp>
      <p:sp>
        <p:nvSpPr>
          <p:cNvPr id="8" name="Rectangle 7">
            <a:extLst>
              <a:ext uri="{FF2B5EF4-FFF2-40B4-BE49-F238E27FC236}">
                <a16:creationId xmlns:a16="http://schemas.microsoft.com/office/drawing/2014/main" id="{C95C7279-75B1-AD75-38E5-B333B0B8A4C2}"/>
              </a:ext>
            </a:extLst>
          </p:cNvPr>
          <p:cNvSpPr/>
          <p:nvPr/>
        </p:nvSpPr>
        <p:spPr>
          <a:xfrm>
            <a:off x="229760" y="730997"/>
            <a:ext cx="8947714" cy="3320248"/>
          </a:xfrm>
          <a:prstGeom prst="rect">
            <a:avLst/>
          </a:prstGeom>
          <a:ln>
            <a:solidFill>
              <a:schemeClr val="accent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1440" tIns="45720" rIns="91440" bIns="45720" anchor="t"/>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b="1">
                <a:solidFill>
                  <a:srgbClr val="0F218B"/>
                </a:solidFill>
                <a:latin typeface="Calibri"/>
                <a:ea typeface="Calibri"/>
                <a:cs typeface="Calibri"/>
              </a:rPr>
              <a:t>Regional coordination</a:t>
            </a:r>
          </a:p>
          <a:p>
            <a:pPr marL="742950" lvl="1" indent="-285750">
              <a:buFont typeface="Arial" panose="020B0604020202020204" pitchFamily="34" charset="0"/>
              <a:buChar char="•"/>
              <a:defRPr/>
            </a:pPr>
            <a:r>
              <a:rPr kumimoji="0" lang="en-GB" sz="1700" i="0" u="none" strike="noStrike" kern="1200" cap="none" spc="0" normalizeH="0" baseline="0" noProof="0">
                <a:ln>
                  <a:noFill/>
                </a:ln>
                <a:solidFill>
                  <a:srgbClr val="3A3A3F"/>
                </a:solidFill>
                <a:effectLst/>
                <a:uLnTx/>
                <a:uFillTx/>
                <a:latin typeface="Calibri"/>
                <a:ea typeface="Calibri"/>
                <a:cs typeface="Calibri"/>
              </a:rPr>
              <a:t>First a legal mandate in </a:t>
            </a:r>
            <a:r>
              <a:rPr kumimoji="0" lang="en-GB" sz="1700" i="1" u="none" strike="noStrike" kern="1200" cap="none" spc="0" normalizeH="0" baseline="0" noProof="0">
                <a:ln>
                  <a:noFill/>
                </a:ln>
                <a:solidFill>
                  <a:srgbClr val="3A3A3F"/>
                </a:solidFill>
                <a:effectLst/>
                <a:uLnTx/>
                <a:uFillTx/>
                <a:latin typeface="Calibri"/>
                <a:ea typeface="Calibri"/>
                <a:cs typeface="Calibri"/>
              </a:rPr>
              <a:t>System Operations Guideline (SOGL) </a:t>
            </a:r>
            <a:r>
              <a:rPr kumimoji="0" lang="en-GB" sz="1700" i="0" u="none" strike="noStrike" kern="1200" cap="none" spc="0" normalizeH="0" baseline="0" noProof="0">
                <a:ln>
                  <a:noFill/>
                </a:ln>
                <a:solidFill>
                  <a:srgbClr val="3A3A3F"/>
                </a:solidFill>
                <a:effectLst/>
                <a:uLnTx/>
                <a:uFillTx/>
                <a:latin typeface="Calibri"/>
                <a:ea typeface="Calibri"/>
                <a:cs typeface="Calibri"/>
              </a:rPr>
              <a:t>with</a:t>
            </a:r>
            <a:r>
              <a:rPr lang="en-GB" sz="1700" b="1">
                <a:solidFill>
                  <a:srgbClr val="0F218B"/>
                </a:solidFill>
                <a:latin typeface="Calibri"/>
                <a:ea typeface="Calibri"/>
                <a:cs typeface="Calibri"/>
              </a:rPr>
              <a:t> 5</a:t>
            </a:r>
            <a:r>
              <a:rPr lang="en-GB" sz="1700">
                <a:solidFill>
                  <a:srgbClr val="0F218B"/>
                </a:solidFill>
                <a:latin typeface="Calibri"/>
                <a:ea typeface="Calibri"/>
                <a:cs typeface="Calibri"/>
              </a:rPr>
              <a:t> </a:t>
            </a:r>
            <a:r>
              <a:rPr lang="en-GB" sz="1700" b="1">
                <a:solidFill>
                  <a:srgbClr val="0F218B"/>
                </a:solidFill>
                <a:latin typeface="Calibri"/>
                <a:ea typeface="Calibri"/>
                <a:cs typeface="Calibri"/>
              </a:rPr>
              <a:t>core tasks (Common Grid Model, Outage Planning Coordination, Short-Term Adequacy, Coordinated Security Analysis, Coordinated Capacity Calculation</a:t>
            </a:r>
            <a:r>
              <a:rPr kumimoji="0" lang="en-GB" sz="1700" b="1" i="0" u="none" strike="noStrike" kern="1200" cap="none" spc="0" normalizeH="0" baseline="0" noProof="0">
                <a:ln>
                  <a:noFill/>
                </a:ln>
                <a:solidFill>
                  <a:schemeClr val="accent1"/>
                </a:solidFill>
                <a:effectLst/>
                <a:uLnTx/>
                <a:uFillTx/>
                <a:latin typeface="Calibri"/>
                <a:ea typeface="Calibri"/>
                <a:cs typeface="Calibri"/>
              </a:rPr>
              <a:t>)</a:t>
            </a:r>
            <a:r>
              <a:rPr lang="en-GB" sz="1700" b="1">
                <a:solidFill>
                  <a:schemeClr val="accent1"/>
                </a:solidFill>
                <a:latin typeface="Calibri"/>
                <a:ea typeface="Calibri"/>
                <a:cs typeface="Calibri"/>
              </a:rPr>
              <a:t> </a:t>
            </a:r>
            <a:r>
              <a:rPr kumimoji="0" lang="en-GB" sz="1700" i="0" u="none" strike="noStrike" kern="1200" cap="none" spc="0" normalizeH="0" baseline="0" noProof="0">
                <a:ln>
                  <a:noFill/>
                </a:ln>
                <a:solidFill>
                  <a:srgbClr val="3A3A3F"/>
                </a:solidFill>
                <a:effectLst/>
                <a:uLnTx/>
                <a:uFillTx/>
                <a:latin typeface="Calibri"/>
                <a:ea typeface="Calibri"/>
                <a:cs typeface="Calibri"/>
              </a:rPr>
              <a:t> performed by RCCs </a:t>
            </a:r>
            <a:endParaRPr lang="en-GB" sz="1700" i="0" u="none" strike="noStrike" kern="1200" cap="none" spc="0" normalizeH="0" baseline="0" noProof="0">
              <a:ln>
                <a:noFill/>
              </a:ln>
              <a:solidFill>
                <a:srgbClr val="3A3A3F"/>
              </a:solidFill>
              <a:effectLst/>
              <a:uLnTx/>
              <a:uFillTx/>
              <a:latin typeface="Calibri"/>
              <a:ea typeface="Calibri"/>
              <a:cs typeface="Calibri"/>
            </a:endParaRPr>
          </a:p>
          <a:p>
            <a:pPr marL="742950" lvl="1" indent="-285750">
              <a:buFont typeface="Arial" panose="020B0604020202020204" pitchFamily="34" charset="0"/>
              <a:buChar char="•"/>
              <a:defRPr/>
            </a:pPr>
            <a:r>
              <a:rPr kumimoji="0" lang="en-GB" sz="1700" i="0" u="none" strike="noStrike" kern="1200" cap="none" spc="0" normalizeH="0" baseline="0" noProof="0">
                <a:ln>
                  <a:noFill/>
                </a:ln>
                <a:solidFill>
                  <a:srgbClr val="3A3A3F"/>
                </a:solidFill>
                <a:effectLst/>
                <a:uLnTx/>
                <a:uFillTx/>
                <a:latin typeface="Calibri"/>
                <a:ea typeface="Calibri"/>
                <a:cs typeface="Calibri"/>
              </a:rPr>
              <a:t>Expanded in the Clean Energy Package and Regulation (EU) 2019/943 to become </a:t>
            </a:r>
            <a:r>
              <a:rPr lang="en-GB" sz="1700">
                <a:solidFill>
                  <a:srgbClr val="0F218B"/>
                </a:solidFill>
                <a:latin typeface="Calibri"/>
                <a:ea typeface="Calibri"/>
                <a:cs typeface="Calibri"/>
              </a:rPr>
              <a:t>16 tasks</a:t>
            </a:r>
            <a:r>
              <a:rPr kumimoji="0" lang="en-GB" sz="1700" i="0" u="none" strike="noStrike" kern="1200" cap="none" spc="0" normalizeH="0" baseline="0" noProof="0">
                <a:ln>
                  <a:noFill/>
                </a:ln>
                <a:solidFill>
                  <a:srgbClr val="3A3A3F"/>
                </a:solidFill>
                <a:effectLst/>
                <a:uLnTx/>
                <a:uFillTx/>
                <a:latin typeface="Calibri"/>
                <a:ea typeface="Calibri"/>
                <a:cs typeface="Calibri"/>
              </a:rPr>
              <a:t>. </a:t>
            </a:r>
            <a:endParaRPr lang="en-GB" sz="1700">
              <a:solidFill>
                <a:srgbClr val="3A3A3F"/>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kumimoji="0" lang="en-GB" sz="1700" b="1" i="0" u="none" strike="noStrike" kern="1200" cap="none" spc="0" normalizeH="0" baseline="0" noProof="0">
                <a:ln>
                  <a:noFill/>
                </a:ln>
                <a:solidFill>
                  <a:srgbClr val="0F218B"/>
                </a:solidFill>
                <a:effectLst/>
                <a:uLnTx/>
                <a:uFillTx/>
                <a:latin typeface="Calibri"/>
                <a:ea typeface="Calibri"/>
                <a:cs typeface="Calibri"/>
              </a:rPr>
              <a:t>6 RCCs</a:t>
            </a:r>
            <a:r>
              <a:rPr kumimoji="0" lang="en-GB" sz="1700" i="0" u="none" strike="noStrike" kern="1200" cap="none" spc="0" normalizeH="0" baseline="0" noProof="0">
                <a:ln>
                  <a:noFill/>
                </a:ln>
                <a:solidFill>
                  <a:srgbClr val="3A3A3F"/>
                </a:solidFill>
                <a:effectLst/>
                <a:uLnTx/>
                <a:uFillTx/>
                <a:latin typeface="Calibri"/>
                <a:ea typeface="Calibri"/>
                <a:cs typeface="Calibri"/>
              </a:rPr>
              <a:t> :</a:t>
            </a:r>
            <a:endParaRPr lang="en-GB" sz="1700" i="0" u="none" strike="noStrike" kern="1200" cap="none" spc="0" normalizeH="0" baseline="0" noProof="0">
              <a:ln>
                <a:noFill/>
              </a:ln>
              <a:solidFill>
                <a:srgbClr val="3A3A3F"/>
              </a:solidFill>
              <a:effectLst/>
              <a:uLnTx/>
              <a:uFillTx/>
              <a:latin typeface="Calibri"/>
              <a:ea typeface="Calibri"/>
              <a:cs typeface="Calibri"/>
            </a:endParaRPr>
          </a:p>
          <a:p>
            <a:pPr marL="742950" lvl="1" indent="-285750">
              <a:buFont typeface="Arial" panose="020B0604020202020204" pitchFamily="34" charset="0"/>
              <a:buChar char="•"/>
              <a:defRPr/>
            </a:pPr>
            <a:r>
              <a:rPr kumimoji="0" lang="en-GB" sz="1700" u="none" strike="noStrike" kern="1200" cap="none" spc="0" normalizeH="0" baseline="0" noProof="0">
                <a:ln>
                  <a:noFill/>
                </a:ln>
                <a:solidFill>
                  <a:srgbClr val="3A3A3F"/>
                </a:solidFill>
                <a:effectLst/>
                <a:uLnTx/>
                <a:uFillTx/>
                <a:latin typeface="Calibri"/>
                <a:ea typeface="Calibri"/>
                <a:cs typeface="Calibri"/>
              </a:rPr>
              <a:t>Owned/appointed by TSOs</a:t>
            </a:r>
            <a:r>
              <a:rPr lang="en-GB" sz="1700">
                <a:solidFill>
                  <a:srgbClr val="3A3A3F"/>
                </a:solidFill>
                <a:latin typeface="Calibri"/>
                <a:ea typeface="Calibri"/>
                <a:cs typeface="Calibri"/>
              </a:rPr>
              <a:t>, deliver legally mandated tasks</a:t>
            </a:r>
            <a:endParaRPr lang="en-GB" sz="1700" u="none" strike="noStrike" kern="1200" cap="none" spc="0" normalizeH="0" baseline="0" noProof="0">
              <a:ln>
                <a:noFill/>
              </a:ln>
              <a:solidFill>
                <a:srgbClr val="3A3A3F"/>
              </a:solidFill>
              <a:effectLst/>
              <a:uLnTx/>
              <a:uFillTx/>
              <a:latin typeface="Calibri"/>
              <a:ea typeface="Calibri"/>
              <a:cs typeface="Calibri"/>
            </a:endParaRPr>
          </a:p>
          <a:p>
            <a:pPr marL="742950" lvl="1" indent="-285750">
              <a:buFont typeface="Arial" panose="020B0604020202020204" pitchFamily="34" charset="0"/>
              <a:buChar char="•"/>
              <a:defRPr/>
            </a:pPr>
            <a:r>
              <a:rPr kumimoji="0" lang="en-GB" sz="1700" u="none" strike="noStrike" kern="1200" cap="none" spc="0" normalizeH="0" baseline="0" noProof="0">
                <a:ln>
                  <a:noFill/>
                </a:ln>
                <a:solidFill>
                  <a:srgbClr val="3A3A3F"/>
                </a:solidFill>
                <a:effectLst/>
                <a:uLnTx/>
                <a:uFillTx/>
                <a:latin typeface="Calibri"/>
                <a:ea typeface="Calibri"/>
                <a:cs typeface="Calibri"/>
              </a:rPr>
              <a:t>Provide </a:t>
            </a:r>
            <a:r>
              <a:rPr lang="en-GB" sz="1700">
                <a:solidFill>
                  <a:srgbClr val="3A3A3F"/>
                </a:solidFill>
                <a:latin typeface="Calibri"/>
                <a:ea typeface="Calibri"/>
                <a:cs typeface="Calibri"/>
              </a:rPr>
              <a:t>recommendations to TSOs </a:t>
            </a:r>
            <a:r>
              <a:rPr kumimoji="0" lang="en-GB" sz="1700" i="0" u="none" strike="noStrike" kern="1200" cap="none" spc="0" normalizeH="0" baseline="0" noProof="0">
                <a:ln>
                  <a:noFill/>
                </a:ln>
                <a:solidFill>
                  <a:srgbClr val="3A3A3F"/>
                </a:solidFill>
                <a:effectLst/>
                <a:uLnTx/>
                <a:uFillTx/>
                <a:latin typeface="Calibri"/>
                <a:ea typeface="Calibri"/>
                <a:cs typeface="Calibri"/>
              </a:rPr>
              <a:t>that contribute to minimise risks of wide-area events, and lower costs by ensuring the maximised availability of transmission capacity to market participants</a:t>
            </a:r>
            <a:endParaRPr lang="en-GB" sz="1700"/>
          </a:p>
          <a:p>
            <a:pPr marL="285750" marR="0" lvl="0" indent="-285750" algn="l" defTabSz="457200" rtl="0" eaLnBrk="1" fontAlgn="auto" latinLnBrk="0" hangingPunct="1">
              <a:lnSpc>
                <a:spcPct val="50000"/>
              </a:lnSpc>
              <a:spcBef>
                <a:spcPts val="0"/>
              </a:spcBef>
              <a:spcAft>
                <a:spcPts val="0"/>
              </a:spcAft>
              <a:buClrTx/>
              <a:buSzTx/>
              <a:buFont typeface="Arial" panose="020B0604020202020204" pitchFamily="34" charset="0"/>
              <a:buChar char="•"/>
              <a:tabLst/>
              <a:defRPr/>
            </a:pPr>
            <a:endParaRPr kumimoji="0" lang="en-GB" sz="170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a:ln>
                  <a:noFill/>
                </a:ln>
                <a:solidFill>
                  <a:srgbClr val="0D218B"/>
                </a:solidFill>
                <a:effectLst/>
                <a:uLnTx/>
                <a:uFillTx/>
                <a:latin typeface="Calibri"/>
                <a:ea typeface="Calibri"/>
                <a:cs typeface="Calibri"/>
              </a:rPr>
              <a:t>In 2026,</a:t>
            </a:r>
            <a:r>
              <a:rPr kumimoji="0" lang="en-GB" sz="1700" b="1" i="0" u="none" strike="noStrike" kern="1200" cap="none" spc="0" normalizeH="0" baseline="0" noProof="0">
                <a:ln>
                  <a:noFill/>
                </a:ln>
                <a:solidFill>
                  <a:srgbClr val="3A3A3F"/>
                </a:solidFill>
                <a:effectLst/>
                <a:uLnTx/>
                <a:uFillTx/>
                <a:latin typeface="Calibri"/>
                <a:ea typeface="Calibri"/>
                <a:cs typeface="Calibri"/>
              </a:rPr>
              <a:t> </a:t>
            </a:r>
            <a:r>
              <a:rPr kumimoji="0" lang="en-GB" sz="1700" i="0" u="none" strike="noStrike" kern="1200" cap="none" spc="0" normalizeH="0" baseline="0" noProof="0">
                <a:ln>
                  <a:noFill/>
                </a:ln>
                <a:solidFill>
                  <a:srgbClr val="3A3A3F"/>
                </a:solidFill>
                <a:effectLst/>
                <a:uLnTx/>
                <a:uFillTx/>
                <a:latin typeface="Calibri"/>
                <a:ea typeface="Calibri"/>
                <a:cs typeface="Calibri"/>
              </a:rPr>
              <a:t>focus set on implementation of some of the remaining tasks under Art. 37 (1) of Regulation (EU) 2019/943</a:t>
            </a:r>
            <a:endParaRPr kumimoji="0" lang="en-GB" sz="1700" i="0" u="none" strike="noStrike" kern="1200" cap="none" spc="0" normalizeH="0" baseline="0" noProof="0">
              <a:ln>
                <a:noFill/>
              </a:ln>
              <a:solidFill>
                <a:srgbClr val="3A3A3F">
                  <a:hueOff val="0"/>
                  <a:satOff val="0"/>
                  <a:lumOff val="0"/>
                  <a:alphaOff val="0"/>
                </a:srgbClr>
              </a:solidFill>
              <a:effectLst/>
              <a:uLnTx/>
              <a:uFillTx/>
              <a:latin typeface="Trebuchet MS"/>
              <a:ea typeface="+mn-ea"/>
              <a:cs typeface="+mn-cs"/>
            </a:endParaRPr>
          </a:p>
        </p:txBody>
      </p:sp>
      <p:sp>
        <p:nvSpPr>
          <p:cNvPr id="10" name="TextBox 9">
            <a:extLst>
              <a:ext uri="{FF2B5EF4-FFF2-40B4-BE49-F238E27FC236}">
                <a16:creationId xmlns:a16="http://schemas.microsoft.com/office/drawing/2014/main" id="{F4E87FD7-57E9-4F88-C1CA-90ECA45EEEAA}"/>
              </a:ext>
            </a:extLst>
          </p:cNvPr>
          <p:cNvSpPr txBox="1"/>
          <p:nvPr/>
        </p:nvSpPr>
        <p:spPr>
          <a:xfrm>
            <a:off x="210803" y="4273757"/>
            <a:ext cx="11744562" cy="2531462"/>
          </a:xfrm>
          <a:prstGeom prst="rect">
            <a:avLst/>
          </a:prstGeom>
          <a:solidFill>
            <a:schemeClr val="bg1"/>
          </a:solidFill>
          <a:ln w="19050">
            <a:solidFill>
              <a:schemeClr val="accent2"/>
            </a:solidFill>
          </a:ln>
        </p:spPr>
        <p:txBody>
          <a:bodyPr wrap="square" lIns="91440" tIns="45720" rIns="91440" bIns="45720" rtlCol="0" anchor="t">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a:ln>
                <a:noFill/>
              </a:ln>
              <a:solidFill>
                <a:srgbClr val="0F218B"/>
              </a:solidFill>
              <a:effectLst/>
              <a:uLnTx/>
              <a:uFillTx/>
              <a:latin typeface="Calibri" panose="020F0502020204030204" pitchFamily="34" charset="0"/>
              <a:ea typeface="Calibri"/>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a:ln>
                  <a:noFill/>
                </a:ln>
                <a:solidFill>
                  <a:srgbClr val="0F218B"/>
                </a:solidFill>
                <a:effectLst/>
                <a:uLnTx/>
                <a:uFillTx/>
                <a:latin typeface="Calibri"/>
                <a:ea typeface="Calibri"/>
                <a:cs typeface="Calibri"/>
              </a:rPr>
              <a:t>CGM</a:t>
            </a:r>
            <a:r>
              <a:rPr kumimoji="0" lang="en-GB" sz="1700" b="0" i="0" u="none" strike="noStrike" kern="1200" cap="none" spc="0" normalizeH="0" baseline="0" noProof="0">
                <a:ln>
                  <a:noFill/>
                </a:ln>
                <a:solidFill>
                  <a:srgbClr val="000000"/>
                </a:solidFill>
                <a:effectLst/>
                <a:uLnTx/>
                <a:uFillTx/>
                <a:latin typeface="Calibri"/>
                <a:ea typeface="Calibri"/>
                <a:cs typeface="Calibri"/>
              </a:rPr>
              <a:t> (</a:t>
            </a:r>
            <a:r>
              <a:rPr kumimoji="0" lang="en-GB" sz="1700" i="0" u="none" strike="noStrike" kern="1200" cap="none" spc="0" normalizeH="0" baseline="0" noProof="0">
                <a:ln>
                  <a:noFill/>
                </a:ln>
                <a:effectLst/>
                <a:uLnTx/>
                <a:uFillTx/>
                <a:latin typeface="Calibri"/>
                <a:ea typeface="Calibri"/>
                <a:cs typeface="Calibri"/>
              </a:rPr>
              <a:t>model describing characteristics of the power system) </a:t>
            </a:r>
            <a:r>
              <a:rPr kumimoji="0" lang="en-GB" sz="1700" b="0" i="0" u="none" strike="noStrike" kern="1200" cap="none" spc="0" normalizeH="0" baseline="0" noProof="0">
                <a:ln>
                  <a:noFill/>
                </a:ln>
                <a:solidFill>
                  <a:srgbClr val="000000"/>
                </a:solidFill>
                <a:effectLst/>
                <a:uLnTx/>
                <a:uFillTx/>
                <a:latin typeface="Calibri"/>
                <a:ea typeface="Calibri"/>
                <a:cs typeface="Calibri"/>
              </a:rPr>
              <a:t>and </a:t>
            </a:r>
            <a:r>
              <a:rPr kumimoji="0" lang="en-GB" sz="1700" b="1" i="0" u="none" strike="noStrike" kern="1200" cap="none" spc="0" normalizeH="0" baseline="0" noProof="0">
                <a:ln>
                  <a:noFill/>
                </a:ln>
                <a:solidFill>
                  <a:srgbClr val="0F218B"/>
                </a:solidFill>
                <a:effectLst/>
                <a:uLnTx/>
                <a:uFillTx/>
                <a:latin typeface="Calibri"/>
                <a:ea typeface="Calibri"/>
                <a:cs typeface="Calibri"/>
              </a:rPr>
              <a:t>Operational Planning Data Environment (OPDE</a:t>
            </a:r>
            <a:r>
              <a:rPr kumimoji="0" lang="en-GB" sz="1700" b="1" i="0" u="none" strike="noStrike" kern="1200" cap="none" spc="0" normalizeH="0" baseline="0" noProof="0">
                <a:ln>
                  <a:noFill/>
                </a:ln>
                <a:solidFill>
                  <a:srgbClr val="000000"/>
                </a:solidFill>
                <a:effectLst/>
                <a:uLnTx/>
                <a:uFillTx/>
                <a:latin typeface="Calibri"/>
                <a:ea typeface="Calibri"/>
                <a:cs typeface="Calibri"/>
              </a:rPr>
              <a:t>) </a:t>
            </a:r>
            <a:r>
              <a:rPr kumimoji="0" lang="en-GB" sz="17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a:t>
            </a:r>
            <a:r>
              <a:rPr kumimoji="0" lang="en-GB" sz="1700" b="1" i="0" u="none" strike="noStrike" kern="1200" cap="none" spc="0" normalizeH="0" baseline="0" noProof="0">
                <a:ln>
                  <a:noFill/>
                </a:ln>
                <a:solidFill>
                  <a:srgbClr val="000000"/>
                </a:solidFill>
                <a:effectLst/>
                <a:uLnTx/>
                <a:uFillTx/>
                <a:latin typeface="Calibri"/>
                <a:ea typeface="Calibri"/>
                <a:cs typeface="Calibri"/>
              </a:rPr>
              <a:t> </a:t>
            </a:r>
            <a:r>
              <a:rPr kumimoji="0" lang="en-GB" sz="1700" b="0" i="0" u="none" strike="noStrike" kern="1200" cap="none" spc="0" normalizeH="0" baseline="0" noProof="0">
                <a:ln>
                  <a:noFill/>
                </a:ln>
                <a:solidFill>
                  <a:srgbClr val="000000"/>
                </a:solidFill>
                <a:effectLst/>
                <a:uLnTx/>
                <a:uFillTx/>
                <a:latin typeface="Calibri"/>
                <a:ea typeface="Calibri"/>
                <a:cs typeface="Calibri"/>
              </a:rPr>
              <a:t>key enablers of operational coordination &amp; security of supply at European level. </a:t>
            </a:r>
            <a:endParaRPr lang="en-GB" sz="1700" b="0" i="1" u="none" strike="noStrike" kern="1200" cap="none" spc="0" normalizeH="0" baseline="0" noProof="0">
              <a:ln>
                <a:noFill/>
              </a:ln>
              <a:solidFill>
                <a:srgbClr val="000000"/>
              </a:solidFill>
              <a:effectLst/>
              <a:uLnTx/>
              <a:uFillTx/>
              <a:latin typeface="Calibri"/>
              <a:ea typeface="Calibri"/>
              <a:cs typeface="Calibri"/>
            </a:endParaRPr>
          </a:p>
          <a:p>
            <a:pPr marL="285750" marR="0" lvl="0" indent="-285750" algn="just" defTabSz="457200" rtl="0" eaLnBrk="1" fontAlgn="auto" latinLnBrk="0" hangingPunct="1">
              <a:lnSpc>
                <a:spcPct val="5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a:p>
            <a:pPr marL="285750" indent="-285750" algn="just">
              <a:buFont typeface="Arial,Sans-Serif" panose="020B0604020202020204" pitchFamily="34" charset="0"/>
              <a:buChar char="•"/>
              <a:defRPr/>
            </a:pPr>
            <a:r>
              <a:rPr kumimoji="0" lang="en-GB" sz="1700" b="1" i="0" u="none" strike="noStrike" kern="1200" cap="none" spc="0" normalizeH="0" baseline="0" noProof="0">
                <a:ln>
                  <a:noFill/>
                </a:ln>
                <a:solidFill>
                  <a:srgbClr val="0F218B"/>
                </a:solidFill>
                <a:effectLst/>
                <a:uLnTx/>
                <a:uFillTx/>
                <a:latin typeface="Calibri"/>
                <a:ea typeface="Calibri"/>
                <a:cs typeface="Calibri"/>
              </a:rPr>
              <a:t>Individual Grid M</a:t>
            </a:r>
            <a:r>
              <a:rPr lang="en-GB" sz="1700" b="1" err="1">
                <a:solidFill>
                  <a:srgbClr val="0F218B"/>
                </a:solidFill>
                <a:latin typeface="Calibri"/>
                <a:ea typeface="Calibri"/>
                <a:cs typeface="Calibri"/>
              </a:rPr>
              <a:t>odels</a:t>
            </a:r>
            <a:r>
              <a:rPr lang="en-GB" sz="1700" b="1">
                <a:solidFill>
                  <a:srgbClr val="0F218B"/>
                </a:solidFill>
                <a:latin typeface="Calibri"/>
                <a:ea typeface="Calibri"/>
                <a:cs typeface="Calibri"/>
              </a:rPr>
              <a:t> (IGMs): </a:t>
            </a:r>
            <a:r>
              <a:rPr kumimoji="0" lang="en-GB" sz="1700" b="0" i="0" u="none" strike="noStrike" kern="1200" cap="none" spc="0" normalizeH="0" baseline="0" noProof="0">
                <a:ln>
                  <a:noFill/>
                </a:ln>
                <a:solidFill>
                  <a:srgbClr val="000000"/>
                </a:solidFill>
                <a:effectLst/>
                <a:uLnTx/>
                <a:uFillTx/>
                <a:latin typeface="Calibri"/>
                <a:ea typeface="Calibri"/>
                <a:cs typeface="Calibri"/>
              </a:rPr>
              <a:t>provided by TSOs via OPDE to </a:t>
            </a:r>
            <a:r>
              <a:rPr kumimoji="0" lang="en-GB" sz="1700" b="1" i="0" u="none" strike="noStrike" kern="1200" cap="none" spc="0" normalizeH="0" baseline="0" noProof="0">
                <a:ln>
                  <a:noFill/>
                </a:ln>
                <a:solidFill>
                  <a:srgbClr val="000000"/>
                </a:solidFill>
                <a:effectLst/>
                <a:uLnTx/>
                <a:uFillTx/>
                <a:latin typeface="Calibri"/>
                <a:ea typeface="Calibri"/>
                <a:cs typeface="Calibri"/>
              </a:rPr>
              <a:t>RCCs</a:t>
            </a:r>
            <a:r>
              <a:rPr kumimoji="0" lang="en-GB" sz="1700" b="0" i="0" u="none" strike="noStrike" kern="1200" cap="none" spc="0" normalizeH="0" baseline="0" noProof="0">
                <a:ln>
                  <a:noFill/>
                </a:ln>
                <a:solidFill>
                  <a:srgbClr val="000000"/>
                </a:solidFill>
                <a:effectLst/>
                <a:uLnTx/>
                <a:uFillTx/>
                <a:latin typeface="Calibri"/>
                <a:ea typeface="Calibri"/>
                <a:cs typeface="Calibri"/>
              </a:rPr>
              <a:t>, who merge </a:t>
            </a:r>
            <a:r>
              <a:rPr lang="en-GB" sz="1700">
                <a:solidFill>
                  <a:srgbClr val="000000"/>
                </a:solidFill>
                <a:latin typeface="Calibri"/>
                <a:ea typeface="Calibri"/>
                <a:cs typeface="Calibri"/>
              </a:rPr>
              <a:t>these</a:t>
            </a:r>
            <a:r>
              <a:rPr kumimoji="0" lang="en-GB" sz="1700" b="0" i="0" u="none" strike="noStrike" kern="1200" cap="none" spc="0" normalizeH="0" baseline="0" noProof="0">
                <a:ln>
                  <a:noFill/>
                </a:ln>
                <a:solidFill>
                  <a:srgbClr val="000000"/>
                </a:solidFill>
                <a:effectLst/>
                <a:uLnTx/>
                <a:uFillTx/>
                <a:latin typeface="Calibri"/>
                <a:ea typeface="Calibri"/>
                <a:cs typeface="Calibri"/>
              </a:rPr>
              <a:t> into a</a:t>
            </a:r>
            <a:r>
              <a:rPr kumimoji="0" lang="en-GB" sz="1700" b="1" i="0" u="none" strike="noStrike" kern="1200" cap="none" spc="0" normalizeH="0" baseline="0" noProof="0">
                <a:ln>
                  <a:noFill/>
                </a:ln>
                <a:solidFill>
                  <a:srgbClr val="000000"/>
                </a:solidFill>
                <a:effectLst/>
                <a:uLnTx/>
                <a:uFillTx/>
                <a:latin typeface="Calibri"/>
                <a:ea typeface="Calibri"/>
                <a:cs typeface="Calibri"/>
              </a:rPr>
              <a:t> </a:t>
            </a:r>
            <a:r>
              <a:rPr kumimoji="0" lang="en-GB" sz="1700" b="1" i="0" u="none" strike="noStrike" kern="1200" cap="none" spc="0" normalizeH="0" baseline="0" noProof="0">
                <a:ln>
                  <a:noFill/>
                </a:ln>
                <a:solidFill>
                  <a:srgbClr val="0D218B"/>
                </a:solidFill>
                <a:effectLst/>
                <a:uLnTx/>
                <a:uFillTx/>
                <a:latin typeface="Calibri"/>
                <a:ea typeface="Calibri"/>
                <a:cs typeface="Calibri"/>
              </a:rPr>
              <a:t>CGM</a:t>
            </a:r>
            <a:r>
              <a:rPr kumimoji="0" lang="en-GB" sz="1700" b="1" i="0" u="none" strike="noStrike" kern="1200" cap="none" spc="0" normalizeH="0" baseline="0" noProof="0">
                <a:ln>
                  <a:noFill/>
                </a:ln>
                <a:solidFill>
                  <a:srgbClr val="000000"/>
                </a:solidFill>
                <a:effectLst/>
                <a:uLnTx/>
                <a:uFillTx/>
                <a:latin typeface="Calibri"/>
                <a:ea typeface="Calibri"/>
                <a:cs typeface="Calibri"/>
              </a:rPr>
              <a:t> </a:t>
            </a:r>
            <a:r>
              <a:rPr kumimoji="0" lang="en-GB" sz="1700" b="0" i="0" u="none" strike="noStrike" kern="1200" cap="none" spc="0" normalizeH="0" baseline="0" noProof="0">
                <a:ln>
                  <a:noFill/>
                </a:ln>
                <a:solidFill>
                  <a:srgbClr val="000000"/>
                </a:solidFill>
                <a:effectLst/>
                <a:uLnTx/>
                <a:uFillTx/>
                <a:latin typeface="Calibri"/>
                <a:ea typeface="Calibri"/>
                <a:cs typeface="Calibri"/>
              </a:rPr>
              <a:t>(covering timeframes from one year to one hour before real time).</a:t>
            </a:r>
            <a:endParaRPr kumimoji="0" lang="en-US" sz="1700" b="0" i="0" u="none" strike="noStrike" kern="1200" cap="none" spc="0" normalizeH="0" baseline="0" noProof="0">
              <a:ln>
                <a:noFill/>
              </a:ln>
              <a:solidFill>
                <a:srgbClr val="3A3A3F"/>
              </a:solidFill>
              <a:effectLst/>
              <a:uLnTx/>
              <a:uFillTx/>
              <a:latin typeface="Calibri"/>
              <a:ea typeface="Calibri"/>
              <a:cs typeface="Calibri"/>
            </a:endParaRPr>
          </a:p>
          <a:p>
            <a:pPr marL="285750" marR="0" lvl="0" indent="-285750" algn="just" defTabSz="457200" rtl="0" eaLnBrk="1" fontAlgn="auto" latinLnBrk="0" hangingPunct="1">
              <a:lnSpc>
                <a:spcPct val="50000"/>
              </a:lnSpc>
              <a:spcBef>
                <a:spcPts val="0"/>
              </a:spcBef>
              <a:spcAft>
                <a:spcPts val="0"/>
              </a:spcAft>
              <a:buClrTx/>
              <a:buSzTx/>
              <a:buFont typeface="Arial,Sans-Serif" panose="020B0604020202020204" pitchFamily="34" charset="0"/>
              <a:buChar char="•"/>
              <a:tabLst/>
              <a:defRPr/>
            </a:pPr>
            <a:endParaRPr kumimoji="0" lang="en-GB" sz="17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a:ln>
                  <a:noFill/>
                </a:ln>
                <a:solidFill>
                  <a:srgbClr val="0F218B"/>
                </a:solidFill>
                <a:effectLst/>
                <a:uLnTx/>
                <a:uFillTx/>
                <a:latin typeface="Calibri"/>
                <a:ea typeface="Calibri"/>
                <a:cs typeface="Calibri"/>
              </a:rPr>
              <a:t>CGM:</a:t>
            </a:r>
            <a:r>
              <a:rPr kumimoji="0" lang="en-GB" sz="1700" i="0" u="none" strike="noStrike" kern="1200" cap="none" spc="0" normalizeH="0" baseline="0" noProof="0">
                <a:ln>
                  <a:noFill/>
                </a:ln>
                <a:effectLst/>
                <a:uLnTx/>
                <a:uFillTx/>
                <a:latin typeface="Calibri"/>
                <a:ea typeface="Calibri"/>
                <a:cs typeface="Calibri"/>
              </a:rPr>
              <a:t> </a:t>
            </a:r>
            <a:r>
              <a:rPr kumimoji="0" lang="en-GB" sz="1700" b="1" i="0" u="none" strike="noStrike" kern="1200" cap="none" spc="0" normalizeH="0" baseline="0" noProof="0">
                <a:ln>
                  <a:noFill/>
                </a:ln>
                <a:solidFill>
                  <a:srgbClr val="0F218B"/>
                </a:solidFill>
                <a:effectLst/>
                <a:uLnTx/>
                <a:uFillTx/>
                <a:latin typeface="Calibri"/>
                <a:ea typeface="Calibri"/>
                <a:cs typeface="Calibri"/>
              </a:rPr>
              <a:t>key input for tasks delivered by RCCs </a:t>
            </a:r>
            <a:r>
              <a:rPr kumimoji="0" lang="en-GB" sz="1700" b="0" i="0" u="none" strike="noStrike" kern="1200" cap="none" spc="0" normalizeH="0" baseline="0" noProof="0">
                <a:ln>
                  <a:noFill/>
                </a:ln>
                <a:solidFill>
                  <a:srgbClr val="000000"/>
                </a:solidFill>
                <a:effectLst/>
                <a:uLnTx/>
                <a:uFillTx/>
                <a:latin typeface="Calibri"/>
                <a:ea typeface="Calibri"/>
                <a:cs typeface="Calibri"/>
              </a:rPr>
              <a:t>(</a:t>
            </a:r>
            <a:r>
              <a:rPr kumimoji="0" lang="en-GB" sz="1700" b="0" i="0" u="none" strike="noStrike" kern="1200" cap="none" spc="0" normalizeH="0" baseline="0" noProof="0" err="1">
                <a:ln>
                  <a:noFill/>
                </a:ln>
                <a:solidFill>
                  <a:srgbClr val="000000"/>
                </a:solidFill>
                <a:effectLst/>
                <a:uLnTx/>
                <a:uFillTx/>
                <a:latin typeface="Calibri"/>
                <a:ea typeface="Calibri"/>
                <a:cs typeface="Calibri"/>
              </a:rPr>
              <a:t>e.g</a:t>
            </a:r>
            <a:r>
              <a:rPr kumimoji="0" lang="en-GB" sz="1700" b="0" i="0" u="none" strike="noStrike" kern="1200" cap="none" spc="0" normalizeH="0" baseline="0" noProof="0">
                <a:ln>
                  <a:noFill/>
                </a:ln>
                <a:solidFill>
                  <a:srgbClr val="000000"/>
                </a:solidFill>
                <a:effectLst/>
                <a:uLnTx/>
                <a:uFillTx/>
                <a:latin typeface="Calibri"/>
                <a:ea typeface="Calibri"/>
                <a:cs typeface="Calibri"/>
              </a:rPr>
              <a:t> CCC or CSA)</a:t>
            </a:r>
            <a:r>
              <a:rPr lang="en-GB" sz="1700">
                <a:solidFill>
                  <a:srgbClr val="000000"/>
                </a:solidFill>
                <a:latin typeface="Calibri"/>
                <a:ea typeface="Calibri"/>
                <a:cs typeface="Calibri"/>
              </a:rPr>
              <a:t>.</a:t>
            </a:r>
            <a:endParaRPr lang="en-GB" sz="1700" b="0" i="0" u="none" strike="noStrike" kern="1200" cap="none" spc="0" normalizeH="0" baseline="0" noProof="0">
              <a:ln>
                <a:noFill/>
              </a:ln>
              <a:solidFill>
                <a:srgbClr val="000000"/>
              </a:solidFill>
              <a:effectLst/>
              <a:uLnTx/>
              <a:uFillTx/>
              <a:latin typeface="Calibri"/>
              <a:ea typeface="Calibri"/>
              <a:cs typeface="Calibri"/>
            </a:endParaRPr>
          </a:p>
          <a:p>
            <a:pPr marL="285750" marR="0" lvl="0" indent="-285750" algn="just" defTabSz="457200" rtl="0" eaLnBrk="1" fontAlgn="auto" latinLnBrk="0" hangingPunct="1">
              <a:lnSpc>
                <a:spcPct val="5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a:ln>
                  <a:noFill/>
                </a:ln>
                <a:solidFill>
                  <a:srgbClr val="0D218B"/>
                </a:solidFill>
                <a:effectLst/>
                <a:uLnTx/>
                <a:uFillTx/>
                <a:latin typeface="Calibri" panose="020F0502020204030204" pitchFamily="34" charset="0"/>
                <a:ea typeface="Calibri"/>
                <a:cs typeface="Calibri" panose="020F0502020204030204" pitchFamily="34" charset="0"/>
              </a:rPr>
              <a:t>In 2026</a:t>
            </a:r>
            <a:r>
              <a:rPr kumimoji="0" lang="en-GB" sz="17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rPr>
              <a:t>, focus on delivering a </a:t>
            </a:r>
            <a:r>
              <a:rPr kumimoji="0" lang="en-GB" sz="1700" b="1" i="1"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rPr>
              <a:t>fit-for purpose CGMs </a:t>
            </a:r>
            <a:r>
              <a:rPr kumimoji="0" lang="en-GB" sz="17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rPr>
              <a:t>for as input for pan-European and regional RCC tasks, with the support of the CGM action plan under System Operations C</a:t>
            </a:r>
            <a:r>
              <a:rPr lang="en-GB" sz="1700" err="1">
                <a:solidFill>
                  <a:srgbClr val="000000"/>
                </a:solidFill>
                <a:latin typeface="Calibri" panose="020F0502020204030204" pitchFamily="34" charset="0"/>
                <a:ea typeface="Calibri"/>
                <a:cs typeface="Calibri" panose="020F0502020204030204" pitchFamily="34" charset="0"/>
              </a:rPr>
              <a:t>ommittee</a:t>
            </a:r>
            <a:r>
              <a:rPr lang="en-GB" sz="1700">
                <a:solidFill>
                  <a:srgbClr val="000000"/>
                </a:solidFill>
                <a:latin typeface="Calibri" panose="020F0502020204030204" pitchFamily="34" charset="0"/>
                <a:ea typeface="Calibri"/>
                <a:cs typeface="Calibri" panose="020F0502020204030204" pitchFamily="34" charset="0"/>
              </a:rPr>
              <a:t> </a:t>
            </a:r>
            <a:r>
              <a:rPr kumimoji="0" lang="en-GB" sz="17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rPr>
              <a:t>guidance.</a:t>
            </a:r>
          </a:p>
        </p:txBody>
      </p:sp>
      <p:pic>
        <p:nvPicPr>
          <p:cNvPr id="3" name="Picture 2">
            <a:extLst>
              <a:ext uri="{FF2B5EF4-FFF2-40B4-BE49-F238E27FC236}">
                <a16:creationId xmlns:a16="http://schemas.microsoft.com/office/drawing/2014/main" id="{68E4C18B-FAF1-FB40-23EB-B34BCEB17A95}"/>
              </a:ext>
            </a:extLst>
          </p:cNvPr>
          <p:cNvPicPr>
            <a:picLocks noChangeAspect="1"/>
          </p:cNvPicPr>
          <p:nvPr/>
        </p:nvPicPr>
        <p:blipFill>
          <a:blip r:embed="rId6"/>
          <a:stretch>
            <a:fillRect/>
          </a:stretch>
        </p:blipFill>
        <p:spPr>
          <a:xfrm>
            <a:off x="9159164" y="1005839"/>
            <a:ext cx="2965614" cy="2650077"/>
          </a:xfrm>
          <a:prstGeom prst="rect">
            <a:avLst/>
          </a:prstGeom>
        </p:spPr>
      </p:pic>
      <p:sp>
        <p:nvSpPr>
          <p:cNvPr id="12" name="Rectangle: Rounded Corners 6">
            <a:extLst>
              <a:ext uri="{FF2B5EF4-FFF2-40B4-BE49-F238E27FC236}">
                <a16:creationId xmlns:a16="http://schemas.microsoft.com/office/drawing/2014/main" id="{1A52EAC8-985B-4B11-1B79-52B9250FD01B}"/>
              </a:ext>
            </a:extLst>
          </p:cNvPr>
          <p:cNvSpPr txBox="1"/>
          <p:nvPr/>
        </p:nvSpPr>
        <p:spPr>
          <a:xfrm>
            <a:off x="622927" y="476878"/>
            <a:ext cx="8274261" cy="307956"/>
          </a:xfrm>
          <a:prstGeom prst="round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Regional Coordination </a:t>
            </a:r>
            <a:r>
              <a:rPr kumimoji="0" lang="en-GB" sz="2000" b="0" i="0" u="none" strike="noStrike" kern="1200" cap="none" spc="0" normalizeH="0" baseline="0" noProof="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Centers</a:t>
            </a: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(RCCs)</a:t>
            </a:r>
          </a:p>
        </p:txBody>
      </p:sp>
      <p:grpSp>
        <p:nvGrpSpPr>
          <p:cNvPr id="5" name="Group 4">
            <a:extLst>
              <a:ext uri="{FF2B5EF4-FFF2-40B4-BE49-F238E27FC236}">
                <a16:creationId xmlns:a16="http://schemas.microsoft.com/office/drawing/2014/main" id="{FA62AB6A-B486-34A6-D77D-816B152BC9B4}"/>
              </a:ext>
            </a:extLst>
          </p:cNvPr>
          <p:cNvGrpSpPr/>
          <p:nvPr/>
        </p:nvGrpSpPr>
        <p:grpSpPr>
          <a:xfrm>
            <a:off x="622927" y="4071036"/>
            <a:ext cx="8458547" cy="405442"/>
            <a:chOff x="518907" y="0"/>
            <a:chExt cx="8168275" cy="327136"/>
          </a:xfrm>
          <a:solidFill>
            <a:schemeClr val="accent2"/>
          </a:solidFill>
        </p:grpSpPr>
        <p:sp>
          <p:nvSpPr>
            <p:cNvPr id="6" name="Rectangle: Rounded Corners 5">
              <a:extLst>
                <a:ext uri="{FF2B5EF4-FFF2-40B4-BE49-F238E27FC236}">
                  <a16:creationId xmlns:a16="http://schemas.microsoft.com/office/drawing/2014/main" id="{56B077E6-94DC-0BA4-C1DD-F5329E58D9A4}"/>
                </a:ext>
              </a:extLst>
            </p:cNvPr>
            <p:cNvSpPr/>
            <p:nvPr/>
          </p:nvSpPr>
          <p:spPr>
            <a:xfrm>
              <a:off x="518907" y="0"/>
              <a:ext cx="8168275" cy="327136"/>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7" name="Rectangle: Rounded Corners 6">
              <a:extLst>
                <a:ext uri="{FF2B5EF4-FFF2-40B4-BE49-F238E27FC236}">
                  <a16:creationId xmlns:a16="http://schemas.microsoft.com/office/drawing/2014/main" id="{8C7F4862-1D4F-DF06-7D21-8269411B68E2}"/>
                </a:ext>
              </a:extLst>
            </p:cNvPr>
            <p:cNvSpPr txBox="1"/>
            <p:nvPr/>
          </p:nvSpPr>
          <p:spPr>
            <a:xfrm>
              <a:off x="534876" y="59285"/>
              <a:ext cx="8136337" cy="2518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defTabSz="889000">
                <a:lnSpc>
                  <a:spcPct val="90000"/>
                </a:lnSpc>
                <a:spcBef>
                  <a:spcPct val="0"/>
                </a:spcBef>
                <a:spcAft>
                  <a:spcPct val="35000"/>
                </a:spcAft>
                <a:defRPr/>
              </a:pPr>
              <a:r>
                <a:rPr kumimoji="0" lang="en-GB" sz="2000" b="0" i="0" u="none" strike="noStrike" kern="1200" cap="none" spc="0" normalizeH="0" baseline="0" noProof="0">
                  <a:ln>
                    <a:noFill/>
                  </a:ln>
                  <a:solidFill>
                    <a:srgbClr val="FFFFFF"/>
                  </a:solidFill>
                  <a:effectLst/>
                  <a:uLnTx/>
                  <a:uFillTx/>
                  <a:latin typeface="Calibri"/>
                  <a:ea typeface="Calibri"/>
                  <a:cs typeface="Calibri"/>
                </a:rPr>
                <a:t>Common Grid Model (CGM)</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831898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F37EE-D5F4-C79F-16C9-28C88C47DA42}"/>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9E05C2-B8DB-7567-8736-CDEB85858F1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5F9E05C2-B8DB-7567-8736-CDEB85858F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AB7A95-2C23-2CA3-7699-BF5352BDF7FC}"/>
              </a:ext>
            </a:extLst>
          </p:cNvPr>
          <p:cNvSpPr>
            <a:spLocks noGrp="1"/>
          </p:cNvSpPr>
          <p:nvPr>
            <p:ph type="title"/>
          </p:nvPr>
        </p:nvSpPr>
        <p:spPr/>
        <p:txBody>
          <a:bodyPr vert="horz" lIns="91440" tIns="45720" rIns="91440" bIns="45720" anchor="ctr"/>
          <a:lstStyle/>
          <a:p>
            <a:r>
              <a:rPr lang="en-GB">
                <a:latin typeface="Calibri"/>
                <a:cs typeface="Calibri"/>
              </a:rPr>
              <a:t>AWP 2026 – </a:t>
            </a:r>
            <a:r>
              <a:rPr lang="en-GB"/>
              <a:t>Operation Readiness and Resilience </a:t>
            </a:r>
            <a:endParaRPr lang="en-GB">
              <a:latin typeface="Calibri"/>
              <a:cs typeface="Calibri"/>
            </a:endParaRPr>
          </a:p>
        </p:txBody>
      </p:sp>
      <p:sp>
        <p:nvSpPr>
          <p:cNvPr id="14" name="TextBox 13">
            <a:extLst>
              <a:ext uri="{FF2B5EF4-FFF2-40B4-BE49-F238E27FC236}">
                <a16:creationId xmlns:a16="http://schemas.microsoft.com/office/drawing/2014/main" id="{1E8FDB24-9320-285E-F9CB-B6300C7A3C7B}"/>
              </a:ext>
            </a:extLst>
          </p:cNvPr>
          <p:cNvSpPr txBox="1"/>
          <p:nvPr/>
        </p:nvSpPr>
        <p:spPr>
          <a:xfrm>
            <a:off x="503529" y="1005149"/>
            <a:ext cx="11496847" cy="1477328"/>
          </a:xfrm>
          <a:prstGeom prst="rect">
            <a:avLst/>
          </a:prstGeom>
          <a:noFill/>
          <a:ln w="19050">
            <a:solidFill>
              <a:schemeClr val="accent2"/>
            </a:solidFill>
          </a:ln>
        </p:spPr>
        <p:txBody>
          <a:bodyPr wrap="square" lIns="91440" tIns="45720" rIns="91440" bIns="45720" rtlCol="0" anchor="t">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indent="-285750" algn="just">
              <a:buFont typeface="Arial" panose="020B0604020202020204" pitchFamily="34" charset="0"/>
              <a:buChar char="•"/>
              <a:defRPr/>
            </a:pPr>
            <a:r>
              <a:rPr lang="en-GB" b="1">
                <a:solidFill>
                  <a:schemeClr val="accent1"/>
                </a:solidFill>
                <a:latin typeface="Calibri"/>
                <a:ea typeface="Calibri"/>
                <a:cs typeface="Calibri"/>
              </a:rPr>
              <a:t>EAS</a:t>
            </a:r>
            <a:r>
              <a:rPr lang="en-GB">
                <a:solidFill>
                  <a:srgbClr val="000000"/>
                </a:solidFill>
                <a:latin typeface="Calibri"/>
                <a:ea typeface="Calibri"/>
                <a:cs typeface="Calibri"/>
              </a:rPr>
              <a:t> has been enhanced with new functionalities, focusing on integration of data from the </a:t>
            </a:r>
            <a:r>
              <a:rPr lang="en-GB" b="1">
                <a:solidFill>
                  <a:schemeClr val="accent1"/>
                </a:solidFill>
                <a:latin typeface="Calibri"/>
                <a:ea typeface="Calibri"/>
                <a:cs typeface="Calibri"/>
              </a:rPr>
              <a:t>Wide Area Monitoring System (WAMS), </a:t>
            </a:r>
            <a:r>
              <a:rPr lang="en-GB">
                <a:solidFill>
                  <a:srgbClr val="000000"/>
                </a:solidFill>
                <a:latin typeface="Calibri"/>
                <a:ea typeface="Calibri"/>
                <a:cs typeface="Calibri"/>
              </a:rPr>
              <a:t>providing operators with improved frequency maps and introduced new voltage and angle maps.</a:t>
            </a:r>
          </a:p>
          <a:p>
            <a:pPr marL="285750" indent="-285750" algn="just">
              <a:buFont typeface="Arial" panose="020B0604020202020204" pitchFamily="34" charset="0"/>
              <a:buChar char="•"/>
              <a:defRPr/>
            </a:pPr>
            <a:r>
              <a:rPr lang="en-GB" b="1">
                <a:solidFill>
                  <a:schemeClr val="accent1"/>
                </a:solidFill>
                <a:latin typeface="Calibri"/>
                <a:ea typeface="Calibri"/>
                <a:cs typeface="Calibri"/>
              </a:rPr>
              <a:t>Future developments will include new functions based on WAMS data </a:t>
            </a:r>
            <a:r>
              <a:rPr lang="en-GB">
                <a:solidFill>
                  <a:srgbClr val="000000"/>
                </a:solidFill>
                <a:latin typeface="Calibri"/>
                <a:ea typeface="Calibri"/>
                <a:cs typeface="Calibri"/>
              </a:rPr>
              <a:t>and an ex-post analytical platform for analysing operational events using WAMS data. </a:t>
            </a:r>
          </a:p>
        </p:txBody>
      </p:sp>
      <p:sp>
        <p:nvSpPr>
          <p:cNvPr id="9" name="TextBox 8">
            <a:extLst>
              <a:ext uri="{FF2B5EF4-FFF2-40B4-BE49-F238E27FC236}">
                <a16:creationId xmlns:a16="http://schemas.microsoft.com/office/drawing/2014/main" id="{D6BEA02F-215D-318D-4EA8-71617A3BD4C1}"/>
              </a:ext>
            </a:extLst>
          </p:cNvPr>
          <p:cNvSpPr txBox="1"/>
          <p:nvPr/>
        </p:nvSpPr>
        <p:spPr>
          <a:xfrm>
            <a:off x="492425" y="4617182"/>
            <a:ext cx="11496847" cy="1754326"/>
          </a:xfrm>
          <a:prstGeom prst="rect">
            <a:avLst/>
          </a:prstGeom>
          <a:solidFill>
            <a:schemeClr val="bg1"/>
          </a:solidFill>
          <a:ln w="19050">
            <a:solidFill>
              <a:schemeClr val="accent2"/>
            </a:solidFill>
          </a:ln>
        </p:spPr>
        <p:txBody>
          <a:bodyPr wrap="square" lIns="91440" tIns="45720" rIns="91440" bIns="45720" rtlCol="0" anchor="t">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solidFill>
                  <a:schemeClr val="accent1"/>
                </a:solidFill>
                <a:latin typeface="Calibri"/>
                <a:ea typeface="Calibri"/>
                <a:cs typeface="Calibri"/>
              </a:rPr>
              <a:t>Coordination with Third Country TSOs</a:t>
            </a:r>
            <a:r>
              <a:rPr lang="en-GB">
                <a:solidFill>
                  <a:schemeClr val="accent1"/>
                </a:solidFill>
                <a:latin typeface="Calibri"/>
                <a:ea typeface="Calibri"/>
                <a:cs typeface="Calibri"/>
              </a:rPr>
              <a:t>:</a:t>
            </a:r>
          </a:p>
          <a:p>
            <a:pPr marL="742950" lvl="1" indent="-285750" algn="just">
              <a:buFont typeface="Arial" panose="020B0604020202020204" pitchFamily="34" charset="0"/>
              <a:buChar char="•"/>
              <a:defRPr/>
            </a:pPr>
            <a:r>
              <a:rPr lang="en-GB" b="1" i="1">
                <a:solidFill>
                  <a:schemeClr val="accent1"/>
                </a:solidFill>
                <a:latin typeface="Calibri"/>
                <a:ea typeface="Calibri"/>
                <a:cs typeface="Calibri"/>
              </a:rPr>
              <a:t>Synchronous Area Continental Europe</a:t>
            </a:r>
            <a:r>
              <a:rPr lang="en-GB">
                <a:solidFill>
                  <a:schemeClr val="accent1"/>
                </a:solidFill>
                <a:latin typeface="Calibri"/>
                <a:ea typeface="Calibri"/>
                <a:cs typeface="Calibri"/>
              </a:rPr>
              <a:t>: </a:t>
            </a:r>
            <a:r>
              <a:rPr lang="en-GB">
                <a:solidFill>
                  <a:srgbClr val="000000"/>
                </a:solidFill>
                <a:latin typeface="Calibri"/>
                <a:ea typeface="Calibri"/>
                <a:cs typeface="Calibri"/>
              </a:rPr>
              <a:t>guidance will be provided to </a:t>
            </a:r>
            <a:r>
              <a:rPr lang="en-GB" b="1" err="1">
                <a:solidFill>
                  <a:schemeClr val="accent1"/>
                </a:solidFill>
                <a:latin typeface="Calibri"/>
                <a:ea typeface="Calibri"/>
                <a:cs typeface="Calibri"/>
              </a:rPr>
              <a:t>Moldeletrica</a:t>
            </a:r>
            <a:r>
              <a:rPr lang="en-GB">
                <a:solidFill>
                  <a:srgbClr val="000000"/>
                </a:solidFill>
                <a:latin typeface="Calibri"/>
                <a:ea typeface="Calibri"/>
                <a:cs typeface="Calibri"/>
              </a:rPr>
              <a:t> for implementation of rules applicable in this area</a:t>
            </a:r>
          </a:p>
          <a:p>
            <a:pPr marL="742950" lvl="1" indent="-285750" algn="just">
              <a:buFont typeface="Arial" panose="020B0604020202020204" pitchFamily="34" charset="0"/>
              <a:buChar char="•"/>
              <a:defRPr/>
            </a:pPr>
            <a:r>
              <a:rPr lang="en-GB" b="1" i="1">
                <a:solidFill>
                  <a:schemeClr val="accent1"/>
                </a:solidFill>
                <a:latin typeface="Calibri"/>
                <a:ea typeface="Calibri"/>
                <a:cs typeface="Calibri"/>
              </a:rPr>
              <a:t>TEIAS</a:t>
            </a:r>
            <a:r>
              <a:rPr lang="en-GB">
                <a:solidFill>
                  <a:schemeClr val="accent1"/>
                </a:solidFill>
                <a:latin typeface="Calibri"/>
                <a:ea typeface="Calibri"/>
                <a:cs typeface="Calibri"/>
              </a:rPr>
              <a:t>:  </a:t>
            </a:r>
            <a:r>
              <a:rPr lang="en-GB">
                <a:solidFill>
                  <a:srgbClr val="000000"/>
                </a:solidFill>
                <a:latin typeface="Calibri"/>
                <a:ea typeface="Calibri"/>
                <a:cs typeface="Calibri"/>
              </a:rPr>
              <a:t>close cooperation to continue (Long-Term Agreement)</a:t>
            </a:r>
          </a:p>
          <a:p>
            <a:pPr marL="742950" lvl="1" indent="-285750" algn="just">
              <a:buFont typeface="Arial" panose="020B0604020202020204" pitchFamily="34" charset="0"/>
              <a:buChar char="•"/>
              <a:defRPr/>
            </a:pPr>
            <a:r>
              <a:rPr lang="en-GB" b="1" i="1">
                <a:solidFill>
                  <a:schemeClr val="accent1"/>
                </a:solidFill>
                <a:latin typeface="Calibri"/>
                <a:ea typeface="Calibri"/>
                <a:cs typeface="Calibri"/>
              </a:rPr>
              <a:t>KOSTT</a:t>
            </a:r>
            <a:r>
              <a:rPr lang="en-GB">
                <a:solidFill>
                  <a:schemeClr val="accent1"/>
                </a:solidFill>
                <a:latin typeface="Calibri"/>
                <a:ea typeface="Calibri"/>
                <a:cs typeface="Calibri"/>
              </a:rPr>
              <a:t>: </a:t>
            </a:r>
            <a:r>
              <a:rPr lang="en-GB">
                <a:solidFill>
                  <a:srgbClr val="000000"/>
                </a:solidFill>
                <a:latin typeface="Calibri"/>
                <a:ea typeface="Calibri"/>
                <a:cs typeface="Calibri"/>
              </a:rPr>
              <a:t>close cooperation will continue to ensure the secure operation of the Continental Europe grid.</a:t>
            </a:r>
          </a:p>
        </p:txBody>
      </p:sp>
      <p:sp>
        <p:nvSpPr>
          <p:cNvPr id="17" name="TextBox 16">
            <a:extLst>
              <a:ext uri="{FF2B5EF4-FFF2-40B4-BE49-F238E27FC236}">
                <a16:creationId xmlns:a16="http://schemas.microsoft.com/office/drawing/2014/main" id="{67E76EDB-5896-AD41-F201-39C126387534}"/>
              </a:ext>
            </a:extLst>
          </p:cNvPr>
          <p:cNvSpPr txBox="1"/>
          <p:nvPr/>
        </p:nvSpPr>
        <p:spPr>
          <a:xfrm>
            <a:off x="486142" y="2823190"/>
            <a:ext cx="11486115" cy="1446550"/>
          </a:xfrm>
          <a:prstGeom prst="rect">
            <a:avLst/>
          </a:prstGeom>
          <a:noFill/>
          <a:ln w="19050">
            <a:solidFill>
              <a:schemeClr val="accent2"/>
            </a:solidFill>
          </a:ln>
        </p:spPr>
        <p:txBody>
          <a:bodyPr wrap="square" lIns="91440" tIns="45720" rIns="91440" bIns="45720" rtlCol="0" anchor="t">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a:latin typeface="Calibri"/>
                <a:ea typeface="Calibri"/>
                <a:cs typeface="Calibri"/>
              </a:rPr>
              <a:t>Article 15(5) of the SOGL: </a:t>
            </a:r>
            <a:r>
              <a:rPr lang="en-GB">
                <a:solidFill>
                  <a:srgbClr val="000000"/>
                </a:solidFill>
                <a:latin typeface="Calibri"/>
                <a:ea typeface="Calibri"/>
                <a:cs typeface="Calibri"/>
              </a:rPr>
              <a:t>all incidents at the operational security ranking scales 2 and 3 as per the </a:t>
            </a:r>
            <a:r>
              <a:rPr lang="en-GB" b="1">
                <a:solidFill>
                  <a:schemeClr val="accent1"/>
                </a:solidFill>
                <a:latin typeface="Calibri"/>
                <a:ea typeface="Calibri"/>
                <a:cs typeface="Calibri"/>
              </a:rPr>
              <a:t>incidents classification scale (ICS)</a:t>
            </a:r>
            <a:r>
              <a:rPr lang="en-GB">
                <a:solidFill>
                  <a:schemeClr val="accent1"/>
                </a:solidFill>
                <a:latin typeface="Calibri"/>
                <a:ea typeface="Calibri"/>
                <a:cs typeface="Calibri"/>
              </a:rPr>
              <a:t> </a:t>
            </a:r>
            <a:r>
              <a:rPr lang="en-GB" b="1">
                <a:solidFill>
                  <a:schemeClr val="accent1"/>
                </a:solidFill>
                <a:latin typeface="Calibri"/>
                <a:ea typeface="Calibri"/>
                <a:cs typeface="Calibri"/>
              </a:rPr>
              <a:t>are investigated by dedicated Expert Panels </a:t>
            </a:r>
            <a:r>
              <a:rPr lang="en-GB">
                <a:solidFill>
                  <a:srgbClr val="000000"/>
                </a:solidFill>
                <a:latin typeface="Calibri"/>
                <a:ea typeface="Calibri"/>
                <a:cs typeface="Calibri"/>
              </a:rPr>
              <a:t>consisting of ENTSO-E, ACER and NRA. </a:t>
            </a:r>
          </a:p>
          <a:p>
            <a:pPr marL="285750" indent="-285750" algn="just">
              <a:buFont typeface="Arial" panose="020B0604020202020204" pitchFamily="34" charset="0"/>
              <a:buChar char="•"/>
              <a:defRPr/>
            </a:pPr>
            <a:r>
              <a:rPr lang="en-GB" b="1" i="1">
                <a:solidFill>
                  <a:schemeClr val="accent1"/>
                </a:solidFill>
                <a:latin typeface="Calibri"/>
                <a:ea typeface="Calibri"/>
                <a:cs typeface="Calibri"/>
              </a:rPr>
              <a:t>2026</a:t>
            </a:r>
            <a:r>
              <a:rPr lang="en-GB">
                <a:solidFill>
                  <a:schemeClr val="accent1"/>
                </a:solidFill>
                <a:latin typeface="Calibri"/>
                <a:ea typeface="Calibri"/>
                <a:cs typeface="Calibri"/>
              </a:rPr>
              <a:t>: </a:t>
            </a:r>
            <a:r>
              <a:rPr lang="en-GB">
                <a:solidFill>
                  <a:srgbClr val="000000"/>
                </a:solidFill>
                <a:latin typeface="Calibri"/>
                <a:ea typeface="Calibri"/>
                <a:cs typeface="Calibri"/>
              </a:rPr>
              <a:t>progress implementation of recommendations from </a:t>
            </a:r>
            <a:r>
              <a:rPr lang="en-GB" b="1" i="1">
                <a:solidFill>
                  <a:schemeClr val="accent1"/>
                </a:solidFill>
                <a:latin typeface="Calibri"/>
                <a:ea typeface="Calibri"/>
                <a:cs typeface="Calibri"/>
              </a:rPr>
              <a:t>2021 ICS Scale 2 grid </a:t>
            </a:r>
            <a:r>
              <a:rPr lang="en-GB">
                <a:solidFill>
                  <a:srgbClr val="000000"/>
                </a:solidFill>
                <a:latin typeface="Calibri"/>
                <a:ea typeface="Calibri"/>
                <a:cs typeface="Calibri"/>
              </a:rPr>
              <a:t>incidents and start implementation of recommendations derived from the</a:t>
            </a:r>
            <a:r>
              <a:rPr lang="en-GB" b="1">
                <a:solidFill>
                  <a:srgbClr val="002060"/>
                </a:solidFill>
                <a:latin typeface="Calibri"/>
                <a:ea typeface="Calibri"/>
                <a:cs typeface="Calibri"/>
              </a:rPr>
              <a:t> </a:t>
            </a:r>
            <a:r>
              <a:rPr lang="en-GB" b="1" i="1">
                <a:solidFill>
                  <a:schemeClr val="accent1"/>
                </a:solidFill>
                <a:latin typeface="Calibri"/>
                <a:ea typeface="Calibri"/>
                <a:cs typeface="Calibri"/>
              </a:rPr>
              <a:t>2024 ICS Scale 3 grid incident</a:t>
            </a:r>
            <a:r>
              <a:rPr lang="en-GB" b="1">
                <a:solidFill>
                  <a:schemeClr val="accent1"/>
                </a:solidFill>
                <a:latin typeface="Calibri"/>
                <a:ea typeface="Calibri"/>
                <a:cs typeface="Calibri"/>
              </a:rPr>
              <a:t>.</a:t>
            </a:r>
          </a:p>
        </p:txBody>
      </p:sp>
      <p:grpSp>
        <p:nvGrpSpPr>
          <p:cNvPr id="18" name="Group 17">
            <a:extLst>
              <a:ext uri="{FF2B5EF4-FFF2-40B4-BE49-F238E27FC236}">
                <a16:creationId xmlns:a16="http://schemas.microsoft.com/office/drawing/2014/main" id="{54D17687-6966-B1A6-7B61-2B36728F3F05}"/>
              </a:ext>
            </a:extLst>
          </p:cNvPr>
          <p:cNvGrpSpPr/>
          <p:nvPr/>
        </p:nvGrpSpPr>
        <p:grpSpPr>
          <a:xfrm>
            <a:off x="831337" y="2580079"/>
            <a:ext cx="8168275" cy="327136"/>
            <a:chOff x="518907" y="0"/>
            <a:chExt cx="8168275" cy="327136"/>
          </a:xfrm>
          <a:solidFill>
            <a:schemeClr val="accent2"/>
          </a:solidFill>
        </p:grpSpPr>
        <p:sp>
          <p:nvSpPr>
            <p:cNvPr id="19" name="Rectangle: Rounded Corners 18">
              <a:extLst>
                <a:ext uri="{FF2B5EF4-FFF2-40B4-BE49-F238E27FC236}">
                  <a16:creationId xmlns:a16="http://schemas.microsoft.com/office/drawing/2014/main" id="{8D408D9F-4E57-F131-128C-3CA456C13E13}"/>
                </a:ext>
              </a:extLst>
            </p:cNvPr>
            <p:cNvSpPr/>
            <p:nvPr/>
          </p:nvSpPr>
          <p:spPr>
            <a:xfrm>
              <a:off x="518907" y="0"/>
              <a:ext cx="8168275" cy="327136"/>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20" name="Rectangle: Rounded Corners 6">
              <a:extLst>
                <a:ext uri="{FF2B5EF4-FFF2-40B4-BE49-F238E27FC236}">
                  <a16:creationId xmlns:a16="http://schemas.microsoft.com/office/drawing/2014/main" id="{E8E60126-A9BA-CF75-E312-4AC0B7D8093D}"/>
                </a:ext>
              </a:extLst>
            </p:cNvPr>
            <p:cNvSpPr txBox="1"/>
            <p:nvPr/>
          </p:nvSpPr>
          <p:spPr>
            <a:xfrm>
              <a:off x="534876" y="15969"/>
              <a:ext cx="8136337" cy="295198"/>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a:ea typeface="Calibri"/>
                  <a:cs typeface="Calibri"/>
                </a:rPr>
                <a:t>Implementation of grid incidents recommendations</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6" name="Rectangle: Rounded Corners 5">
            <a:extLst>
              <a:ext uri="{FF2B5EF4-FFF2-40B4-BE49-F238E27FC236}">
                <a16:creationId xmlns:a16="http://schemas.microsoft.com/office/drawing/2014/main" id="{3DBC7C9E-79C7-8D3C-8672-A742BD464E72}"/>
              </a:ext>
            </a:extLst>
          </p:cNvPr>
          <p:cNvSpPr/>
          <p:nvPr/>
        </p:nvSpPr>
        <p:spPr>
          <a:xfrm>
            <a:off x="815368" y="914970"/>
            <a:ext cx="8168275" cy="327136"/>
          </a:xfrm>
          <a:prstGeom prst="roundRect">
            <a:avLst/>
          </a:pr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a:ea typeface="Calibri"/>
                <a:cs typeface="Calibri"/>
              </a:rPr>
              <a:t>European Awareness System (EAS)</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Rectangle: Rounded Corners 6">
            <a:extLst>
              <a:ext uri="{FF2B5EF4-FFF2-40B4-BE49-F238E27FC236}">
                <a16:creationId xmlns:a16="http://schemas.microsoft.com/office/drawing/2014/main" id="{3D6F4EB4-6B73-4F6D-C5F3-C7E56A39161C}"/>
              </a:ext>
            </a:extLst>
          </p:cNvPr>
          <p:cNvSpPr/>
          <p:nvPr/>
        </p:nvSpPr>
        <p:spPr>
          <a:xfrm>
            <a:off x="847306" y="4373771"/>
            <a:ext cx="8168275" cy="327136"/>
          </a:xfrm>
          <a:prstGeom prst="roundRect">
            <a:avLst/>
          </a:pr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defTabSz="889000">
              <a:lnSpc>
                <a:spcPct val="90000"/>
              </a:lnSpc>
              <a:spcBef>
                <a:spcPct val="0"/>
              </a:spcBef>
              <a:spcAft>
                <a:spcPct val="35000"/>
              </a:spcAft>
              <a:defRPr/>
            </a:pPr>
            <a:r>
              <a:rPr kumimoji="0" lang="en-GB" sz="2000" b="0" i="0" u="none" strike="noStrike" kern="1200" cap="none" spc="0" normalizeH="0" baseline="0" noProof="0">
                <a:ln>
                  <a:noFill/>
                </a:ln>
                <a:solidFill>
                  <a:srgbClr val="FFFFFF"/>
                </a:solidFill>
                <a:effectLst/>
                <a:uLnTx/>
                <a:uFillTx/>
                <a:latin typeface="Calibri"/>
                <a:ea typeface="Calibri"/>
                <a:cs typeface="Calibri"/>
              </a:rPr>
              <a:t>System Operations Stakeholder engagement</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637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3640080464"/>
              </p:ext>
            </p:extLst>
          </p:nvPr>
        </p:nvGraphicFramePr>
        <p:xfrm>
          <a:off x="441488" y="820529"/>
          <a:ext cx="11377506" cy="5943298"/>
        </p:xfrm>
        <a:graphic>
          <a:graphicData uri="http://schemas.openxmlformats.org/drawingml/2006/table">
            <a:tbl>
              <a:tblPr firstRow="1" bandRow="1">
                <a:tableStyleId>{BC89EF96-8CEA-46FF-86C4-4CE0E7609802}</a:tableStyleId>
              </a:tblPr>
              <a:tblGrid>
                <a:gridCol w="5989129">
                  <a:extLst>
                    <a:ext uri="{9D8B030D-6E8A-4147-A177-3AD203B41FA5}">
                      <a16:colId xmlns:a16="http://schemas.microsoft.com/office/drawing/2014/main" val="3701293075"/>
                    </a:ext>
                  </a:extLst>
                </a:gridCol>
                <a:gridCol w="4144618">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1" i="0" kern="1200">
                          <a:solidFill>
                            <a:srgbClr val="FF0000"/>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Nijat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Wibbelink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Ndreko</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1" i="0" kern="1200" noProof="0">
                          <a:solidFill>
                            <a:srgbClr val="FF0000"/>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1" i="0" kern="1200">
                          <a:solidFill>
                            <a:srgbClr val="FF0000"/>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p>
                      <a:pPr marL="0" algn="l" defTabSz="914400" rtl="0" eaLnBrk="1" latinLnBrk="0" hangingPunct="1"/>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423290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07C7-636C-662D-8540-DBF1835F3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5AA68-6E2B-3B61-AD56-98B88A0DEBAD}"/>
              </a:ext>
            </a:extLst>
          </p:cNvPr>
          <p:cNvSpPr>
            <a:spLocks noGrp="1"/>
          </p:cNvSpPr>
          <p:nvPr>
            <p:ph type="title"/>
          </p:nvPr>
        </p:nvSpPr>
        <p:spPr>
          <a:xfrm>
            <a:off x="354840" y="3072533"/>
            <a:ext cx="11617788" cy="356467"/>
          </a:xfrm>
        </p:spPr>
        <p:txBody>
          <a:bodyPr lIns="91440" tIns="45720" rIns="91440" bIns="45720" anchor="ctr">
            <a:normAutofit fontScale="90000"/>
          </a:bodyPr>
          <a:lstStyle/>
          <a:p>
            <a:pPr>
              <a:lnSpc>
                <a:spcPct val="100000"/>
              </a:lnSpc>
              <a:spcBef>
                <a:spcPts val="0"/>
              </a:spcBef>
            </a:pPr>
            <a:br>
              <a:rPr lang="en-US"/>
            </a:br>
            <a:br>
              <a:rPr lang="en-US"/>
            </a:br>
            <a:br>
              <a:rPr lang="en-US"/>
            </a:br>
            <a:br>
              <a:rPr lang="en-US"/>
            </a:br>
            <a:br>
              <a:rPr lang="en-US">
                <a:latin typeface="Calibri"/>
                <a:cs typeface="Calibri"/>
              </a:rPr>
            </a:br>
            <a:br>
              <a:rPr lang="en-US">
                <a:latin typeface="Calibri"/>
                <a:cs typeface="Calibri"/>
              </a:rPr>
            </a:br>
            <a:br>
              <a:rPr lang="en-US">
                <a:latin typeface="+mj-ea"/>
                <a:cs typeface="Calibri"/>
              </a:rPr>
            </a:br>
            <a:br>
              <a:rPr lang="en-US">
                <a:latin typeface="+mj-ea"/>
                <a:cs typeface="Calibri"/>
              </a:rPr>
            </a:br>
            <a:r>
              <a:rPr lang="en-GB">
                <a:latin typeface="Calibri"/>
                <a:ea typeface="Calibri"/>
                <a:cs typeface="Calibri"/>
              </a:rPr>
              <a:t>Electricity Market Design</a:t>
            </a:r>
            <a:br>
              <a:rPr lang="en-US">
                <a:ea typeface="Calibri"/>
              </a:rPr>
            </a:br>
            <a:br>
              <a:rPr lang="en-US">
                <a:latin typeface="Calibri"/>
                <a:ea typeface="Calibri"/>
                <a:cs typeface="Calibri"/>
              </a:rPr>
            </a:br>
            <a:endParaRPr lang="en-US">
              <a:ea typeface="Calibri"/>
            </a:endParaRPr>
          </a:p>
          <a:p>
            <a:pPr marL="285750" indent="-285750">
              <a:lnSpc>
                <a:spcPct val="100000"/>
              </a:lnSpc>
              <a:spcBef>
                <a:spcPts val="0"/>
              </a:spcBef>
              <a:buFont typeface="Arial,Sans-Serif"/>
              <a:buChar char="•"/>
            </a:pPr>
            <a:endParaRPr lang="en-GB">
              <a:latin typeface="Calibri"/>
              <a:ea typeface="Calibri"/>
              <a:cs typeface="Calibri"/>
            </a:endParaRPr>
          </a:p>
          <a:p>
            <a:br>
              <a:rPr lang="en-GB"/>
            </a:br>
            <a:br>
              <a:rPr lang="en-US">
                <a:latin typeface="Calibri"/>
                <a:ea typeface="Calibri"/>
                <a:cs typeface="Calibri"/>
              </a:rPr>
            </a:br>
            <a:br>
              <a:rPr lang="en-US">
                <a:latin typeface="Calibri"/>
                <a:cs typeface="Calibri"/>
              </a:rPr>
            </a:br>
            <a:r>
              <a:rPr lang="en-US">
                <a:latin typeface="Calibri"/>
                <a:ea typeface="Calibri"/>
                <a:cs typeface="Calibri"/>
              </a:rPr>
              <a:t> </a:t>
            </a:r>
            <a:br>
              <a:rPr lang="en-US"/>
            </a:br>
            <a:endParaRPr lang="en-GB">
              <a:ea typeface="Calibri"/>
            </a:endParaRPr>
          </a:p>
        </p:txBody>
      </p:sp>
    </p:spTree>
    <p:extLst>
      <p:ext uri="{BB962C8B-B14F-4D97-AF65-F5344CB8AC3E}">
        <p14:creationId xmlns:p14="http://schemas.microsoft.com/office/powerpoint/2010/main" val="1070590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7FF0-9AA2-C202-FF4E-6908D9CB38AB}"/>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678AA6-0EF2-0FBF-7C33-7D8A519BA12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83678AA6-0EF2-0FBF-7C33-7D8A519BA1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FF5F64F-DC17-15D3-9C91-3D10AA04BAF9}"/>
              </a:ext>
            </a:extLst>
          </p:cNvPr>
          <p:cNvSpPr>
            <a:spLocks noGrp="1"/>
          </p:cNvSpPr>
          <p:nvPr>
            <p:ph type="title"/>
          </p:nvPr>
        </p:nvSpPr>
        <p:spPr/>
        <p:txBody>
          <a:bodyPr vert="horz" lIns="91440" tIns="45720" rIns="91440" bIns="45720" anchor="ctr"/>
          <a:lstStyle/>
          <a:p>
            <a:r>
              <a:rPr lang="en-GB">
                <a:latin typeface="Calibri"/>
                <a:ea typeface="Calibri"/>
                <a:cs typeface="Calibri"/>
              </a:rPr>
              <a:t>Electricity Market Design</a:t>
            </a:r>
          </a:p>
        </p:txBody>
      </p:sp>
      <p:sp>
        <p:nvSpPr>
          <p:cNvPr id="14" name="TextBox 13">
            <a:extLst>
              <a:ext uri="{FF2B5EF4-FFF2-40B4-BE49-F238E27FC236}">
                <a16:creationId xmlns:a16="http://schemas.microsoft.com/office/drawing/2014/main" id="{502AF562-0081-26F1-7CD3-634087A444AA}"/>
              </a:ext>
            </a:extLst>
          </p:cNvPr>
          <p:cNvSpPr txBox="1"/>
          <p:nvPr/>
        </p:nvSpPr>
        <p:spPr>
          <a:xfrm>
            <a:off x="281373" y="1485244"/>
            <a:ext cx="11496847" cy="1631216"/>
          </a:xfrm>
          <a:prstGeom prst="rect">
            <a:avLst/>
          </a:prstGeom>
          <a:noFill/>
          <a:ln w="19050">
            <a:solidFill>
              <a:schemeClr val="accent2"/>
            </a:solidFill>
          </a:ln>
        </p:spPr>
        <p:txBody>
          <a:bodyPr wrap="square" lIns="91440" tIns="45720" rIns="91440" bIns="45720" rtlCol="0" anchor="t">
            <a:spAutoFit/>
          </a:bodyPr>
          <a:lstStyle/>
          <a:p>
            <a:pPr marL="285750" indent="-192088" algn="just">
              <a:spcAft>
                <a:spcPts val="400"/>
              </a:spcAft>
              <a:buFont typeface="Arial" panose="020B0604020202020204" pitchFamily="34" charset="0"/>
              <a:buChar char="•"/>
            </a:pPr>
            <a:r>
              <a:rPr lang="en-GB">
                <a:latin typeface="Calibri"/>
                <a:ea typeface="Times New Roman" panose="02020603050405020304" pitchFamily="18" charset="0"/>
                <a:cs typeface="Times New Roman"/>
              </a:rPr>
              <a:t>Follow-up of Clean Industry State Aid Framework implementation</a:t>
            </a:r>
          </a:p>
          <a:p>
            <a:pPr marL="285750" indent="-192088" algn="just">
              <a:spcAft>
                <a:spcPts val="400"/>
              </a:spcAft>
              <a:buFont typeface="Arial" panose="020B0604020202020204" pitchFamily="34" charset="0"/>
              <a:buChar char="•"/>
            </a:pPr>
            <a:r>
              <a:rPr lang="en-GB">
                <a:latin typeface="Calibri"/>
                <a:ea typeface="Times New Roman" panose="02020603050405020304" pitchFamily="18" charset="0"/>
                <a:cs typeface="Times New Roman"/>
              </a:rPr>
              <a:t>Monitor developments at national level on development of Capacity Mechanisms, Non-Fossil Flexibility Support Schemes to share design best practices and implementation challenges </a:t>
            </a:r>
          </a:p>
          <a:p>
            <a:pPr marL="285750" indent="-192088" algn="just">
              <a:spcAft>
                <a:spcPts val="400"/>
              </a:spcAft>
              <a:buFont typeface="Arial" panose="020B0604020202020204" pitchFamily="34" charset="0"/>
              <a:buChar char="•"/>
            </a:pPr>
            <a:r>
              <a:rPr lang="en-GB">
                <a:latin typeface="Calibri"/>
                <a:ea typeface="Times New Roman" panose="02020603050405020304" pitchFamily="18" charset="0"/>
                <a:cs typeface="Times New Roman"/>
              </a:rPr>
              <a:t>Assess interactions between Capacity Mechanisms and Non-Fossil Flexibility Support Schemes</a:t>
            </a:r>
            <a:endParaRPr lang="en-GB"/>
          </a:p>
          <a:p>
            <a:pPr marL="285750" indent="-192088" algn="just">
              <a:spcAft>
                <a:spcPts val="400"/>
              </a:spcAft>
              <a:buFont typeface="Arial" panose="020B0604020202020204" pitchFamily="34" charset="0"/>
              <a:buChar char="•"/>
            </a:pPr>
            <a:r>
              <a:rPr lang="en-GB">
                <a:latin typeface="Calibri"/>
                <a:ea typeface="Times New Roman" panose="02020603050405020304" pitchFamily="18" charset="0"/>
                <a:cs typeface="Times New Roman"/>
              </a:rPr>
              <a:t>Monitor and report implementation of cross-border participation to Capacity Mechanisms.</a:t>
            </a:r>
            <a:endParaRPr lang="en-GB">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7C00F9A-92DE-AA5F-1D71-A921C173699B}"/>
              </a:ext>
            </a:extLst>
          </p:cNvPr>
          <p:cNvSpPr txBox="1"/>
          <p:nvPr/>
        </p:nvSpPr>
        <p:spPr>
          <a:xfrm>
            <a:off x="281371" y="3644701"/>
            <a:ext cx="11496847" cy="697627"/>
          </a:xfrm>
          <a:prstGeom prst="rect">
            <a:avLst/>
          </a:prstGeom>
          <a:noFill/>
          <a:ln w="19050">
            <a:solidFill>
              <a:schemeClr val="accent2"/>
            </a:solidFill>
          </a:ln>
        </p:spPr>
        <p:txBody>
          <a:bodyPr wrap="square" lIns="91440" tIns="45720" rIns="91440" bIns="45720" rtlCol="0" anchor="t">
            <a:spAutoFit/>
          </a:bodyPr>
          <a:lstStyle/>
          <a:p>
            <a:pPr marL="285750" indent="-192088" algn="just">
              <a:spcAft>
                <a:spcPts val="400"/>
              </a:spcAft>
              <a:buFont typeface="Arial" panose="020B0604020202020204" pitchFamily="34" charset="0"/>
              <a:buChar char="•"/>
              <a:defRPr/>
            </a:pPr>
            <a:r>
              <a:rPr lang="en-GB">
                <a:solidFill>
                  <a:srgbClr val="000000"/>
                </a:solidFill>
                <a:latin typeface="Calibri"/>
                <a:ea typeface="Calibri"/>
                <a:cs typeface="Calibri"/>
              </a:rPr>
              <a:t>Reaction to EC Guidelines on CfDs &amp; coexistence with PPAs</a:t>
            </a:r>
          </a:p>
          <a:p>
            <a:pPr marL="285750" indent="-192088" algn="just">
              <a:spcAft>
                <a:spcPts val="400"/>
              </a:spcAft>
              <a:buFont typeface="Arial" panose="020B0604020202020204" pitchFamily="34" charset="0"/>
              <a:buChar char="•"/>
              <a:defRPr/>
            </a:pPr>
            <a:r>
              <a:rPr lang="en-GB">
                <a:solidFill>
                  <a:srgbClr val="000000"/>
                </a:solidFill>
                <a:latin typeface="Calibri"/>
                <a:ea typeface="Calibri"/>
                <a:cs typeface="Calibri"/>
              </a:rPr>
              <a:t>Monitor effects of RES support schemes and related regulation on market efficiency &amp; system operation. </a:t>
            </a:r>
          </a:p>
        </p:txBody>
      </p:sp>
      <p:sp>
        <p:nvSpPr>
          <p:cNvPr id="20" name="Rectangle: Rounded Corners 6">
            <a:extLst>
              <a:ext uri="{FF2B5EF4-FFF2-40B4-BE49-F238E27FC236}">
                <a16:creationId xmlns:a16="http://schemas.microsoft.com/office/drawing/2014/main" id="{462DBB80-988C-564F-B0AF-5CA374EAB1C0}"/>
              </a:ext>
            </a:extLst>
          </p:cNvPr>
          <p:cNvSpPr txBox="1"/>
          <p:nvPr/>
        </p:nvSpPr>
        <p:spPr>
          <a:xfrm>
            <a:off x="476126" y="3356095"/>
            <a:ext cx="9767934" cy="361103"/>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defTabSz="889000">
              <a:lnSpc>
                <a:spcPct val="90000"/>
              </a:lnSpc>
              <a:spcBef>
                <a:spcPct val="0"/>
              </a:spcBef>
              <a:spcAft>
                <a:spcPts val="600"/>
              </a:spcAft>
              <a:defRPr/>
            </a:pPr>
            <a:r>
              <a:rPr lang="en-GB" sz="2000">
                <a:solidFill>
                  <a:srgbClr val="FFFFFF"/>
                </a:solidFill>
                <a:latin typeface="Calibri"/>
                <a:ea typeface="Calibri"/>
                <a:cs typeface="Calibri"/>
              </a:rPr>
              <a:t>RES Support Schemes, Contracts for Differences (CfDs) &amp; Power Purchasing Agreements</a:t>
            </a:r>
            <a:endParaRPr lang="en-GB" sz="2000" b="0" i="0" u="none" strike="noStrike" kern="120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endParaRPr>
          </a:p>
        </p:txBody>
      </p:sp>
      <p:sp>
        <p:nvSpPr>
          <p:cNvPr id="21" name="TextBox 20">
            <a:extLst>
              <a:ext uri="{FF2B5EF4-FFF2-40B4-BE49-F238E27FC236}">
                <a16:creationId xmlns:a16="http://schemas.microsoft.com/office/drawing/2014/main" id="{1EF673DB-E48E-D43C-6556-19DCE0F679A5}"/>
              </a:ext>
            </a:extLst>
          </p:cNvPr>
          <p:cNvSpPr txBox="1"/>
          <p:nvPr/>
        </p:nvSpPr>
        <p:spPr>
          <a:xfrm>
            <a:off x="281371" y="4857366"/>
            <a:ext cx="11496847" cy="369332"/>
          </a:xfrm>
          <a:prstGeom prst="rect">
            <a:avLst/>
          </a:prstGeom>
          <a:noFill/>
          <a:ln w="19050">
            <a:solidFill>
              <a:schemeClr val="accent2"/>
            </a:solidFill>
          </a:ln>
        </p:spPr>
        <p:txBody>
          <a:bodyPr wrap="square" lIns="91440" tIns="45720" rIns="91440" bIns="45720" rtlCol="0" anchor="t">
            <a:spAutoFit/>
          </a:bodyPr>
          <a:lstStyle/>
          <a:p>
            <a:pPr marL="285750" indent="-192088" algn="just">
              <a:spcAft>
                <a:spcPts val="400"/>
              </a:spcAft>
              <a:buFont typeface="Arial,Sans-Serif"/>
              <a:buChar char="•"/>
              <a:defRPr/>
            </a:pPr>
            <a:r>
              <a:rPr lang="en-GB">
                <a:solidFill>
                  <a:srgbClr val="000000"/>
                </a:solidFill>
                <a:latin typeface="Calibri"/>
                <a:ea typeface="Calibri"/>
                <a:cs typeface="Calibri"/>
              </a:rPr>
              <a:t>ENTSO-E vision on congestion management tool-kit.</a:t>
            </a:r>
            <a:endParaRPr lang="en-GB" b="1">
              <a:solidFill>
                <a:srgbClr val="000000"/>
              </a:solidFill>
              <a:latin typeface="Calibri" panose="020F0502020204030204" pitchFamily="34" charset="0"/>
              <a:ea typeface="Calibri"/>
              <a:cs typeface="Calibri" panose="020F0502020204030204" pitchFamily="34" charset="0"/>
            </a:endParaRPr>
          </a:p>
        </p:txBody>
      </p:sp>
      <p:grpSp>
        <p:nvGrpSpPr>
          <p:cNvPr id="22" name="Group 21">
            <a:extLst>
              <a:ext uri="{FF2B5EF4-FFF2-40B4-BE49-F238E27FC236}">
                <a16:creationId xmlns:a16="http://schemas.microsoft.com/office/drawing/2014/main" id="{EE54904B-D927-44ED-0128-77F64ACEC8C6}"/>
              </a:ext>
            </a:extLst>
          </p:cNvPr>
          <p:cNvGrpSpPr/>
          <p:nvPr/>
        </p:nvGrpSpPr>
        <p:grpSpPr>
          <a:xfrm>
            <a:off x="506092" y="4530230"/>
            <a:ext cx="9737968" cy="327136"/>
            <a:chOff x="511902" y="0"/>
            <a:chExt cx="8175280" cy="327136"/>
          </a:xfrm>
          <a:solidFill>
            <a:schemeClr val="accent2"/>
          </a:solidFill>
        </p:grpSpPr>
        <p:sp>
          <p:nvSpPr>
            <p:cNvPr id="23" name="Rectangle: Rounded Corners 22">
              <a:extLst>
                <a:ext uri="{FF2B5EF4-FFF2-40B4-BE49-F238E27FC236}">
                  <a16:creationId xmlns:a16="http://schemas.microsoft.com/office/drawing/2014/main" id="{669403C4-5579-CDAF-FE02-20EB485A403D}"/>
                </a:ext>
              </a:extLst>
            </p:cNvPr>
            <p:cNvSpPr/>
            <p:nvPr/>
          </p:nvSpPr>
          <p:spPr>
            <a:xfrm>
              <a:off x="518907" y="0"/>
              <a:ext cx="8168275" cy="327136"/>
            </a:xfrm>
            <a:prstGeom prst="roundRect">
              <a:avLst/>
            </a:prstGeom>
            <a:grpFill/>
            <a:ln>
              <a:solidFill>
                <a:schemeClr val="accent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24" name="Rectangle: Rounded Corners 6">
              <a:extLst>
                <a:ext uri="{FF2B5EF4-FFF2-40B4-BE49-F238E27FC236}">
                  <a16:creationId xmlns:a16="http://schemas.microsoft.com/office/drawing/2014/main" id="{76786D40-4993-168D-517D-0E4B35655695}"/>
                </a:ext>
              </a:extLst>
            </p:cNvPr>
            <p:cNvSpPr txBox="1"/>
            <p:nvPr/>
          </p:nvSpPr>
          <p:spPr>
            <a:xfrm>
              <a:off x="511902" y="15969"/>
              <a:ext cx="8136337" cy="295198"/>
            </a:xfrm>
            <a:prstGeom prst="round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defTabSz="889000">
                <a:lnSpc>
                  <a:spcPct val="90000"/>
                </a:lnSpc>
                <a:spcBef>
                  <a:spcPct val="0"/>
                </a:spcBef>
                <a:spcAft>
                  <a:spcPts val="600"/>
                </a:spcAft>
                <a:defRPr/>
              </a:pPr>
              <a:r>
                <a:rPr lang="en-GB" sz="2000">
                  <a:solidFill>
                    <a:srgbClr val="FFFFFF"/>
                  </a:solidFill>
                  <a:latin typeface="Calibri"/>
                  <a:ea typeface="Calibri"/>
                  <a:cs typeface="Calibri"/>
                </a:rPr>
                <a:t>Market Integration, Congestion Management &amp; Redispatch</a:t>
              </a:r>
              <a:endParaRPr lang="en-GB" sz="2000" b="0" i="0" u="none" strike="noStrike" kern="120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endParaRPr>
            </a:p>
          </p:txBody>
        </p:sp>
      </p:grpSp>
      <p:sp>
        <p:nvSpPr>
          <p:cNvPr id="3" name="TextBox 2">
            <a:extLst>
              <a:ext uri="{FF2B5EF4-FFF2-40B4-BE49-F238E27FC236}">
                <a16:creationId xmlns:a16="http://schemas.microsoft.com/office/drawing/2014/main" id="{8E744F8C-99D8-AA49-28E9-10E1771B75B3}"/>
              </a:ext>
            </a:extLst>
          </p:cNvPr>
          <p:cNvSpPr txBox="1"/>
          <p:nvPr/>
        </p:nvSpPr>
        <p:spPr>
          <a:xfrm>
            <a:off x="281371" y="5753976"/>
            <a:ext cx="11496847" cy="369332"/>
          </a:xfrm>
          <a:prstGeom prst="rect">
            <a:avLst/>
          </a:prstGeom>
          <a:noFill/>
          <a:ln w="19050">
            <a:solidFill>
              <a:schemeClr val="accent2"/>
            </a:solidFill>
          </a:ln>
        </p:spPr>
        <p:txBody>
          <a:bodyPr wrap="square" lIns="91440" tIns="45720" rIns="91440" bIns="45720" rtlCol="0" anchor="t">
            <a:spAutoFit/>
          </a:bodyPr>
          <a:lstStyle/>
          <a:p>
            <a:pPr marL="285750" indent="-192088" algn="just">
              <a:spcAft>
                <a:spcPts val="600"/>
              </a:spcAft>
              <a:buFont typeface="Arial,Sans-Serif"/>
              <a:buChar char="•"/>
              <a:defRPr/>
            </a:pPr>
            <a:r>
              <a:rPr lang="en-GB">
                <a:solidFill>
                  <a:srgbClr val="000000"/>
                </a:solidFill>
                <a:latin typeface="Calibri"/>
                <a:ea typeface="Calibri"/>
                <a:cs typeface="Calibri"/>
              </a:rPr>
              <a:t>Input to possible review of Electricity Directive and Regulation.</a:t>
            </a:r>
            <a:endParaRPr lang="en-GB" b="1">
              <a:solidFill>
                <a:srgbClr val="000000"/>
              </a:solidFill>
              <a:latin typeface="Calibri" panose="020F0502020204030204" pitchFamily="34" charset="0"/>
              <a:ea typeface="Calibri"/>
              <a:cs typeface="Calibri" panose="020F0502020204030204" pitchFamily="34" charset="0"/>
            </a:endParaRPr>
          </a:p>
        </p:txBody>
      </p:sp>
      <p:grpSp>
        <p:nvGrpSpPr>
          <p:cNvPr id="5" name="Group 4">
            <a:extLst>
              <a:ext uri="{FF2B5EF4-FFF2-40B4-BE49-F238E27FC236}">
                <a16:creationId xmlns:a16="http://schemas.microsoft.com/office/drawing/2014/main" id="{5B4A3A7C-3E72-AF61-A159-1DDED310A537}"/>
              </a:ext>
            </a:extLst>
          </p:cNvPr>
          <p:cNvGrpSpPr/>
          <p:nvPr/>
        </p:nvGrpSpPr>
        <p:grpSpPr>
          <a:xfrm>
            <a:off x="523817" y="1145804"/>
            <a:ext cx="9720242" cy="339440"/>
            <a:chOff x="511902" y="0"/>
            <a:chExt cx="8175280" cy="327136"/>
          </a:xfrm>
          <a:solidFill>
            <a:schemeClr val="accent2"/>
          </a:solidFill>
        </p:grpSpPr>
        <p:sp>
          <p:nvSpPr>
            <p:cNvPr id="6" name="Rectangle: Rounded Corners 5">
              <a:extLst>
                <a:ext uri="{FF2B5EF4-FFF2-40B4-BE49-F238E27FC236}">
                  <a16:creationId xmlns:a16="http://schemas.microsoft.com/office/drawing/2014/main" id="{3417EBD6-8277-A90A-859D-23D8CC8662CE}"/>
                </a:ext>
              </a:extLst>
            </p:cNvPr>
            <p:cNvSpPr/>
            <p:nvPr/>
          </p:nvSpPr>
          <p:spPr>
            <a:xfrm>
              <a:off x="518907" y="0"/>
              <a:ext cx="8168275" cy="327136"/>
            </a:xfrm>
            <a:prstGeom prst="roundRect">
              <a:avLst/>
            </a:prstGeom>
            <a:grpFill/>
            <a:ln>
              <a:solidFill>
                <a:schemeClr val="accent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7" name="Rectangle: Rounded Corners 6">
              <a:extLst>
                <a:ext uri="{FF2B5EF4-FFF2-40B4-BE49-F238E27FC236}">
                  <a16:creationId xmlns:a16="http://schemas.microsoft.com/office/drawing/2014/main" id="{EF8193D5-503F-7204-2D7A-5004C00D616C}"/>
                </a:ext>
              </a:extLst>
            </p:cNvPr>
            <p:cNvSpPr txBox="1"/>
            <p:nvPr/>
          </p:nvSpPr>
          <p:spPr>
            <a:xfrm>
              <a:off x="511902" y="15969"/>
              <a:ext cx="8136337" cy="295198"/>
            </a:xfrm>
            <a:prstGeom prst="round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a:spcAft>
                  <a:spcPts val="600"/>
                </a:spcAft>
              </a:pPr>
              <a:r>
                <a:rPr lang="en-GB" sz="2000">
                  <a:solidFill>
                    <a:srgbClr val="FFFFFF"/>
                  </a:solidFill>
                  <a:latin typeface="Calibri"/>
                  <a:ea typeface="Calibri"/>
                  <a:cs typeface="Calibri"/>
                </a:rPr>
                <a:t>Capacity Mechanisms &amp; Non-Fossil Flexibility Support Schemes</a:t>
              </a:r>
            </a:p>
          </p:txBody>
        </p:sp>
      </p:grpSp>
      <p:grpSp>
        <p:nvGrpSpPr>
          <p:cNvPr id="16" name="Group 15">
            <a:extLst>
              <a:ext uri="{FF2B5EF4-FFF2-40B4-BE49-F238E27FC236}">
                <a16:creationId xmlns:a16="http://schemas.microsoft.com/office/drawing/2014/main" id="{6E1F7806-FE79-E864-D31D-687AAF8A2015}"/>
              </a:ext>
            </a:extLst>
          </p:cNvPr>
          <p:cNvGrpSpPr/>
          <p:nvPr/>
        </p:nvGrpSpPr>
        <p:grpSpPr>
          <a:xfrm>
            <a:off x="468332" y="5442808"/>
            <a:ext cx="9775727" cy="338554"/>
            <a:chOff x="511902" y="0"/>
            <a:chExt cx="8175280" cy="327136"/>
          </a:xfrm>
          <a:solidFill>
            <a:schemeClr val="accent2"/>
          </a:solidFill>
        </p:grpSpPr>
        <p:sp>
          <p:nvSpPr>
            <p:cNvPr id="25" name="Rectangle: Rounded Corners 24">
              <a:extLst>
                <a:ext uri="{FF2B5EF4-FFF2-40B4-BE49-F238E27FC236}">
                  <a16:creationId xmlns:a16="http://schemas.microsoft.com/office/drawing/2014/main" id="{9EB78DC3-1508-C523-56F3-164598280317}"/>
                </a:ext>
              </a:extLst>
            </p:cNvPr>
            <p:cNvSpPr/>
            <p:nvPr/>
          </p:nvSpPr>
          <p:spPr>
            <a:xfrm>
              <a:off x="518907" y="0"/>
              <a:ext cx="8168275" cy="327136"/>
            </a:xfrm>
            <a:prstGeom prst="roundRect">
              <a:avLst/>
            </a:prstGeom>
            <a:grpFill/>
            <a:ln>
              <a:solidFill>
                <a:schemeClr val="accent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26" name="Rectangle: Rounded Corners 6">
              <a:extLst>
                <a:ext uri="{FF2B5EF4-FFF2-40B4-BE49-F238E27FC236}">
                  <a16:creationId xmlns:a16="http://schemas.microsoft.com/office/drawing/2014/main" id="{74954736-C8BF-9DF3-4674-CC26060C5F5E}"/>
                </a:ext>
              </a:extLst>
            </p:cNvPr>
            <p:cNvSpPr txBox="1"/>
            <p:nvPr/>
          </p:nvSpPr>
          <p:spPr>
            <a:xfrm>
              <a:off x="511902" y="15969"/>
              <a:ext cx="8136337" cy="295198"/>
            </a:xfrm>
            <a:prstGeom prst="round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defTabSz="889000">
                <a:lnSpc>
                  <a:spcPct val="90000"/>
                </a:lnSpc>
                <a:spcBef>
                  <a:spcPct val="0"/>
                </a:spcBef>
                <a:spcAft>
                  <a:spcPts val="600"/>
                </a:spcAft>
                <a:defRPr/>
              </a:pPr>
              <a:r>
                <a:rPr lang="en-GB" sz="2000">
                  <a:solidFill>
                    <a:srgbClr val="FFFFFF"/>
                  </a:solidFill>
                  <a:latin typeface="Calibri"/>
                  <a:ea typeface="Calibri"/>
                  <a:cs typeface="Calibri"/>
                </a:rPr>
                <a:t>Other</a:t>
              </a:r>
              <a:endParaRPr lang="en-GB" sz="2000" b="0" i="0" u="none" strike="noStrike" kern="120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endParaRPr>
            </a:p>
          </p:txBody>
        </p:sp>
      </p:grpSp>
    </p:spTree>
    <p:extLst>
      <p:ext uri="{BB962C8B-B14F-4D97-AF65-F5344CB8AC3E}">
        <p14:creationId xmlns:p14="http://schemas.microsoft.com/office/powerpoint/2010/main" val="412525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346197951"/>
              </p:ext>
            </p:extLst>
          </p:nvPr>
        </p:nvGraphicFramePr>
        <p:xfrm>
          <a:off x="441488" y="820529"/>
          <a:ext cx="11377506" cy="5710098"/>
        </p:xfrm>
        <a:graphic>
          <a:graphicData uri="http://schemas.openxmlformats.org/drawingml/2006/table">
            <a:tbl>
              <a:tblPr firstRow="1" bandRow="1">
                <a:tableStyleId>{BC89EF96-8CEA-46FF-86C4-4CE0E7609802}</a:tableStyleId>
              </a:tblPr>
              <a:tblGrid>
                <a:gridCol w="5989129">
                  <a:extLst>
                    <a:ext uri="{9D8B030D-6E8A-4147-A177-3AD203B41FA5}">
                      <a16:colId xmlns:a16="http://schemas.microsoft.com/office/drawing/2014/main" val="3701293075"/>
                    </a:ext>
                  </a:extLst>
                </a:gridCol>
                <a:gridCol w="4144618">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Nijat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Wibbelink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Ndreko</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341439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3821099503"/>
              </p:ext>
            </p:extLst>
          </p:nvPr>
        </p:nvGraphicFramePr>
        <p:xfrm>
          <a:off x="441488" y="820529"/>
          <a:ext cx="11377506" cy="5943298"/>
        </p:xfrm>
        <a:graphic>
          <a:graphicData uri="http://schemas.openxmlformats.org/drawingml/2006/table">
            <a:tbl>
              <a:tblPr firstRow="1" bandRow="1">
                <a:tableStyleId>{BC89EF96-8CEA-46FF-86C4-4CE0E7609802}</a:tableStyleId>
              </a:tblPr>
              <a:tblGrid>
                <a:gridCol w="5989129">
                  <a:extLst>
                    <a:ext uri="{9D8B030D-6E8A-4147-A177-3AD203B41FA5}">
                      <a16:colId xmlns:a16="http://schemas.microsoft.com/office/drawing/2014/main" val="3701293075"/>
                    </a:ext>
                  </a:extLst>
                </a:gridCol>
                <a:gridCol w="4144618">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1" i="0" kern="1200">
                          <a:solidFill>
                            <a:srgbClr val="FF0000"/>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Nijat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Wibbelink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Ndreko</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1" i="0" kern="1200" noProof="0">
                          <a:solidFill>
                            <a:srgbClr val="FF0000"/>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1" i="0" kern="1200">
                          <a:solidFill>
                            <a:srgbClr val="FF0000"/>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p>
                      <a:pPr marL="0" algn="l" defTabSz="914400" rtl="0" eaLnBrk="1" latinLnBrk="0" hangingPunct="1"/>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2075781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07C7-636C-662D-8540-DBF1835F3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5AA68-6E2B-3B61-AD56-98B88A0DEBAD}"/>
              </a:ext>
            </a:extLst>
          </p:cNvPr>
          <p:cNvSpPr>
            <a:spLocks noGrp="1"/>
          </p:cNvSpPr>
          <p:nvPr>
            <p:ph type="title"/>
          </p:nvPr>
        </p:nvSpPr>
        <p:spPr>
          <a:xfrm>
            <a:off x="354840" y="3072533"/>
            <a:ext cx="11617788" cy="356467"/>
          </a:xfrm>
        </p:spPr>
        <p:txBody>
          <a:bodyPr lIns="91440" tIns="45720" rIns="91440" bIns="45720" anchor="ctr">
            <a:normAutofit fontScale="90000"/>
          </a:bodyPr>
          <a:lstStyle/>
          <a:p>
            <a:pPr>
              <a:lnSpc>
                <a:spcPct val="100000"/>
              </a:lnSpc>
              <a:spcBef>
                <a:spcPts val="0"/>
              </a:spcBef>
            </a:pPr>
            <a:br>
              <a:rPr lang="en-US"/>
            </a:br>
            <a:br>
              <a:rPr lang="en-US"/>
            </a:br>
            <a:br>
              <a:rPr lang="en-US"/>
            </a:br>
            <a:br>
              <a:rPr lang="en-US"/>
            </a:br>
            <a:br>
              <a:rPr lang="en-US">
                <a:latin typeface="Calibri"/>
                <a:cs typeface="Calibri"/>
              </a:rPr>
            </a:br>
            <a:br>
              <a:rPr lang="en-US">
                <a:latin typeface="Calibri"/>
                <a:cs typeface="Calibri"/>
              </a:rPr>
            </a:br>
            <a:br>
              <a:rPr lang="en-US">
                <a:latin typeface="+mj-ea"/>
                <a:cs typeface="Calibri"/>
              </a:rPr>
            </a:br>
            <a:br>
              <a:rPr lang="en-US">
                <a:latin typeface="+mj-ea"/>
                <a:cs typeface="Calibri"/>
              </a:rPr>
            </a:br>
            <a:br>
              <a:rPr lang="en-US">
                <a:latin typeface="+mj-ea"/>
                <a:cs typeface="Calibri"/>
              </a:rPr>
            </a:br>
            <a:r>
              <a:rPr lang="en-GB">
                <a:latin typeface="Calibri"/>
                <a:ea typeface="Calibri"/>
                <a:cs typeface="Calibri"/>
              </a:rPr>
              <a:t>Economic Regulation and Finance</a:t>
            </a:r>
            <a:br>
              <a:rPr lang="en-GB">
                <a:latin typeface="Calibri"/>
                <a:ea typeface="Calibri"/>
                <a:cs typeface="Calibri"/>
              </a:rPr>
            </a:br>
            <a:br>
              <a:rPr lang="en-US">
                <a:ea typeface="Calibri"/>
              </a:rPr>
            </a:br>
            <a:br>
              <a:rPr lang="en-US">
                <a:latin typeface="Calibri"/>
                <a:ea typeface="Calibri"/>
                <a:cs typeface="Calibri"/>
              </a:rPr>
            </a:br>
            <a:endParaRPr lang="en-US">
              <a:ea typeface="Calibri"/>
            </a:endParaRPr>
          </a:p>
          <a:p>
            <a:pPr marL="285750" indent="-285750">
              <a:lnSpc>
                <a:spcPct val="100000"/>
              </a:lnSpc>
              <a:spcBef>
                <a:spcPts val="0"/>
              </a:spcBef>
              <a:buFont typeface="Arial,Sans-Serif"/>
              <a:buChar char="•"/>
            </a:pPr>
            <a:endParaRPr lang="en-GB">
              <a:latin typeface="Calibri"/>
              <a:ea typeface="Calibri"/>
              <a:cs typeface="Calibri"/>
            </a:endParaRPr>
          </a:p>
          <a:p>
            <a:br>
              <a:rPr lang="en-GB"/>
            </a:br>
            <a:br>
              <a:rPr lang="en-US">
                <a:latin typeface="Calibri"/>
                <a:ea typeface="Calibri"/>
                <a:cs typeface="Calibri"/>
              </a:rPr>
            </a:br>
            <a:br>
              <a:rPr lang="en-US">
                <a:latin typeface="Calibri"/>
                <a:cs typeface="Calibri"/>
              </a:rPr>
            </a:br>
            <a:r>
              <a:rPr lang="en-US">
                <a:latin typeface="Calibri"/>
                <a:ea typeface="Calibri"/>
                <a:cs typeface="Calibri"/>
              </a:rPr>
              <a:t> </a:t>
            </a:r>
            <a:br>
              <a:rPr lang="en-US"/>
            </a:br>
            <a:endParaRPr lang="en-GB">
              <a:ea typeface="Calibri"/>
            </a:endParaRPr>
          </a:p>
        </p:txBody>
      </p:sp>
    </p:spTree>
    <p:extLst>
      <p:ext uri="{BB962C8B-B14F-4D97-AF65-F5344CB8AC3E}">
        <p14:creationId xmlns:p14="http://schemas.microsoft.com/office/powerpoint/2010/main" val="443732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E16E-5038-E5A5-EA13-29B05BDFFE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F1D3918-3BC2-02D5-B266-31C7225DDC34}"/>
              </a:ext>
            </a:extLst>
          </p:cNvPr>
          <p:cNvSpPr/>
          <p:nvPr/>
        </p:nvSpPr>
        <p:spPr>
          <a:xfrm>
            <a:off x="0" y="977153"/>
            <a:ext cx="12192000" cy="5782235"/>
          </a:xfrm>
          <a:prstGeom prst="rect">
            <a:avLst/>
          </a:prstGeom>
          <a:pattFill prst="dkUpDiag">
            <a:fgClr>
              <a:schemeClr val="bg2">
                <a:lumMod val="9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3" hidden="1">
            <a:extLst>
              <a:ext uri="{FF2B5EF4-FFF2-40B4-BE49-F238E27FC236}">
                <a16:creationId xmlns:a16="http://schemas.microsoft.com/office/drawing/2014/main" id="{0E478F18-5454-E724-6040-5D2B51A507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0E478F18-5454-E724-6040-5D2B51A507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A224C59-7D65-0D17-B1EA-0105272CB2E1}"/>
              </a:ext>
            </a:extLst>
          </p:cNvPr>
          <p:cNvSpPr>
            <a:spLocks noGrp="1"/>
          </p:cNvSpPr>
          <p:nvPr>
            <p:ph type="title"/>
          </p:nvPr>
        </p:nvSpPr>
        <p:spPr/>
        <p:txBody>
          <a:bodyPr vert="horz" lIns="91440" tIns="45720" rIns="91440" bIns="45720" anchor="ctr"/>
          <a:lstStyle/>
          <a:p>
            <a:r>
              <a:rPr lang="en-GB">
                <a:latin typeface="Calibri"/>
                <a:cs typeface="Calibri"/>
              </a:rPr>
              <a:t>Economic</a:t>
            </a:r>
            <a:r>
              <a:rPr lang="en-GB">
                <a:latin typeface="Calibri"/>
                <a:ea typeface="Calibri"/>
                <a:cs typeface="Calibri"/>
              </a:rPr>
              <a:t> Regulation and Finance </a:t>
            </a:r>
          </a:p>
        </p:txBody>
      </p:sp>
      <p:sp>
        <p:nvSpPr>
          <p:cNvPr id="14" name="TextBox 13">
            <a:extLst>
              <a:ext uri="{FF2B5EF4-FFF2-40B4-BE49-F238E27FC236}">
                <a16:creationId xmlns:a16="http://schemas.microsoft.com/office/drawing/2014/main" id="{A6A179F4-32DF-3A21-462A-22A745348563}"/>
              </a:ext>
            </a:extLst>
          </p:cNvPr>
          <p:cNvSpPr txBox="1"/>
          <p:nvPr/>
        </p:nvSpPr>
        <p:spPr>
          <a:xfrm>
            <a:off x="610429" y="1863095"/>
            <a:ext cx="4841697" cy="4801314"/>
          </a:xfrm>
          <a:prstGeom prst="rect">
            <a:avLst/>
          </a:prstGeom>
          <a:solidFill>
            <a:schemeClr val="bg1"/>
          </a:solidFill>
          <a:ln w="19050">
            <a:solidFill>
              <a:schemeClr val="accent2"/>
            </a:solidFill>
          </a:ln>
        </p:spPr>
        <p:txBody>
          <a:bodyPr wrap="square" lIns="91440" tIns="45720" rIns="91440" bIns="45720" rtlCol="0" anchor="t">
            <a:spAutoFit/>
          </a:bodyPr>
          <a:lstStyle/>
          <a:p>
            <a:pPr marL="285750" indent="-285750" algn="just">
              <a:buFont typeface="Arial" panose="020B0604020202020204" pitchFamily="34" charset="0"/>
              <a:buChar char="•"/>
            </a:pPr>
            <a:r>
              <a:rPr lang="en-GB">
                <a:effectLst/>
                <a:latin typeface="Calibri" panose="020F0502020204030204" pitchFamily="34" charset="0"/>
                <a:ea typeface="Times New Roman" panose="02020603050405020304" pitchFamily="18" charset="0"/>
                <a:cs typeface="Times New Roman" panose="02020603050405020304" pitchFamily="18" charset="0"/>
              </a:rPr>
              <a:t>Agreement between ENTSO-E and member TSOs in addition to KOSTT, National Grid ESO and </a:t>
            </a:r>
            <a:r>
              <a:rPr lang="en-GB" err="1">
                <a:effectLst/>
                <a:latin typeface="Calibri" panose="020F0502020204030204" pitchFamily="34" charset="0"/>
                <a:ea typeface="Times New Roman" panose="02020603050405020304" pitchFamily="18" charset="0"/>
                <a:cs typeface="Times New Roman" panose="02020603050405020304" pitchFamily="18" charset="0"/>
              </a:rPr>
              <a:t>Ukrenergo</a:t>
            </a:r>
            <a:r>
              <a:rPr lang="en-GB">
                <a:effectLst/>
                <a:latin typeface="Calibri" panose="020F0502020204030204" pitchFamily="34" charset="0"/>
                <a:ea typeface="Times New Roman" panose="02020603050405020304" pitchFamily="18" charset="0"/>
                <a:cs typeface="Times New Roman" panose="02020603050405020304" pitchFamily="18" charset="0"/>
              </a:rPr>
              <a:t>:</a:t>
            </a:r>
          </a:p>
          <a:p>
            <a:pPr marL="742950" lvl="1" indent="-285750" algn="just">
              <a:buFont typeface="Wingdings" panose="05000000000000000000" pitchFamily="2" charset="2"/>
              <a:buChar char="ü"/>
            </a:pPr>
            <a:r>
              <a:rPr lang="en-GB">
                <a:effectLst/>
                <a:latin typeface="Calibri" panose="020F0502020204030204" pitchFamily="34" charset="0"/>
                <a:ea typeface="Times New Roman" panose="02020603050405020304" pitchFamily="18" charset="0"/>
                <a:cs typeface="Times New Roman" panose="02020603050405020304" pitchFamily="18" charset="0"/>
              </a:rPr>
              <a:t>Single framework for compensating TSOs for costs associated with hosting transit flows. </a:t>
            </a:r>
          </a:p>
          <a:p>
            <a:pPr marL="742950" lvl="1" indent="-285750" algn="just">
              <a:buFont typeface="Wingdings" panose="05000000000000000000" pitchFamily="2" charset="2"/>
              <a:buChar char="ü"/>
            </a:pPr>
            <a:r>
              <a:rPr lang="en-GB" b="1">
                <a:effectLst/>
                <a:latin typeface="Calibri" panose="020F0502020204030204" pitchFamily="34" charset="0"/>
                <a:ea typeface="Times New Roman" panose="02020603050405020304" pitchFamily="18" charset="0"/>
                <a:cs typeface="Times New Roman" panose="02020603050405020304" pitchFamily="18" charset="0"/>
              </a:rPr>
              <a:t>2026: </a:t>
            </a:r>
            <a:r>
              <a:rPr lang="en-GB">
                <a:effectLst/>
                <a:latin typeface="Calibri" panose="020F0502020204030204" pitchFamily="34" charset="0"/>
                <a:ea typeface="Times New Roman" panose="02020603050405020304" pitchFamily="18" charset="0"/>
                <a:cs typeface="Times New Roman" panose="02020603050405020304" pitchFamily="18" charset="0"/>
              </a:rPr>
              <a:t>ITC parties to provide and check the values.</a:t>
            </a:r>
          </a:p>
          <a:p>
            <a:pPr marL="285750" indent="-285750" algn="just">
              <a:buFont typeface="Arial" panose="020B0604020202020204" pitchFamily="34" charset="0"/>
              <a:buChar char="•"/>
            </a:pPr>
            <a:r>
              <a:rPr lang="en-GB">
                <a:effectLst/>
                <a:latin typeface="Calibri" panose="020F0502020204030204" pitchFamily="34" charset="0"/>
                <a:ea typeface="Times New Roman" panose="02020603050405020304" pitchFamily="18" charset="0"/>
                <a:cs typeface="Times New Roman" panose="02020603050405020304" pitchFamily="18" charset="0"/>
              </a:rPr>
              <a:t> </a:t>
            </a:r>
            <a:r>
              <a:rPr lang="en-GB" b="1">
                <a:effectLst/>
                <a:latin typeface="Calibri" panose="020F0502020204030204" pitchFamily="34" charset="0"/>
                <a:ea typeface="Times New Roman" panose="02020603050405020304" pitchFamily="18" charset="0"/>
                <a:cs typeface="Times New Roman" panose="02020603050405020304" pitchFamily="18" charset="0"/>
              </a:rPr>
              <a:t>Transit Losses Data Report 2010/838 and Perimeter fee: </a:t>
            </a:r>
          </a:p>
          <a:p>
            <a:pPr marL="742950" lvl="1" indent="-285750" algn="just">
              <a:buFont typeface="Wingdings" panose="05000000000000000000" pitchFamily="2" charset="2"/>
              <a:buChar char="ü"/>
            </a:pPr>
            <a:r>
              <a:rPr lang="en-GB">
                <a:latin typeface="Calibri" panose="020F0502020204030204" pitchFamily="34" charset="0"/>
                <a:ea typeface="Meiryo" panose="020B0604030504040204" pitchFamily="34" charset="-128"/>
                <a:cs typeface="Times New Roman" panose="02020603050405020304" pitchFamily="18" charset="0"/>
              </a:rPr>
              <a:t>A</a:t>
            </a:r>
            <a:r>
              <a:rPr lang="en-GB">
                <a:effectLst/>
                <a:latin typeface="Calibri" panose="020F0502020204030204" pitchFamily="34" charset="0"/>
                <a:ea typeface="Meiryo" panose="020B0604030504040204" pitchFamily="34" charset="-128"/>
                <a:cs typeface="Arial" panose="020B0604020202020204" pitchFamily="34" charset="0"/>
              </a:rPr>
              <a:t>nnual report on transmission losses incurred on the transmission system during relevant period. </a:t>
            </a:r>
          </a:p>
          <a:p>
            <a:pPr marL="285750" indent="-285750" algn="just">
              <a:buFont typeface="Arial" panose="020B0604020202020204" pitchFamily="34" charset="0"/>
              <a:buChar char="•"/>
            </a:pPr>
            <a:r>
              <a:rPr lang="en-GB" b="1">
                <a:effectLst/>
                <a:latin typeface="Calibri" panose="020F0502020204030204" pitchFamily="34" charset="0"/>
                <a:ea typeface="Times New Roman" panose="02020603050405020304" pitchFamily="18" charset="0"/>
                <a:cs typeface="Times New Roman" panose="02020603050405020304" pitchFamily="18" charset="0"/>
              </a:rPr>
              <a:t>Future Improvements and Changes to the ITC Mechanism: </a:t>
            </a:r>
          </a:p>
          <a:p>
            <a:pPr marL="742950" lvl="1" indent="-285750" algn="just">
              <a:buFont typeface="Wingdings" panose="05000000000000000000" pitchFamily="2" charset="2"/>
              <a:buChar char="ü"/>
            </a:pPr>
            <a:r>
              <a:rPr lang="en-GB">
                <a:effectLst/>
                <a:latin typeface="Calibri" panose="020F0502020204030204" pitchFamily="34" charset="0"/>
                <a:ea typeface="Times New Roman" panose="02020603050405020304" pitchFamily="18" charset="0"/>
                <a:cs typeface="Times New Roman" panose="02020603050405020304" pitchFamily="18" charset="0"/>
              </a:rPr>
              <a:t>ENTSO-E and TSOs continue to discuss improvements to the ITC Mechanism.</a:t>
            </a:r>
          </a:p>
        </p:txBody>
      </p:sp>
      <p:sp>
        <p:nvSpPr>
          <p:cNvPr id="17" name="TextBox 16">
            <a:extLst>
              <a:ext uri="{FF2B5EF4-FFF2-40B4-BE49-F238E27FC236}">
                <a16:creationId xmlns:a16="http://schemas.microsoft.com/office/drawing/2014/main" id="{F7E5A8F8-0052-6DFF-7572-6D3D4792DD3B}"/>
              </a:ext>
            </a:extLst>
          </p:cNvPr>
          <p:cNvSpPr txBox="1"/>
          <p:nvPr/>
        </p:nvSpPr>
        <p:spPr>
          <a:xfrm>
            <a:off x="6739876" y="1851284"/>
            <a:ext cx="4780122" cy="2031325"/>
          </a:xfrm>
          <a:prstGeom prst="rect">
            <a:avLst/>
          </a:prstGeom>
          <a:solidFill>
            <a:schemeClr val="bg1"/>
          </a:solidFill>
          <a:ln w="19050">
            <a:solidFill>
              <a:schemeClr val="accent1"/>
            </a:solidFill>
          </a:ln>
        </p:spPr>
        <p:txBody>
          <a:bodyPr wrap="square" lIns="91440" tIns="45720" rIns="91440" bIns="45720" rtlCol="0" anchor="t">
            <a:spAutoFit/>
          </a:bodyPr>
          <a:lstStyle/>
          <a:p>
            <a:pPr marL="285750" marR="0" lvl="0" indent="-285750" algn="just" fontAlgn="auto">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a:ln>
                  <a:noFill/>
                </a:ln>
                <a:solidFill>
                  <a:srgbClr val="000000"/>
                </a:solidFill>
                <a:effectLst/>
                <a:uLnTx/>
                <a:uFillTx/>
                <a:latin typeface="Calibri"/>
                <a:ea typeface="Calibri"/>
                <a:cs typeface="Calibri"/>
              </a:rPr>
              <a:t>2024 and 2025 TTO reports publication: </a:t>
            </a:r>
            <a:r>
              <a:rPr lang="en-GB">
                <a:effectLst/>
                <a:latin typeface="Calibri"/>
                <a:ea typeface="Times New Roman" panose="02020603050405020304" pitchFamily="18" charset="0"/>
                <a:cs typeface="Times New Roman"/>
              </a:rPr>
              <a:t>compare TSO tariffs across Europe, study TSO cost component and how </a:t>
            </a:r>
            <a:r>
              <a:rPr lang="en-GB">
                <a:solidFill>
                  <a:srgbClr val="000000"/>
                </a:solidFill>
                <a:latin typeface="Calibri"/>
                <a:ea typeface="Calibri"/>
                <a:cs typeface="Calibri"/>
              </a:rPr>
              <a:t>different tariff systems allocate costs to transmission users. </a:t>
            </a:r>
          </a:p>
          <a:p>
            <a:pPr marL="285750" marR="0" lvl="0" indent="-285750" algn="just" fontAlgn="auto">
              <a:lnSpc>
                <a:spcPct val="100000"/>
              </a:lnSpc>
              <a:spcBef>
                <a:spcPts val="0"/>
              </a:spcBef>
              <a:spcAft>
                <a:spcPts val="0"/>
              </a:spcAft>
              <a:buClrTx/>
              <a:buSzTx/>
              <a:buFont typeface="Arial" panose="020B0604020202020204" pitchFamily="34" charset="0"/>
              <a:buChar char="•"/>
              <a:tabLst/>
              <a:defRPr/>
            </a:pPr>
            <a:r>
              <a:rPr lang="en-GB">
                <a:solidFill>
                  <a:srgbClr val="000000"/>
                </a:solidFill>
                <a:latin typeface="Calibri"/>
                <a:ea typeface="Calibri"/>
                <a:cs typeface="Calibri"/>
              </a:rPr>
              <a:t>Continue to provide input to the EU Grid Action Plan Action 8 on </a:t>
            </a:r>
            <a:r>
              <a:rPr lang="en-GB" b="1">
                <a:solidFill>
                  <a:srgbClr val="000000"/>
                </a:solidFill>
                <a:latin typeface="Calibri"/>
                <a:ea typeface="Calibri"/>
                <a:cs typeface="Calibri"/>
              </a:rPr>
              <a:t>tariffs design and implementation.</a:t>
            </a:r>
          </a:p>
        </p:txBody>
      </p:sp>
      <p:grpSp>
        <p:nvGrpSpPr>
          <p:cNvPr id="18" name="Group 17">
            <a:extLst>
              <a:ext uri="{FF2B5EF4-FFF2-40B4-BE49-F238E27FC236}">
                <a16:creationId xmlns:a16="http://schemas.microsoft.com/office/drawing/2014/main" id="{4E5777A5-92E2-5621-1E45-38C5658136F7}"/>
              </a:ext>
            </a:extLst>
          </p:cNvPr>
          <p:cNvGrpSpPr/>
          <p:nvPr/>
        </p:nvGrpSpPr>
        <p:grpSpPr>
          <a:xfrm>
            <a:off x="7592970" y="1541750"/>
            <a:ext cx="3324619" cy="310652"/>
            <a:chOff x="518907" y="0"/>
            <a:chExt cx="8168275" cy="327136"/>
          </a:xfrm>
          <a:solidFill>
            <a:schemeClr val="accent1"/>
          </a:solidFill>
        </p:grpSpPr>
        <p:sp>
          <p:nvSpPr>
            <p:cNvPr id="19" name="Rectangle: Rounded Corners 18">
              <a:extLst>
                <a:ext uri="{FF2B5EF4-FFF2-40B4-BE49-F238E27FC236}">
                  <a16:creationId xmlns:a16="http://schemas.microsoft.com/office/drawing/2014/main" id="{D1068DC0-7D4C-49B2-C827-DF74692BBC1C}"/>
                </a:ext>
              </a:extLst>
            </p:cNvPr>
            <p:cNvSpPr/>
            <p:nvPr/>
          </p:nvSpPr>
          <p:spPr>
            <a:xfrm>
              <a:off x="518907" y="0"/>
              <a:ext cx="8168275" cy="327136"/>
            </a:xfrm>
            <a:prstGeom prst="roundRect">
              <a:avLst/>
            </a:prstGeom>
            <a:grpFill/>
            <a:ln>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20" name="Rectangle: Rounded Corners 6">
              <a:extLst>
                <a:ext uri="{FF2B5EF4-FFF2-40B4-BE49-F238E27FC236}">
                  <a16:creationId xmlns:a16="http://schemas.microsoft.com/office/drawing/2014/main" id="{82F2F5C0-4960-B304-E618-64278B8598D3}"/>
                </a:ext>
              </a:extLst>
            </p:cNvPr>
            <p:cNvSpPr txBox="1"/>
            <p:nvPr/>
          </p:nvSpPr>
          <p:spPr>
            <a:xfrm>
              <a:off x="534876" y="15969"/>
              <a:ext cx="8136337" cy="295198"/>
            </a:xfrm>
            <a:prstGeom prst="round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en-GB" sz="2000" b="1" i="0" u="none" strike="noStrike" kern="120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rPr>
                <a:t>Tariffs</a:t>
              </a:r>
            </a:p>
          </p:txBody>
        </p:sp>
      </p:grpSp>
      <p:sp>
        <p:nvSpPr>
          <p:cNvPr id="8" name="TextBox 7">
            <a:extLst>
              <a:ext uri="{FF2B5EF4-FFF2-40B4-BE49-F238E27FC236}">
                <a16:creationId xmlns:a16="http://schemas.microsoft.com/office/drawing/2014/main" id="{373FF6FC-EDF2-F899-FF4D-D90EDDDB0AC6}"/>
              </a:ext>
            </a:extLst>
          </p:cNvPr>
          <p:cNvSpPr txBox="1"/>
          <p:nvPr/>
        </p:nvSpPr>
        <p:spPr>
          <a:xfrm>
            <a:off x="1004236" y="1118687"/>
            <a:ext cx="4054084" cy="783193"/>
          </a:xfrm>
          <a:prstGeom prst="roundRect">
            <a:avLst/>
          </a:prstGeom>
          <a:solidFill>
            <a:schemeClr val="accent2"/>
          </a:solidFill>
          <a:ln>
            <a:solidFill>
              <a:schemeClr val="accent2"/>
            </a:solidFill>
          </a:ln>
        </p:spPr>
        <p:txBody>
          <a:bodyPr wrap="square">
            <a:spAutoFit/>
          </a:bodyPr>
          <a:lstStyle/>
          <a:p>
            <a:pPr algn="ctr"/>
            <a:r>
              <a:rPr lang="en-GB" sz="2000" b="1">
                <a:solidFill>
                  <a:schemeClr val="bg1"/>
                </a:solidFill>
                <a:latin typeface="Calibri" panose="020F0502020204030204" pitchFamily="34" charset="0"/>
                <a:ea typeface="Calibri" panose="020F0502020204030204" pitchFamily="34" charset="0"/>
                <a:cs typeface="Calibri" panose="020F0502020204030204" pitchFamily="34" charset="0"/>
              </a:rPr>
              <a:t>Inter TSO Compensation (ITC) Mechanism </a:t>
            </a:r>
          </a:p>
        </p:txBody>
      </p:sp>
      <p:sp>
        <p:nvSpPr>
          <p:cNvPr id="21" name="TextBox 20">
            <a:extLst>
              <a:ext uri="{FF2B5EF4-FFF2-40B4-BE49-F238E27FC236}">
                <a16:creationId xmlns:a16="http://schemas.microsoft.com/office/drawing/2014/main" id="{782F7911-5C85-6F18-CA1B-FC9683F6DAD7}"/>
              </a:ext>
            </a:extLst>
          </p:cNvPr>
          <p:cNvSpPr txBox="1"/>
          <p:nvPr/>
        </p:nvSpPr>
        <p:spPr>
          <a:xfrm>
            <a:off x="6739876" y="4472831"/>
            <a:ext cx="4807894" cy="1754326"/>
          </a:xfrm>
          <a:prstGeom prst="rect">
            <a:avLst/>
          </a:prstGeom>
          <a:solidFill>
            <a:schemeClr val="bg1"/>
          </a:solidFill>
          <a:ln w="19050">
            <a:solidFill>
              <a:schemeClr val="tx2"/>
            </a:solidFill>
          </a:ln>
        </p:spPr>
        <p:txBody>
          <a:bodyPr wrap="square" lIns="91440" tIns="45720" rIns="91440" bIns="45720" rtlCol="0" anchor="t">
            <a:spAutoFit/>
          </a:bodyPr>
          <a:lstStyle/>
          <a:p>
            <a:pPr marL="285750" indent="-285750" algn="just">
              <a:buFont typeface="Arial" panose="020B0604020202020204" pitchFamily="34" charset="0"/>
              <a:buChar char="•"/>
              <a:defRPr/>
            </a:pPr>
            <a:r>
              <a:rPr lang="en-GB" b="1">
                <a:solidFill>
                  <a:srgbClr val="000000"/>
                </a:solidFill>
                <a:latin typeface="Calibri"/>
                <a:ea typeface="Calibri"/>
                <a:cs typeface="Calibri"/>
              </a:rPr>
              <a:t>Anticipatory Investments:  </a:t>
            </a:r>
            <a:r>
              <a:rPr lang="en-GB">
                <a:solidFill>
                  <a:srgbClr val="000000"/>
                </a:solidFill>
                <a:latin typeface="Calibri"/>
                <a:ea typeface="Calibri"/>
                <a:cs typeface="Calibri"/>
              </a:rPr>
              <a:t>continue</a:t>
            </a:r>
            <a:r>
              <a:rPr lang="en-GB" b="1">
                <a:solidFill>
                  <a:srgbClr val="000000"/>
                </a:solidFill>
                <a:latin typeface="Calibri"/>
                <a:ea typeface="Calibri"/>
                <a:cs typeface="Calibri"/>
              </a:rPr>
              <a:t> </a:t>
            </a:r>
            <a:r>
              <a:rPr lang="en-GB">
                <a:solidFill>
                  <a:srgbClr val="000000"/>
                </a:solidFill>
                <a:latin typeface="Calibri"/>
                <a:ea typeface="Calibri"/>
                <a:cs typeface="Calibri"/>
              </a:rPr>
              <a:t>EU Grid Action Plan Article 4.</a:t>
            </a:r>
          </a:p>
          <a:p>
            <a:pPr marL="285750" indent="-285750" algn="just">
              <a:buFont typeface="Arial" panose="020B0604020202020204" pitchFamily="34" charset="0"/>
              <a:buChar char="•"/>
              <a:defRPr/>
            </a:pPr>
            <a:r>
              <a:rPr lang="en-GB" b="1">
                <a:solidFill>
                  <a:srgbClr val="000000"/>
                </a:solidFill>
                <a:latin typeface="Calibri" panose="020F0502020204030204" pitchFamily="34" charset="0"/>
                <a:cs typeface="Calibri" panose="020F0502020204030204" pitchFamily="34" charset="0"/>
              </a:rPr>
              <a:t>Grid Action Plan: </a:t>
            </a:r>
            <a:r>
              <a:rPr lang="en-GB">
                <a:solidFill>
                  <a:srgbClr val="000000"/>
                </a:solidFill>
                <a:latin typeface="Calibri" panose="020F0502020204030204" pitchFamily="34" charset="0"/>
                <a:cs typeface="Calibri" panose="020F0502020204030204" pitchFamily="34" charset="0"/>
              </a:rPr>
              <a:t>support policy and financial reforms to invest in grids. </a:t>
            </a:r>
          </a:p>
          <a:p>
            <a:pPr marL="285750" indent="-285750" algn="just">
              <a:buFont typeface="Arial" panose="020B0604020202020204" pitchFamily="34" charset="0"/>
              <a:buChar char="•"/>
              <a:defRPr/>
            </a:pPr>
            <a:r>
              <a:rPr lang="en-GB" b="1">
                <a:solidFill>
                  <a:srgbClr val="000000"/>
                </a:solidFill>
                <a:latin typeface="Calibri" panose="020F0502020204030204" pitchFamily="34" charset="0"/>
                <a:cs typeface="Calibri" panose="020F0502020204030204" pitchFamily="34" charset="0"/>
              </a:rPr>
              <a:t>Finance Advisory Group </a:t>
            </a:r>
            <a:r>
              <a:rPr lang="en-GB">
                <a:solidFill>
                  <a:srgbClr val="000000"/>
                </a:solidFill>
                <a:latin typeface="Calibri" panose="020F0502020204030204" pitchFamily="34" charset="0"/>
                <a:cs typeface="Calibri" panose="020F0502020204030204" pitchFamily="34" charset="0"/>
              </a:rPr>
              <a:t>to raise awareness of TSOs financial challenges and opportunities.</a:t>
            </a:r>
          </a:p>
        </p:txBody>
      </p:sp>
      <p:grpSp>
        <p:nvGrpSpPr>
          <p:cNvPr id="22" name="Group 21">
            <a:extLst>
              <a:ext uri="{FF2B5EF4-FFF2-40B4-BE49-F238E27FC236}">
                <a16:creationId xmlns:a16="http://schemas.microsoft.com/office/drawing/2014/main" id="{852FE3C3-EDC6-76CF-ACEC-7740C3C1C60E}"/>
              </a:ext>
            </a:extLst>
          </p:cNvPr>
          <p:cNvGrpSpPr/>
          <p:nvPr/>
        </p:nvGrpSpPr>
        <p:grpSpPr>
          <a:xfrm>
            <a:off x="7586445" y="4121586"/>
            <a:ext cx="3337669" cy="351245"/>
            <a:chOff x="518907" y="0"/>
            <a:chExt cx="8168275" cy="327136"/>
          </a:xfrm>
          <a:solidFill>
            <a:schemeClr val="tx1"/>
          </a:solidFill>
        </p:grpSpPr>
        <p:sp>
          <p:nvSpPr>
            <p:cNvPr id="23" name="Rectangle: Rounded Corners 22">
              <a:extLst>
                <a:ext uri="{FF2B5EF4-FFF2-40B4-BE49-F238E27FC236}">
                  <a16:creationId xmlns:a16="http://schemas.microsoft.com/office/drawing/2014/main" id="{3D3157AC-4BB7-9FD8-A11B-6C25774EBEDD}"/>
                </a:ext>
              </a:extLst>
            </p:cNvPr>
            <p:cNvSpPr/>
            <p:nvPr/>
          </p:nvSpPr>
          <p:spPr>
            <a:xfrm>
              <a:off x="518907" y="0"/>
              <a:ext cx="8168275" cy="327136"/>
            </a:xfrm>
            <a:prstGeom prst="roundRect">
              <a:avLst/>
            </a:prstGeom>
            <a:grp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24" name="Rectangle: Rounded Corners 6">
              <a:extLst>
                <a:ext uri="{FF2B5EF4-FFF2-40B4-BE49-F238E27FC236}">
                  <a16:creationId xmlns:a16="http://schemas.microsoft.com/office/drawing/2014/main" id="{7829BB40-9FE2-852E-E48C-43D4607DDB23}"/>
                </a:ext>
              </a:extLst>
            </p:cNvPr>
            <p:cNvSpPr txBox="1"/>
            <p:nvPr/>
          </p:nvSpPr>
          <p:spPr>
            <a:xfrm>
              <a:off x="534876" y="15969"/>
              <a:ext cx="8136337" cy="295198"/>
            </a:xfrm>
            <a:prstGeom prst="roundRect">
              <a:avLst/>
            </a:prstGeom>
            <a:grp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en-GB" sz="2000" b="1" i="0" u="none" strike="noStrike" kern="1200" cap="none" spc="0" normalizeH="0" baseline="0" noProof="0" err="1">
                  <a:ln>
                    <a:noFill/>
                  </a:ln>
                  <a:solidFill>
                    <a:srgbClr val="FFFFFF"/>
                  </a:solidFill>
                  <a:effectLst/>
                  <a:uLnTx/>
                  <a:uFillTx/>
                  <a:latin typeface="Calibri" panose="020F0502020204030204" pitchFamily="34" charset="0"/>
                  <a:ea typeface="Calibri"/>
                  <a:cs typeface="Calibri" panose="020F0502020204030204" pitchFamily="34" charset="0"/>
                </a:rPr>
                <a:t>Financeability</a:t>
              </a:r>
              <a:endParaRPr lang="en-GB" sz="2000" b="1" i="0" u="none" strike="noStrike" kern="120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endParaRPr>
            </a:p>
          </p:txBody>
        </p:sp>
      </p:grpSp>
    </p:spTree>
    <p:extLst>
      <p:ext uri="{BB962C8B-B14F-4D97-AF65-F5344CB8AC3E}">
        <p14:creationId xmlns:p14="http://schemas.microsoft.com/office/powerpoint/2010/main" val="2237266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932955852"/>
              </p:ext>
            </p:extLst>
          </p:nvPr>
        </p:nvGraphicFramePr>
        <p:xfrm>
          <a:off x="441488" y="820529"/>
          <a:ext cx="11377506" cy="5710098"/>
        </p:xfrm>
        <a:graphic>
          <a:graphicData uri="http://schemas.openxmlformats.org/drawingml/2006/table">
            <a:tbl>
              <a:tblPr firstRow="1" bandRow="1">
                <a:tableStyleId>{BC89EF96-8CEA-46FF-86C4-4CE0E7609802}</a:tableStyleId>
              </a:tblPr>
              <a:tblGrid>
                <a:gridCol w="5989129">
                  <a:extLst>
                    <a:ext uri="{9D8B030D-6E8A-4147-A177-3AD203B41FA5}">
                      <a16:colId xmlns:a16="http://schemas.microsoft.com/office/drawing/2014/main" val="3701293075"/>
                    </a:ext>
                  </a:extLst>
                </a:gridCol>
                <a:gridCol w="4144618">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1" i="0" kern="1200">
                          <a:solidFill>
                            <a:srgbClr val="FF0000"/>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Nijat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Wibbelink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Ndreko</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1" i="0" kern="1200" noProof="0">
                          <a:solidFill>
                            <a:srgbClr val="FF0000"/>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1" i="0" kern="1200">
                          <a:solidFill>
                            <a:srgbClr val="FF0000"/>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601985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07C7-636C-662D-8540-DBF1835F3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5AA68-6E2B-3B61-AD56-98B88A0DEBAD}"/>
              </a:ext>
            </a:extLst>
          </p:cNvPr>
          <p:cNvSpPr>
            <a:spLocks noGrp="1"/>
          </p:cNvSpPr>
          <p:nvPr>
            <p:ph type="title"/>
          </p:nvPr>
        </p:nvSpPr>
        <p:spPr>
          <a:xfrm>
            <a:off x="354840" y="3072533"/>
            <a:ext cx="11617788" cy="356467"/>
          </a:xfrm>
        </p:spPr>
        <p:txBody>
          <a:bodyPr lIns="91440" tIns="45720" rIns="91440" bIns="45720" anchor="ctr">
            <a:normAutofit fontScale="90000"/>
          </a:bodyPr>
          <a:lstStyle/>
          <a:p>
            <a:pPr>
              <a:lnSpc>
                <a:spcPct val="100000"/>
              </a:lnSpc>
              <a:spcBef>
                <a:spcPts val="0"/>
              </a:spcBef>
            </a:pPr>
            <a:br>
              <a:rPr lang="en-US"/>
            </a:br>
            <a:br>
              <a:rPr lang="en-US"/>
            </a:br>
            <a:br>
              <a:rPr lang="en-US"/>
            </a:br>
            <a:br>
              <a:rPr lang="en-US"/>
            </a:br>
            <a:br>
              <a:rPr lang="en-US">
                <a:latin typeface="Calibri"/>
                <a:cs typeface="Calibri"/>
              </a:rPr>
            </a:br>
            <a:br>
              <a:rPr lang="en-US">
                <a:latin typeface="Calibri"/>
                <a:cs typeface="Calibri"/>
              </a:rPr>
            </a:br>
            <a:br>
              <a:rPr lang="en-US">
                <a:latin typeface="+mj-ea"/>
                <a:cs typeface="Calibri"/>
              </a:rPr>
            </a:br>
            <a:br>
              <a:rPr lang="en-US">
                <a:latin typeface="+mj-ea"/>
                <a:cs typeface="Calibri"/>
              </a:rPr>
            </a:br>
            <a:br>
              <a:rPr lang="en-US">
                <a:latin typeface="+mj-ea"/>
                <a:cs typeface="Calibri"/>
              </a:rPr>
            </a:br>
            <a:br>
              <a:rPr lang="en-US">
                <a:latin typeface="+mj-ea"/>
                <a:cs typeface="Calibri"/>
              </a:rPr>
            </a:br>
            <a:r>
              <a:rPr lang="en-GB">
                <a:latin typeface="Calibri"/>
                <a:ea typeface="Calibri"/>
                <a:cs typeface="Calibri"/>
              </a:rPr>
              <a:t>Grid Development and Extension</a:t>
            </a:r>
            <a:br>
              <a:rPr lang="en-GB">
                <a:latin typeface="Calibri"/>
                <a:ea typeface="Calibri"/>
                <a:cs typeface="Calibri"/>
              </a:rPr>
            </a:br>
            <a:br>
              <a:rPr lang="en-GB">
                <a:latin typeface="Calibri"/>
                <a:ea typeface="Calibri"/>
                <a:cs typeface="Calibri"/>
              </a:rPr>
            </a:br>
            <a:br>
              <a:rPr lang="en-US">
                <a:ea typeface="Calibri"/>
              </a:rPr>
            </a:br>
            <a:br>
              <a:rPr lang="en-US">
                <a:latin typeface="Calibri"/>
                <a:ea typeface="Calibri"/>
                <a:cs typeface="Calibri"/>
              </a:rPr>
            </a:br>
            <a:endParaRPr lang="en-US">
              <a:ea typeface="Calibri"/>
            </a:endParaRPr>
          </a:p>
          <a:p>
            <a:pPr marL="285750" indent="-285750">
              <a:lnSpc>
                <a:spcPct val="100000"/>
              </a:lnSpc>
              <a:spcBef>
                <a:spcPts val="0"/>
              </a:spcBef>
              <a:buFont typeface="Arial,Sans-Serif"/>
              <a:buChar char="•"/>
            </a:pPr>
            <a:endParaRPr lang="en-GB">
              <a:latin typeface="Calibri"/>
              <a:ea typeface="Calibri"/>
              <a:cs typeface="Calibri"/>
            </a:endParaRPr>
          </a:p>
          <a:p>
            <a:br>
              <a:rPr lang="en-GB"/>
            </a:br>
            <a:br>
              <a:rPr lang="en-US">
                <a:latin typeface="Calibri"/>
                <a:ea typeface="Calibri"/>
                <a:cs typeface="Calibri"/>
              </a:rPr>
            </a:br>
            <a:br>
              <a:rPr lang="en-US">
                <a:latin typeface="Calibri"/>
                <a:cs typeface="Calibri"/>
              </a:rPr>
            </a:br>
            <a:r>
              <a:rPr lang="en-US">
                <a:latin typeface="Calibri"/>
                <a:ea typeface="Calibri"/>
                <a:cs typeface="Calibri"/>
              </a:rPr>
              <a:t> </a:t>
            </a:r>
            <a:br>
              <a:rPr lang="en-US"/>
            </a:br>
            <a:endParaRPr lang="en-GB">
              <a:ea typeface="Calibri"/>
            </a:endParaRPr>
          </a:p>
        </p:txBody>
      </p:sp>
    </p:spTree>
    <p:extLst>
      <p:ext uri="{BB962C8B-B14F-4D97-AF65-F5344CB8AC3E}">
        <p14:creationId xmlns:p14="http://schemas.microsoft.com/office/powerpoint/2010/main" val="646009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BF9E9B-302F-4FBF-8DC2-EA9449C00D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F1BF9E9B-302F-4FBF-8DC2-EA9449C00D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433024" y="256679"/>
            <a:ext cx="11617788" cy="356467"/>
          </a:xfrm>
        </p:spPr>
        <p:txBody>
          <a:bodyPr vert="horz"/>
          <a:lstStyle/>
          <a:p>
            <a:r>
              <a:rPr lang="en-GB"/>
              <a:t>AWP 2026 – Grid Development and Extension </a:t>
            </a:r>
          </a:p>
        </p:txBody>
      </p:sp>
      <p:sp>
        <p:nvSpPr>
          <p:cNvPr id="13" name="TextBox 12">
            <a:extLst>
              <a:ext uri="{FF2B5EF4-FFF2-40B4-BE49-F238E27FC236}">
                <a16:creationId xmlns:a16="http://schemas.microsoft.com/office/drawing/2014/main" id="{BAAB0CE5-B203-4530-FCC1-8D7007AFD39B}"/>
              </a:ext>
            </a:extLst>
          </p:cNvPr>
          <p:cNvSpPr txBox="1"/>
          <p:nvPr/>
        </p:nvSpPr>
        <p:spPr>
          <a:xfrm>
            <a:off x="247988" y="988026"/>
            <a:ext cx="11802824" cy="4533292"/>
          </a:xfrm>
          <a:prstGeom prst="rect">
            <a:avLst/>
          </a:prstGeom>
          <a:noFill/>
          <a:ln w="19050">
            <a:solidFill>
              <a:schemeClr val="accent2"/>
            </a:solidFill>
          </a:ln>
        </p:spPr>
        <p:txBody>
          <a:bodyPr wrap="square" lIns="91440" tIns="45720" rIns="91440" bIns="45720" rtlCol="0" anchor="t">
            <a:spAutoFit/>
          </a:bodyPr>
          <a:lstStyle/>
          <a:p>
            <a:pPr algn="just">
              <a:lnSpc>
                <a:spcPct val="115000"/>
              </a:lnSpc>
            </a:pPr>
            <a:r>
              <a:rPr lang="en-GB" b="1" kern="100">
                <a:effectLst/>
                <a:latin typeface="Calibri"/>
                <a:ea typeface="Aptos" panose="020B0004020202020204" pitchFamily="34" charset="0"/>
                <a:cs typeface="Calibri"/>
              </a:rPr>
              <a:t>The Ten-Year Network Development Plan (TYNDP) 2026</a:t>
            </a:r>
          </a:p>
          <a:p>
            <a:pPr algn="just">
              <a:lnSpc>
                <a:spcPct val="115000"/>
              </a:lnSpc>
              <a:buSzPts val="1000"/>
              <a:tabLst>
                <a:tab pos="457200" algn="l"/>
              </a:tabLst>
            </a:pPr>
            <a:r>
              <a:rPr lang="en-GB" b="1" kern="100">
                <a:latin typeface="Calibri"/>
                <a:ea typeface="Aptos" panose="020B0004020202020204" pitchFamily="34" charset="0"/>
                <a:cs typeface="Calibri"/>
              </a:rPr>
              <a:t>Q2</a:t>
            </a:r>
            <a:r>
              <a:rPr lang="en-GB" kern="100">
                <a:latin typeface="Calibri"/>
                <a:ea typeface="Aptos" panose="020B0004020202020204" pitchFamily="34" charset="0"/>
                <a:cs typeface="Calibri"/>
              </a:rPr>
              <a:t>:</a:t>
            </a:r>
            <a:r>
              <a:rPr lang="en-GB" b="1" kern="100">
                <a:latin typeface="Calibri"/>
                <a:ea typeface="Aptos" panose="020B0004020202020204" pitchFamily="34" charset="0"/>
                <a:cs typeface="Calibri"/>
              </a:rPr>
              <a:t> </a:t>
            </a:r>
            <a:r>
              <a:rPr lang="en-GB" kern="100">
                <a:latin typeface="Calibri"/>
                <a:ea typeface="Aptos" panose="020B0004020202020204" pitchFamily="34" charset="0"/>
                <a:cs typeface="Calibri"/>
              </a:rPr>
              <a:t>Scenarios:</a:t>
            </a:r>
            <a:r>
              <a:rPr lang="en-GB" b="1" kern="100">
                <a:latin typeface="Calibri"/>
                <a:ea typeface="Aptos" panose="020B0004020202020204" pitchFamily="34" charset="0"/>
                <a:cs typeface="Calibri"/>
              </a:rPr>
              <a:t> </a:t>
            </a:r>
            <a:r>
              <a:rPr lang="en-GB" kern="100">
                <a:latin typeface="Calibri"/>
                <a:ea typeface="Aptos" panose="020B0004020202020204" pitchFamily="34" charset="0"/>
                <a:cs typeface="Calibri"/>
              </a:rPr>
              <a:t>Central scenario aligned with National Energy and Climate Plans and EU targets, and two economic variants</a:t>
            </a:r>
          </a:p>
          <a:p>
            <a:pPr algn="just">
              <a:lnSpc>
                <a:spcPct val="115000"/>
              </a:lnSpc>
              <a:buSzPts val="1000"/>
              <a:tabLst>
                <a:tab pos="457200" algn="l"/>
              </a:tabLst>
            </a:pPr>
            <a:r>
              <a:rPr lang="en-GB" b="1" kern="100">
                <a:effectLst/>
                <a:latin typeface="Calibri"/>
                <a:ea typeface="Aptos" panose="020B0004020202020204" pitchFamily="34" charset="0"/>
                <a:cs typeface="Calibri"/>
              </a:rPr>
              <a:t>Q4</a:t>
            </a:r>
            <a:r>
              <a:rPr lang="en-GB" kern="100">
                <a:effectLst/>
                <a:latin typeface="Calibri"/>
                <a:ea typeface="Aptos" panose="020B0004020202020204" pitchFamily="34" charset="0"/>
                <a:cs typeface="Calibri"/>
              </a:rPr>
              <a:t>: Future System Needs Study</a:t>
            </a:r>
            <a:r>
              <a:rPr lang="en-GB" b="1" kern="100">
                <a:effectLst/>
                <a:latin typeface="Calibri"/>
                <a:ea typeface="Aptos" panose="020B0004020202020204" pitchFamily="34" charset="0"/>
                <a:cs typeface="Calibri"/>
              </a:rPr>
              <a:t>: </a:t>
            </a:r>
            <a:r>
              <a:rPr lang="en-GB" kern="100">
                <a:effectLst/>
                <a:latin typeface="Calibri"/>
                <a:ea typeface="Aptos" panose="020B0004020202020204" pitchFamily="34" charset="0"/>
                <a:cs typeface="Calibri"/>
              </a:rPr>
              <a:t>Integrated view of cross-border transmission, storage, and hybrid offshore needs; focus year</a:t>
            </a:r>
            <a:r>
              <a:rPr lang="en-GB" kern="100">
                <a:latin typeface="Calibri"/>
                <a:ea typeface="Aptos" panose="020B0004020202020204" pitchFamily="34" charset="0"/>
                <a:cs typeface="Calibri"/>
              </a:rPr>
              <a:t> </a:t>
            </a:r>
            <a:r>
              <a:rPr lang="en-GB" kern="100">
                <a:effectLst/>
                <a:latin typeface="Calibri"/>
                <a:ea typeface="Aptos" panose="020B0004020202020204" pitchFamily="34" charset="0"/>
                <a:cs typeface="Calibri"/>
              </a:rPr>
              <a:t>2040 &amp; 2050.</a:t>
            </a:r>
          </a:p>
          <a:p>
            <a:pPr lvl="0" algn="just">
              <a:lnSpc>
                <a:spcPct val="115000"/>
              </a:lnSpc>
              <a:buSzPts val="1000"/>
              <a:tabLst>
                <a:tab pos="457200" algn="l"/>
              </a:tabLst>
            </a:pPr>
            <a:r>
              <a:rPr lang="en-GB" b="1" kern="100">
                <a:effectLst/>
                <a:latin typeface="Calibri"/>
                <a:ea typeface="Aptos" panose="020B0004020202020204" pitchFamily="34" charset="0"/>
                <a:cs typeface="Calibri"/>
              </a:rPr>
              <a:t>Q4</a:t>
            </a:r>
            <a:r>
              <a:rPr lang="en-GB" kern="100">
                <a:effectLst/>
                <a:latin typeface="Calibri"/>
                <a:ea typeface="Aptos" panose="020B0004020202020204" pitchFamily="34" charset="0"/>
                <a:cs typeface="Calibri"/>
              </a:rPr>
              <a:t>: Cost-Benefit Analysis of transmission and storage infrastructure projects</a:t>
            </a:r>
          </a:p>
          <a:p>
            <a:pPr algn="just">
              <a:lnSpc>
                <a:spcPct val="115000"/>
              </a:lnSpc>
            </a:pPr>
            <a:r>
              <a:rPr lang="en-GB" b="1" kern="100">
                <a:effectLst/>
                <a:latin typeface="Calibri"/>
                <a:ea typeface="Aptos" panose="020B0004020202020204" pitchFamily="34" charset="0"/>
                <a:cs typeface="Calibri"/>
              </a:rPr>
              <a:t>European Resources Adequacy Assessment (ERAA) 2026 </a:t>
            </a:r>
            <a:r>
              <a:rPr lang="en-GB" i="1" kern="100">
                <a:effectLst/>
                <a:latin typeface="Calibri"/>
                <a:ea typeface="Aptos" panose="020B0004020202020204" pitchFamily="34" charset="0"/>
                <a:cs typeface="Calibri"/>
              </a:rPr>
              <a:t>(Release: November 2026)</a:t>
            </a:r>
            <a:endParaRPr lang="en-GB" i="1" kern="100">
              <a:latin typeface="Calibri"/>
              <a:ea typeface="Aptos" panose="020B0004020202020204" pitchFamily="34" charset="0"/>
              <a:cs typeface="Calibri"/>
            </a:endParaRPr>
          </a:p>
          <a:p>
            <a:pPr lvl="0" algn="just">
              <a:lnSpc>
                <a:spcPct val="115000"/>
              </a:lnSpc>
              <a:buSzPts val="1000"/>
              <a:tabLst>
                <a:tab pos="457200" algn="l"/>
              </a:tabLst>
            </a:pPr>
            <a:r>
              <a:rPr lang="en-GB" b="0" i="0">
                <a:solidFill>
                  <a:srgbClr val="000000"/>
                </a:solidFill>
                <a:effectLst/>
                <a:latin typeface="Calibri"/>
                <a:ea typeface="Calibri"/>
                <a:cs typeface="Calibri"/>
              </a:rPr>
              <a:t>Regulation (EU) 2024/1747 </a:t>
            </a:r>
            <a:r>
              <a:rPr lang="en-GB" kern="100">
                <a:effectLst/>
                <a:latin typeface="Calibri"/>
                <a:ea typeface="Aptos" panose="020B0004020202020204" pitchFamily="34" charset="0"/>
                <a:cs typeface="Calibri"/>
              </a:rPr>
              <a:t>mandates revision of ERAA methodology – consultation in summer 2025, implementation expected for ERAA 2027.</a:t>
            </a:r>
          </a:p>
          <a:p>
            <a:pPr algn="just">
              <a:lnSpc>
                <a:spcPct val="115000"/>
              </a:lnSpc>
            </a:pPr>
            <a:r>
              <a:rPr lang="en-GB" b="1" kern="100">
                <a:effectLst/>
                <a:latin typeface="Calibri"/>
                <a:ea typeface="Aptos" panose="020B0004020202020204" pitchFamily="34" charset="0"/>
                <a:cs typeface="Calibri"/>
              </a:rPr>
              <a:t>Seasonal </a:t>
            </a:r>
            <a:r>
              <a:rPr lang="en-GB" b="1" kern="100">
                <a:latin typeface="Calibri"/>
                <a:ea typeface="Aptos" panose="020B0004020202020204" pitchFamily="34" charset="0"/>
                <a:cs typeface="Calibri"/>
              </a:rPr>
              <a:t>Outlooks</a:t>
            </a:r>
          </a:p>
          <a:p>
            <a:pPr algn="just">
              <a:lnSpc>
                <a:spcPct val="114999"/>
              </a:lnSpc>
            </a:pPr>
            <a:r>
              <a:rPr lang="en-GB" u="sng" kern="100">
                <a:latin typeface="Calibri"/>
                <a:ea typeface="Aptos" panose="020B0004020202020204" pitchFamily="34" charset="0"/>
                <a:cs typeface="Calibri"/>
              </a:rPr>
              <a:t>Summer</a:t>
            </a:r>
            <a:r>
              <a:rPr lang="en-GB" u="sng" kern="100">
                <a:solidFill>
                  <a:srgbClr val="3A3A3F"/>
                </a:solidFill>
                <a:effectLst/>
                <a:latin typeface="Calibri"/>
                <a:ea typeface="Aptos" panose="020B0004020202020204" pitchFamily="34" charset="0"/>
                <a:cs typeface="Calibri"/>
              </a:rPr>
              <a:t> 2026 &amp; Winter 2026–2027</a:t>
            </a:r>
            <a:r>
              <a:rPr lang="en-GB" kern="100">
                <a:solidFill>
                  <a:srgbClr val="3A3A3F"/>
                </a:solidFill>
                <a:effectLst/>
                <a:latin typeface="Calibri"/>
                <a:ea typeface="Aptos" panose="020B0004020202020204" pitchFamily="34" charset="0"/>
                <a:cs typeface="Calibri"/>
              </a:rPr>
              <a:t>: Reflect updated risk-based methodology (ACER-approved); integrated with ERAA climate and demand tools. Enhanced probabilistic modelling and TSO review of past seasonal performance.</a:t>
            </a:r>
            <a:endParaRPr lang="en-GB"/>
          </a:p>
          <a:p>
            <a:pPr algn="just">
              <a:lnSpc>
                <a:spcPct val="115000"/>
              </a:lnSpc>
            </a:pPr>
            <a:r>
              <a:rPr lang="en-GB" b="1" kern="100">
                <a:solidFill>
                  <a:srgbClr val="3A3A3F"/>
                </a:solidFill>
                <a:latin typeface="Calibri"/>
                <a:ea typeface="Aptos" panose="020B0004020202020204" pitchFamily="34" charset="0"/>
                <a:cs typeface="Calibri"/>
              </a:rPr>
              <a:t>Data and Models</a:t>
            </a:r>
          </a:p>
          <a:p>
            <a:pPr lvl="0" algn="just">
              <a:lnSpc>
                <a:spcPct val="115000"/>
              </a:lnSpc>
              <a:buSzPts val="1000"/>
              <a:tabLst>
                <a:tab pos="457200" algn="l"/>
              </a:tabLst>
              <a:defRPr/>
            </a:pPr>
            <a:r>
              <a:rPr lang="en-GB" kern="100">
                <a:solidFill>
                  <a:srgbClr val="3A3A3F"/>
                </a:solidFill>
                <a:latin typeface="Calibri"/>
                <a:ea typeface="Aptos" panose="020B0004020202020204" pitchFamily="34" charset="0"/>
                <a:cs typeface="Calibri"/>
              </a:rPr>
              <a:t>2026: Further integration of market, grid, and climate datasets across all studies (ERAA, Seasonal Outlooks, TYNDP).</a:t>
            </a:r>
          </a:p>
          <a:p>
            <a:pPr algn="just">
              <a:lnSpc>
                <a:spcPct val="115000"/>
              </a:lnSpc>
              <a:buSzPts val="1000"/>
              <a:tabLst>
                <a:tab pos="457200" algn="l"/>
              </a:tabLst>
              <a:defRPr/>
            </a:pPr>
            <a:r>
              <a:rPr lang="en-GB" kern="100">
                <a:solidFill>
                  <a:srgbClr val="3A3A3F"/>
                </a:solidFill>
                <a:latin typeface="Calibri"/>
                <a:ea typeface="+mn-lt"/>
                <a:cs typeface="Calibri"/>
              </a:rPr>
              <a:t>Launch of a project to develop a tool to generate Flow-Based domains for adequacy studies.</a:t>
            </a:r>
          </a:p>
        </p:txBody>
      </p:sp>
      <p:grpSp>
        <p:nvGrpSpPr>
          <p:cNvPr id="15" name="Group 14">
            <a:extLst>
              <a:ext uri="{FF2B5EF4-FFF2-40B4-BE49-F238E27FC236}">
                <a16:creationId xmlns:a16="http://schemas.microsoft.com/office/drawing/2014/main" id="{A2737075-7B49-9E1C-70C0-8754EC7A91FB}"/>
              </a:ext>
            </a:extLst>
          </p:cNvPr>
          <p:cNvGrpSpPr/>
          <p:nvPr/>
        </p:nvGrpSpPr>
        <p:grpSpPr>
          <a:xfrm>
            <a:off x="244876" y="721113"/>
            <a:ext cx="8184244" cy="357852"/>
            <a:chOff x="518907" y="-1271"/>
            <a:chExt cx="8168275" cy="328407"/>
          </a:xfrm>
          <a:solidFill>
            <a:schemeClr val="accent2"/>
          </a:solidFill>
        </p:grpSpPr>
        <p:sp>
          <p:nvSpPr>
            <p:cNvPr id="16" name="Rectangle: Rounded Corners 15">
              <a:extLst>
                <a:ext uri="{FF2B5EF4-FFF2-40B4-BE49-F238E27FC236}">
                  <a16:creationId xmlns:a16="http://schemas.microsoft.com/office/drawing/2014/main" id="{792B9AE5-B57C-FF8D-15A6-03F9C16F75EE}"/>
                </a:ext>
              </a:extLst>
            </p:cNvPr>
            <p:cNvSpPr/>
            <p:nvPr/>
          </p:nvSpPr>
          <p:spPr>
            <a:xfrm>
              <a:off x="518907" y="0"/>
              <a:ext cx="8168275" cy="327136"/>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17" name="Rectangle: Rounded Corners 6">
              <a:extLst>
                <a:ext uri="{FF2B5EF4-FFF2-40B4-BE49-F238E27FC236}">
                  <a16:creationId xmlns:a16="http://schemas.microsoft.com/office/drawing/2014/main" id="{CB46298F-30A6-B1D2-AA47-278A07C92131}"/>
                </a:ext>
              </a:extLst>
            </p:cNvPr>
            <p:cNvSpPr txBox="1"/>
            <p:nvPr/>
          </p:nvSpPr>
          <p:spPr>
            <a:xfrm>
              <a:off x="550845" y="-1271"/>
              <a:ext cx="8136337" cy="295198"/>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Calibri"/>
                  <a:cs typeface="Calibri"/>
                </a:rPr>
                <a:t>Legal Mandates</a:t>
              </a:r>
              <a:endParaRPr kumimoji="0" lang="en-GB" sz="2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5" name="TextBox 4">
            <a:extLst>
              <a:ext uri="{FF2B5EF4-FFF2-40B4-BE49-F238E27FC236}">
                <a16:creationId xmlns:a16="http://schemas.microsoft.com/office/drawing/2014/main" id="{5662E6FE-94E5-271D-A13E-ED6DEBF37116}"/>
              </a:ext>
            </a:extLst>
          </p:cNvPr>
          <p:cNvSpPr txBox="1"/>
          <p:nvPr/>
        </p:nvSpPr>
        <p:spPr>
          <a:xfrm>
            <a:off x="247988" y="5680563"/>
            <a:ext cx="11802824" cy="1029256"/>
          </a:xfrm>
          <a:prstGeom prst="rect">
            <a:avLst/>
          </a:prstGeom>
          <a:noFill/>
          <a:ln w="19050">
            <a:solidFill>
              <a:schemeClr val="accent2"/>
            </a:solidFill>
          </a:ln>
        </p:spPr>
        <p:txBody>
          <a:bodyPr wrap="square" lIns="91440" tIns="45720" rIns="91440" bIns="45720" rtlCol="0" anchor="t">
            <a:spAutoFit/>
          </a:bodyPr>
          <a:lstStyle/>
          <a:p>
            <a:pPr algn="just">
              <a:lnSpc>
                <a:spcPct val="115000"/>
              </a:lnSpc>
            </a:pPr>
            <a:r>
              <a:rPr lang="en-GB" b="1" kern="100">
                <a:effectLst/>
                <a:latin typeface="Calibri" panose="020F0502020204030204" pitchFamily="34" charset="0"/>
                <a:ea typeface="Aptos" panose="020B0004020202020204" pitchFamily="34" charset="0"/>
                <a:cs typeface="Calibri" panose="020F0502020204030204" pitchFamily="34" charset="0"/>
              </a:rPr>
              <a:t>Grid infrastructure and supply chains </a:t>
            </a:r>
          </a:p>
          <a:p>
            <a:pPr algn="just">
              <a:lnSpc>
                <a:spcPct val="115000"/>
              </a:lnSpc>
            </a:pPr>
            <a:r>
              <a:rPr lang="en-GB" kern="100">
                <a:effectLst/>
                <a:latin typeface="Calibri" panose="020F0502020204030204" pitchFamily="34" charset="0"/>
                <a:ea typeface="Aptos" panose="020B0004020202020204" pitchFamily="34" charset="0"/>
                <a:cs typeface="Calibri" panose="020F0502020204030204" pitchFamily="34" charset="0"/>
              </a:rPr>
              <a:t>Joint Supply Chain </a:t>
            </a:r>
            <a:r>
              <a:rPr lang="en-GB" kern="100">
                <a:latin typeface="Calibri" panose="020F0502020204030204" pitchFamily="34" charset="0"/>
                <a:ea typeface="Aptos" panose="020B0004020202020204" pitchFamily="34" charset="0"/>
                <a:cs typeface="Calibri" panose="020F0502020204030204" pitchFamily="34" charset="0"/>
              </a:rPr>
              <a:t>R</a:t>
            </a:r>
            <a:r>
              <a:rPr lang="en-GB" kern="100">
                <a:effectLst/>
                <a:latin typeface="Calibri" panose="020F0502020204030204" pitchFamily="34" charset="0"/>
                <a:ea typeface="Aptos" panose="020B0004020202020204" pitchFamily="34" charset="0"/>
                <a:cs typeface="Calibri" panose="020F0502020204030204" pitchFamily="34" charset="0"/>
              </a:rPr>
              <a:t>oadmap (</a:t>
            </a:r>
            <a:r>
              <a:rPr lang="en-GB" i="1" kern="100">
                <a:effectLst/>
                <a:latin typeface="Calibri" panose="020F0502020204030204" pitchFamily="34" charset="0"/>
                <a:ea typeface="Aptos" panose="020B0004020202020204" pitchFamily="34" charset="0"/>
                <a:cs typeface="Calibri" panose="020F0502020204030204" pitchFamily="34" charset="0"/>
              </a:rPr>
              <a:t>Future Proof </a:t>
            </a:r>
            <a:r>
              <a:rPr lang="en-GB" i="1" kern="100">
                <a:latin typeface="Calibri" panose="020F0502020204030204" pitchFamily="34" charset="0"/>
                <a:ea typeface="Aptos" panose="020B0004020202020204" pitchFamily="34" charset="0"/>
                <a:cs typeface="Calibri" panose="020F0502020204030204" pitchFamily="34" charset="0"/>
              </a:rPr>
              <a:t>Grids</a:t>
            </a:r>
            <a:r>
              <a:rPr lang="en-GB" kern="100">
                <a:latin typeface="Calibri" panose="020F0502020204030204" pitchFamily="34" charset="0"/>
                <a:ea typeface="Aptos" panose="020B0004020202020204" pitchFamily="34" charset="0"/>
                <a:cs typeface="Calibri" panose="020F0502020204030204" pitchFamily="34" charset="0"/>
              </a:rPr>
              <a:t>, </a:t>
            </a:r>
            <a:r>
              <a:rPr lang="en-GB" kern="100">
                <a:effectLst/>
                <a:latin typeface="Calibri" panose="020F0502020204030204" pitchFamily="34" charset="0"/>
                <a:ea typeface="Aptos" panose="020B0004020202020204" pitchFamily="34" charset="0"/>
                <a:cs typeface="Calibri" panose="020F0502020204030204" pitchFamily="34" charset="0"/>
              </a:rPr>
              <a:t>June 2025) with EU DSO Entity, T&amp;D Europe, </a:t>
            </a:r>
            <a:r>
              <a:rPr lang="en-GB" kern="100" err="1">
                <a:effectLst/>
                <a:latin typeface="Calibri" panose="020F0502020204030204" pitchFamily="34" charset="0"/>
                <a:ea typeface="Aptos" panose="020B0004020202020204" pitchFamily="34" charset="0"/>
                <a:cs typeface="Calibri" panose="020F0502020204030204" pitchFamily="34" charset="0"/>
              </a:rPr>
              <a:t>Europacable</a:t>
            </a:r>
            <a:r>
              <a:rPr lang="en-GB" kern="100">
                <a:effectLst/>
                <a:latin typeface="Calibri" panose="020F0502020204030204" pitchFamily="34" charset="0"/>
                <a:ea typeface="Aptos" panose="020B0004020202020204" pitchFamily="34" charset="0"/>
                <a:cs typeface="Calibri" panose="020F0502020204030204" pitchFamily="34" charset="0"/>
              </a:rPr>
              <a:t> to address asset lead times, factory testing, public procurement rules revision, skilled workforce.</a:t>
            </a:r>
          </a:p>
        </p:txBody>
      </p:sp>
      <p:sp>
        <p:nvSpPr>
          <p:cNvPr id="20" name="Rectangle: Rounded Corners 6">
            <a:extLst>
              <a:ext uri="{FF2B5EF4-FFF2-40B4-BE49-F238E27FC236}">
                <a16:creationId xmlns:a16="http://schemas.microsoft.com/office/drawing/2014/main" id="{2D207238-6A3D-F4F0-76E7-370E5702B5CC}"/>
              </a:ext>
            </a:extLst>
          </p:cNvPr>
          <p:cNvSpPr txBox="1"/>
          <p:nvPr/>
        </p:nvSpPr>
        <p:spPr>
          <a:xfrm>
            <a:off x="473505" y="5501121"/>
            <a:ext cx="8168275" cy="282936"/>
          </a:xfrm>
          <a:prstGeom prst="round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rPr>
              <a:t>Focus Areas</a:t>
            </a:r>
          </a:p>
        </p:txBody>
      </p:sp>
    </p:spTree>
    <p:extLst>
      <p:ext uri="{BB962C8B-B14F-4D97-AF65-F5344CB8AC3E}">
        <p14:creationId xmlns:p14="http://schemas.microsoft.com/office/powerpoint/2010/main" val="2774092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1644922245"/>
              </p:ext>
            </p:extLst>
          </p:nvPr>
        </p:nvGraphicFramePr>
        <p:xfrm>
          <a:off x="441488" y="820529"/>
          <a:ext cx="11377506" cy="5943298"/>
        </p:xfrm>
        <a:graphic>
          <a:graphicData uri="http://schemas.openxmlformats.org/drawingml/2006/table">
            <a:tbl>
              <a:tblPr firstRow="1" bandRow="1">
                <a:tableStyleId>{BC89EF96-8CEA-46FF-86C4-4CE0E7609802}</a:tableStyleId>
              </a:tblPr>
              <a:tblGrid>
                <a:gridCol w="5589198">
                  <a:extLst>
                    <a:ext uri="{9D8B030D-6E8A-4147-A177-3AD203B41FA5}">
                      <a16:colId xmlns:a16="http://schemas.microsoft.com/office/drawing/2014/main" val="3701293075"/>
                    </a:ext>
                  </a:extLst>
                </a:gridCol>
                <a:gridCol w="4544549">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1" i="0" kern="1200">
                          <a:solidFill>
                            <a:srgbClr val="FF0000"/>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Nijat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Wibbelink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Ndreko</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a:solidFill>
                            <a:srgbClr val="FF0000"/>
                          </a:solidFill>
                          <a:effectLst/>
                          <a:latin typeface="Calibri"/>
                          <a:ea typeface="+mn-ea"/>
                          <a:cs typeface="Calibri"/>
                        </a:rPr>
                        <a:t>Ioannis Theologitis</a:t>
                      </a:r>
                      <a:r>
                        <a:rPr lang="en-GB" sz="1800" b="1" i="0" kern="1200">
                          <a:solidFill>
                            <a:srgbClr val="FF0000"/>
                          </a:solidFill>
                          <a:effectLst/>
                          <a:latin typeface="Calibri"/>
                          <a:ea typeface="+mn-ea"/>
                          <a:cs typeface="Calibri"/>
                        </a:rPr>
                        <a:t>/ </a:t>
                      </a:r>
                      <a:r>
                        <a:rPr lang="en-US" sz="1800" b="1" i="0" kern="1200" noProof="0">
                          <a:solidFill>
                            <a:srgbClr val="FF0000"/>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1" i="0" kern="1200">
                          <a:solidFill>
                            <a:srgbClr val="FF0000"/>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3559578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07C7-636C-662D-8540-DBF1835F3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5AA68-6E2B-3B61-AD56-98B88A0DEBAD}"/>
              </a:ext>
            </a:extLst>
          </p:cNvPr>
          <p:cNvSpPr>
            <a:spLocks noGrp="1"/>
          </p:cNvSpPr>
          <p:nvPr>
            <p:ph type="title"/>
          </p:nvPr>
        </p:nvSpPr>
        <p:spPr>
          <a:xfrm>
            <a:off x="354840" y="3072533"/>
            <a:ext cx="11617788" cy="356467"/>
          </a:xfrm>
        </p:spPr>
        <p:txBody>
          <a:bodyPr lIns="91440" tIns="45720" rIns="91440" bIns="45720" anchor="ctr">
            <a:normAutofit fontScale="90000"/>
          </a:bodyPr>
          <a:lstStyle/>
          <a:p>
            <a:pPr>
              <a:lnSpc>
                <a:spcPct val="100000"/>
              </a:lnSpc>
              <a:spcBef>
                <a:spcPts val="0"/>
              </a:spcBef>
            </a:pPr>
            <a:br>
              <a:rPr lang="en-US"/>
            </a:br>
            <a:br>
              <a:rPr lang="en-US"/>
            </a:br>
            <a:br>
              <a:rPr lang="en-US"/>
            </a:br>
            <a:br>
              <a:rPr lang="en-US"/>
            </a:br>
            <a:br>
              <a:rPr lang="en-US">
                <a:latin typeface="Calibri"/>
                <a:cs typeface="Calibri"/>
              </a:rPr>
            </a:br>
            <a:br>
              <a:rPr lang="en-US">
                <a:latin typeface="Calibri"/>
                <a:cs typeface="Calibri"/>
              </a:rPr>
            </a:br>
            <a:br>
              <a:rPr lang="en-US">
                <a:latin typeface="+mj-ea"/>
                <a:cs typeface="Calibri"/>
              </a:rPr>
            </a:br>
            <a:br>
              <a:rPr lang="en-US">
                <a:latin typeface="+mj-ea"/>
                <a:cs typeface="Calibri"/>
              </a:rPr>
            </a:br>
            <a:br>
              <a:rPr lang="en-US">
                <a:latin typeface="+mj-ea"/>
                <a:cs typeface="Calibri"/>
              </a:rPr>
            </a:br>
            <a:br>
              <a:rPr lang="en-US">
                <a:latin typeface="+mj-ea"/>
                <a:cs typeface="Calibri"/>
              </a:rPr>
            </a:br>
            <a:r>
              <a:rPr lang="en-GB">
                <a:latin typeface="Calibri"/>
                <a:ea typeface="Calibri"/>
                <a:cs typeface="Calibri"/>
              </a:rPr>
              <a:t>Innovation and Digitalisation </a:t>
            </a:r>
            <a:br>
              <a:rPr lang="en-GB">
                <a:latin typeface="Calibri"/>
                <a:ea typeface="Calibri"/>
                <a:cs typeface="Calibri"/>
              </a:rPr>
            </a:br>
            <a:br>
              <a:rPr lang="en-GB">
                <a:latin typeface="Calibri"/>
                <a:ea typeface="Calibri"/>
                <a:cs typeface="Calibri"/>
              </a:rPr>
            </a:br>
            <a:br>
              <a:rPr lang="en-US">
                <a:ea typeface="Calibri"/>
              </a:rPr>
            </a:br>
            <a:br>
              <a:rPr lang="en-US">
                <a:latin typeface="Calibri"/>
                <a:ea typeface="Calibri"/>
                <a:cs typeface="Calibri"/>
              </a:rPr>
            </a:br>
            <a:endParaRPr lang="en-US">
              <a:ea typeface="Calibri"/>
            </a:endParaRPr>
          </a:p>
          <a:p>
            <a:pPr marL="285750" indent="-285750">
              <a:lnSpc>
                <a:spcPct val="100000"/>
              </a:lnSpc>
              <a:spcBef>
                <a:spcPts val="0"/>
              </a:spcBef>
              <a:buFont typeface="Arial,Sans-Serif"/>
              <a:buChar char="•"/>
            </a:pPr>
            <a:endParaRPr lang="en-GB">
              <a:latin typeface="Calibri"/>
              <a:ea typeface="Calibri"/>
              <a:cs typeface="Calibri"/>
            </a:endParaRPr>
          </a:p>
          <a:p>
            <a:br>
              <a:rPr lang="en-GB"/>
            </a:br>
            <a:br>
              <a:rPr lang="en-US">
                <a:latin typeface="Calibri"/>
                <a:ea typeface="Calibri"/>
                <a:cs typeface="Calibri"/>
              </a:rPr>
            </a:br>
            <a:br>
              <a:rPr lang="en-US">
                <a:latin typeface="Calibri"/>
                <a:cs typeface="Calibri"/>
              </a:rPr>
            </a:br>
            <a:r>
              <a:rPr lang="en-US">
                <a:latin typeface="Calibri"/>
                <a:ea typeface="Calibri"/>
                <a:cs typeface="Calibri"/>
              </a:rPr>
              <a:t> </a:t>
            </a:r>
            <a:br>
              <a:rPr lang="en-US"/>
            </a:br>
            <a:endParaRPr lang="en-GB">
              <a:ea typeface="Calibri"/>
            </a:endParaRPr>
          </a:p>
        </p:txBody>
      </p:sp>
    </p:spTree>
    <p:extLst>
      <p:ext uri="{BB962C8B-B14F-4D97-AF65-F5344CB8AC3E}">
        <p14:creationId xmlns:p14="http://schemas.microsoft.com/office/powerpoint/2010/main" val="2277109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38806-ED53-7715-7230-7CCC4B3C1AE4}"/>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E28DC7A-4D04-7FFA-8B15-794FDA77F31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7E28DC7A-4D04-7FFA-8B15-794FDA77F3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E591B3-E676-6E45-D63E-8E78B74691D8}"/>
              </a:ext>
            </a:extLst>
          </p:cNvPr>
          <p:cNvSpPr>
            <a:spLocks noGrp="1"/>
          </p:cNvSpPr>
          <p:nvPr>
            <p:ph type="title"/>
          </p:nvPr>
        </p:nvSpPr>
        <p:spPr>
          <a:xfrm>
            <a:off x="342841" y="254871"/>
            <a:ext cx="11617788" cy="356467"/>
          </a:xfrm>
        </p:spPr>
        <p:txBody>
          <a:bodyPr vert="horz"/>
          <a:lstStyle/>
          <a:p>
            <a:r>
              <a:rPr lang="en-GB"/>
              <a:t>AWP 2026 – Innovation and Digitalisation</a:t>
            </a:r>
          </a:p>
        </p:txBody>
      </p:sp>
      <p:sp>
        <p:nvSpPr>
          <p:cNvPr id="9" name="Rectangle: Rounded Corners 6">
            <a:extLst>
              <a:ext uri="{FF2B5EF4-FFF2-40B4-BE49-F238E27FC236}">
                <a16:creationId xmlns:a16="http://schemas.microsoft.com/office/drawing/2014/main" id="{813EB0BC-B9D4-6D11-C4C0-C51AB88059D7}"/>
              </a:ext>
            </a:extLst>
          </p:cNvPr>
          <p:cNvSpPr txBox="1"/>
          <p:nvPr/>
        </p:nvSpPr>
        <p:spPr>
          <a:xfrm>
            <a:off x="627670" y="998698"/>
            <a:ext cx="8168275" cy="295198"/>
          </a:xfrm>
          <a:prstGeom prst="round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Research, Development and Innovation Roadmap -  Report Cycle</a:t>
            </a:r>
          </a:p>
        </p:txBody>
      </p:sp>
      <p:sp>
        <p:nvSpPr>
          <p:cNvPr id="10" name="TextBox 9">
            <a:extLst>
              <a:ext uri="{FF2B5EF4-FFF2-40B4-BE49-F238E27FC236}">
                <a16:creationId xmlns:a16="http://schemas.microsoft.com/office/drawing/2014/main" id="{359436DE-12A5-B939-B772-CC8F7F722607}"/>
              </a:ext>
            </a:extLst>
          </p:cNvPr>
          <p:cNvSpPr txBox="1"/>
          <p:nvPr/>
        </p:nvSpPr>
        <p:spPr>
          <a:xfrm>
            <a:off x="276203" y="1282210"/>
            <a:ext cx="11570993" cy="646331"/>
          </a:xfrm>
          <a:prstGeom prst="rect">
            <a:avLst/>
          </a:prstGeom>
          <a:noFill/>
          <a:ln w="19050">
            <a:solidFill>
              <a:schemeClr val="accent2"/>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a:solidFill>
                  <a:srgbClr val="3A3A3F"/>
                </a:solidFill>
                <a:latin typeface="Calibri" panose="020F0502020204030204" pitchFamily="34" charset="0"/>
                <a:cs typeface="Calibri" panose="020F0502020204030204" pitchFamily="34" charset="0"/>
              </a:rPr>
              <a:t>2026 RDI Monitoring Report</a:t>
            </a:r>
            <a:endParaRPr lang="en-GB">
              <a:solidFill>
                <a:srgbClr val="3A3A3F"/>
              </a:solidFill>
              <a:latin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400" cap="none" spc="0" normalizeH="0" baseline="0" noProof="0">
                <a:ln>
                  <a:noFill/>
                </a:ln>
                <a:solidFill>
                  <a:srgbClr val="2154A5"/>
                </a:solidFill>
                <a:effectLst/>
                <a:uLnTx/>
                <a:uFillTx/>
                <a:latin typeface="Calibri" panose="020F0502020204030204" pitchFamily="34" charset="0"/>
                <a:ea typeface="Calibri" panose="020F0502020204030204" pitchFamily="34" charset="0"/>
                <a:cs typeface="Calibri" panose="020F0502020204030204" pitchFamily="34" charset="0"/>
              </a:rPr>
              <a:t>Detailed statistical analysis of TSOs’ RDI activities </a:t>
            </a:r>
            <a:r>
              <a:rPr kumimoji="0" lang="en-GB" i="0" u="none" strike="noStrike" kern="4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and alignment with </a:t>
            </a:r>
            <a:r>
              <a:rPr lang="en-GB" kern="400">
                <a:solidFill>
                  <a:srgbClr val="3A3A3F"/>
                </a:solidFill>
                <a:latin typeface="Calibri" panose="020F0502020204030204" pitchFamily="34" charset="0"/>
                <a:ea typeface="Calibri" panose="020F0502020204030204" pitchFamily="34" charset="0"/>
                <a:cs typeface="Calibri" panose="020F0502020204030204" pitchFamily="34" charset="0"/>
              </a:rPr>
              <a:t>RDI </a:t>
            </a:r>
            <a:r>
              <a:rPr kumimoji="0" lang="en-GB" i="0" u="none" strike="noStrike" kern="4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Roadmap </a:t>
            </a:r>
            <a:r>
              <a:rPr lang="en-GB" kern="400">
                <a:solidFill>
                  <a:srgbClr val="3A3A3F"/>
                </a:solidFill>
                <a:latin typeface="Calibri" panose="020F0502020204030204" pitchFamily="34" charset="0"/>
                <a:ea typeface="Calibri" panose="020F0502020204030204" pitchFamily="34" charset="0"/>
                <a:cs typeface="Calibri" panose="020F0502020204030204" pitchFamily="34" charset="0"/>
              </a:rPr>
              <a:t>2024-2034</a:t>
            </a:r>
            <a:r>
              <a:rPr kumimoji="0" lang="en-GB" i="0" u="none" strike="noStrike" kern="4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grpSp>
        <p:nvGrpSpPr>
          <p:cNvPr id="36" name="Group 35">
            <a:extLst>
              <a:ext uri="{FF2B5EF4-FFF2-40B4-BE49-F238E27FC236}">
                <a16:creationId xmlns:a16="http://schemas.microsoft.com/office/drawing/2014/main" id="{77768A65-7596-C9C5-40EE-AABCEB816048}"/>
              </a:ext>
            </a:extLst>
          </p:cNvPr>
          <p:cNvGrpSpPr/>
          <p:nvPr/>
        </p:nvGrpSpPr>
        <p:grpSpPr>
          <a:xfrm>
            <a:off x="643639" y="2158293"/>
            <a:ext cx="8168275" cy="327136"/>
            <a:chOff x="518907" y="0"/>
            <a:chExt cx="8168275" cy="327136"/>
          </a:xfrm>
          <a:solidFill>
            <a:schemeClr val="accent2"/>
          </a:solidFill>
        </p:grpSpPr>
        <p:sp>
          <p:nvSpPr>
            <p:cNvPr id="37" name="Rectangle: Rounded Corners 36">
              <a:extLst>
                <a:ext uri="{FF2B5EF4-FFF2-40B4-BE49-F238E27FC236}">
                  <a16:creationId xmlns:a16="http://schemas.microsoft.com/office/drawing/2014/main" id="{B826C531-2CB8-20DB-1A9E-67399E2CD6D7}"/>
                </a:ext>
              </a:extLst>
            </p:cNvPr>
            <p:cNvSpPr/>
            <p:nvPr/>
          </p:nvSpPr>
          <p:spPr>
            <a:xfrm>
              <a:off x="518907" y="0"/>
              <a:ext cx="8168275" cy="327136"/>
            </a:xfrm>
            <a:prstGeom prst="roundRect">
              <a:avLst/>
            </a:prstGeom>
            <a:grpFill/>
            <a:ln>
              <a:solidFill>
                <a:schemeClr val="accent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38" name="Rectangle: Rounded Corners 6">
              <a:extLst>
                <a:ext uri="{FF2B5EF4-FFF2-40B4-BE49-F238E27FC236}">
                  <a16:creationId xmlns:a16="http://schemas.microsoft.com/office/drawing/2014/main" id="{47FD7F7C-8D0C-D630-ADE8-259638E0BA3B}"/>
                </a:ext>
              </a:extLst>
            </p:cNvPr>
            <p:cNvSpPr txBox="1"/>
            <p:nvPr/>
          </p:nvSpPr>
          <p:spPr>
            <a:xfrm>
              <a:off x="534876" y="15969"/>
              <a:ext cx="8136337" cy="295198"/>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Digitalisation</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63" name="TextBox 62">
            <a:extLst>
              <a:ext uri="{FF2B5EF4-FFF2-40B4-BE49-F238E27FC236}">
                <a16:creationId xmlns:a16="http://schemas.microsoft.com/office/drawing/2014/main" id="{0FB44C2A-5B49-EDC9-7623-EC9CB6F6E2E0}"/>
              </a:ext>
            </a:extLst>
          </p:cNvPr>
          <p:cNvSpPr txBox="1"/>
          <p:nvPr/>
        </p:nvSpPr>
        <p:spPr>
          <a:xfrm>
            <a:off x="276203" y="4262414"/>
            <a:ext cx="11466218" cy="1754326"/>
          </a:xfrm>
          <a:prstGeom prst="rect">
            <a:avLst/>
          </a:prstGeom>
          <a:solidFill>
            <a:schemeClr val="bg1"/>
          </a:solidFill>
          <a:ln w="19050">
            <a:solidFill>
              <a:schemeClr val="accent2"/>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Action 7: DSO/TSO Technopedia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Show </a:t>
            </a:r>
            <a:r>
              <a:rPr kumimoji="0" lang="en-GB" b="1" i="0" u="none" strike="noStrike" kern="1200" cap="none" spc="0" normalizeH="0" baseline="0" noProof="0">
                <a:ln>
                  <a:noFill/>
                </a:ln>
                <a:solidFill>
                  <a:srgbClr val="2154A5"/>
                </a:solidFill>
                <a:effectLst/>
                <a:uLnTx/>
                <a:uFillTx/>
                <a:latin typeface="Calibri" panose="020F0502020204030204" pitchFamily="34" charset="0"/>
                <a:ea typeface="+mn-ea"/>
                <a:cs typeface="Calibri" panose="020F0502020204030204" pitchFamily="34" charset="0"/>
              </a:rPr>
              <a:t>implementation of technologies </a:t>
            </a:r>
            <a:r>
              <a:rPr kumimoji="0" lang="en-GB"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that can enhance the utilisation, stability, security, and resilience of the grid</a:t>
            </a:r>
            <a:r>
              <a:rPr lang="en-GB">
                <a:solidFill>
                  <a:srgbClr val="3A3A3F"/>
                </a:solidFill>
                <a:latin typeface="Calibri" panose="020F0502020204030204" pitchFamily="34" charset="0"/>
                <a:cs typeface="Calibri" panose="020F0502020204030204"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3A3A3F"/>
                </a:solidFill>
                <a:latin typeface="Calibri" panose="020F0502020204030204" pitchFamily="34" charset="0"/>
                <a:cs typeface="Calibri" panose="020F0502020204030204" pitchFamily="34" charset="0"/>
              </a:rPr>
              <a:t>External stakeholders contribute with information on specific grid technologies and their use cases. </a:t>
            </a:r>
          </a:p>
          <a:p>
            <a:pPr algn="just">
              <a:defRPr/>
            </a:pPr>
            <a:r>
              <a:rPr kumimoji="0" lang="en-GB" b="1"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Action 6: Grid Hosting Capacity “</a:t>
            </a:r>
            <a:r>
              <a:rPr kumimoji="0" lang="en-GB" b="1" i="0" u="none" strike="noStrike" kern="1200" cap="none" spc="0" normalizeH="0" baseline="0" noProof="0" err="1">
                <a:ln>
                  <a:noFill/>
                </a:ln>
                <a:solidFill>
                  <a:srgbClr val="3A3A3F"/>
                </a:solidFill>
                <a:effectLst/>
                <a:uLnTx/>
                <a:uFillTx/>
                <a:latin typeface="Calibri" panose="020F0502020204030204" pitchFamily="34" charset="0"/>
                <a:ea typeface="+mn-ea"/>
                <a:cs typeface="Calibri" panose="020F0502020204030204" pitchFamily="34" charset="0"/>
              </a:rPr>
              <a:t>Capacitypedia</a:t>
            </a:r>
            <a:r>
              <a:rPr kumimoji="0" lang="en-GB" b="1"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 </a:t>
            </a:r>
          </a:p>
          <a:p>
            <a:pPr marL="285750" indent="-285750" algn="just">
              <a:buFont typeface="Arial" panose="020B0604020202020204" pitchFamily="34" charset="0"/>
              <a:buChar char="•"/>
              <a:defRPr/>
            </a:pPr>
            <a:r>
              <a:rPr lang="en-GB">
                <a:solidFill>
                  <a:srgbClr val="3A3A3F"/>
                </a:solidFill>
                <a:latin typeface="Calibri" panose="020F0502020204030204" pitchFamily="34" charset="0"/>
                <a:cs typeface="Calibri" panose="020F0502020204030204" pitchFamily="34" charset="0"/>
              </a:rPr>
              <a:t>Central platform that will aggregate</a:t>
            </a:r>
            <a:r>
              <a:rPr kumimoji="0" lang="en-GB"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 </a:t>
            </a:r>
            <a:r>
              <a:rPr kumimoji="0" lang="en-GB" b="1" i="0" u="none" strike="noStrike" kern="1200" cap="none" spc="0" normalizeH="0" baseline="0" noProof="0">
                <a:ln>
                  <a:noFill/>
                </a:ln>
                <a:solidFill>
                  <a:srgbClr val="2154A5"/>
                </a:solidFill>
                <a:effectLst/>
                <a:uLnTx/>
                <a:uFillTx/>
                <a:latin typeface="Calibri" panose="020F0502020204030204" pitchFamily="34" charset="0"/>
                <a:ea typeface="+mn-ea"/>
                <a:cs typeface="Calibri" panose="020F0502020204030204" pitchFamily="34" charset="0"/>
              </a:rPr>
              <a:t>national information </a:t>
            </a:r>
            <a:r>
              <a:rPr kumimoji="0" lang="en-GB"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about grid hosting capacity. </a:t>
            </a:r>
          </a:p>
          <a:p>
            <a:pPr marL="285750" indent="-285750" algn="just">
              <a:buFont typeface="Arial" panose="020B0604020202020204" pitchFamily="34" charset="0"/>
              <a:buChar char="•"/>
              <a:defRPr/>
            </a:pPr>
            <a:r>
              <a:rPr lang="en-GB">
                <a:solidFill>
                  <a:srgbClr val="3A3A3F"/>
                </a:solidFill>
                <a:latin typeface="Calibri" panose="020F0502020204030204" pitchFamily="34" charset="0"/>
                <a:cs typeface="Calibri" panose="020F0502020204030204" pitchFamily="34" charset="0"/>
              </a:rPr>
              <a:t>Provide</a:t>
            </a:r>
            <a:r>
              <a:rPr kumimoji="0" lang="en-GB"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 </a:t>
            </a:r>
            <a:r>
              <a:rPr kumimoji="0" lang="en-GB" b="1" i="0" u="none" strike="noStrike" kern="1200" cap="none" spc="0" normalizeH="0" baseline="0" noProof="0">
                <a:ln>
                  <a:noFill/>
                </a:ln>
                <a:solidFill>
                  <a:srgbClr val="2154A5"/>
                </a:solidFill>
                <a:effectLst/>
                <a:uLnTx/>
                <a:uFillTx/>
                <a:latin typeface="Calibri" panose="020F0502020204030204" pitchFamily="34" charset="0"/>
                <a:ea typeface="+mn-ea"/>
                <a:cs typeface="Calibri" panose="020F0502020204030204" pitchFamily="34" charset="0"/>
              </a:rPr>
              <a:t>main definitions and assumptions and good practices</a:t>
            </a:r>
            <a:r>
              <a:rPr kumimoji="0" lang="en-GB"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a:t>
            </a:r>
            <a:endParaRPr kumimoji="0" lang="en-GB"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p:txBody>
      </p:sp>
      <p:sp>
        <p:nvSpPr>
          <p:cNvPr id="66" name="Rectangle: Rounded Corners 6">
            <a:extLst>
              <a:ext uri="{FF2B5EF4-FFF2-40B4-BE49-F238E27FC236}">
                <a16:creationId xmlns:a16="http://schemas.microsoft.com/office/drawing/2014/main" id="{4EDA445D-665F-E661-A960-D9F4FF6895C8}"/>
              </a:ext>
            </a:extLst>
          </p:cNvPr>
          <p:cNvSpPr txBox="1"/>
          <p:nvPr/>
        </p:nvSpPr>
        <p:spPr>
          <a:xfrm>
            <a:off x="627670" y="3967216"/>
            <a:ext cx="8136337" cy="295198"/>
          </a:xfrm>
          <a:prstGeom prst="round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lang="en-US" sz="2000">
                <a:solidFill>
                  <a:srgbClr val="FFFFFF"/>
                </a:solidFill>
                <a:latin typeface="Calibri" panose="020F0502020204030204" pitchFamily="34" charset="0"/>
                <a:cs typeface="Calibri" panose="020F0502020204030204" pitchFamily="34" charset="0"/>
              </a:rPr>
              <a:t>EU Action Plans and EU DSO Entity collaboration</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D65CE2B0-1330-6F29-7C2E-AA611B38793F}"/>
              </a:ext>
            </a:extLst>
          </p:cNvPr>
          <p:cNvSpPr txBox="1"/>
          <p:nvPr/>
        </p:nvSpPr>
        <p:spPr>
          <a:xfrm>
            <a:off x="276203" y="2505197"/>
            <a:ext cx="11543311" cy="1200329"/>
          </a:xfrm>
          <a:prstGeom prst="rect">
            <a:avLst/>
          </a:prstGeom>
          <a:noFill/>
          <a:ln w="19050">
            <a:solidFill>
              <a:schemeClr val="accent2"/>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kern="400">
                <a:solidFill>
                  <a:srgbClr val="3A3A3F"/>
                </a:solidFill>
                <a:latin typeface="Calibri" panose="020F0502020204030204" pitchFamily="34" charset="0"/>
                <a:ea typeface="Calibri" panose="020F0502020204030204" pitchFamily="34" charset="0"/>
                <a:cs typeface="Calibri" panose="020F0502020204030204" pitchFamily="34" charset="0"/>
              </a:rPr>
              <a:t>ENTSO-E continues to drive the digital transformation of TSO operations</a:t>
            </a:r>
            <a:endParaRPr lang="en-GB" kern="400">
              <a:solidFill>
                <a:srgbClr val="3A3A3F"/>
              </a:solidFill>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400">
                <a:solidFill>
                  <a:srgbClr val="3A3A3F"/>
                </a:solidFill>
                <a:latin typeface="Calibri" panose="020F0502020204030204" pitchFamily="34" charset="0"/>
                <a:ea typeface="Calibri" panose="020F0502020204030204" pitchFamily="34" charset="0"/>
                <a:cs typeface="Calibri" panose="020F0502020204030204" pitchFamily="34" charset="0"/>
              </a:rPr>
              <a:t>Charting a clear roadmap for </a:t>
            </a:r>
            <a:r>
              <a:rPr lang="en-GB" b="1" kern="400">
                <a:solidFill>
                  <a:srgbClr val="2154A5"/>
                </a:solidFill>
                <a:latin typeface="Calibri" panose="020F0502020204030204" pitchFamily="34" charset="0"/>
                <a:ea typeface="Calibri" panose="020F0502020204030204" pitchFamily="34" charset="0"/>
                <a:cs typeface="Calibri" panose="020F0502020204030204" pitchFamily="34" charset="0"/>
              </a:rPr>
              <a:t>AI and Digital Twin implementation</a:t>
            </a:r>
            <a:r>
              <a:rPr lang="en-GB" kern="400">
                <a:solidFill>
                  <a:srgbClr val="3A3A3F"/>
                </a:solidFill>
                <a:latin typeface="Calibri" panose="020F0502020204030204" pitchFamily="34" charset="0"/>
                <a:ea typeface="Calibri" panose="020F0502020204030204" pitchFamily="34" charset="0"/>
                <a:cs typeface="Calibri" panose="020F0502020204030204" pitchFamily="34" charset="0"/>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400">
                <a:solidFill>
                  <a:srgbClr val="3A3A3F"/>
                </a:solidFill>
                <a:latin typeface="Calibri" panose="020F0502020204030204" pitchFamily="34" charset="0"/>
                <a:ea typeface="Calibri" panose="020F0502020204030204" pitchFamily="34" charset="0"/>
                <a:cs typeface="Calibri" panose="020F0502020204030204" pitchFamily="34" charset="0"/>
              </a:rPr>
              <a:t>Phasor Measurement Unit/Wide Area Monitoring System (</a:t>
            </a:r>
            <a:r>
              <a:rPr lang="en-GB" b="1" kern="400">
                <a:solidFill>
                  <a:srgbClr val="2154A5"/>
                </a:solidFill>
                <a:latin typeface="Calibri" panose="020F0502020204030204" pitchFamily="34" charset="0"/>
                <a:ea typeface="Calibri" panose="020F0502020204030204" pitchFamily="34" charset="0"/>
                <a:cs typeface="Calibri" panose="020F0502020204030204" pitchFamily="34" charset="0"/>
              </a:rPr>
              <a:t>PMU/WAMS</a:t>
            </a:r>
            <a:r>
              <a:rPr lang="en-GB" kern="400">
                <a:solidFill>
                  <a:srgbClr val="3A3A3F"/>
                </a:solidFill>
                <a:latin typeface="Calibri" panose="020F0502020204030204" pitchFamily="34" charset="0"/>
                <a:ea typeface="Calibri" panose="020F0502020204030204" pitchFamily="34" charset="0"/>
                <a:cs typeface="Calibri" panose="020F0502020204030204" pitchFamily="34" charset="0"/>
              </a:rPr>
              <a:t>) integration into Energy Management Systems,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400">
                <a:solidFill>
                  <a:srgbClr val="3A3A3F"/>
                </a:solidFill>
                <a:latin typeface="Calibri" panose="020F0502020204030204" pitchFamily="34" charset="0"/>
                <a:ea typeface="Calibri" panose="020F0502020204030204" pitchFamily="34" charset="0"/>
                <a:cs typeface="Calibri" panose="020F0502020204030204" pitchFamily="34" charset="0"/>
              </a:rPr>
              <a:t>Fostering </a:t>
            </a:r>
            <a:r>
              <a:rPr lang="en-GB" b="1" kern="400">
                <a:solidFill>
                  <a:srgbClr val="2154A5"/>
                </a:solidFill>
                <a:latin typeface="Calibri" panose="020F0502020204030204" pitchFamily="34" charset="0"/>
                <a:ea typeface="Calibri" panose="020F0502020204030204" pitchFamily="34" charset="0"/>
                <a:cs typeface="Calibri" panose="020F0502020204030204" pitchFamily="34" charset="0"/>
              </a:rPr>
              <a:t>vendor-agnostic solutions </a:t>
            </a:r>
            <a:r>
              <a:rPr lang="en-GB" kern="400">
                <a:solidFill>
                  <a:srgbClr val="3A3A3F"/>
                </a:solidFill>
                <a:latin typeface="Calibri" panose="020F0502020204030204" pitchFamily="34" charset="0"/>
                <a:ea typeface="Calibri" panose="020F0502020204030204" pitchFamily="34" charset="0"/>
                <a:cs typeface="Calibri" panose="020F0502020204030204" pitchFamily="34" charset="0"/>
              </a:rPr>
              <a:t>through transparent communication with technology providers. </a:t>
            </a:r>
          </a:p>
        </p:txBody>
      </p:sp>
    </p:spTree>
    <p:extLst>
      <p:ext uri="{BB962C8B-B14F-4D97-AF65-F5344CB8AC3E}">
        <p14:creationId xmlns:p14="http://schemas.microsoft.com/office/powerpoint/2010/main" val="2342868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BF9E9B-302F-4FBF-8DC2-EA9449C00D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F1BF9E9B-302F-4FBF-8DC2-EA9449C00D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vert="horz"/>
          <a:lstStyle/>
          <a:p>
            <a:r>
              <a:rPr lang="en-GB"/>
              <a:t>AWP 2026 – Innovation and Digitalisation</a:t>
            </a:r>
          </a:p>
        </p:txBody>
      </p:sp>
      <p:sp>
        <p:nvSpPr>
          <p:cNvPr id="9" name="Rectangle: Rounded Corners 6">
            <a:extLst>
              <a:ext uri="{FF2B5EF4-FFF2-40B4-BE49-F238E27FC236}">
                <a16:creationId xmlns:a16="http://schemas.microsoft.com/office/drawing/2014/main" id="{08D4FA72-FDC0-42CC-1B10-6F5D102BC326}"/>
              </a:ext>
            </a:extLst>
          </p:cNvPr>
          <p:cNvSpPr txBox="1"/>
          <p:nvPr/>
        </p:nvSpPr>
        <p:spPr>
          <a:xfrm>
            <a:off x="683749" y="1261938"/>
            <a:ext cx="8136337" cy="295198"/>
          </a:xfrm>
          <a:prstGeom prst="round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Towards a sustainable transmission grid infrastructure</a:t>
            </a:r>
          </a:p>
        </p:txBody>
      </p:sp>
      <p:sp>
        <p:nvSpPr>
          <p:cNvPr id="10" name="TextBox 9">
            <a:extLst>
              <a:ext uri="{FF2B5EF4-FFF2-40B4-BE49-F238E27FC236}">
                <a16:creationId xmlns:a16="http://schemas.microsoft.com/office/drawing/2014/main" id="{663A33FB-9847-E736-F927-C5DDF860189D}"/>
              </a:ext>
            </a:extLst>
          </p:cNvPr>
          <p:cNvSpPr txBox="1"/>
          <p:nvPr/>
        </p:nvSpPr>
        <p:spPr>
          <a:xfrm>
            <a:off x="327420" y="1557136"/>
            <a:ext cx="11384843" cy="923330"/>
          </a:xfrm>
          <a:prstGeom prst="rect">
            <a:avLst/>
          </a:prstGeom>
          <a:noFill/>
          <a:ln w="19050">
            <a:solidFill>
              <a:schemeClr val="accent2"/>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3A3A3F"/>
                </a:solidFill>
                <a:latin typeface="Calibri" panose="020F0502020204030204" pitchFamily="34" charset="0"/>
                <a:cs typeface="Calibri" panose="020F0502020204030204" pitchFamily="34" charset="0"/>
              </a:rPr>
              <a:t>Methodologies to integrate </a:t>
            </a:r>
            <a:r>
              <a:rPr lang="en-GB" b="1">
                <a:solidFill>
                  <a:srgbClr val="2154A5"/>
                </a:solidFill>
                <a:latin typeface="Calibri" panose="020F0502020204030204" pitchFamily="34" charset="0"/>
                <a:cs typeface="Calibri" panose="020F0502020204030204" pitchFamily="34" charset="0"/>
              </a:rPr>
              <a:t>eco-design principles and lifecycle assessment (LCA)</a:t>
            </a:r>
            <a:r>
              <a:rPr lang="en-GB">
                <a:solidFill>
                  <a:srgbClr val="3A3A3F"/>
                </a:solidFill>
                <a:latin typeface="Calibri" panose="020F0502020204030204" pitchFamily="34" charset="0"/>
                <a:cs typeface="Calibri" panose="020F0502020204030204" pitchFamily="34" charset="0"/>
              </a:rPr>
              <a:t> into transmission asset planning and operation.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3A3A3F"/>
                </a:solidFill>
                <a:latin typeface="Calibri" panose="020F0502020204030204" pitchFamily="34" charset="0"/>
                <a:cs typeface="Calibri" panose="020F0502020204030204" pitchFamily="34" charset="0"/>
              </a:rPr>
              <a:t>Exploring the integration of </a:t>
            </a:r>
            <a:r>
              <a:rPr lang="en-GB" b="1">
                <a:solidFill>
                  <a:srgbClr val="2154A5"/>
                </a:solidFill>
                <a:latin typeface="Calibri" panose="020F0502020204030204" pitchFamily="34" charset="0"/>
                <a:cs typeface="Calibri" panose="020F0502020204030204" pitchFamily="34" charset="0"/>
              </a:rPr>
              <a:t>circular economy approaches </a:t>
            </a:r>
            <a:r>
              <a:rPr lang="en-GB">
                <a:solidFill>
                  <a:srgbClr val="3A3A3F"/>
                </a:solidFill>
                <a:latin typeface="Calibri" panose="020F0502020204030204" pitchFamily="34" charset="0"/>
                <a:cs typeface="Calibri" panose="020F0502020204030204" pitchFamily="34" charset="0"/>
              </a:rPr>
              <a:t>into asset management</a:t>
            </a:r>
          </a:p>
        </p:txBody>
      </p:sp>
      <p:sp>
        <p:nvSpPr>
          <p:cNvPr id="34" name="TextBox 33">
            <a:extLst>
              <a:ext uri="{FF2B5EF4-FFF2-40B4-BE49-F238E27FC236}">
                <a16:creationId xmlns:a16="http://schemas.microsoft.com/office/drawing/2014/main" id="{C76EA978-7F46-9C72-776E-1F5F9F639C70}"/>
              </a:ext>
            </a:extLst>
          </p:cNvPr>
          <p:cNvSpPr txBox="1"/>
          <p:nvPr/>
        </p:nvSpPr>
        <p:spPr>
          <a:xfrm>
            <a:off x="338030" y="3218745"/>
            <a:ext cx="11377352" cy="646331"/>
          </a:xfrm>
          <a:prstGeom prst="rect">
            <a:avLst/>
          </a:prstGeom>
          <a:noFill/>
          <a:ln w="19050">
            <a:solidFill>
              <a:schemeClr val="accent2"/>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3A3A3F"/>
                </a:solidFill>
                <a:latin typeface="Calibri" panose="020F0502020204030204" pitchFamily="34" charset="0"/>
                <a:cs typeface="Calibri" panose="020F0502020204030204" pitchFamily="34" charset="0"/>
              </a:rPr>
              <a:t>R</a:t>
            </a:r>
            <a:r>
              <a:rPr kumimoji="0" lang="en-GB"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e-assessing </a:t>
            </a:r>
            <a:r>
              <a:rPr lang="en-GB">
                <a:solidFill>
                  <a:srgbClr val="3A3A3F"/>
                </a:solidFill>
                <a:latin typeface="Calibri" panose="020F0502020204030204" pitchFamily="34" charset="0"/>
                <a:cs typeface="Calibri" panose="020F0502020204030204" pitchFamily="34" charset="0"/>
              </a:rPr>
              <a:t>short-medium and long-term </a:t>
            </a:r>
            <a:r>
              <a:rPr kumimoji="0" lang="en-GB" b="1" i="0" u="none" strike="noStrike" kern="1200" cap="none" spc="0" normalizeH="0" baseline="0" noProof="0">
                <a:ln>
                  <a:noFill/>
                </a:ln>
                <a:solidFill>
                  <a:srgbClr val="2154A5"/>
                </a:solidFill>
                <a:effectLst/>
                <a:uLnTx/>
                <a:uFillTx/>
                <a:latin typeface="Calibri" panose="020F0502020204030204" pitchFamily="34" charset="0"/>
                <a:ea typeface="+mn-ea"/>
                <a:cs typeface="Calibri" panose="020F0502020204030204" pitchFamily="34" charset="0"/>
              </a:rPr>
              <a:t>actions to improve stability management</a:t>
            </a:r>
            <a:r>
              <a:rPr kumimoji="0" lang="en-GB"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3A3A3F"/>
                </a:solidFill>
                <a:latin typeface="Calibri" panose="020F0502020204030204" pitchFamily="34" charset="0"/>
                <a:cs typeface="Calibri" panose="020F0502020204030204" pitchFamily="34" charset="0"/>
              </a:rPr>
              <a:t>Identifying </a:t>
            </a:r>
            <a:r>
              <a:rPr kumimoji="0" lang="en-GB"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needs for </a:t>
            </a:r>
            <a:r>
              <a:rPr kumimoji="0" lang="en-GB" b="1" i="0" u="none" strike="noStrike" kern="1200" cap="none" spc="0" normalizeH="0" baseline="0" noProof="0">
                <a:ln>
                  <a:noFill/>
                </a:ln>
                <a:solidFill>
                  <a:srgbClr val="2154A5"/>
                </a:solidFill>
                <a:effectLst/>
                <a:uLnTx/>
                <a:uFillTx/>
                <a:latin typeface="Calibri" panose="020F0502020204030204" pitchFamily="34" charset="0"/>
                <a:ea typeface="+mn-ea"/>
                <a:cs typeface="Calibri" panose="020F0502020204030204" pitchFamily="34" charset="0"/>
              </a:rPr>
              <a:t>targeted R&amp;D&amp;I cooperation</a:t>
            </a:r>
          </a:p>
        </p:txBody>
      </p:sp>
      <p:sp>
        <p:nvSpPr>
          <p:cNvPr id="38" name="Rectangle: Rounded Corners 6">
            <a:extLst>
              <a:ext uri="{FF2B5EF4-FFF2-40B4-BE49-F238E27FC236}">
                <a16:creationId xmlns:a16="http://schemas.microsoft.com/office/drawing/2014/main" id="{8DD8A7DD-2E06-2A44-0CA9-672C38BB8EA2}"/>
              </a:ext>
            </a:extLst>
          </p:cNvPr>
          <p:cNvSpPr txBox="1"/>
          <p:nvPr/>
        </p:nvSpPr>
        <p:spPr>
          <a:xfrm>
            <a:off x="694359" y="2896925"/>
            <a:ext cx="8253698" cy="321820"/>
          </a:xfrm>
          <a:prstGeom prst="round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lang="en-GB" sz="2000">
                <a:solidFill>
                  <a:srgbClr val="FFFFFF"/>
                </a:solidFill>
                <a:latin typeface="Calibri" panose="020F0502020204030204" pitchFamily="34" charset="0"/>
                <a:cs typeface="Calibri" panose="020F0502020204030204" pitchFamily="34" charset="0"/>
              </a:rPr>
              <a:t>Advancing stability management for a resilient European grid</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E1F7B579-415E-B58D-F025-05B54173AA1F}"/>
              </a:ext>
            </a:extLst>
          </p:cNvPr>
          <p:cNvSpPr txBox="1"/>
          <p:nvPr/>
        </p:nvSpPr>
        <p:spPr>
          <a:xfrm>
            <a:off x="382588" y="4603355"/>
            <a:ext cx="11329675" cy="1200329"/>
          </a:xfrm>
          <a:prstGeom prst="rect">
            <a:avLst/>
          </a:prstGeom>
          <a:noFill/>
          <a:ln w="19050">
            <a:solidFill>
              <a:schemeClr val="accent2"/>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3A3A3F"/>
                </a:solidFill>
                <a:latin typeface="Calibri" panose="020F0502020204030204" pitchFamily="34" charset="0"/>
                <a:cs typeface="Calibri" panose="020F0502020204030204" pitchFamily="34" charset="0"/>
              </a:rPr>
              <a:t>Identifying and bridging stakeholders</a:t>
            </a:r>
            <a:r>
              <a:rPr lang="pl-PL">
                <a:solidFill>
                  <a:srgbClr val="3A3A3F"/>
                </a:solidFill>
                <a:latin typeface="Calibri" panose="020F0502020204030204" pitchFamily="34" charset="0"/>
                <a:cs typeface="Calibri" panose="020F0502020204030204" pitchFamily="34" charset="0"/>
              </a:rPr>
              <a:t>’</a:t>
            </a:r>
            <a:r>
              <a:rPr lang="en-GB">
                <a:solidFill>
                  <a:srgbClr val="3A3A3F"/>
                </a:solidFill>
                <a:latin typeface="Calibri" panose="020F0502020204030204" pitchFamily="34" charset="0"/>
                <a:cs typeface="Calibri" panose="020F0502020204030204" pitchFamily="34" charset="0"/>
              </a:rPr>
              <a:t> critical </a:t>
            </a:r>
            <a:r>
              <a:rPr lang="en-GB" b="1">
                <a:solidFill>
                  <a:srgbClr val="2154A5"/>
                </a:solidFill>
                <a:latin typeface="Calibri" panose="020F0502020204030204" pitchFamily="34" charset="0"/>
                <a:cs typeface="Calibri" panose="020F0502020204030204" pitchFamily="34" charset="0"/>
              </a:rPr>
              <a:t>research and innovation gaps </a:t>
            </a:r>
            <a:r>
              <a:rPr lang="en-GB">
                <a:solidFill>
                  <a:srgbClr val="3A3A3F"/>
                </a:solidFill>
                <a:latin typeface="Calibri" panose="020F0502020204030204" pitchFamily="34" charset="0"/>
                <a:cs typeface="Calibri" panose="020F0502020204030204" pitchFamily="34" charset="0"/>
              </a:rPr>
              <a:t>in HVDC systems into a dedicated roadmap for HVDC projects</a:t>
            </a:r>
          </a:p>
          <a:p>
            <a:pPr marL="742950" lvl="1" indent="-285750" algn="just">
              <a:buFont typeface="Arial" panose="020B0604020202020204" pitchFamily="34" charset="0"/>
              <a:buChar char="•"/>
              <a:defRPr/>
            </a:pPr>
            <a:r>
              <a:rPr lang="en-GB">
                <a:solidFill>
                  <a:srgbClr val="3A3A3F"/>
                </a:solidFill>
                <a:latin typeface="Calibri" panose="020F0502020204030204" pitchFamily="34" charset="0"/>
                <a:cs typeface="Calibri" panose="020F0502020204030204" pitchFamily="34" charset="0"/>
              </a:rPr>
              <a:t>Elaborating on yet-to-be-explored </a:t>
            </a:r>
            <a:r>
              <a:rPr lang="en-GB" b="1">
                <a:solidFill>
                  <a:srgbClr val="2154A5"/>
                </a:solidFill>
                <a:latin typeface="Calibri" panose="020F0502020204030204" pitchFamily="34" charset="0"/>
                <a:cs typeface="Calibri" panose="020F0502020204030204" pitchFamily="34" charset="0"/>
              </a:rPr>
              <a:t>stability issues in DC networks </a:t>
            </a:r>
            <a:r>
              <a:rPr lang="en-GB">
                <a:solidFill>
                  <a:srgbClr val="3A3A3F"/>
                </a:solidFill>
                <a:latin typeface="Calibri" panose="020F0502020204030204" pitchFamily="34" charset="0"/>
                <a:cs typeface="Calibri" panose="020F0502020204030204" pitchFamily="34" charset="0"/>
              </a:rPr>
              <a:t>to ensure robust HVDC system operation.</a:t>
            </a:r>
          </a:p>
          <a:p>
            <a:pPr marL="742950" lvl="1" indent="-285750" algn="just">
              <a:buFont typeface="Arial" panose="020B0604020202020204" pitchFamily="34" charset="0"/>
              <a:buChar char="•"/>
              <a:defRPr/>
            </a:pPr>
            <a:r>
              <a:rPr lang="en-GB">
                <a:solidFill>
                  <a:srgbClr val="3A3A3F"/>
                </a:solidFill>
                <a:latin typeface="Calibri" panose="020F0502020204030204" pitchFamily="34" charset="0"/>
                <a:cs typeface="Calibri" panose="020F0502020204030204" pitchFamily="34" charset="0"/>
              </a:rPr>
              <a:t>Enhancing </a:t>
            </a:r>
            <a:r>
              <a:rPr lang="en-GB" b="1">
                <a:solidFill>
                  <a:srgbClr val="2154A5"/>
                </a:solidFill>
                <a:latin typeface="Calibri" panose="020F0502020204030204" pitchFamily="34" charset="0"/>
                <a:cs typeface="Calibri" panose="020F0502020204030204" pitchFamily="34" charset="0"/>
              </a:rPr>
              <a:t>HVDC reliability</a:t>
            </a:r>
          </a:p>
        </p:txBody>
      </p:sp>
      <p:sp>
        <p:nvSpPr>
          <p:cNvPr id="20" name="Rectangle: Rounded Corners 6">
            <a:extLst>
              <a:ext uri="{FF2B5EF4-FFF2-40B4-BE49-F238E27FC236}">
                <a16:creationId xmlns:a16="http://schemas.microsoft.com/office/drawing/2014/main" id="{77513F88-F9BA-6F96-6508-177335E70D6A}"/>
              </a:ext>
            </a:extLst>
          </p:cNvPr>
          <p:cNvSpPr txBox="1"/>
          <p:nvPr/>
        </p:nvSpPr>
        <p:spPr>
          <a:xfrm>
            <a:off x="644026" y="4285246"/>
            <a:ext cx="8254861" cy="318109"/>
          </a:xfrm>
          <a:prstGeom prst="round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309043" tIns="0" rIns="309043"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lang="en-GB" sz="2000">
                <a:solidFill>
                  <a:srgbClr val="FFFFFF"/>
                </a:solidFill>
                <a:latin typeface="Calibri" panose="020F0502020204030204" pitchFamily="34" charset="0"/>
                <a:cs typeface="Calibri" panose="020F0502020204030204" pitchFamily="34" charset="0"/>
              </a:rPr>
              <a:t>Innovation in HVDC systems</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7867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BC69-4643-6C3B-F15C-7D4EFD0C6620}"/>
              </a:ext>
            </a:extLst>
          </p:cNvPr>
          <p:cNvSpPr>
            <a:spLocks noGrp="1"/>
          </p:cNvSpPr>
          <p:nvPr>
            <p:ph type="title"/>
          </p:nvPr>
        </p:nvSpPr>
        <p:spPr>
          <a:xfrm>
            <a:off x="354840" y="3072533"/>
            <a:ext cx="11617788" cy="356467"/>
          </a:xfrm>
        </p:spPr>
        <p:txBody>
          <a:bodyPr lIns="91440" tIns="45720" rIns="91440" bIns="45720" anchor="ctr">
            <a:normAutofit fontScale="90000"/>
          </a:bodyPr>
          <a:lstStyle/>
          <a:p>
            <a:br>
              <a:rPr lang="en-US"/>
            </a:br>
            <a:br>
              <a:rPr lang="en-US"/>
            </a:br>
            <a:r>
              <a:rPr lang="en-US">
                <a:latin typeface="Calibri"/>
                <a:ea typeface="Calibri"/>
                <a:cs typeface="Calibri"/>
              </a:rPr>
              <a:t>1. Welcoming Participants/ AWP 2026 Introduction</a:t>
            </a:r>
            <a:br>
              <a:rPr lang="en-US"/>
            </a:br>
            <a:r>
              <a:rPr lang="en-US">
                <a:latin typeface="Calibri"/>
                <a:ea typeface="Calibri"/>
                <a:cs typeface="Calibri"/>
              </a:rPr>
              <a:t> </a:t>
            </a:r>
            <a:br>
              <a:rPr lang="en-US"/>
            </a:br>
            <a:endParaRPr lang="en-GB"/>
          </a:p>
        </p:txBody>
      </p:sp>
    </p:spTree>
    <p:extLst>
      <p:ext uri="{BB962C8B-B14F-4D97-AF65-F5344CB8AC3E}">
        <p14:creationId xmlns:p14="http://schemas.microsoft.com/office/powerpoint/2010/main" val="3608207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BF9E9B-302F-4FBF-8DC2-EA9449C00D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F1BF9E9B-302F-4FBF-8DC2-EA9449C00D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vert="horz" lIns="91440" tIns="45720" rIns="91440" bIns="45720" anchor="ctr"/>
          <a:lstStyle/>
          <a:p>
            <a:r>
              <a:rPr lang="en-GB">
                <a:latin typeface="Calibri"/>
                <a:ea typeface="Calibri"/>
                <a:cs typeface="Calibri"/>
              </a:rPr>
              <a:t>AWP 2026 – Implementing acts on data interoperability and access</a:t>
            </a:r>
          </a:p>
        </p:txBody>
      </p:sp>
      <p:sp>
        <p:nvSpPr>
          <p:cNvPr id="3" name="Rectangle: Rounded Corners 2">
            <a:extLst>
              <a:ext uri="{FF2B5EF4-FFF2-40B4-BE49-F238E27FC236}">
                <a16:creationId xmlns:a16="http://schemas.microsoft.com/office/drawing/2014/main" id="{E3D748EC-E181-5124-1627-F1765DE9BD31}"/>
              </a:ext>
            </a:extLst>
          </p:cNvPr>
          <p:cNvSpPr/>
          <p:nvPr/>
        </p:nvSpPr>
        <p:spPr>
          <a:xfrm>
            <a:off x="163642" y="2149753"/>
            <a:ext cx="3330495" cy="214280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rgbClr val="3A3A3F"/>
                </a:solidFill>
                <a:latin typeface="Calibri"/>
              </a:rPr>
              <a:t>In</a:t>
            </a:r>
            <a:r>
              <a:rPr lang="en-GB" baseline="0">
                <a:solidFill>
                  <a:srgbClr val="3A3A3F"/>
                </a:solidFill>
                <a:latin typeface="Calibri"/>
              </a:rPr>
              <a:t> 2023, EC adopted the </a:t>
            </a:r>
            <a:r>
              <a:rPr lang="en-GB" b="1" baseline="0">
                <a:solidFill>
                  <a:srgbClr val="3A3A3F"/>
                </a:solidFill>
                <a:latin typeface="Calibri"/>
              </a:rPr>
              <a:t>First Implementing Regulation</a:t>
            </a:r>
            <a:r>
              <a:rPr lang="en-GB" baseline="0">
                <a:solidFill>
                  <a:srgbClr val="3A3A3F"/>
                </a:solidFill>
                <a:latin typeface="Calibri"/>
              </a:rPr>
              <a:t> on interoperability requirements and non-discriminatory and transparent procedures for access to metering and consumption data.</a:t>
            </a:r>
            <a:endParaRPr lang="en-US"/>
          </a:p>
        </p:txBody>
      </p:sp>
      <p:pic>
        <p:nvPicPr>
          <p:cNvPr id="5" name="Graphic 5" descr="Checkmark with solid fill">
            <a:extLst>
              <a:ext uri="{FF2B5EF4-FFF2-40B4-BE49-F238E27FC236}">
                <a16:creationId xmlns:a16="http://schemas.microsoft.com/office/drawing/2014/main" id="{224A6297-7EF5-EE31-D96C-FC5873826F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1623" y="1718791"/>
            <a:ext cx="283781" cy="375746"/>
          </a:xfrm>
          <a:prstGeom prst="rect">
            <a:avLst/>
          </a:prstGeom>
        </p:spPr>
      </p:pic>
      <p:sp>
        <p:nvSpPr>
          <p:cNvPr id="6" name="TextBox 7">
            <a:extLst>
              <a:ext uri="{FF2B5EF4-FFF2-40B4-BE49-F238E27FC236}">
                <a16:creationId xmlns:a16="http://schemas.microsoft.com/office/drawing/2014/main" id="{B57776E0-A2BD-699F-A7DD-C2C68563AC37}"/>
              </a:ext>
            </a:extLst>
          </p:cNvPr>
          <p:cNvSpPr txBox="1"/>
          <p:nvPr/>
        </p:nvSpPr>
        <p:spPr>
          <a:xfrm>
            <a:off x="559972" y="1761212"/>
            <a:ext cx="253637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Calibri" panose="020F0502020204030204" pitchFamily="34" charset="0"/>
                <a:ea typeface="Calibri" panose="020F0502020204030204" pitchFamily="34" charset="0"/>
                <a:cs typeface="Calibri" panose="020F0502020204030204" pitchFamily="34" charset="0"/>
              </a:rPr>
              <a:t>Background</a:t>
            </a:r>
          </a:p>
        </p:txBody>
      </p:sp>
      <p:sp>
        <p:nvSpPr>
          <p:cNvPr id="7" name="Rectangle: Rounded Corners 6">
            <a:extLst>
              <a:ext uri="{FF2B5EF4-FFF2-40B4-BE49-F238E27FC236}">
                <a16:creationId xmlns:a16="http://schemas.microsoft.com/office/drawing/2014/main" id="{E62E1609-FBFA-E92E-5F10-CB4D82610ED9}"/>
              </a:ext>
            </a:extLst>
          </p:cNvPr>
          <p:cNvSpPr/>
          <p:nvPr/>
        </p:nvSpPr>
        <p:spPr>
          <a:xfrm>
            <a:off x="3827484" y="2153197"/>
            <a:ext cx="3601714" cy="3877489"/>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endParaRPr lang="en-GB" sz="1600">
              <a:solidFill>
                <a:srgbClr val="3A3A3F"/>
              </a:solidFill>
              <a:latin typeface="Calibri"/>
              <a:ea typeface="+mn-lt"/>
              <a:cs typeface="+mn-lt"/>
            </a:endParaRPr>
          </a:p>
          <a:p>
            <a:pPr marL="285750" indent="-285750">
              <a:buFont typeface="Arial"/>
              <a:buChar char="•"/>
            </a:pPr>
            <a:endParaRPr lang="en-GB" sz="1600">
              <a:solidFill>
                <a:srgbClr val="3A3A3F"/>
              </a:solidFill>
              <a:latin typeface="Calibri"/>
              <a:ea typeface="+mn-lt"/>
              <a:cs typeface="+mn-lt"/>
            </a:endParaRPr>
          </a:p>
          <a:p>
            <a:pPr marL="285750" indent="-285750">
              <a:buFont typeface="Arial"/>
              <a:buChar char="•"/>
            </a:pPr>
            <a:endParaRPr lang="en-GB" sz="1600">
              <a:solidFill>
                <a:srgbClr val="3A3A3F"/>
              </a:solidFill>
              <a:latin typeface="Calibri"/>
              <a:ea typeface="+mn-lt"/>
              <a:cs typeface="+mn-lt"/>
            </a:endParaRPr>
          </a:p>
          <a:p>
            <a:pPr marL="285750" indent="-285750">
              <a:buFont typeface="Arial"/>
              <a:buChar char="•"/>
            </a:pPr>
            <a:r>
              <a:rPr lang="en-GB">
                <a:solidFill>
                  <a:srgbClr val="3A3A3F"/>
                </a:solidFill>
                <a:latin typeface="Calibri"/>
                <a:ea typeface="+mn-lt"/>
                <a:cs typeface="+mn-lt"/>
              </a:rPr>
              <a:t>Established in </a:t>
            </a:r>
            <a:r>
              <a:rPr lang="en-GB" baseline="0">
                <a:solidFill>
                  <a:srgbClr val="3A3A3F"/>
                </a:solidFill>
                <a:latin typeface="Calibri"/>
                <a:ea typeface="+mn-lt"/>
                <a:cs typeface="+mn-lt"/>
              </a:rPr>
              <a:t>2023</a:t>
            </a:r>
            <a:r>
              <a:rPr lang="en-GB">
                <a:solidFill>
                  <a:srgbClr val="3A3A3F"/>
                </a:solidFill>
                <a:latin typeface="Calibri"/>
                <a:ea typeface="+mn-lt"/>
                <a:cs typeface="+mn-lt"/>
              </a:rPr>
              <a:t> by ENTSO-E </a:t>
            </a:r>
            <a:r>
              <a:rPr lang="en-GB" baseline="0">
                <a:solidFill>
                  <a:srgbClr val="3A3A3F"/>
                </a:solidFill>
                <a:latin typeface="Calibri"/>
                <a:ea typeface="+mn-lt"/>
                <a:cs typeface="+mn-lt"/>
              </a:rPr>
              <a:t>and </a:t>
            </a:r>
            <a:r>
              <a:rPr lang="en-GB">
                <a:solidFill>
                  <a:srgbClr val="3A3A3F"/>
                </a:solidFill>
                <a:latin typeface="Calibri"/>
                <a:ea typeface="+mn-lt"/>
                <a:cs typeface="+mn-lt"/>
              </a:rPr>
              <a:t>EU DSO Entity</a:t>
            </a:r>
            <a:endParaRPr lang="en-US">
              <a:latin typeface="Calibri"/>
              <a:ea typeface="+mn-lt"/>
              <a:cs typeface="+mn-lt"/>
            </a:endParaRPr>
          </a:p>
          <a:p>
            <a:endParaRPr lang="en-GB">
              <a:solidFill>
                <a:srgbClr val="3A3A3F"/>
              </a:solidFill>
              <a:latin typeface="Calibri"/>
              <a:ea typeface="Calibri"/>
              <a:cs typeface="Calibri"/>
            </a:endParaRPr>
          </a:p>
          <a:p>
            <a:pPr marL="285750" indent="-285750">
              <a:buFont typeface="Arial"/>
              <a:buChar char="•"/>
            </a:pPr>
            <a:r>
              <a:rPr lang="en-GB">
                <a:solidFill>
                  <a:srgbClr val="3A3A3F"/>
                </a:solidFill>
                <a:latin typeface="Calibri"/>
                <a:ea typeface="Calibri"/>
                <a:cs typeface="Calibri"/>
              </a:rPr>
              <a:t>Advises the European Commission on monitoring and developing implementing acts</a:t>
            </a:r>
          </a:p>
          <a:p>
            <a:pPr marL="285750" indent="-285750">
              <a:buFont typeface="Arial"/>
              <a:buChar char="•"/>
            </a:pPr>
            <a:endParaRPr lang="en-GB">
              <a:solidFill>
                <a:srgbClr val="3A3A3F"/>
              </a:solidFill>
              <a:latin typeface="Calibri"/>
              <a:ea typeface="Calibri"/>
              <a:cs typeface="Calibri"/>
            </a:endParaRPr>
          </a:p>
          <a:p>
            <a:pPr marL="285750" indent="-285750">
              <a:buFont typeface="Arial"/>
              <a:buChar char="•"/>
            </a:pPr>
            <a:r>
              <a:rPr lang="en-GB">
                <a:solidFill>
                  <a:srgbClr val="3A3A3F"/>
                </a:solidFill>
                <a:latin typeface="Calibri"/>
                <a:ea typeface="+mn-lt"/>
                <a:cs typeface="+mn-lt"/>
              </a:rPr>
              <a:t>Collaborates with National Regulatory Authorities, consumer groups, retailers, standardisation bodies, tech providers, and manufacturers.</a:t>
            </a:r>
          </a:p>
          <a:p>
            <a:pPr marL="285750" indent="-285750">
              <a:buFont typeface="Arial"/>
              <a:buChar char="•"/>
            </a:pPr>
            <a:endParaRPr lang="en-GB" sz="1600">
              <a:solidFill>
                <a:srgbClr val="3A3A3F"/>
              </a:solidFill>
              <a:latin typeface="Calibri"/>
              <a:ea typeface="Calibri"/>
              <a:cs typeface="Calibri"/>
            </a:endParaRPr>
          </a:p>
          <a:p>
            <a:pPr marL="285750" indent="-285750">
              <a:buFont typeface="Arial"/>
              <a:buChar char="•"/>
            </a:pPr>
            <a:endParaRPr lang="en-GB" sz="1600">
              <a:solidFill>
                <a:srgbClr val="3A3A3F"/>
              </a:solidFill>
              <a:latin typeface="Trebuchet MS"/>
              <a:ea typeface="Calibri"/>
              <a:cs typeface="Calibri"/>
            </a:endParaRPr>
          </a:p>
          <a:p>
            <a:pPr algn="ctr"/>
            <a:endParaRPr lang="en-GB" sz="1600">
              <a:solidFill>
                <a:srgbClr val="3A3A3F"/>
              </a:solidFill>
              <a:latin typeface="Calibri"/>
              <a:ea typeface="Calibri"/>
              <a:cs typeface="Calibri"/>
            </a:endParaRPr>
          </a:p>
        </p:txBody>
      </p:sp>
      <p:pic>
        <p:nvPicPr>
          <p:cNvPr id="8" name="Graphic 7" descr="Group brainstorm with solid fill">
            <a:extLst>
              <a:ext uri="{FF2B5EF4-FFF2-40B4-BE49-F238E27FC236}">
                <a16:creationId xmlns:a16="http://schemas.microsoft.com/office/drawing/2014/main" id="{6A6EBE84-7487-9A47-6827-7A15BC007E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97178" y="1415081"/>
            <a:ext cx="591519" cy="578604"/>
          </a:xfrm>
          <a:prstGeom prst="rect">
            <a:avLst/>
          </a:prstGeom>
        </p:spPr>
      </p:pic>
      <p:sp>
        <p:nvSpPr>
          <p:cNvPr id="9" name="TextBox 7">
            <a:extLst>
              <a:ext uri="{FF2B5EF4-FFF2-40B4-BE49-F238E27FC236}">
                <a16:creationId xmlns:a16="http://schemas.microsoft.com/office/drawing/2014/main" id="{2CDAA05C-A4C8-BB79-EF3A-EE1A3C60C880}"/>
              </a:ext>
            </a:extLst>
          </p:cNvPr>
          <p:cNvSpPr txBox="1"/>
          <p:nvPr/>
        </p:nvSpPr>
        <p:spPr>
          <a:xfrm>
            <a:off x="4475230" y="1612255"/>
            <a:ext cx="253637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Calibri" panose="020F0502020204030204" pitchFamily="34" charset="0"/>
                <a:ea typeface="Calibri" panose="020F0502020204030204" pitchFamily="34" charset="0"/>
                <a:cs typeface="Calibri" panose="020F0502020204030204" pitchFamily="34" charset="0"/>
              </a:rPr>
              <a:t>Joint Working Group</a:t>
            </a:r>
          </a:p>
        </p:txBody>
      </p:sp>
      <p:cxnSp>
        <p:nvCxnSpPr>
          <p:cNvPr id="10" name="Straight Arrow Connector 9">
            <a:extLst>
              <a:ext uri="{FF2B5EF4-FFF2-40B4-BE49-F238E27FC236}">
                <a16:creationId xmlns:a16="http://schemas.microsoft.com/office/drawing/2014/main" id="{B0CBABA6-5649-1899-84B8-44463D5DBA3F}"/>
              </a:ext>
            </a:extLst>
          </p:cNvPr>
          <p:cNvCxnSpPr/>
          <p:nvPr/>
        </p:nvCxnSpPr>
        <p:spPr>
          <a:xfrm>
            <a:off x="3675360" y="1395984"/>
            <a:ext cx="26025" cy="5035296"/>
          </a:xfrm>
          <a:prstGeom prst="straightConnector1">
            <a:avLst/>
          </a:prstGeom>
          <a:ln>
            <a:prstDash val="dash"/>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00B95D6-79ED-2DAE-8973-3E4F22840B37}"/>
              </a:ext>
            </a:extLst>
          </p:cNvPr>
          <p:cNvCxnSpPr>
            <a:cxnSpLocks/>
          </p:cNvCxnSpPr>
          <p:nvPr/>
        </p:nvCxnSpPr>
        <p:spPr>
          <a:xfrm>
            <a:off x="7523460" y="1434083"/>
            <a:ext cx="26025" cy="5035296"/>
          </a:xfrm>
          <a:prstGeom prst="straightConnector1">
            <a:avLst/>
          </a:prstGeom>
          <a:ln>
            <a:prstDash val="dash"/>
          </a:ln>
        </p:spPr>
        <p:style>
          <a:lnRef idx="3">
            <a:schemeClr val="dk1"/>
          </a:lnRef>
          <a:fillRef idx="0">
            <a:schemeClr val="dk1"/>
          </a:fillRef>
          <a:effectRef idx="2">
            <a:schemeClr val="dk1"/>
          </a:effectRef>
          <a:fontRef idx="minor">
            <a:schemeClr val="tx1"/>
          </a:fontRef>
        </p:style>
      </p:cxnSp>
      <p:sp>
        <p:nvSpPr>
          <p:cNvPr id="12" name="Rectangle: Rounded Corners 11">
            <a:extLst>
              <a:ext uri="{FF2B5EF4-FFF2-40B4-BE49-F238E27FC236}">
                <a16:creationId xmlns:a16="http://schemas.microsoft.com/office/drawing/2014/main" id="{46F3FA48-E815-6C5B-F49E-F63220C05128}"/>
              </a:ext>
            </a:extLst>
          </p:cNvPr>
          <p:cNvSpPr/>
          <p:nvPr/>
        </p:nvSpPr>
        <p:spPr>
          <a:xfrm>
            <a:off x="7643747" y="1125111"/>
            <a:ext cx="4403367" cy="267215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endParaRPr lang="en-GB" sz="1600" b="1">
              <a:solidFill>
                <a:srgbClr val="3A3A3F"/>
              </a:solidFill>
              <a:latin typeface="Calibri"/>
              <a:ea typeface="+mn-lt"/>
              <a:cs typeface="+mn-lt"/>
            </a:endParaRPr>
          </a:p>
          <a:p>
            <a:pPr marL="285750" indent="-285750">
              <a:buFont typeface="Arial"/>
              <a:buChar char="•"/>
            </a:pPr>
            <a:endParaRPr lang="en-GB" sz="1600" b="1">
              <a:solidFill>
                <a:srgbClr val="3A3A3F"/>
              </a:solidFill>
              <a:latin typeface="Calibri"/>
              <a:ea typeface="+mn-lt"/>
              <a:cs typeface="+mn-lt"/>
            </a:endParaRPr>
          </a:p>
          <a:p>
            <a:pPr marL="285750" indent="-285750">
              <a:buFont typeface="Arial"/>
              <a:buChar char="•"/>
            </a:pPr>
            <a:endParaRPr lang="en-GB" sz="1600" b="1">
              <a:solidFill>
                <a:srgbClr val="3A3A3F"/>
              </a:solidFill>
              <a:latin typeface="Calibri"/>
              <a:ea typeface="+mn-lt"/>
              <a:cs typeface="+mn-lt"/>
            </a:endParaRPr>
          </a:p>
          <a:p>
            <a:pPr marL="285750" indent="-285750">
              <a:buFont typeface="Arial"/>
              <a:buChar char="•"/>
            </a:pPr>
            <a:r>
              <a:rPr lang="en-GB" b="1">
                <a:solidFill>
                  <a:srgbClr val="3A3A3F"/>
                </a:solidFill>
                <a:latin typeface="Calibri"/>
                <a:ea typeface="+mn-lt"/>
                <a:cs typeface="+mn-lt"/>
              </a:rPr>
              <a:t>Q3</a:t>
            </a:r>
            <a:r>
              <a:rPr lang="en-GB" baseline="0">
                <a:solidFill>
                  <a:srgbClr val="3A3A3F"/>
                </a:solidFill>
                <a:latin typeface="Calibri"/>
                <a:ea typeface="+mn-lt"/>
                <a:cs typeface="+mn-lt"/>
              </a:rPr>
              <a:t>: </a:t>
            </a:r>
            <a:r>
              <a:rPr lang="en-GB">
                <a:solidFill>
                  <a:srgbClr val="3A3A3F"/>
                </a:solidFill>
                <a:latin typeface="Calibri"/>
                <a:ea typeface="+mn-lt"/>
                <a:cs typeface="+mn-lt"/>
              </a:rPr>
              <a:t>Entry into force of implementing act </a:t>
            </a:r>
            <a:r>
              <a:rPr lang="en-GB" baseline="0">
                <a:solidFill>
                  <a:srgbClr val="3A3A3F"/>
                </a:solidFill>
                <a:latin typeface="Calibri"/>
                <a:ea typeface="+mn-lt"/>
                <a:cs typeface="+mn-lt"/>
              </a:rPr>
              <a:t>on data</a:t>
            </a:r>
            <a:r>
              <a:rPr lang="en-GB">
                <a:solidFill>
                  <a:srgbClr val="3A3A3F"/>
                </a:solidFill>
                <a:latin typeface="Calibri"/>
                <a:ea typeface="+mn-lt"/>
                <a:cs typeface="+mn-lt"/>
              </a:rPr>
              <a:t> access for customer switching</a:t>
            </a:r>
            <a:endParaRPr lang="en-GB">
              <a:solidFill>
                <a:srgbClr val="3A3A3F"/>
              </a:solidFill>
              <a:latin typeface="Trebuchet MS"/>
              <a:ea typeface="Calibri"/>
              <a:cs typeface="Calibri"/>
            </a:endParaRPr>
          </a:p>
          <a:p>
            <a:pPr marL="285750" indent="-285750">
              <a:buFont typeface="Arial"/>
              <a:buChar char="•"/>
            </a:pPr>
            <a:r>
              <a:rPr lang="en-GB" b="1">
                <a:solidFill>
                  <a:srgbClr val="3A3A3F"/>
                </a:solidFill>
                <a:latin typeface="Calibri"/>
                <a:ea typeface="Calibri"/>
                <a:cs typeface="Calibri"/>
              </a:rPr>
              <a:t>Q4</a:t>
            </a:r>
            <a:r>
              <a:rPr lang="en-GB">
                <a:solidFill>
                  <a:srgbClr val="3A3A3F"/>
                </a:solidFill>
                <a:latin typeface="Calibri"/>
                <a:ea typeface="Calibri"/>
                <a:cs typeface="Calibri"/>
              </a:rPr>
              <a:t>: Joint Working Group to submit draft act on</a:t>
            </a:r>
            <a:r>
              <a:rPr lang="en-GB" sz="1600">
                <a:solidFill>
                  <a:srgbClr val="3A3A3F"/>
                </a:solidFill>
                <a:latin typeface="Calibri"/>
                <a:ea typeface="Calibri"/>
                <a:cs typeface="Calibri"/>
              </a:rPr>
              <a:t> data access for demand response</a:t>
            </a:r>
          </a:p>
          <a:p>
            <a:pPr marL="285750" indent="-285750">
              <a:buFont typeface="Arial"/>
              <a:buChar char="•"/>
            </a:pPr>
            <a:r>
              <a:rPr lang="en-GB" b="1">
                <a:solidFill>
                  <a:srgbClr val="424242"/>
                </a:solidFill>
                <a:latin typeface="Calibri"/>
                <a:ea typeface="+mn-lt"/>
                <a:cs typeface="+mn-lt"/>
              </a:rPr>
              <a:t>Q3</a:t>
            </a:r>
            <a:r>
              <a:rPr lang="en-GB">
                <a:solidFill>
                  <a:srgbClr val="424242"/>
                </a:solidFill>
                <a:latin typeface="Calibri"/>
                <a:ea typeface="+mn-lt"/>
                <a:cs typeface="+mn-lt"/>
              </a:rPr>
              <a:t>: Launch of public Repository for national practice reports and interoperability. </a:t>
            </a:r>
            <a:endParaRPr lang="en-GB">
              <a:solidFill>
                <a:srgbClr val="3A3A3F"/>
              </a:solidFill>
              <a:latin typeface="Calibri"/>
              <a:ea typeface="Calibri"/>
              <a:cs typeface="Calibri"/>
            </a:endParaRPr>
          </a:p>
          <a:p>
            <a:pPr marL="285750" indent="-285750">
              <a:buFont typeface="Arial"/>
              <a:buChar char="•"/>
            </a:pPr>
            <a:endParaRPr lang="en-GB" sz="1600">
              <a:solidFill>
                <a:srgbClr val="3A3A3F"/>
              </a:solidFill>
              <a:latin typeface="Calibri"/>
              <a:ea typeface="Calibri"/>
              <a:cs typeface="Calibri"/>
            </a:endParaRPr>
          </a:p>
          <a:p>
            <a:pPr marL="285750" indent="-285750">
              <a:buFont typeface="Arial"/>
              <a:buChar char="•"/>
            </a:pPr>
            <a:endParaRPr lang="en-GB" sz="1600">
              <a:solidFill>
                <a:srgbClr val="3A3A3F"/>
              </a:solidFill>
              <a:latin typeface="Trebuchet MS"/>
              <a:ea typeface="Calibri"/>
              <a:cs typeface="Calibri"/>
            </a:endParaRPr>
          </a:p>
          <a:p>
            <a:pPr algn="ctr"/>
            <a:endParaRPr lang="en-GB" sz="1600">
              <a:solidFill>
                <a:srgbClr val="3A3A3F"/>
              </a:solidFill>
              <a:latin typeface="Calibri"/>
              <a:ea typeface="Calibri"/>
              <a:cs typeface="Calibri"/>
            </a:endParaRPr>
          </a:p>
        </p:txBody>
      </p:sp>
      <p:sp>
        <p:nvSpPr>
          <p:cNvPr id="13" name="TextBox 7">
            <a:extLst>
              <a:ext uri="{FF2B5EF4-FFF2-40B4-BE49-F238E27FC236}">
                <a16:creationId xmlns:a16="http://schemas.microsoft.com/office/drawing/2014/main" id="{12E108CB-F637-8E5D-764E-77E5AF29D483}"/>
              </a:ext>
            </a:extLst>
          </p:cNvPr>
          <p:cNvSpPr txBox="1"/>
          <p:nvPr/>
        </p:nvSpPr>
        <p:spPr>
          <a:xfrm>
            <a:off x="7855284" y="768644"/>
            <a:ext cx="253637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Calibri" panose="020F0502020204030204" pitchFamily="34" charset="0"/>
                <a:ea typeface="Calibri" panose="020F0502020204030204" pitchFamily="34" charset="0"/>
                <a:cs typeface="Calibri" panose="020F0502020204030204" pitchFamily="34" charset="0"/>
              </a:rPr>
              <a:t>2025 Plans</a:t>
            </a:r>
          </a:p>
        </p:txBody>
      </p:sp>
      <p:sp>
        <p:nvSpPr>
          <p:cNvPr id="14" name="TextBox 7">
            <a:extLst>
              <a:ext uri="{FF2B5EF4-FFF2-40B4-BE49-F238E27FC236}">
                <a16:creationId xmlns:a16="http://schemas.microsoft.com/office/drawing/2014/main" id="{D350AB67-03DB-99A9-CA97-80D10E715CD0}"/>
              </a:ext>
            </a:extLst>
          </p:cNvPr>
          <p:cNvSpPr txBox="1"/>
          <p:nvPr/>
        </p:nvSpPr>
        <p:spPr>
          <a:xfrm>
            <a:off x="7964929" y="3765937"/>
            <a:ext cx="253637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rial"/>
                <a:cs typeface="Arial"/>
              </a:rPr>
              <a:t>2026 Plans</a:t>
            </a:r>
            <a:endParaRPr lang="en-US" b="1"/>
          </a:p>
        </p:txBody>
      </p:sp>
      <p:sp>
        <p:nvSpPr>
          <p:cNvPr id="15" name="Rectangle: Rounded Corners 14">
            <a:extLst>
              <a:ext uri="{FF2B5EF4-FFF2-40B4-BE49-F238E27FC236}">
                <a16:creationId xmlns:a16="http://schemas.microsoft.com/office/drawing/2014/main" id="{B3A8B4A1-9927-39FA-9339-E9CD5DC82651}"/>
              </a:ext>
            </a:extLst>
          </p:cNvPr>
          <p:cNvSpPr/>
          <p:nvPr/>
        </p:nvSpPr>
        <p:spPr>
          <a:xfrm>
            <a:off x="7653124" y="4103938"/>
            <a:ext cx="4384611" cy="267215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endParaRPr lang="en-GB" sz="1600" b="1">
              <a:solidFill>
                <a:srgbClr val="3A3A3F"/>
              </a:solidFill>
              <a:latin typeface="Calibri" panose="020F0502020204030204" pitchFamily="34" charset="0"/>
              <a:ea typeface="Calibri" panose="020F0502020204030204" pitchFamily="34" charset="0"/>
              <a:cs typeface="Calibri" panose="020F0502020204030204" pitchFamily="34" charset="0"/>
            </a:endParaRPr>
          </a:p>
          <a:p>
            <a:pPr marL="285750" indent="-285750" algn="r">
              <a:buFont typeface="Arial"/>
              <a:buChar char="•"/>
            </a:pPr>
            <a:endParaRPr lang="en-GB" sz="1600" b="1">
              <a:solidFill>
                <a:srgbClr val="3A3A3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endParaRPr lang="en-GB" sz="1600" b="1">
              <a:solidFill>
                <a:srgbClr val="3A3A3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endParaRPr lang="en-GB" sz="1600">
              <a:solidFill>
                <a:srgbClr val="42424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endParaRPr lang="en-GB" sz="1600">
              <a:solidFill>
                <a:srgbClr val="42424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GB">
                <a:solidFill>
                  <a:srgbClr val="424242"/>
                </a:solidFill>
                <a:latin typeface="Calibri" panose="020F0502020204030204" pitchFamily="34" charset="0"/>
                <a:ea typeface="Calibri" panose="020F0502020204030204" pitchFamily="34" charset="0"/>
                <a:cs typeface="Calibri" panose="020F0502020204030204" pitchFamily="34" charset="0"/>
              </a:rPr>
              <a:t>Develop guidance for Member States on reporting national practices</a:t>
            </a: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GB">
                <a:solidFill>
                  <a:srgbClr val="424242"/>
                </a:solidFill>
                <a:latin typeface="Calibri" panose="020F0502020204030204" pitchFamily="34" charset="0"/>
                <a:ea typeface="Calibri" panose="020F0502020204030204" pitchFamily="34" charset="0"/>
                <a:cs typeface="Calibri" panose="020F0502020204030204" pitchFamily="34" charset="0"/>
              </a:rPr>
              <a:t>Collect and publish national reports in the Repository (jointly managed by ENTSO-E &amp; EU DSO Entity)</a:t>
            </a: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GB">
                <a:solidFill>
                  <a:srgbClr val="424242"/>
                </a:solidFill>
                <a:latin typeface="Calibri" panose="020F0502020204030204" pitchFamily="34" charset="0"/>
                <a:ea typeface="Calibri" panose="020F0502020204030204" pitchFamily="34" charset="0"/>
                <a:cs typeface="Calibri" panose="020F0502020204030204" pitchFamily="34" charset="0"/>
              </a:rPr>
              <a:t>Support EC in monitoring and evolving the reference model</a:t>
            </a: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GB">
                <a:solidFill>
                  <a:srgbClr val="424242"/>
                </a:solidFill>
                <a:latin typeface="Calibri" panose="020F0502020204030204" pitchFamily="34" charset="0"/>
                <a:ea typeface="Calibri" panose="020F0502020204030204" pitchFamily="34" charset="0"/>
                <a:cs typeface="Calibri" panose="020F0502020204030204" pitchFamily="34" charset="0"/>
              </a:rPr>
              <a:t>Assist in drafting future implementing acts upon EC request.</a:t>
            </a:r>
            <a:endParaRPr lang="en-GB">
              <a:latin typeface="Calibri" panose="020F0502020204030204" pitchFamily="34" charset="0"/>
              <a:ea typeface="Calibri" panose="020F0502020204030204" pitchFamily="34" charset="0"/>
              <a:cs typeface="Calibri" panose="020F0502020204030204" pitchFamily="34" charset="0"/>
            </a:endParaRPr>
          </a:p>
          <a:p>
            <a:endParaRPr lang="en-GB" sz="1600">
              <a:solidFill>
                <a:srgbClr val="3A3A3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endParaRPr lang="en-GB" sz="1600">
              <a:solidFill>
                <a:srgbClr val="3A3A3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endParaRPr lang="en-GB" sz="1600">
              <a:solidFill>
                <a:srgbClr val="3A3A3F"/>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endParaRPr lang="en-GB" sz="1600">
              <a:solidFill>
                <a:srgbClr val="3A3A3F"/>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600">
              <a:solidFill>
                <a:srgbClr val="3A3A3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4219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7B199-9B83-E4B0-1E9E-13008C52CC7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0AB75A-5595-AD21-F2CC-28834FAE45C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4" name="Object 3" hidden="1">
                        <a:extLst>
                          <a:ext uri="{FF2B5EF4-FFF2-40B4-BE49-F238E27FC236}">
                            <a16:creationId xmlns:a16="http://schemas.microsoft.com/office/drawing/2014/main" id="{DE0AB75A-5595-AD21-F2CC-28834FAE45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A60AD79-FBBD-D68C-51E6-E3804D1F5907}"/>
              </a:ext>
            </a:extLst>
          </p:cNvPr>
          <p:cNvSpPr>
            <a:spLocks noGrp="1"/>
          </p:cNvSpPr>
          <p:nvPr>
            <p:ph type="title"/>
          </p:nvPr>
        </p:nvSpPr>
        <p:spPr/>
        <p:txBody>
          <a:bodyPr vert="horz" lIns="91440" tIns="45720" rIns="91440" bIns="45720" anchor="ctr"/>
          <a:lstStyle/>
          <a:p>
            <a:r>
              <a:rPr lang="en-GB">
                <a:latin typeface="Calibri"/>
                <a:ea typeface="Calibri"/>
                <a:cs typeface="Calibri"/>
              </a:rPr>
              <a:t>AWP 2026 – Implementing acts on data interoperability and access</a:t>
            </a:r>
          </a:p>
        </p:txBody>
      </p:sp>
      <p:sp>
        <p:nvSpPr>
          <p:cNvPr id="3" name="Rectangle: Rounded Corners 2">
            <a:extLst>
              <a:ext uri="{FF2B5EF4-FFF2-40B4-BE49-F238E27FC236}">
                <a16:creationId xmlns:a16="http://schemas.microsoft.com/office/drawing/2014/main" id="{7F4AD2DA-FDC9-AA57-C7AA-4CDCB15A8B62}"/>
              </a:ext>
            </a:extLst>
          </p:cNvPr>
          <p:cNvSpPr/>
          <p:nvPr/>
        </p:nvSpPr>
        <p:spPr>
          <a:xfrm>
            <a:off x="135532" y="1916515"/>
            <a:ext cx="4981495" cy="4294227"/>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3A3A3F"/>
                </a:solidFill>
                <a:latin typeface="Calibri"/>
              </a:rPr>
              <a:t>ENTSO-E responsibilities:</a:t>
            </a:r>
          </a:p>
          <a:p>
            <a:pPr marL="285750" indent="-285750">
              <a:buFont typeface="Arial"/>
              <a:buChar char="•"/>
            </a:pPr>
            <a:r>
              <a:rPr lang="en-GB">
                <a:solidFill>
                  <a:srgbClr val="424242"/>
                </a:solidFill>
                <a:latin typeface="Calibri"/>
                <a:ea typeface="+mn-lt"/>
                <a:cs typeface="+mn-lt"/>
              </a:rPr>
              <a:t>Maintains the </a:t>
            </a:r>
            <a:r>
              <a:rPr lang="en-GB" b="1">
                <a:solidFill>
                  <a:srgbClr val="424242"/>
                </a:solidFill>
                <a:latin typeface="Calibri"/>
                <a:ea typeface="+mn-lt"/>
                <a:cs typeface="+mn-lt"/>
              </a:rPr>
              <a:t>Electronic Data Interchange (EDI)</a:t>
            </a:r>
            <a:r>
              <a:rPr lang="en-GB">
                <a:solidFill>
                  <a:srgbClr val="424242"/>
                </a:solidFill>
                <a:latin typeface="Calibri"/>
                <a:ea typeface="+mn-lt"/>
                <a:cs typeface="+mn-lt"/>
              </a:rPr>
              <a:t> and </a:t>
            </a:r>
            <a:r>
              <a:rPr lang="en-GB" b="1">
                <a:solidFill>
                  <a:srgbClr val="424242"/>
                </a:solidFill>
                <a:latin typeface="Calibri"/>
                <a:ea typeface="+mn-lt"/>
                <a:cs typeface="+mn-lt"/>
              </a:rPr>
              <a:t>Common Grid Model Exchange Standard (CGMES)</a:t>
            </a:r>
            <a:r>
              <a:rPr lang="en-GB">
                <a:solidFill>
                  <a:srgbClr val="424242"/>
                </a:solidFill>
                <a:latin typeface="Calibri"/>
                <a:ea typeface="+mn-lt"/>
                <a:cs typeface="+mn-lt"/>
              </a:rPr>
              <a:t> libraries</a:t>
            </a:r>
            <a:endParaRPr lang="en-GB">
              <a:latin typeface="Calibri"/>
              <a:ea typeface="Calibri"/>
              <a:cs typeface="Calibri"/>
            </a:endParaRPr>
          </a:p>
          <a:p>
            <a:pPr marL="285750" indent="-285750">
              <a:buFont typeface="Arial"/>
              <a:buChar char="•"/>
            </a:pPr>
            <a:r>
              <a:rPr lang="en-GB">
                <a:solidFill>
                  <a:srgbClr val="424242"/>
                </a:solidFill>
                <a:latin typeface="Calibri"/>
                <a:ea typeface="+mn-lt"/>
                <a:cs typeface="+mn-lt"/>
              </a:rPr>
              <a:t>Provides </a:t>
            </a:r>
            <a:r>
              <a:rPr lang="en-GB" b="1">
                <a:solidFill>
                  <a:srgbClr val="424242"/>
                </a:solidFill>
                <a:latin typeface="Calibri"/>
                <a:ea typeface="+mn-lt"/>
                <a:cs typeface="+mn-lt"/>
              </a:rPr>
              <a:t>standardised electronic data exchange harmonisation</a:t>
            </a:r>
            <a:endParaRPr lang="en-GB" b="1">
              <a:latin typeface="Calibri"/>
              <a:ea typeface="+mn-lt"/>
              <a:cs typeface="+mn-lt"/>
            </a:endParaRPr>
          </a:p>
          <a:p>
            <a:pPr marL="285750" indent="-285750">
              <a:buFont typeface="Arial"/>
              <a:buChar char="•"/>
            </a:pPr>
            <a:r>
              <a:rPr lang="en-GB">
                <a:solidFill>
                  <a:srgbClr val="424242"/>
                </a:solidFill>
                <a:latin typeface="Calibri"/>
                <a:ea typeface="+mn-lt"/>
                <a:cs typeface="+mn-lt"/>
              </a:rPr>
              <a:t>Develops and maintains </a:t>
            </a:r>
            <a:r>
              <a:rPr lang="en-GB" b="1">
                <a:solidFill>
                  <a:srgbClr val="424242"/>
                </a:solidFill>
                <a:latin typeface="Calibri"/>
                <a:ea typeface="+mn-lt"/>
                <a:cs typeface="+mn-lt"/>
              </a:rPr>
              <a:t>tooling for data exchange harmonisation</a:t>
            </a:r>
            <a:endParaRPr lang="en-GB" b="1">
              <a:latin typeface="Calibri"/>
              <a:ea typeface="Calibri"/>
              <a:cs typeface="Calibri"/>
            </a:endParaRPr>
          </a:p>
          <a:p>
            <a:pPr marL="285750" indent="-285750">
              <a:buFont typeface="Arial"/>
              <a:buChar char="•"/>
            </a:pPr>
            <a:r>
              <a:rPr lang="en-GB">
                <a:solidFill>
                  <a:srgbClr val="424242"/>
                </a:solidFill>
                <a:latin typeface="Calibri"/>
                <a:ea typeface="+mn-lt"/>
                <a:cs typeface="+mn-lt"/>
              </a:rPr>
              <a:t>Contributes to</a:t>
            </a:r>
            <a:r>
              <a:rPr lang="en-GB" b="1">
                <a:solidFill>
                  <a:srgbClr val="424242"/>
                </a:solidFill>
                <a:latin typeface="Calibri"/>
                <a:ea typeface="+mn-lt"/>
                <a:cs typeface="+mn-lt"/>
              </a:rPr>
              <a:t> interoperability requirements and data access procedures under Regulation (EU) 2019/943, Art. 30(1)(k).</a:t>
            </a:r>
            <a:endParaRPr lang="en-GB" b="1">
              <a:latin typeface="Calibri"/>
              <a:ea typeface="Calibri"/>
              <a:cs typeface="Calibri"/>
            </a:endParaRPr>
          </a:p>
          <a:p>
            <a:pPr algn="ctr"/>
            <a:endParaRPr lang="en-GB" sz="1600" b="1">
              <a:solidFill>
                <a:srgbClr val="3A3A3F"/>
              </a:solidFill>
              <a:latin typeface="Calibri"/>
              <a:ea typeface="Calibri"/>
              <a:cs typeface="Calibri"/>
            </a:endParaRPr>
          </a:p>
        </p:txBody>
      </p:sp>
      <p:pic>
        <p:nvPicPr>
          <p:cNvPr id="5" name="Graphic 5" descr="Checkmark with solid fill">
            <a:extLst>
              <a:ext uri="{FF2B5EF4-FFF2-40B4-BE49-F238E27FC236}">
                <a16:creationId xmlns:a16="http://schemas.microsoft.com/office/drawing/2014/main" id="{E7F183ED-92C7-7253-2E57-99A0C45E09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108" y="1395984"/>
            <a:ext cx="283781" cy="375746"/>
          </a:xfrm>
          <a:prstGeom prst="rect">
            <a:avLst/>
          </a:prstGeom>
        </p:spPr>
      </p:pic>
      <p:sp>
        <p:nvSpPr>
          <p:cNvPr id="6" name="TextBox 7">
            <a:extLst>
              <a:ext uri="{FF2B5EF4-FFF2-40B4-BE49-F238E27FC236}">
                <a16:creationId xmlns:a16="http://schemas.microsoft.com/office/drawing/2014/main" id="{410744FE-05AB-B01E-F320-D2C6BC81D86F}"/>
              </a:ext>
            </a:extLst>
          </p:cNvPr>
          <p:cNvSpPr txBox="1"/>
          <p:nvPr/>
        </p:nvSpPr>
        <p:spPr>
          <a:xfrm>
            <a:off x="622860" y="1419419"/>
            <a:ext cx="253637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Calibri" panose="020F0502020204030204" pitchFamily="34" charset="0"/>
                <a:ea typeface="Calibri" panose="020F0502020204030204" pitchFamily="34" charset="0"/>
                <a:cs typeface="Calibri" panose="020F0502020204030204" pitchFamily="34" charset="0"/>
              </a:rPr>
              <a:t>Data Standardization </a:t>
            </a:r>
          </a:p>
        </p:txBody>
      </p:sp>
      <p:sp>
        <p:nvSpPr>
          <p:cNvPr id="14" name="TextBox 7">
            <a:extLst>
              <a:ext uri="{FF2B5EF4-FFF2-40B4-BE49-F238E27FC236}">
                <a16:creationId xmlns:a16="http://schemas.microsoft.com/office/drawing/2014/main" id="{D8CF6BC8-489A-1961-5364-FE446397CEBC}"/>
              </a:ext>
            </a:extLst>
          </p:cNvPr>
          <p:cNvSpPr txBox="1"/>
          <p:nvPr/>
        </p:nvSpPr>
        <p:spPr>
          <a:xfrm>
            <a:off x="6096000" y="832223"/>
            <a:ext cx="306977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rial"/>
                <a:cs typeface="Arial"/>
              </a:rPr>
              <a:t>2026 Priorities</a:t>
            </a:r>
            <a:endParaRPr lang="en-US" b="1"/>
          </a:p>
        </p:txBody>
      </p:sp>
      <p:sp>
        <p:nvSpPr>
          <p:cNvPr id="15" name="Rectangle: Rounded Corners 14">
            <a:extLst>
              <a:ext uri="{FF2B5EF4-FFF2-40B4-BE49-F238E27FC236}">
                <a16:creationId xmlns:a16="http://schemas.microsoft.com/office/drawing/2014/main" id="{3B638BAF-6504-2027-6AA0-B4F97B4F03F0}"/>
              </a:ext>
            </a:extLst>
          </p:cNvPr>
          <p:cNvSpPr/>
          <p:nvPr/>
        </p:nvSpPr>
        <p:spPr>
          <a:xfrm>
            <a:off x="5580550" y="1215110"/>
            <a:ext cx="6447808" cy="5382856"/>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endParaRPr lang="en-GB" sz="1600" b="1">
              <a:solidFill>
                <a:srgbClr val="3A3A3F"/>
              </a:solidFill>
              <a:latin typeface="Calibri"/>
              <a:ea typeface="+mn-lt"/>
              <a:cs typeface="+mn-lt"/>
            </a:endParaRPr>
          </a:p>
          <a:p>
            <a:pPr marL="285750" indent="-285750">
              <a:buFont typeface="Arial"/>
              <a:buChar char="•"/>
            </a:pPr>
            <a:endParaRPr lang="en-GB" sz="1600" b="1">
              <a:solidFill>
                <a:srgbClr val="3A3A3F"/>
              </a:solidFill>
              <a:latin typeface="Calibri"/>
              <a:ea typeface="+mn-lt"/>
              <a:cs typeface="+mn-lt"/>
            </a:endParaRPr>
          </a:p>
          <a:p>
            <a:pPr marL="285750" indent="-285750">
              <a:buFont typeface="Arial"/>
              <a:buChar char="•"/>
            </a:pPr>
            <a:endParaRPr lang="en-GB" sz="1600" b="1">
              <a:solidFill>
                <a:srgbClr val="3A3A3F"/>
              </a:solidFill>
              <a:latin typeface="Calibri"/>
              <a:ea typeface="+mn-lt"/>
              <a:cs typeface="+mn-lt"/>
            </a:endParaRPr>
          </a:p>
          <a:p>
            <a:pPr marL="285750" indent="-285750">
              <a:buFont typeface="Arial"/>
              <a:buChar char="•"/>
            </a:pPr>
            <a:endParaRPr lang="en-GB" sz="1600">
              <a:solidFill>
                <a:srgbClr val="424242"/>
              </a:solidFill>
              <a:latin typeface="Calibri"/>
              <a:ea typeface="+mn-lt"/>
              <a:cs typeface="+mn-lt"/>
            </a:endParaRPr>
          </a:p>
          <a:p>
            <a:pPr>
              <a:buFont typeface="Arial"/>
              <a:buChar char="•"/>
            </a:pPr>
            <a:endParaRPr lang="en-GB" sz="1600">
              <a:solidFill>
                <a:srgbClr val="424242"/>
              </a:solidFill>
              <a:latin typeface="Calibri"/>
              <a:ea typeface="+mn-lt"/>
              <a:cs typeface="+mn-lt"/>
            </a:endParaRPr>
          </a:p>
          <a:p>
            <a:pPr>
              <a:buFont typeface="Arial"/>
              <a:buChar char="•"/>
            </a:pPr>
            <a:endParaRPr lang="en-GB" sz="1600">
              <a:solidFill>
                <a:srgbClr val="424242"/>
              </a:solidFill>
              <a:latin typeface="Calibri"/>
              <a:ea typeface="+mn-lt"/>
              <a:cs typeface="+mn-lt"/>
            </a:endParaRPr>
          </a:p>
          <a:p>
            <a:pPr>
              <a:buFont typeface="Arial"/>
              <a:buChar char="•"/>
            </a:pPr>
            <a:r>
              <a:rPr lang="en-GB">
                <a:solidFill>
                  <a:srgbClr val="424242"/>
                </a:solidFill>
                <a:latin typeface="Calibri"/>
                <a:ea typeface="+mn-lt"/>
                <a:cs typeface="+mn-lt"/>
              </a:rPr>
              <a:t>Extend the </a:t>
            </a:r>
            <a:r>
              <a:rPr lang="en-GB" b="1">
                <a:solidFill>
                  <a:srgbClr val="424242"/>
                </a:solidFill>
                <a:latin typeface="Calibri"/>
                <a:ea typeface="+mn-lt"/>
                <a:cs typeface="+mn-lt"/>
              </a:rPr>
              <a:t>Common Information Model (CIM)</a:t>
            </a:r>
            <a:r>
              <a:rPr lang="en-GB">
                <a:solidFill>
                  <a:srgbClr val="424242"/>
                </a:solidFill>
                <a:latin typeface="Calibri"/>
                <a:ea typeface="+mn-lt"/>
                <a:cs typeface="+mn-lt"/>
              </a:rPr>
              <a:t> and implementation guides to support Network Codes and Clean Energy Package</a:t>
            </a:r>
            <a:endParaRPr lang="en-GB"/>
          </a:p>
          <a:p>
            <a:pPr>
              <a:buFont typeface="Arial"/>
              <a:buChar char="•"/>
            </a:pPr>
            <a:endParaRPr lang="en-GB">
              <a:solidFill>
                <a:srgbClr val="424242"/>
              </a:solidFill>
              <a:latin typeface="Calibri"/>
              <a:ea typeface="+mn-lt"/>
              <a:cs typeface="+mn-lt"/>
            </a:endParaRPr>
          </a:p>
          <a:p>
            <a:pPr>
              <a:buFont typeface="Arial"/>
              <a:buChar char="•"/>
            </a:pPr>
            <a:r>
              <a:rPr lang="en-GB">
                <a:solidFill>
                  <a:srgbClr val="424242"/>
                </a:solidFill>
                <a:latin typeface="Calibri"/>
                <a:ea typeface="+mn-lt"/>
                <a:cs typeface="+mn-lt"/>
              </a:rPr>
              <a:t> Collaborate on </a:t>
            </a:r>
            <a:r>
              <a:rPr lang="en-GB" b="1">
                <a:solidFill>
                  <a:srgbClr val="424242"/>
                </a:solidFill>
                <a:latin typeface="Calibri"/>
                <a:ea typeface="+mn-lt"/>
                <a:cs typeface="+mn-lt"/>
              </a:rPr>
              <a:t>international standards</a:t>
            </a:r>
            <a:r>
              <a:rPr lang="en-GB">
                <a:solidFill>
                  <a:srgbClr val="424242"/>
                </a:solidFill>
                <a:latin typeface="Calibri"/>
                <a:ea typeface="+mn-lt"/>
                <a:cs typeface="+mn-lt"/>
              </a:rPr>
              <a:t> and update CGMES and Regional Coordination Services data exchange profiles</a:t>
            </a:r>
            <a:endParaRPr lang="en-GB">
              <a:latin typeface="Calibri"/>
              <a:ea typeface="Calibri"/>
              <a:cs typeface="Calibri"/>
            </a:endParaRPr>
          </a:p>
          <a:p>
            <a:pPr>
              <a:buFont typeface="Arial"/>
              <a:buChar char="•"/>
            </a:pPr>
            <a:endParaRPr lang="en-GB">
              <a:solidFill>
                <a:srgbClr val="424242"/>
              </a:solidFill>
              <a:latin typeface="Calibri"/>
              <a:ea typeface="+mn-lt"/>
              <a:cs typeface="+mn-lt"/>
            </a:endParaRPr>
          </a:p>
          <a:p>
            <a:pPr>
              <a:buFont typeface="Arial"/>
              <a:buChar char="•"/>
            </a:pPr>
            <a:r>
              <a:rPr lang="en-GB">
                <a:solidFill>
                  <a:srgbClr val="424242"/>
                </a:solidFill>
                <a:latin typeface="Calibri"/>
                <a:ea typeface="+mn-lt"/>
                <a:cs typeface="+mn-lt"/>
              </a:rPr>
              <a:t> Maintain the </a:t>
            </a:r>
            <a:r>
              <a:rPr lang="en-GB" b="1">
                <a:solidFill>
                  <a:srgbClr val="424242"/>
                </a:solidFill>
                <a:latin typeface="Calibri"/>
                <a:ea typeface="+mn-lt"/>
                <a:cs typeface="+mn-lt"/>
              </a:rPr>
              <a:t>harmonised role model</a:t>
            </a:r>
            <a:r>
              <a:rPr lang="en-GB">
                <a:solidFill>
                  <a:srgbClr val="424242"/>
                </a:solidFill>
                <a:latin typeface="Calibri"/>
                <a:ea typeface="+mn-lt"/>
                <a:cs typeface="+mn-lt"/>
              </a:rPr>
              <a:t> and participate in the Joint Working Group on data interoperability</a:t>
            </a:r>
            <a:endParaRPr lang="en-GB">
              <a:latin typeface="Calibri"/>
              <a:ea typeface="Calibri"/>
              <a:cs typeface="Calibri"/>
            </a:endParaRPr>
          </a:p>
          <a:p>
            <a:pPr>
              <a:buFont typeface="Arial"/>
              <a:buChar char="•"/>
            </a:pPr>
            <a:endParaRPr lang="en-GB">
              <a:solidFill>
                <a:srgbClr val="424242"/>
              </a:solidFill>
              <a:latin typeface="Calibri"/>
              <a:ea typeface="+mn-lt"/>
              <a:cs typeface="+mn-lt"/>
            </a:endParaRPr>
          </a:p>
          <a:p>
            <a:pPr>
              <a:buFont typeface="Arial"/>
              <a:buChar char="•"/>
            </a:pPr>
            <a:r>
              <a:rPr lang="en-GB">
                <a:solidFill>
                  <a:srgbClr val="424242"/>
                </a:solidFill>
                <a:latin typeface="Calibri"/>
                <a:ea typeface="+mn-lt"/>
                <a:cs typeface="+mn-lt"/>
              </a:rPr>
              <a:t> Contribute to </a:t>
            </a:r>
            <a:r>
              <a:rPr lang="en-GB" b="1">
                <a:solidFill>
                  <a:srgbClr val="424242"/>
                </a:solidFill>
                <a:latin typeface="Calibri"/>
                <a:ea typeface="+mn-lt"/>
                <a:cs typeface="+mn-lt"/>
              </a:rPr>
              <a:t>Common Energy Data Space</a:t>
            </a:r>
            <a:r>
              <a:rPr lang="en-GB">
                <a:solidFill>
                  <a:srgbClr val="424242"/>
                </a:solidFill>
                <a:latin typeface="Calibri"/>
                <a:ea typeface="+mn-lt"/>
                <a:cs typeface="+mn-lt"/>
              </a:rPr>
              <a:t> and </a:t>
            </a:r>
            <a:r>
              <a:rPr lang="en-GB" b="1">
                <a:solidFill>
                  <a:srgbClr val="424242"/>
                </a:solidFill>
                <a:latin typeface="Calibri"/>
                <a:ea typeface="+mn-lt"/>
                <a:cs typeface="+mn-lt"/>
              </a:rPr>
              <a:t>Digital Twin</a:t>
            </a:r>
            <a:r>
              <a:rPr lang="en-GB">
                <a:solidFill>
                  <a:srgbClr val="424242"/>
                </a:solidFill>
                <a:latin typeface="Calibri"/>
                <a:ea typeface="+mn-lt"/>
                <a:cs typeface="+mn-lt"/>
              </a:rPr>
              <a:t> discussions under </a:t>
            </a:r>
            <a:r>
              <a:rPr lang="en-GB" b="1">
                <a:solidFill>
                  <a:srgbClr val="424242"/>
                </a:solidFill>
                <a:ea typeface="+mn-lt"/>
                <a:cs typeface="+mn-lt"/>
              </a:rPr>
              <a:t>Digitalisation of the Energy System Action Plan </a:t>
            </a:r>
            <a:r>
              <a:rPr lang="en-GB" b="1">
                <a:solidFill>
                  <a:srgbClr val="424242"/>
                </a:solidFill>
                <a:latin typeface="Trebuchet MS"/>
                <a:ea typeface="+mn-lt"/>
                <a:cs typeface="+mn-lt"/>
              </a:rPr>
              <a:t>(</a:t>
            </a:r>
            <a:r>
              <a:rPr lang="en-GB">
                <a:solidFill>
                  <a:srgbClr val="424242"/>
                </a:solidFill>
                <a:latin typeface="Calibri"/>
                <a:ea typeface="+mn-lt"/>
                <a:cs typeface="+mn-lt"/>
              </a:rPr>
              <a:t>DESAP)</a:t>
            </a:r>
            <a:endParaRPr lang="en-GB">
              <a:latin typeface="Calibri"/>
              <a:ea typeface="Calibri"/>
              <a:cs typeface="Calibri"/>
            </a:endParaRPr>
          </a:p>
          <a:p>
            <a:pPr>
              <a:buFont typeface="Arial"/>
              <a:buChar char="•"/>
            </a:pPr>
            <a:endParaRPr lang="en-GB">
              <a:solidFill>
                <a:srgbClr val="424242"/>
              </a:solidFill>
              <a:latin typeface="Calibri"/>
              <a:ea typeface="+mn-lt"/>
              <a:cs typeface="+mn-lt"/>
            </a:endParaRPr>
          </a:p>
          <a:p>
            <a:pPr>
              <a:buFont typeface="Arial"/>
              <a:buChar char="•"/>
            </a:pPr>
            <a:r>
              <a:rPr lang="en-GB">
                <a:solidFill>
                  <a:srgbClr val="424242"/>
                </a:solidFill>
                <a:latin typeface="Calibri"/>
                <a:ea typeface="+mn-lt"/>
                <a:cs typeface="+mn-lt"/>
              </a:rPr>
              <a:t> Implement provisions of </a:t>
            </a:r>
            <a:r>
              <a:rPr lang="en-GB" b="1">
                <a:solidFill>
                  <a:srgbClr val="424242"/>
                </a:solidFill>
                <a:latin typeface="Calibri"/>
                <a:ea typeface="+mn-lt"/>
                <a:cs typeface="+mn-lt"/>
              </a:rPr>
              <a:t>Art. 55(2)(a, b, c)</a:t>
            </a:r>
            <a:r>
              <a:rPr lang="en-GB">
                <a:solidFill>
                  <a:srgbClr val="424242"/>
                </a:solidFill>
                <a:latin typeface="Calibri"/>
                <a:ea typeface="+mn-lt"/>
                <a:cs typeface="+mn-lt"/>
              </a:rPr>
              <a:t> of Regulation (EU) 2019/943 and </a:t>
            </a:r>
            <a:r>
              <a:rPr lang="en-GB" b="1">
                <a:solidFill>
                  <a:srgbClr val="424242"/>
                </a:solidFill>
                <a:latin typeface="Calibri"/>
                <a:ea typeface="+mn-lt"/>
                <a:cs typeface="+mn-lt"/>
              </a:rPr>
              <a:t>Art. 24</a:t>
            </a:r>
            <a:r>
              <a:rPr lang="en-GB">
                <a:solidFill>
                  <a:srgbClr val="424242"/>
                </a:solidFill>
                <a:latin typeface="Calibri"/>
                <a:ea typeface="+mn-lt"/>
                <a:cs typeface="+mn-lt"/>
              </a:rPr>
              <a:t> of Directive (EU) 2019/944</a:t>
            </a:r>
            <a:endParaRPr lang="en-GB">
              <a:latin typeface="Calibri"/>
              <a:ea typeface="Calibri"/>
              <a:cs typeface="Calibri"/>
            </a:endParaRPr>
          </a:p>
          <a:p>
            <a:pPr>
              <a:buFont typeface="Arial"/>
              <a:buChar char="•"/>
            </a:pPr>
            <a:endParaRPr lang="en-GB">
              <a:solidFill>
                <a:srgbClr val="424242"/>
              </a:solidFill>
              <a:latin typeface="Calibri"/>
              <a:ea typeface="+mn-lt"/>
              <a:cs typeface="+mn-lt"/>
            </a:endParaRPr>
          </a:p>
          <a:p>
            <a:pPr>
              <a:buFont typeface="Arial"/>
              <a:buChar char="•"/>
            </a:pPr>
            <a:r>
              <a:rPr lang="en-GB">
                <a:solidFill>
                  <a:srgbClr val="424242"/>
                </a:solidFill>
                <a:latin typeface="Calibri"/>
                <a:ea typeface="+mn-lt"/>
                <a:cs typeface="+mn-lt"/>
              </a:rPr>
              <a:t> Deliver </a:t>
            </a:r>
            <a:r>
              <a:rPr lang="en-GB" b="1">
                <a:solidFill>
                  <a:srgbClr val="424242"/>
                </a:solidFill>
                <a:latin typeface="Calibri"/>
                <a:ea typeface="+mn-lt"/>
                <a:cs typeface="+mn-lt"/>
              </a:rPr>
              <a:t>training activities</a:t>
            </a:r>
            <a:r>
              <a:rPr lang="en-GB">
                <a:solidFill>
                  <a:srgbClr val="424242"/>
                </a:solidFill>
                <a:latin typeface="Calibri"/>
                <a:ea typeface="+mn-lt"/>
                <a:cs typeface="+mn-lt"/>
              </a:rPr>
              <a:t> for the TSO–RCC community.</a:t>
            </a:r>
            <a:endParaRPr lang="en-GB">
              <a:latin typeface="Calibri"/>
              <a:ea typeface="Calibri"/>
              <a:cs typeface="Calibri"/>
            </a:endParaRPr>
          </a:p>
          <a:p>
            <a:pPr marL="285750" indent="-285750">
              <a:buFont typeface="Arial"/>
              <a:buChar char="•"/>
            </a:pPr>
            <a:endParaRPr lang="en-GB" sz="1600">
              <a:solidFill>
                <a:srgbClr val="424242"/>
              </a:solidFill>
              <a:latin typeface="Calibri"/>
            </a:endParaRPr>
          </a:p>
          <a:p>
            <a:endParaRPr lang="en-GB" sz="1600">
              <a:solidFill>
                <a:srgbClr val="3A3A3F"/>
              </a:solidFill>
              <a:latin typeface="Trebuchet MS"/>
              <a:ea typeface="Calibri"/>
              <a:cs typeface="Calibri"/>
            </a:endParaRPr>
          </a:p>
          <a:p>
            <a:pPr marL="285750" indent="-285750">
              <a:buFont typeface="Arial"/>
              <a:buChar char="•"/>
            </a:pPr>
            <a:endParaRPr lang="en-GB" sz="1600">
              <a:solidFill>
                <a:srgbClr val="3A3A3F"/>
              </a:solidFill>
              <a:latin typeface="Calibri"/>
              <a:ea typeface="Calibri"/>
              <a:cs typeface="Calibri"/>
            </a:endParaRPr>
          </a:p>
          <a:p>
            <a:pPr marL="285750" indent="-285750">
              <a:buFont typeface="Arial"/>
              <a:buChar char="•"/>
            </a:pPr>
            <a:endParaRPr lang="en-GB" sz="1600">
              <a:solidFill>
                <a:srgbClr val="3A3A3F"/>
              </a:solidFill>
              <a:latin typeface="Calibri"/>
              <a:ea typeface="Calibri"/>
              <a:cs typeface="Calibri"/>
            </a:endParaRPr>
          </a:p>
          <a:p>
            <a:pPr marL="285750" indent="-285750">
              <a:buFont typeface="Arial"/>
              <a:buChar char="•"/>
            </a:pPr>
            <a:endParaRPr lang="en-GB" sz="1600">
              <a:solidFill>
                <a:srgbClr val="3A3A3F"/>
              </a:solidFill>
              <a:latin typeface="Trebuchet MS"/>
              <a:ea typeface="Calibri"/>
              <a:cs typeface="Calibri"/>
            </a:endParaRPr>
          </a:p>
          <a:p>
            <a:pPr algn="ctr"/>
            <a:endParaRPr lang="en-GB" sz="1600">
              <a:solidFill>
                <a:srgbClr val="3A3A3F"/>
              </a:solidFill>
              <a:latin typeface="Calibri"/>
              <a:ea typeface="Calibri"/>
              <a:cs typeface="Calibri"/>
            </a:endParaRPr>
          </a:p>
        </p:txBody>
      </p:sp>
      <p:cxnSp>
        <p:nvCxnSpPr>
          <p:cNvPr id="17" name="Straight Arrow Connector 16">
            <a:extLst>
              <a:ext uri="{FF2B5EF4-FFF2-40B4-BE49-F238E27FC236}">
                <a16:creationId xmlns:a16="http://schemas.microsoft.com/office/drawing/2014/main" id="{825AD39F-A0F9-33CD-010E-D8DAB4654FFB}"/>
              </a:ext>
            </a:extLst>
          </p:cNvPr>
          <p:cNvCxnSpPr/>
          <p:nvPr/>
        </p:nvCxnSpPr>
        <p:spPr>
          <a:xfrm>
            <a:off x="5322763" y="1401533"/>
            <a:ext cx="26025" cy="5035296"/>
          </a:xfrm>
          <a:prstGeom prst="straightConnector1">
            <a:avLst/>
          </a:prstGeom>
          <a:ln>
            <a:prstDash val="dash"/>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58403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145781581"/>
              </p:ext>
            </p:extLst>
          </p:nvPr>
        </p:nvGraphicFramePr>
        <p:xfrm>
          <a:off x="407246" y="640382"/>
          <a:ext cx="11377506" cy="6217618"/>
        </p:xfrm>
        <a:graphic>
          <a:graphicData uri="http://schemas.openxmlformats.org/drawingml/2006/table">
            <a:tbl>
              <a:tblPr firstRow="1" bandRow="1">
                <a:tableStyleId>{BC89EF96-8CEA-46FF-86C4-4CE0E7609802}</a:tableStyleId>
              </a:tblPr>
              <a:tblGrid>
                <a:gridCol w="5621855">
                  <a:extLst>
                    <a:ext uri="{9D8B030D-6E8A-4147-A177-3AD203B41FA5}">
                      <a16:colId xmlns:a16="http://schemas.microsoft.com/office/drawing/2014/main" val="3701293075"/>
                    </a:ext>
                  </a:extLst>
                </a:gridCol>
                <a:gridCol w="4511892">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1" i="0" kern="1200">
                          <a:solidFill>
                            <a:srgbClr val="FF0000"/>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Nijat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Wibbelink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Ndreko</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1" i="0" kern="1200" noProof="0">
                          <a:solidFill>
                            <a:srgbClr val="FF0000"/>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1" i="0" kern="1200">
                          <a:solidFill>
                            <a:srgbClr val="FF0000"/>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1598872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07C7-636C-662D-8540-DBF1835F3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5AA68-6E2B-3B61-AD56-98B88A0DEBAD}"/>
              </a:ext>
            </a:extLst>
          </p:cNvPr>
          <p:cNvSpPr>
            <a:spLocks noGrp="1"/>
          </p:cNvSpPr>
          <p:nvPr>
            <p:ph type="title"/>
          </p:nvPr>
        </p:nvSpPr>
        <p:spPr>
          <a:xfrm>
            <a:off x="354840" y="3072533"/>
            <a:ext cx="11617788" cy="356467"/>
          </a:xfrm>
        </p:spPr>
        <p:txBody>
          <a:bodyPr lIns="91440" tIns="45720" rIns="91440" bIns="45720" anchor="ctr">
            <a:normAutofit fontScale="90000"/>
          </a:bodyPr>
          <a:lstStyle/>
          <a:p>
            <a:pPr>
              <a:lnSpc>
                <a:spcPct val="100000"/>
              </a:lnSpc>
              <a:spcBef>
                <a:spcPts val="0"/>
              </a:spcBef>
            </a:pPr>
            <a:br>
              <a:rPr lang="en-US"/>
            </a:br>
            <a:br>
              <a:rPr lang="en-US"/>
            </a:br>
            <a:br>
              <a:rPr lang="en-US"/>
            </a:br>
            <a:br>
              <a:rPr lang="en-US"/>
            </a:br>
            <a:br>
              <a:rPr lang="en-US">
                <a:latin typeface="Calibri"/>
                <a:cs typeface="Calibri"/>
              </a:rPr>
            </a:br>
            <a:br>
              <a:rPr lang="en-US">
                <a:latin typeface="Calibri"/>
                <a:cs typeface="Calibri"/>
              </a:rPr>
            </a:br>
            <a:br>
              <a:rPr lang="en-US">
                <a:latin typeface="+mj-ea"/>
                <a:cs typeface="Calibri"/>
              </a:rPr>
            </a:br>
            <a:br>
              <a:rPr lang="en-US">
                <a:latin typeface="+mj-ea"/>
                <a:cs typeface="Calibri"/>
              </a:rPr>
            </a:br>
            <a:br>
              <a:rPr lang="en-US">
                <a:latin typeface="+mj-ea"/>
                <a:cs typeface="Calibri"/>
              </a:rPr>
            </a:br>
            <a:br>
              <a:rPr lang="en-US">
                <a:latin typeface="+mj-ea"/>
                <a:cs typeface="Calibri"/>
              </a:rPr>
            </a:br>
            <a:br>
              <a:rPr lang="en-US">
                <a:latin typeface="+mj-ea"/>
                <a:cs typeface="Calibri"/>
              </a:rPr>
            </a:br>
            <a:r>
              <a:rPr lang="en-GB">
                <a:latin typeface="Calibri"/>
                <a:ea typeface="Calibri"/>
                <a:cs typeface="Calibri"/>
              </a:rPr>
              <a:t>Preparing for the future Offshore system</a:t>
            </a:r>
            <a:br>
              <a:rPr lang="en-GB">
                <a:latin typeface="Calibri"/>
                <a:ea typeface="Calibri"/>
                <a:cs typeface="Calibri"/>
              </a:rPr>
            </a:br>
            <a:br>
              <a:rPr lang="en-GB">
                <a:latin typeface="Calibri"/>
                <a:ea typeface="Calibri"/>
                <a:cs typeface="Calibri"/>
              </a:rPr>
            </a:br>
            <a:br>
              <a:rPr lang="en-GB">
                <a:latin typeface="Calibri"/>
                <a:ea typeface="Calibri"/>
                <a:cs typeface="Calibri"/>
              </a:rPr>
            </a:br>
            <a:br>
              <a:rPr lang="en-US">
                <a:ea typeface="Calibri"/>
              </a:rPr>
            </a:br>
            <a:br>
              <a:rPr lang="en-US">
                <a:latin typeface="Calibri"/>
                <a:ea typeface="Calibri"/>
                <a:cs typeface="Calibri"/>
              </a:rPr>
            </a:br>
            <a:endParaRPr lang="en-US">
              <a:ea typeface="Calibri"/>
            </a:endParaRPr>
          </a:p>
          <a:p>
            <a:pPr marL="285750" indent="-285750">
              <a:lnSpc>
                <a:spcPct val="100000"/>
              </a:lnSpc>
              <a:spcBef>
                <a:spcPts val="0"/>
              </a:spcBef>
              <a:buFont typeface="Arial,Sans-Serif"/>
              <a:buChar char="•"/>
            </a:pPr>
            <a:endParaRPr lang="en-GB">
              <a:latin typeface="Calibri"/>
              <a:ea typeface="Calibri"/>
              <a:cs typeface="Calibri"/>
            </a:endParaRPr>
          </a:p>
          <a:p>
            <a:br>
              <a:rPr lang="en-GB"/>
            </a:br>
            <a:br>
              <a:rPr lang="en-US">
                <a:latin typeface="Calibri"/>
                <a:ea typeface="Calibri"/>
                <a:cs typeface="Calibri"/>
              </a:rPr>
            </a:br>
            <a:br>
              <a:rPr lang="en-US">
                <a:latin typeface="Calibri"/>
                <a:cs typeface="Calibri"/>
              </a:rPr>
            </a:br>
            <a:r>
              <a:rPr lang="en-US">
                <a:latin typeface="Calibri"/>
                <a:ea typeface="Calibri"/>
                <a:cs typeface="Calibri"/>
              </a:rPr>
              <a:t> </a:t>
            </a:r>
            <a:br>
              <a:rPr lang="en-US"/>
            </a:br>
            <a:endParaRPr lang="en-GB">
              <a:ea typeface="Calibri"/>
            </a:endParaRPr>
          </a:p>
        </p:txBody>
      </p:sp>
    </p:spTree>
    <p:extLst>
      <p:ext uri="{BB962C8B-B14F-4D97-AF65-F5344CB8AC3E}">
        <p14:creationId xmlns:p14="http://schemas.microsoft.com/office/powerpoint/2010/main" val="3626206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55808-8A25-02B7-407A-0930454745CF}"/>
              </a:ext>
            </a:extLst>
          </p:cNvPr>
          <p:cNvSpPr>
            <a:spLocks noGrp="1"/>
          </p:cNvSpPr>
          <p:nvPr>
            <p:ph type="title"/>
          </p:nvPr>
        </p:nvSpPr>
        <p:spPr/>
        <p:txBody>
          <a:bodyPr/>
          <a:lstStyle/>
          <a:p>
            <a:r>
              <a:rPr lang="en-US">
                <a:ea typeface="Calibri"/>
              </a:rPr>
              <a:t>ENTSO-E’s main ongoing and upcoming activities under the Offshore Roadmap</a:t>
            </a:r>
            <a:endParaRPr lang="en-GB"/>
          </a:p>
        </p:txBody>
      </p:sp>
      <p:pic>
        <p:nvPicPr>
          <p:cNvPr id="2" name="Picture 1" descr="A screen shot of a diagram&#10;&#10;AI-generated content may be incorrect.">
            <a:extLst>
              <a:ext uri="{FF2B5EF4-FFF2-40B4-BE49-F238E27FC236}">
                <a16:creationId xmlns:a16="http://schemas.microsoft.com/office/drawing/2014/main" id="{27A2AEE5-EE5E-EE06-1253-862C88AC55E7}"/>
              </a:ext>
            </a:extLst>
          </p:cNvPr>
          <p:cNvPicPr>
            <a:picLocks noChangeAspect="1"/>
          </p:cNvPicPr>
          <p:nvPr/>
        </p:nvPicPr>
        <p:blipFill>
          <a:blip r:embed="rId3"/>
          <a:stretch>
            <a:fillRect/>
          </a:stretch>
        </p:blipFill>
        <p:spPr>
          <a:xfrm>
            <a:off x="838200" y="1001485"/>
            <a:ext cx="10363200" cy="5858291"/>
          </a:xfrm>
          <a:prstGeom prst="rect">
            <a:avLst/>
          </a:prstGeom>
        </p:spPr>
      </p:pic>
    </p:spTree>
    <p:extLst>
      <p:ext uri="{BB962C8B-B14F-4D97-AF65-F5344CB8AC3E}">
        <p14:creationId xmlns:p14="http://schemas.microsoft.com/office/powerpoint/2010/main" val="2931827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1922341865"/>
              </p:ext>
            </p:extLst>
          </p:nvPr>
        </p:nvGraphicFramePr>
        <p:xfrm>
          <a:off x="407246" y="545107"/>
          <a:ext cx="11377506" cy="5943298"/>
        </p:xfrm>
        <a:graphic>
          <a:graphicData uri="http://schemas.openxmlformats.org/drawingml/2006/table">
            <a:tbl>
              <a:tblPr firstRow="1" bandRow="1">
                <a:tableStyleId>{BC89EF96-8CEA-46FF-86C4-4CE0E7609802}</a:tableStyleId>
              </a:tblPr>
              <a:tblGrid>
                <a:gridCol w="5621855">
                  <a:extLst>
                    <a:ext uri="{9D8B030D-6E8A-4147-A177-3AD203B41FA5}">
                      <a16:colId xmlns:a16="http://schemas.microsoft.com/office/drawing/2014/main" val="3701293075"/>
                    </a:ext>
                  </a:extLst>
                </a:gridCol>
                <a:gridCol w="4511892">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rgbClr val="FF0000"/>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Nijat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Wibbelink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Ndreko</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1" i="0" kern="1200">
                          <a:solidFill>
                            <a:srgbClr val="FF0000"/>
                          </a:solidFill>
                          <a:effectLst/>
                          <a:latin typeface="Calibri"/>
                          <a:ea typeface="+mn-ea"/>
                          <a:cs typeface="Calibri"/>
                        </a:rPr>
                        <a:t>15:20-15:30</a:t>
                      </a: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3659852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7C0E-9C3F-862B-43D3-B43EEC6ECD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8EBBD-E885-5264-191D-F1C5149063D9}"/>
              </a:ext>
            </a:extLst>
          </p:cNvPr>
          <p:cNvSpPr>
            <a:spLocks noGrp="1"/>
          </p:cNvSpPr>
          <p:nvPr>
            <p:ph type="title"/>
          </p:nvPr>
        </p:nvSpPr>
        <p:spPr>
          <a:xfrm>
            <a:off x="287106" y="2985448"/>
            <a:ext cx="11617788" cy="323810"/>
          </a:xfrm>
        </p:spPr>
        <p:txBody>
          <a:bodyPr lIns="91440" tIns="45720" rIns="91440" bIns="45720" anchor="ctr">
            <a:normAutofit fontScale="90000"/>
          </a:bodyPr>
          <a:lstStyle/>
          <a:p>
            <a:pPr>
              <a:lnSpc>
                <a:spcPct val="100000"/>
              </a:lnSpc>
              <a:spcBef>
                <a:spcPts val="0"/>
              </a:spcBef>
            </a:pPr>
            <a:br>
              <a:rPr lang="en-US"/>
            </a:br>
            <a:br>
              <a:rPr lang="en-US"/>
            </a:br>
            <a:br>
              <a:rPr lang="en-US"/>
            </a:br>
            <a:br>
              <a:rPr lang="en-US"/>
            </a:br>
            <a:br>
              <a:rPr lang="en-US">
                <a:latin typeface="Calibri"/>
                <a:cs typeface="Calibri"/>
              </a:rPr>
            </a:br>
            <a:br>
              <a:rPr lang="en-US">
                <a:latin typeface="Calibri"/>
                <a:cs typeface="Calibri"/>
              </a:rPr>
            </a:br>
            <a:br>
              <a:rPr lang="en-US">
                <a:latin typeface="+mj-ea"/>
                <a:cs typeface="Calibri"/>
              </a:rPr>
            </a:br>
            <a:r>
              <a:rPr lang="en-US"/>
              <a:t>4. General Feedback and closing</a:t>
            </a:r>
            <a:br>
              <a:rPr lang="en-US">
                <a:ea typeface="Calibri"/>
              </a:rPr>
            </a:br>
            <a:endParaRPr lang="en-GB">
              <a:latin typeface="Calibri"/>
              <a:ea typeface="Calibri"/>
              <a:cs typeface="Calibri"/>
            </a:endParaRPr>
          </a:p>
          <a:p>
            <a:br>
              <a:rPr lang="en-GB"/>
            </a:br>
            <a:br>
              <a:rPr lang="en-US">
                <a:latin typeface="Calibri"/>
                <a:ea typeface="Calibri"/>
                <a:cs typeface="Calibri"/>
              </a:rPr>
            </a:br>
            <a:br>
              <a:rPr lang="en-US">
                <a:latin typeface="Calibri"/>
                <a:cs typeface="Calibri"/>
              </a:rPr>
            </a:br>
            <a:r>
              <a:rPr lang="en-US">
                <a:latin typeface="Calibri"/>
                <a:ea typeface="Calibri"/>
                <a:cs typeface="Calibri"/>
              </a:rPr>
              <a:t> </a:t>
            </a:r>
            <a:br>
              <a:rPr lang="en-US"/>
            </a:br>
            <a:endParaRPr lang="en-GB">
              <a:ea typeface="Calibri"/>
            </a:endParaRPr>
          </a:p>
        </p:txBody>
      </p:sp>
    </p:spTree>
    <p:extLst>
      <p:ext uri="{BB962C8B-B14F-4D97-AF65-F5344CB8AC3E}">
        <p14:creationId xmlns:p14="http://schemas.microsoft.com/office/powerpoint/2010/main" val="886026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188245-0072-4B41-9FB7-E45791EA124F}"/>
              </a:ext>
            </a:extLst>
          </p:cNvPr>
          <p:cNvSpPr>
            <a:spLocks noGrp="1"/>
          </p:cNvSpPr>
          <p:nvPr>
            <p:ph type="title"/>
          </p:nvPr>
        </p:nvSpPr>
        <p:spPr>
          <a:xfrm>
            <a:off x="382588" y="134634"/>
            <a:ext cx="11426825" cy="788644"/>
          </a:xfrm>
        </p:spPr>
        <p:txBody>
          <a:bodyPr/>
          <a:lstStyle/>
          <a:p>
            <a:endParaRPr lang="en-GB"/>
          </a:p>
        </p:txBody>
      </p:sp>
    </p:spTree>
    <p:extLst>
      <p:ext uri="{BB962C8B-B14F-4D97-AF65-F5344CB8AC3E}">
        <p14:creationId xmlns:p14="http://schemas.microsoft.com/office/powerpoint/2010/main" val="411048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28940324-D37F-4A61-85AE-F5C868D89E33}"/>
              </a:ext>
            </a:extLst>
          </p:cNvPr>
          <p:cNvGraphicFramePr>
            <a:graphicFrameLocks noChangeAspect="1"/>
          </p:cNvGraphicFramePr>
          <p:nvPr>
            <p:custDataLst>
              <p:tags r:id="rId1"/>
            </p:custDataLst>
            <p:extLst>
              <p:ext uri="{D42A27DB-BD31-4B8C-83A1-F6EECF244321}">
                <p14:modId xmlns:p14="http://schemas.microsoft.com/office/powerpoint/2010/main" val="96981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0" progId="TCLayout.ActiveDocument.1">
                  <p:embed/>
                </p:oleObj>
              </mc:Choice>
              <mc:Fallback>
                <p:oleObj name="think-cell Slide" r:id="rId4" imgW="395" imgH="390" progId="TCLayout.ActiveDocument.1">
                  <p:embed/>
                  <p:pic>
                    <p:nvPicPr>
                      <p:cNvPr id="18" name="Object 17" hidden="1">
                        <a:extLst>
                          <a:ext uri="{FF2B5EF4-FFF2-40B4-BE49-F238E27FC236}">
                            <a16:creationId xmlns:a16="http://schemas.microsoft.com/office/drawing/2014/main" id="{28940324-D37F-4A61-85AE-F5C868D89E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ext Placeholder 14">
            <a:extLst>
              <a:ext uri="{FF2B5EF4-FFF2-40B4-BE49-F238E27FC236}">
                <a16:creationId xmlns:a16="http://schemas.microsoft.com/office/drawing/2014/main" id="{FEDDC9D1-9A3B-4536-B4F4-EF6BCA55671D}"/>
              </a:ext>
            </a:extLst>
          </p:cNvPr>
          <p:cNvSpPr>
            <a:spLocks noGrp="1"/>
          </p:cNvSpPr>
          <p:nvPr>
            <p:ph type="body" sz="quarter" idx="12"/>
          </p:nvPr>
        </p:nvSpPr>
        <p:spPr>
          <a:xfrm>
            <a:off x="382588" y="1052736"/>
            <a:ext cx="11617788" cy="442428"/>
          </a:xfrm>
        </p:spPr>
        <p:txBody>
          <a:bodyPr/>
          <a:lstStyle/>
          <a:p>
            <a:r>
              <a:rPr lang="en-GB">
                <a:latin typeface="Calibri"/>
                <a:ea typeface="Calibri"/>
                <a:cs typeface="Calibri"/>
              </a:rPr>
              <a:t>ENTSO-E Annual Work Programme (AWP) 2026 is open for public consultation until 1 August 2025</a:t>
            </a:r>
          </a:p>
        </p:txBody>
      </p:sp>
      <p:pic>
        <p:nvPicPr>
          <p:cNvPr id="30" name="tool hammer wrench">
            <a:extLst>
              <a:ext uri="{FF2B5EF4-FFF2-40B4-BE49-F238E27FC236}">
                <a16:creationId xmlns:a16="http://schemas.microsoft.com/office/drawing/2014/main" id="{F35C8C13-2FA9-4D67-BA37-662D68034E73}"/>
              </a:ext>
            </a:extLst>
          </p:cNvPr>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392073" y="1495425"/>
            <a:ext cx="1062171" cy="1080000"/>
          </a:xfrm>
          <a:prstGeom prst="rect">
            <a:avLst/>
          </a:prstGeom>
        </p:spPr>
      </p:pic>
      <p:sp>
        <p:nvSpPr>
          <p:cNvPr id="20" name="TextBox 19">
            <a:extLst>
              <a:ext uri="{FF2B5EF4-FFF2-40B4-BE49-F238E27FC236}">
                <a16:creationId xmlns:a16="http://schemas.microsoft.com/office/drawing/2014/main" id="{474C7AD1-5379-40B2-BBCD-AA9D4F10DA17}"/>
              </a:ext>
            </a:extLst>
          </p:cNvPr>
          <p:cNvSpPr txBox="1"/>
          <p:nvPr/>
        </p:nvSpPr>
        <p:spPr>
          <a:xfrm>
            <a:off x="1539100" y="1495164"/>
            <a:ext cx="10185540" cy="1692771"/>
          </a:xfrm>
          <a:prstGeom prst="rect">
            <a:avLst/>
          </a:prstGeom>
          <a:solidFill>
            <a:schemeClr val="bg1"/>
          </a:solidFill>
        </p:spPr>
        <p:txBody>
          <a:bodyPr wrap="square" lIns="91440" tIns="45720" rIns="91440" bIns="45720" anchor="t">
            <a:spAutoFit/>
          </a:bodyPr>
          <a:lstStyle/>
          <a:p>
            <a:pPr algn="just"/>
            <a:r>
              <a:rPr lang="en-US" sz="2400" b="1">
                <a:solidFill>
                  <a:srgbClr val="000000"/>
                </a:solidFill>
                <a:latin typeface="Calibri"/>
                <a:ea typeface="Calibri"/>
                <a:cs typeface="Calibri"/>
              </a:rPr>
              <a:t>Overview</a:t>
            </a:r>
            <a:endParaRPr lang="en-US" sz="2000" b="1">
              <a:solidFill>
                <a:srgbClr val="000000"/>
              </a:solidFill>
              <a:latin typeface="Calibri"/>
              <a:ea typeface="Calibri"/>
              <a:cs typeface="Calibri"/>
            </a:endParaRPr>
          </a:p>
          <a:p>
            <a:pPr marL="285750" indent="-285750" algn="just">
              <a:buFont typeface="Arial" panose="020B0604020202020204" pitchFamily="34" charset="0"/>
              <a:buChar char="•"/>
            </a:pPr>
            <a:r>
              <a:rPr lang="en-US" sz="1600">
                <a:solidFill>
                  <a:srgbClr val="000000"/>
                </a:solidFill>
                <a:latin typeface="Calibri"/>
                <a:ea typeface="Calibri"/>
                <a:cs typeface="Calibri"/>
              </a:rPr>
              <a:t>ENTSO-E publishes every year an Annual Work </a:t>
            </a:r>
            <a:r>
              <a:rPr lang="en-US" sz="1600" err="1">
                <a:solidFill>
                  <a:srgbClr val="000000"/>
                </a:solidFill>
                <a:latin typeface="Calibri"/>
                <a:ea typeface="Calibri"/>
                <a:cs typeface="Calibri"/>
              </a:rPr>
              <a:t>Programme</a:t>
            </a:r>
            <a:r>
              <a:rPr lang="en-US" sz="1600">
                <a:solidFill>
                  <a:srgbClr val="000000"/>
                </a:solidFill>
                <a:latin typeface="Calibri"/>
                <a:ea typeface="Calibri"/>
                <a:cs typeface="Calibri"/>
              </a:rPr>
              <a:t> as required under REGULATION (EU) 2019/943 on the internal market for electricity. </a:t>
            </a:r>
            <a:endParaRPr lang="en-US" sz="1600">
              <a:solidFill>
                <a:srgbClr val="000000"/>
              </a:solidFill>
              <a:latin typeface="Calibri" panose="020F0502020204030204" pitchFamily="34" charset="0"/>
              <a:ea typeface="Calibri"/>
              <a:cs typeface="Calibri" panose="020F0502020204030204" pitchFamily="34" charset="0"/>
            </a:endParaRPr>
          </a:p>
          <a:p>
            <a:pPr marL="285750" indent="-285750" algn="just">
              <a:buFont typeface="Arial" panose="020B0604020202020204" pitchFamily="34" charset="0"/>
              <a:buChar char="•"/>
            </a:pPr>
            <a:r>
              <a:rPr lang="en-US" sz="1600">
                <a:solidFill>
                  <a:srgbClr val="000000"/>
                </a:solidFill>
                <a:latin typeface="Calibri"/>
                <a:ea typeface="Calibri"/>
                <a:cs typeface="Calibri"/>
              </a:rPr>
              <a:t>AWP focuses </a:t>
            </a:r>
            <a:r>
              <a:rPr lang="en-GB" sz="1600">
                <a:solidFill>
                  <a:srgbClr val="000000"/>
                </a:solidFill>
                <a:latin typeface="Calibri"/>
                <a:ea typeface="Calibri"/>
                <a:cs typeface="Calibri"/>
              </a:rPr>
              <a:t>on the legally mandated tasks given to Transmission System Operators (TSOs) and the European Network of TSOs (ENTSO-E) directly by European Union (EU) Regulations, Directives and Network Codes and Guidelines as well as the related terms and conditions or methodologies.</a:t>
            </a:r>
          </a:p>
        </p:txBody>
      </p:sp>
      <p:sp>
        <p:nvSpPr>
          <p:cNvPr id="42" name="TextBox 41">
            <a:extLst>
              <a:ext uri="{FF2B5EF4-FFF2-40B4-BE49-F238E27FC236}">
                <a16:creationId xmlns:a16="http://schemas.microsoft.com/office/drawing/2014/main" id="{9FF22B37-3182-4528-A466-60D58FB6ED56}"/>
              </a:ext>
            </a:extLst>
          </p:cNvPr>
          <p:cNvSpPr txBox="1"/>
          <p:nvPr/>
        </p:nvSpPr>
        <p:spPr>
          <a:xfrm>
            <a:off x="1549127" y="3564549"/>
            <a:ext cx="10185540" cy="1446623"/>
          </a:xfrm>
          <a:prstGeom prst="rect">
            <a:avLst/>
          </a:prstGeom>
          <a:noFill/>
        </p:spPr>
        <p:txBody>
          <a:bodyPr wrap="square" anchor="t">
            <a:spAutoFit/>
          </a:bodyPr>
          <a:lstStyle/>
          <a:p>
            <a:pPr algn="just"/>
            <a:r>
              <a:rPr lang="en-US" sz="2400" b="1" i="0">
                <a:solidFill>
                  <a:srgbClr val="000000"/>
                </a:solidFill>
                <a:effectLst/>
                <a:latin typeface="Calibri" panose="020F0502020204030204" pitchFamily="34" charset="0"/>
                <a:cs typeface="Calibri" panose="020F0502020204030204" pitchFamily="34" charset="0"/>
              </a:rPr>
              <a:t>Why your views matter</a:t>
            </a:r>
          </a:p>
          <a:p>
            <a:pPr marL="285750" indent="-285750" algn="just">
              <a:buFont typeface="Arial" panose="020B0604020202020204" pitchFamily="34" charset="0"/>
              <a:buChar char="•"/>
            </a:pPr>
            <a:r>
              <a:rPr lang="en-US" sz="1600" b="0" i="0">
                <a:solidFill>
                  <a:srgbClr val="000000"/>
                </a:solidFill>
                <a:effectLst/>
                <a:latin typeface="Calibri" panose="020F0502020204030204" pitchFamily="34" charset="0"/>
                <a:cs typeface="Calibri" panose="020F0502020204030204" pitchFamily="34" charset="0"/>
              </a:rPr>
              <a:t>The elaboration of the </a:t>
            </a:r>
            <a:r>
              <a:rPr lang="en-GB" sz="1600">
                <a:solidFill>
                  <a:srgbClr val="0563C1"/>
                </a:solidFill>
                <a:latin typeface="Calibri" panose="020F0502020204030204" pitchFamily="34" charset="0"/>
                <a:cs typeface="Calibri" panose="020F0502020204030204" pitchFamily="34" charset="0"/>
                <a:hlinkClick r:id="rId8"/>
              </a:rPr>
              <a:t>Annual Work ­Programme – 2026 </a:t>
            </a:r>
            <a:r>
              <a:rPr lang="en-US" sz="1600" b="0" i="0">
                <a:solidFill>
                  <a:srgbClr val="000000"/>
                </a:solidFill>
                <a:effectLst/>
                <a:latin typeface="Calibri" panose="020F0502020204030204" pitchFamily="34" charset="0"/>
                <a:cs typeface="Calibri" panose="020F0502020204030204" pitchFamily="34" charset="0"/>
              </a:rPr>
              <a:t>and its successful implementation hinges on the input provided by our stakeholders.</a:t>
            </a:r>
            <a:r>
              <a:rPr lang="en-US" sz="1600">
                <a:solidFill>
                  <a:srgbClr val="000000"/>
                </a:solidFill>
                <a:latin typeface="Calibri" panose="020F0502020204030204" pitchFamily="34" charset="0"/>
                <a:cs typeface="Calibri" panose="020F0502020204030204" pitchFamily="34" charset="0"/>
              </a:rPr>
              <a:t> </a:t>
            </a:r>
            <a:endParaRPr lang="en-US" sz="1600" b="0" i="0">
              <a:solidFill>
                <a:srgbClr val="000000"/>
              </a:solidFill>
              <a:effectLst/>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600" b="0" i="0">
                <a:solidFill>
                  <a:srgbClr val="000000"/>
                </a:solidFill>
                <a:effectLst/>
                <a:latin typeface="Calibri" panose="020F0502020204030204" pitchFamily="34" charset="0"/>
                <a:cs typeface="Calibri" panose="020F0502020204030204" pitchFamily="34" charset="0"/>
              </a:rPr>
              <a:t>Your comments are </a:t>
            </a:r>
            <a:r>
              <a:rPr lang="en-US" sz="1600">
                <a:solidFill>
                  <a:srgbClr val="000000"/>
                </a:solidFill>
                <a:latin typeface="Calibri" panose="020F0502020204030204" pitchFamily="34" charset="0"/>
                <a:cs typeface="Calibri" panose="020F0502020204030204" pitchFamily="34" charset="0"/>
              </a:rPr>
              <a:t>valuable </a:t>
            </a:r>
            <a:r>
              <a:rPr lang="en-US" sz="1600" b="0" i="0">
                <a:solidFill>
                  <a:srgbClr val="000000"/>
                </a:solidFill>
                <a:effectLst/>
                <a:latin typeface="Calibri" panose="020F0502020204030204" pitchFamily="34" charset="0"/>
                <a:cs typeface="Calibri" panose="020F0502020204030204" pitchFamily="34" charset="0"/>
              </a:rPr>
              <a:t>to us in order to improve the draft found in the open public consultation. </a:t>
            </a:r>
          </a:p>
          <a:p>
            <a:pPr marL="285750" indent="-285750" algn="just">
              <a:buFont typeface="Arial" panose="020B0604020202020204" pitchFamily="34" charset="0"/>
              <a:buChar char="•"/>
            </a:pPr>
            <a:r>
              <a:rPr lang="en-US" sz="1600" b="0" i="0">
                <a:solidFill>
                  <a:srgbClr val="000000"/>
                </a:solidFill>
                <a:effectLst/>
                <a:latin typeface="Calibri" panose="020F0502020204030204" pitchFamily="34" charset="0"/>
                <a:cs typeface="Calibri" panose="020F0502020204030204" pitchFamily="34" charset="0"/>
              </a:rPr>
              <a:t>AWP team will provide feedback to those who provided comments.</a:t>
            </a:r>
          </a:p>
        </p:txBody>
      </p:sp>
      <p:sp>
        <p:nvSpPr>
          <p:cNvPr id="44" name="TextBox 43">
            <a:extLst>
              <a:ext uri="{FF2B5EF4-FFF2-40B4-BE49-F238E27FC236}">
                <a16:creationId xmlns:a16="http://schemas.microsoft.com/office/drawing/2014/main" id="{13D0DDA6-83C3-4E94-BE02-926A0AC267BD}"/>
              </a:ext>
            </a:extLst>
          </p:cNvPr>
          <p:cNvSpPr txBox="1"/>
          <p:nvPr/>
        </p:nvSpPr>
        <p:spPr>
          <a:xfrm>
            <a:off x="1549127" y="5429874"/>
            <a:ext cx="10185540" cy="984885"/>
          </a:xfrm>
          <a:prstGeom prst="rect">
            <a:avLst/>
          </a:prstGeom>
          <a:noFill/>
        </p:spPr>
        <p:txBody>
          <a:bodyPr wrap="square" lIns="91440" tIns="45720" rIns="91440" bIns="45720" anchor="t">
            <a:spAutoFit/>
          </a:bodyPr>
          <a:lstStyle/>
          <a:p>
            <a:r>
              <a:rPr lang="en-GB" sz="2400" b="1">
                <a:solidFill>
                  <a:srgbClr val="000000"/>
                </a:solidFill>
                <a:latin typeface="Calibri"/>
                <a:ea typeface="Calibri"/>
                <a:cs typeface="Calibri"/>
                <a:sym typeface="Wingdings" panose="05000000000000000000" pitchFamily="2" charset="2"/>
              </a:rPr>
              <a:t>Public</a:t>
            </a:r>
            <a:r>
              <a:rPr lang="en-GB" sz="2000" b="1">
                <a:latin typeface="Calibri"/>
                <a:ea typeface="Calibri"/>
                <a:cs typeface="Calibri"/>
                <a:sym typeface="Wingdings" panose="05000000000000000000" pitchFamily="2" charset="2"/>
              </a:rPr>
              <a:t> </a:t>
            </a:r>
            <a:r>
              <a:rPr lang="en-GB" sz="2400" b="1">
                <a:solidFill>
                  <a:srgbClr val="000000"/>
                </a:solidFill>
                <a:latin typeface="Calibri"/>
                <a:ea typeface="Calibri"/>
                <a:cs typeface="Calibri"/>
                <a:sym typeface="Wingdings" panose="05000000000000000000" pitchFamily="2" charset="2"/>
              </a:rPr>
              <a:t>consultation open on ENTSO-E’s consultation hub until 1 August 2025 </a:t>
            </a:r>
            <a:r>
              <a:rPr lang="en-GB" sz="1600">
                <a:solidFill>
                  <a:srgbClr val="000000"/>
                </a:solidFill>
                <a:latin typeface="Calibri"/>
                <a:ea typeface="Calibri"/>
                <a:cs typeface="Calibri"/>
                <a:hlinkClick r:id="rId9"/>
              </a:rPr>
              <a:t>Consultation on the ENTSO-E Annual Work Programme 2026 - European Network of Transmission System Operators for Electricity - Citizen Space (entsoe.eu)</a:t>
            </a:r>
            <a:endParaRPr lang="en-GB" sz="1600">
              <a:latin typeface="Calibri"/>
              <a:ea typeface="Calibri"/>
              <a:cs typeface="Calibri"/>
            </a:endParaRPr>
          </a:p>
        </p:txBody>
      </p:sp>
      <p:pic>
        <p:nvPicPr>
          <p:cNvPr id="46" name="Graphic 45" descr="Chat with solid fill">
            <a:extLst>
              <a:ext uri="{FF2B5EF4-FFF2-40B4-BE49-F238E27FC236}">
                <a16:creationId xmlns:a16="http://schemas.microsoft.com/office/drawing/2014/main" id="{CCF42C9A-4052-43EA-9073-7298EC81B8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2047" y="3654929"/>
            <a:ext cx="924426" cy="1084847"/>
          </a:xfrm>
          <a:prstGeom prst="rect">
            <a:avLst/>
          </a:prstGeom>
        </p:spPr>
      </p:pic>
      <p:sp>
        <p:nvSpPr>
          <p:cNvPr id="56" name="Title 55">
            <a:extLst>
              <a:ext uri="{FF2B5EF4-FFF2-40B4-BE49-F238E27FC236}">
                <a16:creationId xmlns:a16="http://schemas.microsoft.com/office/drawing/2014/main" id="{6ECA98B5-4D78-4376-985A-9C94CF80EB50}"/>
              </a:ext>
            </a:extLst>
          </p:cNvPr>
          <p:cNvSpPr>
            <a:spLocks noGrp="1"/>
          </p:cNvSpPr>
          <p:nvPr>
            <p:ph type="title"/>
          </p:nvPr>
        </p:nvSpPr>
        <p:spPr/>
        <p:txBody>
          <a:bodyPr vert="horz" lIns="91440" tIns="45720" rIns="91440" bIns="45720" anchor="ctr"/>
          <a:lstStyle/>
          <a:p>
            <a:r>
              <a:rPr lang="en-US">
                <a:latin typeface="Calibri"/>
                <a:ea typeface="Calibri"/>
                <a:cs typeface="Calibri"/>
              </a:rPr>
              <a:t>AWP 2026: Introduction </a:t>
            </a:r>
            <a:endParaRPr lang="en-US">
              <a:highlight>
                <a:srgbClr val="FFFF00"/>
              </a:highlight>
              <a:latin typeface="Calibri"/>
              <a:ea typeface="Calibri"/>
              <a:cs typeface="Calibri"/>
            </a:endParaRPr>
          </a:p>
        </p:txBody>
      </p:sp>
      <p:pic>
        <p:nvPicPr>
          <p:cNvPr id="3" name="Graphic 2" descr="3d Glasses with solid fill">
            <a:extLst>
              <a:ext uri="{FF2B5EF4-FFF2-40B4-BE49-F238E27FC236}">
                <a16:creationId xmlns:a16="http://schemas.microsoft.com/office/drawing/2014/main" id="{C40AFC84-A573-3935-2366-F47794CBAB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5958" y="5465117"/>
            <a:ext cx="914400" cy="914400"/>
          </a:xfrm>
          <a:prstGeom prst="rect">
            <a:avLst/>
          </a:prstGeom>
        </p:spPr>
      </p:pic>
    </p:spTree>
    <p:extLst>
      <p:ext uri="{BB962C8B-B14F-4D97-AF65-F5344CB8AC3E}">
        <p14:creationId xmlns:p14="http://schemas.microsoft.com/office/powerpoint/2010/main" val="141308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9511-743D-F0BA-4701-1E5433146B82}"/>
              </a:ext>
            </a:extLst>
          </p:cNvPr>
          <p:cNvSpPr>
            <a:spLocks noGrp="1"/>
          </p:cNvSpPr>
          <p:nvPr>
            <p:ph type="title"/>
          </p:nvPr>
        </p:nvSpPr>
        <p:spPr/>
        <p:txBody>
          <a:bodyPr>
            <a:normAutofit fontScale="90000"/>
          </a:bodyPr>
          <a:lstStyle/>
          <a:p>
            <a:r>
              <a:rPr lang="it-IT" sz="3000" b="1">
                <a:solidFill>
                  <a:srgbClr val="0F218B"/>
                </a:solidFill>
                <a:latin typeface="Calibri"/>
                <a:ea typeface="Calibri"/>
                <a:cs typeface="Calibri"/>
              </a:rPr>
              <a:t>AWP 2026</a:t>
            </a:r>
            <a:r>
              <a:rPr lang="it-IT">
                <a:latin typeface="Calibri"/>
                <a:ea typeface="Calibri"/>
                <a:cs typeface="Calibri"/>
              </a:rPr>
              <a:t> </a:t>
            </a:r>
            <a:r>
              <a:rPr lang="it-IT" sz="3000" b="1">
                <a:solidFill>
                  <a:srgbClr val="0F218B"/>
                </a:solidFill>
                <a:latin typeface="Calibri"/>
                <a:ea typeface="Calibri"/>
                <a:cs typeface="Calibri"/>
              </a:rPr>
              <a:t>– </a:t>
            </a:r>
            <a:r>
              <a:rPr lang="it-IT">
                <a:latin typeface="Calibri"/>
                <a:ea typeface="Calibri"/>
                <a:cs typeface="Calibri"/>
              </a:rPr>
              <a:t>High-Level</a:t>
            </a:r>
            <a:r>
              <a:rPr lang="it-IT" sz="3000" b="1">
                <a:solidFill>
                  <a:srgbClr val="0F218B"/>
                </a:solidFill>
                <a:latin typeface="Calibri"/>
                <a:ea typeface="Calibri"/>
                <a:cs typeface="Calibri"/>
              </a:rPr>
              <a:t> Timeline</a:t>
            </a:r>
            <a:endParaRPr lang="en-GB">
              <a:latin typeface="Calibri"/>
              <a:ea typeface="Calibri"/>
              <a:cs typeface="Calibri"/>
            </a:endParaRPr>
          </a:p>
        </p:txBody>
      </p:sp>
      <p:sp>
        <p:nvSpPr>
          <p:cNvPr id="3" name="Text Placeholder 2">
            <a:extLst>
              <a:ext uri="{FF2B5EF4-FFF2-40B4-BE49-F238E27FC236}">
                <a16:creationId xmlns:a16="http://schemas.microsoft.com/office/drawing/2014/main" id="{53A89D1A-D2A7-17DA-05BF-A5A0A4C4B2C2}"/>
              </a:ext>
            </a:extLst>
          </p:cNvPr>
          <p:cNvSpPr>
            <a:spLocks noGrp="1"/>
          </p:cNvSpPr>
          <p:nvPr>
            <p:ph type="body" sz="quarter" idx="12"/>
          </p:nvPr>
        </p:nvSpPr>
        <p:spPr>
          <a:xfrm>
            <a:off x="364786" y="884814"/>
            <a:ext cx="11617788" cy="442428"/>
          </a:xfrm>
        </p:spPr>
        <p:txBody>
          <a:bodyPr/>
          <a:lstStyle/>
          <a:p>
            <a:r>
              <a:rPr lang="en-GB" b="1"/>
              <a:t>AWP 2026 preparation foresees a consultation approach and approval process.</a:t>
            </a:r>
          </a:p>
        </p:txBody>
      </p:sp>
      <p:cxnSp>
        <p:nvCxnSpPr>
          <p:cNvPr id="4" name="Connettore diritto 27">
            <a:extLst>
              <a:ext uri="{FF2B5EF4-FFF2-40B4-BE49-F238E27FC236}">
                <a16:creationId xmlns:a16="http://schemas.microsoft.com/office/drawing/2014/main" id="{9944BFAE-884B-26A0-533A-4BC899DCAA8D}"/>
              </a:ext>
            </a:extLst>
          </p:cNvPr>
          <p:cNvCxnSpPr>
            <a:cxnSpLocks/>
          </p:cNvCxnSpPr>
          <p:nvPr/>
        </p:nvCxnSpPr>
        <p:spPr>
          <a:xfrm>
            <a:off x="9417420" y="3263260"/>
            <a:ext cx="0" cy="350719"/>
          </a:xfrm>
          <a:prstGeom prst="line">
            <a:avLst/>
          </a:prstGeom>
          <a:noFill/>
          <a:ln w="19050" cap="flat" cmpd="sng" algn="ctr">
            <a:solidFill>
              <a:srgbClr val="3A3A3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5" name="Connettore diritto 27">
            <a:extLst>
              <a:ext uri="{FF2B5EF4-FFF2-40B4-BE49-F238E27FC236}">
                <a16:creationId xmlns:a16="http://schemas.microsoft.com/office/drawing/2014/main" id="{BE9AE2BB-E3EB-8D9F-F84C-51B1A4348B41}"/>
              </a:ext>
            </a:extLst>
          </p:cNvPr>
          <p:cNvCxnSpPr>
            <a:cxnSpLocks/>
          </p:cNvCxnSpPr>
          <p:nvPr/>
        </p:nvCxnSpPr>
        <p:spPr>
          <a:xfrm flipV="1">
            <a:off x="10260747" y="3263260"/>
            <a:ext cx="0" cy="350719"/>
          </a:xfrm>
          <a:prstGeom prst="line">
            <a:avLst/>
          </a:prstGeom>
          <a:noFill/>
          <a:ln w="19050" cap="flat" cmpd="sng" algn="ctr">
            <a:solidFill>
              <a:srgbClr val="3A3A3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7" name="Connettore diritto 25">
            <a:extLst>
              <a:ext uri="{FF2B5EF4-FFF2-40B4-BE49-F238E27FC236}">
                <a16:creationId xmlns:a16="http://schemas.microsoft.com/office/drawing/2014/main" id="{5494AC84-6EC6-CDAB-7B8F-330541F3419F}"/>
              </a:ext>
            </a:extLst>
          </p:cNvPr>
          <p:cNvCxnSpPr>
            <a:cxnSpLocks/>
          </p:cNvCxnSpPr>
          <p:nvPr/>
        </p:nvCxnSpPr>
        <p:spPr>
          <a:xfrm>
            <a:off x="6691312" y="3263260"/>
            <a:ext cx="0" cy="350719"/>
          </a:xfrm>
          <a:prstGeom prst="line">
            <a:avLst/>
          </a:prstGeom>
          <a:noFill/>
          <a:ln w="19050" cap="flat" cmpd="sng" algn="ctr">
            <a:solidFill>
              <a:srgbClr val="3A3A3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8" name="Connettore diritto 25">
            <a:extLst>
              <a:ext uri="{FF2B5EF4-FFF2-40B4-BE49-F238E27FC236}">
                <a16:creationId xmlns:a16="http://schemas.microsoft.com/office/drawing/2014/main" id="{FDB94F0E-6C17-0299-70F2-AAE8BD60B24F}"/>
              </a:ext>
            </a:extLst>
          </p:cNvPr>
          <p:cNvCxnSpPr>
            <a:cxnSpLocks/>
          </p:cNvCxnSpPr>
          <p:nvPr/>
        </p:nvCxnSpPr>
        <p:spPr>
          <a:xfrm flipV="1">
            <a:off x="5560016" y="3263260"/>
            <a:ext cx="0" cy="350719"/>
          </a:xfrm>
          <a:prstGeom prst="line">
            <a:avLst/>
          </a:prstGeom>
          <a:noFill/>
          <a:ln w="19050" cap="flat" cmpd="sng" algn="ctr">
            <a:solidFill>
              <a:srgbClr val="3A3A3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9" name="Connettore diritto 25">
            <a:extLst>
              <a:ext uri="{FF2B5EF4-FFF2-40B4-BE49-F238E27FC236}">
                <a16:creationId xmlns:a16="http://schemas.microsoft.com/office/drawing/2014/main" id="{B2970E7E-F4AB-FB0C-9409-0932748CB02A}"/>
              </a:ext>
            </a:extLst>
          </p:cNvPr>
          <p:cNvCxnSpPr>
            <a:cxnSpLocks/>
          </p:cNvCxnSpPr>
          <p:nvPr/>
        </p:nvCxnSpPr>
        <p:spPr>
          <a:xfrm>
            <a:off x="2163634" y="3263260"/>
            <a:ext cx="0" cy="350719"/>
          </a:xfrm>
          <a:prstGeom prst="line">
            <a:avLst/>
          </a:prstGeom>
          <a:noFill/>
          <a:ln w="19050" cap="flat" cmpd="sng" algn="ctr">
            <a:solidFill>
              <a:srgbClr val="3A3A3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27AEECE-25D8-F69E-2322-ED3EC0FB6E6A}"/>
              </a:ext>
            </a:extLst>
          </p:cNvPr>
          <p:cNvCxnSpPr>
            <a:cxnSpLocks/>
          </p:cNvCxnSpPr>
          <p:nvPr/>
        </p:nvCxnSpPr>
        <p:spPr>
          <a:xfrm>
            <a:off x="163018" y="3757093"/>
            <a:ext cx="11719420" cy="0"/>
          </a:xfrm>
          <a:prstGeom prst="straightConnector1">
            <a:avLst/>
          </a:prstGeom>
          <a:noFill/>
          <a:ln w="76200" cap="flat" cmpd="sng" algn="ctr">
            <a:solidFill>
              <a:srgbClr val="283583"/>
            </a:solidFill>
            <a:prstDash val="solid"/>
            <a:tailEnd type="triangle"/>
          </a:ln>
          <a:effectLst>
            <a:outerShdw blurRad="40000" dist="20000" dir="5400000" rotWithShape="0">
              <a:srgbClr val="000000">
                <a:alpha val="38000"/>
              </a:srgbClr>
            </a:outerShdw>
          </a:effectLst>
        </p:spPr>
      </p:cxnSp>
      <p:sp>
        <p:nvSpPr>
          <p:cNvPr id="11" name="TextBox 23">
            <a:extLst>
              <a:ext uri="{FF2B5EF4-FFF2-40B4-BE49-F238E27FC236}">
                <a16:creationId xmlns:a16="http://schemas.microsoft.com/office/drawing/2014/main" id="{BF89A91F-7EEE-91AB-ECAC-EA3B61623246}"/>
              </a:ext>
            </a:extLst>
          </p:cNvPr>
          <p:cNvSpPr txBox="1"/>
          <p:nvPr/>
        </p:nvSpPr>
        <p:spPr>
          <a:xfrm>
            <a:off x="10675190" y="2860633"/>
            <a:ext cx="950265" cy="430887"/>
          </a:xfrm>
          <a:prstGeom prst="rect">
            <a:avLst/>
          </a:prstGeom>
          <a:noFill/>
        </p:spPr>
        <p:txBody>
          <a:bodyPr wrap="square" rtlCol="0">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a:ln>
                  <a:noFill/>
                </a:ln>
                <a:solidFill>
                  <a:srgbClr val="3A3A3F">
                    <a:lumMod val="50000"/>
                  </a:srgbClr>
                </a:solidFill>
                <a:effectLst/>
                <a:uLnTx/>
                <a:uFillTx/>
                <a:latin typeface="Calibri" panose="020F0502020204030204" pitchFamily="34" charset="0"/>
                <a:cs typeface="Calibri" panose="020F0502020204030204" pitchFamily="34" charset="0"/>
              </a:rPr>
              <a:t>Submission to ACER</a:t>
            </a:r>
          </a:p>
        </p:txBody>
      </p:sp>
      <p:sp>
        <p:nvSpPr>
          <p:cNvPr id="12" name="TextBox 23">
            <a:extLst>
              <a:ext uri="{FF2B5EF4-FFF2-40B4-BE49-F238E27FC236}">
                <a16:creationId xmlns:a16="http://schemas.microsoft.com/office/drawing/2014/main" id="{13AD8192-4A1E-C9E4-A0E1-187E2B8C0D2B}"/>
              </a:ext>
            </a:extLst>
          </p:cNvPr>
          <p:cNvSpPr txBox="1"/>
          <p:nvPr/>
        </p:nvSpPr>
        <p:spPr>
          <a:xfrm>
            <a:off x="6950803" y="4227867"/>
            <a:ext cx="1343091" cy="430887"/>
          </a:xfrm>
          <a:prstGeom prst="rect">
            <a:avLst/>
          </a:prstGeom>
          <a:noFill/>
        </p:spPr>
        <p:txBody>
          <a:bodyPr wrap="square" rtlCol="0">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a:solidFill>
                  <a:srgbClr val="3A3A3F">
                    <a:lumMod val="50000"/>
                  </a:srgbClr>
                </a:solidFill>
                <a:latin typeface="Calibri" panose="020F0502020204030204" pitchFamily="34" charset="0"/>
                <a:cs typeface="Calibri" panose="020F0502020204030204" pitchFamily="34" charset="0"/>
              </a:rPr>
              <a:t>Public Consultation</a:t>
            </a:r>
            <a:r>
              <a:rPr kumimoji="0" lang="en-US" sz="1100" b="1" u="none" strike="noStrike" kern="0" cap="none" spc="0" normalizeH="0" baseline="0" noProof="0">
                <a:ln>
                  <a:noFill/>
                </a:ln>
                <a:solidFill>
                  <a:srgbClr val="3A3A3F">
                    <a:lumMod val="50000"/>
                  </a:srgbClr>
                </a:solidFill>
                <a:effectLst/>
                <a:uLnTx/>
                <a:uFillTx/>
                <a:latin typeface="Calibri" panose="020F0502020204030204" pitchFamily="34" charset="0"/>
                <a:cs typeface="Calibri" panose="020F0502020204030204" pitchFamily="34" charset="0"/>
              </a:rPr>
              <a:t> </a:t>
            </a:r>
            <a:endParaRPr lang="en-US" sz="1100" b="1" kern="0">
              <a:solidFill>
                <a:srgbClr val="3A3A3F">
                  <a:lumMod val="50000"/>
                </a:srgbClr>
              </a:solidFill>
              <a:latin typeface="Calibri" panose="020F0502020204030204" pitchFamily="34" charset="0"/>
              <a:cs typeface="Calibri" panose="020F050202020403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a:ln>
                  <a:noFill/>
                </a:ln>
                <a:solidFill>
                  <a:srgbClr val="3A3A3F">
                    <a:lumMod val="50000"/>
                  </a:srgbClr>
                </a:solidFill>
                <a:effectLst/>
                <a:uLnTx/>
                <a:uFillTx/>
                <a:latin typeface="Calibri" panose="020F0502020204030204" pitchFamily="34" charset="0"/>
                <a:cs typeface="Calibri" panose="020F0502020204030204" pitchFamily="34" charset="0"/>
              </a:rPr>
              <a:t>1 Jul – 1 Aug</a:t>
            </a:r>
          </a:p>
        </p:txBody>
      </p:sp>
      <p:sp>
        <p:nvSpPr>
          <p:cNvPr id="13" name="Parentesi graffa aperta 45">
            <a:extLst>
              <a:ext uri="{FF2B5EF4-FFF2-40B4-BE49-F238E27FC236}">
                <a16:creationId xmlns:a16="http://schemas.microsoft.com/office/drawing/2014/main" id="{0B586E61-C19D-C834-5644-1F33B91AD509}"/>
              </a:ext>
            </a:extLst>
          </p:cNvPr>
          <p:cNvSpPr/>
          <p:nvPr/>
        </p:nvSpPr>
        <p:spPr bwMode="auto">
          <a:xfrm rot="16200000">
            <a:off x="4250116" y="3600399"/>
            <a:ext cx="294354" cy="722510"/>
          </a:xfrm>
          <a:prstGeom prst="leftBrace">
            <a:avLst/>
          </a:prstGeom>
          <a:noFill/>
          <a:ln w="19050" cap="flat" cmpd="sng" algn="ctr">
            <a:solidFill>
              <a:srgbClr val="3A3A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D8DCED"/>
              </a:solidFill>
              <a:effectLst/>
              <a:highlight>
                <a:srgbClr val="FF0000"/>
              </a:highlight>
              <a:latin typeface="Calibri" panose="020F0502020204030204" pitchFamily="34" charset="0"/>
              <a:cs typeface="Calibri" panose="020F0502020204030204" pitchFamily="34" charset="0"/>
            </a:endParaRPr>
          </a:p>
        </p:txBody>
      </p:sp>
      <p:sp>
        <p:nvSpPr>
          <p:cNvPr id="14" name="Parentesi graffa aperta 52">
            <a:extLst>
              <a:ext uri="{FF2B5EF4-FFF2-40B4-BE49-F238E27FC236}">
                <a16:creationId xmlns:a16="http://schemas.microsoft.com/office/drawing/2014/main" id="{A8BE9970-6D81-A058-3D18-902BBCCCAFF7}"/>
              </a:ext>
            </a:extLst>
          </p:cNvPr>
          <p:cNvSpPr/>
          <p:nvPr/>
        </p:nvSpPr>
        <p:spPr bwMode="auto">
          <a:xfrm rot="16200000">
            <a:off x="7534243" y="3315494"/>
            <a:ext cx="232186" cy="1263545"/>
          </a:xfrm>
          <a:prstGeom prst="leftBrace">
            <a:avLst/>
          </a:prstGeom>
          <a:noFill/>
          <a:ln w="19050" cap="flat" cmpd="sng" algn="ctr">
            <a:solidFill>
              <a:srgbClr val="3A3A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D8DCED"/>
              </a:solidFill>
              <a:effectLst/>
              <a:highlight>
                <a:srgbClr val="FF0000"/>
              </a:highlight>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E643EB40-51FC-C1DD-30E4-D91D6D77460B}"/>
              </a:ext>
            </a:extLst>
          </p:cNvPr>
          <p:cNvGrpSpPr/>
          <p:nvPr/>
        </p:nvGrpSpPr>
        <p:grpSpPr>
          <a:xfrm>
            <a:off x="166592" y="5158661"/>
            <a:ext cx="1743705" cy="829938"/>
            <a:chOff x="267384" y="5302155"/>
            <a:chExt cx="1743705" cy="829938"/>
          </a:xfrm>
        </p:grpSpPr>
        <p:sp>
          <p:nvSpPr>
            <p:cNvPr id="48" name="Oval 47">
              <a:extLst>
                <a:ext uri="{FF2B5EF4-FFF2-40B4-BE49-F238E27FC236}">
                  <a16:creationId xmlns:a16="http://schemas.microsoft.com/office/drawing/2014/main" id="{DE352325-BAF7-BA7E-349A-88B539ECB21B}"/>
                </a:ext>
              </a:extLst>
            </p:cNvPr>
            <p:cNvSpPr/>
            <p:nvPr/>
          </p:nvSpPr>
          <p:spPr>
            <a:xfrm>
              <a:off x="267384" y="5353727"/>
              <a:ext cx="172944" cy="176750"/>
            </a:xfrm>
            <a:prstGeom prst="ellipse">
              <a:avLst/>
            </a:prstGeom>
            <a:solidFill>
              <a:srgbClr val="2154A5"/>
            </a:solidFill>
            <a:ln w="9525" cap="flat" cmpd="sng" algn="ctr">
              <a:solidFill>
                <a:srgbClr val="2154A5"/>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defTabSz="457200"/>
              <a:endParaRPr lang="en-AT" sz="900" b="1" kern="0">
                <a:solidFill>
                  <a:prstClr val="black"/>
                </a:solidFill>
                <a:latin typeface="Calibri" panose="020F0502020204030204" pitchFamily="34" charset="0"/>
                <a:cs typeface="Calibri" panose="020F0502020204030204" pitchFamily="34" charset="0"/>
              </a:endParaRPr>
            </a:p>
          </p:txBody>
        </p:sp>
        <p:sp>
          <p:nvSpPr>
            <p:cNvPr id="49" name="CasellaDiTesto 35">
              <a:extLst>
                <a:ext uri="{FF2B5EF4-FFF2-40B4-BE49-F238E27FC236}">
                  <a16:creationId xmlns:a16="http://schemas.microsoft.com/office/drawing/2014/main" id="{255C72E5-794E-22B1-6824-30884368AB23}"/>
                </a:ext>
              </a:extLst>
            </p:cNvPr>
            <p:cNvSpPr txBox="1"/>
            <p:nvPr/>
          </p:nvSpPr>
          <p:spPr>
            <a:xfrm>
              <a:off x="440328" y="5302155"/>
              <a:ext cx="1320817" cy="246221"/>
            </a:xfrm>
            <a:prstGeom prst="rect">
              <a:avLst/>
            </a:prstGeom>
            <a:noFill/>
          </p:spPr>
          <p:txBody>
            <a:bodyPr wrap="square">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defTabSz="457200">
                <a:defRPr/>
              </a:pPr>
              <a:r>
                <a:rPr lang="it-IT" sz="1000" b="1" i="1" kern="0">
                  <a:solidFill>
                    <a:prstClr val="black"/>
                  </a:solidFill>
                  <a:latin typeface="Calibri" panose="020F0502020204030204" pitchFamily="34" charset="0"/>
                  <a:cs typeface="Calibri" panose="020F0502020204030204" pitchFamily="34" charset="0"/>
                </a:rPr>
                <a:t>Board (BD) meeting</a:t>
              </a:r>
            </a:p>
          </p:txBody>
        </p:sp>
        <p:sp>
          <p:nvSpPr>
            <p:cNvPr id="50" name="CasellaDiTesto 37">
              <a:extLst>
                <a:ext uri="{FF2B5EF4-FFF2-40B4-BE49-F238E27FC236}">
                  <a16:creationId xmlns:a16="http://schemas.microsoft.com/office/drawing/2014/main" id="{C2F9DC9E-D609-D167-28B7-2BCBF6E17908}"/>
                </a:ext>
              </a:extLst>
            </p:cNvPr>
            <p:cNvSpPr txBox="1"/>
            <p:nvPr/>
          </p:nvSpPr>
          <p:spPr>
            <a:xfrm>
              <a:off x="408134" y="5885872"/>
              <a:ext cx="1320817" cy="246221"/>
            </a:xfrm>
            <a:prstGeom prst="rect">
              <a:avLst/>
            </a:prstGeom>
            <a:noFill/>
          </p:spPr>
          <p:txBody>
            <a:bodyPr wrap="square">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defTabSz="457200">
                <a:defRPr/>
              </a:pPr>
              <a:r>
                <a:rPr lang="it-IT" sz="1000" b="1" i="1" kern="0">
                  <a:solidFill>
                    <a:prstClr val="black"/>
                  </a:solidFill>
                  <a:latin typeface="Calibri" panose="020F0502020204030204" pitchFamily="34" charset="0"/>
                  <a:cs typeface="Calibri" panose="020F0502020204030204" pitchFamily="34" charset="0"/>
                </a:rPr>
                <a:t>Public consultation</a:t>
              </a:r>
            </a:p>
          </p:txBody>
        </p:sp>
        <p:sp>
          <p:nvSpPr>
            <p:cNvPr id="51" name="Oval 50">
              <a:extLst>
                <a:ext uri="{FF2B5EF4-FFF2-40B4-BE49-F238E27FC236}">
                  <a16:creationId xmlns:a16="http://schemas.microsoft.com/office/drawing/2014/main" id="{AB7FE032-1E02-C74D-B2E0-E8503D4B9170}"/>
                </a:ext>
              </a:extLst>
            </p:cNvPr>
            <p:cNvSpPr/>
            <p:nvPr/>
          </p:nvSpPr>
          <p:spPr>
            <a:xfrm>
              <a:off x="270181" y="5621822"/>
              <a:ext cx="172944" cy="176750"/>
            </a:xfrm>
            <a:prstGeom prst="ellipse">
              <a:avLst/>
            </a:prstGeom>
            <a:solidFill>
              <a:srgbClr val="00B050"/>
            </a:solidFill>
            <a:ln w="9525" cap="flat" cmpd="sng" algn="ctr">
              <a:solidFill>
                <a:srgbClr val="0FB29A"/>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defTabSz="457200"/>
              <a:endParaRPr lang="en-AT" sz="1200" b="1" kern="0">
                <a:solidFill>
                  <a:prstClr val="black"/>
                </a:solidFill>
                <a:latin typeface="Calibri" panose="020F0502020204030204" pitchFamily="34" charset="0"/>
                <a:cs typeface="Calibri" panose="020F0502020204030204" pitchFamily="34" charset="0"/>
              </a:endParaRPr>
            </a:p>
          </p:txBody>
        </p:sp>
        <p:sp>
          <p:nvSpPr>
            <p:cNvPr id="52" name="CasellaDiTesto 55">
              <a:extLst>
                <a:ext uri="{FF2B5EF4-FFF2-40B4-BE49-F238E27FC236}">
                  <a16:creationId xmlns:a16="http://schemas.microsoft.com/office/drawing/2014/main" id="{F7689092-02C3-4DC1-63D3-52D82DED3430}"/>
                </a:ext>
              </a:extLst>
            </p:cNvPr>
            <p:cNvSpPr txBox="1"/>
            <p:nvPr/>
          </p:nvSpPr>
          <p:spPr>
            <a:xfrm>
              <a:off x="359310" y="5594013"/>
              <a:ext cx="1651779" cy="246221"/>
            </a:xfrm>
            <a:prstGeom prst="rect">
              <a:avLst/>
            </a:prstGeom>
            <a:noFill/>
          </p:spPr>
          <p:txBody>
            <a:bodyPr wrap="square">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defTabSz="457200">
                <a:defRPr/>
              </a:pPr>
              <a:r>
                <a:rPr lang="it-IT" sz="1000" b="1" i="1" kern="0">
                  <a:solidFill>
                    <a:prstClr val="black"/>
                  </a:solidFill>
                  <a:latin typeface="Calibri" panose="020F0502020204030204" pitchFamily="34" charset="0"/>
                  <a:cs typeface="Calibri" panose="020F0502020204030204" pitchFamily="34" charset="0"/>
                </a:rPr>
                <a:t>Asssembly (AS) meeting</a:t>
              </a:r>
            </a:p>
          </p:txBody>
        </p:sp>
        <p:sp>
          <p:nvSpPr>
            <p:cNvPr id="53" name="Oval 52">
              <a:extLst>
                <a:ext uri="{FF2B5EF4-FFF2-40B4-BE49-F238E27FC236}">
                  <a16:creationId xmlns:a16="http://schemas.microsoft.com/office/drawing/2014/main" id="{38335595-07BF-3862-793D-CDF742E625BE}"/>
                </a:ext>
              </a:extLst>
            </p:cNvPr>
            <p:cNvSpPr/>
            <p:nvPr/>
          </p:nvSpPr>
          <p:spPr>
            <a:xfrm>
              <a:off x="270181" y="5907511"/>
              <a:ext cx="172944" cy="176750"/>
            </a:xfrm>
            <a:prstGeom prst="ellipse">
              <a:avLst/>
            </a:prstGeom>
            <a:solidFill>
              <a:srgbClr val="F7A431"/>
            </a:solidFill>
            <a:ln w="9525" cap="flat" cmpd="sng" algn="ctr">
              <a:solidFill>
                <a:srgbClr val="F7A431"/>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defTabSz="457200"/>
              <a:endParaRPr lang="en-AT" sz="1200" b="1" kern="0">
                <a:solidFill>
                  <a:prstClr val="black"/>
                </a:solidFill>
                <a:latin typeface="Calibri" panose="020F0502020204030204" pitchFamily="34" charset="0"/>
                <a:cs typeface="Calibri" panose="020F0502020204030204" pitchFamily="34" charset="0"/>
              </a:endParaRPr>
            </a:p>
          </p:txBody>
        </p:sp>
      </p:grpSp>
      <p:sp>
        <p:nvSpPr>
          <p:cNvPr id="17" name="Rettangolo 62">
            <a:extLst>
              <a:ext uri="{FF2B5EF4-FFF2-40B4-BE49-F238E27FC236}">
                <a16:creationId xmlns:a16="http://schemas.microsoft.com/office/drawing/2014/main" id="{5409B55A-D825-612C-B5EA-ADAEC4B28DBB}"/>
              </a:ext>
            </a:extLst>
          </p:cNvPr>
          <p:cNvSpPr/>
          <p:nvPr/>
        </p:nvSpPr>
        <p:spPr>
          <a:xfrm>
            <a:off x="140564" y="2680277"/>
            <a:ext cx="45719" cy="1428554"/>
          </a:xfrm>
          <a:prstGeom prst="rect">
            <a:avLst/>
          </a:prstGeom>
          <a:solidFill>
            <a:srgbClr val="E7E6E6">
              <a:lumMod val="50000"/>
            </a:srgbClr>
          </a:solidFill>
          <a:ln w="12700" cap="flat" cmpd="sng" algn="ctr">
            <a:solidFill>
              <a:srgbClr val="2054A5">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algn="ctr"/>
            <a:endParaRPr lang="it-IT">
              <a:latin typeface="Calibri" panose="020F0502020204030204" pitchFamily="34" charset="0"/>
              <a:cs typeface="Calibri" panose="020F0502020204030204" pitchFamily="34" charset="0"/>
            </a:endParaRPr>
          </a:p>
        </p:txBody>
      </p:sp>
      <p:cxnSp>
        <p:nvCxnSpPr>
          <p:cNvPr id="18" name="Connettore diritto 27">
            <a:extLst>
              <a:ext uri="{FF2B5EF4-FFF2-40B4-BE49-F238E27FC236}">
                <a16:creationId xmlns:a16="http://schemas.microsoft.com/office/drawing/2014/main" id="{2622AB3F-9937-1B6F-7EF2-167ED2D00B86}"/>
              </a:ext>
            </a:extLst>
          </p:cNvPr>
          <p:cNvCxnSpPr>
            <a:cxnSpLocks/>
          </p:cNvCxnSpPr>
          <p:nvPr/>
        </p:nvCxnSpPr>
        <p:spPr>
          <a:xfrm>
            <a:off x="11150322" y="3263260"/>
            <a:ext cx="0" cy="350719"/>
          </a:xfrm>
          <a:prstGeom prst="line">
            <a:avLst/>
          </a:prstGeom>
          <a:noFill/>
          <a:ln w="19050" cap="flat" cmpd="sng" algn="ctr">
            <a:solidFill>
              <a:srgbClr val="3A3A3F"/>
            </a:solidFill>
            <a:prstDash val="solid"/>
            <a:miter lim="800000"/>
          </a:ln>
          <a:effectLst/>
        </p:spPr>
        <p:style>
          <a:lnRef idx="1">
            <a:schemeClr val="accent1"/>
          </a:lnRef>
          <a:fillRef idx="0">
            <a:schemeClr val="accent1"/>
          </a:fillRef>
          <a:effectRef idx="0">
            <a:schemeClr val="accent1"/>
          </a:effectRef>
          <a:fontRef idx="minor">
            <a:schemeClr val="tx1"/>
          </a:fontRef>
        </p:style>
      </p:cxnSp>
      <p:sp>
        <p:nvSpPr>
          <p:cNvPr id="19" name="TextBox 34">
            <a:extLst>
              <a:ext uri="{FF2B5EF4-FFF2-40B4-BE49-F238E27FC236}">
                <a16:creationId xmlns:a16="http://schemas.microsoft.com/office/drawing/2014/main" id="{72B847F4-CFD1-71DF-93A5-128D50C52342}"/>
              </a:ext>
            </a:extLst>
          </p:cNvPr>
          <p:cNvSpPr txBox="1"/>
          <p:nvPr/>
        </p:nvSpPr>
        <p:spPr>
          <a:xfrm>
            <a:off x="-19573" y="4181700"/>
            <a:ext cx="658272"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r>
              <a:rPr lang="en-GB" sz="1400" b="1">
                <a:solidFill>
                  <a:srgbClr val="3A3A3F">
                    <a:lumMod val="50000"/>
                  </a:srgbClr>
                </a:solidFill>
                <a:latin typeface="Calibri"/>
                <a:ea typeface="Calibri"/>
                <a:cs typeface="Calibri"/>
              </a:rPr>
              <a:t>Jan 2025</a:t>
            </a:r>
            <a:endParaRPr lang="en-GB" sz="1400" b="1">
              <a:solidFill>
                <a:srgbClr val="3A3A3F">
                  <a:lumMod val="50000"/>
                </a:srgbClr>
              </a:solidFill>
              <a:latin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179B1291-1C2F-5F14-8E30-5C8B13FF457E}"/>
              </a:ext>
            </a:extLst>
          </p:cNvPr>
          <p:cNvSpPr/>
          <p:nvPr/>
        </p:nvSpPr>
        <p:spPr>
          <a:xfrm>
            <a:off x="10888232" y="3463397"/>
            <a:ext cx="524180" cy="466203"/>
          </a:xfrm>
          <a:prstGeom prst="ellipse">
            <a:avLst/>
          </a:prstGeom>
          <a:solidFill>
            <a:srgbClr val="FF0000"/>
          </a:solidFill>
          <a:ln w="9525" cap="flat" cmpd="sng" algn="ctr">
            <a:solidFill>
              <a:srgbClr val="E7E6E6">
                <a:lumMod val="75000"/>
              </a:srgbClr>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850" b="1" kern="0">
                <a:solidFill>
                  <a:srgbClr val="FFFFFF"/>
                </a:solidFill>
                <a:latin typeface="Calibri" panose="020F0502020204030204" pitchFamily="34" charset="0"/>
                <a:cs typeface="Calibri" panose="020F0502020204030204" pitchFamily="34" charset="0"/>
              </a:rPr>
              <a:t>Nov</a:t>
            </a:r>
          </a:p>
        </p:txBody>
      </p:sp>
      <p:sp>
        <p:nvSpPr>
          <p:cNvPr id="21" name="Flowchart: Connector 20">
            <a:extLst>
              <a:ext uri="{FF2B5EF4-FFF2-40B4-BE49-F238E27FC236}">
                <a16:creationId xmlns:a16="http://schemas.microsoft.com/office/drawing/2014/main" id="{68A4E0AB-1EF8-8B73-77F4-1BC083EB3508}"/>
              </a:ext>
            </a:extLst>
          </p:cNvPr>
          <p:cNvSpPr/>
          <p:nvPr/>
        </p:nvSpPr>
        <p:spPr>
          <a:xfrm>
            <a:off x="1924674" y="3466158"/>
            <a:ext cx="564183" cy="489434"/>
          </a:xfrm>
          <a:prstGeom prst="flowChartConnector">
            <a:avLst/>
          </a:prstGeom>
          <a:solidFill>
            <a:srgbClr val="2054A5"/>
          </a:solidFill>
          <a:ln w="12700" cap="flat" cmpd="sng" algn="ctr">
            <a:solidFill>
              <a:srgbClr val="2054A5">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algn="ctr"/>
            <a:r>
              <a:rPr lang="en-GB" sz="900" b="1">
                <a:latin typeface="Calibri"/>
                <a:ea typeface="Calibri"/>
                <a:cs typeface="Calibri"/>
              </a:rPr>
              <a:t>6</a:t>
            </a:r>
          </a:p>
          <a:p>
            <a:pPr algn="ctr"/>
            <a:r>
              <a:rPr lang="en-GB" sz="900" b="1">
                <a:latin typeface="Calibri"/>
                <a:ea typeface="Calibri"/>
                <a:cs typeface="Calibri"/>
              </a:rPr>
              <a:t>Mar</a:t>
            </a:r>
            <a:endParaRPr lang="en-GB" sz="900" b="1">
              <a:latin typeface="Calibri" panose="020F0502020204030204" pitchFamily="34" charset="0"/>
              <a:ea typeface="Calibri"/>
              <a:cs typeface="Calibri" panose="020F0502020204030204" pitchFamily="34" charset="0"/>
            </a:endParaRPr>
          </a:p>
        </p:txBody>
      </p:sp>
      <p:sp>
        <p:nvSpPr>
          <p:cNvPr id="22" name="Flowchart: Connector 21">
            <a:extLst>
              <a:ext uri="{FF2B5EF4-FFF2-40B4-BE49-F238E27FC236}">
                <a16:creationId xmlns:a16="http://schemas.microsoft.com/office/drawing/2014/main" id="{6A6E4183-F451-7A48-8DAC-44EDADB63159}"/>
              </a:ext>
            </a:extLst>
          </p:cNvPr>
          <p:cNvSpPr/>
          <p:nvPr/>
        </p:nvSpPr>
        <p:spPr>
          <a:xfrm>
            <a:off x="6437975" y="3451781"/>
            <a:ext cx="506674" cy="489434"/>
          </a:xfrm>
          <a:prstGeom prst="flowChartConnector">
            <a:avLst/>
          </a:prstGeom>
          <a:solidFill>
            <a:srgbClr val="00B050"/>
          </a:solidFill>
          <a:ln w="12700" cap="flat" cmpd="sng" algn="ctr">
            <a:solidFill>
              <a:srgbClr val="00B05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algn="ctr"/>
            <a:r>
              <a:rPr lang="en-GB" sz="900" b="1">
                <a:latin typeface="Calibri"/>
                <a:ea typeface="Calibri"/>
                <a:cs typeface="Calibri"/>
              </a:rPr>
              <a:t>25 </a:t>
            </a:r>
          </a:p>
          <a:p>
            <a:pPr algn="ctr"/>
            <a:r>
              <a:rPr lang="en-GB" sz="900" b="1">
                <a:latin typeface="Calibri"/>
                <a:ea typeface="Calibri"/>
                <a:cs typeface="Calibri"/>
              </a:rPr>
              <a:t>Jun</a:t>
            </a:r>
          </a:p>
        </p:txBody>
      </p:sp>
      <p:sp>
        <p:nvSpPr>
          <p:cNvPr id="23" name="Flowchart: Connector 22">
            <a:extLst>
              <a:ext uri="{FF2B5EF4-FFF2-40B4-BE49-F238E27FC236}">
                <a16:creationId xmlns:a16="http://schemas.microsoft.com/office/drawing/2014/main" id="{F26F84B4-44FE-7DE8-30F3-4010CAEEDD8C}"/>
              </a:ext>
            </a:extLst>
          </p:cNvPr>
          <p:cNvSpPr/>
          <p:nvPr/>
        </p:nvSpPr>
        <p:spPr>
          <a:xfrm>
            <a:off x="5306679" y="3451781"/>
            <a:ext cx="506674" cy="489434"/>
          </a:xfrm>
          <a:prstGeom prst="flowChartConnector">
            <a:avLst/>
          </a:prstGeom>
          <a:solidFill>
            <a:srgbClr val="2054A5"/>
          </a:solidFill>
          <a:ln w="12700" cap="flat" cmpd="sng" algn="ctr">
            <a:solidFill>
              <a:srgbClr val="2054A5">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algn="ctr"/>
            <a:r>
              <a:rPr lang="en-GB" sz="900" b="1">
                <a:latin typeface="Calibri" panose="020F0502020204030204" pitchFamily="34" charset="0"/>
                <a:cs typeface="Calibri" panose="020F0502020204030204" pitchFamily="34" charset="0"/>
              </a:rPr>
              <a:t>5 </a:t>
            </a:r>
          </a:p>
          <a:p>
            <a:pPr algn="ctr"/>
            <a:r>
              <a:rPr lang="en-GB" sz="900" b="1">
                <a:latin typeface="Calibri" panose="020F0502020204030204" pitchFamily="34" charset="0"/>
                <a:cs typeface="Calibri" panose="020F0502020204030204" pitchFamily="34" charset="0"/>
              </a:rPr>
              <a:t>Jun</a:t>
            </a:r>
          </a:p>
        </p:txBody>
      </p:sp>
      <p:sp>
        <p:nvSpPr>
          <p:cNvPr id="24" name="Flowchart: Connector 23">
            <a:extLst>
              <a:ext uri="{FF2B5EF4-FFF2-40B4-BE49-F238E27FC236}">
                <a16:creationId xmlns:a16="http://schemas.microsoft.com/office/drawing/2014/main" id="{841141FB-2533-9E55-5E51-9B8B1F73297C}"/>
              </a:ext>
            </a:extLst>
          </p:cNvPr>
          <p:cNvSpPr/>
          <p:nvPr/>
        </p:nvSpPr>
        <p:spPr>
          <a:xfrm>
            <a:off x="9164083" y="3451781"/>
            <a:ext cx="506674" cy="489434"/>
          </a:xfrm>
          <a:prstGeom prst="flowChartConnector">
            <a:avLst/>
          </a:prstGeom>
          <a:solidFill>
            <a:srgbClr val="2054A5"/>
          </a:solidFill>
          <a:ln w="12700" cap="flat" cmpd="sng" algn="ctr">
            <a:solidFill>
              <a:srgbClr val="2054A5">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algn="ctr"/>
            <a:r>
              <a:rPr lang="en-GB" sz="900" b="1">
                <a:latin typeface="Calibri"/>
                <a:ea typeface="Calibri"/>
                <a:cs typeface="Calibri"/>
              </a:rPr>
              <a:t>17 Sep</a:t>
            </a:r>
          </a:p>
        </p:txBody>
      </p:sp>
      <p:sp>
        <p:nvSpPr>
          <p:cNvPr id="25" name="Flowchart: Connector 24">
            <a:extLst>
              <a:ext uri="{FF2B5EF4-FFF2-40B4-BE49-F238E27FC236}">
                <a16:creationId xmlns:a16="http://schemas.microsoft.com/office/drawing/2014/main" id="{D708B22F-C741-5A92-FE58-7A657125F56C}"/>
              </a:ext>
            </a:extLst>
          </p:cNvPr>
          <p:cNvSpPr/>
          <p:nvPr/>
        </p:nvSpPr>
        <p:spPr>
          <a:xfrm>
            <a:off x="10007410" y="3451781"/>
            <a:ext cx="506674" cy="489434"/>
          </a:xfrm>
          <a:prstGeom prst="flowChartConnector">
            <a:avLst/>
          </a:prstGeom>
          <a:solidFill>
            <a:srgbClr val="00B050"/>
          </a:solidFill>
          <a:ln w="12700" cap="flat" cmpd="sng" algn="ctr">
            <a:solidFill>
              <a:srgbClr val="00B05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algn="ctr"/>
            <a:r>
              <a:rPr lang="en-GB" sz="900" b="1">
                <a:latin typeface="Calibri"/>
                <a:ea typeface="Calibri"/>
                <a:cs typeface="Calibri"/>
              </a:rPr>
              <a:t>22</a:t>
            </a:r>
            <a:endParaRPr lang="en-US"/>
          </a:p>
          <a:p>
            <a:pPr algn="ctr"/>
            <a:r>
              <a:rPr lang="en-GB" sz="900" b="1">
                <a:latin typeface="Calibri"/>
                <a:ea typeface="Calibri"/>
                <a:cs typeface="Calibri"/>
              </a:rPr>
              <a:t>Oct</a:t>
            </a:r>
          </a:p>
        </p:txBody>
      </p:sp>
      <p:sp>
        <p:nvSpPr>
          <p:cNvPr id="26" name="TextBox 48">
            <a:extLst>
              <a:ext uri="{FF2B5EF4-FFF2-40B4-BE49-F238E27FC236}">
                <a16:creationId xmlns:a16="http://schemas.microsoft.com/office/drawing/2014/main" id="{E0DC2D51-D433-ED25-3D55-3E4F17765D19}"/>
              </a:ext>
            </a:extLst>
          </p:cNvPr>
          <p:cNvSpPr txBox="1"/>
          <p:nvPr/>
        </p:nvSpPr>
        <p:spPr>
          <a:xfrm>
            <a:off x="3642353" y="4312505"/>
            <a:ext cx="1509879" cy="26161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a:r>
              <a:rPr lang="en-GB" sz="1100" b="1">
                <a:solidFill>
                  <a:srgbClr val="3A3A3F">
                    <a:lumMod val="50000"/>
                  </a:srgbClr>
                </a:solidFill>
                <a:latin typeface="Calibri"/>
                <a:ea typeface="Calibri"/>
                <a:cs typeface="Calibri"/>
              </a:rPr>
              <a:t>Pre-consultation of list </a:t>
            </a:r>
          </a:p>
        </p:txBody>
      </p:sp>
      <p:sp>
        <p:nvSpPr>
          <p:cNvPr id="27" name="TextBox 23">
            <a:extLst>
              <a:ext uri="{FF2B5EF4-FFF2-40B4-BE49-F238E27FC236}">
                <a16:creationId xmlns:a16="http://schemas.microsoft.com/office/drawing/2014/main" id="{ACC0DD8B-4128-11E0-D64F-775655E12AB6}"/>
              </a:ext>
            </a:extLst>
          </p:cNvPr>
          <p:cNvSpPr txBox="1"/>
          <p:nvPr/>
        </p:nvSpPr>
        <p:spPr>
          <a:xfrm>
            <a:off x="4955846" y="2860633"/>
            <a:ext cx="1208341" cy="430887"/>
          </a:xfrm>
          <a:prstGeom prst="rect">
            <a:avLst/>
          </a:prstGeom>
          <a:noFill/>
        </p:spPr>
        <p:txBody>
          <a:bodyPr wrap="square" rtlCol="0">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lvl="0" algn="ctr" defTabSz="457200">
              <a:defRPr/>
            </a:pPr>
            <a:r>
              <a:rPr lang="en-US" sz="1100" b="1" kern="0">
                <a:solidFill>
                  <a:srgbClr val="3A3A3F">
                    <a:lumMod val="50000"/>
                  </a:srgbClr>
                </a:solidFill>
                <a:latin typeface="Calibri" panose="020F0502020204030204" pitchFamily="34" charset="0"/>
                <a:cs typeface="Calibri" panose="020F0502020204030204" pitchFamily="34" charset="0"/>
              </a:rPr>
              <a:t>Recommend for AS approval</a:t>
            </a:r>
            <a:endParaRPr kumimoji="0" lang="en-US" sz="1100" b="1" strike="noStrike" kern="0" cap="none" spc="0" normalizeH="0" baseline="0" noProof="0">
              <a:ln>
                <a:noFill/>
              </a:ln>
              <a:solidFill>
                <a:srgbClr val="3A3A3F">
                  <a:lumMod val="50000"/>
                </a:srgbClr>
              </a:solidFill>
              <a:effectLst/>
              <a:uLnTx/>
              <a:uFillTx/>
              <a:latin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1ABE9E26-DC87-55B2-FDD9-E62089D80A0C}"/>
              </a:ext>
            </a:extLst>
          </p:cNvPr>
          <p:cNvSpPr/>
          <p:nvPr/>
        </p:nvSpPr>
        <p:spPr>
          <a:xfrm>
            <a:off x="3949597" y="3655218"/>
            <a:ext cx="172944" cy="176750"/>
          </a:xfrm>
          <a:prstGeom prst="ellipse">
            <a:avLst/>
          </a:prstGeom>
          <a:solidFill>
            <a:srgbClr val="F7A431"/>
          </a:solidFill>
          <a:ln w="9525" cap="flat" cmpd="sng" algn="ctr">
            <a:solidFill>
              <a:srgbClr val="F7A431"/>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defTabSz="457200"/>
            <a:endParaRPr lang="en-AT" sz="1200" b="1" kern="0">
              <a:solidFill>
                <a:prstClr val="black"/>
              </a:solidFill>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E11A4D21-482D-507E-0525-18841685BDFB}"/>
              </a:ext>
            </a:extLst>
          </p:cNvPr>
          <p:cNvSpPr/>
          <p:nvPr/>
        </p:nvSpPr>
        <p:spPr>
          <a:xfrm>
            <a:off x="4653569" y="3644205"/>
            <a:ext cx="172944" cy="176750"/>
          </a:xfrm>
          <a:prstGeom prst="ellipse">
            <a:avLst/>
          </a:prstGeom>
          <a:solidFill>
            <a:srgbClr val="F7A431"/>
          </a:solidFill>
          <a:ln w="9525" cap="flat" cmpd="sng" algn="ctr">
            <a:solidFill>
              <a:srgbClr val="F7A431"/>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defTabSz="457200"/>
            <a:endParaRPr lang="en-AT" sz="1200" b="1" kern="0">
              <a:solidFill>
                <a:prstClr val="black"/>
              </a:solidFill>
              <a:latin typeface="Calibri" panose="020F0502020204030204" pitchFamily="34" charset="0"/>
              <a:cs typeface="Calibri" panose="020F0502020204030204" pitchFamily="34" charset="0"/>
            </a:endParaRPr>
          </a:p>
        </p:txBody>
      </p:sp>
      <p:sp>
        <p:nvSpPr>
          <p:cNvPr id="30" name="TextBox 54">
            <a:extLst>
              <a:ext uri="{FF2B5EF4-FFF2-40B4-BE49-F238E27FC236}">
                <a16:creationId xmlns:a16="http://schemas.microsoft.com/office/drawing/2014/main" id="{5652D1FC-DB6F-9C27-2836-FAA262819FE8}"/>
              </a:ext>
            </a:extLst>
          </p:cNvPr>
          <p:cNvSpPr txBox="1"/>
          <p:nvPr/>
        </p:nvSpPr>
        <p:spPr>
          <a:xfrm>
            <a:off x="6113602" y="2860633"/>
            <a:ext cx="1155420" cy="430887"/>
          </a:xfrm>
          <a:prstGeom prst="rect">
            <a:avLst/>
          </a:prstGeom>
          <a:noFill/>
        </p:spPr>
        <p:txBody>
          <a:bodyPr wrap="square" rtlCol="0">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a:r>
              <a:rPr lang="en-GB" sz="1100" b="1">
                <a:solidFill>
                  <a:srgbClr val="3A3A3F">
                    <a:lumMod val="50000"/>
                  </a:srgbClr>
                </a:solidFill>
                <a:latin typeface="Calibri" panose="020F0502020204030204" pitchFamily="34" charset="0"/>
                <a:cs typeface="Calibri" panose="020F0502020204030204" pitchFamily="34" charset="0"/>
              </a:rPr>
              <a:t>AS approval of draft AWP</a:t>
            </a:r>
          </a:p>
        </p:txBody>
      </p:sp>
      <p:sp>
        <p:nvSpPr>
          <p:cNvPr id="31" name="TextBox 23">
            <a:extLst>
              <a:ext uri="{FF2B5EF4-FFF2-40B4-BE49-F238E27FC236}">
                <a16:creationId xmlns:a16="http://schemas.microsoft.com/office/drawing/2014/main" id="{711915AC-0836-EF72-3B75-2DC4BADE1119}"/>
              </a:ext>
            </a:extLst>
          </p:cNvPr>
          <p:cNvSpPr txBox="1"/>
          <p:nvPr/>
        </p:nvSpPr>
        <p:spPr>
          <a:xfrm>
            <a:off x="8839710" y="2860633"/>
            <a:ext cx="1155420" cy="430887"/>
          </a:xfrm>
          <a:prstGeom prst="rect">
            <a:avLst/>
          </a:prstGeom>
          <a:noFill/>
        </p:spPr>
        <p:txBody>
          <a:bodyPr wrap="square" rtlCol="0">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a:ln>
                  <a:noFill/>
                </a:ln>
                <a:solidFill>
                  <a:srgbClr val="3A3A3F">
                    <a:lumMod val="50000"/>
                  </a:srgbClr>
                </a:solidFill>
                <a:effectLst/>
                <a:uLnTx/>
                <a:uFillTx/>
                <a:latin typeface="Calibri" panose="020F0502020204030204" pitchFamily="34" charset="0"/>
                <a:cs typeface="Calibri" panose="020F0502020204030204" pitchFamily="34" charset="0"/>
              </a:rPr>
              <a:t>BD final approval </a:t>
            </a:r>
          </a:p>
        </p:txBody>
      </p:sp>
      <p:sp>
        <p:nvSpPr>
          <p:cNvPr id="32" name="TextBox 23">
            <a:extLst>
              <a:ext uri="{FF2B5EF4-FFF2-40B4-BE49-F238E27FC236}">
                <a16:creationId xmlns:a16="http://schemas.microsoft.com/office/drawing/2014/main" id="{BF2F4D5E-C815-EA71-3753-70969B3A4231}"/>
              </a:ext>
            </a:extLst>
          </p:cNvPr>
          <p:cNvSpPr txBox="1"/>
          <p:nvPr/>
        </p:nvSpPr>
        <p:spPr>
          <a:xfrm>
            <a:off x="9683037" y="2860633"/>
            <a:ext cx="1155420" cy="430887"/>
          </a:xfrm>
          <a:prstGeom prst="rect">
            <a:avLst/>
          </a:prstGeom>
          <a:noFill/>
        </p:spPr>
        <p:txBody>
          <a:bodyPr wrap="square" rtlCol="0">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a:solidFill>
                  <a:srgbClr val="3A3A3F">
                    <a:lumMod val="50000"/>
                  </a:srgbClr>
                </a:solidFill>
                <a:latin typeface="Calibri" panose="020F0502020204030204" pitchFamily="34" charset="0"/>
                <a:cs typeface="Calibri" panose="020F0502020204030204" pitchFamily="34" charset="0"/>
              </a:rPr>
              <a:t>AS</a:t>
            </a:r>
            <a:r>
              <a:rPr kumimoji="0" lang="en-US" sz="1100" b="1" u="none" strike="noStrike" kern="0" cap="none" spc="0" normalizeH="0" baseline="0" noProof="0">
                <a:ln>
                  <a:noFill/>
                </a:ln>
                <a:solidFill>
                  <a:srgbClr val="3A3A3F">
                    <a:lumMod val="50000"/>
                  </a:srgbClr>
                </a:solidFill>
                <a:effectLst/>
                <a:uLnTx/>
                <a:uFillTx/>
                <a:latin typeface="Calibri" panose="020F0502020204030204" pitchFamily="34" charset="0"/>
                <a:cs typeface="Calibri" panose="020F0502020204030204" pitchFamily="34" charset="0"/>
              </a:rPr>
              <a:t> final approval </a:t>
            </a:r>
          </a:p>
        </p:txBody>
      </p:sp>
      <p:sp>
        <p:nvSpPr>
          <p:cNvPr id="33" name="Oval 32">
            <a:extLst>
              <a:ext uri="{FF2B5EF4-FFF2-40B4-BE49-F238E27FC236}">
                <a16:creationId xmlns:a16="http://schemas.microsoft.com/office/drawing/2014/main" id="{3E89A14E-D9BD-2FEF-B34E-960799C4141C}"/>
              </a:ext>
            </a:extLst>
          </p:cNvPr>
          <p:cNvSpPr/>
          <p:nvPr/>
        </p:nvSpPr>
        <p:spPr>
          <a:xfrm>
            <a:off x="6941340" y="3653956"/>
            <a:ext cx="172944" cy="176750"/>
          </a:xfrm>
          <a:prstGeom prst="ellipse">
            <a:avLst/>
          </a:prstGeom>
          <a:solidFill>
            <a:srgbClr val="F7A431"/>
          </a:solidFill>
          <a:ln w="9525" cap="flat" cmpd="sng" algn="ctr">
            <a:solidFill>
              <a:srgbClr val="F7A431"/>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defTabSz="457200"/>
            <a:endParaRPr lang="en-AT" sz="1200" b="1" kern="0">
              <a:solidFill>
                <a:prstClr val="black"/>
              </a:solidFill>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0A4BB222-7BDC-1E56-1860-9D5D83791F83}"/>
              </a:ext>
            </a:extLst>
          </p:cNvPr>
          <p:cNvSpPr/>
          <p:nvPr/>
        </p:nvSpPr>
        <p:spPr>
          <a:xfrm>
            <a:off x="8207422" y="3661890"/>
            <a:ext cx="172944" cy="176750"/>
          </a:xfrm>
          <a:prstGeom prst="ellipse">
            <a:avLst/>
          </a:prstGeom>
          <a:solidFill>
            <a:srgbClr val="F7A431"/>
          </a:solidFill>
          <a:ln w="9525" cap="flat" cmpd="sng" algn="ctr">
            <a:solidFill>
              <a:srgbClr val="F7A431"/>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algn="ctr" defTabSz="457200"/>
            <a:endParaRPr lang="en-AT" sz="1200" b="1" kern="0">
              <a:solidFill>
                <a:prstClr val="black"/>
              </a:solidFill>
              <a:latin typeface="Calibri" panose="020F0502020204030204" pitchFamily="34" charset="0"/>
              <a:cs typeface="Calibri" panose="020F0502020204030204" pitchFamily="34" charset="0"/>
            </a:endParaRPr>
          </a:p>
        </p:txBody>
      </p:sp>
      <p:sp>
        <p:nvSpPr>
          <p:cNvPr id="35" name="TextBox 23">
            <a:extLst>
              <a:ext uri="{FF2B5EF4-FFF2-40B4-BE49-F238E27FC236}">
                <a16:creationId xmlns:a16="http://schemas.microsoft.com/office/drawing/2014/main" id="{65D13AC1-3F9E-F4D9-E422-EE208079EA25}"/>
              </a:ext>
            </a:extLst>
          </p:cNvPr>
          <p:cNvSpPr txBox="1"/>
          <p:nvPr/>
        </p:nvSpPr>
        <p:spPr>
          <a:xfrm>
            <a:off x="1451160" y="2860633"/>
            <a:ext cx="1424949" cy="43088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a:solidFill>
                  <a:srgbClr val="3A3A3F">
                    <a:lumMod val="50000"/>
                  </a:srgbClr>
                </a:solidFill>
                <a:latin typeface="Calibri"/>
                <a:ea typeface="Calibri"/>
                <a:cs typeface="Calibri"/>
              </a:rPr>
              <a:t>BD Guidance issued on Draft </a:t>
            </a:r>
            <a:endParaRPr kumimoji="0" lang="en-US" sz="1100" b="1" strike="noStrike" kern="0" cap="none" spc="0" normalizeH="0" baseline="0" noProof="0">
              <a:ln>
                <a:noFill/>
              </a:ln>
              <a:solidFill>
                <a:srgbClr val="3A3A3F">
                  <a:lumMod val="50000"/>
                </a:srgbClr>
              </a:solidFill>
              <a:effectLst/>
              <a:uLnTx/>
              <a:uFillTx/>
              <a:latin typeface="Calibri"/>
              <a:ea typeface="Calibri"/>
              <a:cs typeface="Calibri"/>
            </a:endParaRPr>
          </a:p>
        </p:txBody>
      </p:sp>
      <p:sp>
        <p:nvSpPr>
          <p:cNvPr id="36" name="TextBox 70">
            <a:extLst>
              <a:ext uri="{FF2B5EF4-FFF2-40B4-BE49-F238E27FC236}">
                <a16:creationId xmlns:a16="http://schemas.microsoft.com/office/drawing/2014/main" id="{5EA7C67D-4472-9E14-E2AB-C212BE116D2A}"/>
              </a:ext>
            </a:extLst>
          </p:cNvPr>
          <p:cNvSpPr txBox="1"/>
          <p:nvPr/>
        </p:nvSpPr>
        <p:spPr>
          <a:xfrm>
            <a:off x="11553302" y="4181699"/>
            <a:ext cx="658272" cy="52321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r>
              <a:rPr lang="en-GB" sz="1400" b="1">
                <a:solidFill>
                  <a:srgbClr val="3A3A3F">
                    <a:lumMod val="50000"/>
                  </a:srgbClr>
                </a:solidFill>
                <a:latin typeface="Calibri"/>
                <a:ea typeface="Calibri"/>
                <a:cs typeface="Calibri"/>
              </a:rPr>
              <a:t>Dec 2025</a:t>
            </a:r>
            <a:endParaRPr lang="en-GB" sz="1400" b="1">
              <a:solidFill>
                <a:srgbClr val="3A3A3F">
                  <a:lumMod val="50000"/>
                </a:srgbClr>
              </a:solidFill>
              <a:latin typeface="Calibri" panose="020F0502020204030204" pitchFamily="34" charset="0"/>
              <a:cs typeface="Calibri" panose="020F0502020204030204" pitchFamily="34" charset="0"/>
            </a:endParaRPr>
          </a:p>
        </p:txBody>
      </p:sp>
      <p:sp>
        <p:nvSpPr>
          <p:cNvPr id="37" name="Arrow: Chevron 36">
            <a:extLst>
              <a:ext uri="{FF2B5EF4-FFF2-40B4-BE49-F238E27FC236}">
                <a16:creationId xmlns:a16="http://schemas.microsoft.com/office/drawing/2014/main" id="{3AA51E2F-1322-B3B9-519C-D1C2A9AED535}"/>
              </a:ext>
            </a:extLst>
          </p:cNvPr>
          <p:cNvSpPr/>
          <p:nvPr/>
        </p:nvSpPr>
        <p:spPr>
          <a:xfrm>
            <a:off x="6768432" y="2435386"/>
            <a:ext cx="4115081" cy="242259"/>
          </a:xfrm>
          <a:prstGeom prst="chevron">
            <a:avLst/>
          </a:prstGeom>
          <a:solidFill>
            <a:srgbClr val="FFFFFF">
              <a:lumMod val="7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a:ea typeface="Calibri"/>
                <a:cs typeface="Calibri"/>
              </a:rPr>
              <a:t>FINAL AWP </a:t>
            </a:r>
            <a:r>
              <a:rPr lang="en-GB" sz="1200" b="1">
                <a:solidFill>
                  <a:prstClr val="black"/>
                </a:solidFill>
                <a:latin typeface="Calibri"/>
                <a:ea typeface="Calibri"/>
                <a:cs typeface="Calibri"/>
              </a:rPr>
              <a:t>2026</a:t>
            </a:r>
            <a:endParaRPr kumimoji="0" lang="en-GB" sz="1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 name="Arrow: Pentagon 37">
            <a:extLst>
              <a:ext uri="{FF2B5EF4-FFF2-40B4-BE49-F238E27FC236}">
                <a16:creationId xmlns:a16="http://schemas.microsoft.com/office/drawing/2014/main" id="{C7F872D4-9004-B0E3-E2B4-C2D807240661}"/>
              </a:ext>
            </a:extLst>
          </p:cNvPr>
          <p:cNvSpPr/>
          <p:nvPr/>
        </p:nvSpPr>
        <p:spPr>
          <a:xfrm>
            <a:off x="102610" y="2428275"/>
            <a:ext cx="6665822" cy="261903"/>
          </a:xfrm>
          <a:prstGeom prst="homePlate">
            <a:avLst/>
          </a:prstGeom>
          <a:solidFill>
            <a:srgbClr val="E7E6E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a:ea typeface="Calibri"/>
                <a:cs typeface="Calibri"/>
              </a:rPr>
              <a:t>DRAFT AWP </a:t>
            </a:r>
            <a:r>
              <a:rPr lang="en-GB" sz="1200" b="1">
                <a:solidFill>
                  <a:prstClr val="black"/>
                </a:solidFill>
                <a:latin typeface="Calibri"/>
                <a:ea typeface="Calibri"/>
                <a:cs typeface="Calibri"/>
              </a:rPr>
              <a:t>2026</a:t>
            </a:r>
            <a:r>
              <a:rPr kumimoji="0" lang="en-GB" sz="1200" b="1" i="0" u="none" strike="noStrike" kern="1200" cap="none" spc="0" normalizeH="0" baseline="0" noProof="0">
                <a:ln>
                  <a:noFill/>
                </a:ln>
                <a:solidFill>
                  <a:prstClr val="black"/>
                </a:solidFill>
                <a:effectLst/>
                <a:uLnTx/>
                <a:uFillTx/>
                <a:latin typeface="Calibri"/>
                <a:ea typeface="Calibri"/>
                <a:cs typeface="Calibri"/>
              </a:rPr>
              <a:t> LIST &amp; TEXT</a:t>
            </a:r>
          </a:p>
        </p:txBody>
      </p:sp>
      <p:cxnSp>
        <p:nvCxnSpPr>
          <p:cNvPr id="39" name="Connettore diritto 25">
            <a:extLst>
              <a:ext uri="{FF2B5EF4-FFF2-40B4-BE49-F238E27FC236}">
                <a16:creationId xmlns:a16="http://schemas.microsoft.com/office/drawing/2014/main" id="{BA100103-C8A3-4373-837D-C1399C1A40D2}"/>
              </a:ext>
            </a:extLst>
          </p:cNvPr>
          <p:cNvCxnSpPr>
            <a:cxnSpLocks/>
          </p:cNvCxnSpPr>
          <p:nvPr/>
        </p:nvCxnSpPr>
        <p:spPr>
          <a:xfrm>
            <a:off x="3588728" y="3306148"/>
            <a:ext cx="0" cy="454895"/>
          </a:xfrm>
          <a:prstGeom prst="line">
            <a:avLst/>
          </a:prstGeom>
          <a:noFill/>
          <a:ln w="19050" cap="flat" cmpd="sng" algn="ctr">
            <a:solidFill>
              <a:srgbClr val="FFFFFF">
                <a:lumMod val="75000"/>
              </a:srgbClr>
            </a:solidFill>
            <a:prstDash val="solid"/>
            <a:miter lim="800000"/>
          </a:ln>
          <a:effectLst/>
        </p:spPr>
        <p:style>
          <a:lnRef idx="1">
            <a:schemeClr val="accent1"/>
          </a:lnRef>
          <a:fillRef idx="0">
            <a:schemeClr val="accent1"/>
          </a:fillRef>
          <a:effectRef idx="0">
            <a:schemeClr val="accent1"/>
          </a:effectRef>
          <a:fontRef idx="minor">
            <a:schemeClr val="tx1"/>
          </a:fontRef>
        </p:style>
      </p:cxnSp>
      <p:sp>
        <p:nvSpPr>
          <p:cNvPr id="40" name="TextBox 23">
            <a:extLst>
              <a:ext uri="{FF2B5EF4-FFF2-40B4-BE49-F238E27FC236}">
                <a16:creationId xmlns:a16="http://schemas.microsoft.com/office/drawing/2014/main" id="{1BA1F2AF-9E27-03DC-361C-4A71873EFDF5}"/>
              </a:ext>
            </a:extLst>
          </p:cNvPr>
          <p:cNvSpPr txBox="1"/>
          <p:nvPr/>
        </p:nvSpPr>
        <p:spPr>
          <a:xfrm>
            <a:off x="2999891" y="2860633"/>
            <a:ext cx="1177674" cy="430887"/>
          </a:xfrm>
          <a:prstGeom prst="rect">
            <a:avLst/>
          </a:prstGeom>
          <a:noFill/>
        </p:spPr>
        <p:txBody>
          <a:bodyPr wrap="square" rtlCol="0">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strike="noStrike" kern="0" cap="none" spc="0" normalizeH="0" baseline="0" noProof="0">
                <a:ln>
                  <a:noFill/>
                </a:ln>
                <a:solidFill>
                  <a:srgbClr val="FFFFFF">
                    <a:lumMod val="75000"/>
                  </a:srgbClr>
                </a:solidFill>
                <a:effectLst/>
                <a:uLnTx/>
                <a:uFillTx/>
                <a:latin typeface="Calibri" panose="020F0502020204030204" pitchFamily="34" charset="0"/>
                <a:cs typeface="Calibri" panose="020F0502020204030204" pitchFamily="34" charset="0"/>
              </a:rPr>
              <a:t>Committee Review</a:t>
            </a:r>
          </a:p>
        </p:txBody>
      </p:sp>
      <p:sp>
        <p:nvSpPr>
          <p:cNvPr id="41" name="Arrow: Chevron 40">
            <a:extLst>
              <a:ext uri="{FF2B5EF4-FFF2-40B4-BE49-F238E27FC236}">
                <a16:creationId xmlns:a16="http://schemas.microsoft.com/office/drawing/2014/main" id="{D6FCFBE1-4726-5060-4129-32FA6B2D3181}"/>
              </a:ext>
            </a:extLst>
          </p:cNvPr>
          <p:cNvSpPr/>
          <p:nvPr/>
        </p:nvSpPr>
        <p:spPr>
          <a:xfrm>
            <a:off x="10883513" y="2435387"/>
            <a:ext cx="1155420" cy="242258"/>
          </a:xfrm>
          <a:prstGeom prst="chevron">
            <a:avLst/>
          </a:prstGeom>
          <a:solidFill>
            <a:srgbClr val="E7E6E6">
              <a:lumMod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Publication</a:t>
            </a:r>
          </a:p>
        </p:txBody>
      </p:sp>
      <p:sp>
        <p:nvSpPr>
          <p:cNvPr id="42" name="Rettangolo 62">
            <a:extLst>
              <a:ext uri="{FF2B5EF4-FFF2-40B4-BE49-F238E27FC236}">
                <a16:creationId xmlns:a16="http://schemas.microsoft.com/office/drawing/2014/main" id="{11EEA4B8-976E-487E-FA08-5F01E4B27BB4}"/>
              </a:ext>
            </a:extLst>
          </p:cNvPr>
          <p:cNvSpPr/>
          <p:nvPr/>
        </p:nvSpPr>
        <p:spPr>
          <a:xfrm>
            <a:off x="11891111" y="2662848"/>
            <a:ext cx="45719" cy="1601098"/>
          </a:xfrm>
          <a:prstGeom prst="rect">
            <a:avLst/>
          </a:prstGeom>
          <a:solidFill>
            <a:srgbClr val="E7E6E6">
              <a:lumMod val="50000"/>
            </a:srgbClr>
          </a:solidFill>
          <a:ln w="12700" cap="flat" cmpd="sng" algn="ctr">
            <a:solidFill>
              <a:srgbClr val="2054A5">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algn="ctr"/>
            <a:endParaRPr lang="it-IT">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1BC4560D-CC0E-B068-650C-971F7D2097AD}"/>
              </a:ext>
            </a:extLst>
          </p:cNvPr>
          <p:cNvCxnSpPr>
            <a:cxnSpLocks/>
          </p:cNvCxnSpPr>
          <p:nvPr/>
        </p:nvCxnSpPr>
        <p:spPr>
          <a:xfrm>
            <a:off x="-104912" y="5015433"/>
            <a:ext cx="12192000" cy="0"/>
          </a:xfrm>
          <a:prstGeom prst="line">
            <a:avLst/>
          </a:prstGeom>
          <a:noFill/>
          <a:ln w="6350" cap="flat" cmpd="sng" algn="ctr">
            <a:solidFill>
              <a:srgbClr val="2054A5"/>
            </a:solidFill>
            <a:prstDash val="solid"/>
            <a:miter lim="800000"/>
          </a:ln>
          <a:effectLst/>
        </p:spPr>
        <p:style>
          <a:lnRef idx="1">
            <a:schemeClr val="accent1"/>
          </a:lnRef>
          <a:fillRef idx="0">
            <a:schemeClr val="accent1"/>
          </a:fillRef>
          <a:effectRef idx="0">
            <a:schemeClr val="accent1"/>
          </a:effectRef>
          <a:fontRef idx="minor">
            <a:schemeClr val="tx1"/>
          </a:fontRef>
        </p:style>
      </p:cxnSp>
      <p:sp>
        <p:nvSpPr>
          <p:cNvPr id="44" name="TextBox 23">
            <a:extLst>
              <a:ext uri="{FF2B5EF4-FFF2-40B4-BE49-F238E27FC236}">
                <a16:creationId xmlns:a16="http://schemas.microsoft.com/office/drawing/2014/main" id="{394124F4-7B24-D2D4-B203-E3ABC971E450}"/>
              </a:ext>
            </a:extLst>
          </p:cNvPr>
          <p:cNvSpPr txBox="1"/>
          <p:nvPr/>
        </p:nvSpPr>
        <p:spPr>
          <a:xfrm>
            <a:off x="565499" y="4140098"/>
            <a:ext cx="988713" cy="600164"/>
          </a:xfrm>
          <a:prstGeom prst="rect">
            <a:avLst/>
          </a:prstGeom>
          <a:noFill/>
        </p:spPr>
        <p:txBody>
          <a:bodyPr wrap="square" rtlCol="0">
            <a:spAutoFit/>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a:solidFill>
                  <a:srgbClr val="3A3A3F">
                    <a:lumMod val="50000"/>
                  </a:srgbClr>
                </a:solidFill>
                <a:latin typeface="Calibri" panose="020F0502020204030204" pitchFamily="34" charset="0"/>
                <a:cs typeface="Calibri" panose="020F0502020204030204" pitchFamily="34" charset="0"/>
              </a:rPr>
              <a:t> AWP list of del. and text development</a:t>
            </a:r>
            <a:endParaRPr kumimoji="0" lang="en-US" sz="1100" b="1" strike="noStrike" kern="0" cap="none" spc="0" normalizeH="0" baseline="0" noProof="0">
              <a:ln>
                <a:noFill/>
              </a:ln>
              <a:solidFill>
                <a:srgbClr val="3A3A3F">
                  <a:lumMod val="50000"/>
                </a:srgbClr>
              </a:solidFill>
              <a:effectLst/>
              <a:uLnTx/>
              <a:uFillTx/>
              <a:latin typeface="Calibri" panose="020F0502020204030204" pitchFamily="34" charset="0"/>
              <a:cs typeface="Calibri" panose="020F0502020204030204" pitchFamily="34" charset="0"/>
            </a:endParaRPr>
          </a:p>
        </p:txBody>
      </p:sp>
      <p:sp>
        <p:nvSpPr>
          <p:cNvPr id="45" name="Parentesi graffa aperta 45">
            <a:extLst>
              <a:ext uri="{FF2B5EF4-FFF2-40B4-BE49-F238E27FC236}">
                <a16:creationId xmlns:a16="http://schemas.microsoft.com/office/drawing/2014/main" id="{FD86814E-CE99-88D8-7F06-96C7776A32C1}"/>
              </a:ext>
            </a:extLst>
          </p:cNvPr>
          <p:cNvSpPr/>
          <p:nvPr/>
        </p:nvSpPr>
        <p:spPr bwMode="auto">
          <a:xfrm rot="16200000">
            <a:off x="891513" y="3203291"/>
            <a:ext cx="294354" cy="1560339"/>
          </a:xfrm>
          <a:prstGeom prst="leftBrace">
            <a:avLst/>
          </a:prstGeom>
          <a:noFill/>
          <a:ln w="19050" cap="flat" cmpd="sng" algn="ctr">
            <a:solidFill>
              <a:srgbClr val="3A3A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rgbClr val="3A3A3F"/>
                </a:solidFill>
                <a:latin typeface="Trebuchet MS"/>
              </a:defRPr>
            </a:lvl1pPr>
            <a:lvl2pPr marL="457200" algn="l" defTabSz="457200" rtl="0" eaLnBrk="1" latinLnBrk="0" hangingPunct="1">
              <a:defRPr sz="1800" kern="1200">
                <a:solidFill>
                  <a:srgbClr val="3A3A3F"/>
                </a:solidFill>
                <a:latin typeface="Trebuchet MS"/>
              </a:defRPr>
            </a:lvl2pPr>
            <a:lvl3pPr marL="914400" algn="l" defTabSz="457200" rtl="0" eaLnBrk="1" latinLnBrk="0" hangingPunct="1">
              <a:defRPr sz="1800" kern="1200">
                <a:solidFill>
                  <a:srgbClr val="3A3A3F"/>
                </a:solidFill>
                <a:latin typeface="Trebuchet MS"/>
              </a:defRPr>
            </a:lvl3pPr>
            <a:lvl4pPr marL="1371600" algn="l" defTabSz="457200" rtl="0" eaLnBrk="1" latinLnBrk="0" hangingPunct="1">
              <a:defRPr sz="1800" kern="1200">
                <a:solidFill>
                  <a:srgbClr val="3A3A3F"/>
                </a:solidFill>
                <a:latin typeface="Trebuchet MS"/>
              </a:defRPr>
            </a:lvl4pPr>
            <a:lvl5pPr marL="1828800" algn="l" defTabSz="457200" rtl="0" eaLnBrk="1" latinLnBrk="0" hangingPunct="1">
              <a:defRPr sz="1800" kern="1200">
                <a:solidFill>
                  <a:srgbClr val="3A3A3F"/>
                </a:solidFill>
                <a:latin typeface="Trebuchet MS"/>
              </a:defRPr>
            </a:lvl5pPr>
            <a:lvl6pPr marL="2286000" algn="l" defTabSz="457200" rtl="0" eaLnBrk="1" latinLnBrk="0" hangingPunct="1">
              <a:defRPr sz="1800" kern="1200">
                <a:solidFill>
                  <a:srgbClr val="3A3A3F"/>
                </a:solidFill>
                <a:latin typeface="Trebuchet MS"/>
              </a:defRPr>
            </a:lvl6pPr>
            <a:lvl7pPr marL="2743200" algn="l" defTabSz="457200" rtl="0" eaLnBrk="1" latinLnBrk="0" hangingPunct="1">
              <a:defRPr sz="1800" kern="1200">
                <a:solidFill>
                  <a:srgbClr val="3A3A3F"/>
                </a:solidFill>
                <a:latin typeface="Trebuchet MS"/>
              </a:defRPr>
            </a:lvl7pPr>
            <a:lvl8pPr marL="3200400" algn="l" defTabSz="457200" rtl="0" eaLnBrk="1" latinLnBrk="0" hangingPunct="1">
              <a:defRPr sz="1800" kern="1200">
                <a:solidFill>
                  <a:srgbClr val="3A3A3F"/>
                </a:solidFill>
                <a:latin typeface="Trebuchet MS"/>
              </a:defRPr>
            </a:lvl8pPr>
            <a:lvl9pPr marL="3657600" algn="l" defTabSz="457200" rtl="0" eaLnBrk="1" latinLnBrk="0" hangingPunct="1">
              <a:defRPr sz="1800" kern="1200">
                <a:solidFill>
                  <a:srgbClr val="3A3A3F"/>
                </a:solidFill>
                <a:latin typeface="Trebuchet M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D8DCED"/>
              </a:solidFill>
              <a:effectLst/>
              <a:highlight>
                <a:srgbClr val="FF0000"/>
              </a:highlight>
              <a:latin typeface="Calibri" panose="020F0502020204030204" pitchFamily="34" charset="0"/>
              <a:cs typeface="Calibri" panose="020F0502020204030204" pitchFamily="34" charset="0"/>
            </a:endParaRPr>
          </a:p>
        </p:txBody>
      </p:sp>
      <p:sp>
        <p:nvSpPr>
          <p:cNvPr id="47" name="Arrow: Up 46">
            <a:extLst>
              <a:ext uri="{FF2B5EF4-FFF2-40B4-BE49-F238E27FC236}">
                <a16:creationId xmlns:a16="http://schemas.microsoft.com/office/drawing/2014/main" id="{B3F0B463-A667-CEB0-88F7-BC19568DFB86}"/>
              </a:ext>
            </a:extLst>
          </p:cNvPr>
          <p:cNvSpPr/>
          <p:nvPr/>
        </p:nvSpPr>
        <p:spPr>
          <a:xfrm>
            <a:off x="7045820" y="4701455"/>
            <a:ext cx="393453" cy="782945"/>
          </a:xfrm>
          <a:prstGeom prst="upArrow">
            <a:avLst/>
          </a:prstGeom>
          <a:solidFill>
            <a:srgbClr val="2054A5"/>
          </a:solidFill>
          <a:ln w="12700" cap="flat" cmpd="sng" algn="ctr">
            <a:solidFill>
              <a:srgbClr val="2054A5">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Trebuchet MS"/>
              </a:defRPr>
            </a:lvl1pPr>
            <a:lvl2pPr marL="457200" algn="l" defTabSz="457200" rtl="0" eaLnBrk="1" latinLnBrk="0" hangingPunct="1">
              <a:defRPr sz="1800" kern="1200">
                <a:solidFill>
                  <a:srgbClr val="FFFFFF"/>
                </a:solidFill>
                <a:latin typeface="Trebuchet MS"/>
              </a:defRPr>
            </a:lvl2pPr>
            <a:lvl3pPr marL="914400" algn="l" defTabSz="457200" rtl="0" eaLnBrk="1" latinLnBrk="0" hangingPunct="1">
              <a:defRPr sz="1800" kern="1200">
                <a:solidFill>
                  <a:srgbClr val="FFFFFF"/>
                </a:solidFill>
                <a:latin typeface="Trebuchet MS"/>
              </a:defRPr>
            </a:lvl3pPr>
            <a:lvl4pPr marL="1371600" algn="l" defTabSz="457200" rtl="0" eaLnBrk="1" latinLnBrk="0" hangingPunct="1">
              <a:defRPr sz="1800" kern="1200">
                <a:solidFill>
                  <a:srgbClr val="FFFFFF"/>
                </a:solidFill>
                <a:latin typeface="Trebuchet MS"/>
              </a:defRPr>
            </a:lvl4pPr>
            <a:lvl5pPr marL="1828800" algn="l" defTabSz="457200" rtl="0" eaLnBrk="1" latinLnBrk="0" hangingPunct="1">
              <a:defRPr sz="1800" kern="1200">
                <a:solidFill>
                  <a:srgbClr val="FFFFFF"/>
                </a:solidFill>
                <a:latin typeface="Trebuchet MS"/>
              </a:defRPr>
            </a:lvl5pPr>
            <a:lvl6pPr marL="2286000" algn="l" defTabSz="457200" rtl="0" eaLnBrk="1" latinLnBrk="0" hangingPunct="1">
              <a:defRPr sz="1800" kern="1200">
                <a:solidFill>
                  <a:srgbClr val="FFFFFF"/>
                </a:solidFill>
                <a:latin typeface="Trebuchet MS"/>
              </a:defRPr>
            </a:lvl6pPr>
            <a:lvl7pPr marL="2743200" algn="l" defTabSz="457200" rtl="0" eaLnBrk="1" latinLnBrk="0" hangingPunct="1">
              <a:defRPr sz="1800" kern="1200">
                <a:solidFill>
                  <a:srgbClr val="FFFFFF"/>
                </a:solidFill>
                <a:latin typeface="Trebuchet MS"/>
              </a:defRPr>
            </a:lvl7pPr>
            <a:lvl8pPr marL="3200400" algn="l" defTabSz="457200" rtl="0" eaLnBrk="1" latinLnBrk="0" hangingPunct="1">
              <a:defRPr sz="1800" kern="1200">
                <a:solidFill>
                  <a:srgbClr val="FFFFFF"/>
                </a:solidFill>
                <a:latin typeface="Trebuchet MS"/>
              </a:defRPr>
            </a:lvl8pPr>
            <a:lvl9pPr marL="3657600" algn="l" defTabSz="457200" rtl="0" eaLnBrk="1" latinLnBrk="0" hangingPunct="1">
              <a:defRPr sz="1800" kern="1200">
                <a:solidFill>
                  <a:srgbClr val="FFFFFF"/>
                </a:solidFill>
                <a:latin typeface="Trebuchet MS"/>
              </a:defRPr>
            </a:lvl9pPr>
          </a:lstStyle>
          <a:p>
            <a:pPr algn="ctr"/>
            <a:endParaRPr lang="en-GB"/>
          </a:p>
        </p:txBody>
      </p:sp>
      <p:sp>
        <p:nvSpPr>
          <p:cNvPr id="54" name="TextBox 32">
            <a:extLst>
              <a:ext uri="{FF2B5EF4-FFF2-40B4-BE49-F238E27FC236}">
                <a16:creationId xmlns:a16="http://schemas.microsoft.com/office/drawing/2014/main" id="{D4EFEBAE-8CF1-49C5-D599-109F48A58850}"/>
              </a:ext>
            </a:extLst>
          </p:cNvPr>
          <p:cNvSpPr txBox="1"/>
          <p:nvPr/>
        </p:nvSpPr>
        <p:spPr>
          <a:xfrm>
            <a:off x="6563018" y="5696740"/>
            <a:ext cx="1359055"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FF0000"/>
                </a:solidFill>
                <a:latin typeface="Calibri"/>
                <a:cs typeface="Calibri"/>
              </a:rPr>
              <a:t>Annual AWP webinar</a:t>
            </a:r>
          </a:p>
          <a:p>
            <a:pPr algn="ctr"/>
            <a:r>
              <a:rPr lang="en-US">
                <a:solidFill>
                  <a:srgbClr val="FF0000"/>
                </a:solidFill>
                <a:latin typeface="Calibri"/>
                <a:cs typeface="Calibri"/>
              </a:rPr>
              <a:t>Today</a:t>
            </a:r>
            <a:endParaRPr lang="en-US">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603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BC69-4643-6C3B-F15C-7D4EFD0C6620}"/>
              </a:ext>
            </a:extLst>
          </p:cNvPr>
          <p:cNvSpPr>
            <a:spLocks noGrp="1"/>
          </p:cNvSpPr>
          <p:nvPr>
            <p:ph type="title"/>
          </p:nvPr>
        </p:nvSpPr>
        <p:spPr>
          <a:xfrm>
            <a:off x="354840" y="3072533"/>
            <a:ext cx="11617788" cy="356467"/>
          </a:xfrm>
        </p:spPr>
        <p:txBody>
          <a:bodyPr lIns="91440" tIns="45720" rIns="91440" bIns="45720" anchor="ctr">
            <a:normAutofit fontScale="90000"/>
          </a:bodyPr>
          <a:lstStyle/>
          <a:p>
            <a:br>
              <a:rPr lang="en-US"/>
            </a:br>
            <a:br>
              <a:rPr lang="en-US"/>
            </a:br>
            <a:br>
              <a:rPr lang="en-US"/>
            </a:br>
            <a:r>
              <a:rPr lang="en-US">
                <a:latin typeface="Calibri"/>
                <a:ea typeface="Calibri"/>
                <a:cs typeface="Calibri"/>
              </a:rPr>
              <a:t>2. Presentations and Q/A</a:t>
            </a:r>
            <a:br>
              <a:rPr lang="en-US">
                <a:latin typeface="Calibri"/>
                <a:ea typeface="Calibri"/>
                <a:cs typeface="Calibri"/>
              </a:rPr>
            </a:br>
            <a:r>
              <a:rPr lang="en-US">
                <a:latin typeface="Calibri"/>
                <a:ea typeface="Calibri"/>
                <a:cs typeface="Calibri"/>
              </a:rPr>
              <a:t>Network Codes and Guidelines Implementation</a:t>
            </a:r>
            <a:br>
              <a:rPr lang="en-US"/>
            </a:br>
            <a:r>
              <a:rPr lang="en-US">
                <a:latin typeface="Calibri"/>
                <a:ea typeface="Calibri"/>
                <a:cs typeface="Calibri"/>
              </a:rPr>
              <a:t> </a:t>
            </a:r>
            <a:br>
              <a:rPr lang="en-US"/>
            </a:br>
            <a:endParaRPr lang="en-GB"/>
          </a:p>
        </p:txBody>
      </p:sp>
    </p:spTree>
    <p:extLst>
      <p:ext uri="{BB962C8B-B14F-4D97-AF65-F5344CB8AC3E}">
        <p14:creationId xmlns:p14="http://schemas.microsoft.com/office/powerpoint/2010/main" val="372464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a:xfrm>
            <a:off x="378920" y="188640"/>
            <a:ext cx="11434159" cy="356467"/>
          </a:xfrm>
        </p:spPr>
        <p:txBody>
          <a:bodyPr>
            <a:normAutofit fontScale="90000"/>
          </a:bodyPr>
          <a:lstStyle/>
          <a:p>
            <a:r>
              <a:rPr lang="en-US"/>
              <a:t>Agenda</a:t>
            </a:r>
            <a:endParaRPr lang="en-US">
              <a:highlight>
                <a:srgbClr val="FFFF00"/>
              </a:highlight>
            </a:endParaRPr>
          </a:p>
        </p:txBody>
      </p:sp>
      <p:graphicFrame>
        <p:nvGraphicFramePr>
          <p:cNvPr id="7" name="Table 6">
            <a:extLst>
              <a:ext uri="{FF2B5EF4-FFF2-40B4-BE49-F238E27FC236}">
                <a16:creationId xmlns:a16="http://schemas.microsoft.com/office/drawing/2014/main" id="{52F2591D-9659-44FA-BEF0-5B105A52AC8A}"/>
              </a:ext>
            </a:extLst>
          </p:cNvPr>
          <p:cNvGraphicFramePr>
            <a:graphicFrameLocks noGrp="1"/>
          </p:cNvGraphicFramePr>
          <p:nvPr>
            <p:extLst>
              <p:ext uri="{D42A27DB-BD31-4B8C-83A1-F6EECF244321}">
                <p14:modId xmlns:p14="http://schemas.microsoft.com/office/powerpoint/2010/main" val="450273195"/>
              </p:ext>
            </p:extLst>
          </p:nvPr>
        </p:nvGraphicFramePr>
        <p:xfrm>
          <a:off x="441488" y="820529"/>
          <a:ext cx="11377506" cy="5943298"/>
        </p:xfrm>
        <a:graphic>
          <a:graphicData uri="http://schemas.openxmlformats.org/drawingml/2006/table">
            <a:tbl>
              <a:tblPr firstRow="1" bandRow="1">
                <a:tableStyleId>{BC89EF96-8CEA-46FF-86C4-4CE0E7609802}</a:tableStyleId>
              </a:tblPr>
              <a:tblGrid>
                <a:gridCol w="5989129">
                  <a:extLst>
                    <a:ext uri="{9D8B030D-6E8A-4147-A177-3AD203B41FA5}">
                      <a16:colId xmlns:a16="http://schemas.microsoft.com/office/drawing/2014/main" val="3701293075"/>
                    </a:ext>
                  </a:extLst>
                </a:gridCol>
                <a:gridCol w="4144618">
                  <a:extLst>
                    <a:ext uri="{9D8B030D-6E8A-4147-A177-3AD203B41FA5}">
                      <a16:colId xmlns:a16="http://schemas.microsoft.com/office/drawing/2014/main" val="3777100678"/>
                    </a:ext>
                  </a:extLst>
                </a:gridCol>
                <a:gridCol w="1243759">
                  <a:extLst>
                    <a:ext uri="{9D8B030D-6E8A-4147-A177-3AD203B41FA5}">
                      <a16:colId xmlns:a16="http://schemas.microsoft.com/office/drawing/2014/main" val="448236164"/>
                    </a:ext>
                  </a:extLst>
                </a:gridCol>
              </a:tblGrid>
              <a:tr h="2997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7000"/>
                        </a:lnSpc>
                        <a:spcAft>
                          <a:spcPts val="800"/>
                        </a:spcAft>
                      </a:pPr>
                      <a:r>
                        <a:rPr lang="en-US" sz="1800" b="1" i="0" kern="1200">
                          <a:solidFill>
                            <a:srgbClr val="3A3A3F"/>
                          </a:solidFill>
                          <a:effectLst/>
                          <a:latin typeface="Calibri"/>
                          <a:ea typeface="+mn-ea"/>
                          <a:cs typeface="Calibri"/>
                        </a:rPr>
                        <a:t>Topic</a:t>
                      </a:r>
                    </a:p>
                  </a:txBody>
                  <a:tcPr marL="84979" marR="84979" marT="42489" marB="42489"/>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i="0" kern="1200">
                          <a:solidFill>
                            <a:schemeClr val="tx1"/>
                          </a:solidFill>
                          <a:effectLst/>
                          <a:latin typeface="Calibri"/>
                          <a:ea typeface="+mn-ea"/>
                          <a:cs typeface="Calibri"/>
                        </a:rPr>
                        <a:t>Lead</a:t>
                      </a:r>
                    </a:p>
                  </a:txBody>
                  <a:tcPr marL="0" marR="0"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800" i="0" kern="1200">
                          <a:effectLst/>
                          <a:latin typeface="Calibri"/>
                          <a:cs typeface="Calibri"/>
                        </a:rPr>
                        <a:t>Time</a:t>
                      </a:r>
                      <a:endParaRPr lang="en-US" sz="1800" b="1" i="0" kern="1200">
                        <a:solidFill>
                          <a:schemeClr val="lt1"/>
                        </a:solidFill>
                        <a:effectLst/>
                        <a:latin typeface="Calibri"/>
                        <a:ea typeface="+mn-ea"/>
                        <a:cs typeface="Calibri"/>
                      </a:endParaRPr>
                    </a:p>
                  </a:txBody>
                  <a:tcPr marL="84979" marR="84979" marT="42489" marB="42489"/>
                </a:tc>
                <a:extLst>
                  <a:ext uri="{0D108BD9-81ED-4DB2-BD59-A6C34878D82A}">
                    <a16:rowId xmlns:a16="http://schemas.microsoft.com/office/drawing/2014/main" val="2025094447"/>
                  </a:ext>
                </a:extLst>
              </a:tr>
              <a:tr h="601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l">
                        <a:lnSpc>
                          <a:spcPct val="100000"/>
                        </a:lnSpc>
                        <a:spcAft>
                          <a:spcPts val="0"/>
                        </a:spcAft>
                        <a:buFont typeface="+mj-lt"/>
                        <a:buAutoNum type="arabicPeriod"/>
                        <a:tabLst>
                          <a:tab pos="228600" algn="l"/>
                        </a:tabLst>
                      </a:pPr>
                      <a:r>
                        <a:rPr lang="en-GB" sz="1800" b="1" i="0" kern="1200">
                          <a:solidFill>
                            <a:srgbClr val="000000"/>
                          </a:solidFill>
                          <a:effectLst/>
                          <a:latin typeface="Calibri"/>
                          <a:ea typeface="+mn-ea"/>
                          <a:cs typeface="Calibri"/>
                        </a:rPr>
                        <a:t>Welcoming participants</a:t>
                      </a:r>
                    </a:p>
                    <a:p>
                      <a:pPr marL="285750" lvl="0" indent="-285750" algn="l">
                        <a:lnSpc>
                          <a:spcPct val="100000"/>
                        </a:lnSpc>
                        <a:spcAft>
                          <a:spcPts val="0"/>
                        </a:spcAft>
                        <a:buFont typeface="Arial" panose="020B0604020202020204" pitchFamily="34" charset="0"/>
                        <a:buChar char="•"/>
                      </a:pPr>
                      <a:r>
                        <a:rPr lang="en-US" sz="1800" b="1" i="0" kern="1200">
                          <a:solidFill>
                            <a:srgbClr val="000000"/>
                          </a:solidFill>
                          <a:effectLst/>
                          <a:latin typeface="Calibri"/>
                          <a:ea typeface="+mn-ea"/>
                          <a:cs typeface="Calibri"/>
                        </a:rPr>
                        <a:t> </a:t>
                      </a:r>
                      <a:r>
                        <a:rPr lang="en-US" sz="1800" b="0" i="0" kern="1200">
                          <a:solidFill>
                            <a:srgbClr val="000000"/>
                          </a:solidFill>
                          <a:effectLst/>
                          <a:latin typeface="Calibri"/>
                          <a:ea typeface="+mn-ea"/>
                          <a:cs typeface="Calibri"/>
                        </a:rPr>
                        <a:t>AWP 2026: Introduction (structure, rules, focus, status)</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Eva-Marie Kurscheid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rgbClr val="000000"/>
                          </a:solidFill>
                          <a:effectLst/>
                          <a:latin typeface="Calibri"/>
                          <a:ea typeface="+mn-ea"/>
                          <a:cs typeface="Calibri"/>
                        </a:rPr>
                        <a:t>Rafael Carnicero Mazon</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14:00 – 14:15</a:t>
                      </a:r>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1227677779"/>
                  </a:ext>
                </a:extLst>
              </a:tr>
              <a:tr h="4613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2. Presentations and Q&amp;A:</a:t>
                      </a:r>
                      <a:endParaRPr lang="en-US" sz="1800" b="1" i="0"/>
                    </a:p>
                    <a:p>
                      <a:pPr marL="0" marR="0" lvl="0" indent="0" algn="l">
                        <a:lnSpc>
                          <a:spcPct val="100000"/>
                        </a:lnSpc>
                        <a:spcBef>
                          <a:spcPts val="0"/>
                        </a:spcBef>
                        <a:spcAft>
                          <a:spcPts val="0"/>
                        </a:spcAft>
                        <a:buClrTx/>
                        <a:buSzTx/>
                        <a:buNone/>
                      </a:pPr>
                      <a:r>
                        <a:rPr lang="en-GB" sz="1800" b="1" i="0" kern="1200">
                          <a:solidFill>
                            <a:schemeClr val="tx1"/>
                          </a:solidFill>
                          <a:effectLst/>
                          <a:latin typeface="Calibri"/>
                          <a:ea typeface="+mn-ea"/>
                          <a:cs typeface="Calibri"/>
                        </a:rPr>
                        <a:t>Network Codes/Guidelines – Implementation</a:t>
                      </a:r>
                      <a:r>
                        <a:rPr lang="en-GB" sz="1800" b="0" i="0" kern="1200">
                          <a:solidFill>
                            <a:schemeClr val="tx1"/>
                          </a:solidFill>
                          <a:effectLst/>
                          <a:latin typeface="Calibri"/>
                          <a:ea typeface="+mn-ea"/>
                          <a:cs typeface="Calibri"/>
                        </a:rPr>
                        <a:t>: </a:t>
                      </a:r>
                      <a:endParaRPr lang="en-US" sz="1800" b="0" i="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1" i="0" kern="1200">
                          <a:solidFill>
                            <a:srgbClr val="FF0000"/>
                          </a:solidFill>
                          <a:effectLst/>
                          <a:latin typeface="Calibri"/>
                          <a:ea typeface="+mn-ea"/>
                          <a:cs typeface="Calibri"/>
                        </a:rPr>
                        <a:t>Operations (SOGL/ Emergency and Restoration)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Market (FCA,CACM, EBGL, NCDR) and Transparency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Network Code on Cybersecurity (NCCS)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kern="1200">
                          <a:solidFill>
                            <a:schemeClr val="tx1"/>
                          </a:solidFill>
                          <a:effectLst/>
                          <a:latin typeface="Calibri"/>
                          <a:ea typeface="+mn-ea"/>
                          <a:cs typeface="Calibri"/>
                        </a:rPr>
                        <a:t>Connection Network Codes (CNCs)</a:t>
                      </a:r>
                    </a:p>
                    <a:p>
                      <a:pPr marL="0" marR="0" lvl="0" indent="0" algn="l" rtl="0" eaLnBrk="1" fontAlgn="auto" latinLnBrk="0" hangingPunct="1">
                        <a:lnSpc>
                          <a:spcPct val="100000"/>
                        </a:lnSpc>
                        <a:spcBef>
                          <a:spcPts val="0"/>
                        </a:spcBef>
                        <a:spcAft>
                          <a:spcPts val="0"/>
                        </a:spcAft>
                        <a:buClrTx/>
                        <a:buSzTx/>
                        <a:buNone/>
                      </a:pPr>
                      <a:endParaRPr lang="en-GB"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Font typeface="Arial" panose="020B0604020202020204" pitchFamily="34" charset="0"/>
                        <a:buNone/>
                      </a:pPr>
                      <a:r>
                        <a:rPr lang="en-GB" sz="1800" b="1" i="0" kern="1200">
                          <a:solidFill>
                            <a:schemeClr val="tx1"/>
                          </a:solidFill>
                          <a:effectLst/>
                          <a:latin typeface="Calibri"/>
                          <a:ea typeface="+mn-ea"/>
                          <a:cs typeface="Calibri"/>
                        </a:rPr>
                        <a:t>3. Additional ENTSO-E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Operation Readiness and Resilience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Electricity Market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Economic Regulation and 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Grid Development and Extension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Innovation and Digitalization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GB" sz="1800" b="0" i="0" kern="1200">
                          <a:solidFill>
                            <a:schemeClr val="tx1"/>
                          </a:solidFill>
                          <a:effectLst/>
                          <a:latin typeface="Calibri"/>
                          <a:ea typeface="+mn-ea"/>
                          <a:cs typeface="Calibri"/>
                        </a:rPr>
                        <a:t>Preparing for the future Offshore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en-GB" sz="1800" b="0" i="0" kern="1200">
                        <a:solidFill>
                          <a:schemeClr val="tx1"/>
                        </a:solidFill>
                        <a:effectLst/>
                        <a:latin typeface="Calibri"/>
                        <a:ea typeface="+mn-ea"/>
                        <a:cs typeface="Calibri"/>
                      </a:endParaRPr>
                    </a:p>
                    <a:p>
                      <a:pPr marL="0" marR="0" lvl="0" indent="0" algn="l" rtl="0" eaLnBrk="1" fontAlgn="auto" latinLnBrk="0" hangingPunct="1">
                        <a:lnSpc>
                          <a:spcPct val="100000"/>
                        </a:lnSpc>
                        <a:spcBef>
                          <a:spcPts val="0"/>
                        </a:spcBef>
                        <a:spcAft>
                          <a:spcPts val="0"/>
                        </a:spcAft>
                        <a:buClrTx/>
                        <a:buSzTx/>
                        <a:buNone/>
                      </a:pPr>
                      <a:r>
                        <a:rPr lang="en-GB" sz="1800" b="1" i="0" kern="1200">
                          <a:solidFill>
                            <a:schemeClr val="tx1"/>
                          </a:solidFill>
                          <a:effectLst/>
                          <a:latin typeface="Calibri"/>
                          <a:ea typeface="+mn-ea"/>
                          <a:cs typeface="Calibri"/>
                        </a:rPr>
                        <a:t>4. General feedback and closing</a:t>
                      </a:r>
                    </a:p>
                  </a:txBody>
                  <a:tcPr marL="19050" marR="19050" marT="91440" marB="9144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0" i="0" kern="1200">
                        <a:solidFill>
                          <a:schemeClr val="tx1"/>
                        </a:solidFill>
                        <a:effectLst/>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1" i="0" kern="1200">
                          <a:solidFill>
                            <a:srgbClr val="FF0000"/>
                          </a:solidFill>
                          <a:effectLst/>
                          <a:latin typeface="Calibri"/>
                          <a:ea typeface="+mn-ea"/>
                          <a:cs typeface="Calibri"/>
                        </a:rPr>
                        <a:t>James Hellinckx</a:t>
                      </a:r>
                      <a:endParaRPr lang="en-US" sz="1800" b="1" i="0" kern="1200">
                        <a:solidFill>
                          <a:srgbClr val="FF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a:solidFill>
                            <a:schemeClr val="tx1"/>
                          </a:solidFill>
                          <a:effectLst/>
                          <a:latin typeface="Calibri"/>
                          <a:ea typeface="+mn-ea"/>
                          <a:cs typeface="Calibri"/>
                        </a:rPr>
                        <a:t>Ludivine Marcenac/ Nijat Gasimov</a:t>
                      </a:r>
                      <a:endParaRPr lang="en-US" sz="1800" b="0" i="0" kern="1200">
                        <a:solidFill>
                          <a:schemeClr val="tx1"/>
                        </a:solidFill>
                        <a:effectLst/>
                        <a:highlight>
                          <a:srgbClr val="FFFF00"/>
                        </a:highligh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Ron Wibbelink </a:t>
                      </a:r>
                      <a:endParaRPr lang="en-US" sz="1800" b="0" i="0" kern="120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en-US" sz="1800" b="0" i="0" kern="1200" noProof="0">
                          <a:solidFill>
                            <a:schemeClr val="tx1"/>
                          </a:solidFill>
                          <a:effectLst/>
                          <a:latin typeface="Calibri"/>
                          <a:ea typeface="+mn-ea"/>
                          <a:cs typeface="Calibri"/>
                        </a:rPr>
                        <a:t>Mario Ndreko</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endParaRPr lang="en-US" sz="1800" b="0" i="0" kern="1200" noProof="0">
                        <a:solidFill>
                          <a:schemeClr val="tx1"/>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r>
                        <a:rPr lang="da-DK" sz="1800" b="0" i="0" kern="1200">
                          <a:solidFill>
                            <a:schemeClr val="tx1"/>
                          </a:solidFill>
                          <a:effectLst/>
                          <a:latin typeface="Calibri"/>
                          <a:ea typeface="+mn-ea"/>
                          <a:cs typeface="Calibri"/>
                        </a:rPr>
                        <a:t>James Hellinckx</a:t>
                      </a:r>
                      <a:endParaRPr lang="en-US" sz="1800" b="0" i="0" kern="1200">
                        <a:solidFill>
                          <a:schemeClr val="tx1"/>
                        </a:solidFill>
                        <a:effectLst/>
                        <a:latin typeface="Calibri"/>
                        <a:ea typeface="+mn-ea"/>
                        <a:cs typeface="Calibri"/>
                      </a:endParaRP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Marco Foresti</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Ignacio Zubieta Ochoa</a:t>
                      </a:r>
                    </a:p>
                    <a:p>
                      <a:pPr marL="0" marR="0" lvl="0" indent="0" algn="l">
                        <a:lnSpc>
                          <a:spcPct val="100000"/>
                        </a:lnSpc>
                        <a:spcBef>
                          <a:spcPts val="0"/>
                        </a:spcBef>
                        <a:spcAft>
                          <a:spcPts val="0"/>
                        </a:spcAft>
                        <a:buClrTx/>
                        <a:buSzTx/>
                        <a:buNone/>
                      </a:pPr>
                      <a:r>
                        <a:rPr lang="en-US" sz="1800" b="0" i="0" kern="1200" noProof="0">
                          <a:solidFill>
                            <a:schemeClr val="tx1"/>
                          </a:solidFill>
                          <a:effectLst/>
                          <a:latin typeface="Calibri"/>
                          <a:ea typeface="+mn-ea"/>
                          <a:cs typeface="Calibri"/>
                        </a:rPr>
                        <a:t>Emil 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Calibri"/>
                          <a:ea typeface="+mn-ea"/>
                          <a:cs typeface="Calibri"/>
                        </a:rPr>
                        <a:t>Ioannis Theologitis</a:t>
                      </a:r>
                      <a:r>
                        <a:rPr lang="en-GB" sz="1800" b="0" i="0" kern="1200">
                          <a:solidFill>
                            <a:schemeClr val="tx1"/>
                          </a:solidFill>
                          <a:effectLst/>
                          <a:latin typeface="Calibri"/>
                          <a:ea typeface="+mn-ea"/>
                          <a:cs typeface="Calibri"/>
                        </a:rPr>
                        <a:t>/ </a:t>
                      </a:r>
                      <a:r>
                        <a:rPr lang="en-US" sz="1800" b="0" i="0" kern="1200" noProof="0">
                          <a:solidFill>
                            <a:schemeClr val="tx1"/>
                          </a:solidFill>
                          <a:effectLst/>
                          <a:latin typeface="Calibri"/>
                          <a:ea typeface="+mn-ea"/>
                          <a:cs typeface="Calibri"/>
                        </a:rPr>
                        <a:t>Michele Dion-Demael </a:t>
                      </a:r>
                    </a:p>
                    <a:p>
                      <a:pPr marL="0" marR="0" lvl="0" indent="0" algn="l">
                        <a:lnSpc>
                          <a:spcPct val="100000"/>
                        </a:lnSpc>
                        <a:spcBef>
                          <a:spcPts val="0"/>
                        </a:spcBef>
                        <a:spcAft>
                          <a:spcPts val="0"/>
                        </a:spcAft>
                        <a:buNone/>
                      </a:pPr>
                      <a:r>
                        <a:rPr lang="en-US" sz="1800" b="0" i="0" kern="1200" noProof="0">
                          <a:solidFill>
                            <a:schemeClr val="tx1"/>
                          </a:solidFill>
                          <a:effectLst/>
                          <a:latin typeface="Calibri"/>
                          <a:ea typeface="+mn-ea"/>
                          <a:cs typeface="Calibri"/>
                        </a:rPr>
                        <a:t>Lea Dehaudt</a:t>
                      </a:r>
                    </a:p>
                  </a:txBody>
                  <a:tcPr marL="19050" marR="1905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0000"/>
                          </a:solidFill>
                          <a:effectLst/>
                          <a:latin typeface="Calibri"/>
                          <a:ea typeface="+mn-ea"/>
                          <a:cs typeface="Calibri"/>
                        </a:rPr>
                        <a:t>8 min/topic</a:t>
                      </a:r>
                    </a:p>
                    <a:p>
                      <a:pPr marL="0" marR="0" lvl="0" indent="0" algn="l" rtl="0" eaLnBrk="1" fontAlgn="auto" latinLnBrk="0" hangingPunct="1">
                        <a:lnSpc>
                          <a:spcPct val="100000"/>
                        </a:lnSpc>
                        <a:spcBef>
                          <a:spcPts val="0"/>
                        </a:spcBef>
                        <a:spcAft>
                          <a:spcPts val="0"/>
                        </a:spcAft>
                        <a:buClrTx/>
                        <a:buSzTx/>
                        <a:buFontTx/>
                        <a:buNone/>
                      </a:pPr>
                      <a:endParaRPr lang="en-US" sz="1800" b="0" i="0" kern="1200">
                        <a:solidFill>
                          <a:srgbClr val="000000"/>
                        </a:solidFill>
                        <a:effectLst/>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a:solidFill>
                            <a:srgbClr val="FF0000"/>
                          </a:solidFill>
                          <a:effectLst/>
                          <a:latin typeface="Calibri"/>
                          <a:ea typeface="+mn-ea"/>
                          <a:cs typeface="Calibri"/>
                        </a:rPr>
                        <a:t>14:00-14:08</a:t>
                      </a:r>
                    </a:p>
                    <a:p>
                      <a:pPr marL="0" algn="l" defTabSz="914400" rtl="0" eaLnBrk="1" latinLnBrk="0" hangingPunct="1"/>
                      <a:r>
                        <a:rPr lang="en-GB" sz="1800" b="0" i="0" kern="1200">
                          <a:solidFill>
                            <a:schemeClr val="tx1"/>
                          </a:solidFill>
                          <a:effectLst/>
                          <a:latin typeface="Calibri"/>
                          <a:ea typeface="+mn-ea"/>
                          <a:cs typeface="Calibri"/>
                        </a:rPr>
                        <a:t>14:08-14:16</a:t>
                      </a:r>
                    </a:p>
                    <a:p>
                      <a:pPr marL="0" algn="l" defTabSz="914400" rtl="0" eaLnBrk="1" latinLnBrk="0" hangingPunct="1"/>
                      <a:r>
                        <a:rPr lang="en-GB" sz="1800" b="0" i="0" kern="1200">
                          <a:solidFill>
                            <a:schemeClr val="tx1"/>
                          </a:solidFill>
                          <a:effectLst/>
                          <a:latin typeface="Calibri"/>
                          <a:ea typeface="+mn-ea"/>
                          <a:cs typeface="Calibri"/>
                        </a:rPr>
                        <a:t>14:16-14:24</a:t>
                      </a:r>
                    </a:p>
                    <a:p>
                      <a:pPr marL="0" algn="l" defTabSz="914400" rtl="0" eaLnBrk="1" latinLnBrk="0" hangingPunct="1"/>
                      <a:r>
                        <a:rPr lang="en-GB" sz="1800" b="0" i="0" kern="1200">
                          <a:solidFill>
                            <a:schemeClr val="tx1"/>
                          </a:solidFill>
                          <a:effectLst/>
                          <a:latin typeface="Calibri"/>
                          <a:ea typeface="+mn-ea"/>
                          <a:cs typeface="Calibri"/>
                        </a:rPr>
                        <a:t>14:24-14:32</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14:32-14:40</a:t>
                      </a:r>
                    </a:p>
                    <a:p>
                      <a:pPr marL="0" algn="l" defTabSz="914400" rtl="0" eaLnBrk="1" latinLnBrk="0" hangingPunct="1"/>
                      <a:r>
                        <a:rPr lang="en-GB" sz="1800" b="0" i="0" kern="1200">
                          <a:solidFill>
                            <a:schemeClr val="tx1"/>
                          </a:solidFill>
                          <a:effectLst/>
                          <a:latin typeface="Calibri"/>
                          <a:ea typeface="+mn-ea"/>
                          <a:cs typeface="Calibri"/>
                        </a:rPr>
                        <a:t>14:40-14:48</a:t>
                      </a:r>
                    </a:p>
                    <a:p>
                      <a:pPr marL="0" algn="l" defTabSz="914400" rtl="0" eaLnBrk="1" latinLnBrk="0" hangingPunct="1"/>
                      <a:r>
                        <a:rPr lang="en-GB" sz="1800" b="0" i="0" kern="1200">
                          <a:solidFill>
                            <a:schemeClr val="tx1"/>
                          </a:solidFill>
                          <a:effectLst/>
                          <a:latin typeface="Calibri"/>
                          <a:ea typeface="+mn-ea"/>
                          <a:cs typeface="Calibri"/>
                        </a:rPr>
                        <a:t>14:48-14:56</a:t>
                      </a:r>
                    </a:p>
                    <a:p>
                      <a:pPr marL="0" algn="l" defTabSz="914400" rtl="0" eaLnBrk="1" latinLnBrk="0" hangingPunct="1"/>
                      <a:r>
                        <a:rPr lang="en-GB" sz="1800" b="0" i="0" kern="1200">
                          <a:solidFill>
                            <a:schemeClr val="tx1"/>
                          </a:solidFill>
                          <a:effectLst/>
                          <a:latin typeface="Calibri"/>
                          <a:ea typeface="+mn-ea"/>
                          <a:cs typeface="Calibri"/>
                        </a:rPr>
                        <a:t>14:56-15:04</a:t>
                      </a:r>
                    </a:p>
                    <a:p>
                      <a:pPr marL="0" algn="l" defTabSz="914400" rtl="0" eaLnBrk="1" latinLnBrk="0" hangingPunct="1"/>
                      <a:r>
                        <a:rPr lang="en-GB" sz="1800" b="0" i="0" kern="1200">
                          <a:solidFill>
                            <a:schemeClr val="tx1"/>
                          </a:solidFill>
                          <a:effectLst/>
                          <a:latin typeface="Calibri"/>
                          <a:ea typeface="+mn-ea"/>
                          <a:cs typeface="Calibri"/>
                        </a:rPr>
                        <a:t>15:04-15:12</a:t>
                      </a:r>
                    </a:p>
                    <a:p>
                      <a:pPr marL="0" algn="l" defTabSz="914400" rtl="0" eaLnBrk="1" latinLnBrk="0" hangingPunct="1"/>
                      <a:r>
                        <a:rPr lang="en-GB" sz="1800" b="0" i="0" kern="1200">
                          <a:solidFill>
                            <a:schemeClr val="tx1"/>
                          </a:solidFill>
                          <a:effectLst/>
                          <a:latin typeface="Calibri"/>
                          <a:ea typeface="+mn-ea"/>
                          <a:cs typeface="Calibri"/>
                        </a:rPr>
                        <a:t>15:12-15:20</a:t>
                      </a:r>
                    </a:p>
                    <a:p>
                      <a:pPr marL="0" algn="l" defTabSz="914400" rtl="0" eaLnBrk="1" latinLnBrk="0" hangingPunct="1"/>
                      <a:endParaRPr lang="en-GB" sz="1800" b="0" i="0" kern="1200">
                        <a:solidFill>
                          <a:schemeClr val="tx1"/>
                        </a:solidFill>
                        <a:effectLst/>
                        <a:latin typeface="Calibri"/>
                        <a:ea typeface="+mn-ea"/>
                        <a:cs typeface="Calibri"/>
                      </a:endParaRPr>
                    </a:p>
                    <a:p>
                      <a:pPr marL="0" algn="l" defTabSz="914400" rtl="0" eaLnBrk="1" latinLnBrk="0" hangingPunct="1"/>
                      <a:r>
                        <a:rPr lang="en-GB" sz="1800" b="0" i="0" kern="1200">
                          <a:solidFill>
                            <a:schemeClr val="tx1"/>
                          </a:solidFill>
                          <a:effectLst/>
                          <a:latin typeface="Calibri"/>
                          <a:ea typeface="+mn-ea"/>
                          <a:cs typeface="Calibri"/>
                        </a:rPr>
                        <a:t>15:20-15:30</a:t>
                      </a:r>
                    </a:p>
                    <a:p>
                      <a:pPr marL="0" algn="l" defTabSz="914400" rtl="0" eaLnBrk="1" latinLnBrk="0" hangingPunct="1"/>
                      <a:endParaRPr lang="en-GB" sz="1800" b="0" i="0" kern="1200">
                        <a:solidFill>
                          <a:schemeClr val="tx1"/>
                        </a:solidFill>
                        <a:effectLst/>
                        <a:latin typeface="Calibri"/>
                        <a:ea typeface="+mn-ea"/>
                        <a:cs typeface="Calibri"/>
                      </a:endParaRPr>
                    </a:p>
                  </a:txBody>
                  <a:tcPr marL="19050" marR="19050" marT="91440" marB="91440"/>
                </a:tc>
                <a:extLst>
                  <a:ext uri="{0D108BD9-81ED-4DB2-BD59-A6C34878D82A}">
                    <a16:rowId xmlns:a16="http://schemas.microsoft.com/office/drawing/2014/main" val="2240251929"/>
                  </a:ext>
                </a:extLst>
              </a:tr>
            </a:tbl>
          </a:graphicData>
        </a:graphic>
      </p:graphicFrame>
    </p:spTree>
    <p:extLst>
      <p:ext uri="{BB962C8B-B14F-4D97-AF65-F5344CB8AC3E}">
        <p14:creationId xmlns:p14="http://schemas.microsoft.com/office/powerpoint/2010/main" val="173132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BC69-4643-6C3B-F15C-7D4EFD0C6620}"/>
              </a:ext>
            </a:extLst>
          </p:cNvPr>
          <p:cNvSpPr>
            <a:spLocks noGrp="1"/>
          </p:cNvSpPr>
          <p:nvPr>
            <p:ph type="title"/>
          </p:nvPr>
        </p:nvSpPr>
        <p:spPr>
          <a:xfrm>
            <a:off x="354840" y="3072533"/>
            <a:ext cx="11617788" cy="356467"/>
          </a:xfrm>
        </p:spPr>
        <p:txBody>
          <a:bodyPr lIns="91440" tIns="45720" rIns="91440" bIns="45720" anchor="ctr">
            <a:normAutofit fontScale="90000"/>
          </a:bodyPr>
          <a:lstStyle/>
          <a:p>
            <a:br>
              <a:rPr lang="en-US"/>
            </a:br>
            <a:br>
              <a:rPr lang="en-US"/>
            </a:br>
            <a:br>
              <a:rPr lang="en-US"/>
            </a:br>
            <a:br>
              <a:rPr lang="en-US"/>
            </a:br>
            <a:r>
              <a:rPr lang="en-GB"/>
              <a:t>Operations Network Codes and Guidelines (SOGL/ Emergency and Restoration)</a:t>
            </a:r>
            <a:br>
              <a:rPr lang="en-GB"/>
            </a:br>
            <a:br>
              <a:rPr lang="en-US">
                <a:latin typeface="Calibri"/>
                <a:ea typeface="Calibri"/>
                <a:cs typeface="Calibri"/>
              </a:rPr>
            </a:br>
            <a:br>
              <a:rPr lang="en-US"/>
            </a:br>
            <a:r>
              <a:rPr lang="en-US">
                <a:latin typeface="Calibri"/>
                <a:ea typeface="Calibri"/>
                <a:cs typeface="Calibri"/>
              </a:rPr>
              <a:t> </a:t>
            </a:r>
            <a:br>
              <a:rPr lang="en-US"/>
            </a:br>
            <a:endParaRPr lang="en-GB"/>
          </a:p>
        </p:txBody>
      </p:sp>
    </p:spTree>
    <p:extLst>
      <p:ext uri="{BB962C8B-B14F-4D97-AF65-F5344CB8AC3E}">
        <p14:creationId xmlns:p14="http://schemas.microsoft.com/office/powerpoint/2010/main" val="349037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MIO_EKGUID" val="87dc0405-15b6-4d6e-8c3a-456f1d2b05ab"/>
  <p:tag name="MIO_GUID" val="71fbbcb6-2fe6-4622-b0c6-01e2417ba98a"/>
  <p:tag name="MIO_UPDATE" val="True"/>
  <p:tag name="MIO_VERSION" val="01.07.2021 15:56:11"/>
  <p:tag name="MIO_DBID" val="f82eaaf5-fd6f-4346-8f34-fcc6f0abd8e4"/>
  <p:tag name="MIO_LASTDOWNLOADED" val="16.02.2022 10:05:02.223"/>
  <p:tag name="MIO_OBJECTNAME" val="tool hammer wrench"/>
  <p:tag name="MIO_LASTEDITORNAME" val="Rabea Lewitz"/>
</p:tagLst>
</file>

<file path=ppt/theme/theme1.xml><?xml version="1.0" encoding="utf-8"?>
<a:theme xmlns:a="http://schemas.openxmlformats.org/drawingml/2006/main" name="7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DA89A99-D0A5-684E-9556-1D1BB4DAFE6B}"/>
    </a:ext>
  </a:extLst>
</a:theme>
</file>

<file path=ppt/theme/theme2.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5.xml><?xml version="1.0" encoding="utf-8"?>
<a:theme xmlns:a="http://schemas.openxmlformats.org/drawingml/2006/main" name="5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9B78231-BE7B-1A46-90BB-EF0882821398}" vid="{9E3D5E57-3828-B144-A39F-2BEE5BAE535E}"/>
    </a:ext>
  </a:extLst>
</a:theme>
</file>

<file path=ppt/theme/theme6.xml><?xml version="1.0" encoding="utf-8"?>
<a:theme xmlns:a="http://schemas.openxmlformats.org/drawingml/2006/main" name="3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New Template.pptx [Read-Only]" id="{C89BAF73-300B-4C19-BCEC-413470D96623}" vid="{FD253406-0429-4CAA-B156-3EEFD7D789E6}"/>
    </a:ext>
  </a:extLst>
</a:theme>
</file>

<file path=ppt/theme/theme7.xml><?xml version="1.0" encoding="utf-8"?>
<a:theme xmlns:a="http://schemas.openxmlformats.org/drawingml/2006/main" name="4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New Template.pptx [Read-Only]" id="{C89BAF73-300B-4C19-BCEC-413470D96623}" vid="{FD253406-0429-4CAA-B156-3EEFD7D789E6}"/>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B8FE7D6DF8DAF148B7034565C6C16AE0" ma:contentTypeVersion="42" ma:contentTypeDescription="Create a new document." ma:contentTypeScope="" ma:versionID="6de9371c14543ec8209229ef60d979c0">
  <xsd:schema xmlns:xsd="http://www.w3.org/2001/XMLSchema" xmlns:xs="http://www.w3.org/2001/XMLSchema" xmlns:p="http://schemas.microsoft.com/office/2006/metadata/properties" xmlns:ns2="319528de-50cc-4d4e-8c67-7b3192249bab" xmlns:ns3="e3fb2008-9808-4f29-aa32-2f66631018ed" targetNamespace="http://schemas.microsoft.com/office/2006/metadata/properties" ma:root="true" ma:fieldsID="9da59599b5484775e361ec23d19531a2" ns2:_="" ns3:_="">
    <xsd:import namespace="319528de-50cc-4d4e-8c67-7b3192249bab"/>
    <xsd:import namespace="e3fb2008-9808-4f29-aa32-2f66631018e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YENTSOE_SiteType" minOccurs="0"/>
                <xsd:element ref="ns2:b79fea95336b4065a35d3fcab1366792" minOccurs="0"/>
                <xsd:element ref="ns2:je29389d67984f71adaf47f1b9ac539e" minOccurs="0"/>
                <xsd:element ref="ns2:g634a994144344f0bc02b7f9d7288e59" minOccurs="0"/>
                <xsd:element ref="ns2:f22090ced34245d9a121aa160b93a35d" minOccurs="0"/>
                <xsd:element ref="ns2:le24d63a215b4ee4a12eadb7b0a65b65" minOccurs="0"/>
                <xsd:element ref="ns2:p1aeee01e72e4a228268c37fe78328e7" minOccurs="0"/>
                <xsd:element ref="ns2:p4051df731b34f53bbcbdb1b4bebc0d7" minOccurs="0"/>
                <xsd:element ref="ns2:g094b56e38ac4604905fb099158a4d46" minOccurs="0"/>
                <xsd:element ref="ns2:f63f8a225b84466ab5a25c294da08694" minOccurs="0"/>
                <xsd:element ref="ns2:je662c6d17e749c5af19991752805879" minOccurs="0"/>
                <xsd:element ref="ns2:MediaLengthInSeconds" minOccurs="0"/>
                <xsd:element ref="ns2:ke32f2f5091a49c29d4a3816e3453d5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528de-50cc-4d4e-8c67-7b3192249ba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cf2b176-d4dc-4d18-8c95-51f9f2dafcd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bjectDetectorVersions" ma:index="15" nillable="true" ma:displayName="MediaServiceObjectDetectorVersions" ma:description="" ma:hidden="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YENTSOE_SiteType" ma:index="19" nillable="true" ma:displayName="Site Type" ma:default="MYENTSOE" ma:internalName="MYENTSOE_SiteType">
      <xsd:simpleType>
        <xsd:restriction base="dms:Text"/>
      </xsd:simpleType>
    </xsd:element>
    <xsd:element name="b79fea95336b4065a35d3fcab1366792" ma:index="21" nillable="true" ma:taxonomy="true" ma:internalName="b79fea95336b4065a35d3fcab1366792" ma:taxonomyFieldName="MYENTSOE_PublicType" ma:displayName="Public Type" ma:default="13;#Extranet|922fc1ba-0c8d-4fbf-b30d-83722d0f30f2" ma:fieldId="{b79fea95-336b-4065-a35d-3fcab1366792}" ma:sspId="0cf2b176-d4dc-4d18-8c95-51f9f2dafcd3" ma:termSetId="a0d7c562-4a8e-458a-9f8a-6a29e3d3b260" ma:anchorId="00000000-0000-0000-0000-000000000000" ma:open="false" ma:isKeyword="false">
      <xsd:complexType>
        <xsd:sequence>
          <xsd:element ref="pc:Terms" minOccurs="0" maxOccurs="1"/>
        </xsd:sequence>
      </xsd:complexType>
    </xsd:element>
    <xsd:element name="je29389d67984f71adaf47f1b9ac539e" ma:index="23" nillable="true" ma:taxonomy="true" ma:internalName="je29389d67984f71adaf47f1b9ac539e" ma:taxonomyFieldName="MYENTSOE_Section" ma:displayName="Section" ma:default="-1;#MISC|1c351d63-c2a0-498e-9375-f541cae965ad" ma:fieldId="{3e29389d-6798-4f71-adaf-47f1b9ac539e}" ma:sspId="0cf2b176-d4dc-4d18-8c95-51f9f2dafcd3" ma:termSetId="ca6f290f-ffad-40e7-8c84-e8889b665443" ma:anchorId="00000000-0000-0000-0000-000000000000" ma:open="false" ma:isKeyword="false">
      <xsd:complexType>
        <xsd:sequence>
          <xsd:element ref="pc:Terms" minOccurs="0" maxOccurs="1"/>
        </xsd:sequence>
      </xsd:complexType>
    </xsd:element>
    <xsd:element name="g634a994144344f0bc02b7f9d7288e59" ma:index="25" nillable="true" ma:taxonomy="true" ma:internalName="g634a994144344f0bc02b7f9d7288e59" ma:taxonomyFieldName="MYENTSOE_Classification1" ma:displayName="Classification 1" ma:fieldId="{0634a994-1443-44f0-bc02-b7f9d7288e59}"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f22090ced34245d9a121aa160b93a35d" ma:index="27" nillable="true" ma:taxonomy="true" ma:internalName="f22090ced34245d9a121aa160b93a35d" ma:taxonomyFieldName="MYENTSOE_Classification2" ma:displayName="Classification 2" ma:fieldId="{f22090ce-d342-45d9-a121-aa160b93a35d}"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le24d63a215b4ee4a12eadb7b0a65b65" ma:index="29" nillable="true" ma:taxonomy="true" ma:internalName="le24d63a215b4ee4a12eadb7b0a65b65" ma:taxonomyFieldName="MYENTSOE_Classification3" ma:displayName="Classification 3" ma:fieldId="{5e24d63a-215b-4ee4-a12e-adb7b0a65b65}"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p1aeee01e72e4a228268c37fe78328e7" ma:index="31" nillable="true" ma:taxonomy="true" ma:internalName="p1aeee01e72e4a228268c37fe78328e7" ma:taxonomyFieldName="MYENTSOE_Classification4" ma:displayName="Classification 4" ma:fieldId="{91aeee01-e72e-4a22-8268-c37fe78328e7}"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p4051df731b34f53bbcbdb1b4bebc0d7" ma:index="33" nillable="true" ma:taxonomy="true" ma:internalName="p4051df731b34f53bbcbdb1b4bebc0d7" ma:taxonomyFieldName="MYENTSOE_SharingType" ma:displayName="Sharing Type" ma:default="-1;#Shared|04da8cfa-2b68-4725-9db5-e7b66ab623e6" ma:fieldId="{94051df7-31b3-4f53-bbcb-db1b4bebc0d7}" ma:sspId="0cf2b176-d4dc-4d18-8c95-51f9f2dafcd3" ma:termSetId="09b229b3-e0b6-423a-b819-7f93001a6e2a" ma:anchorId="00000000-0000-0000-0000-000000000000" ma:open="false" ma:isKeyword="false">
      <xsd:complexType>
        <xsd:sequence>
          <xsd:element ref="pc:Terms" minOccurs="0" maxOccurs="1"/>
        </xsd:sequence>
      </xsd:complexType>
    </xsd:element>
    <xsd:element name="g094b56e38ac4604905fb099158a4d46" ma:index="35" nillable="true" ma:taxonomy="true" ma:internalName="g094b56e38ac4604905fb099158a4d46" ma:taxonomyFieldName="Confidentiality" ma:displayName="Confidentiality" ma:fieldId="{0094b56e-38ac-4604-905f-b099158a4d46}" ma:sspId="0cf2b176-d4dc-4d18-8c95-51f9f2dafcd3" ma:termSetId="1aeb3a4d-5a56-4fc5-b0c8-230b3cd7bda4" ma:anchorId="00000000-0000-0000-0000-000000000000" ma:open="false" ma:isKeyword="false">
      <xsd:complexType>
        <xsd:sequence>
          <xsd:element ref="pc:Terms" minOccurs="0" maxOccurs="1"/>
        </xsd:sequence>
      </xsd:complexType>
    </xsd:element>
    <xsd:element name="f63f8a225b84466ab5a25c294da08694" ma:index="37" nillable="true" ma:taxonomy="true" ma:internalName="f63f8a225b84466ab5a25c294da08694" ma:taxonomyFieldName="MYENTSOE_DataClassification" ma:displayName="Data Classification" ma:fieldId="{f63f8a22-5b84-466a-b5a2-5c294da08694}" ma:sspId="0cf2b176-d4dc-4d18-8c95-51f9f2dafcd3" ma:termSetId="ed1fa8aa-003c-40ab-bfad-ae0429370d98" ma:anchorId="00000000-0000-0000-0000-000000000000" ma:open="false" ma:isKeyword="false">
      <xsd:complexType>
        <xsd:sequence>
          <xsd:element ref="pc:Terms" minOccurs="0" maxOccurs="1"/>
        </xsd:sequence>
      </xsd:complexType>
    </xsd:element>
    <xsd:element name="je662c6d17e749c5af19991752805879" ma:index="39" nillable="true" ma:taxonomy="true" ma:internalName="je662c6d17e749c5af19991752805879" ma:taxonomyFieldName="MYENTSOE_DocumentClassification" ma:displayName="Document Classification" ma:fieldId="{3e662c6d-17e7-49c5-af19-991752805879}" ma:sspId="0cf2b176-d4dc-4d18-8c95-51f9f2dafcd3" ma:termSetId="8b91b5eb-b01b-44d4-a921-6f52ae5aec30" ma:anchorId="00000000-0000-0000-0000-000000000000" ma:open="false" ma:isKeyword="false">
      <xsd:complexType>
        <xsd:sequence>
          <xsd:element ref="pc:Terms" minOccurs="0" maxOccurs="1"/>
        </xsd:sequence>
      </xsd:complexType>
    </xsd:element>
    <xsd:element name="MediaLengthInSeconds" ma:index="40" nillable="true" ma:displayName="MediaLengthInSeconds" ma:hidden="true" ma:internalName="MediaLengthInSeconds" ma:readOnly="true">
      <xsd:simpleType>
        <xsd:restriction base="dms:Unknown"/>
      </xsd:simpleType>
    </xsd:element>
    <xsd:element name="ke32f2f5091a49c29d4a3816e3453d5e" ma:index="42" nillable="true" ma:taxonomy="true" ma:internalName="ke32f2f5091a49c29d4a3816e3453d5e" ma:taxonomyFieldName="Document_x0020_Category" ma:displayName="Document Category" ma:fieldId="{4e32f2f5-091a-49c2-9d4a-3816e3453d5e}" ma:sspId="0cf2b176-d4dc-4d18-8c95-51f9f2dafcd3" ma:termSetId="b6272f75-190c-4d15-bd6d-713db501393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fb2008-9808-4f29-aa32-2f66631018e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f7fb1fc-e7fd-4dd0-b0b6-805733c4bc18}" ma:internalName="TaxCatchAll" ma:showField="CatchAllData" ma:web="e3fb2008-9808-4f29-aa32-2f66631018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3fb2008-9808-4f29-aa32-2f66631018ed">
      <Value>20</Value>
      <Value>19</Value>
      <Value>15</Value>
      <Value>21</Value>
    </TaxCatchAll>
    <MYENTSOE_SiteType xmlns="319528de-50cc-4d4e-8c67-7b3192249bab">MYENTSOE</MYENTSOE_SiteType>
    <p1aeee01e72e4a228268c37fe78328e7 xmlns="319528de-50cc-4d4e-8c67-7b3192249bab">
      <Terms xmlns="http://schemas.microsoft.com/office/infopath/2007/PartnerControls"/>
    </p1aeee01e72e4a228268c37fe78328e7>
    <f22090ced34245d9a121aa160b93a35d xmlns="319528de-50cc-4d4e-8c67-7b3192249bab">
      <Terms xmlns="http://schemas.microsoft.com/office/infopath/2007/PartnerControls"/>
    </f22090ced34245d9a121aa160b93a35d>
    <b79fea95336b4065a35d3fcab1366792 xmlns="319528de-50cc-4d4e-8c67-7b3192249bab">
      <Terms xmlns="http://schemas.microsoft.com/office/infopath/2007/PartnerControls">
        <TermInfo xmlns="http://schemas.microsoft.com/office/infopath/2007/PartnerControls">
          <TermName xmlns="http://schemas.microsoft.com/office/infopath/2007/PartnerControls">Intranet</TermName>
          <TermId xmlns="http://schemas.microsoft.com/office/infopath/2007/PartnerControls">f491aa63-de3a-47bf-9692-2d309593e3ec</TermId>
        </TermInfo>
      </Terms>
    </b79fea95336b4065a35d3fcab1366792>
    <g634a994144344f0bc02b7f9d7288e59 xmlns="319528de-50cc-4d4e-8c67-7b3192249bab">
      <Terms xmlns="http://schemas.microsoft.com/office/infopath/2007/PartnerControls"/>
    </g634a994144344f0bc02b7f9d7288e59>
    <p4051df731b34f53bbcbdb1b4bebc0d7 xmlns="319528de-50cc-4d4e-8c67-7b3192249bab">
      <Terms xmlns="http://schemas.microsoft.com/office/infopath/2007/PartnerControls">
        <TermInfo xmlns="http://schemas.microsoft.com/office/infopath/2007/PartnerControls">
          <TermName xmlns="http://schemas.microsoft.com/office/infopath/2007/PartnerControls">Shared</TermName>
          <TermId xmlns="http://schemas.microsoft.com/office/infopath/2007/PartnerControls">04da8cfa-2b68-4725-9db5-e7b66ab623e6</TermId>
        </TermInfo>
      </Terms>
    </p4051df731b34f53bbcbdb1b4bebc0d7>
    <je662c6d17e749c5af19991752805879 xmlns="319528de-50cc-4d4e-8c67-7b3192249bab">
      <Terms xmlns="http://schemas.microsoft.com/office/infopath/2007/PartnerControls"/>
    </je662c6d17e749c5af19991752805879>
    <lcf76f155ced4ddcb4097134ff3c332f xmlns="319528de-50cc-4d4e-8c67-7b3192249bab">
      <Terms xmlns="http://schemas.microsoft.com/office/infopath/2007/PartnerControls"/>
    </lcf76f155ced4ddcb4097134ff3c332f>
    <le24d63a215b4ee4a12eadb7b0a65b65 xmlns="319528de-50cc-4d4e-8c67-7b3192249bab">
      <Terms xmlns="http://schemas.microsoft.com/office/infopath/2007/PartnerControls"/>
    </le24d63a215b4ee4a12eadb7b0a65b65>
    <f63f8a225b84466ab5a25c294da08694 xmlns="319528de-50cc-4d4e-8c67-7b3192249bab">
      <Terms xmlns="http://schemas.microsoft.com/office/infopath/2007/PartnerControls"/>
    </f63f8a225b84466ab5a25c294da08694>
    <g094b56e38ac4604905fb099158a4d46 xmlns="319528de-50cc-4d4e-8c67-7b3192249bab">
      <Terms xmlns="http://schemas.microsoft.com/office/infopath/2007/PartnerControls">
        <TermInfo xmlns="http://schemas.microsoft.com/office/infopath/2007/PartnerControls">
          <TermName xmlns="http://schemas.microsoft.com/office/infopath/2007/PartnerControls">Open within ENTSO-E</TermName>
          <TermId xmlns="http://schemas.microsoft.com/office/infopath/2007/PartnerControls">6a19b609-8ea2-481a-bf1b-4c83b1d5b4b7</TermId>
        </TermInfo>
      </Terms>
    </g094b56e38ac4604905fb099158a4d46>
    <je29389d67984f71adaf47f1b9ac539e xmlns="319528de-50cc-4d4e-8c67-7b3192249bab">
      <Terms xmlns="http://schemas.microsoft.com/office/infopath/2007/PartnerControls">
        <TermInfo xmlns="http://schemas.microsoft.com/office/infopath/2007/PartnerControls">
          <TermName xmlns="http://schemas.microsoft.com/office/infopath/2007/PartnerControls">Business Planning Section</TermName>
          <TermId xmlns="http://schemas.microsoft.com/office/infopath/2007/PartnerControls">e6e7d1c6-294a-4cda-8a33-08dc28384d05</TermId>
        </TermInfo>
      </Terms>
    </je29389d67984f71adaf47f1b9ac539e>
    <ke32f2f5091a49c29d4a3816e3453d5e xmlns="319528de-50cc-4d4e-8c67-7b3192249bab">
      <Terms xmlns="http://schemas.microsoft.com/office/infopath/2007/PartnerControls"/>
    </ke32f2f5091a49c29d4a3816e3453d5e>
  </documentManagement>
</p:properties>
</file>

<file path=customXml/itemProps1.xml><?xml version="1.0" encoding="utf-8"?>
<ds:datastoreItem xmlns:ds="http://schemas.openxmlformats.org/officeDocument/2006/customXml" ds:itemID="{3B57385A-451B-4854-99EB-713EB43E0A05}">
  <ds:schemaRefs>
    <ds:schemaRef ds:uri="http://schemas.microsoft.com/sharepoint/v3/contenttype/forms"/>
  </ds:schemaRefs>
</ds:datastoreItem>
</file>

<file path=customXml/itemProps2.xml><?xml version="1.0" encoding="utf-8"?>
<ds:datastoreItem xmlns:ds="http://schemas.openxmlformats.org/officeDocument/2006/customXml" ds:itemID="{9E756E65-2C85-4D83-8AE3-2C0B3667E0F0}">
  <ds:schemaRefs>
    <ds:schemaRef ds:uri="319528de-50cc-4d4e-8c67-7b3192249bab"/>
    <ds:schemaRef ds:uri="e3fb2008-9808-4f29-aa32-2f66631018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6A3DC6-D96E-4665-B894-4DDCCA045DA7}">
  <ds:schemaRefs>
    <ds:schemaRef ds:uri="319528de-50cc-4d4e-8c67-7b3192249bab"/>
    <ds:schemaRef ds:uri="e3fb2008-9808-4f29-aa32-2f66631018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47</Slides>
  <Notes>28</Notes>
  <HiddenSlides>0</HiddenSlides>
  <ScaleCrop>false</ScaleCrop>
  <HeadingPairs>
    <vt:vector size="4" baseType="variant">
      <vt:variant>
        <vt:lpstr>Theme</vt:lpstr>
      </vt:variant>
      <vt:variant>
        <vt:i4>7</vt:i4>
      </vt:variant>
      <vt:variant>
        <vt:lpstr>Slide Titles</vt:lpstr>
      </vt:variant>
      <vt:variant>
        <vt:i4>47</vt:i4>
      </vt:variant>
    </vt:vector>
  </HeadingPairs>
  <TitlesOfParts>
    <vt:vector size="54" baseType="lpstr">
      <vt:lpstr>7_ENTSO-E Cover</vt:lpstr>
      <vt:lpstr>2_ENTSO-E Content</vt:lpstr>
      <vt:lpstr>Office Theme</vt:lpstr>
      <vt:lpstr>2_ENTSO-E Content</vt:lpstr>
      <vt:lpstr>5_ENTSO-E Content</vt:lpstr>
      <vt:lpstr>3_ENTSO-E Content</vt:lpstr>
      <vt:lpstr>4_ENTSO-E Content</vt:lpstr>
      <vt:lpstr>ENTSO-E Annual Work Programme 2026</vt:lpstr>
      <vt:lpstr>Organisational details</vt:lpstr>
      <vt:lpstr>Agenda</vt:lpstr>
      <vt:lpstr>  1. Welcoming Participants/ AWP 2026 Introduction   </vt:lpstr>
      <vt:lpstr>AWP 2026: Introduction </vt:lpstr>
      <vt:lpstr>AWP 2026 – High-Level Timeline</vt:lpstr>
      <vt:lpstr>   2. Presentations and Q/A Network Codes and Guidelines Implementation   </vt:lpstr>
      <vt:lpstr>Agenda</vt:lpstr>
      <vt:lpstr>    Operations Network Codes and Guidelines (SOGL/ Emergency and Restoration)     </vt:lpstr>
      <vt:lpstr>AWP 2026 – Operations Network Codes and Guidelines</vt:lpstr>
      <vt:lpstr>Agenda</vt:lpstr>
      <vt:lpstr>    Market Network Codes and Guidelines and Transparency Platform     </vt:lpstr>
      <vt:lpstr>AWP 2026 – Market Network Codes and Guidelines</vt:lpstr>
      <vt:lpstr>AWP 2026 – Market Network Codes and Guidelines</vt:lpstr>
      <vt:lpstr>PowerPoint Presentation</vt:lpstr>
      <vt:lpstr>Slide on TP  </vt:lpstr>
      <vt:lpstr>Agenda</vt:lpstr>
      <vt:lpstr>Network Code on Cybersecurity</vt:lpstr>
      <vt:lpstr>    Network Code on Cybersecurity    </vt:lpstr>
      <vt:lpstr>Agenda</vt:lpstr>
      <vt:lpstr>    Connection Network Codes     </vt:lpstr>
      <vt:lpstr>AWP 2026 – Connection Network Codes amendments</vt:lpstr>
      <vt:lpstr>Agenda</vt:lpstr>
      <vt:lpstr>       3. Additional ENTSO-E tasks  Operation Readiness and Resilience       </vt:lpstr>
      <vt:lpstr>AWP 2026 – Operation Readiness and Resilience </vt:lpstr>
      <vt:lpstr>AWP 2026 – Operation Readiness and Resilience </vt:lpstr>
      <vt:lpstr>Agenda</vt:lpstr>
      <vt:lpstr>        Electricity Market Design         </vt:lpstr>
      <vt:lpstr>Electricity Market Design</vt:lpstr>
      <vt:lpstr>Agenda</vt:lpstr>
      <vt:lpstr>         Economic Regulation and Finance          </vt:lpstr>
      <vt:lpstr>Economic Regulation and Finance </vt:lpstr>
      <vt:lpstr>Agenda</vt:lpstr>
      <vt:lpstr>          Grid Development and Extension           </vt:lpstr>
      <vt:lpstr>AWP 2026 – Grid Development and Extension </vt:lpstr>
      <vt:lpstr>Agenda</vt:lpstr>
      <vt:lpstr>          Innovation and Digitalisation            </vt:lpstr>
      <vt:lpstr>AWP 2026 – Innovation and Digitalisation</vt:lpstr>
      <vt:lpstr>AWP 2026 – Innovation and Digitalisation</vt:lpstr>
      <vt:lpstr>AWP 2026 – Implementing acts on data interoperability and access</vt:lpstr>
      <vt:lpstr>AWP 2026 – Implementing acts on data interoperability and access</vt:lpstr>
      <vt:lpstr>Agenda</vt:lpstr>
      <vt:lpstr>           Preparing for the future Offshore system            </vt:lpstr>
      <vt:lpstr>ENTSO-E’s main ongoing and upcoming activities under the Offshore Roadmap</vt:lpstr>
      <vt:lpstr>Agenda</vt:lpstr>
      <vt:lpstr>       4. General Feedback and closing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ENTSO-E Annual Work Programme 2023</dc:title>
  <dc:creator>Ruckgaber, Sebastian</dc:creator>
  <cp:revision>1</cp:revision>
  <dcterms:created xsi:type="dcterms:W3CDTF">2022-07-11T15:48:57Z</dcterms:created>
  <dcterms:modified xsi:type="dcterms:W3CDTF">2025-07-04T12:36:22Z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0x010100B8FE7D6DF8DAF148B7034565C6C16AE0</vt:lpwstr>
  </property>
  <property fmtid="{D5CDD505-2E9C-101B-9397-08002B2CF9AE}" pid="3" name="Order">
    <vt:r8>4000</vt:r8>
  </property>
  <property fmtid="{D5CDD505-2E9C-101B-9397-08002B2CF9AE}" pid="4" name="MYENTSOE_Classification2">
    <vt:lpwstr/>
  </property>
  <property fmtid="{D5CDD505-2E9C-101B-9397-08002B2CF9AE}" pid="5" name="Confidentiality">
    <vt:lpwstr>21;#Open within ENTSO-E|6a19b609-8ea2-481a-bf1b-4c83b1d5b4b7</vt:lpwstr>
  </property>
  <property fmtid="{D5CDD505-2E9C-101B-9397-08002B2CF9AE}" pid="6" name="MYENTSOE_Classification3">
    <vt:lpwstr/>
  </property>
  <property fmtid="{D5CDD505-2E9C-101B-9397-08002B2CF9AE}" pid="7" name="MYENTSOE_PublicType">
    <vt:lpwstr>19;#Intranet|f491aa63-de3a-47bf-9692-2d309593e3ec</vt:lpwstr>
  </property>
  <property fmtid="{D5CDD505-2E9C-101B-9397-08002B2CF9AE}" pid="8" name="MYENTSOE_SharingType">
    <vt:lpwstr>15;#Shared|04da8cfa-2b68-4725-9db5-e7b66ab623e6</vt:lpwstr>
  </property>
  <property fmtid="{D5CDD505-2E9C-101B-9397-08002B2CF9AE}" pid="9" name="MYENTSOE_Classification1">
    <vt:lpwstr/>
  </property>
  <property fmtid="{D5CDD505-2E9C-101B-9397-08002B2CF9AE}" pid="10" name="MYENTSOE_Section">
    <vt:lpwstr>20;#Business Planning Section|e6e7d1c6-294a-4cda-8a33-08dc28384d05</vt:lpwstr>
  </property>
  <property fmtid="{D5CDD505-2E9C-101B-9397-08002B2CF9AE}" pid="11" name="MYENTSOE_Classification4">
    <vt:lpwstr/>
  </property>
  <property fmtid="{D5CDD505-2E9C-101B-9397-08002B2CF9AE}" pid="12" name="MYENTSOE_DocumentClassification">
    <vt:lpwstr/>
  </property>
  <property fmtid="{D5CDD505-2E9C-101B-9397-08002B2CF9AE}" pid="13" name="MYENTSOE_DataClassification">
    <vt:lpwstr/>
  </property>
  <property fmtid="{D5CDD505-2E9C-101B-9397-08002B2CF9AE}" pid="14" name="MSIP_Label_6e118e09-08be-4360-a815-3fc29828016d_ActionId">
    <vt:lpwstr>d8c31c89-c362-4292-9985-a52c77a9886a</vt:lpwstr>
  </property>
  <property fmtid="{D5CDD505-2E9C-101B-9397-08002B2CF9AE}" pid="15" name="MSIP_Label_6e118e09-08be-4360-a815-3fc29828016d_Name">
    <vt:lpwstr>Internal</vt:lpwstr>
  </property>
  <property fmtid="{D5CDD505-2E9C-101B-9397-08002B2CF9AE}" pid="16" name="MSIP_Label_6e118e09-08be-4360-a815-3fc29828016d_Enabled">
    <vt:lpwstr>true</vt:lpwstr>
  </property>
  <property fmtid="{D5CDD505-2E9C-101B-9397-08002B2CF9AE}" pid="17" name="MSIP_Label_6e118e09-08be-4360-a815-3fc29828016d_SetDate">
    <vt:lpwstr>2024-06-17T10:44:50Z</vt:lpwstr>
  </property>
  <property fmtid="{D5CDD505-2E9C-101B-9397-08002B2CF9AE}" pid="18" name="MSIP_Label_6e118e09-08be-4360-a815-3fc29828016d_ContentBits">
    <vt:lpwstr>0</vt:lpwstr>
  </property>
  <property fmtid="{D5CDD505-2E9C-101B-9397-08002B2CF9AE}" pid="19" name="MSIP_Label_6e118e09-08be-4360-a815-3fc29828016d_SiteId">
    <vt:lpwstr>15b734ef-4a07-47e7-90f4-22cc84a7af23</vt:lpwstr>
  </property>
  <property fmtid="{D5CDD505-2E9C-101B-9397-08002B2CF9AE}" pid="20" name="MSIP_Label_6e118e09-08be-4360-a815-3fc29828016d_Method">
    <vt:lpwstr>Standard</vt:lpwstr>
  </property>
  <property fmtid="{D5CDD505-2E9C-101B-9397-08002B2CF9AE}" pid="21" name="MediaServiceImageTags">
    <vt:lpwstr/>
  </property>
  <property fmtid="{D5CDD505-2E9C-101B-9397-08002B2CF9AE}" pid="22" name="Document_x0020_Category">
    <vt:lpwstr/>
  </property>
  <property fmtid="{D5CDD505-2E9C-101B-9397-08002B2CF9AE}" pid="23" name="Document Category">
    <vt:lpwstr/>
  </property>
</Properties>
</file>