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6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8.xml" ContentType="application/vnd.openxmlformats-officedocument.theme+xml"/>
  <Override PartName="/ppt/tags/tag5.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734" r:id="rId5"/>
    <p:sldMasterId id="2147483855" r:id="rId6"/>
    <p:sldMasterId id="2147483796" r:id="rId7"/>
    <p:sldMasterId id="2147484207" r:id="rId8"/>
    <p:sldMasterId id="2147484225" r:id="rId9"/>
    <p:sldMasterId id="2147484227" r:id="rId10"/>
  </p:sldMasterIdLst>
  <p:notesMasterIdLst>
    <p:notesMasterId r:id="rId80"/>
  </p:notesMasterIdLst>
  <p:sldIdLst>
    <p:sldId id="9329" r:id="rId11"/>
    <p:sldId id="2118499815" r:id="rId12"/>
    <p:sldId id="723" r:id="rId13"/>
    <p:sldId id="2118499816" r:id="rId14"/>
    <p:sldId id="2118499831" r:id="rId15"/>
    <p:sldId id="9335" r:id="rId16"/>
    <p:sldId id="2147470428" r:id="rId17"/>
    <p:sldId id="2147483576" r:id="rId18"/>
    <p:sldId id="2118499798" r:id="rId19"/>
    <p:sldId id="2147474166" r:id="rId20"/>
    <p:sldId id="9196" r:id="rId21"/>
    <p:sldId id="9197" r:id="rId22"/>
    <p:sldId id="2147474167" r:id="rId23"/>
    <p:sldId id="2147483577" r:id="rId24"/>
    <p:sldId id="2147483578" r:id="rId25"/>
    <p:sldId id="2147483579" r:id="rId26"/>
    <p:sldId id="2147483580" r:id="rId27"/>
    <p:sldId id="2147483581" r:id="rId28"/>
    <p:sldId id="2147483582" r:id="rId29"/>
    <p:sldId id="2147483583" r:id="rId30"/>
    <p:sldId id="2147483584" r:id="rId31"/>
    <p:sldId id="2147483585" r:id="rId32"/>
    <p:sldId id="2147483586" r:id="rId33"/>
    <p:sldId id="2147483587" r:id="rId34"/>
    <p:sldId id="2147483588" r:id="rId35"/>
    <p:sldId id="2147483589" r:id="rId36"/>
    <p:sldId id="2147483590" r:id="rId37"/>
    <p:sldId id="2147483591" r:id="rId38"/>
    <p:sldId id="2147483592" r:id="rId39"/>
    <p:sldId id="2147483593" r:id="rId40"/>
    <p:sldId id="2147483594" r:id="rId41"/>
    <p:sldId id="2147483595" r:id="rId42"/>
    <p:sldId id="289" r:id="rId43"/>
    <p:sldId id="2147483596" r:id="rId44"/>
    <p:sldId id="2147483597" r:id="rId45"/>
    <p:sldId id="343" r:id="rId46"/>
    <p:sldId id="344" r:id="rId47"/>
    <p:sldId id="2147474168" r:id="rId48"/>
    <p:sldId id="2147471432" r:id="rId49"/>
    <p:sldId id="2147471345" r:id="rId50"/>
    <p:sldId id="2147471353" r:id="rId51"/>
    <p:sldId id="2147471418" r:id="rId52"/>
    <p:sldId id="2147471358" r:id="rId53"/>
    <p:sldId id="2147471433" r:id="rId54"/>
    <p:sldId id="2147471380" r:id="rId55"/>
    <p:sldId id="270" r:id="rId56"/>
    <p:sldId id="2147471357" r:id="rId57"/>
    <p:sldId id="2147471419" r:id="rId58"/>
    <p:sldId id="2147471434" r:id="rId59"/>
    <p:sldId id="2147471435" r:id="rId60"/>
    <p:sldId id="2147471372" r:id="rId61"/>
    <p:sldId id="9522" r:id="rId62"/>
    <p:sldId id="2147474169" r:id="rId63"/>
    <p:sldId id="313" r:id="rId64"/>
    <p:sldId id="316" r:id="rId65"/>
    <p:sldId id="2147474170" r:id="rId66"/>
    <p:sldId id="2147483092" r:id="rId67"/>
    <p:sldId id="2147483091" r:id="rId68"/>
    <p:sldId id="2147377900" r:id="rId69"/>
    <p:sldId id="2147474171" r:id="rId70"/>
    <p:sldId id="10574" r:id="rId71"/>
    <p:sldId id="10571" r:id="rId72"/>
    <p:sldId id="10576" r:id="rId73"/>
    <p:sldId id="10582" r:id="rId74"/>
    <p:sldId id="10579" r:id="rId75"/>
    <p:sldId id="10578" r:id="rId76"/>
    <p:sldId id="10577" r:id="rId77"/>
    <p:sldId id="10569" r:id="rId78"/>
    <p:sldId id="211849983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73E403-3507-10D9-7E15-A5B3B12C6DDE}" name="Bonachela Guhmann Pablo" initials="BP" userId="S::pablo.bonachelaguhmann_elia.be#ext#@entsoe00.onmicrosoft.com::2bce5da9-66cd-435d-a319-91633bb7fe70" providerId="AD"/>
  <p188:author id="{EF23822B-956E-8843-C5D7-3B2E2F9B76E4}" name="Sneha Manohara" initials="SM" userId="S::smanohara@entsoe.eu::d2dd72d3-cfe1-4938-aa62-b4243e42299d" providerId="AD"/>
  <p188:author id="{815D7848-EA4B-F579-EAB1-473F6B01F193}" name="Vesela Stefanova" initials="VS" userId="S::vstefanova@entsoe.eu::91477d81-4fa1-451f-848a-59e4a0e0defe" providerId="AD"/>
  <p188:author id="{0ECE8DB2-6AD9-C972-702F-4FBE821ABC79}" name="Lazaros Exizidis" initials="LE" userId="S::lexizidis@entsoe.eu::93c52743-18e6-4fc5-98f7-a14714090822" providerId="AD"/>
  <p188:author id="{574E2EBD-2B21-BF1D-197F-2C79EF829BA4}" name="Habir Paré Nsangou" initials="HN" userId="S::habir.pare_coreso.eu#ext#@entsoe00.onmicrosoft.com::0404f6c9-493e-4a28-8ac7-96c8e1d1b4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uen Yee Shan Cherry" initials="YYSC" lastIdx="9" clrIdx="0">
    <p:extLst>
      <p:ext uri="{19B8F6BF-5375-455C-9EA6-DF929625EA0E}">
        <p15:presenceInfo xmlns:p15="http://schemas.microsoft.com/office/powerpoint/2012/main" userId="S::Cherry.Yuen@swissgrid.ch::27b3b394-9fa9-462a-ab69-c793d67162d2" providerId="AD"/>
      </p:ext>
    </p:extLst>
  </p:cmAuthor>
  <p:cmAuthor id="2" name="Bosch, Marius" initials="BM" lastIdx="2" clrIdx="1">
    <p:extLst>
      <p:ext uri="{19B8F6BF-5375-455C-9EA6-DF929625EA0E}">
        <p15:presenceInfo xmlns:p15="http://schemas.microsoft.com/office/powerpoint/2012/main" userId="S::Marius.Bosch@umlaut.com::fc66ad8e-5bcc-4444-8fe1-e8dabc77b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BA077-4D8D-44D2-2ABE-792DDA8D4471}" v="2" dt="2025-09-17T08:10:53.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heme" Target="theme/theme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microsoft.com/office/2015/10/relationships/revisionInfo" Target="revisionInfo.xml"/><Relationship Id="rId61" Type="http://schemas.openxmlformats.org/officeDocument/2006/relationships/slide" Target="slides/slide51.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mze Dogan" userId="S::gdogan@entsoe.eu::09a7ca71-acfa-4d53-802f-150a9c2aa29d" providerId="AD" clId="Web-{81A96DAE-716B-B01C-F518-20D541DCC3A0}"/>
    <pc:docChg chg="addSld modSld">
      <pc:chgData name="Gamze Dogan" userId="S::gdogan@entsoe.eu::09a7ca71-acfa-4d53-802f-150a9c2aa29d" providerId="AD" clId="Web-{81A96DAE-716B-B01C-F518-20D541DCC3A0}" dt="2024-11-27T12:50:00.493" v="70" actId="20577"/>
      <pc:docMkLst>
        <pc:docMk/>
      </pc:docMkLst>
      <pc:sldChg chg="add">
        <pc:chgData name="Gamze Dogan" userId="S::gdogan@entsoe.eu::09a7ca71-acfa-4d53-802f-150a9c2aa29d" providerId="AD" clId="Web-{81A96DAE-716B-B01C-F518-20D541DCC3A0}" dt="2024-11-27T12:44:53.094" v="4"/>
        <pc:sldMkLst>
          <pc:docMk/>
          <pc:sldMk cId="4118266449" sldId="9196"/>
        </pc:sldMkLst>
      </pc:sldChg>
      <pc:sldChg chg="add">
        <pc:chgData name="Gamze Dogan" userId="S::gdogan@entsoe.eu::09a7ca71-acfa-4d53-802f-150a9c2aa29d" providerId="AD" clId="Web-{81A96DAE-716B-B01C-F518-20D541DCC3A0}" dt="2024-11-27T12:44:53.110" v="5"/>
        <pc:sldMkLst>
          <pc:docMk/>
          <pc:sldMk cId="3669762491" sldId="9197"/>
        </pc:sldMkLst>
      </pc:sldChg>
      <pc:sldChg chg="add">
        <pc:chgData name="Gamze Dogan" userId="S::gdogan@entsoe.eu::09a7ca71-acfa-4d53-802f-150a9c2aa29d" providerId="AD" clId="Web-{81A96DAE-716B-B01C-F518-20D541DCC3A0}" dt="2024-11-27T12:44:53.141" v="7"/>
        <pc:sldMkLst>
          <pc:docMk/>
          <pc:sldMk cId="2487312617" sldId="9205"/>
        </pc:sldMkLst>
      </pc:sldChg>
      <pc:sldChg chg="add">
        <pc:chgData name="Gamze Dogan" userId="S::gdogan@entsoe.eu::09a7ca71-acfa-4d53-802f-150a9c2aa29d" providerId="AD" clId="Web-{81A96DAE-716B-B01C-F518-20D541DCC3A0}" dt="2024-11-27T12:44:53.141" v="6"/>
        <pc:sldMkLst>
          <pc:docMk/>
          <pc:sldMk cId="2610509490" sldId="9206"/>
        </pc:sldMkLst>
      </pc:sldChg>
      <pc:sldChg chg="addSp delSp modSp">
        <pc:chgData name="Gamze Dogan" userId="S::gdogan@entsoe.eu::09a7ca71-acfa-4d53-802f-150a9c2aa29d" providerId="AD" clId="Web-{81A96DAE-716B-B01C-F518-20D541DCC3A0}" dt="2024-11-27T12:50:00.493" v="70" actId="20577"/>
        <pc:sldMkLst>
          <pc:docMk/>
          <pc:sldMk cId="2144446173" sldId="2118499834"/>
        </pc:sldMkLst>
      </pc:sldChg>
      <pc:sldChg chg="modSp">
        <pc:chgData name="Gamze Dogan" userId="S::gdogan@entsoe.eu::09a7ca71-acfa-4d53-802f-150a9c2aa29d" providerId="AD" clId="Web-{81A96DAE-716B-B01C-F518-20D541DCC3A0}" dt="2024-11-26T10:49:03.460" v="1" actId="20577"/>
        <pc:sldMkLst>
          <pc:docMk/>
          <pc:sldMk cId="3178632575" sldId="2147470426"/>
        </pc:sldMkLst>
      </pc:sldChg>
      <pc:sldMasterChg chg="addSldLayout">
        <pc:chgData name="Gamze Dogan" userId="S::gdogan@entsoe.eu::09a7ca71-acfa-4d53-802f-150a9c2aa29d" providerId="AD" clId="Web-{81A96DAE-716B-B01C-F518-20D541DCC3A0}" dt="2024-11-27T12:44:53.094" v="4"/>
        <pc:sldMasterMkLst>
          <pc:docMk/>
          <pc:sldMasterMk cId="4136069122" sldId="2147483667"/>
        </pc:sldMasterMkLst>
        <pc:sldLayoutChg chg="add">
          <pc:chgData name="Gamze Dogan" userId="S::gdogan@entsoe.eu::09a7ca71-acfa-4d53-802f-150a9c2aa29d" providerId="AD" clId="Web-{81A96DAE-716B-B01C-F518-20D541DCC3A0}" dt="2024-11-27T12:44:53.094" v="4"/>
          <pc:sldLayoutMkLst>
            <pc:docMk/>
            <pc:sldMasterMk cId="4136069122" sldId="2147483667"/>
            <pc:sldLayoutMk cId="2726112262" sldId="2147484178"/>
          </pc:sldLayoutMkLst>
        </pc:sldLayoutChg>
      </pc:sldMasterChg>
    </pc:docChg>
  </pc:docChgLst>
  <pc:docChgLst>
    <pc:chgData name="Sneha Manohara" userId="S::smanohara@entsoe.eu::d2dd72d3-cfe1-4938-aa62-b4243e42299d" providerId="AD" clId="Web-{7F5FE94C-6481-AC61-FD49-EA18315FA623}"/>
    <pc:docChg chg="addSld">
      <pc:chgData name="Sneha Manohara" userId="S::smanohara@entsoe.eu::d2dd72d3-cfe1-4938-aa62-b4243e42299d" providerId="AD" clId="Web-{7F5FE94C-6481-AC61-FD49-EA18315FA623}" dt="2024-09-09T11:22:24.094" v="5"/>
      <pc:docMkLst>
        <pc:docMk/>
      </pc:docMkLst>
      <pc:sldChg chg="add">
        <pc:chgData name="Sneha Manohara" userId="S::smanohara@entsoe.eu::d2dd72d3-cfe1-4938-aa62-b4243e42299d" providerId="AD" clId="Web-{7F5FE94C-6481-AC61-FD49-EA18315FA623}" dt="2024-09-09T11:22:23.751" v="0"/>
        <pc:sldMkLst>
          <pc:docMk/>
          <pc:sldMk cId="3181530949" sldId="4718"/>
        </pc:sldMkLst>
      </pc:sldChg>
      <pc:sldChg chg="add">
        <pc:chgData name="Sneha Manohara" userId="S::smanohara@entsoe.eu::d2dd72d3-cfe1-4938-aa62-b4243e42299d" providerId="AD" clId="Web-{7F5FE94C-6481-AC61-FD49-EA18315FA623}" dt="2024-09-09T11:22:23.844" v="1"/>
        <pc:sldMkLst>
          <pc:docMk/>
          <pc:sldMk cId="771458582" sldId="2145707514"/>
        </pc:sldMkLst>
      </pc:sldChg>
      <pc:sldChg chg="add">
        <pc:chgData name="Sneha Manohara" userId="S::smanohara@entsoe.eu::d2dd72d3-cfe1-4938-aa62-b4243e42299d" providerId="AD" clId="Web-{7F5FE94C-6481-AC61-FD49-EA18315FA623}" dt="2024-09-09T11:22:23.876" v="2"/>
        <pc:sldMkLst>
          <pc:docMk/>
          <pc:sldMk cId="178010407" sldId="2147470386"/>
        </pc:sldMkLst>
      </pc:sldChg>
      <pc:sldChg chg="add">
        <pc:chgData name="Sneha Manohara" userId="S::smanohara@entsoe.eu::d2dd72d3-cfe1-4938-aa62-b4243e42299d" providerId="AD" clId="Web-{7F5FE94C-6481-AC61-FD49-EA18315FA623}" dt="2024-09-09T11:22:23.923" v="3"/>
        <pc:sldMkLst>
          <pc:docMk/>
          <pc:sldMk cId="2856359866" sldId="2147470387"/>
        </pc:sldMkLst>
      </pc:sldChg>
      <pc:sldChg chg="add">
        <pc:chgData name="Sneha Manohara" userId="S::smanohara@entsoe.eu::d2dd72d3-cfe1-4938-aa62-b4243e42299d" providerId="AD" clId="Web-{7F5FE94C-6481-AC61-FD49-EA18315FA623}" dt="2024-09-09T11:22:23.954" v="4"/>
        <pc:sldMkLst>
          <pc:docMk/>
          <pc:sldMk cId="96255415" sldId="2147470390"/>
        </pc:sldMkLst>
      </pc:sldChg>
      <pc:sldChg chg="add">
        <pc:chgData name="Sneha Manohara" userId="S::smanohara@entsoe.eu::d2dd72d3-cfe1-4938-aa62-b4243e42299d" providerId="AD" clId="Web-{7F5FE94C-6481-AC61-FD49-EA18315FA623}" dt="2024-09-09T11:22:24.094" v="5"/>
        <pc:sldMkLst>
          <pc:docMk/>
          <pc:sldMk cId="1500925956" sldId="2147470435"/>
        </pc:sldMkLst>
      </pc:sldChg>
    </pc:docChg>
  </pc:docChgLst>
  <pc:docChgLst>
    <pc:chgData name="Lazaros Exizidis" userId="93c52743-18e6-4fc5-98f7-a14714090822" providerId="ADAL" clId="{C4E3ED0E-DD74-4522-A77C-CE9E293CEEBB}"/>
    <pc:docChg chg="modSld">
      <pc:chgData name="Lazaros Exizidis" userId="93c52743-18e6-4fc5-98f7-a14714090822" providerId="ADAL" clId="{C4E3ED0E-DD74-4522-A77C-CE9E293CEEBB}" dt="2025-03-24T11:44:00.552" v="0" actId="14734"/>
      <pc:docMkLst>
        <pc:docMk/>
      </pc:docMkLst>
      <pc:sldChg chg="modSp mod">
        <pc:chgData name="Lazaros Exizidis" userId="93c52743-18e6-4fc5-98f7-a14714090822" providerId="ADAL" clId="{C4E3ED0E-DD74-4522-A77C-CE9E293CEEBB}" dt="2025-03-24T11:44:00.552" v="0" actId="14734"/>
        <pc:sldMkLst>
          <pc:docMk/>
          <pc:sldMk cId="1418729431" sldId="2118499816"/>
        </pc:sldMkLst>
      </pc:sldChg>
    </pc:docChg>
  </pc:docChgLst>
  <pc:docChgLst>
    <pc:chgData name="Vesela Stefanova" userId="91477d81-4fa1-451f-848a-59e4a0e0defe" providerId="ADAL" clId="{AE28CBF6-8367-4A6A-B92E-8F79E8A8E96A}"/>
    <pc:docChg chg="addSld modSld">
      <pc:chgData name="Vesela Stefanova" userId="91477d81-4fa1-451f-848a-59e4a0e0defe" providerId="ADAL" clId="{AE28CBF6-8367-4A6A-B92E-8F79E8A8E96A}" dt="2024-11-26T08:19:55.911" v="0"/>
      <pc:docMkLst>
        <pc:docMk/>
      </pc:docMkLst>
      <pc:sldChg chg="add">
        <pc:chgData name="Vesela Stefanova" userId="91477d81-4fa1-451f-848a-59e4a0e0defe" providerId="ADAL" clId="{AE28CBF6-8367-4A6A-B92E-8F79E8A8E96A}" dt="2024-11-26T08:19:55.911" v="0"/>
        <pc:sldMkLst>
          <pc:docMk/>
          <pc:sldMk cId="2785626344" sldId="2118499792"/>
        </pc:sldMkLst>
      </pc:sldChg>
      <pc:sldChg chg="add">
        <pc:chgData name="Vesela Stefanova" userId="91477d81-4fa1-451f-848a-59e4a0e0defe" providerId="ADAL" clId="{AE28CBF6-8367-4A6A-B92E-8F79E8A8E96A}" dt="2024-11-26T08:19:55.911" v="0"/>
        <pc:sldMkLst>
          <pc:docMk/>
          <pc:sldMk cId="96255415" sldId="2147470390"/>
        </pc:sldMkLst>
      </pc:sldChg>
      <pc:sldChg chg="add">
        <pc:chgData name="Vesela Stefanova" userId="91477d81-4fa1-451f-848a-59e4a0e0defe" providerId="ADAL" clId="{AE28CBF6-8367-4A6A-B92E-8F79E8A8E96A}" dt="2024-11-26T08:19:55.911" v="0"/>
        <pc:sldMkLst>
          <pc:docMk/>
          <pc:sldMk cId="2316195997" sldId="2147474154"/>
        </pc:sldMkLst>
      </pc:sldChg>
      <pc:sldChg chg="add">
        <pc:chgData name="Vesela Stefanova" userId="91477d81-4fa1-451f-848a-59e4a0e0defe" providerId="ADAL" clId="{AE28CBF6-8367-4A6A-B92E-8F79E8A8E96A}" dt="2024-11-26T08:19:55.911" v="0"/>
        <pc:sldMkLst>
          <pc:docMk/>
          <pc:sldMk cId="3721950429" sldId="2147474156"/>
        </pc:sldMkLst>
      </pc:sldChg>
      <pc:sldChg chg="add">
        <pc:chgData name="Vesela Stefanova" userId="91477d81-4fa1-451f-848a-59e4a0e0defe" providerId="ADAL" clId="{AE28CBF6-8367-4A6A-B92E-8F79E8A8E96A}" dt="2024-11-26T08:19:55.911" v="0"/>
        <pc:sldMkLst>
          <pc:docMk/>
          <pc:sldMk cId="3693389328" sldId="2147474157"/>
        </pc:sldMkLst>
      </pc:sldChg>
    </pc:docChg>
  </pc:docChgLst>
  <pc:docChgLst>
    <pc:chgData name="Yuen Yee Shan Cherry" userId="S::cherry.yuen_swissgrid.ch#ext#@entsoe00.onmicrosoft.com::f98cf94c-460a-4bd7-8e83-a511fc848350" providerId="AD" clId="Web-{0E023992-2992-78BC-2E99-A5499D354B11}"/>
    <pc:docChg chg="addSld modSld addMainMaster">
      <pc:chgData name="Yuen Yee Shan Cherry" userId="S::cherry.yuen_swissgrid.ch#ext#@entsoe00.onmicrosoft.com::f98cf94c-460a-4bd7-8e83-a511fc848350" providerId="AD" clId="Web-{0E023992-2992-78BC-2E99-A5499D354B11}" dt="2024-08-22T12:18:43.944" v="16"/>
      <pc:docMkLst>
        <pc:docMk/>
      </pc:docMkLst>
      <pc:sldChg chg="add">
        <pc:chgData name="Yuen Yee Shan Cherry" userId="S::cherry.yuen_swissgrid.ch#ext#@entsoe00.onmicrosoft.com::f98cf94c-460a-4bd7-8e83-a511fc848350" providerId="AD" clId="Web-{0E023992-2992-78BC-2E99-A5499D354B11}" dt="2024-08-22T12:15:52.313" v="6"/>
        <pc:sldMkLst>
          <pc:docMk/>
          <pc:sldMk cId="1242335204" sldId="3197"/>
        </pc:sldMkLst>
      </pc:sldChg>
      <pc:sldChg chg="addSp add">
        <pc:chgData name="Yuen Yee Shan Cherry" userId="S::cherry.yuen_swissgrid.ch#ext#@entsoe00.onmicrosoft.com::f98cf94c-460a-4bd7-8e83-a511fc848350" providerId="AD" clId="Web-{0E023992-2992-78BC-2E99-A5499D354B11}" dt="2024-08-22T12:18:43.944" v="16"/>
        <pc:sldMkLst>
          <pc:docMk/>
          <pc:sldMk cId="2234704592" sldId="3533"/>
        </pc:sldMkLst>
      </pc:sldChg>
      <pc:sldChg chg="add">
        <pc:chgData name="Yuen Yee Shan Cherry" userId="S::cherry.yuen_swissgrid.ch#ext#@entsoe00.onmicrosoft.com::f98cf94c-460a-4bd7-8e83-a511fc848350" providerId="AD" clId="Web-{0E023992-2992-78BC-2E99-A5499D354B11}" dt="2024-08-22T12:15:52.203" v="3"/>
        <pc:sldMkLst>
          <pc:docMk/>
          <pc:sldMk cId="2236224567" sldId="9191"/>
        </pc:sldMkLst>
      </pc:sldChg>
      <pc:sldChg chg="modSp add">
        <pc:chgData name="Yuen Yee Shan Cherry" userId="S::cherry.yuen_swissgrid.ch#ext#@entsoe00.onmicrosoft.com::f98cf94c-460a-4bd7-8e83-a511fc848350" providerId="AD" clId="Web-{0E023992-2992-78BC-2E99-A5499D354B11}" dt="2024-08-22T12:18:17.256" v="12" actId="20577"/>
        <pc:sldMkLst>
          <pc:docMk/>
          <pc:sldMk cId="3715603354" sldId="9898"/>
        </pc:sldMkLst>
      </pc:sldChg>
      <pc:sldChg chg="addSp add">
        <pc:chgData name="Yuen Yee Shan Cherry" userId="S::cherry.yuen_swissgrid.ch#ext#@entsoe00.onmicrosoft.com::f98cf94c-460a-4bd7-8e83-a511fc848350" providerId="AD" clId="Web-{0E023992-2992-78BC-2E99-A5499D354B11}" dt="2024-08-22T12:18:28.647" v="13"/>
        <pc:sldMkLst>
          <pc:docMk/>
          <pc:sldMk cId="2852444707" sldId="9900"/>
        </pc:sldMkLst>
      </pc:sldChg>
      <pc:sldChg chg="addSp add">
        <pc:chgData name="Yuen Yee Shan Cherry" userId="S::cherry.yuen_swissgrid.ch#ext#@entsoe00.onmicrosoft.com::f98cf94c-460a-4bd7-8e83-a511fc848350" providerId="AD" clId="Web-{0E023992-2992-78BC-2E99-A5499D354B11}" dt="2024-08-22T12:18:31.475" v="14"/>
        <pc:sldMkLst>
          <pc:docMk/>
          <pc:sldMk cId="1889309263" sldId="9901"/>
        </pc:sldMkLst>
      </pc:sldChg>
      <pc:sldChg chg="addSp add">
        <pc:chgData name="Yuen Yee Shan Cherry" userId="S::cherry.yuen_swissgrid.ch#ext#@entsoe00.onmicrosoft.com::f98cf94c-460a-4bd7-8e83-a511fc848350" providerId="AD" clId="Web-{0E023992-2992-78BC-2E99-A5499D354B11}" dt="2024-08-22T12:18:38.991" v="15"/>
        <pc:sldMkLst>
          <pc:docMk/>
          <pc:sldMk cId="2208907162" sldId="9902"/>
        </pc:sldMkLst>
      </pc:sldChg>
      <pc:sldChg chg="addSp modSp">
        <pc:chgData name="Yuen Yee Shan Cherry" userId="S::cherry.yuen_swissgrid.ch#ext#@entsoe00.onmicrosoft.com::f98cf94c-460a-4bd7-8e83-a511fc848350" providerId="AD" clId="Web-{0E023992-2992-78BC-2E99-A5499D354B11}" dt="2024-08-22T12:18:00.521" v="11"/>
        <pc:sldMkLst>
          <pc:docMk/>
          <pc:sldMk cId="3873752731" sldId="2118499815"/>
        </pc:sldMkLst>
      </pc:sldChg>
      <pc:sldMasterChg chg="add addSldLayout">
        <pc:chgData name="Yuen Yee Shan Cherry" userId="S::cherry.yuen_swissgrid.ch#ext#@entsoe00.onmicrosoft.com::f98cf94c-460a-4bd7-8e83-a511fc848350" providerId="AD" clId="Web-{0E023992-2992-78BC-2E99-A5499D354B11}" dt="2024-08-22T12:15:52.141" v="1"/>
        <pc:sldMasterMkLst>
          <pc:docMk/>
          <pc:sldMasterMk cId="723213979" sldId="2147483855"/>
        </pc:sldMasterMkLst>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4161723222" sldId="2147483856"/>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3463945293" sldId="2147483857"/>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1909895543" sldId="2147483858"/>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207346997" sldId="2147483859"/>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1513862827" sldId="2147483860"/>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4081758172" sldId="2147483861"/>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4087745266" sldId="2147483862"/>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3271838705" sldId="2147483863"/>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2494549395" sldId="2147483864"/>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3479354193" sldId="2147483865"/>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2162024341" sldId="2147483866"/>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1264062607" sldId="2147483869"/>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1442121178" sldId="2147483870"/>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1248646124" sldId="2147483871"/>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4033375502" sldId="2147483872"/>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4226417518" sldId="2147483873"/>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3729313378" sldId="2147483874"/>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3848209093" sldId="2147484212"/>
          </pc:sldLayoutMkLst>
        </pc:sldLayoutChg>
        <pc:sldLayoutChg chg="add">
          <pc:chgData name="Yuen Yee Shan Cherry" userId="S::cherry.yuen_swissgrid.ch#ext#@entsoe00.onmicrosoft.com::f98cf94c-460a-4bd7-8e83-a511fc848350" providerId="AD" clId="Web-{0E023992-2992-78BC-2E99-A5499D354B11}" dt="2024-08-22T12:15:52.141" v="1"/>
          <pc:sldLayoutMkLst>
            <pc:docMk/>
            <pc:sldMasterMk cId="723213979" sldId="2147483855"/>
            <pc:sldLayoutMk cId="1423825400" sldId="2147484213"/>
          </pc:sldLayoutMkLst>
        </pc:sldLayoutChg>
      </pc:sldMasterChg>
    </pc:docChg>
  </pc:docChgLst>
  <pc:docChgLst>
    <pc:chgData name="Gamze Dogan" userId="S::gdogan@entsoe.eu::09a7ca71-acfa-4d53-802f-150a9c2aa29d" providerId="AD" clId="Web-{B4F81F57-3BA6-A3A1-3DF4-4654207F1884}"/>
    <pc:docChg chg="addSld modSld">
      <pc:chgData name="Gamze Dogan" userId="S::gdogan@entsoe.eu::09a7ca71-acfa-4d53-802f-150a9c2aa29d" providerId="AD" clId="Web-{B4F81F57-3BA6-A3A1-3DF4-4654207F1884}" dt="2024-12-03T11:08:26.293" v="17"/>
      <pc:docMkLst>
        <pc:docMk/>
      </pc:docMkLst>
      <pc:sldChg chg="add">
        <pc:chgData name="Gamze Dogan" userId="S::gdogan@entsoe.eu::09a7ca71-acfa-4d53-802f-150a9c2aa29d" providerId="AD" clId="Web-{B4F81F57-3BA6-A3A1-3DF4-4654207F1884}" dt="2024-12-03T11:07:53.027" v="0"/>
        <pc:sldMkLst>
          <pc:docMk/>
          <pc:sldMk cId="433016291" sldId="269"/>
        </pc:sldMkLst>
      </pc:sldChg>
      <pc:sldChg chg="add">
        <pc:chgData name="Gamze Dogan" userId="S::gdogan@entsoe.eu::09a7ca71-acfa-4d53-802f-150a9c2aa29d" providerId="AD" clId="Web-{B4F81F57-3BA6-A3A1-3DF4-4654207F1884}" dt="2024-12-03T11:07:53.167" v="6"/>
        <pc:sldMkLst>
          <pc:docMk/>
          <pc:sldMk cId="120729066" sldId="285"/>
        </pc:sldMkLst>
      </pc:sldChg>
      <pc:sldChg chg="modSp">
        <pc:chgData name="Gamze Dogan" userId="S::gdogan@entsoe.eu::09a7ca71-acfa-4d53-802f-150a9c2aa29d" providerId="AD" clId="Web-{B4F81F57-3BA6-A3A1-3DF4-4654207F1884}" dt="2024-12-03T11:08:26.293" v="17"/>
        <pc:sldMkLst>
          <pc:docMk/>
          <pc:sldMk cId="3873752731" sldId="2118499815"/>
        </pc:sldMkLst>
      </pc:sldChg>
      <pc:sldChg chg="modSp">
        <pc:chgData name="Gamze Dogan" userId="S::gdogan@entsoe.eu::09a7ca71-acfa-4d53-802f-150a9c2aa29d" providerId="AD" clId="Web-{B4F81F57-3BA6-A3A1-3DF4-4654207F1884}" dt="2024-12-03T11:08:20.637" v="9" actId="20577"/>
        <pc:sldMkLst>
          <pc:docMk/>
          <pc:sldMk cId="185472273" sldId="2118499835"/>
        </pc:sldMkLst>
      </pc:sldChg>
      <pc:sldChg chg="add">
        <pc:chgData name="Gamze Dogan" userId="S::gdogan@entsoe.eu::09a7ca71-acfa-4d53-802f-150a9c2aa29d" providerId="AD" clId="Web-{B4F81F57-3BA6-A3A1-3DF4-4654207F1884}" dt="2024-12-03T11:07:53.042" v="1"/>
        <pc:sldMkLst>
          <pc:docMk/>
          <pc:sldMk cId="535143168" sldId="2147483551"/>
        </pc:sldMkLst>
      </pc:sldChg>
      <pc:sldChg chg="add">
        <pc:chgData name="Gamze Dogan" userId="S::gdogan@entsoe.eu::09a7ca71-acfa-4d53-802f-150a9c2aa29d" providerId="AD" clId="Web-{B4F81F57-3BA6-A3A1-3DF4-4654207F1884}" dt="2024-12-03T11:07:53.073" v="3"/>
        <pc:sldMkLst>
          <pc:docMk/>
          <pc:sldMk cId="3178889779" sldId="2147483553"/>
        </pc:sldMkLst>
      </pc:sldChg>
      <pc:sldChg chg="add">
        <pc:chgData name="Gamze Dogan" userId="S::gdogan@entsoe.eu::09a7ca71-acfa-4d53-802f-150a9c2aa29d" providerId="AD" clId="Web-{B4F81F57-3BA6-A3A1-3DF4-4654207F1884}" dt="2024-12-03T11:07:53.089" v="4"/>
        <pc:sldMkLst>
          <pc:docMk/>
          <pc:sldMk cId="3672485202" sldId="2147483554"/>
        </pc:sldMkLst>
      </pc:sldChg>
      <pc:sldChg chg="add">
        <pc:chgData name="Gamze Dogan" userId="S::gdogan@entsoe.eu::09a7ca71-acfa-4d53-802f-150a9c2aa29d" providerId="AD" clId="Web-{B4F81F57-3BA6-A3A1-3DF4-4654207F1884}" dt="2024-12-03T11:07:53.105" v="5"/>
        <pc:sldMkLst>
          <pc:docMk/>
          <pc:sldMk cId="3385444827" sldId="2147483555"/>
        </pc:sldMkLst>
      </pc:sldChg>
      <pc:sldChg chg="add">
        <pc:chgData name="Gamze Dogan" userId="S::gdogan@entsoe.eu::09a7ca71-acfa-4d53-802f-150a9c2aa29d" providerId="AD" clId="Web-{B4F81F57-3BA6-A3A1-3DF4-4654207F1884}" dt="2024-12-03T11:07:53.058" v="2"/>
        <pc:sldMkLst>
          <pc:docMk/>
          <pc:sldMk cId="3001053" sldId="2147483556"/>
        </pc:sldMkLst>
      </pc:sldChg>
      <pc:sldMasterChg chg="addSldLayout">
        <pc:chgData name="Gamze Dogan" userId="S::gdogan@entsoe.eu::09a7ca71-acfa-4d53-802f-150a9c2aa29d" providerId="AD" clId="Web-{B4F81F57-3BA6-A3A1-3DF4-4654207F1884}" dt="2024-12-03T11:07:53.167" v="6"/>
        <pc:sldMasterMkLst>
          <pc:docMk/>
          <pc:sldMasterMk cId="4136069122" sldId="2147483667"/>
        </pc:sldMasterMkLst>
        <pc:sldLayoutChg chg="add">
          <pc:chgData name="Gamze Dogan" userId="S::gdogan@entsoe.eu::09a7ca71-acfa-4d53-802f-150a9c2aa29d" providerId="AD" clId="Web-{B4F81F57-3BA6-A3A1-3DF4-4654207F1884}" dt="2024-12-03T11:07:53.027" v="0"/>
          <pc:sldLayoutMkLst>
            <pc:docMk/>
            <pc:sldMasterMk cId="4136069122" sldId="2147483667"/>
            <pc:sldLayoutMk cId="2500510390" sldId="2147484179"/>
          </pc:sldLayoutMkLst>
        </pc:sldLayoutChg>
        <pc:sldLayoutChg chg="add">
          <pc:chgData name="Gamze Dogan" userId="S::gdogan@entsoe.eu::09a7ca71-acfa-4d53-802f-150a9c2aa29d" providerId="AD" clId="Web-{B4F81F57-3BA6-A3A1-3DF4-4654207F1884}" dt="2024-12-03T11:07:53.042" v="1"/>
          <pc:sldLayoutMkLst>
            <pc:docMk/>
            <pc:sldMasterMk cId="4136069122" sldId="2147483667"/>
            <pc:sldLayoutMk cId="693523159" sldId="2147484180"/>
          </pc:sldLayoutMkLst>
        </pc:sldLayoutChg>
        <pc:sldLayoutChg chg="add">
          <pc:chgData name="Gamze Dogan" userId="S::gdogan@entsoe.eu::09a7ca71-acfa-4d53-802f-150a9c2aa29d" providerId="AD" clId="Web-{B4F81F57-3BA6-A3A1-3DF4-4654207F1884}" dt="2024-12-03T11:07:53.167" v="6"/>
          <pc:sldLayoutMkLst>
            <pc:docMk/>
            <pc:sldMasterMk cId="4136069122" sldId="2147483667"/>
            <pc:sldLayoutMk cId="2082658560" sldId="2147484181"/>
          </pc:sldLayoutMkLst>
        </pc:sldLayoutChg>
      </pc:sldMasterChg>
    </pc:docChg>
  </pc:docChgLst>
  <pc:docChgLst>
    <pc:chgData name="Lazaros Exizidis" userId="S::lexizidis@entsoe.eu::93c52743-18e6-4fc5-98f7-a14714090822" providerId="AD" clId="Web-{F2723F98-74FB-3311-3B4D-B9C9637A7546}"/>
    <pc:docChg chg="modSld">
      <pc:chgData name="Lazaros Exizidis" userId="S::lexizidis@entsoe.eu::93c52743-18e6-4fc5-98f7-a14714090822" providerId="AD" clId="Web-{F2723F98-74FB-3311-3B4D-B9C9637A7546}" dt="2025-03-10T18:22:19.850" v="2" actId="1076"/>
      <pc:docMkLst>
        <pc:docMk/>
      </pc:docMkLst>
      <pc:sldChg chg="modSp">
        <pc:chgData name="Lazaros Exizidis" userId="S::lexizidis@entsoe.eu::93c52743-18e6-4fc5-98f7-a14714090822" providerId="AD" clId="Web-{F2723F98-74FB-3311-3B4D-B9C9637A7546}" dt="2025-03-10T18:22:19.850" v="2" actId="1076"/>
        <pc:sldMkLst>
          <pc:docMk/>
          <pc:sldMk cId="1280573743" sldId="2147482279"/>
        </pc:sldMkLst>
      </pc:sldChg>
    </pc:docChg>
  </pc:docChgLst>
  <pc:docChgLst>
    <pc:chgData name="Hanna Ljungberg" userId="S::hljungberg1@entsoe.eu::4f72be2c-9ad2-490c-b8fc-6ae9249aed49" providerId="AD" clId="Web-{EE9542D4-CDBE-CBFE-DA98-3AB28AFBE4D8}"/>
    <pc:docChg chg="addSld modSld sldOrd addMainMaster">
      <pc:chgData name="Hanna Ljungberg" userId="S::hljungberg1@entsoe.eu::4f72be2c-9ad2-490c-b8fc-6ae9249aed49" providerId="AD" clId="Web-{EE9542D4-CDBE-CBFE-DA98-3AB28AFBE4D8}" dt="2025-03-05T10:32:17.059" v="249" actId="20577"/>
      <pc:docMkLst>
        <pc:docMk/>
      </pc:docMkLst>
      <pc:sldChg chg="delSp modSp add">
        <pc:chgData name="Hanna Ljungberg" userId="S::hljungberg1@entsoe.eu::4f72be2c-9ad2-490c-b8fc-6ae9249aed49" providerId="AD" clId="Web-{EE9542D4-CDBE-CBFE-DA98-3AB28AFBE4D8}" dt="2025-03-05T10:32:17.059" v="249" actId="20577"/>
        <pc:sldMkLst>
          <pc:docMk/>
          <pc:sldMk cId="232823969" sldId="326"/>
        </pc:sldMkLst>
      </pc:sldChg>
      <pc:sldChg chg="modSp">
        <pc:chgData name="Hanna Ljungberg" userId="S::hljungberg1@entsoe.eu::4f72be2c-9ad2-490c-b8fc-6ae9249aed49" providerId="AD" clId="Web-{EE9542D4-CDBE-CBFE-DA98-3AB28AFBE4D8}" dt="2025-03-05T10:23:56.290" v="5" actId="20577"/>
        <pc:sldMkLst>
          <pc:docMk/>
          <pc:sldMk cId="2818729229" sldId="2147470430"/>
        </pc:sldMkLst>
      </pc:sldChg>
      <pc:sldChg chg="modSp add ord replId">
        <pc:chgData name="Hanna Ljungberg" userId="S::hljungberg1@entsoe.eu::4f72be2c-9ad2-490c-b8fc-6ae9249aed49" providerId="AD" clId="Web-{EE9542D4-CDBE-CBFE-DA98-3AB28AFBE4D8}" dt="2025-03-05T10:24:48.135" v="8" actId="20577"/>
        <pc:sldMkLst>
          <pc:docMk/>
          <pc:sldMk cId="1280573743" sldId="2147482279"/>
        </pc:sldMkLst>
      </pc:sldChg>
      <pc:sldMasterChg chg="add addSldLayout">
        <pc:chgData name="Hanna Ljungberg" userId="S::hljungberg1@entsoe.eu::4f72be2c-9ad2-490c-b8fc-6ae9249aed49" providerId="AD" clId="Web-{EE9542D4-CDBE-CBFE-DA98-3AB28AFBE4D8}" dt="2025-03-05T10:26:35.857" v="9"/>
        <pc:sldMasterMkLst>
          <pc:docMk/>
          <pc:sldMasterMk cId="3326782068" sldId="2147483796"/>
        </pc:sldMasterMkLst>
        <pc:sldLayoutChg chg="add">
          <pc:chgData name="Hanna Ljungberg" userId="S::hljungberg1@entsoe.eu::4f72be2c-9ad2-490c-b8fc-6ae9249aed49" providerId="AD" clId="Web-{EE9542D4-CDBE-CBFE-DA98-3AB28AFBE4D8}" dt="2025-03-05T10:26:35.857" v="9"/>
          <pc:sldLayoutMkLst>
            <pc:docMk/>
            <pc:sldMasterMk cId="3326782068" sldId="2147483796"/>
            <pc:sldLayoutMk cId="2052821827" sldId="2147483797"/>
          </pc:sldLayoutMkLst>
        </pc:sldLayoutChg>
        <pc:sldLayoutChg chg="add">
          <pc:chgData name="Hanna Ljungberg" userId="S::hljungberg1@entsoe.eu::4f72be2c-9ad2-490c-b8fc-6ae9249aed49" providerId="AD" clId="Web-{EE9542D4-CDBE-CBFE-DA98-3AB28AFBE4D8}" dt="2025-03-05T10:26:35.857" v="9"/>
          <pc:sldLayoutMkLst>
            <pc:docMk/>
            <pc:sldMasterMk cId="3326782068" sldId="2147483796"/>
            <pc:sldLayoutMk cId="3244461264" sldId="2147483798"/>
          </pc:sldLayoutMkLst>
        </pc:sldLayoutChg>
        <pc:sldLayoutChg chg="add">
          <pc:chgData name="Hanna Ljungberg" userId="S::hljungberg1@entsoe.eu::4f72be2c-9ad2-490c-b8fc-6ae9249aed49" providerId="AD" clId="Web-{EE9542D4-CDBE-CBFE-DA98-3AB28AFBE4D8}" dt="2025-03-05T10:26:35.857" v="9"/>
          <pc:sldLayoutMkLst>
            <pc:docMk/>
            <pc:sldMasterMk cId="3326782068" sldId="2147483796"/>
            <pc:sldLayoutMk cId="520833577" sldId="2147483799"/>
          </pc:sldLayoutMkLst>
        </pc:sldLayoutChg>
      </pc:sldMasterChg>
    </pc:docChg>
  </pc:docChgLst>
  <pc:docChgLst>
    <pc:chgData name="Gamze Dogan" userId="S::gdogan@entsoe.eu::09a7ca71-acfa-4d53-802f-150a9c2aa29d" providerId="AD" clId="Web-{0CF47201-8481-37E6-7BB0-238D44B73FA2}"/>
    <pc:docChg chg="modSld">
      <pc:chgData name="Gamze Dogan" userId="S::gdogan@entsoe.eu::09a7ca71-acfa-4d53-802f-150a9c2aa29d" providerId="AD" clId="Web-{0CF47201-8481-37E6-7BB0-238D44B73FA2}" dt="2024-09-09T09:23:50.200" v="2"/>
      <pc:docMkLst>
        <pc:docMk/>
      </pc:docMkLst>
      <pc:sldChg chg="addSp delSp modSp">
        <pc:chgData name="Gamze Dogan" userId="S::gdogan@entsoe.eu::09a7ca71-acfa-4d53-802f-150a9c2aa29d" providerId="AD" clId="Web-{0CF47201-8481-37E6-7BB0-238D44B73FA2}" dt="2024-09-09T09:23:50.200" v="2"/>
        <pc:sldMkLst>
          <pc:docMk/>
          <pc:sldMk cId="4177148305" sldId="2118499831"/>
        </pc:sldMkLst>
      </pc:sldChg>
    </pc:docChg>
  </pc:docChgLst>
  <pc:docChgLst>
    <pc:chgData name="Sneha Manohara" userId="d2dd72d3-cfe1-4938-aa62-b4243e42299d" providerId="ADAL" clId="{BBF4E819-AF60-424E-B07F-33B8C8358EB8}"/>
    <pc:docChg chg="undo custSel modSld">
      <pc:chgData name="Sneha Manohara" userId="d2dd72d3-cfe1-4938-aa62-b4243e42299d" providerId="ADAL" clId="{BBF4E819-AF60-424E-B07F-33B8C8358EB8}" dt="2024-09-09T11:35:38.520" v="7"/>
      <pc:docMkLst>
        <pc:docMk/>
      </pc:docMkLst>
      <pc:sldChg chg="modSp mod delCm modCm">
        <pc:chgData name="Sneha Manohara" userId="d2dd72d3-cfe1-4938-aa62-b4243e42299d" providerId="ADAL" clId="{BBF4E819-AF60-424E-B07F-33B8C8358EB8}" dt="2024-09-09T11:35:38.520" v="7"/>
        <pc:sldMkLst>
          <pc:docMk/>
          <pc:sldMk cId="96255415" sldId="2147470390"/>
        </pc:sldMkLst>
        <pc:extLst>
          <p:ext xmlns:p="http://schemas.openxmlformats.org/presentationml/2006/main" uri="{D6D511B9-2390-475A-947B-AFAB55BFBCF1}">
            <pc226:cmChg xmlns:pc226="http://schemas.microsoft.com/office/powerpoint/2022/06/main/command" chg="del mod">
              <pc226:chgData name="Sneha Manohara" userId="d2dd72d3-cfe1-4938-aa62-b4243e42299d" providerId="ADAL" clId="{BBF4E819-AF60-424E-B07F-33B8C8358EB8}" dt="2024-09-09T11:35:38.520" v="7"/>
              <pc2:cmMkLst xmlns:pc2="http://schemas.microsoft.com/office/powerpoint/2019/9/main/command">
                <pc:docMk/>
                <pc:sldMk cId="96255415" sldId="2147470390"/>
                <pc2:cmMk id="{1E4BAA43-088C-4A89-921E-27D9E444D08F}"/>
              </pc2:cmMkLst>
            </pc226:cmChg>
          </p:ext>
        </pc:extLst>
      </pc:sldChg>
    </pc:docChg>
  </pc:docChgLst>
  <pc:docChgLst>
    <pc:chgData name="Gamze Dogan" userId="S::gdogan@entsoe.eu::09a7ca71-acfa-4d53-802f-150a9c2aa29d" providerId="AD" clId="Web-{924F720A-D5C3-35F8-686D-42AC6B51E906}"/>
    <pc:docChg chg="modSld">
      <pc:chgData name="Gamze Dogan" userId="S::gdogan@entsoe.eu::09a7ca71-acfa-4d53-802f-150a9c2aa29d" providerId="AD" clId="Web-{924F720A-D5C3-35F8-686D-42AC6B51E906}" dt="2024-06-24T11:46:23.171" v="3" actId="20577"/>
      <pc:docMkLst>
        <pc:docMk/>
      </pc:docMkLst>
      <pc:sldChg chg="modSp">
        <pc:chgData name="Gamze Dogan" userId="S::gdogan@entsoe.eu::09a7ca71-acfa-4d53-802f-150a9c2aa29d" providerId="AD" clId="Web-{924F720A-D5C3-35F8-686D-42AC6B51E906}" dt="2024-06-24T11:46:23.171" v="3" actId="20577"/>
        <pc:sldMkLst>
          <pc:docMk/>
          <pc:sldMk cId="4174169623" sldId="2147470317"/>
        </pc:sldMkLst>
      </pc:sldChg>
    </pc:docChg>
  </pc:docChgLst>
  <pc:docChgLst>
    <pc:chgData name="Lazaros Exizidis" userId="S::lexizidis@entsoe.eu::93c52743-18e6-4fc5-98f7-a14714090822" providerId="AD" clId="Web-{A1BF88F6-17CB-20B3-5E54-A6A05ADCA717}"/>
    <pc:docChg chg="addSld delSld modSld">
      <pc:chgData name="Lazaros Exizidis" userId="S::lexizidis@entsoe.eu::93c52743-18e6-4fc5-98f7-a14714090822" providerId="AD" clId="Web-{A1BF88F6-17CB-20B3-5E54-A6A05ADCA717}" dt="2025-05-26T07:51:37.262" v="118"/>
      <pc:docMkLst>
        <pc:docMk/>
      </pc:docMkLst>
      <pc:sldChg chg="add del">
        <pc:chgData name="Lazaros Exizidis" userId="S::lexizidis@entsoe.eu::93c52743-18e6-4fc5-98f7-a14714090822" providerId="AD" clId="Web-{A1BF88F6-17CB-20B3-5E54-A6A05ADCA717}" dt="2025-05-26T07:51:37.262" v="118"/>
        <pc:sldMkLst>
          <pc:docMk/>
          <pc:sldMk cId="433016291" sldId="269"/>
        </pc:sldMkLst>
      </pc:sldChg>
      <pc:sldChg chg="add del">
        <pc:chgData name="Lazaros Exizidis" userId="S::lexizidis@entsoe.eu::93c52743-18e6-4fc5-98f7-a14714090822" providerId="AD" clId="Web-{A1BF88F6-17CB-20B3-5E54-A6A05ADCA717}" dt="2025-05-26T07:51:37.231" v="106"/>
        <pc:sldMkLst>
          <pc:docMk/>
          <pc:sldMk cId="120729066" sldId="285"/>
        </pc:sldMkLst>
      </pc:sldChg>
      <pc:sldChg chg="add del">
        <pc:chgData name="Lazaros Exizidis" userId="S::lexizidis@entsoe.eu::93c52743-18e6-4fc5-98f7-a14714090822" providerId="AD" clId="Web-{A1BF88F6-17CB-20B3-5E54-A6A05ADCA717}" dt="2025-05-26T07:51:37.246" v="115"/>
        <pc:sldMkLst>
          <pc:docMk/>
          <pc:sldMk cId="245492398" sldId="297"/>
        </pc:sldMkLst>
      </pc:sldChg>
      <pc:sldChg chg="add del">
        <pc:chgData name="Lazaros Exizidis" userId="S::lexizidis@entsoe.eu::93c52743-18e6-4fc5-98f7-a14714090822" providerId="AD" clId="Web-{A1BF88F6-17CB-20B3-5E54-A6A05ADCA717}" dt="2025-05-26T07:51:37.246" v="114"/>
        <pc:sldMkLst>
          <pc:docMk/>
          <pc:sldMk cId="25567909" sldId="298"/>
        </pc:sldMkLst>
      </pc:sldChg>
      <pc:sldChg chg="add del">
        <pc:chgData name="Lazaros Exizidis" userId="S::lexizidis@entsoe.eu::93c52743-18e6-4fc5-98f7-a14714090822" providerId="AD" clId="Web-{A1BF88F6-17CB-20B3-5E54-A6A05ADCA717}" dt="2025-05-26T07:51:37.246" v="113"/>
        <pc:sldMkLst>
          <pc:docMk/>
          <pc:sldMk cId="3102237779" sldId="299"/>
        </pc:sldMkLst>
      </pc:sldChg>
      <pc:sldChg chg="modSp">
        <pc:chgData name="Lazaros Exizidis" userId="S::lexizidis@entsoe.eu::93c52743-18e6-4fc5-98f7-a14714090822" providerId="AD" clId="Web-{A1BF88F6-17CB-20B3-5E54-A6A05ADCA717}" dt="2025-05-26T07:43:32.638" v="2"/>
        <pc:sldMkLst>
          <pc:docMk/>
          <pc:sldMk cId="3873752731" sldId="2118499815"/>
        </pc:sldMkLst>
      </pc:sldChg>
      <pc:sldChg chg="modSp">
        <pc:chgData name="Lazaros Exizidis" userId="S::lexizidis@entsoe.eu::93c52743-18e6-4fc5-98f7-a14714090822" providerId="AD" clId="Web-{A1BF88F6-17CB-20B3-5E54-A6A05ADCA717}" dt="2025-05-26T07:47:57.224" v="92"/>
        <pc:sldMkLst>
          <pc:docMk/>
          <pc:sldMk cId="1418729431" sldId="2118499816"/>
        </pc:sldMkLst>
      </pc:sldChg>
      <pc:sldChg chg="add del">
        <pc:chgData name="Lazaros Exizidis" userId="S::lexizidis@entsoe.eu::93c52743-18e6-4fc5-98f7-a14714090822" providerId="AD" clId="Web-{A1BF88F6-17CB-20B3-5E54-A6A05ADCA717}" dt="2025-05-26T07:51:37.246" v="117"/>
        <pc:sldMkLst>
          <pc:docMk/>
          <pc:sldMk cId="535143168" sldId="2147483551"/>
        </pc:sldMkLst>
      </pc:sldChg>
      <pc:sldChg chg="add del">
        <pc:chgData name="Lazaros Exizidis" userId="S::lexizidis@entsoe.eu::93c52743-18e6-4fc5-98f7-a14714090822" providerId="AD" clId="Web-{A1BF88F6-17CB-20B3-5E54-A6A05ADCA717}" dt="2025-05-26T07:51:37.246" v="111"/>
        <pc:sldMkLst>
          <pc:docMk/>
          <pc:sldMk cId="2103291063" sldId="2147483552"/>
        </pc:sldMkLst>
      </pc:sldChg>
      <pc:sldChg chg="add del">
        <pc:chgData name="Lazaros Exizidis" userId="S::lexizidis@entsoe.eu::93c52743-18e6-4fc5-98f7-a14714090822" providerId="AD" clId="Web-{A1BF88F6-17CB-20B3-5E54-A6A05ADCA717}" dt="2025-05-26T07:51:37.246" v="116"/>
        <pc:sldMkLst>
          <pc:docMk/>
          <pc:sldMk cId="4162985807" sldId="2147483555"/>
        </pc:sldMkLst>
      </pc:sldChg>
      <pc:sldChg chg="add del">
        <pc:chgData name="Lazaros Exizidis" userId="S::lexizidis@entsoe.eu::93c52743-18e6-4fc5-98f7-a14714090822" providerId="AD" clId="Web-{A1BF88F6-17CB-20B3-5E54-A6A05ADCA717}" dt="2025-05-26T07:51:37.246" v="109"/>
        <pc:sldMkLst>
          <pc:docMk/>
          <pc:sldMk cId="3465855542" sldId="2147483556"/>
        </pc:sldMkLst>
      </pc:sldChg>
      <pc:sldChg chg="add del">
        <pc:chgData name="Lazaros Exizidis" userId="S::lexizidis@entsoe.eu::93c52743-18e6-4fc5-98f7-a14714090822" providerId="AD" clId="Web-{A1BF88F6-17CB-20B3-5E54-A6A05ADCA717}" dt="2025-05-26T07:51:37.246" v="112"/>
        <pc:sldMkLst>
          <pc:docMk/>
          <pc:sldMk cId="2482589129" sldId="2147483557"/>
        </pc:sldMkLst>
      </pc:sldChg>
      <pc:sldChg chg="add del">
        <pc:chgData name="Lazaros Exizidis" userId="S::lexizidis@entsoe.eu::93c52743-18e6-4fc5-98f7-a14714090822" providerId="AD" clId="Web-{A1BF88F6-17CB-20B3-5E54-A6A05ADCA717}" dt="2025-05-26T07:51:37.246" v="110"/>
        <pc:sldMkLst>
          <pc:docMk/>
          <pc:sldMk cId="2748985962" sldId="2147483559"/>
        </pc:sldMkLst>
      </pc:sldChg>
      <pc:sldChg chg="add del">
        <pc:chgData name="Lazaros Exizidis" userId="S::lexizidis@entsoe.eu::93c52743-18e6-4fc5-98f7-a14714090822" providerId="AD" clId="Web-{A1BF88F6-17CB-20B3-5E54-A6A05ADCA717}" dt="2025-05-26T07:51:37.246" v="108"/>
        <pc:sldMkLst>
          <pc:docMk/>
          <pc:sldMk cId="2130323124" sldId="2147483560"/>
        </pc:sldMkLst>
      </pc:sldChg>
      <pc:sldChg chg="add del">
        <pc:chgData name="Lazaros Exizidis" userId="S::lexizidis@entsoe.eu::93c52743-18e6-4fc5-98f7-a14714090822" providerId="AD" clId="Web-{A1BF88F6-17CB-20B3-5E54-A6A05ADCA717}" dt="2025-05-26T07:51:37.246" v="107"/>
        <pc:sldMkLst>
          <pc:docMk/>
          <pc:sldMk cId="2676093872" sldId="2147483561"/>
        </pc:sldMkLst>
      </pc:sldChg>
    </pc:docChg>
  </pc:docChgLst>
  <pc:docChgLst>
    <pc:chgData name="Lazaros Exizidis" userId="93c52743-18e6-4fc5-98f7-a14714090822" providerId="ADAL" clId="{AD69A2B0-4BB7-40B5-ABC7-BD64C596C2FE}"/>
    <pc:docChg chg="custSel delSld modSld delMainMaster">
      <pc:chgData name="Lazaros Exizidis" userId="93c52743-18e6-4fc5-98f7-a14714090822" providerId="ADAL" clId="{AD69A2B0-4BB7-40B5-ABC7-BD64C596C2FE}" dt="2025-04-14T11:49:41.942" v="150" actId="20577"/>
      <pc:docMkLst>
        <pc:docMk/>
      </pc:docMkLst>
      <pc:sldChg chg="del">
        <pc:chgData name="Lazaros Exizidis" userId="93c52743-18e6-4fc5-98f7-a14714090822" providerId="ADAL" clId="{AD69A2B0-4BB7-40B5-ABC7-BD64C596C2FE}" dt="2025-04-14T11:48:52.306" v="129" actId="47"/>
        <pc:sldMkLst>
          <pc:docMk/>
          <pc:sldMk cId="1965923269" sldId="264"/>
        </pc:sldMkLst>
      </pc:sldChg>
      <pc:sldChg chg="del">
        <pc:chgData name="Lazaros Exizidis" userId="93c52743-18e6-4fc5-98f7-a14714090822" providerId="ADAL" clId="{AD69A2B0-4BB7-40B5-ABC7-BD64C596C2FE}" dt="2025-04-14T11:48:50.915" v="125" actId="47"/>
        <pc:sldMkLst>
          <pc:docMk/>
          <pc:sldMk cId="3611505094" sldId="330"/>
        </pc:sldMkLst>
      </pc:sldChg>
      <pc:sldChg chg="del">
        <pc:chgData name="Lazaros Exizidis" userId="93c52743-18e6-4fc5-98f7-a14714090822" providerId="ADAL" clId="{AD69A2B0-4BB7-40B5-ABC7-BD64C596C2FE}" dt="2025-04-14T11:48:51.766" v="127" actId="47"/>
        <pc:sldMkLst>
          <pc:docMk/>
          <pc:sldMk cId="1754775667" sldId="921"/>
        </pc:sldMkLst>
      </pc:sldChg>
      <pc:sldChg chg="del">
        <pc:chgData name="Lazaros Exizidis" userId="93c52743-18e6-4fc5-98f7-a14714090822" providerId="ADAL" clId="{AD69A2B0-4BB7-40B5-ABC7-BD64C596C2FE}" dt="2025-04-14T11:48:52.055" v="128" actId="47"/>
        <pc:sldMkLst>
          <pc:docMk/>
          <pc:sldMk cId="2726041204" sldId="924"/>
        </pc:sldMkLst>
      </pc:sldChg>
      <pc:sldChg chg="del">
        <pc:chgData name="Lazaros Exizidis" userId="93c52743-18e6-4fc5-98f7-a14714090822" providerId="ADAL" clId="{AD69A2B0-4BB7-40B5-ABC7-BD64C596C2FE}" dt="2025-04-14T11:48:50.739" v="124" actId="47"/>
        <pc:sldMkLst>
          <pc:docMk/>
          <pc:sldMk cId="608019727" sldId="7441"/>
        </pc:sldMkLst>
      </pc:sldChg>
      <pc:sldChg chg="del">
        <pc:chgData name="Lazaros Exizidis" userId="93c52743-18e6-4fc5-98f7-a14714090822" providerId="ADAL" clId="{AD69A2B0-4BB7-40B5-ABC7-BD64C596C2FE}" dt="2025-04-14T11:48:51.069" v="126" actId="47"/>
        <pc:sldMkLst>
          <pc:docMk/>
          <pc:sldMk cId="616551977" sldId="7442"/>
        </pc:sldMkLst>
      </pc:sldChg>
      <pc:sldChg chg="del">
        <pc:chgData name="Lazaros Exizidis" userId="93c52743-18e6-4fc5-98f7-a14714090822" providerId="ADAL" clId="{AD69A2B0-4BB7-40B5-ABC7-BD64C596C2FE}" dt="2025-04-14T11:48:50.555" v="123" actId="47"/>
        <pc:sldMkLst>
          <pc:docMk/>
          <pc:sldMk cId="1522309913" sldId="7443"/>
        </pc:sldMkLst>
      </pc:sldChg>
      <pc:sldChg chg="del">
        <pc:chgData name="Lazaros Exizidis" userId="93c52743-18e6-4fc5-98f7-a14714090822" providerId="ADAL" clId="{AD69A2B0-4BB7-40B5-ABC7-BD64C596C2FE}" dt="2025-04-14T11:49:04.758" v="138" actId="47"/>
        <pc:sldMkLst>
          <pc:docMk/>
          <pc:sldMk cId="3669762491" sldId="9197"/>
        </pc:sldMkLst>
      </pc:sldChg>
      <pc:sldChg chg="modSp mod">
        <pc:chgData name="Lazaros Exizidis" userId="93c52743-18e6-4fc5-98f7-a14714090822" providerId="ADAL" clId="{AD69A2B0-4BB7-40B5-ABC7-BD64C596C2FE}" dt="2025-04-14T11:48:04.131" v="116" actId="20577"/>
        <pc:sldMkLst>
          <pc:docMk/>
          <pc:sldMk cId="1852452574" sldId="9329"/>
        </pc:sldMkLst>
      </pc:sldChg>
      <pc:sldChg chg="addSp delSp modSp mod">
        <pc:chgData name="Lazaros Exizidis" userId="93c52743-18e6-4fc5-98f7-a14714090822" providerId="ADAL" clId="{AD69A2B0-4BB7-40B5-ABC7-BD64C596C2FE}" dt="2025-04-14T11:47:56.288" v="105" actId="207"/>
        <pc:sldMkLst>
          <pc:docMk/>
          <pc:sldMk cId="3873752731" sldId="2118499815"/>
        </pc:sldMkLst>
      </pc:sldChg>
      <pc:sldChg chg="modSp mod">
        <pc:chgData name="Lazaros Exizidis" userId="93c52743-18e6-4fc5-98f7-a14714090822" providerId="ADAL" clId="{AD69A2B0-4BB7-40B5-ABC7-BD64C596C2FE}" dt="2025-04-14T11:48:34.675" v="117" actId="2165"/>
        <pc:sldMkLst>
          <pc:docMk/>
          <pc:sldMk cId="1418729431" sldId="2118499816"/>
        </pc:sldMkLst>
      </pc:sldChg>
      <pc:sldChg chg="del">
        <pc:chgData name="Lazaros Exizidis" userId="93c52743-18e6-4fc5-98f7-a14714090822" providerId="ADAL" clId="{AD69A2B0-4BB7-40B5-ABC7-BD64C596C2FE}" dt="2025-04-14T11:48:50.396" v="122" actId="47"/>
        <pc:sldMkLst>
          <pc:docMk/>
          <pc:sldMk cId="4086584266" sldId="2118499832"/>
        </pc:sldMkLst>
      </pc:sldChg>
      <pc:sldChg chg="modSp mod">
        <pc:chgData name="Lazaros Exizidis" userId="93c52743-18e6-4fc5-98f7-a14714090822" providerId="ADAL" clId="{AD69A2B0-4BB7-40B5-ABC7-BD64C596C2FE}" dt="2025-04-14T11:49:35.045" v="146" actId="20577"/>
        <pc:sldMkLst>
          <pc:docMk/>
          <pc:sldMk cId="2144446173" sldId="2118499834"/>
        </pc:sldMkLst>
      </pc:sldChg>
      <pc:sldChg chg="delSp modSp mod">
        <pc:chgData name="Lazaros Exizidis" userId="93c52743-18e6-4fc5-98f7-a14714090822" providerId="ADAL" clId="{AD69A2B0-4BB7-40B5-ABC7-BD64C596C2FE}" dt="2025-04-14T11:49:38.874" v="148" actId="20577"/>
        <pc:sldMkLst>
          <pc:docMk/>
          <pc:sldMk cId="185472273" sldId="2118499835"/>
        </pc:sldMkLst>
      </pc:sldChg>
      <pc:sldChg chg="modSp mod">
        <pc:chgData name="Lazaros Exizidis" userId="93c52743-18e6-4fc5-98f7-a14714090822" providerId="ADAL" clId="{AD69A2B0-4BB7-40B5-ABC7-BD64C596C2FE}" dt="2025-04-14T11:49:41.942" v="150" actId="20577"/>
        <pc:sldMkLst>
          <pc:docMk/>
          <pc:sldMk cId="2967597416" sldId="2118499836"/>
        </pc:sldMkLst>
      </pc:sldChg>
      <pc:sldChg chg="modSp">
        <pc:chgData name="Lazaros Exizidis" userId="93c52743-18e6-4fc5-98f7-a14714090822" providerId="ADAL" clId="{AD69A2B0-4BB7-40B5-ABC7-BD64C596C2FE}" dt="2025-04-14T11:48:46.557" v="121" actId="20577"/>
        <pc:sldMkLst>
          <pc:docMk/>
          <pc:sldMk cId="4192395279" sldId="2147470427"/>
        </pc:sldMkLst>
      </pc:sldChg>
      <pc:sldChg chg="modSp mod">
        <pc:chgData name="Lazaros Exizidis" userId="93c52743-18e6-4fc5-98f7-a14714090822" providerId="ADAL" clId="{AD69A2B0-4BB7-40B5-ABC7-BD64C596C2FE}" dt="2025-04-14T11:49:31.171" v="144" actId="20577"/>
        <pc:sldMkLst>
          <pc:docMk/>
          <pc:sldMk cId="2394706829" sldId="2147470428"/>
        </pc:sldMkLst>
      </pc:sldChg>
      <pc:sldChg chg="del">
        <pc:chgData name="Lazaros Exizidis" userId="93c52743-18e6-4fc5-98f7-a14714090822" providerId="ADAL" clId="{AD69A2B0-4BB7-40B5-ABC7-BD64C596C2FE}" dt="2025-04-14T11:48:57.565" v="131" actId="47"/>
        <pc:sldMkLst>
          <pc:docMk/>
          <pc:sldMk cId="547090308" sldId="2147470429"/>
        </pc:sldMkLst>
      </pc:sldChg>
      <pc:sldChg chg="del">
        <pc:chgData name="Lazaros Exizidis" userId="93c52743-18e6-4fc5-98f7-a14714090822" providerId="ADAL" clId="{AD69A2B0-4BB7-40B5-ABC7-BD64C596C2FE}" dt="2025-04-14T11:49:11.155" v="140" actId="47"/>
        <pc:sldMkLst>
          <pc:docMk/>
          <pc:sldMk cId="2818729229" sldId="2147470430"/>
        </pc:sldMkLst>
      </pc:sldChg>
      <pc:sldChg chg="del">
        <pc:chgData name="Lazaros Exizidis" userId="93c52743-18e6-4fc5-98f7-a14714090822" providerId="ADAL" clId="{AD69A2B0-4BB7-40B5-ABC7-BD64C596C2FE}" dt="2025-04-14T11:48:57.942" v="133" actId="47"/>
        <pc:sldMkLst>
          <pc:docMk/>
          <pc:sldMk cId="3095163318" sldId="2147471316"/>
        </pc:sldMkLst>
      </pc:sldChg>
      <pc:sldChg chg="del">
        <pc:chgData name="Lazaros Exizidis" userId="93c52743-18e6-4fc5-98f7-a14714090822" providerId="ADAL" clId="{AD69A2B0-4BB7-40B5-ABC7-BD64C596C2FE}" dt="2025-04-14T11:48:58.697" v="134" actId="47"/>
        <pc:sldMkLst>
          <pc:docMk/>
          <pc:sldMk cId="2595873027" sldId="2147471355"/>
        </pc:sldMkLst>
      </pc:sldChg>
      <pc:sldChg chg="del">
        <pc:chgData name="Lazaros Exizidis" userId="93c52743-18e6-4fc5-98f7-a14714090822" providerId="ADAL" clId="{AD69A2B0-4BB7-40B5-ABC7-BD64C596C2FE}" dt="2025-04-14T11:48:59.842" v="136" actId="47"/>
        <pc:sldMkLst>
          <pc:docMk/>
          <pc:sldMk cId="3542403747" sldId="2147471378"/>
        </pc:sldMkLst>
      </pc:sldChg>
      <pc:sldChg chg="del">
        <pc:chgData name="Lazaros Exizidis" userId="93c52743-18e6-4fc5-98f7-a14714090822" providerId="ADAL" clId="{AD69A2B0-4BB7-40B5-ABC7-BD64C596C2FE}" dt="2025-04-14T11:48:57.740" v="132" actId="47"/>
        <pc:sldMkLst>
          <pc:docMk/>
          <pc:sldMk cId="4108510474" sldId="2147482268"/>
        </pc:sldMkLst>
      </pc:sldChg>
      <pc:sldChg chg="del">
        <pc:chgData name="Lazaros Exizidis" userId="93c52743-18e6-4fc5-98f7-a14714090822" providerId="ADAL" clId="{AD69A2B0-4BB7-40B5-ABC7-BD64C596C2FE}" dt="2025-04-14T11:48:59.258" v="135" actId="47"/>
        <pc:sldMkLst>
          <pc:docMk/>
          <pc:sldMk cId="1606226857" sldId="2147482269"/>
        </pc:sldMkLst>
      </pc:sldChg>
      <pc:sldChg chg="del">
        <pc:chgData name="Lazaros Exizidis" userId="93c52743-18e6-4fc5-98f7-a14714090822" providerId="ADAL" clId="{AD69A2B0-4BB7-40B5-ABC7-BD64C596C2FE}" dt="2025-04-14T11:49:00.603" v="137" actId="47"/>
        <pc:sldMkLst>
          <pc:docMk/>
          <pc:sldMk cId="1011888389" sldId="2147482278"/>
        </pc:sldMkLst>
      </pc:sldChg>
      <pc:sldChg chg="del">
        <pc:chgData name="Lazaros Exizidis" userId="93c52743-18e6-4fc5-98f7-a14714090822" providerId="ADAL" clId="{AD69A2B0-4BB7-40B5-ABC7-BD64C596C2FE}" dt="2025-04-14T11:49:11.527" v="141" actId="47"/>
        <pc:sldMkLst>
          <pc:docMk/>
          <pc:sldMk cId="1280573743" sldId="2147482279"/>
        </pc:sldMkLst>
      </pc:sldChg>
      <pc:sldChg chg="del">
        <pc:chgData name="Lazaros Exizidis" userId="93c52743-18e6-4fc5-98f7-a14714090822" providerId="ADAL" clId="{AD69A2B0-4BB7-40B5-ABC7-BD64C596C2FE}" dt="2025-04-14T11:49:12.239" v="142" actId="47"/>
        <pc:sldMkLst>
          <pc:docMk/>
          <pc:sldMk cId="1394225653" sldId="2147482280"/>
        </pc:sldMkLst>
      </pc:sldChg>
      <pc:sldChg chg="del">
        <pc:chgData name="Lazaros Exizidis" userId="93c52743-18e6-4fc5-98f7-a14714090822" providerId="ADAL" clId="{AD69A2B0-4BB7-40B5-ABC7-BD64C596C2FE}" dt="2025-04-14T11:48:55.181" v="130" actId="47"/>
        <pc:sldMkLst>
          <pc:docMk/>
          <pc:sldMk cId="4079403828" sldId="2147482281"/>
        </pc:sldMkLst>
      </pc:sldChg>
      <pc:sldMasterChg chg="del delSldLayout">
        <pc:chgData name="Lazaros Exizidis" userId="93c52743-18e6-4fc5-98f7-a14714090822" providerId="ADAL" clId="{AD69A2B0-4BB7-40B5-ABC7-BD64C596C2FE}" dt="2025-04-14T11:48:50.739" v="124" actId="47"/>
        <pc:sldMasterMkLst>
          <pc:docMk/>
          <pc:sldMasterMk cId="3115899438" sldId="2147484182"/>
        </pc:sldMasterMkLst>
        <pc:sldLayoutChg chg="del">
          <pc:chgData name="Lazaros Exizidis" userId="93c52743-18e6-4fc5-98f7-a14714090822" providerId="ADAL" clId="{AD69A2B0-4BB7-40B5-ABC7-BD64C596C2FE}" dt="2025-04-14T11:48:50.739" v="124" actId="47"/>
          <pc:sldLayoutMkLst>
            <pc:docMk/>
            <pc:sldMasterMk cId="3115899438" sldId="2147484182"/>
            <pc:sldLayoutMk cId="1588585359" sldId="2147484183"/>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742620477" sldId="2147484184"/>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675159283" sldId="2147484185"/>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3992419268" sldId="2147484186"/>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2733541993" sldId="2147484187"/>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3690838434" sldId="2147484188"/>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3007979657" sldId="2147484189"/>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1201038774" sldId="2147484190"/>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3112502955" sldId="2147484191"/>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1905465723" sldId="2147484192"/>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4046611575" sldId="2147484193"/>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3711965520" sldId="2147484194"/>
          </pc:sldLayoutMkLst>
        </pc:sldLayoutChg>
        <pc:sldLayoutChg chg="del">
          <pc:chgData name="Lazaros Exizidis" userId="93c52743-18e6-4fc5-98f7-a14714090822" providerId="ADAL" clId="{AD69A2B0-4BB7-40B5-ABC7-BD64C596C2FE}" dt="2025-04-14T11:48:50.739" v="124" actId="47"/>
          <pc:sldLayoutMkLst>
            <pc:docMk/>
            <pc:sldMasterMk cId="3115899438" sldId="2147484182"/>
            <pc:sldLayoutMk cId="1215595626" sldId="2147484195"/>
          </pc:sldLayoutMkLst>
        </pc:sldLayoutChg>
      </pc:sldMasterChg>
      <pc:sldMasterChg chg="del delSldLayout">
        <pc:chgData name="Lazaros Exizidis" userId="93c52743-18e6-4fc5-98f7-a14714090822" providerId="ADAL" clId="{AD69A2B0-4BB7-40B5-ABC7-BD64C596C2FE}" dt="2025-04-14T11:48:52.306" v="129" actId="47"/>
        <pc:sldMasterMkLst>
          <pc:docMk/>
          <pc:sldMasterMk cId="1324697103" sldId="2147484196"/>
        </pc:sldMasterMkLst>
        <pc:sldLayoutChg chg="del">
          <pc:chgData name="Lazaros Exizidis" userId="93c52743-18e6-4fc5-98f7-a14714090822" providerId="ADAL" clId="{AD69A2B0-4BB7-40B5-ABC7-BD64C596C2FE}" dt="2025-04-14T11:48:52.306" v="129" actId="47"/>
          <pc:sldLayoutMkLst>
            <pc:docMk/>
            <pc:sldMasterMk cId="1324697103" sldId="2147484196"/>
            <pc:sldLayoutMk cId="4027732640" sldId="2147484197"/>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179779824" sldId="2147484198"/>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3330721864" sldId="2147484199"/>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3895103753" sldId="2147484200"/>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593784556" sldId="2147484201"/>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923635742" sldId="2147484202"/>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2405407564" sldId="2147484203"/>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63440336" sldId="2147484204"/>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3997426751" sldId="2147484205"/>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1600330420" sldId="2147484206"/>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1389372034" sldId="2147484207"/>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3766332013" sldId="2147484208"/>
          </pc:sldLayoutMkLst>
        </pc:sldLayoutChg>
        <pc:sldLayoutChg chg="del">
          <pc:chgData name="Lazaros Exizidis" userId="93c52743-18e6-4fc5-98f7-a14714090822" providerId="ADAL" clId="{AD69A2B0-4BB7-40B5-ABC7-BD64C596C2FE}" dt="2025-04-14T11:48:52.306" v="129" actId="47"/>
          <pc:sldLayoutMkLst>
            <pc:docMk/>
            <pc:sldMasterMk cId="1324697103" sldId="2147484196"/>
            <pc:sldLayoutMk cId="4027271306" sldId="2147484209"/>
          </pc:sldLayoutMkLst>
        </pc:sldLayoutChg>
      </pc:sldMasterChg>
    </pc:docChg>
  </pc:docChgLst>
  <pc:docChgLst>
    <pc:chgData name="Lazaros Exizidis" userId="93c52743-18e6-4fc5-98f7-a14714090822" providerId="ADAL" clId="{5F20427E-11A2-4067-8D77-30702A63D271}"/>
    <pc:docChg chg="undo custSel delSld modSld">
      <pc:chgData name="Lazaros Exizidis" userId="93c52743-18e6-4fc5-98f7-a14714090822" providerId="ADAL" clId="{5F20427E-11A2-4067-8D77-30702A63D271}" dt="2025-06-10T10:52:40.636" v="423" actId="478"/>
      <pc:docMkLst>
        <pc:docMk/>
      </pc:docMkLst>
      <pc:sldChg chg="modSp mod">
        <pc:chgData name="Lazaros Exizidis" userId="93c52743-18e6-4fc5-98f7-a14714090822" providerId="ADAL" clId="{5F20427E-11A2-4067-8D77-30702A63D271}" dt="2025-05-19T07:49:56.584" v="1" actId="1076"/>
        <pc:sldMkLst>
          <pc:docMk/>
          <pc:sldMk cId="1852452574" sldId="9329"/>
        </pc:sldMkLst>
      </pc:sldChg>
      <pc:sldChg chg="addSp modSp mod">
        <pc:chgData name="Lazaros Exizidis" userId="93c52743-18e6-4fc5-98f7-a14714090822" providerId="ADAL" clId="{5F20427E-11A2-4067-8D77-30702A63D271}" dt="2025-06-10T10:51:57.325" v="422" actId="14100"/>
        <pc:sldMkLst>
          <pc:docMk/>
          <pc:sldMk cId="4177148305" sldId="2118499831"/>
        </pc:sldMkLst>
      </pc:sldChg>
      <pc:sldChg chg="addSp delSp modSp mod">
        <pc:chgData name="Lazaros Exizidis" userId="93c52743-18e6-4fc5-98f7-a14714090822" providerId="ADAL" clId="{5F20427E-11A2-4067-8D77-30702A63D271}" dt="2025-05-20T15:17:10.051" v="126" actId="6549"/>
        <pc:sldMkLst>
          <pc:docMk/>
          <pc:sldMk cId="2144446173" sldId="2118499834"/>
        </pc:sldMkLst>
      </pc:sldChg>
      <pc:sldChg chg="modSp mod">
        <pc:chgData name="Lazaros Exizidis" userId="93c52743-18e6-4fc5-98f7-a14714090822" providerId="ADAL" clId="{5F20427E-11A2-4067-8D77-30702A63D271}" dt="2025-05-28T17:22:26.680" v="354" actId="20577"/>
        <pc:sldMkLst>
          <pc:docMk/>
          <pc:sldMk cId="2967597416" sldId="2118499836"/>
        </pc:sldMkLst>
      </pc:sldChg>
      <pc:sldChg chg="del">
        <pc:chgData name="Lazaros Exizidis" userId="93c52743-18e6-4fc5-98f7-a14714090822" providerId="ADAL" clId="{5F20427E-11A2-4067-8D77-30702A63D271}" dt="2025-05-28T17:20:16.226" v="171" actId="47"/>
        <pc:sldMkLst>
          <pc:docMk/>
          <pc:sldMk cId="4192395279" sldId="2147470427"/>
        </pc:sldMkLst>
      </pc:sldChg>
      <pc:sldChg chg="del">
        <pc:chgData name="Lazaros Exizidis" userId="93c52743-18e6-4fc5-98f7-a14714090822" providerId="ADAL" clId="{5F20427E-11A2-4067-8D77-30702A63D271}" dt="2025-05-21T09:42:25.047" v="157" actId="47"/>
        <pc:sldMkLst>
          <pc:docMk/>
          <pc:sldMk cId="3762339334" sldId="2147470429"/>
        </pc:sldMkLst>
      </pc:sldChg>
      <pc:sldChg chg="addSp delSp modSp mod">
        <pc:chgData name="Lazaros Exizidis" userId="93c52743-18e6-4fc5-98f7-a14714090822" providerId="ADAL" clId="{5F20427E-11A2-4067-8D77-30702A63D271}" dt="2025-06-10T10:52:40.636" v="423" actId="478"/>
        <pc:sldMkLst>
          <pc:docMk/>
          <pc:sldMk cId="2523188913" sldId="2147470430"/>
        </pc:sldMkLst>
      </pc:sldChg>
      <pc:sldMasterChg chg="delSldLayout">
        <pc:chgData name="Lazaros Exizidis" userId="93c52743-18e6-4fc5-98f7-a14714090822" providerId="ADAL" clId="{5F20427E-11A2-4067-8D77-30702A63D271}" dt="2025-05-28T17:20:16.226" v="171" actId="47"/>
        <pc:sldMasterMkLst>
          <pc:docMk/>
          <pc:sldMasterMk cId="4136069122" sldId="2147483667"/>
        </pc:sldMasterMkLst>
        <pc:sldLayoutChg chg="del">
          <pc:chgData name="Lazaros Exizidis" userId="93c52743-18e6-4fc5-98f7-a14714090822" providerId="ADAL" clId="{5F20427E-11A2-4067-8D77-30702A63D271}" dt="2025-05-28T17:20:16.226" v="171" actId="47"/>
          <pc:sldLayoutMkLst>
            <pc:docMk/>
            <pc:sldMasterMk cId="4136069122" sldId="2147483667"/>
            <pc:sldLayoutMk cId="2618273611" sldId="2147484176"/>
          </pc:sldLayoutMkLst>
        </pc:sldLayoutChg>
      </pc:sldMasterChg>
    </pc:docChg>
  </pc:docChgLst>
  <pc:docChgLst>
    <pc:chgData name="Gamze Dogan" userId="S::gdogan@entsoe.eu::09a7ca71-acfa-4d53-802f-150a9c2aa29d" providerId="AD" clId="Web-{9BA672FC-432E-925D-C5A5-99B92F520B1F}"/>
    <pc:docChg chg="addSld delSld">
      <pc:chgData name="Gamze Dogan" userId="S::gdogan@entsoe.eu::09a7ca71-acfa-4d53-802f-150a9c2aa29d" providerId="AD" clId="Web-{9BA672FC-432E-925D-C5A5-99B92F520B1F}" dt="2024-06-12T13:09:44.838" v="2"/>
      <pc:docMkLst>
        <pc:docMk/>
      </pc:docMkLst>
      <pc:sldChg chg="del">
        <pc:chgData name="Gamze Dogan" userId="S::gdogan@entsoe.eu::09a7ca71-acfa-4d53-802f-150a9c2aa29d" providerId="AD" clId="Web-{9BA672FC-432E-925D-C5A5-99B92F520B1F}" dt="2024-06-12T13:09:43.869" v="1"/>
        <pc:sldMkLst>
          <pc:docMk/>
          <pc:sldMk cId="3219077959" sldId="9335"/>
        </pc:sldMkLst>
      </pc:sldChg>
      <pc:sldChg chg="del">
        <pc:chgData name="Gamze Dogan" userId="S::gdogan@entsoe.eu::09a7ca71-acfa-4d53-802f-150a9c2aa29d" providerId="AD" clId="Web-{9BA672FC-432E-925D-C5A5-99B92F520B1F}" dt="2024-06-12T13:09:44.838" v="2"/>
        <pc:sldMkLst>
          <pc:docMk/>
          <pc:sldMk cId="1072331163" sldId="2118499832"/>
        </pc:sldMkLst>
      </pc:sldChg>
      <pc:sldChg chg="add">
        <pc:chgData name="Gamze Dogan" userId="S::gdogan@entsoe.eu::09a7ca71-acfa-4d53-802f-150a9c2aa29d" providerId="AD" clId="Web-{9BA672FC-432E-925D-C5A5-99B92F520B1F}" dt="2024-06-12T13:09:40.322" v="0"/>
        <pc:sldMkLst>
          <pc:docMk/>
          <pc:sldMk cId="1207150409" sldId="2147470419"/>
        </pc:sldMkLst>
      </pc:sldChg>
    </pc:docChg>
  </pc:docChgLst>
  <pc:docChgLst>
    <pc:chgData name="Gamze Dogan" userId="S::gdogan@entsoe.eu::09a7ca71-acfa-4d53-802f-150a9c2aa29d" providerId="AD" clId="Web-{3FA931EA-1AFD-DAD7-2A0B-0B3A822A131B}"/>
    <pc:docChg chg="addSld delSld">
      <pc:chgData name="Gamze Dogan" userId="S::gdogan@entsoe.eu::09a7ca71-acfa-4d53-802f-150a9c2aa29d" providerId="AD" clId="Web-{3FA931EA-1AFD-DAD7-2A0B-0B3A822A131B}" dt="2024-11-28T09:57:12.944" v="5"/>
      <pc:docMkLst>
        <pc:docMk/>
      </pc:docMkLst>
      <pc:sldChg chg="add del">
        <pc:chgData name="Gamze Dogan" userId="S::gdogan@entsoe.eu::09a7ca71-acfa-4d53-802f-150a9c2aa29d" providerId="AD" clId="Web-{3FA931EA-1AFD-DAD7-2A0B-0B3A822A131B}" dt="2024-11-28T09:57:09.506" v="4"/>
        <pc:sldMkLst>
          <pc:docMk/>
          <pc:sldMk cId="96255415" sldId="2147470390"/>
        </pc:sldMkLst>
      </pc:sldChg>
      <pc:sldChg chg="add del">
        <pc:chgData name="Gamze Dogan" userId="S::gdogan@entsoe.eu::09a7ca71-acfa-4d53-802f-150a9c2aa29d" providerId="AD" clId="Web-{3FA931EA-1AFD-DAD7-2A0B-0B3A822A131B}" dt="2024-11-28T09:57:12.944" v="5"/>
        <pc:sldMkLst>
          <pc:docMk/>
          <pc:sldMk cId="2316195997" sldId="2147474154"/>
        </pc:sldMkLst>
      </pc:sldChg>
      <pc:sldChg chg="add del">
        <pc:chgData name="Gamze Dogan" userId="S::gdogan@entsoe.eu::09a7ca71-acfa-4d53-802f-150a9c2aa29d" providerId="AD" clId="Web-{3FA931EA-1AFD-DAD7-2A0B-0B3A822A131B}" dt="2024-11-28T09:57:06.350" v="3"/>
        <pc:sldMkLst>
          <pc:docMk/>
          <pc:sldMk cId="3721950429" sldId="2147474156"/>
        </pc:sldMkLst>
      </pc:sldChg>
    </pc:docChg>
  </pc:docChgLst>
  <pc:docChgLst>
    <pc:chgData name="Gamze Dogan" userId="S::gdogan@entsoe.eu::09a7ca71-acfa-4d53-802f-150a9c2aa29d" providerId="AD" clId="Web-{B7993384-E741-5871-79C3-E88668C8EB13}"/>
    <pc:docChg chg="modSld">
      <pc:chgData name="Gamze Dogan" userId="S::gdogan@entsoe.eu::09a7ca71-acfa-4d53-802f-150a9c2aa29d" providerId="AD" clId="Web-{B7993384-E741-5871-79C3-E88668C8EB13}" dt="2024-10-22T10:17:15.558" v="1"/>
      <pc:docMkLst>
        <pc:docMk/>
      </pc:docMkLst>
    </pc:docChg>
  </pc:docChgLst>
  <pc:docChgLst>
    <pc:chgData name="Hanna Ljungberg" userId="S::hljungberg1@entsoe.eu::4f72be2c-9ad2-490c-b8fc-6ae9249aed49" providerId="AD" clId="Web-{CC25AE8E-CC52-75EF-3A67-54F2945471BF}"/>
    <pc:docChg chg="modSld">
      <pc:chgData name="Hanna Ljungberg" userId="S::hljungberg1@entsoe.eu::4f72be2c-9ad2-490c-b8fc-6ae9249aed49" providerId="AD" clId="Web-{CC25AE8E-CC52-75EF-3A67-54F2945471BF}" dt="2024-06-11T15:17:00.730" v="29" actId="20577"/>
      <pc:docMkLst>
        <pc:docMk/>
      </pc:docMkLst>
      <pc:sldChg chg="addSp delSp modSp">
        <pc:chgData name="Hanna Ljungberg" userId="S::hljungberg1@entsoe.eu::4f72be2c-9ad2-490c-b8fc-6ae9249aed49" providerId="AD" clId="Web-{CC25AE8E-CC52-75EF-3A67-54F2945471BF}" dt="2024-06-11T15:09:17.650" v="27" actId="1076"/>
        <pc:sldMkLst>
          <pc:docMk/>
          <pc:sldMk cId="3843402503" sldId="2145707525"/>
        </pc:sldMkLst>
      </pc:sldChg>
      <pc:sldChg chg="modSp">
        <pc:chgData name="Hanna Ljungberg" userId="S::hljungberg1@entsoe.eu::4f72be2c-9ad2-490c-b8fc-6ae9249aed49" providerId="AD" clId="Web-{CC25AE8E-CC52-75EF-3A67-54F2945471BF}" dt="2024-06-11T15:17:00.730" v="29" actId="20577"/>
        <pc:sldMkLst>
          <pc:docMk/>
          <pc:sldMk cId="923175848" sldId="2147470385"/>
        </pc:sldMkLst>
      </pc:sldChg>
    </pc:docChg>
  </pc:docChgLst>
  <pc:docChgLst>
    <pc:chgData name="Gamze Dogan" userId="S::gdogan@entsoe.eu::09a7ca71-acfa-4d53-802f-150a9c2aa29d" providerId="AD" clId="Web-{E023BA1D-DD4D-C221-280F-FBBDB2359384}"/>
    <pc:docChg chg="addSld delSld">
      <pc:chgData name="Gamze Dogan" userId="S::gdogan@entsoe.eu::09a7ca71-acfa-4d53-802f-150a9c2aa29d" providerId="AD" clId="Web-{E023BA1D-DD4D-C221-280F-FBBDB2359384}" dt="2025-09-10T07:29:25.599" v="52"/>
      <pc:docMkLst>
        <pc:docMk/>
      </pc:docMkLst>
      <pc:sldChg chg="add del">
        <pc:chgData name="Gamze Dogan" userId="S::gdogan@entsoe.eu::09a7ca71-acfa-4d53-802f-150a9c2aa29d" providerId="AD" clId="Web-{E023BA1D-DD4D-C221-280F-FBBDB2359384}" dt="2025-09-10T07:29:24.693" v="46"/>
        <pc:sldMkLst>
          <pc:docMk/>
          <pc:sldMk cId="2411632815" sldId="270"/>
        </pc:sldMkLst>
      </pc:sldChg>
      <pc:sldChg chg="add">
        <pc:chgData name="Gamze Dogan" userId="S::gdogan@entsoe.eu::09a7ca71-acfa-4d53-802f-150a9c2aa29d" providerId="AD" clId="Web-{E023BA1D-DD4D-C221-280F-FBBDB2359384}" dt="2025-09-10T07:27:37.083" v="0"/>
        <pc:sldMkLst>
          <pc:docMk/>
          <pc:sldMk cId="4118266449" sldId="9196"/>
        </pc:sldMkLst>
      </pc:sldChg>
      <pc:sldChg chg="add">
        <pc:chgData name="Gamze Dogan" userId="S::gdogan@entsoe.eu::09a7ca71-acfa-4d53-802f-150a9c2aa29d" providerId="AD" clId="Web-{E023BA1D-DD4D-C221-280F-FBBDB2359384}" dt="2025-09-10T07:27:37.161" v="1"/>
        <pc:sldMkLst>
          <pc:docMk/>
          <pc:sldMk cId="3669762491" sldId="9197"/>
        </pc:sldMkLst>
      </pc:sldChg>
      <pc:sldChg chg="add del">
        <pc:chgData name="Gamze Dogan" userId="S::gdogan@entsoe.eu::09a7ca71-acfa-4d53-802f-150a9c2aa29d" providerId="AD" clId="Web-{E023BA1D-DD4D-C221-280F-FBBDB2359384}" dt="2025-09-10T07:29:25.599" v="52"/>
        <pc:sldMkLst>
          <pc:docMk/>
          <pc:sldMk cId="2732886656" sldId="9522"/>
        </pc:sldMkLst>
      </pc:sldChg>
      <pc:sldChg chg="del">
        <pc:chgData name="Gamze Dogan" userId="S::gdogan@entsoe.eu::09a7ca71-acfa-4d53-802f-150a9c2aa29d" providerId="AD" clId="Web-{E023BA1D-DD4D-C221-280F-FBBDB2359384}" dt="2025-09-10T07:28:40.412" v="7"/>
        <pc:sldMkLst>
          <pc:docMk/>
          <pc:sldMk cId="3232844527" sldId="2147471342"/>
        </pc:sldMkLst>
      </pc:sldChg>
      <pc:sldChg chg="add del">
        <pc:chgData name="Gamze Dogan" userId="S::gdogan@entsoe.eu::09a7ca71-acfa-4d53-802f-150a9c2aa29d" providerId="AD" clId="Web-{E023BA1D-DD4D-C221-280F-FBBDB2359384}" dt="2025-09-10T07:29:24.053" v="40"/>
        <pc:sldMkLst>
          <pc:docMk/>
          <pc:sldMk cId="3938143309" sldId="2147471345"/>
        </pc:sldMkLst>
      </pc:sldChg>
      <pc:sldChg chg="add del">
        <pc:chgData name="Gamze Dogan" userId="S::gdogan@entsoe.eu::09a7ca71-acfa-4d53-802f-150a9c2aa29d" providerId="AD" clId="Web-{E023BA1D-DD4D-C221-280F-FBBDB2359384}" dt="2025-09-10T07:29:24.193" v="41"/>
        <pc:sldMkLst>
          <pc:docMk/>
          <pc:sldMk cId="2677790333" sldId="2147471353"/>
        </pc:sldMkLst>
      </pc:sldChg>
      <pc:sldChg chg="add del">
        <pc:chgData name="Gamze Dogan" userId="S::gdogan@entsoe.eu::09a7ca71-acfa-4d53-802f-150a9c2aa29d" providerId="AD" clId="Web-{E023BA1D-DD4D-C221-280F-FBBDB2359384}" dt="2025-09-10T07:29:24.787" v="47"/>
        <pc:sldMkLst>
          <pc:docMk/>
          <pc:sldMk cId="1978318423" sldId="2147471357"/>
        </pc:sldMkLst>
      </pc:sldChg>
      <pc:sldChg chg="add del">
        <pc:chgData name="Gamze Dogan" userId="S::gdogan@entsoe.eu::09a7ca71-acfa-4d53-802f-150a9c2aa29d" providerId="AD" clId="Web-{E023BA1D-DD4D-C221-280F-FBBDB2359384}" dt="2025-09-10T07:29:24.396" v="43"/>
        <pc:sldMkLst>
          <pc:docMk/>
          <pc:sldMk cId="2915918788" sldId="2147471358"/>
        </pc:sldMkLst>
      </pc:sldChg>
      <pc:sldChg chg="del">
        <pc:chgData name="Gamze Dogan" userId="S::gdogan@entsoe.eu::09a7ca71-acfa-4d53-802f-150a9c2aa29d" providerId="AD" clId="Web-{E023BA1D-DD4D-C221-280F-FBBDB2359384}" dt="2025-09-10T07:28:41.787" v="9"/>
        <pc:sldMkLst>
          <pc:docMk/>
          <pc:sldMk cId="1132645086" sldId="2147471370"/>
        </pc:sldMkLst>
      </pc:sldChg>
      <pc:sldChg chg="del">
        <pc:chgData name="Gamze Dogan" userId="S::gdogan@entsoe.eu::09a7ca71-acfa-4d53-802f-150a9c2aa29d" providerId="AD" clId="Web-{E023BA1D-DD4D-C221-280F-FBBDB2359384}" dt="2025-09-10T07:28:41.115" v="8"/>
        <pc:sldMkLst>
          <pc:docMk/>
          <pc:sldMk cId="265444446" sldId="2147471371"/>
        </pc:sldMkLst>
      </pc:sldChg>
      <pc:sldChg chg="add del">
        <pc:chgData name="Gamze Dogan" userId="S::gdogan@entsoe.eu::09a7ca71-acfa-4d53-802f-150a9c2aa29d" providerId="AD" clId="Web-{E023BA1D-DD4D-C221-280F-FBBDB2359384}" dt="2025-09-10T07:29:25.240" v="51"/>
        <pc:sldMkLst>
          <pc:docMk/>
          <pc:sldMk cId="905369851" sldId="2147471372"/>
        </pc:sldMkLst>
      </pc:sldChg>
      <pc:sldChg chg="del">
        <pc:chgData name="Gamze Dogan" userId="S::gdogan@entsoe.eu::09a7ca71-acfa-4d53-802f-150a9c2aa29d" providerId="AD" clId="Web-{E023BA1D-DD4D-C221-280F-FBBDB2359384}" dt="2025-09-10T07:28:38.037" v="3"/>
        <pc:sldMkLst>
          <pc:docMk/>
          <pc:sldMk cId="806317382" sldId="2147471373"/>
        </pc:sldMkLst>
      </pc:sldChg>
      <pc:sldChg chg="add del">
        <pc:chgData name="Gamze Dogan" userId="S::gdogan@entsoe.eu::09a7ca71-acfa-4d53-802f-150a9c2aa29d" providerId="AD" clId="Web-{E023BA1D-DD4D-C221-280F-FBBDB2359384}" dt="2025-09-10T07:29:24.615" v="45"/>
        <pc:sldMkLst>
          <pc:docMk/>
          <pc:sldMk cId="952110726" sldId="2147471380"/>
        </pc:sldMkLst>
      </pc:sldChg>
      <pc:sldChg chg="add del">
        <pc:chgData name="Gamze Dogan" userId="S::gdogan@entsoe.eu::09a7ca71-acfa-4d53-802f-150a9c2aa29d" providerId="AD" clId="Web-{E023BA1D-DD4D-C221-280F-FBBDB2359384}" dt="2025-09-10T07:29:24.318" v="42"/>
        <pc:sldMkLst>
          <pc:docMk/>
          <pc:sldMk cId="656859846" sldId="2147471418"/>
        </pc:sldMkLst>
      </pc:sldChg>
      <pc:sldChg chg="add del">
        <pc:chgData name="Gamze Dogan" userId="S::gdogan@entsoe.eu::09a7ca71-acfa-4d53-802f-150a9c2aa29d" providerId="AD" clId="Web-{E023BA1D-DD4D-C221-280F-FBBDB2359384}" dt="2025-09-10T07:29:24.881" v="48"/>
        <pc:sldMkLst>
          <pc:docMk/>
          <pc:sldMk cId="1441722085" sldId="2147471419"/>
        </pc:sldMkLst>
      </pc:sldChg>
      <pc:sldChg chg="del">
        <pc:chgData name="Gamze Dogan" userId="S::gdogan@entsoe.eu::09a7ca71-acfa-4d53-802f-150a9c2aa29d" providerId="AD" clId="Web-{E023BA1D-DD4D-C221-280F-FBBDB2359384}" dt="2025-09-10T07:28:38.755" v="4"/>
        <pc:sldMkLst>
          <pc:docMk/>
          <pc:sldMk cId="3124582545" sldId="2147471429"/>
        </pc:sldMkLst>
      </pc:sldChg>
      <pc:sldChg chg="del">
        <pc:chgData name="Gamze Dogan" userId="S::gdogan@entsoe.eu::09a7ca71-acfa-4d53-802f-150a9c2aa29d" providerId="AD" clId="Web-{E023BA1D-DD4D-C221-280F-FBBDB2359384}" dt="2025-09-10T07:28:42.771" v="10"/>
        <pc:sldMkLst>
          <pc:docMk/>
          <pc:sldMk cId="3182639612" sldId="2147471431"/>
        </pc:sldMkLst>
      </pc:sldChg>
      <pc:sldChg chg="add del">
        <pc:chgData name="Gamze Dogan" userId="S::gdogan@entsoe.eu::09a7ca71-acfa-4d53-802f-150a9c2aa29d" providerId="AD" clId="Web-{E023BA1D-DD4D-C221-280F-FBBDB2359384}" dt="2025-09-10T07:29:23.943" v="39"/>
        <pc:sldMkLst>
          <pc:docMk/>
          <pc:sldMk cId="2311621567" sldId="2147471432"/>
        </pc:sldMkLst>
      </pc:sldChg>
      <pc:sldChg chg="add del">
        <pc:chgData name="Gamze Dogan" userId="S::gdogan@entsoe.eu::09a7ca71-acfa-4d53-802f-150a9c2aa29d" providerId="AD" clId="Web-{E023BA1D-DD4D-C221-280F-FBBDB2359384}" dt="2025-09-10T07:29:24.490" v="44"/>
        <pc:sldMkLst>
          <pc:docMk/>
          <pc:sldMk cId="2692695899" sldId="2147471433"/>
        </pc:sldMkLst>
      </pc:sldChg>
      <pc:sldChg chg="add del">
        <pc:chgData name="Gamze Dogan" userId="S::gdogan@entsoe.eu::09a7ca71-acfa-4d53-802f-150a9c2aa29d" providerId="AD" clId="Web-{E023BA1D-DD4D-C221-280F-FBBDB2359384}" dt="2025-09-10T07:29:24.974" v="49"/>
        <pc:sldMkLst>
          <pc:docMk/>
          <pc:sldMk cId="3202870897" sldId="2147471434"/>
        </pc:sldMkLst>
      </pc:sldChg>
      <pc:sldChg chg="add del">
        <pc:chgData name="Gamze Dogan" userId="S::gdogan@entsoe.eu::09a7ca71-acfa-4d53-802f-150a9c2aa29d" providerId="AD" clId="Web-{E023BA1D-DD4D-C221-280F-FBBDB2359384}" dt="2025-09-10T07:29:25.099" v="50"/>
        <pc:sldMkLst>
          <pc:docMk/>
          <pc:sldMk cId="356697213" sldId="2147471435"/>
        </pc:sldMkLst>
      </pc:sldChg>
    </pc:docChg>
  </pc:docChgLst>
  <pc:docChgLst>
    <pc:chgData name="Puddu Roberto (Terna)" userId="3add651e-a7aa-4fd9-a014-f14ee85ca7bb" providerId="ADAL" clId="{5EDC77AB-4A3C-4A8A-B213-72826658CDF8}"/>
    <pc:docChg chg="addSld delSld modSld">
      <pc:chgData name="Puddu Roberto (Terna)" userId="3add651e-a7aa-4fd9-a014-f14ee85ca7bb" providerId="ADAL" clId="{5EDC77AB-4A3C-4A8A-B213-72826658CDF8}" dt="2024-09-02T14:04:18.280" v="9" actId="20577"/>
      <pc:docMkLst>
        <pc:docMk/>
      </pc:docMkLst>
      <pc:sldChg chg="modSp add del">
        <pc:chgData name="Puddu Roberto (Terna)" userId="3add651e-a7aa-4fd9-a014-f14ee85ca7bb" providerId="ADAL" clId="{5EDC77AB-4A3C-4A8A-B213-72826658CDF8}" dt="2024-09-02T14:04:04.002" v="4" actId="47"/>
        <pc:sldMkLst>
          <pc:docMk/>
          <pc:sldMk cId="3481021572" sldId="868"/>
        </pc:sldMkLst>
      </pc:sldChg>
      <pc:sldChg chg="add">
        <pc:chgData name="Puddu Roberto (Terna)" userId="3add651e-a7aa-4fd9-a014-f14ee85ca7bb" providerId="ADAL" clId="{5EDC77AB-4A3C-4A8A-B213-72826658CDF8}" dt="2024-09-02T14:03:40.799" v="0"/>
        <pc:sldMkLst>
          <pc:docMk/>
          <pc:sldMk cId="4118266449" sldId="9196"/>
        </pc:sldMkLst>
      </pc:sldChg>
      <pc:sldChg chg="add">
        <pc:chgData name="Puddu Roberto (Terna)" userId="3add651e-a7aa-4fd9-a014-f14ee85ca7bb" providerId="ADAL" clId="{5EDC77AB-4A3C-4A8A-B213-72826658CDF8}" dt="2024-09-02T14:03:40.799" v="0"/>
        <pc:sldMkLst>
          <pc:docMk/>
          <pc:sldMk cId="3669762491" sldId="9197"/>
        </pc:sldMkLst>
      </pc:sldChg>
      <pc:sldChg chg="add">
        <pc:chgData name="Puddu Roberto (Terna)" userId="3add651e-a7aa-4fd9-a014-f14ee85ca7bb" providerId="ADAL" clId="{5EDC77AB-4A3C-4A8A-B213-72826658CDF8}" dt="2024-09-02T14:03:40.799" v="0"/>
        <pc:sldMkLst>
          <pc:docMk/>
          <pc:sldMk cId="2487312617" sldId="9205"/>
        </pc:sldMkLst>
      </pc:sldChg>
      <pc:sldChg chg="modSp add del mod">
        <pc:chgData name="Puddu Roberto (Terna)" userId="3add651e-a7aa-4fd9-a014-f14ee85ca7bb" providerId="ADAL" clId="{5EDC77AB-4A3C-4A8A-B213-72826658CDF8}" dt="2024-09-02T14:04:13.333" v="7" actId="47"/>
        <pc:sldMkLst>
          <pc:docMk/>
          <pc:sldMk cId="1647242822" sldId="2118499835"/>
        </pc:sldMkLst>
      </pc:sldChg>
      <pc:sldChg chg="modSp add del">
        <pc:chgData name="Puddu Roberto (Terna)" userId="3add651e-a7aa-4fd9-a014-f14ee85ca7bb" providerId="ADAL" clId="{5EDC77AB-4A3C-4A8A-B213-72826658CDF8}" dt="2024-09-02T14:04:01.916" v="2"/>
        <pc:sldMkLst>
          <pc:docMk/>
          <pc:sldMk cId="2774711679" sldId="2118499835"/>
        </pc:sldMkLst>
      </pc:sldChg>
      <pc:sldChg chg="modSp add mod">
        <pc:chgData name="Puddu Roberto (Terna)" userId="3add651e-a7aa-4fd9-a014-f14ee85ca7bb" providerId="ADAL" clId="{5EDC77AB-4A3C-4A8A-B213-72826658CDF8}" dt="2024-09-02T14:04:18.280" v="9" actId="20577"/>
        <pc:sldMkLst>
          <pc:docMk/>
          <pc:sldMk cId="3409848114" sldId="2118499836"/>
        </pc:sldMkLst>
      </pc:sldChg>
    </pc:docChg>
  </pc:docChgLst>
  <pc:docChgLst>
    <pc:chgData name="Yuen Yee Shan Cherry" userId="27b3b394-9fa9-462a-ab69-c793d67162d2" providerId="ADAL" clId="{63E97DAC-5892-4CA3-80FF-1B447D3C7AB4}"/>
    <pc:docChg chg="custSel modSld">
      <pc:chgData name="Yuen Yee Shan Cherry" userId="27b3b394-9fa9-462a-ab69-c793d67162d2" providerId="ADAL" clId="{63E97DAC-5892-4CA3-80FF-1B447D3C7AB4}" dt="2024-06-12T16:27:39.608" v="193" actId="20577"/>
      <pc:docMkLst>
        <pc:docMk/>
      </pc:docMkLst>
      <pc:sldChg chg="modSp">
        <pc:chgData name="Yuen Yee Shan Cherry" userId="27b3b394-9fa9-462a-ab69-c793d67162d2" providerId="ADAL" clId="{63E97DAC-5892-4CA3-80FF-1B447D3C7AB4}" dt="2024-06-12T16:19:46.103" v="3"/>
        <pc:sldMkLst>
          <pc:docMk/>
          <pc:sldMk cId="1418729431" sldId="2118499816"/>
        </pc:sldMkLst>
      </pc:sldChg>
      <pc:sldChg chg="modSp mod">
        <pc:chgData name="Yuen Yee Shan Cherry" userId="27b3b394-9fa9-462a-ab69-c793d67162d2" providerId="ADAL" clId="{63E97DAC-5892-4CA3-80FF-1B447D3C7AB4}" dt="2024-06-12T16:19:35.724" v="2" actId="21"/>
        <pc:sldMkLst>
          <pc:docMk/>
          <pc:sldMk cId="685203586" sldId="2118499829"/>
        </pc:sldMkLst>
      </pc:sldChg>
      <pc:sldChg chg="addSp delSp modSp mod">
        <pc:chgData name="Yuen Yee Shan Cherry" userId="27b3b394-9fa9-462a-ab69-c793d67162d2" providerId="ADAL" clId="{63E97DAC-5892-4CA3-80FF-1B447D3C7AB4}" dt="2024-06-12T16:27:39.608" v="193" actId="20577"/>
        <pc:sldMkLst>
          <pc:docMk/>
          <pc:sldMk cId="1207150409" sldId="2147470419"/>
        </pc:sldMkLst>
      </pc:sldChg>
    </pc:docChg>
  </pc:docChgLst>
  <pc:docChgLst>
    <pc:chgData name="Gamze Dogan" userId="S::gdogan@entsoe.eu::09a7ca71-acfa-4d53-802f-150a9c2aa29d" providerId="AD" clId="Web-{33432E3B-C007-CA39-66DB-FB1FF744A324}"/>
    <pc:docChg chg="modSld">
      <pc:chgData name="Gamze Dogan" userId="S::gdogan@entsoe.eu::09a7ca71-acfa-4d53-802f-150a9c2aa29d" providerId="AD" clId="Web-{33432E3B-C007-CA39-66DB-FB1FF744A324}" dt="2025-08-28T14:13:54.148" v="190"/>
      <pc:docMkLst>
        <pc:docMk/>
      </pc:docMkLst>
      <pc:sldChg chg="modSp">
        <pc:chgData name="Gamze Dogan" userId="S::gdogan@entsoe.eu::09a7ca71-acfa-4d53-802f-150a9c2aa29d" providerId="AD" clId="Web-{33432E3B-C007-CA39-66DB-FB1FF744A324}" dt="2025-08-28T13:01:31.209" v="81"/>
        <pc:sldMkLst>
          <pc:docMk/>
          <pc:sldMk cId="1418729431" sldId="2118499816"/>
        </pc:sldMkLst>
        <pc:graphicFrameChg chg="mod modGraphic">
          <ac:chgData name="Gamze Dogan" userId="S::gdogan@entsoe.eu::09a7ca71-acfa-4d53-802f-150a9c2aa29d" providerId="AD" clId="Web-{33432E3B-C007-CA39-66DB-FB1FF744A324}" dt="2025-08-28T13:01:31.209" v="81"/>
          <ac:graphicFrameMkLst>
            <pc:docMk/>
            <pc:sldMk cId="1418729431" sldId="2118499816"/>
            <ac:graphicFrameMk id="4" creationId="{38D5D198-733A-44F1-913C-4958DC06FD51}"/>
          </ac:graphicFrameMkLst>
        </pc:graphicFrameChg>
      </pc:sldChg>
    </pc:docChg>
  </pc:docChgLst>
  <pc:docChgLst>
    <pc:chgData name="Gamze Dogan" userId="S::gdogan@entsoe.eu::09a7ca71-acfa-4d53-802f-150a9c2aa29d" providerId="AD" clId="Web-{432A0631-53BD-6532-1EA2-DB69229D5810}"/>
    <pc:docChg chg="modSld">
      <pc:chgData name="Gamze Dogan" userId="S::gdogan@entsoe.eu::09a7ca71-acfa-4d53-802f-150a9c2aa29d" providerId="AD" clId="Web-{432A0631-53BD-6532-1EA2-DB69229D5810}" dt="2024-08-19T07:04:46.664" v="7"/>
      <pc:docMkLst>
        <pc:docMk/>
      </pc:docMkLst>
    </pc:docChg>
  </pc:docChgLst>
  <pc:docChgLst>
    <pc:chgData name="Habir Paré Nsangou" userId="S::habir.pare_coreso.eu#ext#@entsoe00.onmicrosoft.com::0404f6c9-493e-4a28-8ac7-96c8e1d1b44c" providerId="AD" clId="Web-{B3753018-BB49-4290-C234-05BC5049FA47}"/>
    <pc:docChg chg="addSld delSld">
      <pc:chgData name="Habir Paré Nsangou" userId="S::habir.pare_coreso.eu#ext#@entsoe00.onmicrosoft.com::0404f6c9-493e-4a28-8ac7-96c8e1d1b44c" providerId="AD" clId="Web-{B3753018-BB49-4290-C234-05BC5049FA47}" dt="2025-03-11T14:50:49.971" v="1"/>
      <pc:docMkLst>
        <pc:docMk/>
      </pc:docMkLst>
      <pc:sldChg chg="del">
        <pc:chgData name="Habir Paré Nsangou" userId="S::habir.pare_coreso.eu#ext#@entsoe00.onmicrosoft.com::0404f6c9-493e-4a28-8ac7-96c8e1d1b44c" providerId="AD" clId="Web-{B3753018-BB49-4290-C234-05BC5049FA47}" dt="2025-03-11T14:50:49.971" v="1"/>
        <pc:sldMkLst>
          <pc:docMk/>
          <pc:sldMk cId="3693389328" sldId="2147474165"/>
        </pc:sldMkLst>
      </pc:sldChg>
      <pc:sldChg chg="add">
        <pc:chgData name="Habir Paré Nsangou" userId="S::habir.pare_coreso.eu#ext#@entsoe00.onmicrosoft.com::0404f6c9-493e-4a28-8ac7-96c8e1d1b44c" providerId="AD" clId="Web-{B3753018-BB49-4290-C234-05BC5049FA47}" dt="2025-03-11T14:50:39.455" v="0"/>
        <pc:sldMkLst>
          <pc:docMk/>
          <pc:sldMk cId="4079403828" sldId="2147482281"/>
        </pc:sldMkLst>
      </pc:sldChg>
    </pc:docChg>
  </pc:docChgLst>
  <pc:docChgLst>
    <pc:chgData name="Gamze Dogan" userId="S::gdogan@entsoe.eu::09a7ca71-acfa-4d53-802f-150a9c2aa29d" providerId="AD" clId="Web-{DE9764FD-BF76-18FB-CFDC-BF717879C693}"/>
    <pc:docChg chg="modSld">
      <pc:chgData name="Gamze Dogan" userId="S::gdogan@entsoe.eu::09a7ca71-acfa-4d53-802f-150a9c2aa29d" providerId="AD" clId="Web-{DE9764FD-BF76-18FB-CFDC-BF717879C693}" dt="2024-05-29T11:19:33.593" v="189"/>
      <pc:docMkLst>
        <pc:docMk/>
      </pc:docMkLst>
      <pc:sldChg chg="modSp">
        <pc:chgData name="Gamze Dogan" userId="S::gdogan@entsoe.eu::09a7ca71-acfa-4d53-802f-150a9c2aa29d" providerId="AD" clId="Web-{DE9764FD-BF76-18FB-CFDC-BF717879C693}" dt="2024-05-29T11:05:08.687" v="29"/>
        <pc:sldMkLst>
          <pc:docMk/>
          <pc:sldMk cId="1418729431" sldId="2118499816"/>
        </pc:sldMkLst>
      </pc:sldChg>
      <pc:sldChg chg="modSp">
        <pc:chgData name="Gamze Dogan" userId="S::gdogan@entsoe.eu::09a7ca71-acfa-4d53-802f-150a9c2aa29d" providerId="AD" clId="Web-{DE9764FD-BF76-18FB-CFDC-BF717879C693}" dt="2024-05-29T11:19:33.593" v="189"/>
        <pc:sldMkLst>
          <pc:docMk/>
          <pc:sldMk cId="685203586" sldId="2118499829"/>
        </pc:sldMkLst>
      </pc:sldChg>
    </pc:docChg>
  </pc:docChgLst>
  <pc:docChgLst>
    <pc:chgData name="Gamze Dogan" userId="S::gdogan@entsoe.eu::09a7ca71-acfa-4d53-802f-150a9c2aa29d" providerId="AD" clId="Web-{3E238D76-4E60-4D6D-C73E-38E49154BAE2}"/>
    <pc:docChg chg="addSld modSld">
      <pc:chgData name="Gamze Dogan" userId="S::gdogan@entsoe.eu::09a7ca71-acfa-4d53-802f-150a9c2aa29d" providerId="AD" clId="Web-{3E238D76-4E60-4D6D-C73E-38E49154BAE2}" dt="2025-09-04T10:10:30.005" v="15"/>
      <pc:docMkLst>
        <pc:docMk/>
      </pc:docMkLst>
      <pc:sldChg chg="modSp add">
        <pc:chgData name="Gamze Dogan" userId="S::gdogan@entsoe.eu::09a7ca71-acfa-4d53-802f-150a9c2aa29d" providerId="AD" clId="Web-{3E238D76-4E60-4D6D-C73E-38E49154BAE2}" dt="2025-09-04T10:10:26.661" v="14" actId="20577"/>
        <pc:sldMkLst>
          <pc:docMk/>
          <pc:sldMk cId="3219077959" sldId="9335"/>
        </pc:sldMkLst>
        <pc:graphicFrameChg chg="modGraphic">
          <ac:chgData name="Gamze Dogan" userId="S::gdogan@entsoe.eu::09a7ca71-acfa-4d53-802f-150a9c2aa29d" providerId="AD" clId="Web-{3E238D76-4E60-4D6D-C73E-38E49154BAE2}" dt="2025-09-04T10:10:26.661" v="14" actId="20577"/>
          <ac:graphicFrameMkLst>
            <pc:docMk/>
            <pc:sldMk cId="3219077959" sldId="9335"/>
            <ac:graphicFrameMk id="3" creationId="{FCC00CD2-7A17-4B72-9414-B4E04DA9BDB4}"/>
          </ac:graphicFrameMkLst>
        </pc:graphicFrameChg>
      </pc:sldChg>
      <pc:sldChg chg="add">
        <pc:chgData name="Gamze Dogan" userId="S::gdogan@entsoe.eu::09a7ca71-acfa-4d53-802f-150a9c2aa29d" providerId="AD" clId="Web-{3E238D76-4E60-4D6D-C73E-38E49154BAE2}" dt="2025-09-04T08:46:59.931" v="10"/>
        <pc:sldMkLst>
          <pc:docMk/>
          <pc:sldMk cId="4113071236" sldId="10569"/>
        </pc:sldMkLst>
      </pc:sldChg>
      <pc:sldChg chg="add">
        <pc:chgData name="Gamze Dogan" userId="S::gdogan@entsoe.eu::09a7ca71-acfa-4d53-802f-150a9c2aa29d" providerId="AD" clId="Web-{3E238D76-4E60-4D6D-C73E-38E49154BAE2}" dt="2025-09-04T08:46:59.306" v="4"/>
        <pc:sldMkLst>
          <pc:docMk/>
          <pc:sldMk cId="771047781" sldId="10571"/>
        </pc:sldMkLst>
      </pc:sldChg>
      <pc:sldChg chg="add">
        <pc:chgData name="Gamze Dogan" userId="S::gdogan@entsoe.eu::09a7ca71-acfa-4d53-802f-150a9c2aa29d" providerId="AD" clId="Web-{3E238D76-4E60-4D6D-C73E-38E49154BAE2}" dt="2025-09-04T08:46:59.056" v="3"/>
        <pc:sldMkLst>
          <pc:docMk/>
          <pc:sldMk cId="2394397262" sldId="10574"/>
        </pc:sldMkLst>
      </pc:sldChg>
      <pc:sldChg chg="add">
        <pc:chgData name="Gamze Dogan" userId="S::gdogan@entsoe.eu::09a7ca71-acfa-4d53-802f-150a9c2aa29d" providerId="AD" clId="Web-{3E238D76-4E60-4D6D-C73E-38E49154BAE2}" dt="2025-09-04T08:46:59.431" v="5"/>
        <pc:sldMkLst>
          <pc:docMk/>
          <pc:sldMk cId="29933586" sldId="10576"/>
        </pc:sldMkLst>
      </pc:sldChg>
      <pc:sldChg chg="add">
        <pc:chgData name="Gamze Dogan" userId="S::gdogan@entsoe.eu::09a7ca71-acfa-4d53-802f-150a9c2aa29d" providerId="AD" clId="Web-{3E238D76-4E60-4D6D-C73E-38E49154BAE2}" dt="2025-09-04T08:46:59.853" v="9"/>
        <pc:sldMkLst>
          <pc:docMk/>
          <pc:sldMk cId="2225885362" sldId="10577"/>
        </pc:sldMkLst>
      </pc:sldChg>
      <pc:sldChg chg="add">
        <pc:chgData name="Gamze Dogan" userId="S::gdogan@entsoe.eu::09a7ca71-acfa-4d53-802f-150a9c2aa29d" providerId="AD" clId="Web-{3E238D76-4E60-4D6D-C73E-38E49154BAE2}" dt="2025-09-04T08:46:59.759" v="8"/>
        <pc:sldMkLst>
          <pc:docMk/>
          <pc:sldMk cId="2687384722" sldId="10578"/>
        </pc:sldMkLst>
      </pc:sldChg>
      <pc:sldChg chg="add">
        <pc:chgData name="Gamze Dogan" userId="S::gdogan@entsoe.eu::09a7ca71-acfa-4d53-802f-150a9c2aa29d" providerId="AD" clId="Web-{3E238D76-4E60-4D6D-C73E-38E49154BAE2}" dt="2025-09-04T08:46:59.650" v="7"/>
        <pc:sldMkLst>
          <pc:docMk/>
          <pc:sldMk cId="1784664504" sldId="10579"/>
        </pc:sldMkLst>
      </pc:sldChg>
      <pc:sldChg chg="add">
        <pc:chgData name="Gamze Dogan" userId="S::gdogan@entsoe.eu::09a7ca71-acfa-4d53-802f-150a9c2aa29d" providerId="AD" clId="Web-{3E238D76-4E60-4D6D-C73E-38E49154BAE2}" dt="2025-09-04T08:46:59.541" v="6"/>
        <pc:sldMkLst>
          <pc:docMk/>
          <pc:sldMk cId="1141630015" sldId="10582"/>
        </pc:sldMkLst>
      </pc:sldChg>
      <pc:sldChg chg="delSp">
        <pc:chgData name="Gamze Dogan" userId="S::gdogan@entsoe.eu::09a7ca71-acfa-4d53-802f-150a9c2aa29d" providerId="AD" clId="Web-{3E238D76-4E60-4D6D-C73E-38E49154BAE2}" dt="2025-09-04T10:10:30.005" v="15"/>
        <pc:sldMkLst>
          <pc:docMk/>
          <pc:sldMk cId="4177148305" sldId="2118499831"/>
        </pc:sldMkLst>
      </pc:sldChg>
      <pc:sldChg chg="add">
        <pc:chgData name="Gamze Dogan" userId="S::gdogan@entsoe.eu::09a7ca71-acfa-4d53-802f-150a9c2aa29d" providerId="AD" clId="Web-{3E238D76-4E60-4D6D-C73E-38E49154BAE2}" dt="2025-09-04T08:46:19.633" v="2"/>
        <pc:sldMkLst>
          <pc:docMk/>
          <pc:sldMk cId="2472609411" sldId="2147377900"/>
        </pc:sldMkLst>
      </pc:sldChg>
      <pc:sldChg chg="add">
        <pc:chgData name="Gamze Dogan" userId="S::gdogan@entsoe.eu::09a7ca71-acfa-4d53-802f-150a9c2aa29d" providerId="AD" clId="Web-{3E238D76-4E60-4D6D-C73E-38E49154BAE2}" dt="2025-09-04T08:46:19.492" v="1"/>
        <pc:sldMkLst>
          <pc:docMk/>
          <pc:sldMk cId="3193490915" sldId="2147483091"/>
        </pc:sldMkLst>
      </pc:sldChg>
      <pc:sldChg chg="add">
        <pc:chgData name="Gamze Dogan" userId="S::gdogan@entsoe.eu::09a7ca71-acfa-4d53-802f-150a9c2aa29d" providerId="AD" clId="Web-{3E238D76-4E60-4D6D-C73E-38E49154BAE2}" dt="2025-09-04T08:46:19.039" v="0"/>
        <pc:sldMkLst>
          <pc:docMk/>
          <pc:sldMk cId="2658934773" sldId="2147483092"/>
        </pc:sldMkLst>
      </pc:sldChg>
      <pc:sldMasterChg chg="addSldLayout">
        <pc:chgData name="Gamze Dogan" userId="S::gdogan@entsoe.eu::09a7ca71-acfa-4d53-802f-150a9c2aa29d" providerId="AD" clId="Web-{3E238D76-4E60-4D6D-C73E-38E49154BAE2}" dt="2025-09-04T10:10:11.723" v="11"/>
        <pc:sldMasterMkLst>
          <pc:docMk/>
          <pc:sldMasterMk cId="4136069122" sldId="2147483667"/>
        </pc:sldMasterMkLst>
        <pc:sldLayoutChg chg="add">
          <pc:chgData name="Gamze Dogan" userId="S::gdogan@entsoe.eu::09a7ca71-acfa-4d53-802f-150a9c2aa29d" providerId="AD" clId="Web-{3E238D76-4E60-4D6D-C73E-38E49154BAE2}" dt="2025-09-04T10:10:11.723" v="11"/>
          <pc:sldLayoutMkLst>
            <pc:docMk/>
            <pc:sldMasterMk cId="4136069122" sldId="2147483667"/>
            <pc:sldLayoutMk cId="2569471998" sldId="2147484182"/>
          </pc:sldLayoutMkLst>
        </pc:sldLayoutChg>
      </pc:sldMasterChg>
    </pc:docChg>
  </pc:docChgLst>
  <pc:docChgLst>
    <pc:chgData name="Lazaros Exizidis" userId="93c52743-18e6-4fc5-98f7-a14714090822" providerId="ADAL" clId="{FAB16AB7-E3E9-4F5C-9009-CCD3FBEB8C32}"/>
    <pc:docChg chg="undo custSel addSld delSld modSld">
      <pc:chgData name="Lazaros Exizidis" userId="93c52743-18e6-4fc5-98f7-a14714090822" providerId="ADAL" clId="{FAB16AB7-E3E9-4F5C-9009-CCD3FBEB8C32}" dt="2024-09-09T14:54:48.140" v="357" actId="108"/>
      <pc:docMkLst>
        <pc:docMk/>
      </pc:docMkLst>
      <pc:sldChg chg="modSp mod">
        <pc:chgData name="Lazaros Exizidis" userId="93c52743-18e6-4fc5-98f7-a14714090822" providerId="ADAL" clId="{FAB16AB7-E3E9-4F5C-9009-CCD3FBEB8C32}" dt="2024-09-02T10:18:03.482" v="245" actId="404"/>
        <pc:sldMkLst>
          <pc:docMk/>
          <pc:sldMk cId="4032915033" sldId="723"/>
        </pc:sldMkLst>
      </pc:sldChg>
      <pc:sldChg chg="modSp add del mod modTransition">
        <pc:chgData name="Lazaros Exizidis" userId="93c52743-18e6-4fc5-98f7-a14714090822" providerId="ADAL" clId="{FAB16AB7-E3E9-4F5C-9009-CCD3FBEB8C32}" dt="2024-09-05T13:19:33.675" v="354" actId="47"/>
        <pc:sldMkLst>
          <pc:docMk/>
          <pc:sldMk cId="1452592041" sldId="9195"/>
        </pc:sldMkLst>
      </pc:sldChg>
      <pc:sldChg chg="modSp mod">
        <pc:chgData name="Lazaros Exizidis" userId="93c52743-18e6-4fc5-98f7-a14714090822" providerId="ADAL" clId="{FAB16AB7-E3E9-4F5C-9009-CCD3FBEB8C32}" dt="2024-09-05T13:18:10.438" v="353" actId="20577"/>
        <pc:sldMkLst>
          <pc:docMk/>
          <pc:sldMk cId="1852452574" sldId="9329"/>
        </pc:sldMkLst>
      </pc:sldChg>
      <pc:sldChg chg="modSp add del mod">
        <pc:chgData name="Lazaros Exizidis" userId="93c52743-18e6-4fc5-98f7-a14714090822" providerId="ADAL" clId="{FAB16AB7-E3E9-4F5C-9009-CCD3FBEB8C32}" dt="2024-09-05T13:16:44.201" v="349"/>
        <pc:sldMkLst>
          <pc:docMk/>
          <pc:sldMk cId="2547628799" sldId="9942"/>
        </pc:sldMkLst>
      </pc:sldChg>
      <pc:sldChg chg="addSp delSp modSp mod">
        <pc:chgData name="Lazaros Exizidis" userId="93c52743-18e6-4fc5-98f7-a14714090822" providerId="ADAL" clId="{FAB16AB7-E3E9-4F5C-9009-CCD3FBEB8C32}" dt="2024-09-09T14:54:48.140" v="357" actId="108"/>
        <pc:sldMkLst>
          <pc:docMk/>
          <pc:sldMk cId="3873752731" sldId="2118499815"/>
        </pc:sldMkLst>
      </pc:sldChg>
      <pc:sldChg chg="modSp mod">
        <pc:chgData name="Lazaros Exizidis" userId="93c52743-18e6-4fc5-98f7-a14714090822" providerId="ADAL" clId="{FAB16AB7-E3E9-4F5C-9009-CCD3FBEB8C32}" dt="2024-09-03T08:21:00.490" v="307" actId="108"/>
        <pc:sldMkLst>
          <pc:docMk/>
          <pc:sldMk cId="1418729431" sldId="2118499816"/>
        </pc:sldMkLst>
      </pc:sldChg>
      <pc:sldChg chg="modSp mod">
        <pc:chgData name="Lazaros Exizidis" userId="93c52743-18e6-4fc5-98f7-a14714090822" providerId="ADAL" clId="{FAB16AB7-E3E9-4F5C-9009-CCD3FBEB8C32}" dt="2024-09-02T10:11:22.913" v="10" actId="255"/>
        <pc:sldMkLst>
          <pc:docMk/>
          <pc:sldMk cId="685203586" sldId="2118499829"/>
        </pc:sldMkLst>
      </pc:sldChg>
      <pc:sldChg chg="modSp add mod">
        <pc:chgData name="Lazaros Exizidis" userId="93c52743-18e6-4fc5-98f7-a14714090822" providerId="ADAL" clId="{FAB16AB7-E3E9-4F5C-9009-CCD3FBEB8C32}" dt="2024-09-05T13:17:28.051" v="351"/>
        <pc:sldMkLst>
          <pc:docMk/>
          <pc:sldMk cId="1860007180" sldId="2118499830"/>
        </pc:sldMkLst>
      </pc:sldChg>
      <pc:sldChg chg="modSp add mod">
        <pc:chgData name="Lazaros Exizidis" userId="93c52743-18e6-4fc5-98f7-a14714090822" providerId="ADAL" clId="{FAB16AB7-E3E9-4F5C-9009-CCD3FBEB8C32}" dt="2024-09-02T10:18:13.313" v="247" actId="108"/>
        <pc:sldMkLst>
          <pc:docMk/>
          <pc:sldMk cId="4177148305" sldId="2118499831"/>
        </pc:sldMkLst>
      </pc:sldChg>
      <pc:sldChg chg="modSp add mod">
        <pc:chgData name="Lazaros Exizidis" userId="93c52743-18e6-4fc5-98f7-a14714090822" providerId="ADAL" clId="{FAB16AB7-E3E9-4F5C-9009-CCD3FBEB8C32}" dt="2024-09-02T10:18:56.517" v="263" actId="108"/>
        <pc:sldMkLst>
          <pc:docMk/>
          <pc:sldMk cId="4086584266" sldId="2118499832"/>
        </pc:sldMkLst>
      </pc:sldChg>
      <pc:sldChg chg="modSp add mod">
        <pc:chgData name="Lazaros Exizidis" userId="93c52743-18e6-4fc5-98f7-a14714090822" providerId="ADAL" clId="{FAB16AB7-E3E9-4F5C-9009-CCD3FBEB8C32}" dt="2024-09-02T10:19:25.071" v="280" actId="20577"/>
        <pc:sldMkLst>
          <pc:docMk/>
          <pc:sldMk cId="1073814226" sldId="2118499833"/>
        </pc:sldMkLst>
      </pc:sldChg>
      <pc:sldChg chg="delSp modSp add mod">
        <pc:chgData name="Lazaros Exizidis" userId="93c52743-18e6-4fc5-98f7-a14714090822" providerId="ADAL" clId="{FAB16AB7-E3E9-4F5C-9009-CCD3FBEB8C32}" dt="2024-09-02T10:19:56.877" v="287" actId="478"/>
        <pc:sldMkLst>
          <pc:docMk/>
          <pc:sldMk cId="2967597416" sldId="2118499834"/>
        </pc:sldMkLst>
      </pc:sldChg>
      <pc:sldChg chg="modSp new del mod">
        <pc:chgData name="Lazaros Exizidis" userId="93c52743-18e6-4fc5-98f7-a14714090822" providerId="ADAL" clId="{FAB16AB7-E3E9-4F5C-9009-CCD3FBEB8C32}" dt="2024-09-05T13:19:33.675" v="354" actId="47"/>
        <pc:sldMkLst>
          <pc:docMk/>
          <pc:sldMk cId="1222893415" sldId="2118499837"/>
        </pc:sldMkLst>
      </pc:sldChg>
      <pc:sldChg chg="add del">
        <pc:chgData name="Lazaros Exizidis" userId="93c52743-18e6-4fc5-98f7-a14714090822" providerId="ADAL" clId="{FAB16AB7-E3E9-4F5C-9009-CCD3FBEB8C32}" dt="2024-09-05T13:16:44.201" v="349"/>
        <pc:sldMkLst>
          <pc:docMk/>
          <pc:sldMk cId="3758016419" sldId="2146847307"/>
        </pc:sldMkLst>
      </pc:sldChg>
      <pc:sldChg chg="modSp add del mod">
        <pc:chgData name="Lazaros Exizidis" userId="93c52743-18e6-4fc5-98f7-a14714090822" providerId="ADAL" clId="{FAB16AB7-E3E9-4F5C-9009-CCD3FBEB8C32}" dt="2024-09-05T13:16:44.201" v="349"/>
        <pc:sldMkLst>
          <pc:docMk/>
          <pc:sldMk cId="3090517071" sldId="2147479226"/>
        </pc:sldMkLst>
      </pc:sldChg>
      <pc:sldChg chg="add del">
        <pc:chgData name="Lazaros Exizidis" userId="93c52743-18e6-4fc5-98f7-a14714090822" providerId="ADAL" clId="{FAB16AB7-E3E9-4F5C-9009-CCD3FBEB8C32}" dt="2024-09-05T13:16:44.201" v="349"/>
        <pc:sldMkLst>
          <pc:docMk/>
          <pc:sldMk cId="2274206619" sldId="2147479229"/>
        </pc:sldMkLst>
      </pc:sldChg>
      <pc:sldChg chg="del">
        <pc:chgData name="Lazaros Exizidis" userId="93c52743-18e6-4fc5-98f7-a14714090822" providerId="ADAL" clId="{FAB16AB7-E3E9-4F5C-9009-CCD3FBEB8C32}" dt="2024-09-05T13:16:48.796" v="350"/>
        <pc:sldMkLst>
          <pc:docMk/>
          <pc:sldMk cId="2750348450" sldId="2147479229"/>
        </pc:sldMkLst>
      </pc:sldChg>
      <pc:sldChg chg="add del">
        <pc:chgData name="Lazaros Exizidis" userId="93c52743-18e6-4fc5-98f7-a14714090822" providerId="ADAL" clId="{FAB16AB7-E3E9-4F5C-9009-CCD3FBEB8C32}" dt="2024-09-05T13:16:44.201" v="349"/>
        <pc:sldMkLst>
          <pc:docMk/>
          <pc:sldMk cId="1242655226" sldId="2147479267"/>
        </pc:sldMkLst>
      </pc:sldChg>
      <pc:sldChg chg="add del">
        <pc:chgData name="Lazaros Exizidis" userId="93c52743-18e6-4fc5-98f7-a14714090822" providerId="ADAL" clId="{FAB16AB7-E3E9-4F5C-9009-CCD3FBEB8C32}" dt="2024-09-05T13:16:44.201" v="349"/>
        <pc:sldMkLst>
          <pc:docMk/>
          <pc:sldMk cId="212701492" sldId="2147479273"/>
        </pc:sldMkLst>
      </pc:sldChg>
    </pc:docChg>
  </pc:docChgLst>
  <pc:docChgLst>
    <pc:chgData name="Lazaros Exizidis" userId="93c52743-18e6-4fc5-98f7-a14714090822" providerId="ADAL" clId="{549639AC-BAA7-42AC-9677-8D9D387E88D8}"/>
    <pc:docChg chg="undo custSel addSld delSld modSld delMainMaster">
      <pc:chgData name="Lazaros Exizidis" userId="93c52743-18e6-4fc5-98f7-a14714090822" providerId="ADAL" clId="{549639AC-BAA7-42AC-9677-8D9D387E88D8}" dt="2024-09-17T13:04:42.514" v="210" actId="20577"/>
      <pc:docMkLst>
        <pc:docMk/>
      </pc:docMkLst>
      <pc:sldChg chg="add modTransition">
        <pc:chgData name="Lazaros Exizidis" userId="93c52743-18e6-4fc5-98f7-a14714090822" providerId="ADAL" clId="{549639AC-BAA7-42AC-9677-8D9D387E88D8}" dt="2024-09-12T14:37:53.169" v="168"/>
        <pc:sldMkLst>
          <pc:docMk/>
          <pc:sldMk cId="2500370643" sldId="9196"/>
        </pc:sldMkLst>
      </pc:sldChg>
      <pc:sldChg chg="del">
        <pc:chgData name="Lazaros Exizidis" userId="93c52743-18e6-4fc5-98f7-a14714090822" providerId="ADAL" clId="{549639AC-BAA7-42AC-9677-8D9D387E88D8}" dt="2024-09-12T14:37:50.011" v="167" actId="2696"/>
        <pc:sldMkLst>
          <pc:docMk/>
          <pc:sldMk cId="4118266449" sldId="9196"/>
        </pc:sldMkLst>
      </pc:sldChg>
      <pc:sldChg chg="add modTransition">
        <pc:chgData name="Lazaros Exizidis" userId="93c52743-18e6-4fc5-98f7-a14714090822" providerId="ADAL" clId="{549639AC-BAA7-42AC-9677-8D9D387E88D8}" dt="2024-09-12T14:37:53.169" v="168"/>
        <pc:sldMkLst>
          <pc:docMk/>
          <pc:sldMk cId="527015537" sldId="9197"/>
        </pc:sldMkLst>
      </pc:sldChg>
      <pc:sldChg chg="del">
        <pc:chgData name="Lazaros Exizidis" userId="93c52743-18e6-4fc5-98f7-a14714090822" providerId="ADAL" clId="{549639AC-BAA7-42AC-9677-8D9D387E88D8}" dt="2024-09-12T14:37:50.011" v="167" actId="2696"/>
        <pc:sldMkLst>
          <pc:docMk/>
          <pc:sldMk cId="3669762491" sldId="9197"/>
        </pc:sldMkLst>
      </pc:sldChg>
      <pc:sldChg chg="add modTransition">
        <pc:chgData name="Lazaros Exizidis" userId="93c52743-18e6-4fc5-98f7-a14714090822" providerId="ADAL" clId="{549639AC-BAA7-42AC-9677-8D9D387E88D8}" dt="2024-09-12T14:37:53.169" v="168"/>
        <pc:sldMkLst>
          <pc:docMk/>
          <pc:sldMk cId="1837060547" sldId="9205"/>
        </pc:sldMkLst>
      </pc:sldChg>
      <pc:sldChg chg="del">
        <pc:chgData name="Lazaros Exizidis" userId="93c52743-18e6-4fc5-98f7-a14714090822" providerId="ADAL" clId="{549639AC-BAA7-42AC-9677-8D9D387E88D8}" dt="2024-09-12T14:37:50.011" v="167" actId="2696"/>
        <pc:sldMkLst>
          <pc:docMk/>
          <pc:sldMk cId="2487312617" sldId="9205"/>
        </pc:sldMkLst>
      </pc:sldChg>
      <pc:sldChg chg="modSp mod">
        <pc:chgData name="Lazaros Exizidis" userId="93c52743-18e6-4fc5-98f7-a14714090822" providerId="ADAL" clId="{549639AC-BAA7-42AC-9677-8D9D387E88D8}" dt="2024-09-12T14:38:05.132" v="171" actId="6549"/>
        <pc:sldMkLst>
          <pc:docMk/>
          <pc:sldMk cId="3715603354" sldId="9898"/>
        </pc:sldMkLst>
      </pc:sldChg>
      <pc:sldChg chg="modSp del mod">
        <pc:chgData name="Lazaros Exizidis" userId="93c52743-18e6-4fc5-98f7-a14714090822" providerId="ADAL" clId="{549639AC-BAA7-42AC-9677-8D9D387E88D8}" dt="2024-09-11T14:55:19.689" v="38" actId="47"/>
        <pc:sldMkLst>
          <pc:docMk/>
          <pc:sldMk cId="685203586" sldId="2118499829"/>
        </pc:sldMkLst>
      </pc:sldChg>
      <pc:sldChg chg="modSp del mod">
        <pc:chgData name="Lazaros Exizidis" userId="93c52743-18e6-4fc5-98f7-a14714090822" providerId="ADAL" clId="{549639AC-BAA7-42AC-9677-8D9D387E88D8}" dt="2024-09-12T14:37:50.011" v="167" actId="2696"/>
        <pc:sldMkLst>
          <pc:docMk/>
          <pc:sldMk cId="1073814226" sldId="2118499833"/>
        </pc:sldMkLst>
      </pc:sldChg>
      <pc:sldChg chg="add">
        <pc:chgData name="Lazaros Exizidis" userId="93c52743-18e6-4fc5-98f7-a14714090822" providerId="ADAL" clId="{549639AC-BAA7-42AC-9677-8D9D387E88D8}" dt="2024-09-12T14:37:53.169" v="168"/>
        <pc:sldMkLst>
          <pc:docMk/>
          <pc:sldMk cId="2144446173" sldId="2118499833"/>
        </pc:sldMkLst>
      </pc:sldChg>
      <pc:sldChg chg="modSp mod">
        <pc:chgData name="Lazaros Exizidis" userId="93c52743-18e6-4fc5-98f7-a14714090822" providerId="ADAL" clId="{549639AC-BAA7-42AC-9677-8D9D387E88D8}" dt="2024-09-17T13:04:42.514" v="210" actId="20577"/>
        <pc:sldMkLst>
          <pc:docMk/>
          <pc:sldMk cId="2967597416" sldId="2118499834"/>
        </pc:sldMkLst>
      </pc:sldChg>
      <pc:sldChg chg="add modTransition">
        <pc:chgData name="Lazaros Exizidis" userId="93c52743-18e6-4fc5-98f7-a14714090822" providerId="ADAL" clId="{549639AC-BAA7-42AC-9677-8D9D387E88D8}" dt="2024-09-12T14:37:53.169" v="168"/>
        <pc:sldMkLst>
          <pc:docMk/>
          <pc:sldMk cId="2322799844" sldId="2118499836"/>
        </pc:sldMkLst>
      </pc:sldChg>
      <pc:sldChg chg="del">
        <pc:chgData name="Lazaros Exizidis" userId="93c52743-18e6-4fc5-98f7-a14714090822" providerId="ADAL" clId="{549639AC-BAA7-42AC-9677-8D9D387E88D8}" dt="2024-09-12T14:37:50.011" v="167" actId="2696"/>
        <pc:sldMkLst>
          <pc:docMk/>
          <pc:sldMk cId="3409848114" sldId="2118499836"/>
        </pc:sldMkLst>
      </pc:sldChg>
      <pc:sldChg chg="modSp mod">
        <pc:chgData name="Lazaros Exizidis" userId="93c52743-18e6-4fc5-98f7-a14714090822" providerId="ADAL" clId="{549639AC-BAA7-42AC-9677-8D9D387E88D8}" dt="2024-09-12T09:48:25.928" v="86" actId="1076"/>
        <pc:sldMkLst>
          <pc:docMk/>
          <pc:sldMk cId="96255415" sldId="2147470390"/>
        </pc:sldMkLst>
      </pc:sldChg>
      <pc:sldMasterChg chg="delSldLayout">
        <pc:chgData name="Lazaros Exizidis" userId="93c52743-18e6-4fc5-98f7-a14714090822" providerId="ADAL" clId="{549639AC-BAA7-42AC-9677-8D9D387E88D8}" dt="2024-09-12T14:37:50.011" v="167" actId="2696"/>
        <pc:sldMasterMkLst>
          <pc:docMk/>
          <pc:sldMasterMk cId="4136069122" sldId="2147483667"/>
        </pc:sldMasterMkLst>
        <pc:sldLayoutChg chg="del">
          <pc:chgData name="Lazaros Exizidis" userId="93c52743-18e6-4fc5-98f7-a14714090822" providerId="ADAL" clId="{549639AC-BAA7-42AC-9677-8D9D387E88D8}" dt="2024-09-12T14:37:50.011" v="167" actId="2696"/>
          <pc:sldLayoutMkLst>
            <pc:docMk/>
            <pc:sldMasterMk cId="4136069122" sldId="2147483667"/>
            <pc:sldLayoutMk cId="3802401201" sldId="2147484176"/>
          </pc:sldLayoutMkLst>
        </pc:sldLayoutChg>
      </pc:sldMasterChg>
      <pc:sldMasterChg chg="del delSldLayout">
        <pc:chgData name="Lazaros Exizidis" userId="93c52743-18e6-4fc5-98f7-a14714090822" providerId="ADAL" clId="{549639AC-BAA7-42AC-9677-8D9D387E88D8}" dt="2024-09-12T14:37:50.011" v="167" actId="2696"/>
        <pc:sldMasterMkLst>
          <pc:docMk/>
          <pc:sldMasterMk cId="4285645483" sldId="2147484177"/>
        </pc:sldMasterMkLst>
        <pc:sldLayoutChg chg="del">
          <pc:chgData name="Lazaros Exizidis" userId="93c52743-18e6-4fc5-98f7-a14714090822" providerId="ADAL" clId="{549639AC-BAA7-42AC-9677-8D9D387E88D8}" dt="2024-09-12T14:37:50.011" v="167" actId="2696"/>
          <pc:sldLayoutMkLst>
            <pc:docMk/>
            <pc:sldMasterMk cId="4285645483" sldId="2147484177"/>
            <pc:sldLayoutMk cId="37150821" sldId="2147484178"/>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952336450" sldId="2147484179"/>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309875115" sldId="2147484180"/>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4187255107" sldId="2147484181"/>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1731099856" sldId="2147484182"/>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1821318965" sldId="2147484183"/>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651632580" sldId="2147484184"/>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1798598010" sldId="2147484185"/>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1879677679" sldId="2147484186"/>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607312383" sldId="2147484187"/>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267233819" sldId="2147484188"/>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431515388" sldId="2147484189"/>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754333991" sldId="2147484190"/>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520956294" sldId="2147484191"/>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007072631" sldId="2147484192"/>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551818257" sldId="2147484193"/>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806021336" sldId="2147484194"/>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044867410" sldId="2147484195"/>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243461181" sldId="2147484196"/>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780394130" sldId="2147484197"/>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924926071" sldId="2147484198"/>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2067206779" sldId="2147484199"/>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4232354275" sldId="2147484200"/>
          </pc:sldLayoutMkLst>
        </pc:sldLayoutChg>
        <pc:sldLayoutChg chg="del">
          <pc:chgData name="Lazaros Exizidis" userId="93c52743-18e6-4fc5-98f7-a14714090822" providerId="ADAL" clId="{549639AC-BAA7-42AC-9677-8D9D387E88D8}" dt="2024-09-12T14:37:50.011" v="167" actId="2696"/>
          <pc:sldLayoutMkLst>
            <pc:docMk/>
            <pc:sldMasterMk cId="4285645483" sldId="2147484177"/>
            <pc:sldLayoutMk cId="3893775807" sldId="2147484201"/>
          </pc:sldLayoutMkLst>
        </pc:sldLayoutChg>
      </pc:sldMasterChg>
    </pc:docChg>
  </pc:docChgLst>
  <pc:docChgLst>
    <pc:chgData name="Gamze Dogan" userId="09a7ca71-acfa-4d53-802f-150a9c2aa29d" providerId="ADAL" clId="{7A6F562F-0900-453C-8A80-5B70B339A947}"/>
    <pc:docChg chg="addSld modSld">
      <pc:chgData name="Gamze Dogan" userId="09a7ca71-acfa-4d53-802f-150a9c2aa29d" providerId="ADAL" clId="{7A6F562F-0900-453C-8A80-5B70B339A947}" dt="2024-09-09T09:25:08.827" v="0"/>
      <pc:docMkLst>
        <pc:docMk/>
      </pc:docMkLst>
      <pc:sldChg chg="add">
        <pc:chgData name="Gamze Dogan" userId="09a7ca71-acfa-4d53-802f-150a9c2aa29d" providerId="ADAL" clId="{7A6F562F-0900-453C-8A80-5B70B339A947}" dt="2024-09-09T09:25:08.827" v="0"/>
        <pc:sldMkLst>
          <pc:docMk/>
          <pc:sldMk cId="3219077959" sldId="9335"/>
        </pc:sldMkLst>
      </pc:sldChg>
    </pc:docChg>
  </pc:docChgLst>
  <pc:docChgLst>
    <pc:chgData name="Habir Paré Nsangou" userId="S::habir.pare_coreso.eu#ext#@entsoe00.onmicrosoft.com::0404f6c9-493e-4a28-8ac7-96c8e1d1b44c" providerId="AD" clId="Web-{ED1711A4-6CDF-8B4F-4D01-E4AE2B51EFA9}"/>
    <pc:docChg chg="addSld modSld">
      <pc:chgData name="Habir Paré Nsangou" userId="S::habir.pare_coreso.eu#ext#@entsoe00.onmicrosoft.com::0404f6c9-493e-4a28-8ac7-96c8e1d1b44c" providerId="AD" clId="Web-{ED1711A4-6CDF-8B4F-4D01-E4AE2B51EFA9}" dt="2025-03-11T08:47:04.497" v="17" actId="20577"/>
      <pc:docMkLst>
        <pc:docMk/>
      </pc:docMkLst>
      <pc:sldChg chg="modSp">
        <pc:chgData name="Habir Paré Nsangou" userId="S::habir.pare_coreso.eu#ext#@entsoe00.onmicrosoft.com::0404f6c9-493e-4a28-8ac7-96c8e1d1b44c" providerId="AD" clId="Web-{ED1711A4-6CDF-8B4F-4D01-E4AE2B51EFA9}" dt="2025-03-11T08:47:04.497" v="17" actId="20577"/>
        <pc:sldMkLst>
          <pc:docMk/>
          <pc:sldMk cId="2394706829" sldId="2147470428"/>
        </pc:sldMkLst>
      </pc:sldChg>
      <pc:sldChg chg="modSp add">
        <pc:chgData name="Habir Paré Nsangou" userId="S::habir.pare_coreso.eu#ext#@entsoe00.onmicrosoft.com::0404f6c9-493e-4a28-8ac7-96c8e1d1b44c" providerId="AD" clId="Web-{ED1711A4-6CDF-8B4F-4D01-E4AE2B51EFA9}" dt="2025-03-11T08:46:31.182" v="15" actId="20577"/>
        <pc:sldMkLst>
          <pc:docMk/>
          <pc:sldMk cId="3693389328" sldId="2147474165"/>
        </pc:sldMkLst>
      </pc:sldChg>
    </pc:docChg>
  </pc:docChgLst>
  <pc:docChgLst>
    <pc:chgData name="Gamze Dogan" userId="S::gdogan@entsoe.eu::09a7ca71-acfa-4d53-802f-150a9c2aa29d" providerId="AD" clId="Web-{C399A558-4237-10F5-4626-0A09FB393968}"/>
    <pc:docChg chg="addSld delSld modSld">
      <pc:chgData name="Gamze Dogan" userId="S::gdogan@entsoe.eu::09a7ca71-acfa-4d53-802f-150a9c2aa29d" providerId="AD" clId="Web-{C399A558-4237-10F5-4626-0A09FB393968}" dt="2024-06-12T10:19:31.836" v="181" actId="20577"/>
      <pc:docMkLst>
        <pc:docMk/>
      </pc:docMkLst>
      <pc:sldChg chg="modSp">
        <pc:chgData name="Gamze Dogan" userId="S::gdogan@entsoe.eu::09a7ca71-acfa-4d53-802f-150a9c2aa29d" providerId="AD" clId="Web-{C399A558-4237-10F5-4626-0A09FB393968}" dt="2024-06-12T09:40:49.686" v="124"/>
        <pc:sldMkLst>
          <pc:docMk/>
          <pc:sldMk cId="685203586" sldId="2118499829"/>
        </pc:sldMkLst>
      </pc:sldChg>
      <pc:sldChg chg="del">
        <pc:chgData name="Gamze Dogan" userId="S::gdogan@entsoe.eu::09a7ca71-acfa-4d53-802f-150a9c2aa29d" providerId="AD" clId="Web-{C399A558-4237-10F5-4626-0A09FB393968}" dt="2024-06-11T09:47:09.506" v="0"/>
        <pc:sldMkLst>
          <pc:docMk/>
          <pc:sldMk cId="1969372419" sldId="2147470378"/>
        </pc:sldMkLst>
      </pc:sldChg>
      <pc:sldChg chg="modSp">
        <pc:chgData name="Gamze Dogan" userId="S::gdogan@entsoe.eu::09a7ca71-acfa-4d53-802f-150a9c2aa29d" providerId="AD" clId="Web-{C399A558-4237-10F5-4626-0A09FB393968}" dt="2024-06-11T09:49:26.463" v="18" actId="20577"/>
        <pc:sldMkLst>
          <pc:docMk/>
          <pc:sldMk cId="2306685325" sldId="2147470380"/>
        </pc:sldMkLst>
      </pc:sldChg>
      <pc:sldChg chg="addSp delSp modSp">
        <pc:chgData name="Gamze Dogan" userId="S::gdogan@entsoe.eu::09a7ca71-acfa-4d53-802f-150a9c2aa29d" providerId="AD" clId="Web-{C399A558-4237-10F5-4626-0A09FB393968}" dt="2024-06-12T10:13:50.295" v="133" actId="20577"/>
        <pc:sldMkLst>
          <pc:docMk/>
          <pc:sldMk cId="420834178" sldId="2147470395"/>
        </pc:sldMkLst>
      </pc:sldChg>
      <pc:sldChg chg="modSp">
        <pc:chgData name="Gamze Dogan" userId="S::gdogan@entsoe.eu::09a7ca71-acfa-4d53-802f-150a9c2aa29d" providerId="AD" clId="Web-{C399A558-4237-10F5-4626-0A09FB393968}" dt="2024-06-12T10:19:31.836" v="181" actId="20577"/>
        <pc:sldMkLst>
          <pc:docMk/>
          <pc:sldMk cId="2222436298" sldId="2147470412"/>
        </pc:sldMkLst>
      </pc:sldChg>
      <pc:sldChg chg="del">
        <pc:chgData name="Gamze Dogan" userId="S::gdogan@entsoe.eu::09a7ca71-acfa-4d53-802f-150a9c2aa29d" providerId="AD" clId="Web-{C399A558-4237-10F5-4626-0A09FB393968}" dt="2024-06-11T09:47:29.037" v="1"/>
        <pc:sldMkLst>
          <pc:docMk/>
          <pc:sldMk cId="302164355" sldId="2147470414"/>
        </pc:sldMkLst>
      </pc:sldChg>
      <pc:sldChg chg="addSp delSp modSp">
        <pc:chgData name="Gamze Dogan" userId="S::gdogan@entsoe.eu::09a7ca71-acfa-4d53-802f-150a9c2aa29d" providerId="AD" clId="Web-{C399A558-4237-10F5-4626-0A09FB393968}" dt="2024-06-11T09:48:43.008" v="7" actId="1076"/>
        <pc:sldMkLst>
          <pc:docMk/>
          <pc:sldMk cId="3399176351" sldId="2147470415"/>
        </pc:sldMkLst>
      </pc:sldChg>
      <pc:sldChg chg="delSp modSp add del replId">
        <pc:chgData name="Gamze Dogan" userId="S::gdogan@entsoe.eu::09a7ca71-acfa-4d53-802f-150a9c2aa29d" providerId="AD" clId="Web-{C399A558-4237-10F5-4626-0A09FB393968}" dt="2024-06-12T10:15:15.407" v="162"/>
        <pc:sldMkLst>
          <pc:docMk/>
          <pc:sldMk cId="2360272664" sldId="2147470416"/>
        </pc:sldMkLst>
      </pc:sldChg>
      <pc:sldChg chg="addSp add del replId">
        <pc:chgData name="Gamze Dogan" userId="S::gdogan@entsoe.eu::09a7ca71-acfa-4d53-802f-150a9c2aa29d" providerId="AD" clId="Web-{C399A558-4237-10F5-4626-0A09FB393968}" dt="2024-06-12T10:15:16.438" v="163"/>
        <pc:sldMkLst>
          <pc:docMk/>
          <pc:sldMk cId="1248650681" sldId="2147470417"/>
        </pc:sldMkLst>
      </pc:sldChg>
      <pc:sldChg chg="add del replId">
        <pc:chgData name="Gamze Dogan" userId="S::gdogan@entsoe.eu::09a7ca71-acfa-4d53-802f-150a9c2aa29d" providerId="AD" clId="Web-{C399A558-4237-10F5-4626-0A09FB393968}" dt="2024-06-12T10:14:36.578" v="155"/>
        <pc:sldMkLst>
          <pc:docMk/>
          <pc:sldMk cId="3653950597" sldId="2147470417"/>
        </pc:sldMkLst>
      </pc:sldChg>
      <pc:sldChg chg="addSp modSp add replId">
        <pc:chgData name="Gamze Dogan" userId="S::gdogan@entsoe.eu::09a7ca71-acfa-4d53-802f-150a9c2aa29d" providerId="AD" clId="Web-{C399A558-4237-10F5-4626-0A09FB393968}" dt="2024-06-12T10:16:25.362" v="177" actId="20577"/>
        <pc:sldMkLst>
          <pc:docMk/>
          <pc:sldMk cId="2277103152" sldId="2147470418"/>
        </pc:sldMkLst>
      </pc:sldChg>
    </pc:docChg>
  </pc:docChgLst>
  <pc:docChgLst>
    <pc:chgData name="Habir Paré Nsangou" userId="S::habir.pare_coreso.eu#ext#@entsoe00.onmicrosoft.com::0404f6c9-493e-4a28-8ac7-96c8e1d1b44c" providerId="AD" clId="Web-{3A3FE18A-20D7-04FE-98E2-8F6BE1A7574C}"/>
    <pc:docChg chg="modSld">
      <pc:chgData name="Habir Paré Nsangou" userId="S::habir.pare_coreso.eu#ext#@entsoe00.onmicrosoft.com::0404f6c9-493e-4a28-8ac7-96c8e1d1b44c" providerId="AD" clId="Web-{3A3FE18A-20D7-04FE-98E2-8F6BE1A7574C}" dt="2025-09-02T08:56:26.433" v="71" actId="20577"/>
      <pc:docMkLst>
        <pc:docMk/>
      </pc:docMkLst>
      <pc:sldChg chg="modSp">
        <pc:chgData name="Habir Paré Nsangou" userId="S::habir.pare_coreso.eu#ext#@entsoe00.onmicrosoft.com::0404f6c9-493e-4a28-8ac7-96c8e1d1b44c" providerId="AD" clId="Web-{3A3FE18A-20D7-04FE-98E2-8F6BE1A7574C}" dt="2025-09-02T08:56:26.433" v="71" actId="20577"/>
        <pc:sldMkLst>
          <pc:docMk/>
          <pc:sldMk cId="3693389328" sldId="2147474165"/>
        </pc:sldMkLst>
        <pc:spChg chg="mod">
          <ac:chgData name="Habir Paré Nsangou" userId="S::habir.pare_coreso.eu#ext#@entsoe00.onmicrosoft.com::0404f6c9-493e-4a28-8ac7-96c8e1d1b44c" providerId="AD" clId="Web-{3A3FE18A-20D7-04FE-98E2-8F6BE1A7574C}" dt="2025-09-02T08:56:26.433" v="71" actId="20577"/>
          <ac:spMkLst>
            <pc:docMk/>
            <pc:sldMk cId="3693389328" sldId="2147474165"/>
            <ac:spMk id="9" creationId="{11354439-CA51-1B44-57BD-8504970ABEB1}"/>
          </ac:spMkLst>
        </pc:spChg>
      </pc:sldChg>
    </pc:docChg>
  </pc:docChgLst>
  <pc:docChgLst>
    <pc:chgData name="Lazaros Exizidis" userId="S::lexizidis@entsoe.eu::93c52743-18e6-4fc5-98f7-a14714090822" providerId="AD" clId="Web-{75A75739-8B37-CF21-C6D7-063397E72EEF}"/>
    <pc:docChg chg="modSld">
      <pc:chgData name="Lazaros Exizidis" userId="S::lexizidis@entsoe.eu::93c52743-18e6-4fc5-98f7-a14714090822" providerId="AD" clId="Web-{75A75739-8B37-CF21-C6D7-063397E72EEF}" dt="2025-03-07T14:34:43.371" v="36"/>
      <pc:docMkLst>
        <pc:docMk/>
      </pc:docMkLst>
    </pc:docChg>
  </pc:docChgLst>
  <pc:docChgLst>
    <pc:chgData name="Gamze Dogan" userId="S::gdogan@entsoe.eu::09a7ca71-acfa-4d53-802f-150a9c2aa29d" providerId="AD" clId="Web-{4461001A-E615-AA27-1CAE-C0B80FD04C2B}"/>
    <pc:docChg chg="addSld">
      <pc:chgData name="Gamze Dogan" userId="S::gdogan@entsoe.eu::09a7ca71-acfa-4d53-802f-150a9c2aa29d" providerId="AD" clId="Web-{4461001A-E615-AA27-1CAE-C0B80FD04C2B}" dt="2025-09-05T12:59:44.758" v="19"/>
      <pc:docMkLst>
        <pc:docMk/>
      </pc:docMkLst>
      <pc:sldChg chg="add">
        <pc:chgData name="Gamze Dogan" userId="S::gdogan@entsoe.eu::09a7ca71-acfa-4d53-802f-150a9c2aa29d" providerId="AD" clId="Web-{4461001A-E615-AA27-1CAE-C0B80FD04C2B}" dt="2025-09-05T12:59:43.867" v="0"/>
        <pc:sldMkLst>
          <pc:docMk/>
          <pc:sldMk cId="433016291" sldId="269"/>
        </pc:sldMkLst>
      </pc:sldChg>
      <pc:sldChg chg="add">
        <pc:chgData name="Gamze Dogan" userId="S::gdogan@entsoe.eu::09a7ca71-acfa-4d53-802f-150a9c2aa29d" providerId="AD" clId="Web-{4461001A-E615-AA27-1CAE-C0B80FD04C2B}" dt="2025-09-05T12:59:44.586" v="15"/>
        <pc:sldMkLst>
          <pc:docMk/>
          <pc:sldMk cId="636914984" sldId="330"/>
        </pc:sldMkLst>
      </pc:sldChg>
      <pc:sldChg chg="add">
        <pc:chgData name="Gamze Dogan" userId="S::gdogan@entsoe.eu::09a7ca71-acfa-4d53-802f-150a9c2aa29d" providerId="AD" clId="Web-{4461001A-E615-AA27-1CAE-C0B80FD04C2B}" dt="2025-09-05T12:59:44.070" v="4"/>
        <pc:sldMkLst>
          <pc:docMk/>
          <pc:sldMk cId="4259046458" sldId="2147483551"/>
        </pc:sldMkLst>
      </pc:sldChg>
      <pc:sldChg chg="add">
        <pc:chgData name="Gamze Dogan" userId="S::gdogan@entsoe.eu::09a7ca71-acfa-4d53-802f-150a9c2aa29d" providerId="AD" clId="Web-{4461001A-E615-AA27-1CAE-C0B80FD04C2B}" dt="2025-09-05T12:59:44.117" v="5"/>
        <pc:sldMkLst>
          <pc:docMk/>
          <pc:sldMk cId="2103291063" sldId="2147483552"/>
        </pc:sldMkLst>
      </pc:sldChg>
      <pc:sldChg chg="add">
        <pc:chgData name="Gamze Dogan" userId="S::gdogan@entsoe.eu::09a7ca71-acfa-4d53-802f-150a9c2aa29d" providerId="AD" clId="Web-{4461001A-E615-AA27-1CAE-C0B80FD04C2B}" dt="2025-09-05T12:59:43.961" v="2"/>
        <pc:sldMkLst>
          <pc:docMk/>
          <pc:sldMk cId="4162985807" sldId="2147483555"/>
        </pc:sldMkLst>
      </pc:sldChg>
      <pc:sldChg chg="add">
        <pc:chgData name="Gamze Dogan" userId="S::gdogan@entsoe.eu::09a7ca71-acfa-4d53-802f-150a9c2aa29d" providerId="AD" clId="Web-{4461001A-E615-AA27-1CAE-C0B80FD04C2B}" dt="2025-09-05T12:59:44.212" v="7"/>
        <pc:sldMkLst>
          <pc:docMk/>
          <pc:sldMk cId="3465855542" sldId="2147483556"/>
        </pc:sldMkLst>
      </pc:sldChg>
      <pc:sldChg chg="add">
        <pc:chgData name="Gamze Dogan" userId="S::gdogan@entsoe.eu::09a7ca71-acfa-4d53-802f-150a9c2aa29d" providerId="AD" clId="Web-{4461001A-E615-AA27-1CAE-C0B80FD04C2B}" dt="2025-09-05T12:59:44.023" v="3"/>
        <pc:sldMkLst>
          <pc:docMk/>
          <pc:sldMk cId="1931148346" sldId="2147483560"/>
        </pc:sldMkLst>
      </pc:sldChg>
      <pc:sldChg chg="add">
        <pc:chgData name="Gamze Dogan" userId="S::gdogan@entsoe.eu::09a7ca71-acfa-4d53-802f-150a9c2aa29d" providerId="AD" clId="Web-{4461001A-E615-AA27-1CAE-C0B80FD04C2B}" dt="2025-09-05T12:59:44.680" v="17"/>
        <pc:sldMkLst>
          <pc:docMk/>
          <pc:sldMk cId="3063922811" sldId="2147483563"/>
        </pc:sldMkLst>
      </pc:sldChg>
      <pc:sldChg chg="add">
        <pc:chgData name="Gamze Dogan" userId="S::gdogan@entsoe.eu::09a7ca71-acfa-4d53-802f-150a9c2aa29d" providerId="AD" clId="Web-{4461001A-E615-AA27-1CAE-C0B80FD04C2B}" dt="2025-09-05T12:59:44.523" v="14"/>
        <pc:sldMkLst>
          <pc:docMk/>
          <pc:sldMk cId="3145084557" sldId="2147483564"/>
        </pc:sldMkLst>
      </pc:sldChg>
      <pc:sldChg chg="add">
        <pc:chgData name="Gamze Dogan" userId="S::gdogan@entsoe.eu::09a7ca71-acfa-4d53-802f-150a9c2aa29d" providerId="AD" clId="Web-{4461001A-E615-AA27-1CAE-C0B80FD04C2B}" dt="2025-09-05T12:59:44.351" v="10"/>
        <pc:sldMkLst>
          <pc:docMk/>
          <pc:sldMk cId="3384706584" sldId="2147483565"/>
        </pc:sldMkLst>
      </pc:sldChg>
      <pc:sldChg chg="add">
        <pc:chgData name="Gamze Dogan" userId="S::gdogan@entsoe.eu::09a7ca71-acfa-4d53-802f-150a9c2aa29d" providerId="AD" clId="Web-{4461001A-E615-AA27-1CAE-C0B80FD04C2B}" dt="2025-09-05T12:59:44.398" v="11"/>
        <pc:sldMkLst>
          <pc:docMk/>
          <pc:sldMk cId="2016948259" sldId="2147483566"/>
        </pc:sldMkLst>
      </pc:sldChg>
      <pc:sldChg chg="add">
        <pc:chgData name="Gamze Dogan" userId="S::gdogan@entsoe.eu::09a7ca71-acfa-4d53-802f-150a9c2aa29d" providerId="AD" clId="Web-{4461001A-E615-AA27-1CAE-C0B80FD04C2B}" dt="2025-09-05T12:59:44.320" v="9"/>
        <pc:sldMkLst>
          <pc:docMk/>
          <pc:sldMk cId="2857793601" sldId="2147483567"/>
        </pc:sldMkLst>
      </pc:sldChg>
      <pc:sldChg chg="add">
        <pc:chgData name="Gamze Dogan" userId="S::gdogan@entsoe.eu::09a7ca71-acfa-4d53-802f-150a9c2aa29d" providerId="AD" clId="Web-{4461001A-E615-AA27-1CAE-C0B80FD04C2B}" dt="2025-09-05T12:59:44.273" v="8"/>
        <pc:sldMkLst>
          <pc:docMk/>
          <pc:sldMk cId="114622617" sldId="2147483568"/>
        </pc:sldMkLst>
      </pc:sldChg>
      <pc:sldChg chg="add">
        <pc:chgData name="Gamze Dogan" userId="S::gdogan@entsoe.eu::09a7ca71-acfa-4d53-802f-150a9c2aa29d" providerId="AD" clId="Web-{4461001A-E615-AA27-1CAE-C0B80FD04C2B}" dt="2025-09-05T12:59:44.445" v="12"/>
        <pc:sldMkLst>
          <pc:docMk/>
          <pc:sldMk cId="2862181970" sldId="2147483569"/>
        </pc:sldMkLst>
      </pc:sldChg>
      <pc:sldChg chg="add">
        <pc:chgData name="Gamze Dogan" userId="S::gdogan@entsoe.eu::09a7ca71-acfa-4d53-802f-150a9c2aa29d" providerId="AD" clId="Web-{4461001A-E615-AA27-1CAE-C0B80FD04C2B}" dt="2025-09-05T12:59:44.476" v="13"/>
        <pc:sldMkLst>
          <pc:docMk/>
          <pc:sldMk cId="535222927" sldId="2147483570"/>
        </pc:sldMkLst>
      </pc:sldChg>
      <pc:sldChg chg="add">
        <pc:chgData name="Gamze Dogan" userId="S::gdogan@entsoe.eu::09a7ca71-acfa-4d53-802f-150a9c2aa29d" providerId="AD" clId="Web-{4461001A-E615-AA27-1CAE-C0B80FD04C2B}" dt="2025-09-05T12:59:44.633" v="16"/>
        <pc:sldMkLst>
          <pc:docMk/>
          <pc:sldMk cId="1977866456" sldId="2147483571"/>
        </pc:sldMkLst>
      </pc:sldChg>
      <pc:sldChg chg="add">
        <pc:chgData name="Gamze Dogan" userId="S::gdogan@entsoe.eu::09a7ca71-acfa-4d53-802f-150a9c2aa29d" providerId="AD" clId="Web-{4461001A-E615-AA27-1CAE-C0B80FD04C2B}" dt="2025-09-05T12:59:44.726" v="18"/>
        <pc:sldMkLst>
          <pc:docMk/>
          <pc:sldMk cId="2079475182" sldId="2147483572"/>
        </pc:sldMkLst>
      </pc:sldChg>
      <pc:sldChg chg="add">
        <pc:chgData name="Gamze Dogan" userId="S::gdogan@entsoe.eu::09a7ca71-acfa-4d53-802f-150a9c2aa29d" providerId="AD" clId="Web-{4461001A-E615-AA27-1CAE-C0B80FD04C2B}" dt="2025-09-05T12:59:43.914" v="1"/>
        <pc:sldMkLst>
          <pc:docMk/>
          <pc:sldMk cId="3276447892" sldId="2147483573"/>
        </pc:sldMkLst>
      </pc:sldChg>
      <pc:sldChg chg="add">
        <pc:chgData name="Gamze Dogan" userId="S::gdogan@entsoe.eu::09a7ca71-acfa-4d53-802f-150a9c2aa29d" providerId="AD" clId="Web-{4461001A-E615-AA27-1CAE-C0B80FD04C2B}" dt="2025-09-05T12:59:44.164" v="6"/>
        <pc:sldMkLst>
          <pc:docMk/>
          <pc:sldMk cId="2609946247" sldId="2147483574"/>
        </pc:sldMkLst>
      </pc:sldChg>
      <pc:sldChg chg="add">
        <pc:chgData name="Gamze Dogan" userId="S::gdogan@entsoe.eu::09a7ca71-acfa-4d53-802f-150a9c2aa29d" providerId="AD" clId="Web-{4461001A-E615-AA27-1CAE-C0B80FD04C2B}" dt="2025-09-05T12:59:44.758" v="19"/>
        <pc:sldMkLst>
          <pc:docMk/>
          <pc:sldMk cId="1602134285" sldId="2147483575"/>
        </pc:sldMkLst>
      </pc:sldChg>
    </pc:docChg>
  </pc:docChgLst>
  <pc:docChgLst>
    <pc:chgData name="Gamze Dogan" userId="S::gdogan@entsoe.eu::09a7ca71-acfa-4d53-802f-150a9c2aa29d" providerId="AD" clId="Web-{6022DB5A-C119-D84F-CC4C-FCA574DFD20A}"/>
    <pc:docChg chg="addSld delSld modSld">
      <pc:chgData name="Gamze Dogan" userId="S::gdogan@entsoe.eu::09a7ca71-acfa-4d53-802f-150a9c2aa29d" providerId="AD" clId="Web-{6022DB5A-C119-D84F-CC4C-FCA574DFD20A}" dt="2024-06-11T09:39:41.325" v="314"/>
      <pc:docMkLst>
        <pc:docMk/>
      </pc:docMkLst>
      <pc:sldChg chg="modSp add">
        <pc:chgData name="Gamze Dogan" userId="S::gdogan@entsoe.eu::09a7ca71-acfa-4d53-802f-150a9c2aa29d" providerId="AD" clId="Web-{6022DB5A-C119-D84F-CC4C-FCA574DFD20A}" dt="2024-06-11T09:39:36.872" v="312" actId="20577"/>
        <pc:sldMkLst>
          <pc:docMk/>
          <pc:sldMk cId="4174169623" sldId="2147470317"/>
        </pc:sldMkLst>
      </pc:sldChg>
      <pc:sldChg chg="add">
        <pc:chgData name="Gamze Dogan" userId="S::gdogan@entsoe.eu::09a7ca71-acfa-4d53-802f-150a9c2aa29d" providerId="AD" clId="Web-{6022DB5A-C119-D84F-CC4C-FCA574DFD20A}" dt="2024-06-11T09:32:53.702" v="157"/>
        <pc:sldMkLst>
          <pc:docMk/>
          <pc:sldMk cId="3689439791" sldId="2147470319"/>
        </pc:sldMkLst>
      </pc:sldChg>
      <pc:sldChg chg="addSp modSp add">
        <pc:chgData name="Gamze Dogan" userId="S::gdogan@entsoe.eu::09a7ca71-acfa-4d53-802f-150a9c2aa29d" providerId="AD" clId="Web-{6022DB5A-C119-D84F-CC4C-FCA574DFD20A}" dt="2024-06-11T09:39:41.325" v="314"/>
        <pc:sldMkLst>
          <pc:docMk/>
          <pc:sldMk cId="1189738459" sldId="2147470320"/>
        </pc:sldMkLst>
      </pc:sldChg>
      <pc:sldChg chg="add">
        <pc:chgData name="Gamze Dogan" userId="S::gdogan@entsoe.eu::09a7ca71-acfa-4d53-802f-150a9c2aa29d" providerId="AD" clId="Web-{6022DB5A-C119-D84F-CC4C-FCA574DFD20A}" dt="2024-06-11T09:32:53.764" v="159"/>
        <pc:sldMkLst>
          <pc:docMk/>
          <pc:sldMk cId="2021885634" sldId="2147470321"/>
        </pc:sldMkLst>
      </pc:sldChg>
      <pc:sldChg chg="add">
        <pc:chgData name="Gamze Dogan" userId="S::gdogan@entsoe.eu::09a7ca71-acfa-4d53-802f-150a9c2aa29d" providerId="AD" clId="Web-{6022DB5A-C119-D84F-CC4C-FCA574DFD20A}" dt="2024-06-11T09:32:53.811" v="161"/>
        <pc:sldMkLst>
          <pc:docMk/>
          <pc:sldMk cId="568537977" sldId="2147470322"/>
        </pc:sldMkLst>
      </pc:sldChg>
      <pc:sldChg chg="add">
        <pc:chgData name="Gamze Dogan" userId="S::gdogan@entsoe.eu::09a7ca71-acfa-4d53-802f-150a9c2aa29d" providerId="AD" clId="Web-{6022DB5A-C119-D84F-CC4C-FCA574DFD20A}" dt="2024-06-11T09:32:53.795" v="160"/>
        <pc:sldMkLst>
          <pc:docMk/>
          <pc:sldMk cId="3184130181" sldId="2147470323"/>
        </pc:sldMkLst>
      </pc:sldChg>
      <pc:sldChg chg="add">
        <pc:chgData name="Gamze Dogan" userId="S::gdogan@entsoe.eu::09a7ca71-acfa-4d53-802f-150a9c2aa29d" providerId="AD" clId="Web-{6022DB5A-C119-D84F-CC4C-FCA574DFD20A}" dt="2024-06-11T09:32:53.842" v="162"/>
        <pc:sldMkLst>
          <pc:docMk/>
          <pc:sldMk cId="1724896409" sldId="2147470324"/>
        </pc:sldMkLst>
      </pc:sldChg>
      <pc:sldChg chg="add">
        <pc:chgData name="Gamze Dogan" userId="S::gdogan@entsoe.eu::09a7ca71-acfa-4d53-802f-150a9c2aa29d" providerId="AD" clId="Web-{6022DB5A-C119-D84F-CC4C-FCA574DFD20A}" dt="2024-06-11T09:32:53.874" v="163"/>
        <pc:sldMkLst>
          <pc:docMk/>
          <pc:sldMk cId="1092297654" sldId="2147470325"/>
        </pc:sldMkLst>
      </pc:sldChg>
      <pc:sldChg chg="add">
        <pc:chgData name="Gamze Dogan" userId="S::gdogan@entsoe.eu::09a7ca71-acfa-4d53-802f-150a9c2aa29d" providerId="AD" clId="Web-{6022DB5A-C119-D84F-CC4C-FCA574DFD20A}" dt="2024-06-11T09:32:53.905" v="164"/>
        <pc:sldMkLst>
          <pc:docMk/>
          <pc:sldMk cId="3632056657" sldId="2147470326"/>
        </pc:sldMkLst>
      </pc:sldChg>
      <pc:sldChg chg="add">
        <pc:chgData name="Gamze Dogan" userId="S::gdogan@entsoe.eu::09a7ca71-acfa-4d53-802f-150a9c2aa29d" providerId="AD" clId="Web-{6022DB5A-C119-D84F-CC4C-FCA574DFD20A}" dt="2024-06-11T09:32:53.936" v="165"/>
        <pc:sldMkLst>
          <pc:docMk/>
          <pc:sldMk cId="2450547546" sldId="2147470327"/>
        </pc:sldMkLst>
      </pc:sldChg>
      <pc:sldChg chg="add">
        <pc:chgData name="Gamze Dogan" userId="S::gdogan@entsoe.eu::09a7ca71-acfa-4d53-802f-150a9c2aa29d" providerId="AD" clId="Web-{6022DB5A-C119-D84F-CC4C-FCA574DFD20A}" dt="2024-06-11T09:32:53.967" v="166"/>
        <pc:sldMkLst>
          <pc:docMk/>
          <pc:sldMk cId="85210309" sldId="2147470328"/>
        </pc:sldMkLst>
      </pc:sldChg>
      <pc:sldChg chg="modSp add replId">
        <pc:chgData name="Gamze Dogan" userId="S::gdogan@entsoe.eu::09a7ca71-acfa-4d53-802f-150a9c2aa29d" providerId="AD" clId="Web-{6022DB5A-C119-D84F-CC4C-FCA574DFD20A}" dt="2024-06-11T09:26:47.767" v="5" actId="20577"/>
        <pc:sldMkLst>
          <pc:docMk/>
          <pc:sldMk cId="2713767019" sldId="2147470386"/>
        </pc:sldMkLst>
      </pc:sldChg>
      <pc:sldChg chg="modSp add">
        <pc:chgData name="Gamze Dogan" userId="S::gdogan@entsoe.eu::09a7ca71-acfa-4d53-802f-150a9c2aa29d" providerId="AD" clId="Web-{6022DB5A-C119-D84F-CC4C-FCA574DFD20A}" dt="2024-06-11T09:28:07.129" v="18" actId="20577"/>
        <pc:sldMkLst>
          <pc:docMk/>
          <pc:sldMk cId="1183497688" sldId="2147470387"/>
        </pc:sldMkLst>
      </pc:sldChg>
      <pc:sldChg chg="modSp add">
        <pc:chgData name="Gamze Dogan" userId="S::gdogan@entsoe.eu::09a7ca71-acfa-4d53-802f-150a9c2aa29d" providerId="AD" clId="Web-{6022DB5A-C119-D84F-CC4C-FCA574DFD20A}" dt="2024-06-11T09:28:36.380" v="21" actId="20577"/>
        <pc:sldMkLst>
          <pc:docMk/>
          <pc:sldMk cId="1717362695" sldId="2147470394"/>
        </pc:sldMkLst>
      </pc:sldChg>
      <pc:sldChg chg="modSp add replId">
        <pc:chgData name="Gamze Dogan" userId="S::gdogan@entsoe.eu::09a7ca71-acfa-4d53-802f-150a9c2aa29d" providerId="AD" clId="Web-{6022DB5A-C119-D84F-CC4C-FCA574DFD20A}" dt="2024-06-11T09:29:18.022" v="59" actId="20577"/>
        <pc:sldMkLst>
          <pc:docMk/>
          <pc:sldMk cId="420834178" sldId="2147470395"/>
        </pc:sldMkLst>
      </pc:sldChg>
      <pc:sldChg chg="modSp add">
        <pc:chgData name="Gamze Dogan" userId="S::gdogan@entsoe.eu::09a7ca71-acfa-4d53-802f-150a9c2aa29d" providerId="AD" clId="Web-{6022DB5A-C119-D84F-CC4C-FCA574DFD20A}" dt="2024-06-11T09:29:53.633" v="74" actId="20577"/>
        <pc:sldMkLst>
          <pc:docMk/>
          <pc:sldMk cId="490739958" sldId="2147470397"/>
        </pc:sldMkLst>
      </pc:sldChg>
      <pc:sldChg chg="add">
        <pc:chgData name="Gamze Dogan" userId="S::gdogan@entsoe.eu::09a7ca71-acfa-4d53-802f-150a9c2aa29d" providerId="AD" clId="Web-{6022DB5A-C119-D84F-CC4C-FCA574DFD20A}" dt="2024-06-11T09:29:38.304" v="61"/>
        <pc:sldMkLst>
          <pc:docMk/>
          <pc:sldMk cId="390366534" sldId="2147470401"/>
        </pc:sldMkLst>
      </pc:sldChg>
      <pc:sldChg chg="add">
        <pc:chgData name="Gamze Dogan" userId="S::gdogan@entsoe.eu::09a7ca71-acfa-4d53-802f-150a9c2aa29d" providerId="AD" clId="Web-{6022DB5A-C119-D84F-CC4C-FCA574DFD20A}" dt="2024-06-11T09:29:38.367" v="63"/>
        <pc:sldMkLst>
          <pc:docMk/>
          <pc:sldMk cId="4118266449" sldId="2147470402"/>
        </pc:sldMkLst>
      </pc:sldChg>
      <pc:sldChg chg="add">
        <pc:chgData name="Gamze Dogan" userId="S::gdogan@entsoe.eu::09a7ca71-acfa-4d53-802f-150a9c2aa29d" providerId="AD" clId="Web-{6022DB5A-C119-D84F-CC4C-FCA574DFD20A}" dt="2024-06-11T09:29:38.398" v="64"/>
        <pc:sldMkLst>
          <pc:docMk/>
          <pc:sldMk cId="3669762491" sldId="2147470403"/>
        </pc:sldMkLst>
      </pc:sldChg>
      <pc:sldChg chg="add">
        <pc:chgData name="Gamze Dogan" userId="S::gdogan@entsoe.eu::09a7ca71-acfa-4d53-802f-150a9c2aa29d" providerId="AD" clId="Web-{6022DB5A-C119-D84F-CC4C-FCA574DFD20A}" dt="2024-06-11T09:29:38.445" v="65"/>
        <pc:sldMkLst>
          <pc:docMk/>
          <pc:sldMk cId="3481021572" sldId="2147470404"/>
        </pc:sldMkLst>
      </pc:sldChg>
      <pc:sldChg chg="add">
        <pc:chgData name="Gamze Dogan" userId="S::gdogan@entsoe.eu::09a7ca71-acfa-4d53-802f-150a9c2aa29d" providerId="AD" clId="Web-{6022DB5A-C119-D84F-CC4C-FCA574DFD20A}" dt="2024-06-11T09:29:38.461" v="66"/>
        <pc:sldMkLst>
          <pc:docMk/>
          <pc:sldMk cId="2487312617" sldId="2147470405"/>
        </pc:sldMkLst>
      </pc:sldChg>
      <pc:sldChg chg="add">
        <pc:chgData name="Gamze Dogan" userId="S::gdogan@entsoe.eu::09a7ca71-acfa-4d53-802f-150a9c2aa29d" providerId="AD" clId="Web-{6022DB5A-C119-D84F-CC4C-FCA574DFD20A}" dt="2024-06-11T09:29:38.492" v="67"/>
        <pc:sldMkLst>
          <pc:docMk/>
          <pc:sldMk cId="3770171599" sldId="2147470406"/>
        </pc:sldMkLst>
      </pc:sldChg>
      <pc:sldChg chg="add">
        <pc:chgData name="Gamze Dogan" userId="S::gdogan@entsoe.eu::09a7ca71-acfa-4d53-802f-150a9c2aa29d" providerId="AD" clId="Web-{6022DB5A-C119-D84F-CC4C-FCA574DFD20A}" dt="2024-06-11T09:29:38.523" v="68"/>
        <pc:sldMkLst>
          <pc:docMk/>
          <pc:sldMk cId="3520407193" sldId="2147470407"/>
        </pc:sldMkLst>
      </pc:sldChg>
      <pc:sldChg chg="add">
        <pc:chgData name="Gamze Dogan" userId="S::gdogan@entsoe.eu::09a7ca71-acfa-4d53-802f-150a9c2aa29d" providerId="AD" clId="Web-{6022DB5A-C119-D84F-CC4C-FCA574DFD20A}" dt="2024-06-11T09:29:38.336" v="62"/>
        <pc:sldMkLst>
          <pc:docMk/>
          <pc:sldMk cId="2878944375" sldId="2147470408"/>
        </pc:sldMkLst>
      </pc:sldChg>
      <pc:sldChg chg="modSp add replId">
        <pc:chgData name="Gamze Dogan" userId="S::gdogan@entsoe.eu::09a7ca71-acfa-4d53-802f-150a9c2aa29d" providerId="AD" clId="Web-{6022DB5A-C119-D84F-CC4C-FCA574DFD20A}" dt="2024-06-11T09:31:03.073" v="141" actId="20577"/>
        <pc:sldMkLst>
          <pc:docMk/>
          <pc:sldMk cId="361496904" sldId="2147470409"/>
        </pc:sldMkLst>
      </pc:sldChg>
      <pc:sldChg chg="add del">
        <pc:chgData name="Gamze Dogan" userId="S::gdogan@entsoe.eu::09a7ca71-acfa-4d53-802f-150a9c2aa29d" providerId="AD" clId="Web-{6022DB5A-C119-D84F-CC4C-FCA574DFD20A}" dt="2024-06-11T09:30:09.493" v="92"/>
        <pc:sldMkLst>
          <pc:docMk/>
          <pc:sldMk cId="1503716407" sldId="2147470409"/>
        </pc:sldMkLst>
      </pc:sldChg>
      <pc:sldChg chg="add del replId">
        <pc:chgData name="Gamze Dogan" userId="S::gdogan@entsoe.eu::09a7ca71-acfa-4d53-802f-150a9c2aa29d" providerId="AD" clId="Web-{6022DB5A-C119-D84F-CC4C-FCA574DFD20A}" dt="2024-06-11T09:31:10.620" v="144"/>
        <pc:sldMkLst>
          <pc:docMk/>
          <pc:sldMk cId="308186871" sldId="2147470410"/>
        </pc:sldMkLst>
      </pc:sldChg>
      <pc:sldChg chg="add del">
        <pc:chgData name="Gamze Dogan" userId="S::gdogan@entsoe.eu::09a7ca71-acfa-4d53-802f-150a9c2aa29d" providerId="AD" clId="Web-{6022DB5A-C119-D84F-CC4C-FCA574DFD20A}" dt="2024-06-11T09:30:09.493" v="91"/>
        <pc:sldMkLst>
          <pc:docMk/>
          <pc:sldMk cId="1160059217" sldId="2147470410"/>
        </pc:sldMkLst>
      </pc:sldChg>
      <pc:sldChg chg="add del">
        <pc:chgData name="Gamze Dogan" userId="S::gdogan@entsoe.eu::09a7ca71-acfa-4d53-802f-150a9c2aa29d" providerId="AD" clId="Web-{6022DB5A-C119-D84F-CC4C-FCA574DFD20A}" dt="2024-06-11T09:30:09.477" v="90"/>
        <pc:sldMkLst>
          <pc:docMk/>
          <pc:sldMk cId="3611466914" sldId="2147470411"/>
        </pc:sldMkLst>
      </pc:sldChg>
      <pc:sldChg chg="addSp delSp modSp add replId">
        <pc:chgData name="Gamze Dogan" userId="S::gdogan@entsoe.eu::09a7ca71-acfa-4d53-802f-150a9c2aa29d" providerId="AD" clId="Web-{6022DB5A-C119-D84F-CC4C-FCA574DFD20A}" dt="2024-06-11T09:31:31.168" v="155"/>
        <pc:sldMkLst>
          <pc:docMk/>
          <pc:sldMk cId="4271770473" sldId="2147470411"/>
        </pc:sldMkLst>
      </pc:sldChg>
      <pc:sldChg chg="add del">
        <pc:chgData name="Gamze Dogan" userId="S::gdogan@entsoe.eu::09a7ca71-acfa-4d53-802f-150a9c2aa29d" providerId="AD" clId="Web-{6022DB5A-C119-D84F-CC4C-FCA574DFD20A}" dt="2024-06-11T09:30:09.477" v="89"/>
        <pc:sldMkLst>
          <pc:docMk/>
          <pc:sldMk cId="1947046538" sldId="2147470412"/>
        </pc:sldMkLst>
      </pc:sldChg>
      <pc:sldChg chg="modSp add replId">
        <pc:chgData name="Gamze Dogan" userId="S::gdogan@entsoe.eu::09a7ca71-acfa-4d53-802f-150a9c2aa29d" providerId="AD" clId="Web-{6022DB5A-C119-D84F-CC4C-FCA574DFD20A}" dt="2024-06-11T09:38:59.777" v="300" actId="20577"/>
        <pc:sldMkLst>
          <pc:docMk/>
          <pc:sldMk cId="2222436298" sldId="2147470412"/>
        </pc:sldMkLst>
      </pc:sldChg>
      <pc:sldChg chg="add del">
        <pc:chgData name="Gamze Dogan" userId="S::gdogan@entsoe.eu::09a7ca71-acfa-4d53-802f-150a9c2aa29d" providerId="AD" clId="Web-{6022DB5A-C119-D84F-CC4C-FCA574DFD20A}" dt="2024-06-11T09:30:09.477" v="88"/>
        <pc:sldMkLst>
          <pc:docMk/>
          <pc:sldMk cId="3209569091" sldId="2147470413"/>
        </pc:sldMkLst>
      </pc:sldChg>
      <pc:sldChg chg="add del">
        <pc:chgData name="Gamze Dogan" userId="S::gdogan@entsoe.eu::09a7ca71-acfa-4d53-802f-150a9c2aa29d" providerId="AD" clId="Web-{6022DB5A-C119-D84F-CC4C-FCA574DFD20A}" dt="2024-06-11T09:30:09.477" v="87"/>
        <pc:sldMkLst>
          <pc:docMk/>
          <pc:sldMk cId="651797049" sldId="2147470414"/>
        </pc:sldMkLst>
      </pc:sldChg>
      <pc:sldChg chg="add del">
        <pc:chgData name="Gamze Dogan" userId="S::gdogan@entsoe.eu::09a7ca71-acfa-4d53-802f-150a9c2aa29d" providerId="AD" clId="Web-{6022DB5A-C119-D84F-CC4C-FCA574DFD20A}" dt="2024-06-11T09:30:09.477" v="86"/>
        <pc:sldMkLst>
          <pc:docMk/>
          <pc:sldMk cId="2366407356" sldId="2147470415"/>
        </pc:sldMkLst>
      </pc:sldChg>
      <pc:sldChg chg="add del">
        <pc:chgData name="Gamze Dogan" userId="S::gdogan@entsoe.eu::09a7ca71-acfa-4d53-802f-150a9c2aa29d" providerId="AD" clId="Web-{6022DB5A-C119-D84F-CC4C-FCA574DFD20A}" dt="2024-06-11T09:30:09.477" v="85"/>
        <pc:sldMkLst>
          <pc:docMk/>
          <pc:sldMk cId="462883232" sldId="2147470416"/>
        </pc:sldMkLst>
      </pc:sldChg>
      <pc:sldChg chg="add del">
        <pc:chgData name="Gamze Dogan" userId="S::gdogan@entsoe.eu::09a7ca71-acfa-4d53-802f-150a9c2aa29d" providerId="AD" clId="Web-{6022DB5A-C119-D84F-CC4C-FCA574DFD20A}" dt="2024-06-11T09:30:09.477" v="84"/>
        <pc:sldMkLst>
          <pc:docMk/>
          <pc:sldMk cId="1022537949" sldId="2147470417"/>
        </pc:sldMkLst>
      </pc:sldChg>
      <pc:sldMasterChg chg="addSldLayout">
        <pc:chgData name="Gamze Dogan" userId="S::gdogan@entsoe.eu::09a7ca71-acfa-4d53-802f-150a9c2aa29d" providerId="AD" clId="Web-{6022DB5A-C119-D84F-CC4C-FCA574DFD20A}" dt="2024-06-11T09:29:38.445" v="65"/>
        <pc:sldMasterMkLst>
          <pc:docMk/>
          <pc:sldMasterMk cId="4136069122" sldId="2147483667"/>
        </pc:sldMasterMkLst>
        <pc:sldLayoutChg chg="add">
          <pc:chgData name="Gamze Dogan" userId="S::gdogan@entsoe.eu::09a7ca71-acfa-4d53-802f-150a9c2aa29d" providerId="AD" clId="Web-{6022DB5A-C119-D84F-CC4C-FCA574DFD20A}" dt="2024-06-11T09:29:38.445" v="65"/>
          <pc:sldLayoutMkLst>
            <pc:docMk/>
            <pc:sldMasterMk cId="4136069122" sldId="2147483667"/>
            <pc:sldLayoutMk cId="4086679734" sldId="2147484175"/>
          </pc:sldLayoutMkLst>
        </pc:sldLayoutChg>
      </pc:sldMasterChg>
    </pc:docChg>
  </pc:docChgLst>
  <pc:docChgLst>
    <pc:chgData name="Kacper Kepka" userId="S::kkepka1@entsoe.eu::43101c63-132e-4158-876b-1a5f3e3b2afa" providerId="AD" clId="Web-{4DDAC924-C17E-3DBE-B938-AEE81477C371}"/>
    <pc:docChg chg="addSld">
      <pc:chgData name="Kacper Kepka" userId="S::kkepka1@entsoe.eu::43101c63-132e-4158-876b-1a5f3e3b2afa" providerId="AD" clId="Web-{4DDAC924-C17E-3DBE-B938-AEE81477C371}" dt="2025-09-03T12:47:11.960" v="8"/>
      <pc:docMkLst>
        <pc:docMk/>
      </pc:docMkLst>
      <pc:sldChg chg="add">
        <pc:chgData name="Kacper Kepka" userId="S::kkepka1@entsoe.eu::43101c63-132e-4158-876b-1a5f3e3b2afa" providerId="AD" clId="Web-{4DDAC924-C17E-3DBE-B938-AEE81477C371}" dt="2025-09-03T12:47:10.429" v="3"/>
        <pc:sldMkLst>
          <pc:docMk/>
          <pc:sldMk cId="2732886656" sldId="9522"/>
        </pc:sldMkLst>
      </pc:sldChg>
      <pc:sldChg chg="add">
        <pc:chgData name="Kacper Kepka" userId="S::kkepka1@entsoe.eu::43101c63-132e-4158-876b-1a5f3e3b2afa" providerId="AD" clId="Web-{4DDAC924-C17E-3DBE-B938-AEE81477C371}" dt="2025-09-03T12:47:10.804" v="5"/>
        <pc:sldMkLst>
          <pc:docMk/>
          <pc:sldMk cId="3232844527" sldId="2147471342"/>
        </pc:sldMkLst>
      </pc:sldChg>
      <pc:sldChg chg="add">
        <pc:chgData name="Kacper Kepka" userId="S::kkepka1@entsoe.eu::43101c63-132e-4158-876b-1a5f3e3b2afa" providerId="AD" clId="Web-{4DDAC924-C17E-3DBE-B938-AEE81477C371}" dt="2025-09-03T12:47:09.476" v="0"/>
        <pc:sldMkLst>
          <pc:docMk/>
          <pc:sldMk cId="3938143309" sldId="2147471345"/>
        </pc:sldMkLst>
      </pc:sldChg>
      <pc:sldChg chg="add">
        <pc:chgData name="Kacper Kepka" userId="S::kkepka1@entsoe.eu::43101c63-132e-4158-876b-1a5f3e3b2afa" providerId="AD" clId="Web-{4DDAC924-C17E-3DBE-B938-AEE81477C371}" dt="2025-09-03T12:47:11.835" v="7"/>
        <pc:sldMkLst>
          <pc:docMk/>
          <pc:sldMk cId="1132645086" sldId="2147471370"/>
        </pc:sldMkLst>
      </pc:sldChg>
      <pc:sldChg chg="add">
        <pc:chgData name="Kacper Kepka" userId="S::kkepka1@entsoe.eu::43101c63-132e-4158-876b-1a5f3e3b2afa" providerId="AD" clId="Web-{4DDAC924-C17E-3DBE-B938-AEE81477C371}" dt="2025-09-03T12:47:11.400" v="6"/>
        <pc:sldMkLst>
          <pc:docMk/>
          <pc:sldMk cId="265444446" sldId="2147471371"/>
        </pc:sldMkLst>
      </pc:sldChg>
      <pc:sldChg chg="add">
        <pc:chgData name="Kacper Kepka" userId="S::kkepka1@entsoe.eu::43101c63-132e-4158-876b-1a5f3e3b2afa" providerId="AD" clId="Web-{4DDAC924-C17E-3DBE-B938-AEE81477C371}" dt="2025-09-03T12:47:10.601" v="4"/>
        <pc:sldMkLst>
          <pc:docMk/>
          <pc:sldMk cId="905369851" sldId="2147471372"/>
        </pc:sldMkLst>
      </pc:sldChg>
      <pc:sldChg chg="add">
        <pc:chgData name="Kacper Kepka" userId="S::kkepka1@entsoe.eu::43101c63-132e-4158-876b-1a5f3e3b2afa" providerId="AD" clId="Web-{4DDAC924-C17E-3DBE-B938-AEE81477C371}" dt="2025-09-03T12:47:09.679" v="1"/>
        <pc:sldMkLst>
          <pc:docMk/>
          <pc:sldMk cId="806317382" sldId="2147471373"/>
        </pc:sldMkLst>
      </pc:sldChg>
      <pc:sldChg chg="add">
        <pc:chgData name="Kacper Kepka" userId="S::kkepka1@entsoe.eu::43101c63-132e-4158-876b-1a5f3e3b2afa" providerId="AD" clId="Web-{4DDAC924-C17E-3DBE-B938-AEE81477C371}" dt="2025-09-03T12:47:09.867" v="2"/>
        <pc:sldMkLst>
          <pc:docMk/>
          <pc:sldMk cId="3124582545" sldId="2147471429"/>
        </pc:sldMkLst>
      </pc:sldChg>
      <pc:sldChg chg="add">
        <pc:chgData name="Kacper Kepka" userId="S::kkepka1@entsoe.eu::43101c63-132e-4158-876b-1a5f3e3b2afa" providerId="AD" clId="Web-{4DDAC924-C17E-3DBE-B938-AEE81477C371}" dt="2025-09-03T12:47:11.960" v="8"/>
        <pc:sldMkLst>
          <pc:docMk/>
          <pc:sldMk cId="3182639612" sldId="2147471431"/>
        </pc:sldMkLst>
      </pc:sldChg>
    </pc:docChg>
  </pc:docChgLst>
  <pc:docChgLst>
    <pc:chgData name="Gamze Dogan" userId="S::gdogan@entsoe.eu::09a7ca71-acfa-4d53-802f-150a9c2aa29d" providerId="AD" clId="Web-{28E9EFB2-7510-4D52-A3C1-27F017018E6E}"/>
    <pc:docChg chg="addSld modSld">
      <pc:chgData name="Gamze Dogan" userId="S::gdogan@entsoe.eu::09a7ca71-acfa-4d53-802f-150a9c2aa29d" providerId="AD" clId="Web-{28E9EFB2-7510-4D52-A3C1-27F017018E6E}" dt="2024-06-11T09:46:29.871" v="30"/>
      <pc:docMkLst>
        <pc:docMk/>
      </pc:docMkLst>
      <pc:sldChg chg="modSp">
        <pc:chgData name="Gamze Dogan" userId="S::gdogan@entsoe.eu::09a7ca71-acfa-4d53-802f-150a9c2aa29d" providerId="AD" clId="Web-{28E9EFB2-7510-4D52-A3C1-27F017018E6E}" dt="2024-06-11T09:44:53.412" v="20" actId="20577"/>
        <pc:sldMkLst>
          <pc:docMk/>
          <pc:sldMk cId="2517762749" sldId="2147470331"/>
        </pc:sldMkLst>
      </pc:sldChg>
      <pc:sldChg chg="modSp">
        <pc:chgData name="Gamze Dogan" userId="S::gdogan@entsoe.eu::09a7ca71-acfa-4d53-802f-150a9c2aa29d" providerId="AD" clId="Web-{28E9EFB2-7510-4D52-A3C1-27F017018E6E}" dt="2024-06-11T09:45:32.680" v="22" actId="20577"/>
        <pc:sldMkLst>
          <pc:docMk/>
          <pc:sldMk cId="2827927484" sldId="2147470372"/>
        </pc:sldMkLst>
      </pc:sldChg>
      <pc:sldChg chg="add">
        <pc:chgData name="Gamze Dogan" userId="S::gdogan@entsoe.eu::09a7ca71-acfa-4d53-802f-150a9c2aa29d" providerId="AD" clId="Web-{28E9EFB2-7510-4D52-A3C1-27F017018E6E}" dt="2024-06-11T09:46:29.621" v="23"/>
        <pc:sldMkLst>
          <pc:docMk/>
          <pc:sldMk cId="1969372419" sldId="2147470378"/>
        </pc:sldMkLst>
      </pc:sldChg>
      <pc:sldChg chg="add">
        <pc:chgData name="Gamze Dogan" userId="S::gdogan@entsoe.eu::09a7ca71-acfa-4d53-802f-150a9c2aa29d" providerId="AD" clId="Web-{28E9EFB2-7510-4D52-A3C1-27F017018E6E}" dt="2024-06-11T09:46:29.652" v="24"/>
        <pc:sldMkLst>
          <pc:docMk/>
          <pc:sldMk cId="1882544447" sldId="2147470379"/>
        </pc:sldMkLst>
      </pc:sldChg>
      <pc:sldChg chg="add">
        <pc:chgData name="Gamze Dogan" userId="S::gdogan@entsoe.eu::09a7ca71-acfa-4d53-802f-150a9c2aa29d" providerId="AD" clId="Web-{28E9EFB2-7510-4D52-A3C1-27F017018E6E}" dt="2024-06-11T09:46:29.777" v="27"/>
        <pc:sldMkLst>
          <pc:docMk/>
          <pc:sldMk cId="2306685325" sldId="2147470380"/>
        </pc:sldMkLst>
      </pc:sldChg>
      <pc:sldChg chg="add">
        <pc:chgData name="Gamze Dogan" userId="S::gdogan@entsoe.eu::09a7ca71-acfa-4d53-802f-150a9c2aa29d" providerId="AD" clId="Web-{28E9EFB2-7510-4D52-A3C1-27F017018E6E}" dt="2024-06-11T09:46:29.809" v="28"/>
        <pc:sldMkLst>
          <pc:docMk/>
          <pc:sldMk cId="2750190341" sldId="2147470381"/>
        </pc:sldMkLst>
      </pc:sldChg>
      <pc:sldChg chg="add">
        <pc:chgData name="Gamze Dogan" userId="S::gdogan@entsoe.eu::09a7ca71-acfa-4d53-802f-150a9c2aa29d" providerId="AD" clId="Web-{28E9EFB2-7510-4D52-A3C1-27F017018E6E}" dt="2024-06-11T09:46:29.840" v="29"/>
        <pc:sldMkLst>
          <pc:docMk/>
          <pc:sldMk cId="1198664554" sldId="2147470382"/>
        </pc:sldMkLst>
      </pc:sldChg>
      <pc:sldChg chg="add">
        <pc:chgData name="Gamze Dogan" userId="S::gdogan@entsoe.eu::09a7ca71-acfa-4d53-802f-150a9c2aa29d" providerId="AD" clId="Web-{28E9EFB2-7510-4D52-A3C1-27F017018E6E}" dt="2024-06-11T09:46:29.871" v="30"/>
        <pc:sldMkLst>
          <pc:docMk/>
          <pc:sldMk cId="1348652649" sldId="2147470383"/>
        </pc:sldMkLst>
      </pc:sldChg>
      <pc:sldChg chg="add">
        <pc:chgData name="Gamze Dogan" userId="S::gdogan@entsoe.eu::09a7ca71-acfa-4d53-802f-150a9c2aa29d" providerId="AD" clId="Web-{28E9EFB2-7510-4D52-A3C1-27F017018E6E}" dt="2024-06-11T09:46:29.684" v="25"/>
        <pc:sldMkLst>
          <pc:docMk/>
          <pc:sldMk cId="302164355" sldId="2147470414"/>
        </pc:sldMkLst>
      </pc:sldChg>
      <pc:sldChg chg="add">
        <pc:chgData name="Gamze Dogan" userId="S::gdogan@entsoe.eu::09a7ca71-acfa-4d53-802f-150a9c2aa29d" providerId="AD" clId="Web-{28E9EFB2-7510-4D52-A3C1-27F017018E6E}" dt="2024-06-11T09:46:29.730" v="26"/>
        <pc:sldMkLst>
          <pc:docMk/>
          <pc:sldMk cId="3399176351" sldId="2147470415"/>
        </pc:sldMkLst>
      </pc:sldChg>
    </pc:docChg>
  </pc:docChgLst>
  <pc:docChgLst>
    <pc:chgData name="Hanna Ljungberg" userId="S::hljungberg1@entsoe.eu::4f72be2c-9ad2-490c-b8fc-6ae9249aed49" providerId="AD" clId="Web-{D86C8F85-9E69-A434-1933-398C58332AD6}"/>
    <pc:docChg chg="modSld">
      <pc:chgData name="Hanna Ljungberg" userId="S::hljungberg1@entsoe.eu::4f72be2c-9ad2-490c-b8fc-6ae9249aed49" providerId="AD" clId="Web-{D86C8F85-9E69-A434-1933-398C58332AD6}" dt="2024-06-12T06:14:19.157" v="8" actId="20577"/>
      <pc:docMkLst>
        <pc:docMk/>
      </pc:docMkLst>
      <pc:sldChg chg="modSp">
        <pc:chgData name="Hanna Ljungberg" userId="S::hljungberg1@entsoe.eu::4f72be2c-9ad2-490c-b8fc-6ae9249aed49" providerId="AD" clId="Web-{D86C8F85-9E69-A434-1933-398C58332AD6}" dt="2024-06-12T06:14:19.157" v="8" actId="20577"/>
        <pc:sldMkLst>
          <pc:docMk/>
          <pc:sldMk cId="3843402503" sldId="2145707525"/>
        </pc:sldMkLst>
      </pc:sldChg>
      <pc:sldChg chg="modSp">
        <pc:chgData name="Hanna Ljungberg" userId="S::hljungberg1@entsoe.eu::4f72be2c-9ad2-490c-b8fc-6ae9249aed49" providerId="AD" clId="Web-{D86C8F85-9E69-A434-1933-398C58332AD6}" dt="2024-06-12T06:13:06.701" v="1" actId="20577"/>
        <pc:sldMkLst>
          <pc:docMk/>
          <pc:sldMk cId="3831908390" sldId="2147470384"/>
        </pc:sldMkLst>
      </pc:sldChg>
    </pc:docChg>
  </pc:docChgLst>
  <pc:docChgLst>
    <pc:chgData name="Hanna Ljungberg" userId="S::hljungberg1@entsoe.eu::4f72be2c-9ad2-490c-b8fc-6ae9249aed49" providerId="AD" clId="Web-{A3DE2EDF-858F-DAB1-9CA9-C18C4B4E8296}"/>
    <pc:docChg chg="addSld delSld modSld">
      <pc:chgData name="Hanna Ljungberg" userId="S::hljungberg1@entsoe.eu::4f72be2c-9ad2-490c-b8fc-6ae9249aed49" providerId="AD" clId="Web-{A3DE2EDF-858F-DAB1-9CA9-C18C4B4E8296}" dt="2024-06-19T07:43:03.884" v="49" actId="20577"/>
      <pc:docMkLst>
        <pc:docMk/>
      </pc:docMkLst>
      <pc:sldChg chg="modSp add">
        <pc:chgData name="Hanna Ljungberg" userId="S::hljungberg1@entsoe.eu::4f72be2c-9ad2-490c-b8fc-6ae9249aed49" providerId="AD" clId="Web-{A3DE2EDF-858F-DAB1-9CA9-C18C4B4E8296}" dt="2024-06-19T07:42:38.585" v="46" actId="20577"/>
        <pc:sldMkLst>
          <pc:docMk/>
          <pc:sldMk cId="3831908390" sldId="9198"/>
        </pc:sldMkLst>
      </pc:sldChg>
      <pc:sldChg chg="modSp add">
        <pc:chgData name="Hanna Ljungberg" userId="S::hljungberg1@entsoe.eu::4f72be2c-9ad2-490c-b8fc-6ae9249aed49" providerId="AD" clId="Web-{A3DE2EDF-858F-DAB1-9CA9-C18C4B4E8296}" dt="2024-06-19T07:43:03.884" v="49" actId="20577"/>
        <pc:sldMkLst>
          <pc:docMk/>
          <pc:sldMk cId="2147980989" sldId="9199"/>
        </pc:sldMkLst>
      </pc:sldChg>
      <pc:sldChg chg="del">
        <pc:chgData name="Hanna Ljungberg" userId="S::hljungberg1@entsoe.eu::4f72be2c-9ad2-490c-b8fc-6ae9249aed49" providerId="AD" clId="Web-{A3DE2EDF-858F-DAB1-9CA9-C18C4B4E8296}" dt="2024-06-19T07:41:51.410" v="4"/>
        <pc:sldMkLst>
          <pc:docMk/>
          <pc:sldMk cId="3831908390" sldId="2147470384"/>
        </pc:sldMkLst>
      </pc:sldChg>
      <pc:sldChg chg="modSp">
        <pc:chgData name="Hanna Ljungberg" userId="S::hljungberg1@entsoe.eu::4f72be2c-9ad2-490c-b8fc-6ae9249aed49" providerId="AD" clId="Web-{A3DE2EDF-858F-DAB1-9CA9-C18C4B4E8296}" dt="2024-06-19T07:40:21.373" v="1" actId="20577"/>
        <pc:sldMkLst>
          <pc:docMk/>
          <pc:sldMk cId="923175848" sldId="2147470385"/>
        </pc:sldMkLst>
      </pc:sldChg>
    </pc:docChg>
  </pc:docChgLst>
  <pc:docChgLst>
    <pc:chgData name="Lazaros Exizidis" userId="S::lexizidis@entsoe.eu::93c52743-18e6-4fc5-98f7-a14714090822" providerId="AD" clId="Web-{A0BAF291-398A-9B72-5035-31E7DE7ADE83}"/>
    <pc:docChg chg="modSld delMainMaster">
      <pc:chgData name="Lazaros Exizidis" userId="S::lexizidis@entsoe.eu::93c52743-18e6-4fc5-98f7-a14714090822" providerId="AD" clId="Web-{A0BAF291-398A-9B72-5035-31E7DE7ADE83}" dt="2024-06-13T07:20:00.522" v="116"/>
      <pc:docMkLst>
        <pc:docMk/>
      </pc:docMkLst>
      <pc:sldMasterChg chg="del delSldLayout">
        <pc:chgData name="Lazaros Exizidis" userId="S::lexizidis@entsoe.eu::93c52743-18e6-4fc5-98f7-a14714090822" providerId="AD" clId="Web-{A0BAF291-398A-9B72-5035-31E7DE7ADE83}" dt="2024-06-13T07:19:14.895" v="0"/>
        <pc:sldMasterMkLst>
          <pc:docMk/>
          <pc:sldMasterMk cId="2007232111" sldId="2147483665"/>
        </pc:sldMasterMkLst>
        <pc:sldLayoutChg chg="del">
          <pc:chgData name="Lazaros Exizidis" userId="S::lexizidis@entsoe.eu::93c52743-18e6-4fc5-98f7-a14714090822" providerId="AD" clId="Web-{A0BAF291-398A-9B72-5035-31E7DE7ADE83}" dt="2024-06-13T07:19:14.895" v="0"/>
          <pc:sldLayoutMkLst>
            <pc:docMk/>
            <pc:sldMasterMk cId="2007232111" sldId="2147483665"/>
            <pc:sldLayoutMk cId="953110300" sldId="2147483666"/>
          </pc:sldLayoutMkLst>
        </pc:sldLayoutChg>
      </pc:sldMasterChg>
      <pc:sldMasterChg chg="del delSldLayout">
        <pc:chgData name="Lazaros Exizidis" userId="S::lexizidis@entsoe.eu::93c52743-18e6-4fc5-98f7-a14714090822" providerId="AD" clId="Web-{A0BAF291-398A-9B72-5035-31E7DE7ADE83}" dt="2024-06-13T07:19:14.895" v="1"/>
        <pc:sldMasterMkLst>
          <pc:docMk/>
          <pc:sldMasterMk cId="713114598" sldId="2147483722"/>
        </pc:sldMasterMkLst>
        <pc:sldLayoutChg chg="del">
          <pc:chgData name="Lazaros Exizidis" userId="S::lexizidis@entsoe.eu::93c52743-18e6-4fc5-98f7-a14714090822" providerId="AD" clId="Web-{A0BAF291-398A-9B72-5035-31E7DE7ADE83}" dt="2024-06-13T07:19:14.895" v="1"/>
          <pc:sldLayoutMkLst>
            <pc:docMk/>
            <pc:sldMasterMk cId="713114598" sldId="2147483722"/>
            <pc:sldLayoutMk cId="913373571" sldId="2147483723"/>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1734265390" sldId="2147483724"/>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3485948468" sldId="2147483725"/>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2531074992" sldId="2147483726"/>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2696046593" sldId="2147483727"/>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2403213777" sldId="2147483728"/>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2874061044" sldId="2147483730"/>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885556569" sldId="2147483731"/>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220878223" sldId="2147483732"/>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2194051576" sldId="2147483733"/>
          </pc:sldLayoutMkLst>
        </pc:sldLayoutChg>
        <pc:sldLayoutChg chg="del">
          <pc:chgData name="Lazaros Exizidis" userId="S::lexizidis@entsoe.eu::93c52743-18e6-4fc5-98f7-a14714090822" providerId="AD" clId="Web-{A0BAF291-398A-9B72-5035-31E7DE7ADE83}" dt="2024-06-13T07:19:14.895" v="1"/>
          <pc:sldLayoutMkLst>
            <pc:docMk/>
            <pc:sldMasterMk cId="713114598" sldId="2147483722"/>
            <pc:sldLayoutMk cId="3680469942" sldId="2147483743"/>
          </pc:sldLayoutMkLst>
        </pc:sldLayoutChg>
      </pc:sldMasterChg>
      <pc:sldMasterChg chg="del delSldLayout">
        <pc:chgData name="Lazaros Exizidis" userId="S::lexizidis@entsoe.eu::93c52743-18e6-4fc5-98f7-a14714090822" providerId="AD" clId="Web-{A0BAF291-398A-9B72-5035-31E7DE7ADE83}" dt="2024-06-13T07:19:14.895" v="2"/>
        <pc:sldMasterMkLst>
          <pc:docMk/>
          <pc:sldMasterMk cId="159032727" sldId="2147483729"/>
        </pc:sldMasterMkLst>
        <pc:sldLayoutChg chg="del">
          <pc:chgData name="Lazaros Exizidis" userId="S::lexizidis@entsoe.eu::93c52743-18e6-4fc5-98f7-a14714090822" providerId="AD" clId="Web-{A0BAF291-398A-9B72-5035-31E7DE7ADE83}" dt="2024-06-13T07:19:14.895" v="2"/>
          <pc:sldLayoutMkLst>
            <pc:docMk/>
            <pc:sldMasterMk cId="159032727" sldId="2147483729"/>
            <pc:sldLayoutMk cId="932663051" sldId="2147483742"/>
          </pc:sldLayoutMkLst>
        </pc:sldLayoutChg>
      </pc:sldMasterChg>
      <pc:sldMasterChg chg="del delSldLayout">
        <pc:chgData name="Lazaros Exizidis" userId="S::lexizidis@entsoe.eu::93c52743-18e6-4fc5-98f7-a14714090822" providerId="AD" clId="Web-{A0BAF291-398A-9B72-5035-31E7DE7ADE83}" dt="2024-06-13T07:19:14.895" v="3"/>
        <pc:sldMasterMkLst>
          <pc:docMk/>
          <pc:sldMasterMk cId="936781916" sldId="2147483824"/>
        </pc:sldMasterMkLst>
        <pc:sldLayoutChg chg="del">
          <pc:chgData name="Lazaros Exizidis" userId="S::lexizidis@entsoe.eu::93c52743-18e6-4fc5-98f7-a14714090822" providerId="AD" clId="Web-{A0BAF291-398A-9B72-5035-31E7DE7ADE83}" dt="2024-06-13T07:19:14.895" v="3"/>
          <pc:sldLayoutMkLst>
            <pc:docMk/>
            <pc:sldMasterMk cId="936781916" sldId="2147483824"/>
            <pc:sldLayoutMk cId="3627667671" sldId="2147484173"/>
          </pc:sldLayoutMkLst>
        </pc:sldLayoutChg>
      </pc:sldMasterChg>
      <pc:sldMasterChg chg="del delSldLayout">
        <pc:chgData name="Lazaros Exizidis" userId="S::lexizidis@entsoe.eu::93c52743-18e6-4fc5-98f7-a14714090822" providerId="AD" clId="Web-{A0BAF291-398A-9B72-5035-31E7DE7ADE83}" dt="2024-06-13T07:19:14.895" v="4"/>
        <pc:sldMasterMkLst>
          <pc:docMk/>
          <pc:sldMasterMk cId="4084650511" sldId="2147483827"/>
        </pc:sldMasterMkLst>
        <pc:sldLayoutChg chg="del">
          <pc:chgData name="Lazaros Exizidis" userId="S::lexizidis@entsoe.eu::93c52743-18e6-4fc5-98f7-a14714090822" providerId="AD" clId="Web-{A0BAF291-398A-9B72-5035-31E7DE7ADE83}" dt="2024-06-13T07:19:14.895" v="4"/>
          <pc:sldLayoutMkLst>
            <pc:docMk/>
            <pc:sldMasterMk cId="4084650511" sldId="2147483827"/>
            <pc:sldLayoutMk cId="1000245530" sldId="2147483828"/>
          </pc:sldLayoutMkLst>
        </pc:sldLayoutChg>
      </pc:sldMasterChg>
      <pc:sldMasterChg chg="del delSldLayout">
        <pc:chgData name="Lazaros Exizidis" userId="S::lexizidis@entsoe.eu::93c52743-18e6-4fc5-98f7-a14714090822" providerId="AD" clId="Web-{A0BAF291-398A-9B72-5035-31E7DE7ADE83}" dt="2024-06-13T07:19:14.911" v="5"/>
        <pc:sldMasterMkLst>
          <pc:docMk/>
          <pc:sldMasterMk cId="470548041" sldId="2147483830"/>
        </pc:sldMasterMkLst>
        <pc:sldLayoutChg chg="del">
          <pc:chgData name="Lazaros Exizidis" userId="S::lexizidis@entsoe.eu::93c52743-18e6-4fc5-98f7-a14714090822" providerId="AD" clId="Web-{A0BAF291-398A-9B72-5035-31E7DE7ADE83}" dt="2024-06-13T07:19:14.911" v="5"/>
          <pc:sldLayoutMkLst>
            <pc:docMk/>
            <pc:sldMasterMk cId="470548041" sldId="2147483830"/>
            <pc:sldLayoutMk cId="1658733447" sldId="2147483831"/>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829453009" sldId="2147483832"/>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2301730396" sldId="2147483833"/>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3288657080" sldId="2147483834"/>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3250214820" sldId="2147483835"/>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2270807840" sldId="2147483836"/>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1540655738" sldId="2147483837"/>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259210103" sldId="2147483838"/>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590140409" sldId="2147483839"/>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4036808604" sldId="2147483840"/>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3678439708" sldId="2147483841"/>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4025632445" sldId="2147483842"/>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2924297566" sldId="2147483843"/>
          </pc:sldLayoutMkLst>
        </pc:sldLayoutChg>
        <pc:sldLayoutChg chg="del">
          <pc:chgData name="Lazaros Exizidis" userId="S::lexizidis@entsoe.eu::93c52743-18e6-4fc5-98f7-a14714090822" providerId="AD" clId="Web-{A0BAF291-398A-9B72-5035-31E7DE7ADE83}" dt="2024-06-13T07:19:14.911" v="5"/>
          <pc:sldLayoutMkLst>
            <pc:docMk/>
            <pc:sldMasterMk cId="470548041" sldId="2147483830"/>
            <pc:sldLayoutMk cId="988952787" sldId="2147483844"/>
          </pc:sldLayoutMkLst>
        </pc:sldLayoutChg>
      </pc:sldMasterChg>
      <pc:sldMasterChg chg="del delSldLayout">
        <pc:chgData name="Lazaros Exizidis" userId="S::lexizidis@entsoe.eu::93c52743-18e6-4fc5-98f7-a14714090822" providerId="AD" clId="Web-{A0BAF291-398A-9B72-5035-31E7DE7ADE83}" dt="2024-06-13T07:19:14.911" v="6"/>
        <pc:sldMasterMkLst>
          <pc:docMk/>
          <pc:sldMasterMk cId="2990018217" sldId="2147483845"/>
        </pc:sldMasterMkLst>
        <pc:sldLayoutChg chg="del">
          <pc:chgData name="Lazaros Exizidis" userId="S::lexizidis@entsoe.eu::93c52743-18e6-4fc5-98f7-a14714090822" providerId="AD" clId="Web-{A0BAF291-398A-9B72-5035-31E7DE7ADE83}" dt="2024-06-13T07:19:14.911" v="6"/>
          <pc:sldLayoutMkLst>
            <pc:docMk/>
            <pc:sldMasterMk cId="2990018217" sldId="2147483845"/>
            <pc:sldLayoutMk cId="1054600564" sldId="2147483846"/>
          </pc:sldLayoutMkLst>
        </pc:sldLayoutChg>
        <pc:sldLayoutChg chg="del">
          <pc:chgData name="Lazaros Exizidis" userId="S::lexizidis@entsoe.eu::93c52743-18e6-4fc5-98f7-a14714090822" providerId="AD" clId="Web-{A0BAF291-398A-9B72-5035-31E7DE7ADE83}" dt="2024-06-13T07:19:14.911" v="6"/>
          <pc:sldLayoutMkLst>
            <pc:docMk/>
            <pc:sldMasterMk cId="2990018217" sldId="2147483845"/>
            <pc:sldLayoutMk cId="3899723490" sldId="2147483847"/>
          </pc:sldLayoutMkLst>
        </pc:sldLayoutChg>
        <pc:sldLayoutChg chg="del">
          <pc:chgData name="Lazaros Exizidis" userId="S::lexizidis@entsoe.eu::93c52743-18e6-4fc5-98f7-a14714090822" providerId="AD" clId="Web-{A0BAF291-398A-9B72-5035-31E7DE7ADE83}" dt="2024-06-13T07:19:14.911" v="6"/>
          <pc:sldLayoutMkLst>
            <pc:docMk/>
            <pc:sldMasterMk cId="2990018217" sldId="2147483845"/>
            <pc:sldLayoutMk cId="163896107" sldId="2147483848"/>
          </pc:sldLayoutMkLst>
        </pc:sldLayoutChg>
        <pc:sldLayoutChg chg="del">
          <pc:chgData name="Lazaros Exizidis" userId="S::lexizidis@entsoe.eu::93c52743-18e6-4fc5-98f7-a14714090822" providerId="AD" clId="Web-{A0BAF291-398A-9B72-5035-31E7DE7ADE83}" dt="2024-06-13T07:19:14.911" v="6"/>
          <pc:sldLayoutMkLst>
            <pc:docMk/>
            <pc:sldMasterMk cId="2990018217" sldId="2147483845"/>
            <pc:sldLayoutMk cId="1228573560" sldId="2147483849"/>
          </pc:sldLayoutMkLst>
        </pc:sldLayoutChg>
        <pc:sldLayoutChg chg="del">
          <pc:chgData name="Lazaros Exizidis" userId="S::lexizidis@entsoe.eu::93c52743-18e6-4fc5-98f7-a14714090822" providerId="AD" clId="Web-{A0BAF291-398A-9B72-5035-31E7DE7ADE83}" dt="2024-06-13T07:19:14.911" v="6"/>
          <pc:sldLayoutMkLst>
            <pc:docMk/>
            <pc:sldMasterMk cId="2990018217" sldId="2147483845"/>
            <pc:sldLayoutMk cId="1879484503" sldId="2147483850"/>
          </pc:sldLayoutMkLst>
        </pc:sldLayoutChg>
        <pc:sldLayoutChg chg="del">
          <pc:chgData name="Lazaros Exizidis" userId="S::lexizidis@entsoe.eu::93c52743-18e6-4fc5-98f7-a14714090822" providerId="AD" clId="Web-{A0BAF291-398A-9B72-5035-31E7DE7ADE83}" dt="2024-06-13T07:19:14.911" v="6"/>
          <pc:sldLayoutMkLst>
            <pc:docMk/>
            <pc:sldMasterMk cId="2990018217" sldId="2147483845"/>
            <pc:sldLayoutMk cId="3381661465" sldId="2147483851"/>
          </pc:sldLayoutMkLst>
        </pc:sldLayoutChg>
        <pc:sldLayoutChg chg="del">
          <pc:chgData name="Lazaros Exizidis" userId="S::lexizidis@entsoe.eu::93c52743-18e6-4fc5-98f7-a14714090822" providerId="AD" clId="Web-{A0BAF291-398A-9B72-5035-31E7DE7ADE83}" dt="2024-06-13T07:19:14.911" v="6"/>
          <pc:sldLayoutMkLst>
            <pc:docMk/>
            <pc:sldMasterMk cId="2990018217" sldId="2147483845"/>
            <pc:sldLayoutMk cId="806478840" sldId="2147483852"/>
          </pc:sldLayoutMkLst>
        </pc:sldLayoutChg>
      </pc:sldMasterChg>
      <pc:sldMasterChg chg="del delSldLayout">
        <pc:chgData name="Lazaros Exizidis" userId="S::lexizidis@entsoe.eu::93c52743-18e6-4fc5-98f7-a14714090822" providerId="AD" clId="Web-{A0BAF291-398A-9B72-5035-31E7DE7ADE83}" dt="2024-06-13T07:19:14.911" v="7"/>
        <pc:sldMasterMkLst>
          <pc:docMk/>
          <pc:sldMasterMk cId="723213979" sldId="2147483855"/>
        </pc:sldMasterMkLst>
        <pc:sldLayoutChg chg="del">
          <pc:chgData name="Lazaros Exizidis" userId="S::lexizidis@entsoe.eu::93c52743-18e6-4fc5-98f7-a14714090822" providerId="AD" clId="Web-{A0BAF291-398A-9B72-5035-31E7DE7ADE83}" dt="2024-06-13T07:19:14.911" v="7"/>
          <pc:sldLayoutMkLst>
            <pc:docMk/>
            <pc:sldMasterMk cId="723213979" sldId="2147483855"/>
            <pc:sldLayoutMk cId="4161723222" sldId="2147483856"/>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3463945293" sldId="2147483857"/>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1909895543" sldId="2147483858"/>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207346997" sldId="2147483859"/>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1513862827" sldId="2147483860"/>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4081758172" sldId="2147483861"/>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4087745266" sldId="2147483862"/>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3271838705" sldId="2147483863"/>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2494549395" sldId="2147483864"/>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3479354193" sldId="2147483865"/>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2162024341" sldId="2147483866"/>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1264062607" sldId="2147483869"/>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1442121178" sldId="2147483870"/>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1248646124" sldId="2147483871"/>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4033375502" sldId="2147483872"/>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4226417518" sldId="2147483873"/>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3729313378" sldId="2147483874"/>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3848209093" sldId="2147484212"/>
          </pc:sldLayoutMkLst>
        </pc:sldLayoutChg>
        <pc:sldLayoutChg chg="del">
          <pc:chgData name="Lazaros Exizidis" userId="S::lexizidis@entsoe.eu::93c52743-18e6-4fc5-98f7-a14714090822" providerId="AD" clId="Web-{A0BAF291-398A-9B72-5035-31E7DE7ADE83}" dt="2024-06-13T07:19:14.911" v="7"/>
          <pc:sldLayoutMkLst>
            <pc:docMk/>
            <pc:sldMasterMk cId="723213979" sldId="2147483855"/>
            <pc:sldLayoutMk cId="1423825400" sldId="2147484213"/>
          </pc:sldLayoutMkLst>
        </pc:sldLayoutChg>
      </pc:sldMasterChg>
      <pc:sldMasterChg chg="del delSldLayout">
        <pc:chgData name="Lazaros Exizidis" userId="S::lexizidis@entsoe.eu::93c52743-18e6-4fc5-98f7-a14714090822" providerId="AD" clId="Web-{A0BAF291-398A-9B72-5035-31E7DE7ADE83}" dt="2024-06-13T07:19:14.911" v="8"/>
        <pc:sldMasterMkLst>
          <pc:docMk/>
          <pc:sldMasterMk cId="3782681597" sldId="2147483904"/>
        </pc:sldMasterMkLst>
        <pc:sldLayoutChg chg="del">
          <pc:chgData name="Lazaros Exizidis" userId="S::lexizidis@entsoe.eu::93c52743-18e6-4fc5-98f7-a14714090822" providerId="AD" clId="Web-{A0BAF291-398A-9B72-5035-31E7DE7ADE83}" dt="2024-06-13T07:19:14.911" v="8"/>
          <pc:sldLayoutMkLst>
            <pc:docMk/>
            <pc:sldMasterMk cId="3782681597" sldId="2147483904"/>
            <pc:sldLayoutMk cId="2123266308" sldId="2147483905"/>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1963629581" sldId="2147483906"/>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2767461447" sldId="2147483907"/>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4080029253" sldId="2147483908"/>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91035570" sldId="2147483909"/>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1994437388" sldId="2147483910"/>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1638837954" sldId="2147483911"/>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2200988045" sldId="2147483912"/>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1312165230" sldId="2147483913"/>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4273989513" sldId="2147483914"/>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679142830" sldId="2147483915"/>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3798860064" sldId="2147483916"/>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4234382995" sldId="2147483917"/>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743202773" sldId="2147483918"/>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2419767405" sldId="2147483919"/>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41930644" sldId="2147483920"/>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3692903090" sldId="2147483921"/>
          </pc:sldLayoutMkLst>
        </pc:sldLayoutChg>
        <pc:sldLayoutChg chg="del">
          <pc:chgData name="Lazaros Exizidis" userId="S::lexizidis@entsoe.eu::93c52743-18e6-4fc5-98f7-a14714090822" providerId="AD" clId="Web-{A0BAF291-398A-9B72-5035-31E7DE7ADE83}" dt="2024-06-13T07:19:14.911" v="8"/>
          <pc:sldLayoutMkLst>
            <pc:docMk/>
            <pc:sldMasterMk cId="3782681597" sldId="2147483904"/>
            <pc:sldLayoutMk cId="746428679" sldId="2147483922"/>
          </pc:sldLayoutMkLst>
        </pc:sldLayoutChg>
      </pc:sldMasterChg>
      <pc:sldMasterChg chg="del delSldLayout">
        <pc:chgData name="Lazaros Exizidis" userId="S::lexizidis@entsoe.eu::93c52743-18e6-4fc5-98f7-a14714090822" providerId="AD" clId="Web-{A0BAF291-398A-9B72-5035-31E7DE7ADE83}" dt="2024-06-13T07:19:14.911" v="9"/>
        <pc:sldMasterMkLst>
          <pc:docMk/>
          <pc:sldMasterMk cId="2773596975" sldId="2147483931"/>
        </pc:sldMasterMkLst>
        <pc:sldLayoutChg chg="del">
          <pc:chgData name="Lazaros Exizidis" userId="S::lexizidis@entsoe.eu::93c52743-18e6-4fc5-98f7-a14714090822" providerId="AD" clId="Web-{A0BAF291-398A-9B72-5035-31E7DE7ADE83}" dt="2024-06-13T07:19:14.911" v="9"/>
          <pc:sldLayoutMkLst>
            <pc:docMk/>
            <pc:sldMasterMk cId="2773596975" sldId="2147483931"/>
            <pc:sldLayoutMk cId="496266603" sldId="2147483932"/>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1455540119" sldId="2147483933"/>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938852723" sldId="2147483934"/>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739723788" sldId="2147483935"/>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6756834" sldId="2147483936"/>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4052398469" sldId="2147483937"/>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897693785" sldId="2147483938"/>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3866105129" sldId="2147483939"/>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2701323721" sldId="2147483940"/>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1759735476" sldId="2147483941"/>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2043845031" sldId="2147483942"/>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1865738349" sldId="2147483943"/>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1610838317" sldId="2147483944"/>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753332076" sldId="2147483945"/>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4281686521" sldId="2147483946"/>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3453062545" sldId="2147483947"/>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1872796797" sldId="2147483948"/>
          </pc:sldLayoutMkLst>
        </pc:sldLayoutChg>
        <pc:sldLayoutChg chg="del">
          <pc:chgData name="Lazaros Exizidis" userId="S::lexizidis@entsoe.eu::93c52743-18e6-4fc5-98f7-a14714090822" providerId="AD" clId="Web-{A0BAF291-398A-9B72-5035-31E7DE7ADE83}" dt="2024-06-13T07:19:14.911" v="9"/>
          <pc:sldLayoutMkLst>
            <pc:docMk/>
            <pc:sldMasterMk cId="2773596975" sldId="2147483931"/>
            <pc:sldLayoutMk cId="3271147889" sldId="2147483949"/>
          </pc:sldLayoutMkLst>
        </pc:sldLayoutChg>
      </pc:sldMasterChg>
      <pc:sldMasterChg chg="del delSldLayout">
        <pc:chgData name="Lazaros Exizidis" userId="S::lexizidis@entsoe.eu::93c52743-18e6-4fc5-98f7-a14714090822" providerId="AD" clId="Web-{A0BAF291-398A-9B72-5035-31E7DE7ADE83}" dt="2024-06-13T07:19:14.926" v="10"/>
        <pc:sldMasterMkLst>
          <pc:docMk/>
          <pc:sldMasterMk cId="2306095928" sldId="2147483952"/>
        </pc:sldMasterMkLst>
        <pc:sldLayoutChg chg="del">
          <pc:chgData name="Lazaros Exizidis" userId="S::lexizidis@entsoe.eu::93c52743-18e6-4fc5-98f7-a14714090822" providerId="AD" clId="Web-{A0BAF291-398A-9B72-5035-31E7DE7ADE83}" dt="2024-06-13T07:19:14.926" v="10"/>
          <pc:sldLayoutMkLst>
            <pc:docMk/>
            <pc:sldMasterMk cId="2306095928" sldId="2147483952"/>
            <pc:sldLayoutMk cId="3166538651" sldId="2147483953"/>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3297847796" sldId="2147483954"/>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3467744085" sldId="2147483955"/>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1447164303" sldId="2147483956"/>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767362231" sldId="2147483957"/>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1957237082" sldId="2147483958"/>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2672865598" sldId="2147483959"/>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3895278178" sldId="2147483960"/>
          </pc:sldLayoutMkLst>
        </pc:sldLayoutChg>
        <pc:sldLayoutChg chg="del">
          <pc:chgData name="Lazaros Exizidis" userId="S::lexizidis@entsoe.eu::93c52743-18e6-4fc5-98f7-a14714090822" providerId="AD" clId="Web-{A0BAF291-398A-9B72-5035-31E7DE7ADE83}" dt="2024-06-13T07:19:14.926" v="10"/>
          <pc:sldLayoutMkLst>
            <pc:docMk/>
            <pc:sldMasterMk cId="2306095928" sldId="2147483952"/>
            <pc:sldLayoutMk cId="2466180030" sldId="2147483961"/>
          </pc:sldLayoutMkLst>
        </pc:sldLayoutChg>
      </pc:sldMasterChg>
      <pc:sldMasterChg chg="del delSldLayout">
        <pc:chgData name="Lazaros Exizidis" userId="S::lexizidis@entsoe.eu::93c52743-18e6-4fc5-98f7-a14714090822" providerId="AD" clId="Web-{A0BAF291-398A-9B72-5035-31E7DE7ADE83}" dt="2024-06-13T07:19:14.926" v="11"/>
        <pc:sldMasterMkLst>
          <pc:docMk/>
          <pc:sldMasterMk cId="106402293" sldId="2147483989"/>
        </pc:sldMasterMkLst>
        <pc:sldLayoutChg chg="del">
          <pc:chgData name="Lazaros Exizidis" userId="S::lexizidis@entsoe.eu::93c52743-18e6-4fc5-98f7-a14714090822" providerId="AD" clId="Web-{A0BAF291-398A-9B72-5035-31E7DE7ADE83}" dt="2024-06-13T07:19:14.926" v="11"/>
          <pc:sldLayoutMkLst>
            <pc:docMk/>
            <pc:sldMasterMk cId="106402293" sldId="2147483989"/>
            <pc:sldLayoutMk cId="1847141093" sldId="2147483990"/>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1472066146" sldId="2147483991"/>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4266807444" sldId="2147483992"/>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649308933" sldId="2147483993"/>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1086401981" sldId="2147483994"/>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3509925915" sldId="2147483995"/>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1101351620" sldId="2147483996"/>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1985912798" sldId="2147483997"/>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689417152" sldId="2147483998"/>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2855329112" sldId="2147483999"/>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2816439258" sldId="2147484000"/>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2203723643" sldId="2147484001"/>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3764486018" sldId="2147484002"/>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1609410639" sldId="2147484003"/>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2649611301" sldId="2147484004"/>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3560664678" sldId="2147484005"/>
          </pc:sldLayoutMkLst>
        </pc:sldLayoutChg>
        <pc:sldLayoutChg chg="del">
          <pc:chgData name="Lazaros Exizidis" userId="S::lexizidis@entsoe.eu::93c52743-18e6-4fc5-98f7-a14714090822" providerId="AD" clId="Web-{A0BAF291-398A-9B72-5035-31E7DE7ADE83}" dt="2024-06-13T07:19:14.926" v="11"/>
          <pc:sldLayoutMkLst>
            <pc:docMk/>
            <pc:sldMasterMk cId="106402293" sldId="2147483989"/>
            <pc:sldLayoutMk cId="3590883399" sldId="2147484006"/>
          </pc:sldLayoutMkLst>
        </pc:sldLayoutChg>
      </pc:sldMasterChg>
      <pc:sldMasterChg chg="del delSldLayout">
        <pc:chgData name="Lazaros Exizidis" userId="S::lexizidis@entsoe.eu::93c52743-18e6-4fc5-98f7-a14714090822" providerId="AD" clId="Web-{A0BAF291-398A-9B72-5035-31E7DE7ADE83}" dt="2024-06-13T07:19:14.926" v="12"/>
        <pc:sldMasterMkLst>
          <pc:docMk/>
          <pc:sldMasterMk cId="795209153" sldId="2147484034"/>
        </pc:sldMasterMkLst>
        <pc:sldLayoutChg chg="del">
          <pc:chgData name="Lazaros Exizidis" userId="S::lexizidis@entsoe.eu::93c52743-18e6-4fc5-98f7-a14714090822" providerId="AD" clId="Web-{A0BAF291-398A-9B72-5035-31E7DE7ADE83}" dt="2024-06-13T07:19:14.926" v="12"/>
          <pc:sldLayoutMkLst>
            <pc:docMk/>
            <pc:sldMasterMk cId="795209153" sldId="2147484034"/>
            <pc:sldLayoutMk cId="1900497879" sldId="2147484035"/>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1266603466" sldId="2147484036"/>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1717187695" sldId="2147484037"/>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2671091418" sldId="2147484038"/>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1114915436" sldId="2147484039"/>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3369050936" sldId="2147484040"/>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3837585438" sldId="2147484041"/>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958858471" sldId="2147484042"/>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742991590" sldId="2147484043"/>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3833116321" sldId="2147484044"/>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1769624469" sldId="2147484045"/>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168861002" sldId="2147484046"/>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1004882433" sldId="2147484047"/>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9335478" sldId="2147484048"/>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3181993634" sldId="2147484049"/>
          </pc:sldLayoutMkLst>
        </pc:sldLayoutChg>
        <pc:sldLayoutChg chg="del">
          <pc:chgData name="Lazaros Exizidis" userId="S::lexizidis@entsoe.eu::93c52743-18e6-4fc5-98f7-a14714090822" providerId="AD" clId="Web-{A0BAF291-398A-9B72-5035-31E7DE7ADE83}" dt="2024-06-13T07:19:14.926" v="12"/>
          <pc:sldLayoutMkLst>
            <pc:docMk/>
            <pc:sldMasterMk cId="795209153" sldId="2147484034"/>
            <pc:sldLayoutMk cId="3643452840" sldId="2147484050"/>
          </pc:sldLayoutMkLst>
        </pc:sldLayoutChg>
      </pc:sldMasterChg>
      <pc:sldMasterChg chg="del delSldLayout">
        <pc:chgData name="Lazaros Exizidis" userId="S::lexizidis@entsoe.eu::93c52743-18e6-4fc5-98f7-a14714090822" providerId="AD" clId="Web-{A0BAF291-398A-9B72-5035-31E7DE7ADE83}" dt="2024-06-13T07:19:14.926" v="13"/>
        <pc:sldMasterMkLst>
          <pc:docMk/>
          <pc:sldMasterMk cId="3445163104" sldId="2147484054"/>
        </pc:sldMasterMkLst>
        <pc:sldLayoutChg chg="del">
          <pc:chgData name="Lazaros Exizidis" userId="S::lexizidis@entsoe.eu::93c52743-18e6-4fc5-98f7-a14714090822" providerId="AD" clId="Web-{A0BAF291-398A-9B72-5035-31E7DE7ADE83}" dt="2024-06-13T07:19:14.926" v="13"/>
          <pc:sldLayoutMkLst>
            <pc:docMk/>
            <pc:sldMasterMk cId="3445163104" sldId="2147484054"/>
            <pc:sldLayoutMk cId="443557354" sldId="2147484055"/>
          </pc:sldLayoutMkLst>
        </pc:sldLayoutChg>
      </pc:sldMasterChg>
      <pc:sldMasterChg chg="del delSldLayout">
        <pc:chgData name="Lazaros Exizidis" userId="S::lexizidis@entsoe.eu::93c52743-18e6-4fc5-98f7-a14714090822" providerId="AD" clId="Web-{A0BAF291-398A-9B72-5035-31E7DE7ADE83}" dt="2024-06-13T07:19:14.926" v="14"/>
        <pc:sldMasterMkLst>
          <pc:docMk/>
          <pc:sldMasterMk cId="3392186090" sldId="2147484058"/>
        </pc:sldMasterMkLst>
        <pc:sldLayoutChg chg="del">
          <pc:chgData name="Lazaros Exizidis" userId="S::lexizidis@entsoe.eu::93c52743-18e6-4fc5-98f7-a14714090822" providerId="AD" clId="Web-{A0BAF291-398A-9B72-5035-31E7DE7ADE83}" dt="2024-06-13T07:19:14.926" v="14"/>
          <pc:sldLayoutMkLst>
            <pc:docMk/>
            <pc:sldMasterMk cId="3392186090" sldId="2147484058"/>
            <pc:sldLayoutMk cId="1328203870" sldId="2147484059"/>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1595133005" sldId="2147484060"/>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2382015661" sldId="2147484061"/>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2876531896" sldId="2147484062"/>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843654378" sldId="2147484063"/>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2670464818" sldId="2147484064"/>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360842522" sldId="2147484065"/>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3351897764" sldId="2147484066"/>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1249540848" sldId="2147484067"/>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581703987" sldId="2147484068"/>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197380950" sldId="2147484069"/>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1796044435" sldId="2147484070"/>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2762327257" sldId="2147484071"/>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3460784376" sldId="2147484072"/>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2907809604" sldId="2147484073"/>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1919570570" sldId="2147484074"/>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2880929012" sldId="2147484075"/>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3195235341" sldId="2147484076"/>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3654825218" sldId="2147484078"/>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4074485870" sldId="2147484079"/>
          </pc:sldLayoutMkLst>
        </pc:sldLayoutChg>
        <pc:sldLayoutChg chg="del">
          <pc:chgData name="Lazaros Exizidis" userId="S::lexizidis@entsoe.eu::93c52743-18e6-4fc5-98f7-a14714090822" providerId="AD" clId="Web-{A0BAF291-398A-9B72-5035-31E7DE7ADE83}" dt="2024-06-13T07:19:14.926" v="14"/>
          <pc:sldLayoutMkLst>
            <pc:docMk/>
            <pc:sldMasterMk cId="3392186090" sldId="2147484058"/>
            <pc:sldLayoutMk cId="892202441" sldId="2147484080"/>
          </pc:sldLayoutMkLst>
        </pc:sldLayoutChg>
      </pc:sldMasterChg>
      <pc:sldMasterChg chg="del delSldLayout">
        <pc:chgData name="Lazaros Exizidis" userId="S::lexizidis@entsoe.eu::93c52743-18e6-4fc5-98f7-a14714090822" providerId="AD" clId="Web-{A0BAF291-398A-9B72-5035-31E7DE7ADE83}" dt="2024-06-13T07:19:14.926" v="15"/>
        <pc:sldMasterMkLst>
          <pc:docMk/>
          <pc:sldMasterMk cId="1311262828" sldId="2147484111"/>
        </pc:sldMasterMkLst>
        <pc:sldLayoutChg chg="del">
          <pc:chgData name="Lazaros Exizidis" userId="S::lexizidis@entsoe.eu::93c52743-18e6-4fc5-98f7-a14714090822" providerId="AD" clId="Web-{A0BAF291-398A-9B72-5035-31E7DE7ADE83}" dt="2024-06-13T07:19:14.926" v="15"/>
          <pc:sldLayoutMkLst>
            <pc:docMk/>
            <pc:sldMasterMk cId="1311262828" sldId="2147484111"/>
            <pc:sldLayoutMk cId="932350811" sldId="2147484112"/>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170174800" sldId="2147484113"/>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06474082" sldId="2147484114"/>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2343048831" sldId="2147484115"/>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438050023" sldId="2147484116"/>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221307820" sldId="2147484117"/>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251927288" sldId="2147484118"/>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154614647" sldId="2147484119"/>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820065900" sldId="2147484120"/>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1745639125" sldId="2147484121"/>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2073393668" sldId="2147484122"/>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4141350955" sldId="2147484123"/>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454113890" sldId="2147484124"/>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1826342053" sldId="2147484125"/>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391629970" sldId="2147484126"/>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3670935356" sldId="2147484127"/>
          </pc:sldLayoutMkLst>
        </pc:sldLayoutChg>
        <pc:sldLayoutChg chg="del">
          <pc:chgData name="Lazaros Exizidis" userId="S::lexizidis@entsoe.eu::93c52743-18e6-4fc5-98f7-a14714090822" providerId="AD" clId="Web-{A0BAF291-398A-9B72-5035-31E7DE7ADE83}" dt="2024-06-13T07:19:14.926" v="15"/>
          <pc:sldLayoutMkLst>
            <pc:docMk/>
            <pc:sldMasterMk cId="1311262828" sldId="2147484111"/>
            <pc:sldLayoutMk cId="1376700495" sldId="2147484128"/>
          </pc:sldLayoutMkLst>
        </pc:sldLayoutChg>
      </pc:sldMasterChg>
      <pc:sldMasterChg chg="del delSldLayout">
        <pc:chgData name="Lazaros Exizidis" userId="S::lexizidis@entsoe.eu::93c52743-18e6-4fc5-98f7-a14714090822" providerId="AD" clId="Web-{A0BAF291-398A-9B72-5035-31E7DE7ADE83}" dt="2024-06-13T07:19:14.926" v="16"/>
        <pc:sldMasterMkLst>
          <pc:docMk/>
          <pc:sldMasterMk cId="3261080830" sldId="2147484131"/>
        </pc:sldMasterMkLst>
        <pc:sldLayoutChg chg="del">
          <pc:chgData name="Lazaros Exizidis" userId="S::lexizidis@entsoe.eu::93c52743-18e6-4fc5-98f7-a14714090822" providerId="AD" clId="Web-{A0BAF291-398A-9B72-5035-31E7DE7ADE83}" dt="2024-06-13T07:19:14.926" v="16"/>
          <pc:sldLayoutMkLst>
            <pc:docMk/>
            <pc:sldMasterMk cId="3261080830" sldId="2147484131"/>
            <pc:sldLayoutMk cId="2386296951" sldId="2147484132"/>
          </pc:sldLayoutMkLst>
        </pc:sldLayoutChg>
      </pc:sldMasterChg>
      <pc:sldMasterChg chg="del delSldLayout">
        <pc:chgData name="Lazaros Exizidis" userId="S::lexizidis@entsoe.eu::93c52743-18e6-4fc5-98f7-a14714090822" providerId="AD" clId="Web-{A0BAF291-398A-9B72-5035-31E7DE7ADE83}" dt="2024-06-13T07:19:14.926" v="17"/>
        <pc:sldMasterMkLst>
          <pc:docMk/>
          <pc:sldMasterMk cId="26606437" sldId="2147484133"/>
        </pc:sldMasterMkLst>
        <pc:sldLayoutChg chg="del">
          <pc:chgData name="Lazaros Exizidis" userId="S::lexizidis@entsoe.eu::93c52743-18e6-4fc5-98f7-a14714090822" providerId="AD" clId="Web-{A0BAF291-398A-9B72-5035-31E7DE7ADE83}" dt="2024-06-13T07:19:14.926" v="17"/>
          <pc:sldLayoutMkLst>
            <pc:docMk/>
            <pc:sldMasterMk cId="26606437" sldId="2147484133"/>
            <pc:sldLayoutMk cId="911926458" sldId="2147484134"/>
          </pc:sldLayoutMkLst>
        </pc:sldLayoutChg>
        <pc:sldLayoutChg chg="del">
          <pc:chgData name="Lazaros Exizidis" userId="S::lexizidis@entsoe.eu::93c52743-18e6-4fc5-98f7-a14714090822" providerId="AD" clId="Web-{A0BAF291-398A-9B72-5035-31E7DE7ADE83}" dt="2024-06-13T07:19:14.926" v="17"/>
          <pc:sldLayoutMkLst>
            <pc:docMk/>
            <pc:sldMasterMk cId="26606437" sldId="2147484133"/>
            <pc:sldLayoutMk cId="1903804330" sldId="2147484136"/>
          </pc:sldLayoutMkLst>
        </pc:sldLayoutChg>
        <pc:sldLayoutChg chg="del">
          <pc:chgData name="Lazaros Exizidis" userId="S::lexizidis@entsoe.eu::93c52743-18e6-4fc5-98f7-a14714090822" providerId="AD" clId="Web-{A0BAF291-398A-9B72-5035-31E7DE7ADE83}" dt="2024-06-13T07:19:14.926" v="17"/>
          <pc:sldLayoutMkLst>
            <pc:docMk/>
            <pc:sldMasterMk cId="26606437" sldId="2147484133"/>
            <pc:sldLayoutMk cId="4008431887" sldId="2147484137"/>
          </pc:sldLayoutMkLst>
        </pc:sldLayoutChg>
        <pc:sldLayoutChg chg="del">
          <pc:chgData name="Lazaros Exizidis" userId="S::lexizidis@entsoe.eu::93c52743-18e6-4fc5-98f7-a14714090822" providerId="AD" clId="Web-{A0BAF291-398A-9B72-5035-31E7DE7ADE83}" dt="2024-06-13T07:19:14.926" v="17"/>
          <pc:sldLayoutMkLst>
            <pc:docMk/>
            <pc:sldMasterMk cId="26606437" sldId="2147484133"/>
            <pc:sldLayoutMk cId="1467292769" sldId="2147484138"/>
          </pc:sldLayoutMkLst>
        </pc:sldLayoutChg>
        <pc:sldLayoutChg chg="del">
          <pc:chgData name="Lazaros Exizidis" userId="S::lexizidis@entsoe.eu::93c52743-18e6-4fc5-98f7-a14714090822" providerId="AD" clId="Web-{A0BAF291-398A-9B72-5035-31E7DE7ADE83}" dt="2024-06-13T07:19:14.926" v="17"/>
          <pc:sldLayoutMkLst>
            <pc:docMk/>
            <pc:sldMasterMk cId="26606437" sldId="2147484133"/>
            <pc:sldLayoutMk cId="4240243132" sldId="2147484139"/>
          </pc:sldLayoutMkLst>
        </pc:sldLayoutChg>
        <pc:sldLayoutChg chg="del">
          <pc:chgData name="Lazaros Exizidis" userId="S::lexizidis@entsoe.eu::93c52743-18e6-4fc5-98f7-a14714090822" providerId="AD" clId="Web-{A0BAF291-398A-9B72-5035-31E7DE7ADE83}" dt="2024-06-13T07:19:14.926" v="17"/>
          <pc:sldLayoutMkLst>
            <pc:docMk/>
            <pc:sldMasterMk cId="26606437" sldId="2147484133"/>
            <pc:sldLayoutMk cId="1276551681" sldId="2147484140"/>
          </pc:sldLayoutMkLst>
        </pc:sldLayoutChg>
        <pc:sldLayoutChg chg="del">
          <pc:chgData name="Lazaros Exizidis" userId="S::lexizidis@entsoe.eu::93c52743-18e6-4fc5-98f7-a14714090822" providerId="AD" clId="Web-{A0BAF291-398A-9B72-5035-31E7DE7ADE83}" dt="2024-06-13T07:19:14.926" v="17"/>
          <pc:sldLayoutMkLst>
            <pc:docMk/>
            <pc:sldMasterMk cId="26606437" sldId="2147484133"/>
            <pc:sldLayoutMk cId="457270968" sldId="2147484141"/>
          </pc:sldLayoutMkLst>
        </pc:sldLayoutChg>
      </pc:sldMasterChg>
      <pc:sldMasterChg chg="del delSldLayout">
        <pc:chgData name="Lazaros Exizidis" userId="S::lexizidis@entsoe.eu::93c52743-18e6-4fc5-98f7-a14714090822" providerId="AD" clId="Web-{A0BAF291-398A-9B72-5035-31E7DE7ADE83}" dt="2024-06-13T07:19:14.926" v="18"/>
        <pc:sldMasterMkLst>
          <pc:docMk/>
          <pc:sldMasterMk cId="913237420" sldId="2147484142"/>
        </pc:sldMasterMkLst>
        <pc:sldLayoutChg chg="del">
          <pc:chgData name="Lazaros Exizidis" userId="S::lexizidis@entsoe.eu::93c52743-18e6-4fc5-98f7-a14714090822" providerId="AD" clId="Web-{A0BAF291-398A-9B72-5035-31E7DE7ADE83}" dt="2024-06-13T07:19:14.926" v="18"/>
          <pc:sldLayoutMkLst>
            <pc:docMk/>
            <pc:sldMasterMk cId="913237420" sldId="2147484142"/>
            <pc:sldLayoutMk cId="1583809343" sldId="2147484143"/>
          </pc:sldLayoutMkLst>
        </pc:sldLayoutChg>
      </pc:sldMasterChg>
      <pc:sldMasterChg chg="del delSldLayout">
        <pc:chgData name="Lazaros Exizidis" userId="S::lexizidis@entsoe.eu::93c52743-18e6-4fc5-98f7-a14714090822" providerId="AD" clId="Web-{A0BAF291-398A-9B72-5035-31E7DE7ADE83}" dt="2024-06-13T07:19:14.942" v="19"/>
        <pc:sldMasterMkLst>
          <pc:docMk/>
          <pc:sldMasterMk cId="3158410218" sldId="2147484150"/>
        </pc:sldMasterMkLst>
        <pc:sldLayoutChg chg="del">
          <pc:chgData name="Lazaros Exizidis" userId="S::lexizidis@entsoe.eu::93c52743-18e6-4fc5-98f7-a14714090822" providerId="AD" clId="Web-{A0BAF291-398A-9B72-5035-31E7DE7ADE83}" dt="2024-06-13T07:19:14.942" v="19"/>
          <pc:sldLayoutMkLst>
            <pc:docMk/>
            <pc:sldMasterMk cId="3158410218" sldId="2147484150"/>
            <pc:sldLayoutMk cId="3942711704" sldId="2147484151"/>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549286247" sldId="2147484152"/>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519464952" sldId="2147484153"/>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161004825" sldId="2147484154"/>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718400265" sldId="2147484155"/>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1843406294" sldId="2147484156"/>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609344956" sldId="2147484157"/>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60912986" sldId="2147484158"/>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2175958783" sldId="2147484159"/>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798869333" sldId="2147484160"/>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268095076" sldId="2147484161"/>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149355361" sldId="2147484162"/>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931437280" sldId="2147484163"/>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2326431499" sldId="2147484164"/>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208037585" sldId="2147484165"/>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772958618" sldId="2147484166"/>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839678054" sldId="2147484167"/>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3653772662" sldId="2147484168"/>
          </pc:sldLayoutMkLst>
        </pc:sldLayoutChg>
        <pc:sldLayoutChg chg="del">
          <pc:chgData name="Lazaros Exizidis" userId="S::lexizidis@entsoe.eu::93c52743-18e6-4fc5-98f7-a14714090822" providerId="AD" clId="Web-{A0BAF291-398A-9B72-5035-31E7DE7ADE83}" dt="2024-06-13T07:19:14.942" v="19"/>
          <pc:sldLayoutMkLst>
            <pc:docMk/>
            <pc:sldMasterMk cId="3158410218" sldId="2147484150"/>
            <pc:sldLayoutMk cId="863746894" sldId="2147484170"/>
          </pc:sldLayoutMkLst>
        </pc:sldLayoutChg>
      </pc:sldMasterChg>
    </pc:docChg>
  </pc:docChgLst>
  <pc:docChgLst>
    <pc:chgData name="Lazaros Exizidis" userId="S::lexizidis@entsoe.eu::93c52743-18e6-4fc5-98f7-a14714090822" providerId="AD" clId="Web-{AC7EA0BC-6179-23E1-1B60-7FB117A5F52A}"/>
    <pc:docChg chg="addSld delSld modSld">
      <pc:chgData name="Lazaros Exizidis" userId="S::lexizidis@entsoe.eu::93c52743-18e6-4fc5-98f7-a14714090822" providerId="AD" clId="Web-{AC7EA0BC-6179-23E1-1B60-7FB117A5F52A}" dt="2025-05-08T15:03:55.793" v="143" actId="20577"/>
      <pc:docMkLst>
        <pc:docMk/>
      </pc:docMkLst>
      <pc:sldChg chg="new del">
        <pc:chgData name="Lazaros Exizidis" userId="S::lexizidis@entsoe.eu::93c52743-18e6-4fc5-98f7-a14714090822" providerId="AD" clId="Web-{AC7EA0BC-6179-23E1-1B60-7FB117A5F52A}" dt="2025-05-08T15:00:37.537" v="87"/>
        <pc:sldMkLst>
          <pc:docMk/>
          <pc:sldMk cId="1659738087" sldId="2147470429"/>
        </pc:sldMkLst>
      </pc:sldChg>
      <pc:sldChg chg="modSp add replId">
        <pc:chgData name="Lazaros Exizidis" userId="S::lexizidis@entsoe.eu::93c52743-18e6-4fc5-98f7-a14714090822" providerId="AD" clId="Web-{AC7EA0BC-6179-23E1-1B60-7FB117A5F52A}" dt="2025-05-08T15:03:47.527" v="140" actId="20577"/>
        <pc:sldMkLst>
          <pc:docMk/>
          <pc:sldMk cId="3762339334" sldId="2147470429"/>
        </pc:sldMkLst>
      </pc:sldChg>
      <pc:sldChg chg="modSp add replId">
        <pc:chgData name="Lazaros Exizidis" userId="S::lexizidis@entsoe.eu::93c52743-18e6-4fc5-98f7-a14714090822" providerId="AD" clId="Web-{AC7EA0BC-6179-23E1-1B60-7FB117A5F52A}" dt="2025-05-08T15:03:55.793" v="143" actId="20577"/>
        <pc:sldMkLst>
          <pc:docMk/>
          <pc:sldMk cId="2523188913" sldId="2147470430"/>
        </pc:sldMkLst>
      </pc:sldChg>
    </pc:docChg>
  </pc:docChgLst>
  <pc:docChgLst>
    <pc:chgData name="Yuen Yee Shan Cherry" userId="S::cherry.yuen_swissgrid.ch#ext#@entsoe00.onmicrosoft.com::f98cf94c-460a-4bd7-8e83-a511fc848350" providerId="AD" clId="Web-{D3C734FC-B8D6-BFA5-A150-40E51683A6A3}"/>
    <pc:docChg chg="modSld">
      <pc:chgData name="Yuen Yee Shan Cherry" userId="S::cherry.yuen_swissgrid.ch#ext#@entsoe00.onmicrosoft.com::f98cf94c-460a-4bd7-8e83-a511fc848350" providerId="AD" clId="Web-{D3C734FC-B8D6-BFA5-A150-40E51683A6A3}" dt="2024-06-10T12:26:10.142" v="14" actId="20577"/>
      <pc:docMkLst>
        <pc:docMk/>
      </pc:docMkLst>
      <pc:sldChg chg="modSp">
        <pc:chgData name="Yuen Yee Shan Cherry" userId="S::cherry.yuen_swissgrid.ch#ext#@entsoe00.onmicrosoft.com::f98cf94c-460a-4bd7-8e83-a511fc848350" providerId="AD" clId="Web-{D3C734FC-B8D6-BFA5-A150-40E51683A6A3}" dt="2024-06-10T12:26:10.142" v="14" actId="20577"/>
        <pc:sldMkLst>
          <pc:docMk/>
          <pc:sldMk cId="923175848" sldId="2147470385"/>
        </pc:sldMkLst>
      </pc:sldChg>
    </pc:docChg>
  </pc:docChgLst>
  <pc:docChgLst>
    <pc:chgData name="Lazaros Exizidis" userId="S::lexizidis@entsoe.eu::93c52743-18e6-4fc5-98f7-a14714090822" providerId="AD" clId="Web-{7DA124A1-0A45-E662-610B-1870FFD1953E}"/>
    <pc:docChg chg="modSld">
      <pc:chgData name="Lazaros Exizidis" userId="S::lexizidis@entsoe.eu::93c52743-18e6-4fc5-98f7-a14714090822" providerId="AD" clId="Web-{7DA124A1-0A45-E662-610B-1870FFD1953E}" dt="2025-06-05T10:00:30.804" v="0"/>
      <pc:docMkLst>
        <pc:docMk/>
      </pc:docMkLst>
    </pc:docChg>
  </pc:docChgLst>
  <pc:docChgLst>
    <pc:chgData name="Sneha Manohara" userId="S::smanohara@entsoe.eu::d2dd72d3-cfe1-4938-aa62-b4243e42299d" providerId="AD" clId="Web-{5AD50965-68B0-4D84-D53E-D9C4101F8CD9}"/>
    <pc:docChg chg="delSld">
      <pc:chgData name="Sneha Manohara" userId="S::smanohara@entsoe.eu::d2dd72d3-cfe1-4938-aa62-b4243e42299d" providerId="AD" clId="Web-{5AD50965-68B0-4D84-D53E-D9C4101F8CD9}" dt="2024-09-09T11:23:26.961" v="3"/>
      <pc:docMkLst>
        <pc:docMk/>
      </pc:docMkLst>
      <pc:sldChg chg="del">
        <pc:chgData name="Sneha Manohara" userId="S::smanohara@entsoe.eu::d2dd72d3-cfe1-4938-aa62-b4243e42299d" providerId="AD" clId="Web-{5AD50965-68B0-4D84-D53E-D9C4101F8CD9}" dt="2024-09-09T11:23:13.257" v="0"/>
        <pc:sldMkLst>
          <pc:docMk/>
          <pc:sldMk cId="771458582" sldId="2145707514"/>
        </pc:sldMkLst>
      </pc:sldChg>
      <pc:sldChg chg="del">
        <pc:chgData name="Sneha Manohara" userId="S::smanohara@entsoe.eu::d2dd72d3-cfe1-4938-aa62-b4243e42299d" providerId="AD" clId="Web-{5AD50965-68B0-4D84-D53E-D9C4101F8CD9}" dt="2024-09-09T11:23:15.960" v="1"/>
        <pc:sldMkLst>
          <pc:docMk/>
          <pc:sldMk cId="178010407" sldId="2147470386"/>
        </pc:sldMkLst>
      </pc:sldChg>
      <pc:sldChg chg="del">
        <pc:chgData name="Sneha Manohara" userId="S::smanohara@entsoe.eu::d2dd72d3-cfe1-4938-aa62-b4243e42299d" providerId="AD" clId="Web-{5AD50965-68B0-4D84-D53E-D9C4101F8CD9}" dt="2024-09-09T11:23:17.679" v="2"/>
        <pc:sldMkLst>
          <pc:docMk/>
          <pc:sldMk cId="2856359866" sldId="2147470387"/>
        </pc:sldMkLst>
      </pc:sldChg>
      <pc:sldChg chg="del">
        <pc:chgData name="Sneha Manohara" userId="S::smanohara@entsoe.eu::d2dd72d3-cfe1-4938-aa62-b4243e42299d" providerId="AD" clId="Web-{5AD50965-68B0-4D84-D53E-D9C4101F8CD9}" dt="2024-09-09T11:23:26.961" v="3"/>
        <pc:sldMkLst>
          <pc:docMk/>
          <pc:sldMk cId="1500925956" sldId="2147470435"/>
        </pc:sldMkLst>
      </pc:sldChg>
    </pc:docChg>
  </pc:docChgLst>
  <pc:docChgLst>
    <pc:chgData name="Vesela Stefanova" userId="S::vstefanova@entsoe.eu::91477d81-4fa1-451f-848a-59e4a0e0defe" providerId="AD" clId="Web-{0ECBA077-4D8D-44D2-2ABE-792DDA8D4471}"/>
    <pc:docChg chg="addSld delSld">
      <pc:chgData name="Vesela Stefanova" userId="S::vstefanova@entsoe.eu::91477d81-4fa1-451f-848a-59e4a0e0defe" providerId="AD" clId="Web-{0ECBA077-4D8D-44D2-2ABE-792DDA8D4471}" dt="2025-09-17T08:10:53.285" v="1"/>
      <pc:docMkLst>
        <pc:docMk/>
      </pc:docMkLst>
      <pc:sldChg chg="del">
        <pc:chgData name="Vesela Stefanova" userId="S::vstefanova@entsoe.eu::91477d81-4fa1-451f-848a-59e4a0e0defe" providerId="AD" clId="Web-{0ECBA077-4D8D-44D2-2ABE-792DDA8D4471}" dt="2025-09-17T08:10:53.285" v="1"/>
        <pc:sldMkLst>
          <pc:docMk/>
          <pc:sldMk cId="3693389328" sldId="2147474165"/>
        </pc:sldMkLst>
      </pc:sldChg>
      <pc:sldChg chg="add">
        <pc:chgData name="Vesela Stefanova" userId="S::vstefanova@entsoe.eu::91477d81-4fa1-451f-848a-59e4a0e0defe" providerId="AD" clId="Web-{0ECBA077-4D8D-44D2-2ABE-792DDA8D4471}" dt="2025-09-17T08:10:51.222" v="0"/>
        <pc:sldMkLst>
          <pc:docMk/>
          <pc:sldMk cId="3335800499" sldId="2147483576"/>
        </pc:sldMkLst>
      </pc:sldChg>
    </pc:docChg>
  </pc:docChgLst>
  <pc:docChgLst>
    <pc:chgData name="Gamze Dogan" userId="S::gdogan@entsoe.eu::09a7ca71-acfa-4d53-802f-150a9c2aa29d" providerId="AD" clId="Web-{4D421A60-4016-F464-274F-D257350C747E}"/>
    <pc:docChg chg="modSld">
      <pc:chgData name="Gamze Dogan" userId="S::gdogan@entsoe.eu::09a7ca71-acfa-4d53-802f-150a9c2aa29d" providerId="AD" clId="Web-{4D421A60-4016-F464-274F-D257350C747E}" dt="2025-09-08T06:16:55.895" v="9"/>
      <pc:docMkLst>
        <pc:docMk/>
      </pc:docMkLst>
      <pc:sldChg chg="modSp">
        <pc:chgData name="Gamze Dogan" userId="S::gdogan@entsoe.eu::09a7ca71-acfa-4d53-802f-150a9c2aa29d" providerId="AD" clId="Web-{4D421A60-4016-F464-274F-D257350C747E}" dt="2025-09-08T06:16:55.895" v="9"/>
        <pc:sldMkLst>
          <pc:docMk/>
          <pc:sldMk cId="3873752731" sldId="2118499815"/>
        </pc:sldMkLst>
        <pc:graphicFrameChg chg="mod modGraphic">
          <ac:chgData name="Gamze Dogan" userId="S::gdogan@entsoe.eu::09a7ca71-acfa-4d53-802f-150a9c2aa29d" providerId="AD" clId="Web-{4D421A60-4016-F464-274F-D257350C747E}" dt="2025-09-08T06:16:55.895" v="9"/>
          <ac:graphicFrameMkLst>
            <pc:docMk/>
            <pc:sldMk cId="3873752731" sldId="2118499815"/>
            <ac:graphicFrameMk id="5" creationId="{2EDFFA90-0C84-3B8A-6C56-0AAB0A2E1A63}"/>
          </ac:graphicFrameMkLst>
        </pc:graphicFrameChg>
      </pc:sldChg>
    </pc:docChg>
  </pc:docChgLst>
  <pc:docChgLst>
    <pc:chgData name="Vesela Stefanova" userId="S::vstefanova@entsoe.eu::91477d81-4fa1-451f-848a-59e4a0e0defe" providerId="AD" clId="Web-{343946D8-A6EC-B064-738B-76CDF17C7D30}"/>
    <pc:docChg chg="addSld modSld">
      <pc:chgData name="Vesela Stefanova" userId="S::vstefanova@entsoe.eu::91477d81-4fa1-451f-848a-59e4a0e0defe" providerId="AD" clId="Web-{343946D8-A6EC-B064-738B-76CDF17C7D30}" dt="2025-09-02T08:42:09.991" v="8" actId="20577"/>
      <pc:docMkLst>
        <pc:docMk/>
      </pc:docMkLst>
      <pc:sldChg chg="add">
        <pc:chgData name="Vesela Stefanova" userId="S::vstefanova@entsoe.eu::91477d81-4fa1-451f-848a-59e4a0e0defe" providerId="AD" clId="Web-{343946D8-A6EC-B064-738B-76CDF17C7D30}" dt="2025-09-02T08:41:12.833" v="1"/>
        <pc:sldMkLst>
          <pc:docMk/>
          <pc:sldMk cId="4122256346" sldId="2118499798"/>
        </pc:sldMkLst>
      </pc:sldChg>
      <pc:sldChg chg="modSp add">
        <pc:chgData name="Vesela Stefanova" userId="S::vstefanova@entsoe.eu::91477d81-4fa1-451f-848a-59e4a0e0defe" providerId="AD" clId="Web-{343946D8-A6EC-B064-738B-76CDF17C7D30}" dt="2025-09-02T08:42:09.991" v="8" actId="20577"/>
        <pc:sldMkLst>
          <pc:docMk/>
          <pc:sldMk cId="3693389328" sldId="2147474165"/>
        </pc:sldMkLst>
        <pc:spChg chg="mod">
          <ac:chgData name="Vesela Stefanova" userId="S::vstefanova@entsoe.eu::91477d81-4fa1-451f-848a-59e4a0e0defe" providerId="AD" clId="Web-{343946D8-A6EC-B064-738B-76CDF17C7D30}" dt="2025-09-02T08:42:09.991" v="8" actId="20577"/>
          <ac:spMkLst>
            <pc:docMk/>
            <pc:sldMk cId="3693389328" sldId="2147474165"/>
            <ac:spMk id="9" creationId="{11354439-CA51-1B44-57BD-8504970ABEB1}"/>
          </ac:spMkLst>
        </pc:spChg>
      </pc:sldChg>
    </pc:docChg>
  </pc:docChgLst>
  <pc:docChgLst>
    <pc:chgData name="Gamze Dogan" userId="S::gdogan@entsoe.eu::09a7ca71-acfa-4d53-802f-150a9c2aa29d" providerId="AD" clId="Web-{34779894-FFD2-BBC2-A4BE-EB7D704BB93E}"/>
    <pc:docChg chg="addSld delSld modSld">
      <pc:chgData name="Gamze Dogan" userId="S::gdogan@entsoe.eu::09a7ca71-acfa-4d53-802f-150a9c2aa29d" providerId="AD" clId="Web-{34779894-FFD2-BBC2-A4BE-EB7D704BB93E}" dt="2024-11-25T10:34:26.241" v="75" actId="20577"/>
      <pc:docMkLst>
        <pc:docMk/>
      </pc:docMkLst>
      <pc:sldChg chg="addSp delSp modSp">
        <pc:chgData name="Gamze Dogan" userId="S::gdogan@entsoe.eu::09a7ca71-acfa-4d53-802f-150a9c2aa29d" providerId="AD" clId="Web-{34779894-FFD2-BBC2-A4BE-EB7D704BB93E}" dt="2024-11-25T10:31:53.107" v="6"/>
        <pc:sldMkLst>
          <pc:docMk/>
          <pc:sldMk cId="2967597416" sldId="2118499836"/>
        </pc:sldMkLst>
      </pc:sldChg>
      <pc:sldChg chg="modSp add del">
        <pc:chgData name="Gamze Dogan" userId="S::gdogan@entsoe.eu::09a7ca71-acfa-4d53-802f-150a9c2aa29d" providerId="AD" clId="Web-{34779894-FFD2-BBC2-A4BE-EB7D704BB93E}" dt="2024-11-25T10:32:35.719" v="19"/>
        <pc:sldMkLst>
          <pc:docMk/>
          <pc:sldMk cId="1586723396" sldId="2147470425"/>
        </pc:sldMkLst>
      </pc:sldChg>
      <pc:sldChg chg="modSp add">
        <pc:chgData name="Gamze Dogan" userId="S::gdogan@entsoe.eu::09a7ca71-acfa-4d53-802f-150a9c2aa29d" providerId="AD" clId="Web-{34779894-FFD2-BBC2-A4BE-EB7D704BB93E}" dt="2024-11-25T10:34:26.241" v="75" actId="20577"/>
        <pc:sldMkLst>
          <pc:docMk/>
          <pc:sldMk cId="3178632575" sldId="2147470426"/>
        </pc:sldMkLst>
      </pc:sldChg>
    </pc:docChg>
  </pc:docChgLst>
  <pc:docChgLst>
    <pc:chgData name="Grand Bastien" userId="S::bastien.grand_swissgrid.ch#ext#@entsoe00.onmicrosoft.com::b24a6749-cb79-40c6-aec0-2901166e7b4a" providerId="AD" clId="Web-{4C116D0A-22A3-E829-6876-3C87421B8E46}"/>
    <pc:docChg chg="addSld">
      <pc:chgData name="Grand Bastien" userId="S::bastien.grand_swissgrid.ch#ext#@entsoe00.onmicrosoft.com::b24a6749-cb79-40c6-aec0-2901166e7b4a" providerId="AD" clId="Web-{4C116D0A-22A3-E829-6876-3C87421B8E46}" dt="2025-02-24T10:28:12.863" v="5"/>
      <pc:docMkLst>
        <pc:docMk/>
      </pc:docMkLst>
      <pc:sldChg chg="add">
        <pc:chgData name="Grand Bastien" userId="S::bastien.grand_swissgrid.ch#ext#@entsoe00.onmicrosoft.com::b24a6749-cb79-40c6-aec0-2901166e7b4a" providerId="AD" clId="Web-{4C116D0A-22A3-E829-6876-3C87421B8E46}" dt="2025-02-24T10:28:12.691" v="1"/>
        <pc:sldMkLst>
          <pc:docMk/>
          <pc:sldMk cId="3095163318" sldId="2147471316"/>
        </pc:sldMkLst>
      </pc:sldChg>
      <pc:sldChg chg="add">
        <pc:chgData name="Grand Bastien" userId="S::bastien.grand_swissgrid.ch#ext#@entsoe00.onmicrosoft.com::b24a6749-cb79-40c6-aec0-2901166e7b4a" providerId="AD" clId="Web-{4C116D0A-22A3-E829-6876-3C87421B8E46}" dt="2025-02-24T10:28:12.738" v="2"/>
        <pc:sldMkLst>
          <pc:docMk/>
          <pc:sldMk cId="2595873027" sldId="2147471355"/>
        </pc:sldMkLst>
      </pc:sldChg>
      <pc:sldChg chg="add">
        <pc:chgData name="Grand Bastien" userId="S::bastien.grand_swissgrid.ch#ext#@entsoe00.onmicrosoft.com::b24a6749-cb79-40c6-aec0-2901166e7b4a" providerId="AD" clId="Web-{4C116D0A-22A3-E829-6876-3C87421B8E46}" dt="2025-02-24T10:28:12.816" v="4"/>
        <pc:sldMkLst>
          <pc:docMk/>
          <pc:sldMk cId="3542403747" sldId="2147471378"/>
        </pc:sldMkLst>
      </pc:sldChg>
      <pc:sldChg chg="add">
        <pc:chgData name="Grand Bastien" userId="S::bastien.grand_swissgrid.ch#ext#@entsoe00.onmicrosoft.com::b24a6749-cb79-40c6-aec0-2901166e7b4a" providerId="AD" clId="Web-{4C116D0A-22A3-E829-6876-3C87421B8E46}" dt="2025-02-24T10:28:12.660" v="0"/>
        <pc:sldMkLst>
          <pc:docMk/>
          <pc:sldMk cId="4108510474" sldId="2147482268"/>
        </pc:sldMkLst>
      </pc:sldChg>
      <pc:sldChg chg="add">
        <pc:chgData name="Grand Bastien" userId="S::bastien.grand_swissgrid.ch#ext#@entsoe00.onmicrosoft.com::b24a6749-cb79-40c6-aec0-2901166e7b4a" providerId="AD" clId="Web-{4C116D0A-22A3-E829-6876-3C87421B8E46}" dt="2025-02-24T10:28:12.769" v="3"/>
        <pc:sldMkLst>
          <pc:docMk/>
          <pc:sldMk cId="1606226857" sldId="2147482269"/>
        </pc:sldMkLst>
      </pc:sldChg>
      <pc:sldChg chg="add">
        <pc:chgData name="Grand Bastien" userId="S::bastien.grand_swissgrid.ch#ext#@entsoe00.onmicrosoft.com::b24a6749-cb79-40c6-aec0-2901166e7b4a" providerId="AD" clId="Web-{4C116D0A-22A3-E829-6876-3C87421B8E46}" dt="2025-02-24T10:28:12.863" v="5"/>
        <pc:sldMkLst>
          <pc:docMk/>
          <pc:sldMk cId="1011888389" sldId="2147482278"/>
        </pc:sldMkLst>
      </pc:sldChg>
    </pc:docChg>
  </pc:docChgLst>
  <pc:docChgLst>
    <pc:chgData name="Gamze Dogan" userId="S::gdogan@entsoe.eu::09a7ca71-acfa-4d53-802f-150a9c2aa29d" providerId="AD" clId="Web-{60FDED78-7451-1E9B-2D44-632338CCBE67}"/>
    <pc:docChg chg="delSld modSld">
      <pc:chgData name="Gamze Dogan" userId="S::gdogan@entsoe.eu::09a7ca71-acfa-4d53-802f-150a9c2aa29d" providerId="AD" clId="Web-{60FDED78-7451-1E9B-2D44-632338CCBE67}" dt="2024-12-05T12:07:54.347" v="16" actId="20577"/>
      <pc:docMkLst>
        <pc:docMk/>
      </pc:docMkLst>
      <pc:sldChg chg="del">
        <pc:chgData name="Gamze Dogan" userId="S::gdogan@entsoe.eu::09a7ca71-acfa-4d53-802f-150a9c2aa29d" providerId="AD" clId="Web-{60FDED78-7451-1E9B-2D44-632338CCBE67}" dt="2024-12-05T12:06:34.642" v="1"/>
        <pc:sldMkLst>
          <pc:docMk/>
          <pc:sldMk cId="96255415" sldId="2147470390"/>
        </pc:sldMkLst>
      </pc:sldChg>
      <pc:sldChg chg="del">
        <pc:chgData name="Gamze Dogan" userId="S::gdogan@entsoe.eu::09a7ca71-acfa-4d53-802f-150a9c2aa29d" providerId="AD" clId="Web-{60FDED78-7451-1E9B-2D44-632338CCBE67}" dt="2024-12-05T12:06:34.032" v="0"/>
        <pc:sldMkLst>
          <pc:docMk/>
          <pc:sldMk cId="2316195997" sldId="2147474154"/>
        </pc:sldMkLst>
      </pc:sldChg>
      <pc:sldChg chg="del">
        <pc:chgData name="Gamze Dogan" userId="S::gdogan@entsoe.eu::09a7ca71-acfa-4d53-802f-150a9c2aa29d" providerId="AD" clId="Web-{60FDED78-7451-1E9B-2D44-632338CCBE67}" dt="2024-12-05T12:06:36.267" v="2"/>
        <pc:sldMkLst>
          <pc:docMk/>
          <pc:sldMk cId="3721950429" sldId="2147474156"/>
        </pc:sldMkLst>
      </pc:sldChg>
      <pc:sldChg chg="modSp">
        <pc:chgData name="Gamze Dogan" userId="S::gdogan@entsoe.eu::09a7ca71-acfa-4d53-802f-150a9c2aa29d" providerId="AD" clId="Web-{60FDED78-7451-1E9B-2D44-632338CCBE67}" dt="2024-12-05T12:07:54.347" v="16" actId="20577"/>
        <pc:sldMkLst>
          <pc:docMk/>
          <pc:sldMk cId="3693389328" sldId="2147474157"/>
        </pc:sldMkLst>
      </pc:sldChg>
    </pc:docChg>
  </pc:docChgLst>
  <pc:docChgLst>
    <pc:chgData name="Gamze Dogan" userId="S::gdogan@entsoe.eu::09a7ca71-acfa-4d53-802f-150a9c2aa29d" providerId="AD" clId="Web-{6D553728-66A9-F2F0-67E3-CB7AD98036CA}"/>
    <pc:docChg chg="modSld">
      <pc:chgData name="Gamze Dogan" userId="S::gdogan@entsoe.eu::09a7ca71-acfa-4d53-802f-150a9c2aa29d" providerId="AD" clId="Web-{6D553728-66A9-F2F0-67E3-CB7AD98036CA}" dt="2024-06-25T09:58:33.859" v="286" actId="14100"/>
      <pc:docMkLst>
        <pc:docMk/>
      </pc:docMkLst>
      <pc:sldChg chg="addSp modSp">
        <pc:chgData name="Gamze Dogan" userId="S::gdogan@entsoe.eu::09a7ca71-acfa-4d53-802f-150a9c2aa29d" providerId="AD" clId="Web-{6D553728-66A9-F2F0-67E3-CB7AD98036CA}" dt="2024-06-25T09:57:42.889" v="279" actId="14100"/>
        <pc:sldMkLst>
          <pc:docMk/>
          <pc:sldMk cId="2517762749" sldId="2147470331"/>
        </pc:sldMkLst>
      </pc:sldChg>
      <pc:sldChg chg="addSp modSp">
        <pc:chgData name="Gamze Dogan" userId="S::gdogan@entsoe.eu::09a7ca71-acfa-4d53-802f-150a9c2aa29d" providerId="AD" clId="Web-{6D553728-66A9-F2F0-67E3-CB7AD98036CA}" dt="2024-06-25T08:58:18.728" v="111" actId="1076"/>
        <pc:sldMkLst>
          <pc:docMk/>
          <pc:sldMk cId="96255415" sldId="2147470390"/>
        </pc:sldMkLst>
      </pc:sldChg>
      <pc:sldChg chg="addSp modSp">
        <pc:chgData name="Gamze Dogan" userId="S::gdogan@entsoe.eu::09a7ca71-acfa-4d53-802f-150a9c2aa29d" providerId="AD" clId="Web-{6D553728-66A9-F2F0-67E3-CB7AD98036CA}" dt="2024-06-25T09:54:42.147" v="182" actId="14100"/>
        <pc:sldMkLst>
          <pc:docMk/>
          <pc:sldMk cId="3669762491" sldId="2147470403"/>
        </pc:sldMkLst>
      </pc:sldChg>
      <pc:sldChg chg="addSp delSp modSp">
        <pc:chgData name="Gamze Dogan" userId="S::gdogan@entsoe.eu::09a7ca71-acfa-4d53-802f-150a9c2aa29d" providerId="AD" clId="Web-{6D553728-66A9-F2F0-67E3-CB7AD98036CA}" dt="2024-06-25T09:01:47.533" v="141"/>
        <pc:sldMkLst>
          <pc:docMk/>
          <pc:sldMk cId="2878944375" sldId="2147470408"/>
        </pc:sldMkLst>
      </pc:sldChg>
      <pc:sldChg chg="addSp modSp">
        <pc:chgData name="Gamze Dogan" userId="S::gdogan@entsoe.eu::09a7ca71-acfa-4d53-802f-150a9c2aa29d" providerId="AD" clId="Web-{6D553728-66A9-F2F0-67E3-CB7AD98036CA}" dt="2024-06-25T09:56:45.886" v="255" actId="14100"/>
        <pc:sldMkLst>
          <pc:docMk/>
          <pc:sldMk cId="2222436298" sldId="2147470412"/>
        </pc:sldMkLst>
      </pc:sldChg>
      <pc:sldChg chg="addSp modSp">
        <pc:chgData name="Gamze Dogan" userId="S::gdogan@entsoe.eu::09a7ca71-acfa-4d53-802f-150a9c2aa29d" providerId="AD" clId="Web-{6D553728-66A9-F2F0-67E3-CB7AD98036CA}" dt="2024-06-25T09:58:33.859" v="286" actId="14100"/>
        <pc:sldMkLst>
          <pc:docMk/>
          <pc:sldMk cId="3399176351" sldId="2147470415"/>
        </pc:sldMkLst>
      </pc:sldChg>
      <pc:sldChg chg="modSp">
        <pc:chgData name="Gamze Dogan" userId="S::gdogan@entsoe.eu::09a7ca71-acfa-4d53-802f-150a9c2aa29d" providerId="AD" clId="Web-{6D553728-66A9-F2F0-67E3-CB7AD98036CA}" dt="2024-06-25T08:55:13.549" v="18" actId="14100"/>
        <pc:sldMkLst>
          <pc:docMk/>
          <pc:sldMk cId="1207150409" sldId="2147470419"/>
        </pc:sldMkLst>
      </pc:sldChg>
    </pc:docChg>
  </pc:docChgLst>
  <pc:docChgLst>
    <pc:chgData name="Lazaros Exizidis" userId="93c52743-18e6-4fc5-98f7-a14714090822" providerId="ADAL" clId="{0C75C235-D70C-402F-94DB-1BA0C1BB2073}"/>
    <pc:docChg chg="undo custSel addSld delSld modSld sldOrd">
      <pc:chgData name="Lazaros Exizidis" userId="93c52743-18e6-4fc5-98f7-a14714090822" providerId="ADAL" clId="{0C75C235-D70C-402F-94DB-1BA0C1BB2073}" dt="2025-03-12T13:56:15.973" v="2714" actId="20577"/>
      <pc:docMkLst>
        <pc:docMk/>
      </pc:docMkLst>
      <pc:sldChg chg="modSp del mod modShow">
        <pc:chgData name="Lazaros Exizidis" userId="93c52743-18e6-4fc5-98f7-a14714090822" providerId="ADAL" clId="{0C75C235-D70C-402F-94DB-1BA0C1BB2073}" dt="2025-03-10T17:40:13.624" v="2286" actId="47"/>
        <pc:sldMkLst>
          <pc:docMk/>
          <pc:sldMk cId="232823969" sldId="326"/>
        </pc:sldMkLst>
      </pc:sldChg>
      <pc:sldChg chg="modSp mod">
        <pc:chgData name="Lazaros Exizidis" userId="93c52743-18e6-4fc5-98f7-a14714090822" providerId="ADAL" clId="{0C75C235-D70C-402F-94DB-1BA0C1BB2073}" dt="2025-03-12T10:30:42.266" v="2707" actId="108"/>
        <pc:sldMkLst>
          <pc:docMk/>
          <pc:sldMk cId="3611505094" sldId="330"/>
        </pc:sldMkLst>
      </pc:sldChg>
      <pc:sldChg chg="modSp mod">
        <pc:chgData name="Lazaros Exizidis" userId="93c52743-18e6-4fc5-98f7-a14714090822" providerId="ADAL" clId="{0C75C235-D70C-402F-94DB-1BA0C1BB2073}" dt="2025-03-11T08:34:42.411" v="2387"/>
        <pc:sldMkLst>
          <pc:docMk/>
          <pc:sldMk cId="1754775667" sldId="921"/>
        </pc:sldMkLst>
      </pc:sldChg>
      <pc:sldChg chg="modSp mod">
        <pc:chgData name="Lazaros Exizidis" userId="93c52743-18e6-4fc5-98f7-a14714090822" providerId="ADAL" clId="{0C75C235-D70C-402F-94DB-1BA0C1BB2073}" dt="2025-03-11T08:34:38.422" v="2386" actId="20577"/>
        <pc:sldMkLst>
          <pc:docMk/>
          <pc:sldMk cId="2726041204" sldId="924"/>
        </pc:sldMkLst>
      </pc:sldChg>
      <pc:sldChg chg="modSp mod">
        <pc:chgData name="Lazaros Exizidis" userId="93c52743-18e6-4fc5-98f7-a14714090822" providerId="ADAL" clId="{0C75C235-D70C-402F-94DB-1BA0C1BB2073}" dt="2025-03-11T08:34:50.811" v="2391"/>
        <pc:sldMkLst>
          <pc:docMk/>
          <pc:sldMk cId="608019727" sldId="7441"/>
        </pc:sldMkLst>
      </pc:sldChg>
      <pc:sldChg chg="modSp mod">
        <pc:chgData name="Lazaros Exizidis" userId="93c52743-18e6-4fc5-98f7-a14714090822" providerId="ADAL" clId="{0C75C235-D70C-402F-94DB-1BA0C1BB2073}" dt="2025-03-11T08:34:44.593" v="2388"/>
        <pc:sldMkLst>
          <pc:docMk/>
          <pc:sldMk cId="616551977" sldId="7442"/>
        </pc:sldMkLst>
      </pc:sldChg>
      <pc:sldChg chg="modSp mod">
        <pc:chgData name="Lazaros Exizidis" userId="93c52743-18e6-4fc5-98f7-a14714090822" providerId="ADAL" clId="{0C75C235-D70C-402F-94DB-1BA0C1BB2073}" dt="2025-03-12T10:30:31.173" v="2703" actId="108"/>
        <pc:sldMkLst>
          <pc:docMk/>
          <pc:sldMk cId="1522309913" sldId="7443"/>
        </pc:sldMkLst>
      </pc:sldChg>
      <pc:sldChg chg="addSp modSp add mod">
        <pc:chgData name="Lazaros Exizidis" userId="93c52743-18e6-4fc5-98f7-a14714090822" providerId="ADAL" clId="{0C75C235-D70C-402F-94DB-1BA0C1BB2073}" dt="2025-03-11T09:51:43.935" v="2439" actId="14100"/>
        <pc:sldMkLst>
          <pc:docMk/>
          <pc:sldMk cId="3669762491" sldId="9197"/>
        </pc:sldMkLst>
      </pc:sldChg>
      <pc:sldChg chg="modSp mod">
        <pc:chgData name="Lazaros Exizidis" userId="93c52743-18e6-4fc5-98f7-a14714090822" providerId="ADAL" clId="{0C75C235-D70C-402F-94DB-1BA0C1BB2073}" dt="2025-03-11T16:29:44.779" v="2682" actId="6549"/>
        <pc:sldMkLst>
          <pc:docMk/>
          <pc:sldMk cId="1852452574" sldId="9329"/>
        </pc:sldMkLst>
      </pc:sldChg>
      <pc:sldChg chg="modSp mod">
        <pc:chgData name="Lazaros Exizidis" userId="93c52743-18e6-4fc5-98f7-a14714090822" providerId="ADAL" clId="{0C75C235-D70C-402F-94DB-1BA0C1BB2073}" dt="2025-02-18T16:31:09.431" v="67" actId="20577"/>
        <pc:sldMkLst>
          <pc:docMk/>
          <pc:sldMk cId="4086584266" sldId="2118499832"/>
        </pc:sldMkLst>
      </pc:sldChg>
      <pc:sldChg chg="modSp mod">
        <pc:chgData name="Lazaros Exizidis" userId="93c52743-18e6-4fc5-98f7-a14714090822" providerId="ADAL" clId="{0C75C235-D70C-402F-94DB-1BA0C1BB2073}" dt="2025-03-11T09:51:23.974" v="2433" actId="20577"/>
        <pc:sldMkLst>
          <pc:docMk/>
          <pc:sldMk cId="2144446173" sldId="2118499834"/>
        </pc:sldMkLst>
      </pc:sldChg>
      <pc:sldChg chg="addSp modSp mod">
        <pc:chgData name="Lazaros Exizidis" userId="93c52743-18e6-4fc5-98f7-a14714090822" providerId="ADAL" clId="{0C75C235-D70C-402F-94DB-1BA0C1BB2073}" dt="2025-03-11T16:32:27.959" v="2701" actId="1076"/>
        <pc:sldMkLst>
          <pc:docMk/>
          <pc:sldMk cId="185472273" sldId="2118499835"/>
        </pc:sldMkLst>
      </pc:sldChg>
      <pc:sldChg chg="modSp mod">
        <pc:chgData name="Lazaros Exizidis" userId="93c52743-18e6-4fc5-98f7-a14714090822" providerId="ADAL" clId="{0C75C235-D70C-402F-94DB-1BA0C1BB2073}" dt="2025-03-11T08:32:36.723" v="2364" actId="20577"/>
        <pc:sldMkLst>
          <pc:docMk/>
          <pc:sldMk cId="2967597416" sldId="2118499836"/>
        </pc:sldMkLst>
      </pc:sldChg>
      <pc:sldChg chg="addSp delSp modSp mod">
        <pc:chgData name="Lazaros Exizidis" userId="93c52743-18e6-4fc5-98f7-a14714090822" providerId="ADAL" clId="{0C75C235-D70C-402F-94DB-1BA0C1BB2073}" dt="2025-03-11T10:10:21.841" v="2681" actId="207"/>
        <pc:sldMkLst>
          <pc:docMk/>
          <pc:sldMk cId="4192395279" sldId="2147470427"/>
        </pc:sldMkLst>
      </pc:sldChg>
      <pc:sldChg chg="modSp add mod">
        <pc:chgData name="Lazaros Exizidis" userId="93c52743-18e6-4fc5-98f7-a14714090822" providerId="ADAL" clId="{0C75C235-D70C-402F-94DB-1BA0C1BB2073}" dt="2025-02-18T16:31:20.706" v="80" actId="20577"/>
        <pc:sldMkLst>
          <pc:docMk/>
          <pc:sldMk cId="2394706829" sldId="2147470428"/>
        </pc:sldMkLst>
      </pc:sldChg>
      <pc:sldChg chg="modSp add mod">
        <pc:chgData name="Lazaros Exizidis" userId="93c52743-18e6-4fc5-98f7-a14714090822" providerId="ADAL" clId="{0C75C235-D70C-402F-94DB-1BA0C1BB2073}" dt="2025-02-18T16:31:56.763" v="138"/>
        <pc:sldMkLst>
          <pc:docMk/>
          <pc:sldMk cId="547090308" sldId="2147470429"/>
        </pc:sldMkLst>
      </pc:sldChg>
      <pc:sldChg chg="modSp add mod">
        <pc:chgData name="Lazaros Exizidis" userId="93c52743-18e6-4fc5-98f7-a14714090822" providerId="ADAL" clId="{0C75C235-D70C-402F-94DB-1BA0C1BB2073}" dt="2025-02-18T16:32:48.526" v="192" actId="20577"/>
        <pc:sldMkLst>
          <pc:docMk/>
          <pc:sldMk cId="2818729229" sldId="2147470430"/>
        </pc:sldMkLst>
      </pc:sldChg>
      <pc:sldChg chg="modSp mod">
        <pc:chgData name="Lazaros Exizidis" userId="93c52743-18e6-4fc5-98f7-a14714090822" providerId="ADAL" clId="{0C75C235-D70C-402F-94DB-1BA0C1BB2073}" dt="2025-03-11T08:34:10.273" v="2379"/>
        <pc:sldMkLst>
          <pc:docMk/>
          <pc:sldMk cId="3095163318" sldId="2147471316"/>
        </pc:sldMkLst>
      </pc:sldChg>
      <pc:sldChg chg="modSp mod">
        <pc:chgData name="Lazaros Exizidis" userId="93c52743-18e6-4fc5-98f7-a14714090822" providerId="ADAL" clId="{0C75C235-D70C-402F-94DB-1BA0C1BB2073}" dt="2025-03-11T08:34:07.007" v="2378" actId="108"/>
        <pc:sldMkLst>
          <pc:docMk/>
          <pc:sldMk cId="2595873027" sldId="2147471355"/>
        </pc:sldMkLst>
      </pc:sldChg>
      <pc:sldChg chg="modSp mod">
        <pc:chgData name="Lazaros Exizidis" userId="93c52743-18e6-4fc5-98f7-a14714090822" providerId="ADAL" clId="{0C75C235-D70C-402F-94DB-1BA0C1BB2073}" dt="2025-03-12T10:31:17.298" v="2708" actId="790"/>
        <pc:sldMkLst>
          <pc:docMk/>
          <pc:sldMk cId="3542403747" sldId="2147471378"/>
        </pc:sldMkLst>
      </pc:sldChg>
      <pc:sldChg chg="modSp mod">
        <pc:chgData name="Lazaros Exizidis" userId="93c52743-18e6-4fc5-98f7-a14714090822" providerId="ADAL" clId="{0C75C235-D70C-402F-94DB-1BA0C1BB2073}" dt="2025-03-11T08:34:14.588" v="2380"/>
        <pc:sldMkLst>
          <pc:docMk/>
          <pc:sldMk cId="4108510474" sldId="2147482268"/>
        </pc:sldMkLst>
      </pc:sldChg>
      <pc:sldChg chg="modSp mod">
        <pc:chgData name="Lazaros Exizidis" userId="93c52743-18e6-4fc5-98f7-a14714090822" providerId="ADAL" clId="{0C75C235-D70C-402F-94DB-1BA0C1BB2073}" dt="2025-03-11T08:32:58.199" v="2369"/>
        <pc:sldMkLst>
          <pc:docMk/>
          <pc:sldMk cId="1606226857" sldId="2147482269"/>
        </pc:sldMkLst>
      </pc:sldChg>
      <pc:sldChg chg="modSp mod">
        <pc:chgData name="Lazaros Exizidis" userId="93c52743-18e6-4fc5-98f7-a14714090822" providerId="ADAL" clId="{0C75C235-D70C-402F-94DB-1BA0C1BB2073}" dt="2025-03-12T10:31:27.238" v="2709" actId="790"/>
        <pc:sldMkLst>
          <pc:docMk/>
          <pc:sldMk cId="1011888389" sldId="2147482278"/>
        </pc:sldMkLst>
      </pc:sldChg>
      <pc:sldChg chg="addSp delSp modSp mod ord">
        <pc:chgData name="Lazaros Exizidis" userId="93c52743-18e6-4fc5-98f7-a14714090822" providerId="ADAL" clId="{0C75C235-D70C-402F-94DB-1BA0C1BB2073}" dt="2025-03-11T08:32:24.971" v="2361" actId="20577"/>
        <pc:sldMkLst>
          <pc:docMk/>
          <pc:sldMk cId="1280573743" sldId="2147482279"/>
        </pc:sldMkLst>
      </pc:sldChg>
      <pc:sldChg chg="addSp delSp modSp add mod">
        <pc:chgData name="Lazaros Exizidis" userId="93c52743-18e6-4fc5-98f7-a14714090822" providerId="ADAL" clId="{0C75C235-D70C-402F-94DB-1BA0C1BB2073}" dt="2025-03-11T08:32:31.480" v="2362"/>
        <pc:sldMkLst>
          <pc:docMk/>
          <pc:sldMk cId="1394225653" sldId="2147482280"/>
        </pc:sldMkLst>
      </pc:sldChg>
      <pc:sldChg chg="add del">
        <pc:chgData name="Lazaros Exizidis" userId="93c52743-18e6-4fc5-98f7-a14714090822" providerId="ADAL" clId="{0C75C235-D70C-402F-94DB-1BA0C1BB2073}" dt="2025-03-10T10:21:10.720" v="194" actId="2890"/>
        <pc:sldMkLst>
          <pc:docMk/>
          <pc:sldMk cId="1534574798" sldId="2147482280"/>
        </pc:sldMkLst>
      </pc:sldChg>
      <pc:sldChg chg="modSp add del mod">
        <pc:chgData name="Lazaros Exizidis" userId="93c52743-18e6-4fc5-98f7-a14714090822" providerId="ADAL" clId="{0C75C235-D70C-402F-94DB-1BA0C1BB2073}" dt="2025-03-10T10:54:53.166" v="1407" actId="47"/>
        <pc:sldMkLst>
          <pc:docMk/>
          <pc:sldMk cId="1905605700" sldId="2147482280"/>
        </pc:sldMkLst>
      </pc:sldChg>
      <pc:sldMasterChg chg="delSldLayout">
        <pc:chgData name="Lazaros Exizidis" userId="93c52743-18e6-4fc5-98f7-a14714090822" providerId="ADAL" clId="{0C75C235-D70C-402F-94DB-1BA0C1BB2073}" dt="2025-03-10T17:40:13.624" v="2286" actId="47"/>
        <pc:sldMasterMkLst>
          <pc:docMk/>
          <pc:sldMasterMk cId="3326782068" sldId="2147483796"/>
        </pc:sldMasterMkLst>
        <pc:sldLayoutChg chg="del">
          <pc:chgData name="Lazaros Exizidis" userId="93c52743-18e6-4fc5-98f7-a14714090822" providerId="ADAL" clId="{0C75C235-D70C-402F-94DB-1BA0C1BB2073}" dt="2025-03-10T17:40:13.624" v="2286" actId="47"/>
          <pc:sldLayoutMkLst>
            <pc:docMk/>
            <pc:sldMasterMk cId="3326782068" sldId="2147483796"/>
            <pc:sldLayoutMk cId="520833577" sldId="2147483799"/>
          </pc:sldLayoutMkLst>
        </pc:sldLayoutChg>
      </pc:sldMasterChg>
    </pc:docChg>
  </pc:docChgLst>
  <pc:docChgLst>
    <pc:chgData name="Gamze Dogan" userId="S::gdogan@entsoe.eu::09a7ca71-acfa-4d53-802f-150a9c2aa29d" providerId="AD" clId="Web-{6970CA36-AB66-6611-B2E0-55566FE89C80}"/>
    <pc:docChg chg="modSld">
      <pc:chgData name="Gamze Dogan" userId="S::gdogan@entsoe.eu::09a7ca71-acfa-4d53-802f-150a9c2aa29d" providerId="AD" clId="Web-{6970CA36-AB66-6611-B2E0-55566FE89C80}" dt="2024-06-12T13:26:59.237" v="49" actId="20577"/>
      <pc:docMkLst>
        <pc:docMk/>
      </pc:docMkLst>
      <pc:sldChg chg="modSp">
        <pc:chgData name="Gamze Dogan" userId="S::gdogan@entsoe.eu::09a7ca71-acfa-4d53-802f-150a9c2aa29d" providerId="AD" clId="Web-{6970CA36-AB66-6611-B2E0-55566FE89C80}" dt="2024-06-12T13:26:59.237" v="49" actId="20577"/>
        <pc:sldMkLst>
          <pc:docMk/>
          <pc:sldMk cId="1207150409" sldId="2147470419"/>
        </pc:sldMkLst>
      </pc:sldChg>
    </pc:docChg>
  </pc:docChgLst>
  <pc:docChgLst>
    <pc:chgData name="Gamze Dogan" userId="S::gdogan@entsoe.eu::09a7ca71-acfa-4d53-802f-150a9c2aa29d" providerId="AD" clId="Web-{742EECF8-4F73-5772-D9A0-54A349E6FA6E}"/>
    <pc:docChg chg="modSld">
      <pc:chgData name="Gamze Dogan" userId="S::gdogan@entsoe.eu::09a7ca71-acfa-4d53-802f-150a9c2aa29d" providerId="AD" clId="Web-{742EECF8-4F73-5772-D9A0-54A349E6FA6E}" dt="2024-11-08T13:12:22.620" v="5"/>
      <pc:docMkLst>
        <pc:docMk/>
      </pc:docMkLst>
      <pc:sldChg chg="modSp">
        <pc:chgData name="Gamze Dogan" userId="S::gdogan@entsoe.eu::09a7ca71-acfa-4d53-802f-150a9c2aa29d" providerId="AD" clId="Web-{742EECF8-4F73-5772-D9A0-54A349E6FA6E}" dt="2024-11-08T13:12:22.620" v="5"/>
        <pc:sldMkLst>
          <pc:docMk/>
          <pc:sldMk cId="1418729431" sldId="2118499816"/>
        </pc:sldMkLst>
      </pc:sldChg>
    </pc:docChg>
  </pc:docChgLst>
  <pc:docChgLst>
    <pc:chgData name="Lazaros Exizidis" userId="S::lexizidis@entsoe.eu::93c52743-18e6-4fc5-98f7-a14714090822" providerId="AD" clId="Web-{F0BCA64F-427A-B68F-9B5D-6054E1A8490A}"/>
    <pc:docChg chg="modSld">
      <pc:chgData name="Lazaros Exizidis" userId="S::lexizidis@entsoe.eu::93c52743-18e6-4fc5-98f7-a14714090822" providerId="AD" clId="Web-{F0BCA64F-427A-B68F-9B5D-6054E1A8490A}" dt="2025-03-10T17:41:13.337" v="6"/>
      <pc:docMkLst>
        <pc:docMk/>
      </pc:docMkLst>
      <pc:sldChg chg="modSp">
        <pc:chgData name="Lazaros Exizidis" userId="S::lexizidis@entsoe.eu::93c52743-18e6-4fc5-98f7-a14714090822" providerId="AD" clId="Web-{F0BCA64F-427A-B68F-9B5D-6054E1A8490A}" dt="2025-03-10T14:08:16.178" v="0" actId="1076"/>
        <pc:sldMkLst>
          <pc:docMk/>
          <pc:sldMk cId="2818729229" sldId="2147470430"/>
        </pc:sldMkLst>
      </pc:sldChg>
    </pc:docChg>
  </pc:docChgLst>
  <pc:docChgLst>
    <pc:chgData name="Gamze Dogan" userId="S::gdogan@entsoe.eu::09a7ca71-acfa-4d53-802f-150a9c2aa29d" providerId="AD" clId="Web-{486E1031-B6FA-79C5-4925-2FDB7C80D63F}"/>
    <pc:docChg chg="addSld delSld modSld">
      <pc:chgData name="Gamze Dogan" userId="S::gdogan@entsoe.eu::09a7ca71-acfa-4d53-802f-150a9c2aa29d" providerId="AD" clId="Web-{486E1031-B6FA-79C5-4925-2FDB7C80D63F}" dt="2024-06-13T11:03:24.272" v="503"/>
      <pc:docMkLst>
        <pc:docMk/>
      </pc:docMkLst>
      <pc:sldChg chg="addSp modSp">
        <pc:chgData name="Gamze Dogan" userId="S::gdogan@entsoe.eu::09a7ca71-acfa-4d53-802f-150a9c2aa29d" providerId="AD" clId="Web-{486E1031-B6FA-79C5-4925-2FDB7C80D63F}" dt="2024-06-13T11:01:58.941" v="498" actId="1076"/>
        <pc:sldMkLst>
          <pc:docMk/>
          <pc:sldMk cId="4174169623" sldId="2147470317"/>
        </pc:sldMkLst>
      </pc:sldChg>
      <pc:sldChg chg="del">
        <pc:chgData name="Gamze Dogan" userId="S::gdogan@entsoe.eu::09a7ca71-acfa-4d53-802f-150a9c2aa29d" providerId="AD" clId="Web-{486E1031-B6FA-79C5-4925-2FDB7C80D63F}" dt="2024-06-13T10:55:15.411" v="283"/>
        <pc:sldMkLst>
          <pc:docMk/>
          <pc:sldMk cId="568537977" sldId="2147470322"/>
        </pc:sldMkLst>
      </pc:sldChg>
      <pc:sldChg chg="del">
        <pc:chgData name="Gamze Dogan" userId="S::gdogan@entsoe.eu::09a7ca71-acfa-4d53-802f-150a9c2aa29d" providerId="AD" clId="Web-{486E1031-B6FA-79C5-4925-2FDB7C80D63F}" dt="2024-06-13T10:54:17.268" v="208"/>
        <pc:sldMkLst>
          <pc:docMk/>
          <pc:sldMk cId="3184130181" sldId="2147470323"/>
        </pc:sldMkLst>
      </pc:sldChg>
      <pc:sldChg chg="del">
        <pc:chgData name="Gamze Dogan" userId="S::gdogan@entsoe.eu::09a7ca71-acfa-4d53-802f-150a9c2aa29d" providerId="AD" clId="Web-{486E1031-B6FA-79C5-4925-2FDB7C80D63F}" dt="2024-06-13T10:57:30.634" v="406"/>
        <pc:sldMkLst>
          <pc:docMk/>
          <pc:sldMk cId="1724896409" sldId="2147470324"/>
        </pc:sldMkLst>
      </pc:sldChg>
      <pc:sldChg chg="del">
        <pc:chgData name="Gamze Dogan" userId="S::gdogan@entsoe.eu::09a7ca71-acfa-4d53-802f-150a9c2aa29d" providerId="AD" clId="Web-{486E1031-B6FA-79C5-4925-2FDB7C80D63F}" dt="2024-06-13T10:57:48.448" v="413"/>
        <pc:sldMkLst>
          <pc:docMk/>
          <pc:sldMk cId="1092297654" sldId="2147470325"/>
        </pc:sldMkLst>
      </pc:sldChg>
      <pc:sldChg chg="del">
        <pc:chgData name="Gamze Dogan" userId="S::gdogan@entsoe.eu::09a7ca71-acfa-4d53-802f-150a9c2aa29d" providerId="AD" clId="Web-{486E1031-B6FA-79C5-4925-2FDB7C80D63F}" dt="2024-06-13T10:58:08.151" v="420"/>
        <pc:sldMkLst>
          <pc:docMk/>
          <pc:sldMk cId="3632056657" sldId="2147470326"/>
        </pc:sldMkLst>
      </pc:sldChg>
      <pc:sldChg chg="del">
        <pc:chgData name="Gamze Dogan" userId="S::gdogan@entsoe.eu::09a7ca71-acfa-4d53-802f-150a9c2aa29d" providerId="AD" clId="Web-{486E1031-B6FA-79C5-4925-2FDB7C80D63F}" dt="2024-06-13T10:58:20.042" v="421"/>
        <pc:sldMkLst>
          <pc:docMk/>
          <pc:sldMk cId="2450547546" sldId="2147470327"/>
        </pc:sldMkLst>
      </pc:sldChg>
      <pc:sldChg chg="del">
        <pc:chgData name="Gamze Dogan" userId="S::gdogan@entsoe.eu::09a7ca71-acfa-4d53-802f-150a9c2aa29d" providerId="AD" clId="Web-{486E1031-B6FA-79C5-4925-2FDB7C80D63F}" dt="2024-06-13T10:58:40.699" v="430"/>
        <pc:sldMkLst>
          <pc:docMk/>
          <pc:sldMk cId="85210309" sldId="2147470328"/>
        </pc:sldMkLst>
      </pc:sldChg>
      <pc:sldChg chg="del">
        <pc:chgData name="Gamze Dogan" userId="S::gdogan@entsoe.eu::09a7ca71-acfa-4d53-802f-150a9c2aa29d" providerId="AD" clId="Web-{486E1031-B6FA-79C5-4925-2FDB7C80D63F}" dt="2024-06-13T11:03:21.319" v="500"/>
        <pc:sldMkLst>
          <pc:docMk/>
          <pc:sldMk cId="2306685325" sldId="2147470380"/>
        </pc:sldMkLst>
      </pc:sldChg>
      <pc:sldChg chg="del">
        <pc:chgData name="Gamze Dogan" userId="S::gdogan@entsoe.eu::09a7ca71-acfa-4d53-802f-150a9c2aa29d" providerId="AD" clId="Web-{486E1031-B6FA-79C5-4925-2FDB7C80D63F}" dt="2024-06-13T11:03:22.241" v="501"/>
        <pc:sldMkLst>
          <pc:docMk/>
          <pc:sldMk cId="2750190341" sldId="2147470381"/>
        </pc:sldMkLst>
      </pc:sldChg>
      <pc:sldChg chg="del">
        <pc:chgData name="Gamze Dogan" userId="S::gdogan@entsoe.eu::09a7ca71-acfa-4d53-802f-150a9c2aa29d" providerId="AD" clId="Web-{486E1031-B6FA-79C5-4925-2FDB7C80D63F}" dt="2024-06-13T11:03:23.444" v="502"/>
        <pc:sldMkLst>
          <pc:docMk/>
          <pc:sldMk cId="1198664554" sldId="2147470382"/>
        </pc:sldMkLst>
      </pc:sldChg>
      <pc:sldChg chg="del">
        <pc:chgData name="Gamze Dogan" userId="S::gdogan@entsoe.eu::09a7ca71-acfa-4d53-802f-150a9c2aa29d" providerId="AD" clId="Web-{486E1031-B6FA-79C5-4925-2FDB7C80D63F}" dt="2024-06-13T11:03:24.272" v="503"/>
        <pc:sldMkLst>
          <pc:docMk/>
          <pc:sldMk cId="1348652649" sldId="2147470383"/>
        </pc:sldMkLst>
      </pc:sldChg>
      <pc:sldChg chg="modSp">
        <pc:chgData name="Gamze Dogan" userId="S::gdogan@entsoe.eu::09a7ca71-acfa-4d53-802f-150a9c2aa29d" providerId="AD" clId="Web-{486E1031-B6FA-79C5-4925-2FDB7C80D63F}" dt="2024-06-13T10:47:08.455" v="7" actId="20577"/>
        <pc:sldMkLst>
          <pc:docMk/>
          <pc:sldMk cId="2222436298" sldId="2147470412"/>
        </pc:sldMkLst>
      </pc:sldChg>
      <pc:sldChg chg="add del replId">
        <pc:chgData name="Gamze Dogan" userId="S::gdogan@entsoe.eu::09a7ca71-acfa-4d53-802f-150a9c2aa29d" providerId="AD" clId="Web-{486E1031-B6FA-79C5-4925-2FDB7C80D63F}" dt="2024-06-13T11:02:03.582" v="499"/>
        <pc:sldMkLst>
          <pc:docMk/>
          <pc:sldMk cId="1378715120" sldId="2147470420"/>
        </pc:sldMkLst>
      </pc:sldChg>
    </pc:docChg>
  </pc:docChgLst>
  <pc:docChgLst>
    <pc:chgData name="Lazaros Exizidis" userId="S::lexizidis@entsoe.eu::93c52743-18e6-4fc5-98f7-a14714090822" providerId="AD" clId="Web-{020DEFBC-030F-E344-6D26-AD4DABA7A5E3}"/>
    <pc:docChg chg="modSld">
      <pc:chgData name="Lazaros Exizidis" userId="S::lexizidis@entsoe.eu::93c52743-18e6-4fc5-98f7-a14714090822" providerId="AD" clId="Web-{020DEFBC-030F-E344-6D26-AD4DABA7A5E3}" dt="2025-04-14T13:18:32.528" v="0"/>
      <pc:docMkLst>
        <pc:docMk/>
      </pc:docMkLst>
    </pc:docChg>
  </pc:docChgLst>
  <pc:docChgLst>
    <pc:chgData name="Hanna Ljungberg" userId="S::hljungberg1@entsoe.eu::4f72be2c-9ad2-490c-b8fc-6ae9249aed49" providerId="AD" clId="Web-{C2B5DCC1-701F-1A8D-36C5-DBB2BC5413B2}"/>
    <pc:docChg chg="modSld">
      <pc:chgData name="Hanna Ljungberg" userId="S::hljungberg1@entsoe.eu::4f72be2c-9ad2-490c-b8fc-6ae9249aed49" providerId="AD" clId="Web-{C2B5DCC1-701F-1A8D-36C5-DBB2BC5413B2}" dt="2024-06-10T12:39:41.746" v="2" actId="20577"/>
      <pc:docMkLst>
        <pc:docMk/>
      </pc:docMkLst>
      <pc:sldChg chg="modSp">
        <pc:chgData name="Hanna Ljungberg" userId="S::hljungberg1@entsoe.eu::4f72be2c-9ad2-490c-b8fc-6ae9249aed49" providerId="AD" clId="Web-{C2B5DCC1-701F-1A8D-36C5-DBB2BC5413B2}" dt="2024-06-10T12:39:41.746" v="2" actId="20577"/>
        <pc:sldMkLst>
          <pc:docMk/>
          <pc:sldMk cId="923175848" sldId="2147470385"/>
        </pc:sldMkLst>
      </pc:sldChg>
    </pc:docChg>
  </pc:docChgLst>
  <pc:docChgLst>
    <pc:chgData name="Vesela Stefanova" userId="91477d81-4fa1-451f-848a-59e4a0e0defe" providerId="ADAL" clId="{B5B9AC68-F57B-4B29-AB63-F7AF089917F6}"/>
    <pc:docChg chg="custSel addSld delSld modSld">
      <pc:chgData name="Vesela Stefanova" userId="91477d81-4fa1-451f-848a-59e4a0e0defe" providerId="ADAL" clId="{B5B9AC68-F57B-4B29-AB63-F7AF089917F6}" dt="2024-06-12T12:54:30.682" v="12"/>
      <pc:docMkLst>
        <pc:docMk/>
      </pc:docMkLst>
      <pc:sldChg chg="add">
        <pc:chgData name="Vesela Stefanova" userId="91477d81-4fa1-451f-848a-59e4a0e0defe" providerId="ADAL" clId="{B5B9AC68-F57B-4B29-AB63-F7AF089917F6}" dt="2024-06-12T12:51:59.577" v="0"/>
        <pc:sldMkLst>
          <pc:docMk/>
          <pc:sldMk cId="3181530949" sldId="4718"/>
        </pc:sldMkLst>
      </pc:sldChg>
      <pc:sldChg chg="add">
        <pc:chgData name="Vesela Stefanova" userId="91477d81-4fa1-451f-848a-59e4a0e0defe" providerId="ADAL" clId="{B5B9AC68-F57B-4B29-AB63-F7AF089917F6}" dt="2024-06-12T12:51:59.577" v="0"/>
        <pc:sldMkLst>
          <pc:docMk/>
          <pc:sldMk cId="1959744814" sldId="2118499791"/>
        </pc:sldMkLst>
      </pc:sldChg>
      <pc:sldChg chg="delSp add del mod delCm">
        <pc:chgData name="Vesela Stefanova" userId="91477d81-4fa1-451f-848a-59e4a0e0defe" providerId="ADAL" clId="{B5B9AC68-F57B-4B29-AB63-F7AF089917F6}" dt="2024-06-12T12:52:50.319" v="5" actId="47"/>
        <pc:sldMkLst>
          <pc:docMk/>
          <pc:sldMk cId="771458582" sldId="2145707514"/>
        </pc:sldMkLst>
        <pc:extLst>
          <p:ext xmlns:p="http://schemas.openxmlformats.org/presentationml/2006/main" uri="{D6D511B9-2390-475A-947B-AFAB55BFBCF1}">
            <pc226:cmChg xmlns:pc226="http://schemas.microsoft.com/office/powerpoint/2022/06/main/command" chg="del">
              <pc226:chgData name="Vesela Stefanova" userId="91477d81-4fa1-451f-848a-59e4a0e0defe" providerId="ADAL" clId="{B5B9AC68-F57B-4B29-AB63-F7AF089917F6}" dt="2024-06-12T12:52:15.660" v="3"/>
              <pc2:cmMkLst xmlns:pc2="http://schemas.microsoft.com/office/powerpoint/2019/9/main/command">
                <pc:docMk/>
                <pc:sldMk cId="771458582" sldId="2145707514"/>
                <pc2:cmMk id="{53BD4E6E-C6E3-4E0E-BF76-0E69D52F85CC}"/>
              </pc2:cmMkLst>
            </pc226:cmChg>
            <pc226:cmChg xmlns:pc226="http://schemas.microsoft.com/office/powerpoint/2022/06/main/command" chg="del">
              <pc226:chgData name="Vesela Stefanova" userId="91477d81-4fa1-451f-848a-59e4a0e0defe" providerId="ADAL" clId="{B5B9AC68-F57B-4B29-AB63-F7AF089917F6}" dt="2024-06-12T12:52:14.951" v="2"/>
              <pc2:cmMkLst xmlns:pc2="http://schemas.microsoft.com/office/powerpoint/2019/9/main/command">
                <pc:docMk/>
                <pc:sldMk cId="771458582" sldId="2145707514"/>
                <pc2:cmMk id="{5FE13C7B-348D-410B-9E28-725697DBDF67}"/>
              </pc2:cmMkLst>
            </pc226:cmChg>
            <pc226:cmChg xmlns:pc226="http://schemas.microsoft.com/office/powerpoint/2022/06/main/command" chg="del">
              <pc226:chgData name="Vesela Stefanova" userId="91477d81-4fa1-451f-848a-59e4a0e0defe" providerId="ADAL" clId="{B5B9AC68-F57B-4B29-AB63-F7AF089917F6}" dt="2024-06-12T12:52:14.228" v="1"/>
              <pc2:cmMkLst xmlns:pc2="http://schemas.microsoft.com/office/powerpoint/2019/9/main/command">
                <pc:docMk/>
                <pc:sldMk cId="771458582" sldId="2145707514"/>
                <pc2:cmMk id="{F1356287-153E-42F5-A22C-D1F91C037590}"/>
              </pc2:cmMkLst>
            </pc226:cmChg>
          </p:ext>
        </pc:extLst>
      </pc:sldChg>
      <pc:sldChg chg="modSp add mod">
        <pc:chgData name="Vesela Stefanova" userId="91477d81-4fa1-451f-848a-59e4a0e0defe" providerId="ADAL" clId="{B5B9AC68-F57B-4B29-AB63-F7AF089917F6}" dt="2024-06-12T12:53:54.091" v="11" actId="20577"/>
        <pc:sldMkLst>
          <pc:docMk/>
          <pc:sldMk cId="96255415" sldId="2147470390"/>
        </pc:sldMkLst>
      </pc:sldChg>
      <pc:sldChg chg="add">
        <pc:chgData name="Vesela Stefanova" userId="91477d81-4fa1-451f-848a-59e4a0e0defe" providerId="ADAL" clId="{B5B9AC68-F57B-4B29-AB63-F7AF089917F6}" dt="2024-06-12T12:51:59.577" v="0"/>
        <pc:sldMkLst>
          <pc:docMk/>
          <pc:sldMk cId="3398330835" sldId="2147470391"/>
        </pc:sldMkLst>
      </pc:sldChg>
      <pc:sldChg chg="add delCm">
        <pc:chgData name="Vesela Stefanova" userId="91477d81-4fa1-451f-848a-59e4a0e0defe" providerId="ADAL" clId="{B5B9AC68-F57B-4B29-AB63-F7AF089917F6}" dt="2024-06-12T12:54:30.682" v="12"/>
        <pc:sldMkLst>
          <pc:docMk/>
          <pc:sldMk cId="1886181468" sldId="2147470392"/>
        </pc:sldMkLst>
        <pc:extLst>
          <p:ext xmlns:p="http://schemas.openxmlformats.org/presentationml/2006/main" uri="{D6D511B9-2390-475A-947B-AFAB55BFBCF1}">
            <pc226:cmChg xmlns:pc226="http://schemas.microsoft.com/office/powerpoint/2022/06/main/command" chg="del">
              <pc226:chgData name="Vesela Stefanova" userId="91477d81-4fa1-451f-848a-59e4a0e0defe" providerId="ADAL" clId="{B5B9AC68-F57B-4B29-AB63-F7AF089917F6}" dt="2024-06-12T12:54:30.682" v="12"/>
              <pc2:cmMkLst xmlns:pc2="http://schemas.microsoft.com/office/powerpoint/2019/9/main/command">
                <pc:docMk/>
                <pc:sldMk cId="1886181468" sldId="2147470392"/>
                <pc2:cmMk id="{6D67E823-1A49-4CC0-8CBA-39740F72BC6E}"/>
              </pc2:cmMkLst>
            </pc226:cmChg>
          </p:ext>
        </pc:extLst>
      </pc:sldChg>
      <pc:sldChg chg="add del">
        <pc:chgData name="Vesela Stefanova" userId="91477d81-4fa1-451f-848a-59e4a0e0defe" providerId="ADAL" clId="{B5B9AC68-F57B-4B29-AB63-F7AF089917F6}" dt="2024-06-12T12:52:51.842" v="6" actId="47"/>
        <pc:sldMkLst>
          <pc:docMk/>
          <pc:sldMk cId="178010407" sldId="2147470419"/>
        </pc:sldMkLst>
      </pc:sldChg>
      <pc:sldChg chg="add del">
        <pc:chgData name="Vesela Stefanova" userId="91477d81-4fa1-451f-848a-59e4a0e0defe" providerId="ADAL" clId="{B5B9AC68-F57B-4B29-AB63-F7AF089917F6}" dt="2024-06-12T12:52:52.450" v="7" actId="47"/>
        <pc:sldMkLst>
          <pc:docMk/>
          <pc:sldMk cId="2856359866" sldId="2147470420"/>
        </pc:sldMkLst>
      </pc:sldChg>
    </pc:docChg>
  </pc:docChgLst>
  <pc:docChgLst>
    <pc:chgData name="Gamze Dogan" userId="S::gdogan@entsoe.eu::09a7ca71-acfa-4d53-802f-150a9c2aa29d" providerId="AD" clId="Web-{E8A85C8F-E230-0A96-A869-73E2B833630A}"/>
    <pc:docChg chg="addSld delSld modSld">
      <pc:chgData name="Gamze Dogan" userId="S::gdogan@entsoe.eu::09a7ca71-acfa-4d53-802f-150a9c2aa29d" providerId="AD" clId="Web-{E8A85C8F-E230-0A96-A869-73E2B833630A}" dt="2024-11-25T12:26:30.798" v="40" actId="20577"/>
      <pc:docMkLst>
        <pc:docMk/>
      </pc:docMkLst>
      <pc:sldChg chg="add del">
        <pc:chgData name="Gamze Dogan" userId="S::gdogan@entsoe.eu::09a7ca71-acfa-4d53-802f-150a9c2aa29d" providerId="AD" clId="Web-{E8A85C8F-E230-0A96-A869-73E2B833630A}" dt="2024-11-25T12:10:41.612" v="2"/>
        <pc:sldMkLst>
          <pc:docMk/>
          <pc:sldMk cId="3219077959" sldId="9335"/>
        </pc:sldMkLst>
      </pc:sldChg>
      <pc:sldChg chg="modSp add">
        <pc:chgData name="Gamze Dogan" userId="S::gdogan@entsoe.eu::09a7ca71-acfa-4d53-802f-150a9c2aa29d" providerId="AD" clId="Web-{E8A85C8F-E230-0A96-A869-73E2B833630A}" dt="2024-11-25T12:26:30.798" v="40" actId="20577"/>
        <pc:sldMkLst>
          <pc:docMk/>
          <pc:sldMk cId="4192395279" sldId="2147470427"/>
        </pc:sldMkLst>
      </pc:sldChg>
      <pc:sldMasterChg chg="addSldLayout">
        <pc:chgData name="Gamze Dogan" userId="S::gdogan@entsoe.eu::09a7ca71-acfa-4d53-802f-150a9c2aa29d" providerId="AD" clId="Web-{E8A85C8F-E230-0A96-A869-73E2B833630A}" dt="2024-11-25T12:08:46.995" v="0"/>
        <pc:sldMasterMkLst>
          <pc:docMk/>
          <pc:sldMasterMk cId="4136069122" sldId="2147483667"/>
        </pc:sldMasterMkLst>
        <pc:sldLayoutChg chg="add">
          <pc:chgData name="Gamze Dogan" userId="S::gdogan@entsoe.eu::09a7ca71-acfa-4d53-802f-150a9c2aa29d" providerId="AD" clId="Web-{E8A85C8F-E230-0A96-A869-73E2B833630A}" dt="2024-11-25T12:08:46.995" v="0"/>
          <pc:sldLayoutMkLst>
            <pc:docMk/>
            <pc:sldMasterMk cId="4136069122" sldId="2147483667"/>
            <pc:sldLayoutMk cId="2618273611" sldId="2147484176"/>
          </pc:sldLayoutMkLst>
        </pc:sldLayoutChg>
      </pc:sldMasterChg>
    </pc:docChg>
  </pc:docChgLst>
  <pc:docChgLst>
    <pc:chgData name="Lazaros Exizidis" userId="S::lexizidis@entsoe.eu::93c52743-18e6-4fc5-98f7-a14714090822" providerId="AD" clId="Web-{6979600A-F919-7022-B692-7E527CF5D261}"/>
    <pc:docChg chg="modSld">
      <pc:chgData name="Lazaros Exizidis" userId="S::lexizidis@entsoe.eu::93c52743-18e6-4fc5-98f7-a14714090822" providerId="AD" clId="Web-{6979600A-F919-7022-B692-7E527CF5D261}" dt="2025-07-14T08:33:42.731" v="7" actId="20577"/>
      <pc:docMkLst>
        <pc:docMk/>
      </pc:docMkLst>
      <pc:sldChg chg="addSp delSp modSp">
        <pc:chgData name="Lazaros Exizidis" userId="S::lexizidis@entsoe.eu::93c52743-18e6-4fc5-98f7-a14714090822" providerId="AD" clId="Web-{6979600A-F919-7022-B692-7E527CF5D261}" dt="2025-07-14T08:33:42.731" v="7" actId="20577"/>
        <pc:sldMkLst>
          <pc:docMk/>
          <pc:sldMk cId="3873752731" sldId="2118499815"/>
        </pc:sldMkLst>
      </pc:sldChg>
    </pc:docChg>
  </pc:docChgLst>
  <pc:docChgLst>
    <pc:chgData name="Nora Filipczak" userId="S::nfilipczak@entsoe.eu::2c9a4129-9d02-4cec-88db-1b4a68bc5810" providerId="AD" clId="Web-{8B756313-7AFE-4BBE-27B6-E1FFF43C1B7E}"/>
    <pc:docChg chg="addSld modSld">
      <pc:chgData name="Nora Filipczak" userId="S::nfilipczak@entsoe.eu::2c9a4129-9d02-4cec-88db-1b4a68bc5810" providerId="AD" clId="Web-{8B756313-7AFE-4BBE-27B6-E1FFF43C1B7E}" dt="2025-09-02T08:11:06.013" v="22" actId="20577"/>
      <pc:docMkLst>
        <pc:docMk/>
      </pc:docMkLst>
      <pc:sldChg chg="add">
        <pc:chgData name="Nora Filipczak" userId="S::nfilipczak@entsoe.eu::2c9a4129-9d02-4cec-88db-1b4a68bc5810" providerId="AD" clId="Web-{8B756313-7AFE-4BBE-27B6-E1FFF43C1B7E}" dt="2025-09-02T08:10:40.246" v="20"/>
        <pc:sldMkLst>
          <pc:docMk/>
          <pc:sldMk cId="4032915033" sldId="313"/>
        </pc:sldMkLst>
      </pc:sldChg>
      <pc:sldChg chg="modSp add">
        <pc:chgData name="Nora Filipczak" userId="S::nfilipczak@entsoe.eu::2c9a4129-9d02-4cec-88db-1b4a68bc5810" providerId="AD" clId="Web-{8B756313-7AFE-4BBE-27B6-E1FFF43C1B7E}" dt="2025-09-02T08:11:06.013" v="22" actId="20577"/>
        <pc:sldMkLst>
          <pc:docMk/>
          <pc:sldMk cId="4220894219" sldId="316"/>
        </pc:sldMkLst>
        <pc:spChg chg="mod">
          <ac:chgData name="Nora Filipczak" userId="S::nfilipczak@entsoe.eu::2c9a4129-9d02-4cec-88db-1b4a68bc5810" providerId="AD" clId="Web-{8B756313-7AFE-4BBE-27B6-E1FFF43C1B7E}" dt="2025-09-02T08:11:06.013" v="22" actId="20577"/>
          <ac:spMkLst>
            <pc:docMk/>
            <pc:sldMk cId="4220894219" sldId="316"/>
            <ac:spMk id="5" creationId="{CD012645-3181-21B1-1D88-B85B19FEE684}"/>
          </ac:spMkLst>
        </pc:spChg>
      </pc:sldChg>
      <pc:sldChg chg="modSp add replId">
        <pc:chgData name="Nora Filipczak" userId="S::nfilipczak@entsoe.eu::2c9a4129-9d02-4cec-88db-1b4a68bc5810" providerId="AD" clId="Web-{8B756313-7AFE-4BBE-27B6-E1FFF43C1B7E}" dt="2025-09-02T08:10:36.324" v="19" actId="20577"/>
        <pc:sldMkLst>
          <pc:docMk/>
          <pc:sldMk cId="1739584368" sldId="2147470429"/>
        </pc:sldMkLst>
      </pc:sldChg>
    </pc:docChg>
  </pc:docChgLst>
  <pc:docChgLst>
    <pc:chgData name="Lazaros Exizidis" userId="S::lexizidis@entsoe.eu::93c52743-18e6-4fc5-98f7-a14714090822" providerId="AD" clId="Web-{47C6B299-3EAF-683C-5606-0AB4AD3857C4}"/>
    <pc:docChg chg="modSld">
      <pc:chgData name="Lazaros Exizidis" userId="S::lexizidis@entsoe.eu::93c52743-18e6-4fc5-98f7-a14714090822" providerId="AD" clId="Web-{47C6B299-3EAF-683C-5606-0AB4AD3857C4}" dt="2025-05-08T15:19:32.020" v="227"/>
      <pc:docMkLst>
        <pc:docMk/>
      </pc:docMkLst>
      <pc:sldChg chg="addSp modSp">
        <pc:chgData name="Lazaros Exizidis" userId="S::lexizidis@entsoe.eu::93c52743-18e6-4fc5-98f7-a14714090822" providerId="AD" clId="Web-{47C6B299-3EAF-683C-5606-0AB4AD3857C4}" dt="2025-05-08T15:19:32.020" v="227"/>
        <pc:sldMkLst>
          <pc:docMk/>
          <pc:sldMk cId="3873752731" sldId="2118499815"/>
        </pc:sldMkLst>
      </pc:sldChg>
    </pc:docChg>
  </pc:docChgLst>
  <pc:docChgLst>
    <pc:chgData name="Nora Filipczak" userId="S::nfilipczak@entsoe.eu::2c9a4129-9d02-4cec-88db-1b4a68bc5810" providerId="AD" clId="Web-{A0CD1A29-F3AC-1413-7E05-702ED8F5D54C}"/>
    <pc:docChg chg="modSld">
      <pc:chgData name="Nora Filipczak" userId="S::nfilipczak@entsoe.eu::2c9a4129-9d02-4cec-88db-1b4a68bc5810" providerId="AD" clId="Web-{A0CD1A29-F3AC-1413-7E05-702ED8F5D54C}" dt="2025-09-03T06:53:44.814" v="14" actId="20577"/>
      <pc:docMkLst>
        <pc:docMk/>
      </pc:docMkLst>
      <pc:sldChg chg="modSp">
        <pc:chgData name="Nora Filipczak" userId="S::nfilipczak@entsoe.eu::2c9a4129-9d02-4cec-88db-1b4a68bc5810" providerId="AD" clId="Web-{A0CD1A29-F3AC-1413-7E05-702ED8F5D54C}" dt="2025-09-03T06:53:44.814" v="14" actId="20577"/>
        <pc:sldMkLst>
          <pc:docMk/>
          <pc:sldMk cId="4220894219" sldId="316"/>
        </pc:sldMkLst>
        <pc:spChg chg="mod">
          <ac:chgData name="Nora Filipczak" userId="S::nfilipczak@entsoe.eu::2c9a4129-9d02-4cec-88db-1b4a68bc5810" providerId="AD" clId="Web-{A0CD1A29-F3AC-1413-7E05-702ED8F5D54C}" dt="2025-09-03T06:53:44.814" v="14" actId="20577"/>
          <ac:spMkLst>
            <pc:docMk/>
            <pc:sldMk cId="4220894219" sldId="316"/>
            <ac:spMk id="5" creationId="{CD012645-3181-21B1-1D88-B85B19FEE684}"/>
          </ac:spMkLst>
        </pc:spChg>
      </pc:sldChg>
    </pc:docChg>
  </pc:docChgLst>
  <pc:docChgLst>
    <pc:chgData name="Habir Paré Nsangou" userId="890d3ba3-4c3d-49c3-add9-773c53edc06c" providerId="ADAL" clId="{7BC12494-CE38-4E49-9CB3-08F2B6DA1B35}"/>
    <pc:docChg chg="delSld modSld">
      <pc:chgData name="Habir Paré Nsangou" userId="890d3ba3-4c3d-49c3-add9-773c53edc06c" providerId="ADAL" clId="{7BC12494-CE38-4E49-9CB3-08F2B6DA1B35}" dt="2024-06-12T15:22:59.205" v="14"/>
      <pc:docMkLst>
        <pc:docMk/>
      </pc:docMkLst>
      <pc:sldChg chg="modSp mod">
        <pc:chgData name="Habir Paré Nsangou" userId="890d3ba3-4c3d-49c3-add9-773c53edc06c" providerId="ADAL" clId="{7BC12494-CE38-4E49-9CB3-08F2B6DA1B35}" dt="2024-06-12T15:20:57.260" v="13" actId="6549"/>
        <pc:sldMkLst>
          <pc:docMk/>
          <pc:sldMk cId="1959744814" sldId="2118499791"/>
        </pc:sldMkLst>
      </pc:sldChg>
      <pc:sldChg chg="delCm">
        <pc:chgData name="Habir Paré Nsangou" userId="890d3ba3-4c3d-49c3-add9-773c53edc06c" providerId="ADAL" clId="{7BC12494-CE38-4E49-9CB3-08F2B6DA1B35}" dt="2024-06-12T15:22:59.205" v="14"/>
        <pc:sldMkLst>
          <pc:docMk/>
          <pc:sldMk cId="2469333906" sldId="2147470374"/>
        </pc:sldMkLst>
        <pc:extLst>
          <p:ext xmlns:p="http://schemas.openxmlformats.org/presentationml/2006/main" uri="{D6D511B9-2390-475A-947B-AFAB55BFBCF1}">
            <pc226:cmChg xmlns:pc226="http://schemas.microsoft.com/office/powerpoint/2022/06/main/command" chg="del">
              <pc226:chgData name="Habir Paré Nsangou" userId="890d3ba3-4c3d-49c3-add9-773c53edc06c" providerId="ADAL" clId="{7BC12494-CE38-4E49-9CB3-08F2B6DA1B35}" dt="2024-06-12T15:22:59.205" v="14"/>
              <pc2:cmMkLst xmlns:pc2="http://schemas.microsoft.com/office/powerpoint/2019/9/main/command">
                <pc:docMk/>
                <pc:sldMk cId="2469333906" sldId="2147470374"/>
                <pc2:cmMk id="{9280919E-ED7E-4AE2-9C5B-DBB12AE8EF63}"/>
              </pc2:cmMkLst>
            </pc226:cmChg>
          </p:ext>
        </pc:extLst>
      </pc:sldChg>
      <pc:sldChg chg="del">
        <pc:chgData name="Habir Paré Nsangou" userId="890d3ba3-4c3d-49c3-add9-773c53edc06c" providerId="ADAL" clId="{7BC12494-CE38-4E49-9CB3-08F2B6DA1B35}" dt="2024-06-12T15:18:54.970" v="0" actId="2696"/>
        <pc:sldMkLst>
          <pc:docMk/>
          <pc:sldMk cId="3398330835" sldId="2147470391"/>
        </pc:sldMkLst>
      </pc:sldChg>
      <pc:sldChg chg="modSp mod">
        <pc:chgData name="Habir Paré Nsangou" userId="890d3ba3-4c3d-49c3-add9-773c53edc06c" providerId="ADAL" clId="{7BC12494-CE38-4E49-9CB3-08F2B6DA1B35}" dt="2024-06-12T15:19:23.301" v="1"/>
        <pc:sldMkLst>
          <pc:docMk/>
          <pc:sldMk cId="1886181468" sldId="2147470392"/>
        </pc:sldMkLst>
      </pc:sldChg>
    </pc:docChg>
  </pc:docChgLst>
  <pc:docChgLst>
    <pc:chgData name="Hanna Ljungberg" userId="S::hljungberg1@entsoe.eu::4f72be2c-9ad2-490c-b8fc-6ae9249aed49" providerId="AD" clId="Web-{635FF713-872E-9F64-685A-20620DDDCFE8}"/>
    <pc:docChg chg="addSld delSld modSld">
      <pc:chgData name="Hanna Ljungberg" userId="S::hljungberg1@entsoe.eu::4f72be2c-9ad2-490c-b8fc-6ae9249aed49" providerId="AD" clId="Web-{635FF713-872E-9F64-685A-20620DDDCFE8}" dt="2024-06-10T10:06:14.987" v="326" actId="20577"/>
      <pc:docMkLst>
        <pc:docMk/>
      </pc:docMkLst>
      <pc:sldChg chg="add">
        <pc:chgData name="Hanna Ljungberg" userId="S::hljungberg1@entsoe.eu::4f72be2c-9ad2-490c-b8fc-6ae9249aed49" providerId="AD" clId="Web-{635FF713-872E-9F64-685A-20620DDDCFE8}" dt="2024-06-10T07:06:50.358" v="0"/>
        <pc:sldMkLst>
          <pc:docMk/>
          <pc:sldMk cId="3744668313" sldId="2145707524"/>
        </pc:sldMkLst>
      </pc:sldChg>
      <pc:sldChg chg="addSp delSp modSp add">
        <pc:chgData name="Hanna Ljungberg" userId="S::hljungberg1@entsoe.eu::4f72be2c-9ad2-490c-b8fc-6ae9249aed49" providerId="AD" clId="Web-{635FF713-872E-9F64-685A-20620DDDCFE8}" dt="2024-06-10T09:28:31.039" v="36" actId="1076"/>
        <pc:sldMkLst>
          <pc:docMk/>
          <pc:sldMk cId="3843402503" sldId="2145707525"/>
        </pc:sldMkLst>
      </pc:sldChg>
      <pc:sldChg chg="addSp delSp modSp add">
        <pc:chgData name="Hanna Ljungberg" userId="S::hljungberg1@entsoe.eu::4f72be2c-9ad2-490c-b8fc-6ae9249aed49" providerId="AD" clId="Web-{635FF713-872E-9F64-685A-20620DDDCFE8}" dt="2024-06-10T09:29:19.119" v="54" actId="20577"/>
        <pc:sldMkLst>
          <pc:docMk/>
          <pc:sldMk cId="3831908390" sldId="2147470384"/>
        </pc:sldMkLst>
      </pc:sldChg>
      <pc:sldChg chg="modSp add replId">
        <pc:chgData name="Hanna Ljungberg" userId="S::hljungberg1@entsoe.eu::4f72be2c-9ad2-490c-b8fc-6ae9249aed49" providerId="AD" clId="Web-{635FF713-872E-9F64-685A-20620DDDCFE8}" dt="2024-06-10T10:06:14.987" v="326" actId="20577"/>
        <pc:sldMkLst>
          <pc:docMk/>
          <pc:sldMk cId="923175848" sldId="2147470385"/>
        </pc:sldMkLst>
      </pc:sldChg>
      <pc:sldChg chg="new del">
        <pc:chgData name="Hanna Ljungberg" userId="S::hljungberg1@entsoe.eu::4f72be2c-9ad2-490c-b8fc-6ae9249aed49" providerId="AD" clId="Web-{635FF713-872E-9F64-685A-20620DDDCFE8}" dt="2024-06-10T09:30:14.840" v="56"/>
        <pc:sldMkLst>
          <pc:docMk/>
          <pc:sldMk cId="983606226" sldId="2147470385"/>
        </pc:sldMkLst>
      </pc:sldChg>
      <pc:sldMasterChg chg="addSldLayout">
        <pc:chgData name="Hanna Ljungberg" userId="S::hljungberg1@entsoe.eu::4f72be2c-9ad2-490c-b8fc-6ae9249aed49" providerId="AD" clId="Web-{635FF713-872E-9F64-685A-20620DDDCFE8}" dt="2024-06-10T07:06:50.358" v="0"/>
        <pc:sldMasterMkLst>
          <pc:docMk/>
          <pc:sldMasterMk cId="4136069122" sldId="2147483667"/>
        </pc:sldMasterMkLst>
        <pc:sldLayoutChg chg="add">
          <pc:chgData name="Hanna Ljungberg" userId="S::hljungberg1@entsoe.eu::4f72be2c-9ad2-490c-b8fc-6ae9249aed49" providerId="AD" clId="Web-{635FF713-872E-9F64-685A-20620DDDCFE8}" dt="2024-06-10T07:06:50.358" v="0"/>
          <pc:sldLayoutMkLst>
            <pc:docMk/>
            <pc:sldMasterMk cId="4136069122" sldId="2147483667"/>
            <pc:sldLayoutMk cId="641644397" sldId="2147484171"/>
          </pc:sldLayoutMkLst>
        </pc:sldLayoutChg>
        <pc:sldLayoutChg chg="add">
          <pc:chgData name="Hanna Ljungberg" userId="S::hljungberg1@entsoe.eu::4f72be2c-9ad2-490c-b8fc-6ae9249aed49" providerId="AD" clId="Web-{635FF713-872E-9F64-685A-20620DDDCFE8}" dt="2024-06-10T07:06:50.358" v="0"/>
          <pc:sldLayoutMkLst>
            <pc:docMk/>
            <pc:sldMasterMk cId="4136069122" sldId="2147483667"/>
            <pc:sldLayoutMk cId="196559664" sldId="2147484172"/>
          </pc:sldLayoutMkLst>
        </pc:sldLayoutChg>
        <pc:sldLayoutChg chg="add">
          <pc:chgData name="Hanna Ljungberg" userId="S::hljungberg1@entsoe.eu::4f72be2c-9ad2-490c-b8fc-6ae9249aed49" providerId="AD" clId="Web-{635FF713-872E-9F64-685A-20620DDDCFE8}" dt="2024-06-10T07:06:50.358" v="0"/>
          <pc:sldLayoutMkLst>
            <pc:docMk/>
            <pc:sldMasterMk cId="4136069122" sldId="2147483667"/>
            <pc:sldLayoutMk cId="349841113" sldId="2147484174"/>
          </pc:sldLayoutMkLst>
        </pc:sldLayoutChg>
      </pc:sldMasterChg>
    </pc:docChg>
  </pc:docChgLst>
  <pc:docChgLst>
    <pc:chgData name="Gamze Dogan" userId="S::gdogan@entsoe.eu::09a7ca71-acfa-4d53-802f-150a9c2aa29d" providerId="AD" clId="Web-{8E7443B1-5C27-5876-E91D-2C13E9AB7BF8}"/>
    <pc:docChg chg="addSld delSld modSld addMainMaster">
      <pc:chgData name="Gamze Dogan" userId="S::gdogan@entsoe.eu::09a7ca71-acfa-4d53-802f-150a9c2aa29d" providerId="AD" clId="Web-{8E7443B1-5C27-5876-E91D-2C13E9AB7BF8}" dt="2024-06-17T13:46:52.723" v="39"/>
      <pc:docMkLst>
        <pc:docMk/>
      </pc:docMkLst>
      <pc:sldChg chg="add del">
        <pc:chgData name="Gamze Dogan" userId="S::gdogan@entsoe.eu::09a7ca71-acfa-4d53-802f-150a9c2aa29d" providerId="AD" clId="Web-{8E7443B1-5C27-5876-E91D-2C13E9AB7BF8}" dt="2024-06-17T13:46:51.395" v="28"/>
        <pc:sldMkLst>
          <pc:docMk/>
          <pc:sldMk cId="3192954264" sldId="262"/>
        </pc:sldMkLst>
      </pc:sldChg>
      <pc:sldChg chg="add del">
        <pc:chgData name="Gamze Dogan" userId="S::gdogan@entsoe.eu::09a7ca71-acfa-4d53-802f-150a9c2aa29d" providerId="AD" clId="Web-{8E7443B1-5C27-5876-E91D-2C13E9AB7BF8}" dt="2024-06-17T13:46:51.864" v="32"/>
        <pc:sldMkLst>
          <pc:docMk/>
          <pc:sldMk cId="4284975530" sldId="387"/>
        </pc:sldMkLst>
      </pc:sldChg>
      <pc:sldChg chg="add del">
        <pc:chgData name="Gamze Dogan" userId="S::gdogan@entsoe.eu::09a7ca71-acfa-4d53-802f-150a9c2aa29d" providerId="AD" clId="Web-{8E7443B1-5C27-5876-E91D-2C13E9AB7BF8}" dt="2024-06-17T13:46:51.567" v="29"/>
        <pc:sldMkLst>
          <pc:docMk/>
          <pc:sldMk cId="996415007" sldId="1761"/>
        </pc:sldMkLst>
      </pc:sldChg>
      <pc:sldChg chg="add del">
        <pc:chgData name="Gamze Dogan" userId="S::gdogan@entsoe.eu::09a7ca71-acfa-4d53-802f-150a9c2aa29d" providerId="AD" clId="Web-{8E7443B1-5C27-5876-E91D-2C13E9AB7BF8}" dt="2024-06-17T13:46:51.645" v="30"/>
        <pc:sldMkLst>
          <pc:docMk/>
          <pc:sldMk cId="1503968276" sldId="1763"/>
        </pc:sldMkLst>
      </pc:sldChg>
      <pc:sldChg chg="add del">
        <pc:chgData name="Gamze Dogan" userId="S::gdogan@entsoe.eu::09a7ca71-acfa-4d53-802f-150a9c2aa29d" providerId="AD" clId="Web-{8E7443B1-5C27-5876-E91D-2C13E9AB7BF8}" dt="2024-06-17T13:46:51.723" v="31"/>
        <pc:sldMkLst>
          <pc:docMk/>
          <pc:sldMk cId="2198630920" sldId="1766"/>
        </pc:sldMkLst>
      </pc:sldChg>
      <pc:sldChg chg="add del">
        <pc:chgData name="Gamze Dogan" userId="S::gdogan@entsoe.eu::09a7ca71-acfa-4d53-802f-150a9c2aa29d" providerId="AD" clId="Web-{8E7443B1-5C27-5876-E91D-2C13E9AB7BF8}" dt="2024-06-17T13:46:51.973" v="33"/>
        <pc:sldMkLst>
          <pc:docMk/>
          <pc:sldMk cId="2547628799" sldId="9942"/>
        </pc:sldMkLst>
      </pc:sldChg>
      <pc:sldChg chg="add del">
        <pc:chgData name="Gamze Dogan" userId="S::gdogan@entsoe.eu::09a7ca71-acfa-4d53-802f-150a9c2aa29d" providerId="AD" clId="Web-{8E7443B1-5C27-5876-E91D-2C13E9AB7BF8}" dt="2024-06-17T13:46:52.239" v="35"/>
        <pc:sldMkLst>
          <pc:docMk/>
          <pc:sldMk cId="2765167148" sldId="9948"/>
        </pc:sldMkLst>
      </pc:sldChg>
      <pc:sldChg chg="modSp">
        <pc:chgData name="Gamze Dogan" userId="S::gdogan@entsoe.eu::09a7ca71-acfa-4d53-802f-150a9c2aa29d" providerId="AD" clId="Web-{8E7443B1-5C27-5876-E91D-2C13E9AB7BF8}" dt="2024-06-17T13:45:25.954" v="3"/>
        <pc:sldMkLst>
          <pc:docMk/>
          <pc:sldMk cId="3873752731" sldId="2118499815"/>
        </pc:sldMkLst>
      </pc:sldChg>
      <pc:sldChg chg="add del">
        <pc:chgData name="Gamze Dogan" userId="S::gdogan@entsoe.eu::09a7ca71-acfa-4d53-802f-150a9c2aa29d" providerId="AD" clId="Web-{8E7443B1-5C27-5876-E91D-2C13E9AB7BF8}" dt="2024-06-17T13:46:52.676" v="38"/>
        <pc:sldMkLst>
          <pc:docMk/>
          <pc:sldMk cId="3446281218" sldId="2146847303"/>
        </pc:sldMkLst>
      </pc:sldChg>
      <pc:sldChg chg="add del">
        <pc:chgData name="Gamze Dogan" userId="S::gdogan@entsoe.eu::09a7ca71-acfa-4d53-802f-150a9c2aa29d" providerId="AD" clId="Web-{8E7443B1-5C27-5876-E91D-2C13E9AB7BF8}" dt="2024-06-17T13:46:52.192" v="34"/>
        <pc:sldMkLst>
          <pc:docMk/>
          <pc:sldMk cId="3168582647" sldId="2146847304"/>
        </pc:sldMkLst>
      </pc:sldChg>
      <pc:sldChg chg="add del">
        <pc:chgData name="Gamze Dogan" userId="S::gdogan@entsoe.eu::09a7ca71-acfa-4d53-802f-150a9c2aa29d" providerId="AD" clId="Web-{8E7443B1-5C27-5876-E91D-2C13E9AB7BF8}" dt="2024-06-17T13:46:52.380" v="36"/>
        <pc:sldMkLst>
          <pc:docMk/>
          <pc:sldMk cId="1809774978" sldId="2146847305"/>
        </pc:sldMkLst>
      </pc:sldChg>
      <pc:sldChg chg="add del">
        <pc:chgData name="Gamze Dogan" userId="S::gdogan@entsoe.eu::09a7ca71-acfa-4d53-802f-150a9c2aa29d" providerId="AD" clId="Web-{8E7443B1-5C27-5876-E91D-2C13E9AB7BF8}" dt="2024-06-17T13:46:52.473" v="37"/>
        <pc:sldMkLst>
          <pc:docMk/>
          <pc:sldMk cId="1535078331" sldId="2146847306"/>
        </pc:sldMkLst>
      </pc:sldChg>
      <pc:sldChg chg="add del">
        <pc:chgData name="Gamze Dogan" userId="S::gdogan@entsoe.eu::09a7ca71-acfa-4d53-802f-150a9c2aa29d" providerId="AD" clId="Web-{8E7443B1-5C27-5876-E91D-2C13E9AB7BF8}" dt="2024-06-17T13:46:52.723" v="39"/>
        <pc:sldMkLst>
          <pc:docMk/>
          <pc:sldMk cId="3758016419" sldId="2146847307"/>
        </pc:sldMkLst>
      </pc:sldChg>
      <pc:sldMasterChg chg="addSldLayout delSldLayout">
        <pc:chgData name="Gamze Dogan" userId="S::gdogan@entsoe.eu::09a7ca71-acfa-4d53-802f-150a9c2aa29d" providerId="AD" clId="Web-{8E7443B1-5C27-5876-E91D-2C13E9AB7BF8}" dt="2024-06-17T13:46:51.145" v="26"/>
        <pc:sldMasterMkLst>
          <pc:docMk/>
          <pc:sldMasterMk cId="4136069122" sldId="2147483667"/>
        </pc:sldMasterMkLst>
        <pc:sldLayoutChg chg="add del">
          <pc:chgData name="Gamze Dogan" userId="S::gdogan@entsoe.eu::09a7ca71-acfa-4d53-802f-150a9c2aa29d" providerId="AD" clId="Web-{8E7443B1-5C27-5876-E91D-2C13E9AB7BF8}" dt="2024-06-17T13:46:51.145" v="26"/>
          <pc:sldLayoutMkLst>
            <pc:docMk/>
            <pc:sldMasterMk cId="4136069122" sldId="2147483667"/>
            <pc:sldLayoutMk cId="2959344625" sldId="2147484176"/>
          </pc:sldLayoutMkLst>
        </pc:sldLayoutChg>
        <pc:sldLayoutChg chg="add del">
          <pc:chgData name="Gamze Dogan" userId="S::gdogan@entsoe.eu::09a7ca71-acfa-4d53-802f-150a9c2aa29d" providerId="AD" clId="Web-{8E7443B1-5C27-5876-E91D-2C13E9AB7BF8}" dt="2024-06-17T13:46:51.114" v="24"/>
          <pc:sldLayoutMkLst>
            <pc:docMk/>
            <pc:sldMasterMk cId="4136069122" sldId="2147483667"/>
            <pc:sldLayoutMk cId="4013592210" sldId="2147484177"/>
          </pc:sldLayoutMkLst>
        </pc:sldLayoutChg>
        <pc:sldLayoutChg chg="add del">
          <pc:chgData name="Gamze Dogan" userId="S::gdogan@entsoe.eu::09a7ca71-acfa-4d53-802f-150a9c2aa29d" providerId="AD" clId="Web-{8E7443B1-5C27-5876-E91D-2C13E9AB7BF8}" dt="2024-06-17T13:46:50.973" v="16"/>
          <pc:sldLayoutMkLst>
            <pc:docMk/>
            <pc:sldMasterMk cId="4136069122" sldId="2147483667"/>
            <pc:sldLayoutMk cId="353999117" sldId="2147484178"/>
          </pc:sldLayoutMkLst>
        </pc:sldLayoutChg>
      </pc:sldMasterChg>
      <pc:sldMasterChg chg="add addSldLayout">
        <pc:chgData name="Gamze Dogan" userId="S::gdogan@entsoe.eu::09a7ca71-acfa-4d53-802f-150a9c2aa29d" providerId="AD" clId="Web-{8E7443B1-5C27-5876-E91D-2C13E9AB7BF8}" dt="2024-06-17T13:46:51.395" v="28"/>
        <pc:sldMasterMkLst>
          <pc:docMk/>
          <pc:sldMasterMk cId="3482336829" sldId="2147483842"/>
        </pc:sldMasterMkLst>
        <pc:sldLayoutChg chg="add">
          <pc:chgData name="Gamze Dogan" userId="S::gdogan@entsoe.eu::09a7ca71-acfa-4d53-802f-150a9c2aa29d" providerId="AD" clId="Web-{8E7443B1-5C27-5876-E91D-2C13E9AB7BF8}" dt="2024-06-17T13:46:51.395" v="28"/>
          <pc:sldLayoutMkLst>
            <pc:docMk/>
            <pc:sldMasterMk cId="3482336829" sldId="2147483842"/>
            <pc:sldLayoutMk cId="3231761348" sldId="2147483843"/>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277013079" sldId="2147483844"/>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1603700853" sldId="2147483845"/>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3854543945" sldId="2147483846"/>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573590050" sldId="2147483847"/>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1927030097" sldId="2147483848"/>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25538947" sldId="2147483849"/>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734515072" sldId="2147483850"/>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1241143562" sldId="2147483851"/>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365793562" sldId="2147483852"/>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794666277" sldId="2147483853"/>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3355080112" sldId="2147483854"/>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1288956458" sldId="2147483855"/>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4039113102" sldId="2147483856"/>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12789825" sldId="2147483857"/>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784672040" sldId="2147483858"/>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523728908" sldId="2147483859"/>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3483460713" sldId="2147483860"/>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3767275667" sldId="2147483861"/>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187912574" sldId="2147483862"/>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54116155" sldId="2147483863"/>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954632121" sldId="2147483864"/>
          </pc:sldLayoutMkLst>
        </pc:sldLayoutChg>
        <pc:sldLayoutChg chg="add">
          <pc:chgData name="Gamze Dogan" userId="S::gdogan@entsoe.eu::09a7ca71-acfa-4d53-802f-150a9c2aa29d" providerId="AD" clId="Web-{8E7443B1-5C27-5876-E91D-2C13E9AB7BF8}" dt="2024-06-17T13:46:51.395" v="28"/>
          <pc:sldLayoutMkLst>
            <pc:docMk/>
            <pc:sldMasterMk cId="3482336829" sldId="2147483842"/>
            <pc:sldLayoutMk cId="2388253181" sldId="2147483865"/>
          </pc:sldLayoutMkLst>
        </pc:sldLayoutChg>
      </pc:sldMasterChg>
      <pc:sldMasterChg chg="add addSldLayout">
        <pc:chgData name="Gamze Dogan" userId="S::gdogan@entsoe.eu::09a7ca71-acfa-4d53-802f-150a9c2aa29d" providerId="AD" clId="Web-{8E7443B1-5C27-5876-E91D-2C13E9AB7BF8}" dt="2024-06-17T13:46:52.192" v="34"/>
        <pc:sldMasterMkLst>
          <pc:docMk/>
          <pc:sldMasterMk cId="3153184983" sldId="2147483866"/>
        </pc:sldMasterMkLst>
        <pc:sldLayoutChg chg="add">
          <pc:chgData name="Gamze Dogan" userId="S::gdogan@entsoe.eu::09a7ca71-acfa-4d53-802f-150a9c2aa29d" providerId="AD" clId="Web-{8E7443B1-5C27-5876-E91D-2C13E9AB7BF8}" dt="2024-06-17T13:46:52.192" v="34"/>
          <pc:sldLayoutMkLst>
            <pc:docMk/>
            <pc:sldMasterMk cId="3153184983" sldId="2147483866"/>
            <pc:sldLayoutMk cId="2258595019" sldId="2147483867"/>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3031657543" sldId="2147483868"/>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2090560786" sldId="2147483869"/>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881858685" sldId="2147483870"/>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571088879" sldId="2147483871"/>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4278147970" sldId="2147483872"/>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3013699602" sldId="2147483873"/>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635793917" sldId="2147483874"/>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3750131380" sldId="2147483875"/>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902900028" sldId="2147483876"/>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2237261951" sldId="2147483877"/>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790719520" sldId="2147483878"/>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3055641255" sldId="2147483879"/>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2788558610" sldId="2147483880"/>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806455704" sldId="2147483881"/>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869835398" sldId="2147483882"/>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3956732565" sldId="2147483883"/>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016348425" sldId="2147483884"/>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2366981462" sldId="2147483885"/>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569104641" sldId="2147483886"/>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3459254464" sldId="2147483887"/>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464918999" sldId="2147483888"/>
          </pc:sldLayoutMkLst>
        </pc:sldLayoutChg>
        <pc:sldLayoutChg chg="add">
          <pc:chgData name="Gamze Dogan" userId="S::gdogan@entsoe.eu::09a7ca71-acfa-4d53-802f-150a9c2aa29d" providerId="AD" clId="Web-{8E7443B1-5C27-5876-E91D-2C13E9AB7BF8}" dt="2024-06-17T13:46:52.192" v="34"/>
          <pc:sldLayoutMkLst>
            <pc:docMk/>
            <pc:sldMasterMk cId="3153184983" sldId="2147483866"/>
            <pc:sldLayoutMk cId="109852032" sldId="2147483889"/>
          </pc:sldLayoutMkLst>
        </pc:sldLayoutChg>
      </pc:sldMasterChg>
      <pc:sldMasterChg chg="add addSldLayout">
        <pc:chgData name="Gamze Dogan" userId="S::gdogan@entsoe.eu::09a7ca71-acfa-4d53-802f-150a9c2aa29d" providerId="AD" clId="Web-{8E7443B1-5C27-5876-E91D-2C13E9AB7BF8}" dt="2024-06-17T13:46:51.567" v="29"/>
        <pc:sldMasterMkLst>
          <pc:docMk/>
          <pc:sldMasterMk cId="1988670522" sldId="2147483890"/>
        </pc:sldMasterMkLst>
        <pc:sldLayoutChg chg="add">
          <pc:chgData name="Gamze Dogan" userId="S::gdogan@entsoe.eu::09a7ca71-acfa-4d53-802f-150a9c2aa29d" providerId="AD" clId="Web-{8E7443B1-5C27-5876-E91D-2C13E9AB7BF8}" dt="2024-06-17T13:46:51.567" v="29"/>
          <pc:sldLayoutMkLst>
            <pc:docMk/>
            <pc:sldMasterMk cId="1988670522" sldId="2147483890"/>
            <pc:sldLayoutMk cId="1340384499" sldId="2147483891"/>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417016454" sldId="2147483892"/>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3122568375" sldId="2147483893"/>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654717023" sldId="2147483894"/>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3498984583" sldId="2147483895"/>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3838693094" sldId="2147483896"/>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2785963644" sldId="2147483897"/>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3077469494" sldId="2147483898"/>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3754933511" sldId="2147483899"/>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1663588835" sldId="2147483900"/>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589315662" sldId="2147483901"/>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3713282381" sldId="2147483902"/>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2280772350" sldId="2147483903"/>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497480280" sldId="2147483904"/>
          </pc:sldLayoutMkLst>
        </pc:sldLayoutChg>
        <pc:sldLayoutChg chg="add">
          <pc:chgData name="Gamze Dogan" userId="S::gdogan@entsoe.eu::09a7ca71-acfa-4d53-802f-150a9c2aa29d" providerId="AD" clId="Web-{8E7443B1-5C27-5876-E91D-2C13E9AB7BF8}" dt="2024-06-17T13:46:51.567" v="29"/>
          <pc:sldLayoutMkLst>
            <pc:docMk/>
            <pc:sldMasterMk cId="1988670522" sldId="2147483890"/>
            <pc:sldLayoutMk cId="1185243880" sldId="2147483905"/>
          </pc:sldLayoutMkLst>
        </pc:sldLayoutChg>
      </pc:sldMasterChg>
    </pc:docChg>
  </pc:docChgLst>
  <pc:docChgLst>
    <pc:chgData name="Gamze Dogan" userId="S::gdogan@entsoe.eu::09a7ca71-acfa-4d53-802f-150a9c2aa29d" providerId="AD" clId="Web-{15BDC871-8BB9-E158-B93A-C9BC9C720B43}"/>
    <pc:docChg chg="addSld delSld modSld">
      <pc:chgData name="Gamze Dogan" userId="S::gdogan@entsoe.eu::09a7ca71-acfa-4d53-802f-150a9c2aa29d" providerId="AD" clId="Web-{15BDC871-8BB9-E158-B93A-C9BC9C720B43}" dt="2024-06-11T09:43:24.612" v="28"/>
      <pc:docMkLst>
        <pc:docMk/>
      </pc:docMkLst>
      <pc:sldChg chg="modSp">
        <pc:chgData name="Gamze Dogan" userId="S::gdogan@entsoe.eu::09a7ca71-acfa-4d53-802f-150a9c2aa29d" providerId="AD" clId="Web-{15BDC871-8BB9-E158-B93A-C9BC9C720B43}" dt="2024-06-11T09:40:56.622" v="7" actId="20577"/>
        <pc:sldMkLst>
          <pc:docMk/>
          <pc:sldMk cId="4174169623" sldId="2147470317"/>
        </pc:sldMkLst>
      </pc:sldChg>
      <pc:sldChg chg="del">
        <pc:chgData name="Gamze Dogan" userId="S::gdogan@entsoe.eu::09a7ca71-acfa-4d53-802f-150a9c2aa29d" providerId="AD" clId="Web-{15BDC871-8BB9-E158-B93A-C9BC9C720B43}" dt="2024-06-11T09:40:08.042" v="0"/>
        <pc:sldMkLst>
          <pc:docMk/>
          <pc:sldMk cId="3689439791" sldId="2147470319"/>
        </pc:sldMkLst>
      </pc:sldChg>
      <pc:sldChg chg="delSp del">
        <pc:chgData name="Gamze Dogan" userId="S::gdogan@entsoe.eu::09a7ca71-acfa-4d53-802f-150a9c2aa29d" providerId="AD" clId="Web-{15BDC871-8BB9-E158-B93A-C9BC9C720B43}" dt="2024-06-11T09:40:59.669" v="8"/>
        <pc:sldMkLst>
          <pc:docMk/>
          <pc:sldMk cId="1189738459" sldId="2147470320"/>
        </pc:sldMkLst>
      </pc:sldChg>
      <pc:sldChg chg="del">
        <pc:chgData name="Gamze Dogan" userId="S::gdogan@entsoe.eu::09a7ca71-acfa-4d53-802f-150a9c2aa29d" providerId="AD" clId="Web-{15BDC871-8BB9-E158-B93A-C9BC9C720B43}" dt="2024-06-11T09:41:03.419" v="9"/>
        <pc:sldMkLst>
          <pc:docMk/>
          <pc:sldMk cId="2021885634" sldId="2147470321"/>
        </pc:sldMkLst>
      </pc:sldChg>
      <pc:sldChg chg="modSp del">
        <pc:chgData name="Gamze Dogan" userId="S::gdogan@entsoe.eu::09a7ca71-acfa-4d53-802f-150a9c2aa29d" providerId="AD" clId="Web-{15BDC871-8BB9-E158-B93A-C9BC9C720B43}" dt="2024-06-11T09:42:19.766" v="21" actId="20577"/>
        <pc:sldMkLst>
          <pc:docMk/>
          <pc:sldMk cId="3184130181" sldId="2147470323"/>
        </pc:sldMkLst>
      </pc:sldChg>
      <pc:sldChg chg="add">
        <pc:chgData name="Gamze Dogan" userId="S::gdogan@entsoe.eu::09a7ca71-acfa-4d53-802f-150a9c2aa29d" providerId="AD" clId="Web-{15BDC871-8BB9-E158-B93A-C9BC9C720B43}" dt="2024-06-11T09:43:24.393" v="22"/>
        <pc:sldMkLst>
          <pc:docMk/>
          <pc:sldMk cId="2517762749" sldId="2147470331"/>
        </pc:sldMkLst>
      </pc:sldChg>
      <pc:sldChg chg="add">
        <pc:chgData name="Gamze Dogan" userId="S::gdogan@entsoe.eu::09a7ca71-acfa-4d53-802f-150a9c2aa29d" providerId="AD" clId="Web-{15BDC871-8BB9-E158-B93A-C9BC9C720B43}" dt="2024-06-11T09:43:24.424" v="23"/>
        <pc:sldMkLst>
          <pc:docMk/>
          <pc:sldMk cId="4119010009" sldId="2147470332"/>
        </pc:sldMkLst>
      </pc:sldChg>
      <pc:sldChg chg="add">
        <pc:chgData name="Gamze Dogan" userId="S::gdogan@entsoe.eu::09a7ca71-acfa-4d53-802f-150a9c2aa29d" providerId="AD" clId="Web-{15BDC871-8BB9-E158-B93A-C9BC9C720B43}" dt="2024-06-11T09:43:24.534" v="26"/>
        <pc:sldMkLst>
          <pc:docMk/>
          <pc:sldMk cId="1545642341" sldId="2147470333"/>
        </pc:sldMkLst>
      </pc:sldChg>
      <pc:sldChg chg="add">
        <pc:chgData name="Gamze Dogan" userId="S::gdogan@entsoe.eu::09a7ca71-acfa-4d53-802f-150a9c2aa29d" providerId="AD" clId="Web-{15BDC871-8BB9-E158-B93A-C9BC9C720B43}" dt="2024-06-11T09:43:24.565" v="27"/>
        <pc:sldMkLst>
          <pc:docMk/>
          <pc:sldMk cId="3910159533" sldId="2147470334"/>
        </pc:sldMkLst>
      </pc:sldChg>
      <pc:sldChg chg="add">
        <pc:chgData name="Gamze Dogan" userId="S::gdogan@entsoe.eu::09a7ca71-acfa-4d53-802f-150a9c2aa29d" providerId="AD" clId="Web-{15BDC871-8BB9-E158-B93A-C9BC9C720B43}" dt="2024-06-11T09:43:24.612" v="28"/>
        <pc:sldMkLst>
          <pc:docMk/>
          <pc:sldMk cId="2797399040" sldId="2147470335"/>
        </pc:sldMkLst>
      </pc:sldChg>
      <pc:sldChg chg="add">
        <pc:chgData name="Gamze Dogan" userId="S::gdogan@entsoe.eu::09a7ca71-acfa-4d53-802f-150a9c2aa29d" providerId="AD" clId="Web-{15BDC871-8BB9-E158-B93A-C9BC9C720B43}" dt="2024-06-11T09:43:24.503" v="25"/>
        <pc:sldMkLst>
          <pc:docMk/>
          <pc:sldMk cId="2827927484" sldId="2147470372"/>
        </pc:sldMkLst>
      </pc:sldChg>
      <pc:sldChg chg="add">
        <pc:chgData name="Gamze Dogan" userId="S::gdogan@entsoe.eu::09a7ca71-acfa-4d53-802f-150a9c2aa29d" providerId="AD" clId="Web-{15BDC871-8BB9-E158-B93A-C9BC9C720B43}" dt="2024-06-11T09:43:24.471" v="24"/>
        <pc:sldMkLst>
          <pc:docMk/>
          <pc:sldMk cId="3725075338" sldId="2147470413"/>
        </pc:sldMkLst>
      </pc:sldChg>
    </pc:docChg>
  </pc:docChgLst>
  <pc:docChgLst>
    <pc:chgData name="Vesela Stefanova" userId="S::vstefanova@entsoe.eu::91477d81-4fa1-451f-848a-59e4a0e0defe" providerId="AD" clId="Web-{DC729311-11C3-D6CF-9965-D51D72BC5C07}"/>
    <pc:docChg chg="addSld">
      <pc:chgData name="Vesela Stefanova" userId="S::vstefanova@entsoe.eu::91477d81-4fa1-451f-848a-59e4a0e0defe" providerId="AD" clId="Web-{DC729311-11C3-D6CF-9965-D51D72BC5C07}" dt="2025-05-28T07:37:53.120" v="1"/>
      <pc:docMkLst>
        <pc:docMk/>
      </pc:docMkLst>
      <pc:sldChg chg="add">
        <pc:chgData name="Vesela Stefanova" userId="S::vstefanova@entsoe.eu::91477d81-4fa1-451f-848a-59e4a0e0defe" providerId="AD" clId="Web-{DC729311-11C3-D6CF-9965-D51D72BC5C07}" dt="2025-05-28T07:37:53.120" v="1"/>
        <pc:sldMkLst>
          <pc:docMk/>
          <pc:sldMk cId="2152656741" sldId="406"/>
        </pc:sldMkLst>
      </pc:sldChg>
      <pc:sldChg chg="add">
        <pc:chgData name="Vesela Stefanova" userId="S::vstefanova@entsoe.eu::91477d81-4fa1-451f-848a-59e4a0e0defe" providerId="AD" clId="Web-{DC729311-11C3-D6CF-9965-D51D72BC5C07}" dt="2025-05-28T07:37:53.058" v="0"/>
        <pc:sldMkLst>
          <pc:docMk/>
          <pc:sldMk cId="3693389328" sldId="2147474165"/>
        </pc:sldMkLst>
      </pc:sldChg>
    </pc:docChg>
  </pc:docChgLst>
  <pc:docChgLst>
    <pc:chgData name="Hanna Ljungberg" userId="S::hljungberg1@entsoe.eu::4f72be2c-9ad2-490c-b8fc-6ae9249aed49" providerId="AD" clId="Web-{51375633-497D-7129-6413-6907738B27DE}"/>
    <pc:docChg chg="modSld">
      <pc:chgData name="Hanna Ljungberg" userId="S::hljungberg1@entsoe.eu::4f72be2c-9ad2-490c-b8fc-6ae9249aed49" providerId="AD" clId="Web-{51375633-497D-7129-6413-6907738B27DE}" dt="2025-03-06T13:22:20.100" v="5" actId="20577"/>
      <pc:docMkLst>
        <pc:docMk/>
      </pc:docMkLst>
      <pc:sldChg chg="modSp">
        <pc:chgData name="Hanna Ljungberg" userId="S::hljungberg1@entsoe.eu::4f72be2c-9ad2-490c-b8fc-6ae9249aed49" providerId="AD" clId="Web-{51375633-497D-7129-6413-6907738B27DE}" dt="2025-03-06T13:22:20.100" v="5" actId="20577"/>
        <pc:sldMkLst>
          <pc:docMk/>
          <pc:sldMk cId="232823969" sldId="326"/>
        </pc:sldMkLst>
      </pc:sldChg>
    </pc:docChg>
  </pc:docChgLst>
  <pc:docChgLst>
    <pc:chgData name="Gamze Dogan" userId="S::gdogan@entsoe.eu::09a7ca71-acfa-4d53-802f-150a9c2aa29d" providerId="AD" clId="Web-{49F3E554-875E-CB6F-5A98-6E89EC73CD18}"/>
    <pc:docChg chg="modSld">
      <pc:chgData name="Gamze Dogan" userId="S::gdogan@entsoe.eu::09a7ca71-acfa-4d53-802f-150a9c2aa29d" providerId="AD" clId="Web-{49F3E554-875E-CB6F-5A98-6E89EC73CD18}" dt="2024-05-28T12:28:13.140" v="11"/>
      <pc:docMkLst>
        <pc:docMk/>
      </pc:docMkLst>
      <pc:sldChg chg="modSp">
        <pc:chgData name="Gamze Dogan" userId="S::gdogan@entsoe.eu::09a7ca71-acfa-4d53-802f-150a9c2aa29d" providerId="AD" clId="Web-{49F3E554-875E-CB6F-5A98-6E89EC73CD18}" dt="2024-05-28T12:28:13.140" v="11"/>
        <pc:sldMkLst>
          <pc:docMk/>
          <pc:sldMk cId="685203586" sldId="2118499829"/>
        </pc:sldMkLst>
      </pc:sldChg>
    </pc:docChg>
  </pc:docChgLst>
  <pc:docChgLst>
    <pc:chgData name="Lazaros Exizidis" userId="93c52743-18e6-4fc5-98f7-a14714090822" providerId="ADAL" clId="{9985E2D6-D43F-4866-9785-5A26148E1278}"/>
    <pc:docChg chg="undo custSel addSld delSld modSld">
      <pc:chgData name="Lazaros Exizidis" userId="93c52743-18e6-4fc5-98f7-a14714090822" providerId="ADAL" clId="{9985E2D6-D43F-4866-9785-5A26148E1278}" dt="2025-04-14T12:34:42.609" v="54" actId="13926"/>
      <pc:docMkLst>
        <pc:docMk/>
      </pc:docMkLst>
      <pc:sldChg chg="modSp mod">
        <pc:chgData name="Lazaros Exizidis" userId="93c52743-18e6-4fc5-98f7-a14714090822" providerId="ADAL" clId="{9985E2D6-D43F-4866-9785-5A26148E1278}" dt="2025-04-14T12:34:42.609" v="54" actId="13926"/>
        <pc:sldMkLst>
          <pc:docMk/>
          <pc:sldMk cId="1418729431" sldId="2118499816"/>
        </pc:sldMkLst>
      </pc:sldChg>
      <pc:sldChg chg="modSp add del mod">
        <pc:chgData name="Lazaros Exizidis" userId="93c52743-18e6-4fc5-98f7-a14714090822" providerId="ADAL" clId="{9985E2D6-D43F-4866-9785-5A26148E1278}" dt="2025-04-14T12:17:47.983" v="11" actId="47"/>
        <pc:sldMkLst>
          <pc:docMk/>
          <pc:sldMk cId="1298545935" sldId="2147470429"/>
        </pc:sldMkLst>
      </pc:sldChg>
    </pc:docChg>
  </pc:docChgLst>
  <pc:docChgLst>
    <pc:chgData name="Gamze Dogan" userId="S::gdogan@entsoe.eu::09a7ca71-acfa-4d53-802f-150a9c2aa29d" providerId="AD" clId="Web-{024D23CC-B52D-7DC2-DEAB-37F609ECFA26}"/>
    <pc:docChg chg="addSld modSld">
      <pc:chgData name="Gamze Dogan" userId="S::gdogan@entsoe.eu::09a7ca71-acfa-4d53-802f-150a9c2aa29d" providerId="AD" clId="Web-{024D23CC-B52D-7DC2-DEAB-37F609ECFA26}" dt="2024-11-15T08:48:35.788" v="227" actId="20577"/>
      <pc:docMkLst>
        <pc:docMk/>
      </pc:docMkLst>
      <pc:sldChg chg="modSp add">
        <pc:chgData name="Gamze Dogan" userId="S::gdogan@entsoe.eu::09a7ca71-acfa-4d53-802f-150a9c2aa29d" providerId="AD" clId="Web-{024D23CC-B52D-7DC2-DEAB-37F609ECFA26}" dt="2024-11-15T08:46:59.488" v="170" actId="20577"/>
        <pc:sldMkLst>
          <pc:docMk/>
          <pc:sldMk cId="4177148305" sldId="2118499831"/>
        </pc:sldMkLst>
      </pc:sldChg>
      <pc:sldChg chg="modSp add">
        <pc:chgData name="Gamze Dogan" userId="S::gdogan@entsoe.eu::09a7ca71-acfa-4d53-802f-150a9c2aa29d" providerId="AD" clId="Web-{024D23CC-B52D-7DC2-DEAB-37F609ECFA26}" dt="2024-11-15T08:47:12.520" v="173" actId="20577"/>
        <pc:sldMkLst>
          <pc:docMk/>
          <pc:sldMk cId="4086584266" sldId="2118499832"/>
        </pc:sldMkLst>
      </pc:sldChg>
      <pc:sldChg chg="modSp add">
        <pc:chgData name="Gamze Dogan" userId="S::gdogan@entsoe.eu::09a7ca71-acfa-4d53-802f-150a9c2aa29d" providerId="AD" clId="Web-{024D23CC-B52D-7DC2-DEAB-37F609ECFA26}" dt="2024-11-15T08:47:32.723" v="179" actId="20577"/>
        <pc:sldMkLst>
          <pc:docMk/>
          <pc:sldMk cId="2639903828" sldId="2118499833"/>
        </pc:sldMkLst>
      </pc:sldChg>
      <pc:sldChg chg="modSp add">
        <pc:chgData name="Gamze Dogan" userId="S::gdogan@entsoe.eu::09a7ca71-acfa-4d53-802f-150a9c2aa29d" providerId="AD" clId="Web-{024D23CC-B52D-7DC2-DEAB-37F609ECFA26}" dt="2024-11-15T08:47:48.115" v="182" actId="20577"/>
        <pc:sldMkLst>
          <pc:docMk/>
          <pc:sldMk cId="2144446173" sldId="2118499834"/>
        </pc:sldMkLst>
      </pc:sldChg>
      <pc:sldChg chg="modSp add">
        <pc:chgData name="Gamze Dogan" userId="S::gdogan@entsoe.eu::09a7ca71-acfa-4d53-802f-150a9c2aa29d" providerId="AD" clId="Web-{024D23CC-B52D-7DC2-DEAB-37F609ECFA26}" dt="2024-11-15T08:48:10.350" v="210" actId="20577"/>
        <pc:sldMkLst>
          <pc:docMk/>
          <pc:sldMk cId="185472273" sldId="2118499835"/>
        </pc:sldMkLst>
      </pc:sldChg>
      <pc:sldChg chg="modSp add">
        <pc:chgData name="Gamze Dogan" userId="S::gdogan@entsoe.eu::09a7ca71-acfa-4d53-802f-150a9c2aa29d" providerId="AD" clId="Web-{024D23CC-B52D-7DC2-DEAB-37F609ECFA26}" dt="2024-11-15T08:48:35.788" v="227" actId="20577"/>
        <pc:sldMkLst>
          <pc:docMk/>
          <pc:sldMk cId="2967597416" sldId="2118499836"/>
        </pc:sldMkLst>
      </pc:sldChg>
    </pc:docChg>
  </pc:docChgLst>
  <pc:docChgLst>
    <pc:chgData name="Lazaros Exizidis" userId="S::lexizidis@entsoe.eu::93c52743-18e6-4fc5-98f7-a14714090822" providerId="AD" clId="Web-{C42C5A8F-8947-E00B-37D8-3DE976E57DF6}"/>
    <pc:docChg chg="modSld">
      <pc:chgData name="Lazaros Exizidis" userId="S::lexizidis@entsoe.eu::93c52743-18e6-4fc5-98f7-a14714090822" providerId="AD" clId="Web-{C42C5A8F-8947-E00B-37D8-3DE976E57DF6}" dt="2025-04-14T12:58:48.536" v="4"/>
      <pc:docMkLst>
        <pc:docMk/>
      </pc:docMkLst>
    </pc:docChg>
  </pc:docChgLst>
  <pc:docChgLst>
    <pc:chgData name="Gamze Dogan" userId="S::gdogan@entsoe.eu::09a7ca71-acfa-4d53-802f-150a9c2aa29d" providerId="AD" clId="Web-{47E5CB62-F558-59B7-9955-0A890FB40198}"/>
    <pc:docChg chg="addSld delSld modSld">
      <pc:chgData name="Gamze Dogan" userId="S::gdogan@entsoe.eu::09a7ca71-acfa-4d53-802f-150a9c2aa29d" providerId="AD" clId="Web-{47E5CB62-F558-59B7-9955-0A890FB40198}" dt="2025-09-02T11:42:26.316" v="220"/>
      <pc:docMkLst>
        <pc:docMk/>
      </pc:docMkLst>
      <pc:sldChg chg="add del">
        <pc:chgData name="Gamze Dogan" userId="S::gdogan@entsoe.eu::09a7ca71-acfa-4d53-802f-150a9c2aa29d" providerId="AD" clId="Web-{47E5CB62-F558-59B7-9955-0A890FB40198}" dt="2025-09-02T11:42:21.332" v="218"/>
        <pc:sldMkLst>
          <pc:docMk/>
          <pc:sldMk cId="4032915033" sldId="313"/>
        </pc:sldMkLst>
      </pc:sldChg>
      <pc:sldChg chg="add del">
        <pc:chgData name="Gamze Dogan" userId="S::gdogan@entsoe.eu::09a7ca71-acfa-4d53-802f-150a9c2aa29d" providerId="AD" clId="Web-{47E5CB62-F558-59B7-9955-0A890FB40198}" dt="2025-09-02T11:42:21.457" v="219"/>
        <pc:sldMkLst>
          <pc:docMk/>
          <pc:sldMk cId="4220894219" sldId="316"/>
        </pc:sldMkLst>
      </pc:sldChg>
      <pc:sldChg chg="del">
        <pc:chgData name="Gamze Dogan" userId="S::gdogan@entsoe.eu::09a7ca71-acfa-4d53-802f-150a9c2aa29d" providerId="AD" clId="Web-{47E5CB62-F558-59B7-9955-0A890FB40198}" dt="2025-09-02T11:42:26.316" v="220"/>
        <pc:sldMkLst>
          <pc:docMk/>
          <pc:sldMk cId="1739584368" sldId="2147470429"/>
        </pc:sldMkLst>
      </pc:sldChg>
      <pc:sldChg chg="modSp add replId">
        <pc:chgData name="Gamze Dogan" userId="S::gdogan@entsoe.eu::09a7ca71-acfa-4d53-802f-150a9c2aa29d" providerId="AD" clId="Web-{47E5CB62-F558-59B7-9955-0A890FB40198}" dt="2025-09-02T10:50:56.914" v="114" actId="20577"/>
        <pc:sldMkLst>
          <pc:docMk/>
          <pc:sldMk cId="2369855837" sldId="2147474166"/>
        </pc:sldMkLst>
        <pc:spChg chg="mod">
          <ac:chgData name="Gamze Dogan" userId="S::gdogan@entsoe.eu::09a7ca71-acfa-4d53-802f-150a9c2aa29d" providerId="AD" clId="Web-{47E5CB62-F558-59B7-9955-0A890FB40198}" dt="2025-09-02T10:50:45.679" v="106" actId="20577"/>
          <ac:spMkLst>
            <pc:docMk/>
            <pc:sldMk cId="2369855837" sldId="2147474166"/>
            <ac:spMk id="2" creationId="{7225C442-F363-DB54-691E-850CC212A4BE}"/>
          </ac:spMkLst>
        </pc:spChg>
        <pc:spChg chg="mod">
          <ac:chgData name="Gamze Dogan" userId="S::gdogan@entsoe.eu::09a7ca71-acfa-4d53-802f-150a9c2aa29d" providerId="AD" clId="Web-{47E5CB62-F558-59B7-9955-0A890FB40198}" dt="2025-09-02T10:50:56.914" v="114" actId="20577"/>
          <ac:spMkLst>
            <pc:docMk/>
            <pc:sldMk cId="2369855837" sldId="2147474166"/>
            <ac:spMk id="3" creationId="{C4D64DF7-9F93-ABA9-C01A-9CA477DC28C8}"/>
          </ac:spMkLst>
        </pc:spChg>
      </pc:sldChg>
      <pc:sldChg chg="modSp add replId">
        <pc:chgData name="Gamze Dogan" userId="S::gdogan@entsoe.eu::09a7ca71-acfa-4d53-802f-150a9c2aa29d" providerId="AD" clId="Web-{47E5CB62-F558-59B7-9955-0A890FB40198}" dt="2025-09-02T10:51:41.446" v="136" actId="20577"/>
        <pc:sldMkLst>
          <pc:docMk/>
          <pc:sldMk cId="3869071142" sldId="2147474167"/>
        </pc:sldMkLst>
        <pc:spChg chg="mod">
          <ac:chgData name="Gamze Dogan" userId="S::gdogan@entsoe.eu::09a7ca71-acfa-4d53-802f-150a9c2aa29d" providerId="AD" clId="Web-{47E5CB62-F558-59B7-9955-0A890FB40198}" dt="2025-09-02T10:51:19.508" v="119" actId="20577"/>
          <ac:spMkLst>
            <pc:docMk/>
            <pc:sldMk cId="3869071142" sldId="2147474167"/>
            <ac:spMk id="2" creationId="{832FC8EB-A779-6AE5-72C2-424D80F30340}"/>
          </ac:spMkLst>
        </pc:spChg>
        <pc:spChg chg="mod">
          <ac:chgData name="Gamze Dogan" userId="S::gdogan@entsoe.eu::09a7ca71-acfa-4d53-802f-150a9c2aa29d" providerId="AD" clId="Web-{47E5CB62-F558-59B7-9955-0A890FB40198}" dt="2025-09-02T10:51:41.446" v="136" actId="20577"/>
          <ac:spMkLst>
            <pc:docMk/>
            <pc:sldMk cId="3869071142" sldId="2147474167"/>
            <ac:spMk id="3" creationId="{208110ED-90A1-280B-7A2F-3C521BEB1CD6}"/>
          </ac:spMkLst>
        </pc:spChg>
      </pc:sldChg>
      <pc:sldChg chg="modSp add replId">
        <pc:chgData name="Gamze Dogan" userId="S::gdogan@entsoe.eu::09a7ca71-acfa-4d53-802f-150a9c2aa29d" providerId="AD" clId="Web-{47E5CB62-F558-59B7-9955-0A890FB40198}" dt="2025-09-02T10:52:15.885" v="158" actId="20577"/>
        <pc:sldMkLst>
          <pc:docMk/>
          <pc:sldMk cId="301580754" sldId="2147474168"/>
        </pc:sldMkLst>
        <pc:spChg chg="mod">
          <ac:chgData name="Gamze Dogan" userId="S::gdogan@entsoe.eu::09a7ca71-acfa-4d53-802f-150a9c2aa29d" providerId="AD" clId="Web-{47E5CB62-F558-59B7-9955-0A890FB40198}" dt="2025-09-02T10:51:58.697" v="145" actId="20577"/>
          <ac:spMkLst>
            <pc:docMk/>
            <pc:sldMk cId="301580754" sldId="2147474168"/>
            <ac:spMk id="2" creationId="{F5A8D9E5-A456-4CBF-A10C-8834F080FB33}"/>
          </ac:spMkLst>
        </pc:spChg>
        <pc:spChg chg="mod">
          <ac:chgData name="Gamze Dogan" userId="S::gdogan@entsoe.eu::09a7ca71-acfa-4d53-802f-150a9c2aa29d" providerId="AD" clId="Web-{47E5CB62-F558-59B7-9955-0A890FB40198}" dt="2025-09-02T10:52:15.885" v="158" actId="20577"/>
          <ac:spMkLst>
            <pc:docMk/>
            <pc:sldMk cId="301580754" sldId="2147474168"/>
            <ac:spMk id="3" creationId="{0DC75B71-7F06-31AB-F14A-F608DA40664C}"/>
          </ac:spMkLst>
        </pc:spChg>
      </pc:sldChg>
      <pc:sldChg chg="addSp delSp modSp add replId">
        <pc:chgData name="Gamze Dogan" userId="S::gdogan@entsoe.eu::09a7ca71-acfa-4d53-802f-150a9c2aa29d" providerId="AD" clId="Web-{47E5CB62-F558-59B7-9955-0A890FB40198}" dt="2025-09-02T10:53:04.309" v="180"/>
        <pc:sldMkLst>
          <pc:docMk/>
          <pc:sldMk cId="3339916799" sldId="2147474169"/>
        </pc:sldMkLst>
        <pc:spChg chg="mod">
          <ac:chgData name="Gamze Dogan" userId="S::gdogan@entsoe.eu::09a7ca71-acfa-4d53-802f-150a9c2aa29d" providerId="AD" clId="Web-{47E5CB62-F558-59B7-9955-0A890FB40198}" dt="2025-09-02T10:52:37.417" v="165" actId="20577"/>
          <ac:spMkLst>
            <pc:docMk/>
            <pc:sldMk cId="3339916799" sldId="2147474169"/>
            <ac:spMk id="2" creationId="{1A35E647-9C00-D14D-90FE-3DBD5606BCC4}"/>
          </ac:spMkLst>
        </pc:spChg>
        <pc:spChg chg="mod">
          <ac:chgData name="Gamze Dogan" userId="S::gdogan@entsoe.eu::09a7ca71-acfa-4d53-802f-150a9c2aa29d" providerId="AD" clId="Web-{47E5CB62-F558-59B7-9955-0A890FB40198}" dt="2025-09-02T10:52:57.871" v="177" actId="20577"/>
          <ac:spMkLst>
            <pc:docMk/>
            <pc:sldMk cId="3339916799" sldId="2147474169"/>
            <ac:spMk id="3" creationId="{8C9DBC2F-92AB-8693-D76C-07DE61478817}"/>
          </ac:spMkLst>
        </pc:spChg>
      </pc:sldChg>
      <pc:sldChg chg="modSp add replId">
        <pc:chgData name="Gamze Dogan" userId="S::gdogan@entsoe.eu::09a7ca71-acfa-4d53-802f-150a9c2aa29d" providerId="AD" clId="Web-{47E5CB62-F558-59B7-9955-0A890FB40198}" dt="2025-09-02T10:53:47.122" v="193" actId="20577"/>
        <pc:sldMkLst>
          <pc:docMk/>
          <pc:sldMk cId="4148142420" sldId="2147474170"/>
        </pc:sldMkLst>
        <pc:spChg chg="mod">
          <ac:chgData name="Gamze Dogan" userId="S::gdogan@entsoe.eu::09a7ca71-acfa-4d53-802f-150a9c2aa29d" providerId="AD" clId="Web-{47E5CB62-F558-59B7-9955-0A890FB40198}" dt="2025-09-02T10:53:47.122" v="193" actId="20577"/>
          <ac:spMkLst>
            <pc:docMk/>
            <pc:sldMk cId="4148142420" sldId="2147474170"/>
            <ac:spMk id="2" creationId="{A0EC5C37-AEE0-72D4-173D-100D25F35614}"/>
          </ac:spMkLst>
        </pc:spChg>
        <pc:spChg chg="mod">
          <ac:chgData name="Gamze Dogan" userId="S::gdogan@entsoe.eu::09a7ca71-acfa-4d53-802f-150a9c2aa29d" providerId="AD" clId="Web-{47E5CB62-F558-59B7-9955-0A890FB40198}" dt="2025-09-02T10:53:33.528" v="190" actId="20577"/>
          <ac:spMkLst>
            <pc:docMk/>
            <pc:sldMk cId="4148142420" sldId="2147474170"/>
            <ac:spMk id="3" creationId="{E23CEF15-E550-6E5D-95E3-ABA0CFF566CB}"/>
          </ac:spMkLst>
        </pc:spChg>
      </pc:sldChg>
      <pc:sldChg chg="modSp add replId">
        <pc:chgData name="Gamze Dogan" userId="S::gdogan@entsoe.eu::09a7ca71-acfa-4d53-802f-150a9c2aa29d" providerId="AD" clId="Web-{47E5CB62-F558-59B7-9955-0A890FB40198}" dt="2025-09-02T10:54:15.123" v="215" actId="20577"/>
        <pc:sldMkLst>
          <pc:docMk/>
          <pc:sldMk cId="963956491" sldId="2147474171"/>
        </pc:sldMkLst>
        <pc:spChg chg="mod">
          <ac:chgData name="Gamze Dogan" userId="S::gdogan@entsoe.eu::09a7ca71-acfa-4d53-802f-150a9c2aa29d" providerId="AD" clId="Web-{47E5CB62-F558-59B7-9955-0A890FB40198}" dt="2025-09-02T10:54:02.357" v="208" actId="20577"/>
          <ac:spMkLst>
            <pc:docMk/>
            <pc:sldMk cId="963956491" sldId="2147474171"/>
            <ac:spMk id="2" creationId="{3B753DC1-BA70-86D0-10C3-39B27CDBC635}"/>
          </ac:spMkLst>
        </pc:spChg>
        <pc:spChg chg="mod">
          <ac:chgData name="Gamze Dogan" userId="S::gdogan@entsoe.eu::09a7ca71-acfa-4d53-802f-150a9c2aa29d" providerId="AD" clId="Web-{47E5CB62-F558-59B7-9955-0A890FB40198}" dt="2025-09-02T10:54:15.123" v="215" actId="20577"/>
          <ac:spMkLst>
            <pc:docMk/>
            <pc:sldMk cId="963956491" sldId="2147474171"/>
            <ac:spMk id="3" creationId="{FEE9F9F0-A504-28E5-A49C-918E0138D783}"/>
          </ac:spMkLst>
        </pc:spChg>
      </pc:sldChg>
    </pc:docChg>
  </pc:docChgLst>
  <pc:docChgLst>
    <pc:chgData name="Gamze Dogan" userId="S::gdogan@entsoe.eu::09a7ca71-acfa-4d53-802f-150a9c2aa29d" providerId="AD" clId="Web-{DB72C7CA-1A62-C382-1894-CC7EFA8A9C3C}"/>
    <pc:docChg chg="addSld delSld">
      <pc:chgData name="Gamze Dogan" userId="S::gdogan@entsoe.eu::09a7ca71-acfa-4d53-802f-150a9c2aa29d" providerId="AD" clId="Web-{DB72C7CA-1A62-C382-1894-CC7EFA8A9C3C}" dt="2024-06-12T11:29:38.480" v="3"/>
      <pc:docMkLst>
        <pc:docMk/>
      </pc:docMkLst>
      <pc:sldChg chg="add">
        <pc:chgData name="Gamze Dogan" userId="S::gdogan@entsoe.eu::09a7ca71-acfa-4d53-802f-150a9c2aa29d" providerId="AD" clId="Web-{DB72C7CA-1A62-C382-1894-CC7EFA8A9C3C}" dt="2024-06-12T11:29:32.683" v="1"/>
        <pc:sldMkLst>
          <pc:docMk/>
          <pc:sldMk cId="3219077959" sldId="9335"/>
        </pc:sldMkLst>
      </pc:sldChg>
      <pc:sldChg chg="add">
        <pc:chgData name="Gamze Dogan" userId="S::gdogan@entsoe.eu::09a7ca71-acfa-4d53-802f-150a9c2aa29d" providerId="AD" clId="Web-{DB72C7CA-1A62-C382-1894-CC7EFA8A9C3C}" dt="2024-06-12T11:29:32.762" v="2"/>
        <pc:sldMkLst>
          <pc:docMk/>
          <pc:sldMk cId="1072331163" sldId="2118499832"/>
        </pc:sldMkLst>
      </pc:sldChg>
      <pc:sldChg chg="add del">
        <pc:chgData name="Gamze Dogan" userId="S::gdogan@entsoe.eu::09a7ca71-acfa-4d53-802f-150a9c2aa29d" providerId="AD" clId="Web-{DB72C7CA-1A62-C382-1894-CC7EFA8A9C3C}" dt="2024-06-12T11:29:38.480" v="3"/>
        <pc:sldMkLst>
          <pc:docMk/>
          <pc:sldMk cId="664122098" sldId="2145707529"/>
        </pc:sldMkLst>
      </pc:sldChg>
    </pc:docChg>
  </pc:docChgLst>
  <pc:docChgLst>
    <pc:chgData name="Yuen Yee Shan Cherry" userId="S::cherry.yuen_swissgrid.ch#ext#@entsoe00.onmicrosoft.com::f98cf94c-460a-4bd7-8e83-a511fc848350" providerId="AD" clId="Web-{12362125-32A9-7EA5-123F-EB531172979B}"/>
    <pc:docChg chg="modSld">
      <pc:chgData name="Yuen Yee Shan Cherry" userId="S::cherry.yuen_swissgrid.ch#ext#@entsoe00.onmicrosoft.com::f98cf94c-460a-4bd7-8e83-a511fc848350" providerId="AD" clId="Web-{12362125-32A9-7EA5-123F-EB531172979B}" dt="2025-03-12T12:24:13.585" v="90" actId="20577"/>
      <pc:docMkLst>
        <pc:docMk/>
      </pc:docMkLst>
      <pc:sldChg chg="modSp">
        <pc:chgData name="Yuen Yee Shan Cherry" userId="S::cherry.yuen_swissgrid.ch#ext#@entsoe00.onmicrosoft.com::f98cf94c-460a-4bd7-8e83-a511fc848350" providerId="AD" clId="Web-{12362125-32A9-7EA5-123F-EB531172979B}" dt="2025-03-12T12:24:13.585" v="90" actId="20577"/>
        <pc:sldMkLst>
          <pc:docMk/>
          <pc:sldMk cId="4192395279" sldId="2147470427"/>
        </pc:sldMkLst>
      </pc:sldChg>
    </pc:docChg>
  </pc:docChgLst>
  <pc:docChgLst>
    <pc:chgData name="Yuen Yee Shan Cherry" userId="S::cherry.yuen_swissgrid.ch#ext#@entsoe00.onmicrosoft.com::f98cf94c-460a-4bd7-8e83-a511fc848350" providerId="AD" clId="Web-{4DCF572E-AB2A-D898-46D8-0D3BC0683D4B}"/>
    <pc:docChg chg="modSld">
      <pc:chgData name="Yuen Yee Shan Cherry" userId="S::cherry.yuen_swissgrid.ch#ext#@entsoe00.onmicrosoft.com::f98cf94c-460a-4bd7-8e83-a511fc848350" providerId="AD" clId="Web-{4DCF572E-AB2A-D898-46D8-0D3BC0683D4B}" dt="2024-06-11T07:39:22.485" v="5" actId="20577"/>
      <pc:docMkLst>
        <pc:docMk/>
      </pc:docMkLst>
      <pc:sldChg chg="modSp">
        <pc:chgData name="Yuen Yee Shan Cherry" userId="S::cherry.yuen_swissgrid.ch#ext#@entsoe00.onmicrosoft.com::f98cf94c-460a-4bd7-8e83-a511fc848350" providerId="AD" clId="Web-{4DCF572E-AB2A-D898-46D8-0D3BC0683D4B}" dt="2024-06-11T07:39:22.485" v="5" actId="20577"/>
        <pc:sldMkLst>
          <pc:docMk/>
          <pc:sldMk cId="3831908390" sldId="2147470384"/>
        </pc:sldMkLst>
      </pc:sldChg>
    </pc:docChg>
  </pc:docChgLst>
  <pc:docChgLst>
    <pc:chgData name="Gamze Dogan" userId="S::gdogan@entsoe.eu::09a7ca71-acfa-4d53-802f-150a9c2aa29d" providerId="AD" clId="Web-{0D45FA8C-8771-5C16-E0A3-D328F365C779}"/>
    <pc:docChg chg="modSld">
      <pc:chgData name="Gamze Dogan" userId="S::gdogan@entsoe.eu::09a7ca71-acfa-4d53-802f-150a9c2aa29d" providerId="AD" clId="Web-{0D45FA8C-8771-5C16-E0A3-D328F365C779}" dt="2024-06-12T13:28:55.311" v="20" actId="20577"/>
      <pc:docMkLst>
        <pc:docMk/>
      </pc:docMkLst>
      <pc:sldChg chg="modSp">
        <pc:chgData name="Gamze Dogan" userId="S::gdogan@entsoe.eu::09a7ca71-acfa-4d53-802f-150a9c2aa29d" providerId="AD" clId="Web-{0D45FA8C-8771-5C16-E0A3-D328F365C779}" dt="2024-06-12T13:28:55.311" v="20" actId="20577"/>
        <pc:sldMkLst>
          <pc:docMk/>
          <pc:sldMk cId="1207150409" sldId="21474704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C1767B-8B0C-4990-A844-BADEB0081E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8A7757-1614-45C4-B449-1D508C64EBE4}">
      <dgm:prSet phldrT="[Text]" custT="1"/>
      <dgm:spPr/>
      <dgm:t>
        <a:bodyPr/>
        <a:lstStyle/>
        <a:p>
          <a:endParaRPr lang="en-US" sz="2100">
            <a:latin typeface="Trebuchet MS" panose="020B0603020202020204" pitchFamily="34" charset="0"/>
            <a:cs typeface="Arial" panose="020B0604020202020204" pitchFamily="34" charset="0"/>
          </a:endParaRPr>
        </a:p>
      </dgm:t>
    </dgm:pt>
    <dgm:pt modelId="{69F21E63-6EF0-4D5A-A099-9C47C2874F99}" type="parTrans" cxnId="{7A0AEDFE-14B2-4B3A-BD90-9ED3ED537752}">
      <dgm:prSet/>
      <dgm:spPr/>
      <dgm:t>
        <a:bodyPr/>
        <a:lstStyle/>
        <a:p>
          <a:endParaRPr lang="en-US" sz="2100">
            <a:latin typeface="Trebuchet MS" panose="020B0603020202020204" pitchFamily="34" charset="0"/>
            <a:cs typeface="Arial" panose="020B0604020202020204" pitchFamily="34" charset="0"/>
          </a:endParaRPr>
        </a:p>
      </dgm:t>
    </dgm:pt>
    <dgm:pt modelId="{C3F4F952-8A94-4405-99E3-9073714FC5B5}" type="sibTrans" cxnId="{7A0AEDFE-14B2-4B3A-BD90-9ED3ED537752}">
      <dgm:prSet/>
      <dgm:spPr/>
      <dgm:t>
        <a:bodyPr/>
        <a:lstStyle/>
        <a:p>
          <a:endParaRPr lang="en-US" sz="2100">
            <a:latin typeface="Trebuchet MS" panose="020B0603020202020204" pitchFamily="34" charset="0"/>
            <a:cs typeface="Arial" panose="020B0604020202020204" pitchFamily="34" charset="0"/>
          </a:endParaRPr>
        </a:p>
      </dgm:t>
    </dgm:pt>
    <dgm:pt modelId="{BB37B9CD-D4E8-4164-ADF9-4A6B12E63FA5}">
      <dgm:prSet phldrT="[Text]" custT="1"/>
      <dgm:spPr/>
      <dgm:t>
        <a:bodyPr/>
        <a:lstStyle/>
        <a:p>
          <a:pPr>
            <a:buNone/>
          </a:pPr>
          <a:r>
            <a:rPr lang="en-US" sz="2100" kern="1200">
              <a:solidFill>
                <a:schemeClr val="tx1"/>
              </a:solidFill>
              <a:latin typeface="Trebuchet MS"/>
              <a:ea typeface="+mn-ea"/>
              <a:cs typeface="+mn-cs"/>
            </a:rPr>
            <a:t>Annual report on operational security indicators (for year 2024) to be published shortly</a:t>
          </a:r>
          <a:endParaRPr lang="en-US" sz="2100" kern="1200">
            <a:solidFill>
              <a:srgbClr val="FFFFFF">
                <a:lumMod val="65000"/>
              </a:srgbClr>
            </a:solidFill>
            <a:latin typeface="Trebuchet MS"/>
            <a:ea typeface="+mn-ea"/>
            <a:cs typeface="+mn-cs"/>
          </a:endParaRPr>
        </a:p>
      </dgm:t>
    </dgm:pt>
    <dgm:pt modelId="{32FBE2EB-4B0D-48FE-BCEB-C00EE1347E96}" type="parTrans" cxnId="{74EC1D57-48AF-4824-A902-A271E7A9E36F}">
      <dgm:prSet/>
      <dgm:spPr/>
      <dgm:t>
        <a:bodyPr/>
        <a:lstStyle/>
        <a:p>
          <a:endParaRPr lang="en-US" sz="2100">
            <a:latin typeface="Trebuchet MS" panose="020B0603020202020204" pitchFamily="34" charset="0"/>
            <a:cs typeface="Arial" panose="020B0604020202020204" pitchFamily="34" charset="0"/>
          </a:endParaRPr>
        </a:p>
      </dgm:t>
    </dgm:pt>
    <dgm:pt modelId="{A9897B4F-8028-45B9-9972-A8B0DD4347B8}" type="sibTrans" cxnId="{74EC1D57-48AF-4824-A902-A271E7A9E36F}">
      <dgm:prSet/>
      <dgm:spPr/>
      <dgm:t>
        <a:bodyPr/>
        <a:lstStyle/>
        <a:p>
          <a:endParaRPr lang="en-US" sz="2100">
            <a:latin typeface="Trebuchet MS" panose="020B0603020202020204" pitchFamily="34" charset="0"/>
            <a:cs typeface="Arial" panose="020B0604020202020204" pitchFamily="34" charset="0"/>
          </a:endParaRPr>
        </a:p>
      </dgm:t>
    </dgm:pt>
    <dgm:pt modelId="{A2E1EB56-2F9D-46E6-8ABB-AA5B407D0863}">
      <dgm:prSet phldrT="[Text]" custT="1"/>
      <dgm:spPr/>
      <dgm:t>
        <a:bodyPr/>
        <a:lstStyle/>
        <a:p>
          <a:r>
            <a:rPr lang="en-US" sz="2100" b="0" kern="1200"/>
            <a:t>Annual report on regional coordination assessment (for year </a:t>
          </a:r>
          <a:r>
            <a:rPr lang="en-US" sz="2100" b="0" kern="1200">
              <a:latin typeface="Trebuchet MS"/>
            </a:rPr>
            <a:t>2024</a:t>
          </a:r>
          <a:r>
            <a:rPr lang="en-US" sz="2100" b="0" kern="1200"/>
            <a:t>) to be published shortly.</a:t>
          </a:r>
        </a:p>
      </dgm:t>
    </dgm:pt>
    <dgm:pt modelId="{A5B1B803-200C-4F06-A3D9-033BDD7DD401}" type="parTrans" cxnId="{19AE3654-6A6B-4631-948D-CA766B6A0D8D}">
      <dgm:prSet/>
      <dgm:spPr/>
      <dgm:t>
        <a:bodyPr/>
        <a:lstStyle/>
        <a:p>
          <a:endParaRPr lang="de-CH"/>
        </a:p>
      </dgm:t>
    </dgm:pt>
    <dgm:pt modelId="{C86551A0-851D-42F3-ACDA-200D4B227A12}" type="sibTrans" cxnId="{19AE3654-6A6B-4631-948D-CA766B6A0D8D}">
      <dgm:prSet/>
      <dgm:spPr/>
      <dgm:t>
        <a:bodyPr/>
        <a:lstStyle/>
        <a:p>
          <a:endParaRPr lang="de-CH"/>
        </a:p>
      </dgm:t>
    </dgm:pt>
    <dgm:pt modelId="{582E7A10-E1DF-42B1-A8E2-EEE67299CDAF}">
      <dgm:prSet phldrT="[Text]" custT="1"/>
      <dgm:spPr/>
      <dgm:t>
        <a:bodyPr/>
        <a:lstStyle/>
        <a:p>
          <a:pPr>
            <a:buNone/>
          </a:pPr>
          <a:br>
            <a:rPr lang="en-US" sz="2100" kern="1200">
              <a:solidFill>
                <a:schemeClr val="tx1"/>
              </a:solidFill>
              <a:latin typeface="Trebuchet MS"/>
              <a:ea typeface="+mn-ea"/>
              <a:cs typeface="+mn-cs"/>
            </a:rPr>
          </a:br>
          <a:r>
            <a:rPr lang="en-US" sz="2100" kern="1200">
              <a:solidFill>
                <a:schemeClr val="tx1"/>
              </a:solidFill>
              <a:latin typeface="Trebuchet MS"/>
              <a:ea typeface="+mn-ea"/>
              <a:cs typeface="+mn-cs"/>
            </a:rPr>
            <a:t>Annual report on load-frequency control (for the year 2024) to be published shortly</a:t>
          </a:r>
        </a:p>
      </dgm:t>
    </dgm:pt>
    <dgm:pt modelId="{F3A8B096-5D09-425A-B35F-DE0EF18651D9}" type="parTrans" cxnId="{81B83D78-A58F-4C47-9B33-750E86AA2B14}">
      <dgm:prSet/>
      <dgm:spPr/>
      <dgm:t>
        <a:bodyPr/>
        <a:lstStyle/>
        <a:p>
          <a:endParaRPr lang="en-GB"/>
        </a:p>
      </dgm:t>
    </dgm:pt>
    <dgm:pt modelId="{54FF7B56-D6BF-4780-A6F5-FDC9A7A1A2EF}" type="sibTrans" cxnId="{81B83D78-A58F-4C47-9B33-750E86AA2B14}">
      <dgm:prSet/>
      <dgm:spPr/>
      <dgm:t>
        <a:bodyPr/>
        <a:lstStyle/>
        <a:p>
          <a:endParaRPr lang="en-GB"/>
        </a:p>
      </dgm:t>
    </dgm:pt>
    <dgm:pt modelId="{01AEB73C-D5C4-4ACA-A396-72DE29A5854F}" type="pres">
      <dgm:prSet presAssocID="{18C1767B-8B0C-4990-A844-BADEB0081E39}" presName="vert0" presStyleCnt="0">
        <dgm:presLayoutVars>
          <dgm:dir/>
          <dgm:animOne val="branch"/>
          <dgm:animLvl val="lvl"/>
        </dgm:presLayoutVars>
      </dgm:prSet>
      <dgm:spPr/>
    </dgm:pt>
    <dgm:pt modelId="{BB5721E1-0413-46CA-8047-12F87E8FE2E5}" type="pres">
      <dgm:prSet presAssocID="{A48A7757-1614-45C4-B449-1D508C64EBE4}" presName="thickLine" presStyleLbl="alignNode1" presStyleIdx="0" presStyleCnt="1"/>
      <dgm:spPr/>
    </dgm:pt>
    <dgm:pt modelId="{2C6286D7-AD99-48D6-AC85-7602E9E3E4AD}" type="pres">
      <dgm:prSet presAssocID="{A48A7757-1614-45C4-B449-1D508C64EBE4}" presName="horz1" presStyleCnt="0"/>
      <dgm:spPr/>
    </dgm:pt>
    <dgm:pt modelId="{13ACDE90-999D-4AD3-BB15-789BF18E9A52}" type="pres">
      <dgm:prSet presAssocID="{A48A7757-1614-45C4-B449-1D508C64EBE4}" presName="tx1" presStyleLbl="revTx" presStyleIdx="0" presStyleCnt="4"/>
      <dgm:spPr/>
    </dgm:pt>
    <dgm:pt modelId="{9EF9D648-805F-4301-8ED1-7ECFDD2478B5}" type="pres">
      <dgm:prSet presAssocID="{A48A7757-1614-45C4-B449-1D508C64EBE4}" presName="vert1" presStyleCnt="0"/>
      <dgm:spPr/>
    </dgm:pt>
    <dgm:pt modelId="{0B395275-5FE9-4535-BAC6-99D83818ECF9}" type="pres">
      <dgm:prSet presAssocID="{BB37B9CD-D4E8-4164-ADF9-4A6B12E63FA5}" presName="vertSpace2a" presStyleCnt="0"/>
      <dgm:spPr/>
    </dgm:pt>
    <dgm:pt modelId="{831877E8-7472-4E6E-A606-A7542F36DC79}" type="pres">
      <dgm:prSet presAssocID="{BB37B9CD-D4E8-4164-ADF9-4A6B12E63FA5}" presName="horz2" presStyleCnt="0"/>
      <dgm:spPr/>
    </dgm:pt>
    <dgm:pt modelId="{5BB04596-C576-4E26-83C6-D3AB424B0629}" type="pres">
      <dgm:prSet presAssocID="{BB37B9CD-D4E8-4164-ADF9-4A6B12E63FA5}" presName="horzSpace2" presStyleCnt="0"/>
      <dgm:spPr/>
    </dgm:pt>
    <dgm:pt modelId="{6C012BBA-B3B7-4D55-A460-4823E7CE3FA6}" type="pres">
      <dgm:prSet presAssocID="{BB37B9CD-D4E8-4164-ADF9-4A6B12E63FA5}" presName="tx2" presStyleLbl="revTx" presStyleIdx="1" presStyleCnt="4" custLinFactNeighborY="2563"/>
      <dgm:spPr/>
    </dgm:pt>
    <dgm:pt modelId="{54FEF236-9A42-40DC-A997-45FFACE1290F}" type="pres">
      <dgm:prSet presAssocID="{BB37B9CD-D4E8-4164-ADF9-4A6B12E63FA5}" presName="vert2" presStyleCnt="0"/>
      <dgm:spPr/>
    </dgm:pt>
    <dgm:pt modelId="{5649E1A3-4F9A-42D6-844E-C192C1782A11}" type="pres">
      <dgm:prSet presAssocID="{BB37B9CD-D4E8-4164-ADF9-4A6B12E63FA5}" presName="thinLine2b" presStyleLbl="callout" presStyleIdx="0" presStyleCnt="3" custLinFactY="180407" custLinFactNeighborX="-288" custLinFactNeighborY="200000"/>
      <dgm:spPr/>
    </dgm:pt>
    <dgm:pt modelId="{7CD3D85D-92A4-40DE-9A64-C2CE393E1577}" type="pres">
      <dgm:prSet presAssocID="{BB37B9CD-D4E8-4164-ADF9-4A6B12E63FA5}" presName="vertSpace2b" presStyleCnt="0"/>
      <dgm:spPr/>
    </dgm:pt>
    <dgm:pt modelId="{01164E3A-3F96-4F9A-8EA9-F70B7628CBB8}" type="pres">
      <dgm:prSet presAssocID="{582E7A10-E1DF-42B1-A8E2-EEE67299CDAF}" presName="horz2" presStyleCnt="0"/>
      <dgm:spPr/>
    </dgm:pt>
    <dgm:pt modelId="{21148E0F-41FD-4CA4-9290-CE225E0EE992}" type="pres">
      <dgm:prSet presAssocID="{582E7A10-E1DF-42B1-A8E2-EEE67299CDAF}" presName="horzSpace2" presStyleCnt="0"/>
      <dgm:spPr/>
    </dgm:pt>
    <dgm:pt modelId="{EDA2AB46-E5C9-4DB0-AE06-B8F5A081BA80}" type="pres">
      <dgm:prSet presAssocID="{582E7A10-E1DF-42B1-A8E2-EEE67299CDAF}" presName="tx2" presStyleLbl="revTx" presStyleIdx="2" presStyleCnt="4"/>
      <dgm:spPr/>
    </dgm:pt>
    <dgm:pt modelId="{82CB3EAA-7DAA-458D-BAFD-9B335DD487A5}" type="pres">
      <dgm:prSet presAssocID="{582E7A10-E1DF-42B1-A8E2-EEE67299CDAF}" presName="vert2" presStyleCnt="0"/>
      <dgm:spPr/>
    </dgm:pt>
    <dgm:pt modelId="{098734B4-F039-426F-A153-9BA0098AEFCD}" type="pres">
      <dgm:prSet presAssocID="{582E7A10-E1DF-42B1-A8E2-EEE67299CDAF}" presName="thinLine2b" presStyleLbl="callout" presStyleIdx="1" presStyleCnt="3"/>
      <dgm:spPr/>
    </dgm:pt>
    <dgm:pt modelId="{FFE3454A-66D3-4040-B1B1-7537934383D8}" type="pres">
      <dgm:prSet presAssocID="{582E7A10-E1DF-42B1-A8E2-EEE67299CDAF}" presName="vertSpace2b" presStyleCnt="0"/>
      <dgm:spPr/>
    </dgm:pt>
    <dgm:pt modelId="{AE4C293F-1674-42D5-8BAE-BCD8863D2310}" type="pres">
      <dgm:prSet presAssocID="{A2E1EB56-2F9D-46E6-8ABB-AA5B407D0863}" presName="horz2" presStyleCnt="0"/>
      <dgm:spPr/>
    </dgm:pt>
    <dgm:pt modelId="{195250C0-4A78-49FE-BE10-3ED37CE14D2E}" type="pres">
      <dgm:prSet presAssocID="{A2E1EB56-2F9D-46E6-8ABB-AA5B407D0863}" presName="horzSpace2" presStyleCnt="0"/>
      <dgm:spPr/>
    </dgm:pt>
    <dgm:pt modelId="{A3F88D1C-E610-46F7-9405-0A5E0745A119}" type="pres">
      <dgm:prSet presAssocID="{A2E1EB56-2F9D-46E6-8ABB-AA5B407D0863}" presName="tx2" presStyleLbl="revTx" presStyleIdx="3" presStyleCnt="4" custLinFactNeighborX="87" custLinFactNeighborY="15079"/>
      <dgm:spPr/>
    </dgm:pt>
    <dgm:pt modelId="{FE821D30-616D-4152-B824-68E6BE6164DD}" type="pres">
      <dgm:prSet presAssocID="{A2E1EB56-2F9D-46E6-8ABB-AA5B407D0863}" presName="vert2" presStyleCnt="0"/>
      <dgm:spPr/>
    </dgm:pt>
    <dgm:pt modelId="{85F195FF-4D33-44AB-9E39-53A5DA9E7C4D}" type="pres">
      <dgm:prSet presAssocID="{A2E1EB56-2F9D-46E6-8ABB-AA5B407D0863}" presName="thinLine2b" presStyleLbl="callout" presStyleIdx="2" presStyleCnt="3"/>
      <dgm:spPr/>
    </dgm:pt>
    <dgm:pt modelId="{ED1FA3A8-D665-4CAB-9E0E-CF4E47024CDC}" type="pres">
      <dgm:prSet presAssocID="{A2E1EB56-2F9D-46E6-8ABB-AA5B407D0863}" presName="vertSpace2b" presStyleCnt="0"/>
      <dgm:spPr/>
    </dgm:pt>
  </dgm:ptLst>
  <dgm:cxnLst>
    <dgm:cxn modelId="{3FA4050D-E211-47D5-B5E5-8F90B37A8940}" type="presOf" srcId="{BB37B9CD-D4E8-4164-ADF9-4A6B12E63FA5}" destId="{6C012BBA-B3B7-4D55-A460-4823E7CE3FA6}" srcOrd="0" destOrd="0" presId="urn:microsoft.com/office/officeart/2008/layout/LinedList"/>
    <dgm:cxn modelId="{9C503740-3B45-480A-B68A-F2F4FA411394}" type="presOf" srcId="{A2E1EB56-2F9D-46E6-8ABB-AA5B407D0863}" destId="{A3F88D1C-E610-46F7-9405-0A5E0745A119}" srcOrd="0" destOrd="0" presId="urn:microsoft.com/office/officeart/2008/layout/LinedList"/>
    <dgm:cxn modelId="{19AE3654-6A6B-4631-948D-CA766B6A0D8D}" srcId="{A48A7757-1614-45C4-B449-1D508C64EBE4}" destId="{A2E1EB56-2F9D-46E6-8ABB-AA5B407D0863}" srcOrd="2" destOrd="0" parTransId="{A5B1B803-200C-4F06-A3D9-033BDD7DD401}" sibTransId="{C86551A0-851D-42F3-ACDA-200D4B227A12}"/>
    <dgm:cxn modelId="{74EC1D57-48AF-4824-A902-A271E7A9E36F}" srcId="{A48A7757-1614-45C4-B449-1D508C64EBE4}" destId="{BB37B9CD-D4E8-4164-ADF9-4A6B12E63FA5}" srcOrd="0" destOrd="0" parTransId="{32FBE2EB-4B0D-48FE-BCEB-C00EE1347E96}" sibTransId="{A9897B4F-8028-45B9-9972-A8B0DD4347B8}"/>
    <dgm:cxn modelId="{81B83D78-A58F-4C47-9B33-750E86AA2B14}" srcId="{A48A7757-1614-45C4-B449-1D508C64EBE4}" destId="{582E7A10-E1DF-42B1-A8E2-EEE67299CDAF}" srcOrd="1" destOrd="0" parTransId="{F3A8B096-5D09-425A-B35F-DE0EF18651D9}" sibTransId="{54FF7B56-D6BF-4780-A6F5-FDC9A7A1A2EF}"/>
    <dgm:cxn modelId="{A3350DB5-6B63-44DC-BF07-BEA96210813F}" type="presOf" srcId="{582E7A10-E1DF-42B1-A8E2-EEE67299CDAF}" destId="{EDA2AB46-E5C9-4DB0-AE06-B8F5A081BA80}" srcOrd="0" destOrd="0" presId="urn:microsoft.com/office/officeart/2008/layout/LinedList"/>
    <dgm:cxn modelId="{D2408DC3-22D2-496E-A075-3E37150318F9}" type="presOf" srcId="{18C1767B-8B0C-4990-A844-BADEB0081E39}" destId="{01AEB73C-D5C4-4ACA-A396-72DE29A5854F}" srcOrd="0" destOrd="0" presId="urn:microsoft.com/office/officeart/2008/layout/LinedList"/>
    <dgm:cxn modelId="{53D9D6EB-C068-4E56-A7E9-6D99557B4A65}" type="presOf" srcId="{A48A7757-1614-45C4-B449-1D508C64EBE4}" destId="{13ACDE90-999D-4AD3-BB15-789BF18E9A52}" srcOrd="0" destOrd="0" presId="urn:microsoft.com/office/officeart/2008/layout/LinedList"/>
    <dgm:cxn modelId="{7A0AEDFE-14B2-4B3A-BD90-9ED3ED537752}" srcId="{18C1767B-8B0C-4990-A844-BADEB0081E39}" destId="{A48A7757-1614-45C4-B449-1D508C64EBE4}" srcOrd="0" destOrd="0" parTransId="{69F21E63-6EF0-4D5A-A099-9C47C2874F99}" sibTransId="{C3F4F952-8A94-4405-99E3-9073714FC5B5}"/>
    <dgm:cxn modelId="{872EA1B8-205A-44BB-9B54-F0AF1EF3B816}" type="presParOf" srcId="{01AEB73C-D5C4-4ACA-A396-72DE29A5854F}" destId="{BB5721E1-0413-46CA-8047-12F87E8FE2E5}" srcOrd="0" destOrd="0" presId="urn:microsoft.com/office/officeart/2008/layout/LinedList"/>
    <dgm:cxn modelId="{60DAF047-C6C9-48C6-9BD7-D89D287B4809}" type="presParOf" srcId="{01AEB73C-D5C4-4ACA-A396-72DE29A5854F}" destId="{2C6286D7-AD99-48D6-AC85-7602E9E3E4AD}" srcOrd="1" destOrd="0" presId="urn:microsoft.com/office/officeart/2008/layout/LinedList"/>
    <dgm:cxn modelId="{845130CA-FD74-4E45-9586-DBC246988007}" type="presParOf" srcId="{2C6286D7-AD99-48D6-AC85-7602E9E3E4AD}" destId="{13ACDE90-999D-4AD3-BB15-789BF18E9A52}" srcOrd="0" destOrd="0" presId="urn:microsoft.com/office/officeart/2008/layout/LinedList"/>
    <dgm:cxn modelId="{BA0FFC73-5023-44C7-8B46-96F84D8920C3}" type="presParOf" srcId="{2C6286D7-AD99-48D6-AC85-7602E9E3E4AD}" destId="{9EF9D648-805F-4301-8ED1-7ECFDD2478B5}" srcOrd="1" destOrd="0" presId="urn:microsoft.com/office/officeart/2008/layout/LinedList"/>
    <dgm:cxn modelId="{8C6E0D4F-6ABA-4718-A5B1-1FB37672D75E}" type="presParOf" srcId="{9EF9D648-805F-4301-8ED1-7ECFDD2478B5}" destId="{0B395275-5FE9-4535-BAC6-99D83818ECF9}" srcOrd="0" destOrd="0" presId="urn:microsoft.com/office/officeart/2008/layout/LinedList"/>
    <dgm:cxn modelId="{1FE8DA68-5D23-4FB2-A1B5-F530E84DF10F}" type="presParOf" srcId="{9EF9D648-805F-4301-8ED1-7ECFDD2478B5}" destId="{831877E8-7472-4E6E-A606-A7542F36DC79}" srcOrd="1" destOrd="0" presId="urn:microsoft.com/office/officeart/2008/layout/LinedList"/>
    <dgm:cxn modelId="{416A2050-B8EE-4A9E-A567-AD4C27F1026D}" type="presParOf" srcId="{831877E8-7472-4E6E-A606-A7542F36DC79}" destId="{5BB04596-C576-4E26-83C6-D3AB424B0629}" srcOrd="0" destOrd="0" presId="urn:microsoft.com/office/officeart/2008/layout/LinedList"/>
    <dgm:cxn modelId="{1F0449E0-77FB-4B8F-B091-09802643D88E}" type="presParOf" srcId="{831877E8-7472-4E6E-A606-A7542F36DC79}" destId="{6C012BBA-B3B7-4D55-A460-4823E7CE3FA6}" srcOrd="1" destOrd="0" presId="urn:microsoft.com/office/officeart/2008/layout/LinedList"/>
    <dgm:cxn modelId="{B1BBACDE-519D-408C-8670-F8E4C627C10F}" type="presParOf" srcId="{831877E8-7472-4E6E-A606-A7542F36DC79}" destId="{54FEF236-9A42-40DC-A997-45FFACE1290F}" srcOrd="2" destOrd="0" presId="urn:microsoft.com/office/officeart/2008/layout/LinedList"/>
    <dgm:cxn modelId="{42152EB5-D921-4132-8B55-83539BFEC2DE}" type="presParOf" srcId="{9EF9D648-805F-4301-8ED1-7ECFDD2478B5}" destId="{5649E1A3-4F9A-42D6-844E-C192C1782A11}" srcOrd="2" destOrd="0" presId="urn:microsoft.com/office/officeart/2008/layout/LinedList"/>
    <dgm:cxn modelId="{78132923-6326-450B-BD4A-FD4E41E642BC}" type="presParOf" srcId="{9EF9D648-805F-4301-8ED1-7ECFDD2478B5}" destId="{7CD3D85D-92A4-40DE-9A64-C2CE393E1577}" srcOrd="3" destOrd="0" presId="urn:microsoft.com/office/officeart/2008/layout/LinedList"/>
    <dgm:cxn modelId="{D451A806-F22B-46C2-A9A2-3507B1EA92B2}" type="presParOf" srcId="{9EF9D648-805F-4301-8ED1-7ECFDD2478B5}" destId="{01164E3A-3F96-4F9A-8EA9-F70B7628CBB8}" srcOrd="4" destOrd="0" presId="urn:microsoft.com/office/officeart/2008/layout/LinedList"/>
    <dgm:cxn modelId="{01CB3CCF-65EF-4892-8C26-05C62B929CBD}" type="presParOf" srcId="{01164E3A-3F96-4F9A-8EA9-F70B7628CBB8}" destId="{21148E0F-41FD-4CA4-9290-CE225E0EE992}" srcOrd="0" destOrd="0" presId="urn:microsoft.com/office/officeart/2008/layout/LinedList"/>
    <dgm:cxn modelId="{8B1FC508-B3DA-4002-AA88-08B24B635616}" type="presParOf" srcId="{01164E3A-3F96-4F9A-8EA9-F70B7628CBB8}" destId="{EDA2AB46-E5C9-4DB0-AE06-B8F5A081BA80}" srcOrd="1" destOrd="0" presId="urn:microsoft.com/office/officeart/2008/layout/LinedList"/>
    <dgm:cxn modelId="{9EB050AB-2E5F-481E-8894-25CD8BF83834}" type="presParOf" srcId="{01164E3A-3F96-4F9A-8EA9-F70B7628CBB8}" destId="{82CB3EAA-7DAA-458D-BAFD-9B335DD487A5}" srcOrd="2" destOrd="0" presId="urn:microsoft.com/office/officeart/2008/layout/LinedList"/>
    <dgm:cxn modelId="{A5F3B7B6-3EB8-4E27-BD05-49CF4D33A6A9}" type="presParOf" srcId="{9EF9D648-805F-4301-8ED1-7ECFDD2478B5}" destId="{098734B4-F039-426F-A153-9BA0098AEFCD}" srcOrd="5" destOrd="0" presId="urn:microsoft.com/office/officeart/2008/layout/LinedList"/>
    <dgm:cxn modelId="{CC5ADA15-C239-413A-8361-377C67284BDD}" type="presParOf" srcId="{9EF9D648-805F-4301-8ED1-7ECFDD2478B5}" destId="{FFE3454A-66D3-4040-B1B1-7537934383D8}" srcOrd="6" destOrd="0" presId="urn:microsoft.com/office/officeart/2008/layout/LinedList"/>
    <dgm:cxn modelId="{9D158512-B928-4FB6-B2D1-68B22598B9AA}" type="presParOf" srcId="{9EF9D648-805F-4301-8ED1-7ECFDD2478B5}" destId="{AE4C293F-1674-42D5-8BAE-BCD8863D2310}" srcOrd="7" destOrd="0" presId="urn:microsoft.com/office/officeart/2008/layout/LinedList"/>
    <dgm:cxn modelId="{5BFE00A2-C055-4D28-AD3F-3C279AF37D36}" type="presParOf" srcId="{AE4C293F-1674-42D5-8BAE-BCD8863D2310}" destId="{195250C0-4A78-49FE-BE10-3ED37CE14D2E}" srcOrd="0" destOrd="0" presId="urn:microsoft.com/office/officeart/2008/layout/LinedList"/>
    <dgm:cxn modelId="{8F566E0E-8657-4787-97FF-574D40C03A85}" type="presParOf" srcId="{AE4C293F-1674-42D5-8BAE-BCD8863D2310}" destId="{A3F88D1C-E610-46F7-9405-0A5E0745A119}" srcOrd="1" destOrd="0" presId="urn:microsoft.com/office/officeart/2008/layout/LinedList"/>
    <dgm:cxn modelId="{F9AEA669-7993-4991-8CF8-59BA2863321A}" type="presParOf" srcId="{AE4C293F-1674-42D5-8BAE-BCD8863D2310}" destId="{FE821D30-616D-4152-B824-68E6BE6164DD}" srcOrd="2" destOrd="0" presId="urn:microsoft.com/office/officeart/2008/layout/LinedList"/>
    <dgm:cxn modelId="{7A0B9D32-AF89-4425-8DEC-127805C2D7E0}" type="presParOf" srcId="{9EF9D648-805F-4301-8ED1-7ECFDD2478B5}" destId="{85F195FF-4D33-44AB-9E39-53A5DA9E7C4D}" srcOrd="8" destOrd="0" presId="urn:microsoft.com/office/officeart/2008/layout/LinedList"/>
    <dgm:cxn modelId="{823A4FE1-1BA6-4132-9CD4-2B4A0AA308BF}" type="presParOf" srcId="{9EF9D648-805F-4301-8ED1-7ECFDD2478B5}" destId="{ED1FA3A8-D665-4CAB-9E0E-CF4E47024CDC}" srcOrd="9"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A0FBE5-2444-4A4F-A285-653D7D67910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83FC86D8-86C9-41D7-9C06-EA04244A2A4A}">
      <dgm:prSet phldrT="[Text]"/>
      <dgm:spPr/>
      <dgm:t>
        <a:bodyPr/>
        <a:lstStyle/>
        <a:p>
          <a:r>
            <a:rPr lang="en-GB" noProof="0">
              <a:latin typeface="Calibri"/>
              <a:ea typeface="Calibri"/>
              <a:cs typeface="Calibri"/>
            </a:rPr>
            <a:t>Establishment of the Expert Panel</a:t>
          </a:r>
        </a:p>
      </dgm:t>
    </dgm:pt>
    <dgm:pt modelId="{7A7B5E5B-A831-40FF-95D5-FA5944E50711}" type="parTrans" cxnId="{F15ACB1F-C4EF-4CAD-AF8F-2D73B9468080}">
      <dgm:prSet/>
      <dgm:spPr/>
      <dgm:t>
        <a:bodyPr/>
        <a:lstStyle/>
        <a:p>
          <a:endParaRPr lang="en-GB" noProof="0"/>
        </a:p>
      </dgm:t>
    </dgm:pt>
    <dgm:pt modelId="{B1BBD8D3-D6B4-46E9-84AC-A2771090ACEC}" type="sibTrans" cxnId="{F15ACB1F-C4EF-4CAD-AF8F-2D73B9468080}">
      <dgm:prSet/>
      <dgm:spPr/>
      <dgm:t>
        <a:bodyPr/>
        <a:lstStyle/>
        <a:p>
          <a:endParaRPr lang="en-GB" noProof="0"/>
        </a:p>
      </dgm:t>
    </dgm:pt>
    <dgm:pt modelId="{3CB349F9-AA28-457C-99AC-9C4402AB4FAC}">
      <dgm:prSet phldrT="[Text]" custT="1"/>
      <dgm:spPr/>
      <dgm:t>
        <a:bodyPr/>
        <a:lstStyle/>
        <a:p>
          <a:r>
            <a:rPr lang="en-GB" sz="1500" noProof="0">
              <a:solidFill>
                <a:srgbClr val="0F218B"/>
              </a:solidFill>
              <a:latin typeface="Calibri"/>
              <a:ea typeface="Calibri"/>
              <a:cs typeface="Calibri"/>
            </a:rPr>
            <a:t>Kick-off meeting on 12 May 2025</a:t>
          </a:r>
          <a:endParaRPr lang="en-GB" sz="1300" noProof="0">
            <a:solidFill>
              <a:srgbClr val="0F218B"/>
            </a:solidFill>
            <a:latin typeface="Calibri"/>
            <a:ea typeface="Calibri"/>
            <a:cs typeface="Calibri"/>
          </a:endParaRPr>
        </a:p>
      </dgm:t>
    </dgm:pt>
    <dgm:pt modelId="{70B26F25-8B67-451C-89CA-98DF480F6B56}" type="parTrans" cxnId="{0C179C67-F73B-4770-A506-731217876253}">
      <dgm:prSet/>
      <dgm:spPr/>
      <dgm:t>
        <a:bodyPr/>
        <a:lstStyle/>
        <a:p>
          <a:endParaRPr lang="en-GB" noProof="0"/>
        </a:p>
      </dgm:t>
    </dgm:pt>
    <dgm:pt modelId="{667722BC-3F2E-456E-841A-EAE00CD9FB20}" type="sibTrans" cxnId="{0C179C67-F73B-4770-A506-731217876253}">
      <dgm:prSet/>
      <dgm:spPr/>
      <dgm:t>
        <a:bodyPr/>
        <a:lstStyle/>
        <a:p>
          <a:endParaRPr lang="en-GB" noProof="0"/>
        </a:p>
      </dgm:t>
    </dgm:pt>
    <dgm:pt modelId="{5846CFCA-9C6F-4A2C-B576-2A1631118AD4}">
      <dgm:prSet phldrT="[Text]"/>
      <dgm:spPr/>
      <dgm:t>
        <a:bodyPr/>
        <a:lstStyle/>
        <a:p>
          <a:pPr algn="ctr"/>
          <a:r>
            <a:rPr lang="en-GB" noProof="0">
              <a:latin typeface="Calibri"/>
              <a:ea typeface="Calibri"/>
              <a:cs typeface="Calibri"/>
            </a:rPr>
            <a:t>First deliverable: Factual report</a:t>
          </a:r>
        </a:p>
      </dgm:t>
    </dgm:pt>
    <dgm:pt modelId="{A0A1C994-9A14-474E-A476-EC60027D2BFE}" type="parTrans" cxnId="{2AD5E543-B501-4297-AFC8-0FAD3D4D34E5}">
      <dgm:prSet/>
      <dgm:spPr/>
      <dgm:t>
        <a:bodyPr/>
        <a:lstStyle/>
        <a:p>
          <a:endParaRPr lang="en-GB" noProof="0"/>
        </a:p>
      </dgm:t>
    </dgm:pt>
    <dgm:pt modelId="{B0CE5DC4-54F2-45FA-9CEE-C2636C07B190}" type="sibTrans" cxnId="{2AD5E543-B501-4297-AFC8-0FAD3D4D34E5}">
      <dgm:prSet/>
      <dgm:spPr/>
      <dgm:t>
        <a:bodyPr/>
        <a:lstStyle/>
        <a:p>
          <a:endParaRPr lang="en-GB" noProof="0"/>
        </a:p>
      </dgm:t>
    </dgm:pt>
    <dgm:pt modelId="{DA2B59BF-150F-4DFD-BAA3-311CE401CB6F}">
      <dgm:prSet phldrT="[Text]" custT="1"/>
      <dgm:spPr/>
      <dgm:t>
        <a:bodyPr/>
        <a:lstStyle/>
        <a:p>
          <a:pPr marL="114300" lvl="1" indent="0" defTabSz="577850">
            <a:lnSpc>
              <a:spcPct val="90000"/>
            </a:lnSpc>
            <a:spcBef>
              <a:spcPct val="0"/>
            </a:spcBef>
            <a:spcAft>
              <a:spcPct val="15000"/>
            </a:spcAft>
            <a:buFont typeface="Arial" panose="020B0604020202020204" pitchFamily="34" charset="0"/>
            <a:buChar char="•"/>
          </a:pPr>
          <a:r>
            <a:rPr lang="en-GB" sz="1500" b="0" noProof="0">
              <a:solidFill>
                <a:srgbClr val="0F218B"/>
              </a:solidFill>
              <a:latin typeface="Calibri"/>
              <a:ea typeface="Calibri"/>
              <a:cs typeface="Calibri"/>
            </a:rPr>
            <a:t> Legal deadline for the factual report: 6 months after the incident</a:t>
          </a:r>
        </a:p>
      </dgm:t>
    </dgm:pt>
    <dgm:pt modelId="{8E5CF281-CCCE-413A-8009-8038B5EB98D8}" type="parTrans" cxnId="{9B6207BC-290C-4B48-822C-955B0A54EFB6}">
      <dgm:prSet/>
      <dgm:spPr/>
      <dgm:t>
        <a:bodyPr/>
        <a:lstStyle/>
        <a:p>
          <a:endParaRPr lang="en-GB" noProof="0"/>
        </a:p>
      </dgm:t>
    </dgm:pt>
    <dgm:pt modelId="{41CF1CFA-1788-4D31-8723-24BCA939F193}" type="sibTrans" cxnId="{9B6207BC-290C-4B48-822C-955B0A54EFB6}">
      <dgm:prSet/>
      <dgm:spPr/>
      <dgm:t>
        <a:bodyPr/>
        <a:lstStyle/>
        <a:p>
          <a:endParaRPr lang="en-GB" noProof="0"/>
        </a:p>
      </dgm:t>
    </dgm:pt>
    <dgm:pt modelId="{F24E8B19-379B-49B2-B91F-596B24F4B6E7}">
      <dgm:prSet phldrT="[Text]"/>
      <dgm:spPr/>
      <dgm:t>
        <a:bodyPr/>
        <a:lstStyle/>
        <a:p>
          <a:r>
            <a:rPr lang="en-GB" noProof="0">
              <a:latin typeface="Calibri"/>
              <a:ea typeface="Calibri"/>
              <a:cs typeface="Calibri"/>
            </a:rPr>
            <a:t>Second deliverable: Final report</a:t>
          </a:r>
        </a:p>
      </dgm:t>
    </dgm:pt>
    <dgm:pt modelId="{E78D64B9-7EB5-4559-86B0-E809F03A7E88}" type="parTrans" cxnId="{852ADB4C-6B81-40A3-BA93-3F84540F0C27}">
      <dgm:prSet/>
      <dgm:spPr/>
      <dgm:t>
        <a:bodyPr/>
        <a:lstStyle/>
        <a:p>
          <a:endParaRPr lang="en-GB" noProof="0"/>
        </a:p>
      </dgm:t>
    </dgm:pt>
    <dgm:pt modelId="{79CD04DF-7A2B-4DBC-A613-9ECED87274DB}" type="sibTrans" cxnId="{852ADB4C-6B81-40A3-BA93-3F84540F0C27}">
      <dgm:prSet/>
      <dgm:spPr/>
      <dgm:t>
        <a:bodyPr/>
        <a:lstStyle/>
        <a:p>
          <a:endParaRPr lang="en-GB" noProof="0"/>
        </a:p>
      </dgm:t>
    </dgm:pt>
    <dgm:pt modelId="{3B7E0EA0-F6E0-4160-9C66-0026CC5F303C}">
      <dgm:prSet phldrT="[Text]" custT="1"/>
      <dgm:spPr/>
      <dgm:t>
        <a:bodyPr/>
        <a:lstStyle/>
        <a:p>
          <a:r>
            <a:rPr lang="en-GB" sz="1500" noProof="0">
              <a:solidFill>
                <a:srgbClr val="0F218B"/>
              </a:solidFill>
              <a:latin typeface="Calibri"/>
              <a:ea typeface="Calibri"/>
              <a:cs typeface="Calibri"/>
            </a:rPr>
            <a:t>Is prepared on the basis of the Factual report</a:t>
          </a:r>
        </a:p>
      </dgm:t>
    </dgm:pt>
    <dgm:pt modelId="{4ACF4A45-AC79-4790-B8D3-6CE6EF48BB0F}" type="parTrans" cxnId="{605A54FC-E8C1-423A-97BA-EF2BF978D56E}">
      <dgm:prSet/>
      <dgm:spPr/>
      <dgm:t>
        <a:bodyPr/>
        <a:lstStyle/>
        <a:p>
          <a:endParaRPr lang="en-GB" noProof="0"/>
        </a:p>
      </dgm:t>
    </dgm:pt>
    <dgm:pt modelId="{AD8B2210-8EB9-40BD-8D47-0EDEA2EFC85E}" type="sibTrans" cxnId="{605A54FC-E8C1-423A-97BA-EF2BF978D56E}">
      <dgm:prSet/>
      <dgm:spPr/>
      <dgm:t>
        <a:bodyPr/>
        <a:lstStyle/>
        <a:p>
          <a:endParaRPr lang="en-GB" noProof="0"/>
        </a:p>
      </dgm:t>
    </dgm:pt>
    <dgm:pt modelId="{5552D29D-3498-4BCE-A1CD-F8F29605840D}">
      <dgm:prSet phldrT="[Text]" custT="1"/>
      <dgm:spPr/>
      <dgm:t>
        <a:bodyPr/>
        <a:lstStyle/>
        <a:p>
          <a:pPr rtl="0"/>
          <a:r>
            <a:rPr lang="en-GB" sz="1500" noProof="0">
              <a:solidFill>
                <a:srgbClr val="0F218B"/>
              </a:solidFill>
              <a:latin typeface="Calibri"/>
              <a:ea typeface="Calibri"/>
              <a:cs typeface="Calibri"/>
            </a:rPr>
            <a:t> Is expected to be delivered 3-4 months after the factual report </a:t>
          </a:r>
        </a:p>
      </dgm:t>
    </dgm:pt>
    <dgm:pt modelId="{82996782-DE73-4200-8EFA-886F5C567536}" type="parTrans" cxnId="{6B6F6AC7-D252-4482-8D71-888B97B0ADF2}">
      <dgm:prSet/>
      <dgm:spPr/>
      <dgm:t>
        <a:bodyPr/>
        <a:lstStyle/>
        <a:p>
          <a:endParaRPr lang="en-GB"/>
        </a:p>
      </dgm:t>
    </dgm:pt>
    <dgm:pt modelId="{3DF0DF74-E2D5-4C7B-9EE1-8389B16369DC}" type="sibTrans" cxnId="{6B6F6AC7-D252-4482-8D71-888B97B0ADF2}">
      <dgm:prSet/>
      <dgm:spPr/>
      <dgm:t>
        <a:bodyPr/>
        <a:lstStyle/>
        <a:p>
          <a:endParaRPr lang="en-GB"/>
        </a:p>
      </dgm:t>
    </dgm:pt>
    <dgm:pt modelId="{FD69A4C8-18F9-4F35-8868-CAFA8250616C}">
      <dgm:prSet phldrT="[Text]" custT="1"/>
      <dgm:spPr/>
      <dgm:t>
        <a:bodyPr/>
        <a:lstStyle/>
        <a:p>
          <a:pPr marL="114300" lvl="1" indent="0" defTabSz="577850" rtl="0">
            <a:lnSpc>
              <a:spcPct val="90000"/>
            </a:lnSpc>
            <a:spcBef>
              <a:spcPct val="0"/>
            </a:spcBef>
            <a:spcAft>
              <a:spcPct val="15000"/>
            </a:spcAft>
            <a:buFont typeface="Arial" panose="020B0604020202020204" pitchFamily="34" charset="0"/>
            <a:buChar char="•"/>
          </a:pPr>
          <a:r>
            <a:rPr lang="en-GB" sz="1500" noProof="0">
              <a:solidFill>
                <a:srgbClr val="0F218B"/>
              </a:solidFill>
              <a:latin typeface="Calibri"/>
              <a:ea typeface="Calibri"/>
              <a:cs typeface="Calibri"/>
            </a:rPr>
            <a:t> Presents the </a:t>
          </a:r>
          <a:r>
            <a:rPr lang="en-GB" sz="1500" b="1" noProof="0">
              <a:solidFill>
                <a:srgbClr val="00B050"/>
              </a:solidFill>
              <a:latin typeface="Calibri"/>
              <a:ea typeface="Calibri"/>
              <a:cs typeface="Calibri"/>
            </a:rPr>
            <a:t>facts and data </a:t>
          </a:r>
          <a:r>
            <a:rPr lang="en-GB" sz="1500" noProof="0">
              <a:solidFill>
                <a:srgbClr val="0F218B"/>
              </a:solidFill>
              <a:latin typeface="Calibri"/>
              <a:ea typeface="Calibri"/>
              <a:cs typeface="Calibri"/>
            </a:rPr>
            <a:t>on the incident</a:t>
          </a:r>
        </a:p>
      </dgm:t>
    </dgm:pt>
    <dgm:pt modelId="{BB11DD9B-1C8C-4A76-BD90-1B10920B87CB}" type="parTrans" cxnId="{5B5F6F6F-9693-494F-B30F-EB0929573F30}">
      <dgm:prSet/>
      <dgm:spPr/>
      <dgm:t>
        <a:bodyPr/>
        <a:lstStyle/>
        <a:p>
          <a:endParaRPr lang="en-GB"/>
        </a:p>
      </dgm:t>
    </dgm:pt>
    <dgm:pt modelId="{F1CFC158-0F44-4DB9-8AEC-AD72AFC72F3C}" type="sibTrans" cxnId="{5B5F6F6F-9693-494F-B30F-EB0929573F30}">
      <dgm:prSet/>
      <dgm:spPr/>
      <dgm:t>
        <a:bodyPr/>
        <a:lstStyle/>
        <a:p>
          <a:endParaRPr lang="en-GB"/>
        </a:p>
      </dgm:t>
    </dgm:pt>
    <dgm:pt modelId="{4ACAB51F-0350-4CAB-B9BA-09958A9D6C22}">
      <dgm:prSet phldrT="[Text]" custT="1"/>
      <dgm:spPr/>
      <dgm:t>
        <a:bodyPr/>
        <a:lstStyle/>
        <a:p>
          <a:pPr marL="114300" lvl="1" indent="0" defTabSz="577850" rtl="0">
            <a:lnSpc>
              <a:spcPct val="90000"/>
            </a:lnSpc>
            <a:spcBef>
              <a:spcPct val="0"/>
            </a:spcBef>
            <a:spcAft>
              <a:spcPct val="15000"/>
            </a:spcAft>
            <a:buFont typeface="Arial" panose="020B0604020202020204" pitchFamily="34" charset="0"/>
            <a:buChar char="•"/>
          </a:pPr>
          <a:r>
            <a:rPr lang="en-GB" sz="1500" noProof="0">
              <a:solidFill>
                <a:srgbClr val="0F218B"/>
              </a:solidFill>
              <a:latin typeface="Calibri"/>
              <a:ea typeface="Calibri"/>
              <a:cs typeface="Calibri"/>
            </a:rPr>
            <a:t> Does not include analysis nor recommendations </a:t>
          </a:r>
        </a:p>
      </dgm:t>
    </dgm:pt>
    <dgm:pt modelId="{A2902656-9A89-4487-BF27-F5DBA1508F9E}" type="parTrans" cxnId="{6FB93E1E-B675-4ADE-B64B-8C3B0977DB87}">
      <dgm:prSet/>
      <dgm:spPr/>
      <dgm:t>
        <a:bodyPr/>
        <a:lstStyle/>
        <a:p>
          <a:endParaRPr lang="en-GB"/>
        </a:p>
      </dgm:t>
    </dgm:pt>
    <dgm:pt modelId="{DCF9FBC0-476F-4B70-9C8A-83EF4D0F5578}" type="sibTrans" cxnId="{6FB93E1E-B675-4ADE-B64B-8C3B0977DB87}">
      <dgm:prSet/>
      <dgm:spPr/>
      <dgm:t>
        <a:bodyPr/>
        <a:lstStyle/>
        <a:p>
          <a:endParaRPr lang="en-GB"/>
        </a:p>
      </dgm:t>
    </dgm:pt>
    <dgm:pt modelId="{7E72A4B6-7DCB-47E5-BF4E-3B3585B673BE}">
      <dgm:prSet phldrT="[Text]" custT="1"/>
      <dgm:spPr/>
      <dgm:t>
        <a:bodyPr/>
        <a:lstStyle/>
        <a:p>
          <a:r>
            <a:rPr lang="en-GB" sz="1500" noProof="0">
              <a:solidFill>
                <a:srgbClr val="0F218B"/>
              </a:solidFill>
              <a:latin typeface="Calibri"/>
              <a:ea typeface="Calibri"/>
              <a:cs typeface="Calibri"/>
            </a:rPr>
            <a:t>Includes a detailed analysis of the incident</a:t>
          </a:r>
        </a:p>
      </dgm:t>
    </dgm:pt>
    <dgm:pt modelId="{C8FE5A66-4D29-4DBC-B2C2-91018713D8C6}" type="parTrans" cxnId="{CA5C14CD-AF85-44F4-BD1C-DDEEC9B5A293}">
      <dgm:prSet/>
      <dgm:spPr/>
      <dgm:t>
        <a:bodyPr/>
        <a:lstStyle/>
        <a:p>
          <a:endParaRPr lang="en-GB"/>
        </a:p>
      </dgm:t>
    </dgm:pt>
    <dgm:pt modelId="{C7085EC4-278F-4653-B551-C07BFE90BE99}" type="sibTrans" cxnId="{CA5C14CD-AF85-44F4-BD1C-DDEEC9B5A293}">
      <dgm:prSet/>
      <dgm:spPr/>
      <dgm:t>
        <a:bodyPr/>
        <a:lstStyle/>
        <a:p>
          <a:endParaRPr lang="en-GB"/>
        </a:p>
      </dgm:t>
    </dgm:pt>
    <dgm:pt modelId="{6393E74A-A563-43DE-AADF-64C3A35134EA}">
      <dgm:prSet phldrT="[Text]" custT="1"/>
      <dgm:spPr/>
      <dgm:t>
        <a:bodyPr/>
        <a:lstStyle/>
        <a:p>
          <a:r>
            <a:rPr lang="en-GB" sz="1500" noProof="0">
              <a:solidFill>
                <a:srgbClr val="0F218B"/>
              </a:solidFill>
              <a:latin typeface="Calibri"/>
              <a:ea typeface="Calibri"/>
              <a:cs typeface="Calibri"/>
            </a:rPr>
            <a:t>Includes a list of </a:t>
          </a:r>
          <a:r>
            <a:rPr lang="en-GB" sz="1500" b="1" noProof="0">
              <a:solidFill>
                <a:srgbClr val="00B050"/>
              </a:solidFill>
              <a:latin typeface="Calibri"/>
              <a:ea typeface="Calibri"/>
              <a:cs typeface="Calibri"/>
            </a:rPr>
            <a:t>recommendations</a:t>
          </a:r>
          <a:r>
            <a:rPr lang="en-GB" sz="1500" noProof="0">
              <a:solidFill>
                <a:srgbClr val="0F218B"/>
              </a:solidFill>
              <a:latin typeface="Calibri"/>
              <a:ea typeface="Calibri"/>
              <a:cs typeface="Calibri"/>
            </a:rPr>
            <a:t> to be implemented in order to prevent similar incidents in the future</a:t>
          </a:r>
        </a:p>
      </dgm:t>
    </dgm:pt>
    <dgm:pt modelId="{A7C9E3AE-72FE-4AF8-BCE4-00E02C97F82A}" type="parTrans" cxnId="{AFD9D3C0-64AE-42F1-AF66-829D4E3493F2}">
      <dgm:prSet/>
      <dgm:spPr/>
      <dgm:t>
        <a:bodyPr/>
        <a:lstStyle/>
        <a:p>
          <a:endParaRPr lang="en-GB"/>
        </a:p>
      </dgm:t>
    </dgm:pt>
    <dgm:pt modelId="{5FAF9B11-BBA6-457B-9FD4-B628E5A968E2}" type="sibTrans" cxnId="{AFD9D3C0-64AE-42F1-AF66-829D4E3493F2}">
      <dgm:prSet/>
      <dgm:spPr/>
      <dgm:t>
        <a:bodyPr/>
        <a:lstStyle/>
        <a:p>
          <a:endParaRPr lang="en-GB"/>
        </a:p>
      </dgm:t>
    </dgm:pt>
    <dgm:pt modelId="{99930117-4DE9-4E66-827E-D262A8E42E7B}">
      <dgm:prSet phldrT="[Text]" custT="1"/>
      <dgm:spPr/>
      <dgm:t>
        <a:bodyPr/>
        <a:lstStyle/>
        <a:p>
          <a:pPr marL="114300" lvl="1" indent="0" defTabSz="577850">
            <a:lnSpc>
              <a:spcPct val="90000"/>
            </a:lnSpc>
            <a:spcBef>
              <a:spcPct val="0"/>
            </a:spcBef>
            <a:spcAft>
              <a:spcPct val="15000"/>
            </a:spcAft>
            <a:buFont typeface="Arial" panose="020B0604020202020204" pitchFamily="34" charset="0"/>
            <a:buChar char="•"/>
          </a:pPr>
          <a:r>
            <a:rPr lang="en-US" sz="1500" b="1" noProof="0">
              <a:solidFill>
                <a:srgbClr val="0F218B"/>
              </a:solidFill>
              <a:latin typeface="Calibri"/>
              <a:ea typeface="Calibri"/>
              <a:cs typeface="Calibri"/>
            </a:rPr>
            <a:t> </a:t>
          </a:r>
          <a:r>
            <a:rPr lang="en-US" sz="1500" b="0" noProof="0">
              <a:solidFill>
                <a:srgbClr val="0F218B"/>
              </a:solidFill>
              <a:latin typeface="Calibri"/>
              <a:ea typeface="Calibri"/>
              <a:cs typeface="Calibri"/>
            </a:rPr>
            <a:t>The</a:t>
          </a:r>
          <a:r>
            <a:rPr lang="en-US" sz="1500" b="1" noProof="0">
              <a:solidFill>
                <a:srgbClr val="0F218B"/>
              </a:solidFill>
              <a:latin typeface="Calibri"/>
              <a:ea typeface="Calibri"/>
              <a:cs typeface="Calibri"/>
            </a:rPr>
            <a:t> </a:t>
          </a:r>
          <a:r>
            <a:rPr lang="en-US" sz="1500" b="0" noProof="0">
              <a:solidFill>
                <a:srgbClr val="0F218B"/>
              </a:solidFill>
              <a:latin typeface="Calibri"/>
              <a:ea typeface="Calibri"/>
              <a:cs typeface="Calibri"/>
            </a:rPr>
            <a:t>Expert Panel intends to deliver the factual report earlier than the legal deadline</a:t>
          </a:r>
          <a:endParaRPr lang="en-GB" sz="1500" b="0" noProof="0">
            <a:solidFill>
              <a:srgbClr val="0F218B"/>
            </a:solidFill>
            <a:latin typeface="Calibri"/>
            <a:ea typeface="Calibri"/>
            <a:cs typeface="Calibri"/>
          </a:endParaRPr>
        </a:p>
      </dgm:t>
    </dgm:pt>
    <dgm:pt modelId="{5730974F-6FA9-4601-B432-89B99318BE5B}" type="parTrans" cxnId="{839B545D-3A03-4E32-9B23-B8885D73AFDD}">
      <dgm:prSet/>
      <dgm:spPr/>
      <dgm:t>
        <a:bodyPr/>
        <a:lstStyle/>
        <a:p>
          <a:endParaRPr lang="en-GB"/>
        </a:p>
      </dgm:t>
    </dgm:pt>
    <dgm:pt modelId="{5FFAA2F2-3434-4D12-A465-0EBFDCC5088E}" type="sibTrans" cxnId="{839B545D-3A03-4E32-9B23-B8885D73AFDD}">
      <dgm:prSet/>
      <dgm:spPr/>
      <dgm:t>
        <a:bodyPr/>
        <a:lstStyle/>
        <a:p>
          <a:endParaRPr lang="en-GB"/>
        </a:p>
      </dgm:t>
    </dgm:pt>
    <dgm:pt modelId="{D45617F8-E98C-49CC-B87A-323DA82DECE1}">
      <dgm:prSet phldrT="[Text]" custT="1"/>
      <dgm:spPr/>
      <dgm:t>
        <a:bodyPr/>
        <a:lstStyle/>
        <a:p>
          <a:r>
            <a:rPr lang="en-GB" sz="1500" noProof="0">
              <a:solidFill>
                <a:srgbClr val="0F218B"/>
              </a:solidFill>
              <a:latin typeface="Calibri"/>
              <a:ea typeface="Calibri"/>
              <a:cs typeface="Calibri"/>
            </a:rPr>
            <a:t>Next meetings planned on</a:t>
          </a:r>
        </a:p>
      </dgm:t>
    </dgm:pt>
    <dgm:pt modelId="{548F75B2-FBFC-4807-9082-DF48FF409439}" type="parTrans" cxnId="{C0569999-79C8-4034-B928-0C6D49F8EA72}">
      <dgm:prSet/>
      <dgm:spPr/>
      <dgm:t>
        <a:bodyPr/>
        <a:lstStyle/>
        <a:p>
          <a:endParaRPr lang="en-GB"/>
        </a:p>
      </dgm:t>
    </dgm:pt>
    <dgm:pt modelId="{0CE85695-7901-4942-AB1A-B3F7F97F3634}" type="sibTrans" cxnId="{C0569999-79C8-4034-B928-0C6D49F8EA72}">
      <dgm:prSet/>
      <dgm:spPr/>
      <dgm:t>
        <a:bodyPr/>
        <a:lstStyle/>
        <a:p>
          <a:endParaRPr lang="en-GB"/>
        </a:p>
      </dgm:t>
    </dgm:pt>
    <dgm:pt modelId="{2C4C11AE-46B3-4548-A800-9E0446332CEC}">
      <dgm:prSet phldrT="[Text]" custT="1"/>
      <dgm:spPr/>
      <dgm:t>
        <a:bodyPr/>
        <a:lstStyle/>
        <a:p>
          <a:r>
            <a:rPr lang="en-GB" sz="1500" noProof="0">
              <a:solidFill>
                <a:srgbClr val="0F218B"/>
              </a:solidFill>
              <a:latin typeface="Calibri"/>
              <a:ea typeface="Calibri"/>
              <a:cs typeface="Calibri"/>
            </a:rPr>
            <a:t>19 September</a:t>
          </a:r>
        </a:p>
      </dgm:t>
    </dgm:pt>
    <dgm:pt modelId="{DBA9E416-CE33-4E55-BE26-6A5E6FBD3BDE}" type="parTrans" cxnId="{5C18144D-D020-41FD-A162-8F60A4FB19B7}">
      <dgm:prSet/>
      <dgm:spPr/>
      <dgm:t>
        <a:bodyPr/>
        <a:lstStyle/>
        <a:p>
          <a:endParaRPr lang="en-GB"/>
        </a:p>
      </dgm:t>
    </dgm:pt>
    <dgm:pt modelId="{2F4908D0-EE64-4011-BF3B-DDA497FB0EC8}" type="sibTrans" cxnId="{5C18144D-D020-41FD-A162-8F60A4FB19B7}">
      <dgm:prSet/>
      <dgm:spPr/>
      <dgm:t>
        <a:bodyPr/>
        <a:lstStyle/>
        <a:p>
          <a:endParaRPr lang="en-GB"/>
        </a:p>
      </dgm:t>
    </dgm:pt>
    <dgm:pt modelId="{36A1FEB9-5C10-4586-B274-BB0080D82915}">
      <dgm:prSet phldrT="[Text]" custT="1"/>
      <dgm:spPr/>
      <dgm:t>
        <a:bodyPr/>
        <a:lstStyle/>
        <a:p>
          <a:r>
            <a:rPr lang="en-US" sz="1500" noProof="0">
              <a:solidFill>
                <a:srgbClr val="0F218B"/>
              </a:solidFill>
              <a:latin typeface="Calibri"/>
              <a:ea typeface="Calibri"/>
              <a:cs typeface="Calibri"/>
            </a:rPr>
            <a:t>14 October</a:t>
          </a:r>
          <a:endParaRPr lang="en-GB" sz="1500" noProof="0">
            <a:solidFill>
              <a:srgbClr val="0F218B"/>
            </a:solidFill>
            <a:latin typeface="Calibri"/>
            <a:ea typeface="Calibri"/>
            <a:cs typeface="Calibri"/>
          </a:endParaRPr>
        </a:p>
      </dgm:t>
    </dgm:pt>
    <dgm:pt modelId="{ABB15654-E810-4118-BE90-CF82010452EA}" type="parTrans" cxnId="{0D9EBCE3-60E6-42D2-BA86-04AAF9CCF47C}">
      <dgm:prSet/>
      <dgm:spPr/>
      <dgm:t>
        <a:bodyPr/>
        <a:lstStyle/>
        <a:p>
          <a:endParaRPr lang="en-GB"/>
        </a:p>
      </dgm:t>
    </dgm:pt>
    <dgm:pt modelId="{92803A37-0403-4C4F-81B9-52E5E0EF4187}" type="sibTrans" cxnId="{0D9EBCE3-60E6-42D2-BA86-04AAF9CCF47C}">
      <dgm:prSet/>
      <dgm:spPr/>
      <dgm:t>
        <a:bodyPr/>
        <a:lstStyle/>
        <a:p>
          <a:endParaRPr lang="en-GB"/>
        </a:p>
      </dgm:t>
    </dgm:pt>
    <dgm:pt modelId="{E03E8F68-6F9C-45C8-AC66-ED55F49BCF4D}">
      <dgm:prSet phldrT="[Text]" custT="1"/>
      <dgm:spPr/>
      <dgm:t>
        <a:bodyPr/>
        <a:lstStyle/>
        <a:p>
          <a:r>
            <a:rPr lang="en-US" sz="1500" noProof="0">
              <a:solidFill>
                <a:srgbClr val="0F218B"/>
              </a:solidFill>
              <a:latin typeface="Calibri"/>
              <a:ea typeface="Calibri"/>
              <a:cs typeface="Calibri"/>
            </a:rPr>
            <a:t>30 October</a:t>
          </a:r>
          <a:endParaRPr lang="en-GB" sz="1500" noProof="0">
            <a:solidFill>
              <a:srgbClr val="0F218B"/>
            </a:solidFill>
            <a:latin typeface="Calibri"/>
            <a:ea typeface="Calibri"/>
            <a:cs typeface="Calibri"/>
          </a:endParaRPr>
        </a:p>
      </dgm:t>
    </dgm:pt>
    <dgm:pt modelId="{6097DE19-4FF1-499E-BA9A-4D320399E883}" type="parTrans" cxnId="{5AD556DF-8736-4D38-B112-F33CF36FA5FE}">
      <dgm:prSet/>
      <dgm:spPr/>
      <dgm:t>
        <a:bodyPr/>
        <a:lstStyle/>
        <a:p>
          <a:endParaRPr lang="en-GB"/>
        </a:p>
      </dgm:t>
    </dgm:pt>
    <dgm:pt modelId="{9639BDD2-F58A-48BF-B088-93301FE8E23D}" type="sibTrans" cxnId="{5AD556DF-8736-4D38-B112-F33CF36FA5FE}">
      <dgm:prSet/>
      <dgm:spPr/>
      <dgm:t>
        <a:bodyPr/>
        <a:lstStyle/>
        <a:p>
          <a:endParaRPr lang="en-GB"/>
        </a:p>
      </dgm:t>
    </dgm:pt>
    <dgm:pt modelId="{53E84067-9BA2-4DA0-8B04-05D2ACFC53E6}">
      <dgm:prSet phldrT="[Text]" custT="1"/>
      <dgm:spPr/>
      <dgm:t>
        <a:bodyPr/>
        <a:lstStyle/>
        <a:p>
          <a:r>
            <a:rPr lang="en-US" sz="1500" noProof="0">
              <a:solidFill>
                <a:srgbClr val="0F218B"/>
              </a:solidFill>
              <a:latin typeface="Calibri"/>
              <a:ea typeface="Calibri"/>
              <a:cs typeface="Calibri"/>
            </a:rPr>
            <a:t>18 November</a:t>
          </a:r>
          <a:endParaRPr lang="en-GB" sz="1500" noProof="0">
            <a:solidFill>
              <a:srgbClr val="0F218B"/>
            </a:solidFill>
            <a:latin typeface="Calibri"/>
            <a:ea typeface="Calibri"/>
            <a:cs typeface="Calibri"/>
          </a:endParaRPr>
        </a:p>
      </dgm:t>
    </dgm:pt>
    <dgm:pt modelId="{F27BB353-A9A8-41EA-8060-4AE3445189BB}" type="parTrans" cxnId="{1AA9E0D5-4A51-4AD6-A73A-CBB130F8AD29}">
      <dgm:prSet/>
      <dgm:spPr/>
      <dgm:t>
        <a:bodyPr/>
        <a:lstStyle/>
        <a:p>
          <a:endParaRPr lang="en-GB"/>
        </a:p>
      </dgm:t>
    </dgm:pt>
    <dgm:pt modelId="{B6C66D08-21B7-4E5D-AAA2-E8926FD5D094}" type="sibTrans" cxnId="{1AA9E0D5-4A51-4AD6-A73A-CBB130F8AD29}">
      <dgm:prSet/>
      <dgm:spPr/>
      <dgm:t>
        <a:bodyPr/>
        <a:lstStyle/>
        <a:p>
          <a:endParaRPr lang="en-GB"/>
        </a:p>
      </dgm:t>
    </dgm:pt>
    <dgm:pt modelId="{3EB6D3D6-7F6C-48DF-A7BD-F6F725554EAE}">
      <dgm:prSet phldrT="[Text]" custT="1"/>
      <dgm:spPr/>
      <dgm:t>
        <a:bodyPr/>
        <a:lstStyle/>
        <a:p>
          <a:r>
            <a:rPr lang="en-US" sz="1500" noProof="0">
              <a:solidFill>
                <a:srgbClr val="0F218B"/>
              </a:solidFill>
              <a:latin typeface="Calibri"/>
              <a:ea typeface="Calibri"/>
              <a:cs typeface="Calibri"/>
            </a:rPr>
            <a:t>10 December</a:t>
          </a:r>
          <a:endParaRPr lang="en-GB" sz="1500" noProof="0">
            <a:solidFill>
              <a:srgbClr val="0F218B"/>
            </a:solidFill>
            <a:latin typeface="Calibri"/>
            <a:ea typeface="Calibri"/>
            <a:cs typeface="Calibri"/>
          </a:endParaRPr>
        </a:p>
      </dgm:t>
    </dgm:pt>
    <dgm:pt modelId="{24252B50-7B96-4B30-9C8A-0CA9D2F102D3}" type="parTrans" cxnId="{954F9903-CBBC-4036-8BBD-0997BD2AB845}">
      <dgm:prSet/>
      <dgm:spPr/>
      <dgm:t>
        <a:bodyPr/>
        <a:lstStyle/>
        <a:p>
          <a:endParaRPr lang="en-GB"/>
        </a:p>
      </dgm:t>
    </dgm:pt>
    <dgm:pt modelId="{663CEA7F-48CC-4E35-A615-F33E60275CCF}" type="sibTrans" cxnId="{954F9903-CBBC-4036-8BBD-0997BD2AB845}">
      <dgm:prSet/>
      <dgm:spPr/>
      <dgm:t>
        <a:bodyPr/>
        <a:lstStyle/>
        <a:p>
          <a:endParaRPr lang="en-GB"/>
        </a:p>
      </dgm:t>
    </dgm:pt>
    <dgm:pt modelId="{615EF0D1-2BEE-45A0-A399-8599D867487C}">
      <dgm:prSet phldrT="[Text]" custT="1"/>
      <dgm:spPr/>
      <dgm:t>
        <a:bodyPr/>
        <a:lstStyle/>
        <a:p>
          <a:r>
            <a:rPr lang="en-GB" sz="1500" noProof="0">
              <a:solidFill>
                <a:srgbClr val="0F218B"/>
              </a:solidFill>
              <a:latin typeface="Calibri"/>
              <a:ea typeface="Calibri"/>
              <a:cs typeface="Calibri"/>
            </a:rPr>
            <a:t>6</a:t>
          </a:r>
          <a:r>
            <a:rPr lang="en-GB" sz="1500" baseline="30000" noProof="0">
              <a:solidFill>
                <a:srgbClr val="0F218B"/>
              </a:solidFill>
              <a:latin typeface="Calibri"/>
              <a:ea typeface="Calibri"/>
              <a:cs typeface="Calibri"/>
            </a:rPr>
            <a:t>th</a:t>
          </a:r>
          <a:r>
            <a:rPr lang="en-GB" sz="1500" noProof="0">
              <a:solidFill>
                <a:srgbClr val="0F218B"/>
              </a:solidFill>
              <a:latin typeface="Calibri"/>
              <a:ea typeface="Calibri"/>
              <a:cs typeface="Calibri"/>
            </a:rPr>
            <a:t> meeting on 2 Sept 2025</a:t>
          </a:r>
        </a:p>
      </dgm:t>
    </dgm:pt>
    <dgm:pt modelId="{89849FA1-8E40-4C14-9CD7-0C66ED44ADE5}" type="parTrans" cxnId="{4C25F6FE-4153-4A72-95E9-9AEF6397BF53}">
      <dgm:prSet/>
      <dgm:spPr/>
      <dgm:t>
        <a:bodyPr/>
        <a:lstStyle/>
        <a:p>
          <a:endParaRPr lang="de-AT"/>
        </a:p>
      </dgm:t>
    </dgm:pt>
    <dgm:pt modelId="{A46051C0-4E08-4908-A91C-D9BA61A68018}" type="sibTrans" cxnId="{4C25F6FE-4153-4A72-95E9-9AEF6397BF53}">
      <dgm:prSet/>
      <dgm:spPr/>
      <dgm:t>
        <a:bodyPr/>
        <a:lstStyle/>
        <a:p>
          <a:endParaRPr lang="de-AT"/>
        </a:p>
      </dgm:t>
    </dgm:pt>
    <dgm:pt modelId="{51EE85DF-DA6D-429C-A5F5-88A02F59EFBA}" type="pres">
      <dgm:prSet presAssocID="{FBA0FBE5-2444-4A4F-A285-653D7D679106}" presName="Name0" presStyleCnt="0">
        <dgm:presLayoutVars>
          <dgm:dir/>
          <dgm:animLvl val="lvl"/>
          <dgm:resizeHandles val="exact"/>
        </dgm:presLayoutVars>
      </dgm:prSet>
      <dgm:spPr/>
    </dgm:pt>
    <dgm:pt modelId="{453E4BF0-A3DA-48EA-821F-6D67A933D303}" type="pres">
      <dgm:prSet presAssocID="{FBA0FBE5-2444-4A4F-A285-653D7D679106}" presName="tSp" presStyleCnt="0"/>
      <dgm:spPr/>
    </dgm:pt>
    <dgm:pt modelId="{88FAFA28-FF99-4C8A-AF99-46DF6314466E}" type="pres">
      <dgm:prSet presAssocID="{FBA0FBE5-2444-4A4F-A285-653D7D679106}" presName="bSp" presStyleCnt="0"/>
      <dgm:spPr/>
    </dgm:pt>
    <dgm:pt modelId="{6199541D-F15F-4C5F-8942-1E42E535A4CD}" type="pres">
      <dgm:prSet presAssocID="{FBA0FBE5-2444-4A4F-A285-653D7D679106}" presName="process" presStyleCnt="0"/>
      <dgm:spPr/>
    </dgm:pt>
    <dgm:pt modelId="{0E68F39E-0A0C-4917-AFB5-4EB8E033D7E2}" type="pres">
      <dgm:prSet presAssocID="{83FC86D8-86C9-41D7-9C06-EA04244A2A4A}" presName="composite1" presStyleCnt="0"/>
      <dgm:spPr/>
    </dgm:pt>
    <dgm:pt modelId="{0557240A-E487-4C44-98D5-6841F1369E93}" type="pres">
      <dgm:prSet presAssocID="{83FC86D8-86C9-41D7-9C06-EA04244A2A4A}" presName="dummyNode1" presStyleLbl="node1" presStyleIdx="0" presStyleCnt="3"/>
      <dgm:spPr/>
    </dgm:pt>
    <dgm:pt modelId="{3950F36D-E7F0-43E8-9BEB-B77C812D1B5C}" type="pres">
      <dgm:prSet presAssocID="{83FC86D8-86C9-41D7-9C06-EA04244A2A4A}" presName="childNode1" presStyleLbl="bgAcc1" presStyleIdx="0" presStyleCnt="3" custScaleX="130619" custScaleY="129887">
        <dgm:presLayoutVars>
          <dgm:bulletEnabled val="1"/>
        </dgm:presLayoutVars>
      </dgm:prSet>
      <dgm:spPr/>
    </dgm:pt>
    <dgm:pt modelId="{52B6B82B-DAC3-455E-868C-E014401EF063}" type="pres">
      <dgm:prSet presAssocID="{83FC86D8-86C9-41D7-9C06-EA04244A2A4A}" presName="childNode1tx" presStyleLbl="bgAcc1" presStyleIdx="0" presStyleCnt="3">
        <dgm:presLayoutVars>
          <dgm:bulletEnabled val="1"/>
        </dgm:presLayoutVars>
      </dgm:prSet>
      <dgm:spPr/>
    </dgm:pt>
    <dgm:pt modelId="{24617DD2-77D4-482C-B550-AA4FEEE72D21}" type="pres">
      <dgm:prSet presAssocID="{83FC86D8-86C9-41D7-9C06-EA04244A2A4A}" presName="parentNode1" presStyleLbl="node1" presStyleIdx="0" presStyleCnt="3" custLinFactNeighborX="13178" custLinFactNeighborY="19927">
        <dgm:presLayoutVars>
          <dgm:chMax val="1"/>
          <dgm:bulletEnabled val="1"/>
        </dgm:presLayoutVars>
      </dgm:prSet>
      <dgm:spPr/>
    </dgm:pt>
    <dgm:pt modelId="{14EB957B-6217-43DF-928D-375DCBFFD34F}" type="pres">
      <dgm:prSet presAssocID="{83FC86D8-86C9-41D7-9C06-EA04244A2A4A}" presName="connSite1" presStyleCnt="0"/>
      <dgm:spPr/>
    </dgm:pt>
    <dgm:pt modelId="{A4954C12-68F5-4CC2-A61E-B78E803A9563}" type="pres">
      <dgm:prSet presAssocID="{B1BBD8D3-D6B4-46E9-84AC-A2771090ACEC}" presName="Name9" presStyleLbl="sibTrans2D1" presStyleIdx="0" presStyleCnt="2"/>
      <dgm:spPr/>
    </dgm:pt>
    <dgm:pt modelId="{7952D39C-402F-4145-88D2-AB17FF33DE38}" type="pres">
      <dgm:prSet presAssocID="{5846CFCA-9C6F-4A2C-B576-2A1631118AD4}" presName="composite2" presStyleCnt="0"/>
      <dgm:spPr/>
    </dgm:pt>
    <dgm:pt modelId="{A63AD3AF-1965-488F-975B-2092670A69CD}" type="pres">
      <dgm:prSet presAssocID="{5846CFCA-9C6F-4A2C-B576-2A1631118AD4}" presName="dummyNode2" presStyleLbl="node1" presStyleIdx="0" presStyleCnt="3"/>
      <dgm:spPr/>
    </dgm:pt>
    <dgm:pt modelId="{571A7FD9-9BA7-4316-93B1-8FB96F39A131}" type="pres">
      <dgm:prSet presAssocID="{5846CFCA-9C6F-4A2C-B576-2A1631118AD4}" presName="childNode2" presStyleLbl="bgAcc1" presStyleIdx="1" presStyleCnt="3" custScaleX="125147" custScaleY="132717">
        <dgm:presLayoutVars>
          <dgm:bulletEnabled val="1"/>
        </dgm:presLayoutVars>
      </dgm:prSet>
      <dgm:spPr/>
    </dgm:pt>
    <dgm:pt modelId="{F2C4659E-14AF-4F0B-8F24-D624A3C06CC9}" type="pres">
      <dgm:prSet presAssocID="{5846CFCA-9C6F-4A2C-B576-2A1631118AD4}" presName="childNode2tx" presStyleLbl="bgAcc1" presStyleIdx="1" presStyleCnt="3">
        <dgm:presLayoutVars>
          <dgm:bulletEnabled val="1"/>
        </dgm:presLayoutVars>
      </dgm:prSet>
      <dgm:spPr/>
    </dgm:pt>
    <dgm:pt modelId="{71FA5586-6C8C-4D3C-B1FE-D13DA60D01A5}" type="pres">
      <dgm:prSet presAssocID="{5846CFCA-9C6F-4A2C-B576-2A1631118AD4}" presName="parentNode2" presStyleLbl="node1" presStyleIdx="1" presStyleCnt="3" custLinFactNeighborX="9128" custLinFactNeighborY="-16694">
        <dgm:presLayoutVars>
          <dgm:chMax val="0"/>
          <dgm:bulletEnabled val="1"/>
        </dgm:presLayoutVars>
      </dgm:prSet>
      <dgm:spPr/>
    </dgm:pt>
    <dgm:pt modelId="{643D9879-A7C1-4F25-9452-CCAA4DA7D85A}" type="pres">
      <dgm:prSet presAssocID="{5846CFCA-9C6F-4A2C-B576-2A1631118AD4}" presName="connSite2" presStyleCnt="0"/>
      <dgm:spPr/>
    </dgm:pt>
    <dgm:pt modelId="{B9B21449-54B5-4AB5-A78B-93B8BDA3057F}" type="pres">
      <dgm:prSet presAssocID="{B0CE5DC4-54F2-45FA-9CEE-C2636C07B190}" presName="Name18" presStyleLbl="sibTrans2D1" presStyleIdx="1" presStyleCnt="2"/>
      <dgm:spPr/>
    </dgm:pt>
    <dgm:pt modelId="{523E6BBB-5BC5-4501-B4B0-0BCE9A84DB39}" type="pres">
      <dgm:prSet presAssocID="{F24E8B19-379B-49B2-B91F-596B24F4B6E7}" presName="composite1" presStyleCnt="0"/>
      <dgm:spPr/>
    </dgm:pt>
    <dgm:pt modelId="{D3599611-AF03-4564-BB37-34C45AB98E60}" type="pres">
      <dgm:prSet presAssocID="{F24E8B19-379B-49B2-B91F-596B24F4B6E7}" presName="dummyNode1" presStyleLbl="node1" presStyleIdx="1" presStyleCnt="3"/>
      <dgm:spPr/>
    </dgm:pt>
    <dgm:pt modelId="{DFF8931B-2690-4329-BC35-02B76BD1EA3B}" type="pres">
      <dgm:prSet presAssocID="{F24E8B19-379B-49B2-B91F-596B24F4B6E7}" presName="childNode1" presStyleLbl="bgAcc1" presStyleIdx="2" presStyleCnt="3" custScaleX="119282" custScaleY="140242">
        <dgm:presLayoutVars>
          <dgm:bulletEnabled val="1"/>
        </dgm:presLayoutVars>
      </dgm:prSet>
      <dgm:spPr/>
    </dgm:pt>
    <dgm:pt modelId="{EE7ADA7F-E549-4B15-91A8-3063BF5E1ADC}" type="pres">
      <dgm:prSet presAssocID="{F24E8B19-379B-49B2-B91F-596B24F4B6E7}" presName="childNode1tx" presStyleLbl="bgAcc1" presStyleIdx="2" presStyleCnt="3">
        <dgm:presLayoutVars>
          <dgm:bulletEnabled val="1"/>
        </dgm:presLayoutVars>
      </dgm:prSet>
      <dgm:spPr/>
    </dgm:pt>
    <dgm:pt modelId="{1571544E-2A0B-4167-915D-342C6C8E9D1A}" type="pres">
      <dgm:prSet presAssocID="{F24E8B19-379B-49B2-B91F-596B24F4B6E7}" presName="parentNode1" presStyleLbl="node1" presStyleIdx="2" presStyleCnt="3" custLinFactNeighborX="2815" custLinFactNeighborY="39984">
        <dgm:presLayoutVars>
          <dgm:chMax val="1"/>
          <dgm:bulletEnabled val="1"/>
        </dgm:presLayoutVars>
      </dgm:prSet>
      <dgm:spPr/>
    </dgm:pt>
    <dgm:pt modelId="{CF753F25-90F5-482F-9C47-8EE9B286D169}" type="pres">
      <dgm:prSet presAssocID="{F24E8B19-379B-49B2-B91F-596B24F4B6E7}" presName="connSite1" presStyleCnt="0"/>
      <dgm:spPr/>
    </dgm:pt>
  </dgm:ptLst>
  <dgm:cxnLst>
    <dgm:cxn modelId="{954F9903-CBBC-4036-8BBD-0997BD2AB845}" srcId="{D45617F8-E98C-49CC-B87A-323DA82DECE1}" destId="{3EB6D3D6-7F6C-48DF-A7BD-F6F725554EAE}" srcOrd="4" destOrd="0" parTransId="{24252B50-7B96-4B30-9C8A-0CA9D2F102D3}" sibTransId="{663CEA7F-48CC-4E35-A615-F33E60275CCF}"/>
    <dgm:cxn modelId="{C473860F-3167-4BEA-9EFD-7BC1E1407DF4}" type="presOf" srcId="{D45617F8-E98C-49CC-B87A-323DA82DECE1}" destId="{3950F36D-E7F0-43E8-9BEB-B77C812D1B5C}" srcOrd="0" destOrd="2" presId="urn:microsoft.com/office/officeart/2005/8/layout/hProcess4"/>
    <dgm:cxn modelId="{0D92CB11-4265-446B-8DEE-1A9CA95A52AC}" type="presOf" srcId="{FBA0FBE5-2444-4A4F-A285-653D7D679106}" destId="{51EE85DF-DA6D-429C-A5F5-88A02F59EFBA}" srcOrd="0" destOrd="0" presId="urn:microsoft.com/office/officeart/2005/8/layout/hProcess4"/>
    <dgm:cxn modelId="{7A110416-2341-4230-831C-3D29FC980D52}" type="presOf" srcId="{6393E74A-A563-43DE-AADF-64C3A35134EA}" destId="{EE7ADA7F-E549-4B15-91A8-3063BF5E1ADC}" srcOrd="1" destOrd="2" presId="urn:microsoft.com/office/officeart/2005/8/layout/hProcess4"/>
    <dgm:cxn modelId="{77BC321A-2863-4C3F-9EC6-BA7082ED5CDC}" type="presOf" srcId="{7E72A4B6-7DCB-47E5-BF4E-3B3585B673BE}" destId="{EE7ADA7F-E549-4B15-91A8-3063BF5E1ADC}" srcOrd="1" destOrd="1" presId="urn:microsoft.com/office/officeart/2005/8/layout/hProcess4"/>
    <dgm:cxn modelId="{6FB93E1E-B675-4ADE-B64B-8C3B0977DB87}" srcId="{5846CFCA-9C6F-4A2C-B576-2A1631118AD4}" destId="{4ACAB51F-0350-4CAB-B9BA-09958A9D6C22}" srcOrd="1" destOrd="0" parTransId="{A2902656-9A89-4487-BF27-F5DBA1508F9E}" sibTransId="{DCF9FBC0-476F-4B70-9C8A-83EF4D0F5578}"/>
    <dgm:cxn modelId="{F15ACB1F-C4EF-4CAD-AF8F-2D73B9468080}" srcId="{FBA0FBE5-2444-4A4F-A285-653D7D679106}" destId="{83FC86D8-86C9-41D7-9C06-EA04244A2A4A}" srcOrd="0" destOrd="0" parTransId="{7A7B5E5B-A831-40FF-95D5-FA5944E50711}" sibTransId="{B1BBD8D3-D6B4-46E9-84AC-A2771090ACEC}"/>
    <dgm:cxn modelId="{F1920521-9ABB-4495-800C-1F76F1E337BB}" type="presOf" srcId="{E03E8F68-6F9C-45C8-AC66-ED55F49BCF4D}" destId="{3950F36D-E7F0-43E8-9BEB-B77C812D1B5C}" srcOrd="0" destOrd="5" presId="urn:microsoft.com/office/officeart/2005/8/layout/hProcess4"/>
    <dgm:cxn modelId="{FD104021-58E3-44A4-8D4C-E723D1DA7223}" type="presOf" srcId="{3EB6D3D6-7F6C-48DF-A7BD-F6F725554EAE}" destId="{3950F36D-E7F0-43E8-9BEB-B77C812D1B5C}" srcOrd="0" destOrd="7" presId="urn:microsoft.com/office/officeart/2005/8/layout/hProcess4"/>
    <dgm:cxn modelId="{D98AB022-DB8E-479B-B26F-9FB5E8C56A3E}" type="presOf" srcId="{3B7E0EA0-F6E0-4160-9C66-0026CC5F303C}" destId="{EE7ADA7F-E549-4B15-91A8-3063BF5E1ADC}" srcOrd="1" destOrd="0" presId="urn:microsoft.com/office/officeart/2005/8/layout/hProcess4"/>
    <dgm:cxn modelId="{7077C028-37E1-4336-93CE-DD647E909566}" type="presOf" srcId="{99930117-4DE9-4E66-827E-D262A8E42E7B}" destId="{571A7FD9-9BA7-4316-93B1-8FB96F39A131}" srcOrd="0" destOrd="3" presId="urn:microsoft.com/office/officeart/2005/8/layout/hProcess4"/>
    <dgm:cxn modelId="{07C9E738-25FA-440B-9235-5571DF4F99AD}" type="presOf" srcId="{615EF0D1-2BEE-45A0-A399-8599D867487C}" destId="{3950F36D-E7F0-43E8-9BEB-B77C812D1B5C}" srcOrd="0" destOrd="1" presId="urn:microsoft.com/office/officeart/2005/8/layout/hProcess4"/>
    <dgm:cxn modelId="{5219A539-F2AC-447B-8208-E4381AA8B8DF}" type="presOf" srcId="{3CB349F9-AA28-457C-99AC-9C4402AB4FAC}" destId="{3950F36D-E7F0-43E8-9BEB-B77C812D1B5C}" srcOrd="0" destOrd="0" presId="urn:microsoft.com/office/officeart/2005/8/layout/hProcess4"/>
    <dgm:cxn modelId="{FA5A843B-ADCC-4FA3-9C9E-48B3ADEED939}" type="presOf" srcId="{99930117-4DE9-4E66-827E-D262A8E42E7B}" destId="{F2C4659E-14AF-4F0B-8F24-D624A3C06CC9}" srcOrd="1" destOrd="3" presId="urn:microsoft.com/office/officeart/2005/8/layout/hProcess4"/>
    <dgm:cxn modelId="{A239B65C-55C7-43F6-B2E3-25251BF139FC}" type="presOf" srcId="{DA2B59BF-150F-4DFD-BAA3-311CE401CB6F}" destId="{571A7FD9-9BA7-4316-93B1-8FB96F39A131}" srcOrd="0" destOrd="2" presId="urn:microsoft.com/office/officeart/2005/8/layout/hProcess4"/>
    <dgm:cxn modelId="{839B545D-3A03-4E32-9B23-B8885D73AFDD}" srcId="{5846CFCA-9C6F-4A2C-B576-2A1631118AD4}" destId="{99930117-4DE9-4E66-827E-D262A8E42E7B}" srcOrd="3" destOrd="0" parTransId="{5730974F-6FA9-4601-B432-89B99318BE5B}" sibTransId="{5FFAA2F2-3434-4D12-A465-0EBFDCC5088E}"/>
    <dgm:cxn modelId="{DABB555F-ED3C-4C5E-9E00-A8C4F6FCB5C6}" type="presOf" srcId="{3CB349F9-AA28-457C-99AC-9C4402AB4FAC}" destId="{52B6B82B-DAC3-455E-868C-E014401EF063}" srcOrd="1" destOrd="0" presId="urn:microsoft.com/office/officeart/2005/8/layout/hProcess4"/>
    <dgm:cxn modelId="{D36A7242-A7A8-4193-B67E-13827DBECF58}" type="presOf" srcId="{4ACAB51F-0350-4CAB-B9BA-09958A9D6C22}" destId="{571A7FD9-9BA7-4316-93B1-8FB96F39A131}" srcOrd="0" destOrd="1" presId="urn:microsoft.com/office/officeart/2005/8/layout/hProcess4"/>
    <dgm:cxn modelId="{2AD5E543-B501-4297-AFC8-0FAD3D4D34E5}" srcId="{FBA0FBE5-2444-4A4F-A285-653D7D679106}" destId="{5846CFCA-9C6F-4A2C-B576-2A1631118AD4}" srcOrd="1" destOrd="0" parTransId="{A0A1C994-9A14-474E-A476-EC60027D2BFE}" sibTransId="{B0CE5DC4-54F2-45FA-9CEE-C2636C07B190}"/>
    <dgm:cxn modelId="{7450C046-3AC6-4573-B93C-3A6DBAD302F6}" type="presOf" srcId="{36A1FEB9-5C10-4586-B274-BB0080D82915}" destId="{52B6B82B-DAC3-455E-868C-E014401EF063}" srcOrd="1" destOrd="4" presId="urn:microsoft.com/office/officeart/2005/8/layout/hProcess4"/>
    <dgm:cxn modelId="{0C179C67-F73B-4770-A506-731217876253}" srcId="{83FC86D8-86C9-41D7-9C06-EA04244A2A4A}" destId="{3CB349F9-AA28-457C-99AC-9C4402AB4FAC}" srcOrd="0" destOrd="0" parTransId="{70B26F25-8B67-451C-89CA-98DF480F6B56}" sibTransId="{667722BC-3F2E-456E-841A-EAE00CD9FB20}"/>
    <dgm:cxn modelId="{EE131249-2492-4EBC-9996-01833DD32CD5}" type="presOf" srcId="{3EB6D3D6-7F6C-48DF-A7BD-F6F725554EAE}" destId="{52B6B82B-DAC3-455E-868C-E014401EF063}" srcOrd="1" destOrd="7" presId="urn:microsoft.com/office/officeart/2005/8/layout/hProcess4"/>
    <dgm:cxn modelId="{F5CD496C-2E41-4B0C-B023-9997AAEF1B29}" type="presOf" srcId="{5552D29D-3498-4BCE-A1CD-F8F29605840D}" destId="{DFF8931B-2690-4329-BC35-02B76BD1EA3B}" srcOrd="0" destOrd="3" presId="urn:microsoft.com/office/officeart/2005/8/layout/hProcess4"/>
    <dgm:cxn modelId="{852ADB4C-6B81-40A3-BA93-3F84540F0C27}" srcId="{FBA0FBE5-2444-4A4F-A285-653D7D679106}" destId="{F24E8B19-379B-49B2-B91F-596B24F4B6E7}" srcOrd="2" destOrd="0" parTransId="{E78D64B9-7EB5-4559-86B0-E809F03A7E88}" sibTransId="{79CD04DF-7A2B-4DBC-A613-9ECED87274DB}"/>
    <dgm:cxn modelId="{5C18144D-D020-41FD-A162-8F60A4FB19B7}" srcId="{D45617F8-E98C-49CC-B87A-323DA82DECE1}" destId="{2C4C11AE-46B3-4548-A800-9E0446332CEC}" srcOrd="0" destOrd="0" parTransId="{DBA9E416-CE33-4E55-BE26-6A5E6FBD3BDE}" sibTransId="{2F4908D0-EE64-4011-BF3B-DDA497FB0EC8}"/>
    <dgm:cxn modelId="{1628406D-8CFC-4328-B161-2BD6C53E0E1B}" type="presOf" srcId="{D45617F8-E98C-49CC-B87A-323DA82DECE1}" destId="{52B6B82B-DAC3-455E-868C-E014401EF063}" srcOrd="1" destOrd="2" presId="urn:microsoft.com/office/officeart/2005/8/layout/hProcess4"/>
    <dgm:cxn modelId="{5B5F6F6F-9693-494F-B30F-EB0929573F30}" srcId="{5846CFCA-9C6F-4A2C-B576-2A1631118AD4}" destId="{FD69A4C8-18F9-4F35-8868-CAFA8250616C}" srcOrd="0" destOrd="0" parTransId="{BB11DD9B-1C8C-4A76-BD90-1B10920B87CB}" sibTransId="{F1CFC158-0F44-4DB9-8AEC-AD72AFC72F3C}"/>
    <dgm:cxn modelId="{1DFC6F6F-563E-4E65-BE8A-A2F9242A1AE3}" type="presOf" srcId="{FD69A4C8-18F9-4F35-8868-CAFA8250616C}" destId="{F2C4659E-14AF-4F0B-8F24-D624A3C06CC9}" srcOrd="1" destOrd="0" presId="urn:microsoft.com/office/officeart/2005/8/layout/hProcess4"/>
    <dgm:cxn modelId="{3D3F1B50-B148-4146-849E-31C4AC9CE2AB}" type="presOf" srcId="{7E72A4B6-7DCB-47E5-BF4E-3B3585B673BE}" destId="{DFF8931B-2690-4329-BC35-02B76BD1EA3B}" srcOrd="0" destOrd="1" presId="urn:microsoft.com/office/officeart/2005/8/layout/hProcess4"/>
    <dgm:cxn modelId="{9507E950-0323-4478-BA72-688925C421AA}" type="presOf" srcId="{E03E8F68-6F9C-45C8-AC66-ED55F49BCF4D}" destId="{52B6B82B-DAC3-455E-868C-E014401EF063}" srcOrd="1" destOrd="5" presId="urn:microsoft.com/office/officeart/2005/8/layout/hProcess4"/>
    <dgm:cxn modelId="{A6936B5A-C9CC-4443-935E-A1644E2BDA73}" type="presOf" srcId="{53E84067-9BA2-4DA0-8B04-05D2ACFC53E6}" destId="{3950F36D-E7F0-43E8-9BEB-B77C812D1B5C}" srcOrd="0" destOrd="6" presId="urn:microsoft.com/office/officeart/2005/8/layout/hProcess4"/>
    <dgm:cxn modelId="{0331A781-4E9E-41D9-AE28-8EE099911B0E}" type="presOf" srcId="{6393E74A-A563-43DE-AADF-64C3A35134EA}" destId="{DFF8931B-2690-4329-BC35-02B76BD1EA3B}" srcOrd="0" destOrd="2" presId="urn:microsoft.com/office/officeart/2005/8/layout/hProcess4"/>
    <dgm:cxn modelId="{F07C1984-FB35-43C8-87C4-8998298E58B8}" type="presOf" srcId="{2C4C11AE-46B3-4548-A800-9E0446332CEC}" destId="{52B6B82B-DAC3-455E-868C-E014401EF063}" srcOrd="1" destOrd="3" presId="urn:microsoft.com/office/officeart/2005/8/layout/hProcess4"/>
    <dgm:cxn modelId="{26D8B98F-64DF-4CA0-8BB6-7E67B26959F7}" type="presOf" srcId="{DA2B59BF-150F-4DFD-BAA3-311CE401CB6F}" destId="{F2C4659E-14AF-4F0B-8F24-D624A3C06CC9}" srcOrd="1" destOrd="2" presId="urn:microsoft.com/office/officeart/2005/8/layout/hProcess4"/>
    <dgm:cxn modelId="{4F2D2998-D05C-4ADD-B408-F8E76E3389CF}" type="presOf" srcId="{B0CE5DC4-54F2-45FA-9CEE-C2636C07B190}" destId="{B9B21449-54B5-4AB5-A78B-93B8BDA3057F}" srcOrd="0" destOrd="0" presId="urn:microsoft.com/office/officeart/2005/8/layout/hProcess4"/>
    <dgm:cxn modelId="{C0569999-79C8-4034-B928-0C6D49F8EA72}" srcId="{83FC86D8-86C9-41D7-9C06-EA04244A2A4A}" destId="{D45617F8-E98C-49CC-B87A-323DA82DECE1}" srcOrd="2" destOrd="0" parTransId="{548F75B2-FBFC-4807-9082-DF48FF409439}" sibTransId="{0CE85695-7901-4942-AB1A-B3F7F97F3634}"/>
    <dgm:cxn modelId="{728586AF-0AB8-4410-AE96-416CA82D2D77}" type="presOf" srcId="{5846CFCA-9C6F-4A2C-B576-2A1631118AD4}" destId="{71FA5586-6C8C-4D3C-B1FE-D13DA60D01A5}" srcOrd="0" destOrd="0" presId="urn:microsoft.com/office/officeart/2005/8/layout/hProcess4"/>
    <dgm:cxn modelId="{BB48BCB7-0E53-49A4-A68A-A3097358B4B7}" type="presOf" srcId="{4ACAB51F-0350-4CAB-B9BA-09958A9D6C22}" destId="{F2C4659E-14AF-4F0B-8F24-D624A3C06CC9}" srcOrd="1" destOrd="1" presId="urn:microsoft.com/office/officeart/2005/8/layout/hProcess4"/>
    <dgm:cxn modelId="{9B6207BC-290C-4B48-822C-955B0A54EFB6}" srcId="{5846CFCA-9C6F-4A2C-B576-2A1631118AD4}" destId="{DA2B59BF-150F-4DFD-BAA3-311CE401CB6F}" srcOrd="2" destOrd="0" parTransId="{8E5CF281-CCCE-413A-8009-8038B5EB98D8}" sibTransId="{41CF1CFA-1788-4D31-8723-24BCA939F193}"/>
    <dgm:cxn modelId="{AFD9D3C0-64AE-42F1-AF66-829D4E3493F2}" srcId="{F24E8B19-379B-49B2-B91F-596B24F4B6E7}" destId="{6393E74A-A563-43DE-AADF-64C3A35134EA}" srcOrd="2" destOrd="0" parTransId="{A7C9E3AE-72FE-4AF8-BCE4-00E02C97F82A}" sibTransId="{5FAF9B11-BBA6-457B-9FD4-B628E5A968E2}"/>
    <dgm:cxn modelId="{BE3694C6-792D-4301-B1C3-A4A89BCCE344}" type="presOf" srcId="{36A1FEB9-5C10-4586-B274-BB0080D82915}" destId="{3950F36D-E7F0-43E8-9BEB-B77C812D1B5C}" srcOrd="0" destOrd="4" presId="urn:microsoft.com/office/officeart/2005/8/layout/hProcess4"/>
    <dgm:cxn modelId="{6B6F6AC7-D252-4482-8D71-888B97B0ADF2}" srcId="{F24E8B19-379B-49B2-B91F-596B24F4B6E7}" destId="{5552D29D-3498-4BCE-A1CD-F8F29605840D}" srcOrd="3" destOrd="0" parTransId="{82996782-DE73-4200-8EFA-886F5C567536}" sibTransId="{3DF0DF74-E2D5-4C7B-9EE1-8389B16369DC}"/>
    <dgm:cxn modelId="{688D05CB-6D10-4CC5-B881-34F5FBCEB171}" type="presOf" srcId="{83FC86D8-86C9-41D7-9C06-EA04244A2A4A}" destId="{24617DD2-77D4-482C-B550-AA4FEEE72D21}" srcOrd="0" destOrd="0" presId="urn:microsoft.com/office/officeart/2005/8/layout/hProcess4"/>
    <dgm:cxn modelId="{CA5C14CD-AF85-44F4-BD1C-DDEEC9B5A293}" srcId="{F24E8B19-379B-49B2-B91F-596B24F4B6E7}" destId="{7E72A4B6-7DCB-47E5-BF4E-3B3585B673BE}" srcOrd="1" destOrd="0" parTransId="{C8FE5A66-4D29-4DBC-B2C2-91018713D8C6}" sibTransId="{C7085EC4-278F-4653-B551-C07BFE90BE99}"/>
    <dgm:cxn modelId="{E37E1ACE-A428-44AB-B6D9-FDB56DBED5DF}" type="presOf" srcId="{FD69A4C8-18F9-4F35-8868-CAFA8250616C}" destId="{571A7FD9-9BA7-4316-93B1-8FB96F39A131}" srcOrd="0" destOrd="0" presId="urn:microsoft.com/office/officeart/2005/8/layout/hProcess4"/>
    <dgm:cxn modelId="{D8E9A4D3-99F3-4FF9-BDE6-4FA0E05EBADB}" type="presOf" srcId="{53E84067-9BA2-4DA0-8B04-05D2ACFC53E6}" destId="{52B6B82B-DAC3-455E-868C-E014401EF063}" srcOrd="1" destOrd="6" presId="urn:microsoft.com/office/officeart/2005/8/layout/hProcess4"/>
    <dgm:cxn modelId="{1AA9E0D5-4A51-4AD6-A73A-CBB130F8AD29}" srcId="{D45617F8-E98C-49CC-B87A-323DA82DECE1}" destId="{53E84067-9BA2-4DA0-8B04-05D2ACFC53E6}" srcOrd="3" destOrd="0" parTransId="{F27BB353-A9A8-41EA-8060-4AE3445189BB}" sibTransId="{B6C66D08-21B7-4E5D-AAA2-E8926FD5D094}"/>
    <dgm:cxn modelId="{FBDF71D7-3796-429F-9DC9-084A5AADBAFF}" type="presOf" srcId="{2C4C11AE-46B3-4548-A800-9E0446332CEC}" destId="{3950F36D-E7F0-43E8-9BEB-B77C812D1B5C}" srcOrd="0" destOrd="3" presId="urn:microsoft.com/office/officeart/2005/8/layout/hProcess4"/>
    <dgm:cxn modelId="{0FD68BDA-F824-45C4-85BC-985650941892}" type="presOf" srcId="{5552D29D-3498-4BCE-A1CD-F8F29605840D}" destId="{EE7ADA7F-E549-4B15-91A8-3063BF5E1ADC}" srcOrd="1" destOrd="3" presId="urn:microsoft.com/office/officeart/2005/8/layout/hProcess4"/>
    <dgm:cxn modelId="{5AD556DF-8736-4D38-B112-F33CF36FA5FE}" srcId="{D45617F8-E98C-49CC-B87A-323DA82DECE1}" destId="{E03E8F68-6F9C-45C8-AC66-ED55F49BCF4D}" srcOrd="2" destOrd="0" parTransId="{6097DE19-4FF1-499E-BA9A-4D320399E883}" sibTransId="{9639BDD2-F58A-48BF-B088-93301FE8E23D}"/>
    <dgm:cxn modelId="{0D9EBCE3-60E6-42D2-BA86-04AAF9CCF47C}" srcId="{D45617F8-E98C-49CC-B87A-323DA82DECE1}" destId="{36A1FEB9-5C10-4586-B274-BB0080D82915}" srcOrd="1" destOrd="0" parTransId="{ABB15654-E810-4118-BE90-CF82010452EA}" sibTransId="{92803A37-0403-4C4F-81B9-52E5E0EF4187}"/>
    <dgm:cxn modelId="{0A0743E8-1FC2-473B-BC2A-5F196D9D72CB}" type="presOf" srcId="{B1BBD8D3-D6B4-46E9-84AC-A2771090ACEC}" destId="{A4954C12-68F5-4CC2-A61E-B78E803A9563}" srcOrd="0" destOrd="0" presId="urn:microsoft.com/office/officeart/2005/8/layout/hProcess4"/>
    <dgm:cxn modelId="{441B26E9-F810-4AEA-8A4F-C186C13AFD72}" type="presOf" srcId="{615EF0D1-2BEE-45A0-A399-8599D867487C}" destId="{52B6B82B-DAC3-455E-868C-E014401EF063}" srcOrd="1" destOrd="1" presId="urn:microsoft.com/office/officeart/2005/8/layout/hProcess4"/>
    <dgm:cxn modelId="{F45BB7F0-B62C-42BA-BE8B-7C72CDEFE67F}" type="presOf" srcId="{F24E8B19-379B-49B2-B91F-596B24F4B6E7}" destId="{1571544E-2A0B-4167-915D-342C6C8E9D1A}" srcOrd="0" destOrd="0" presId="urn:microsoft.com/office/officeart/2005/8/layout/hProcess4"/>
    <dgm:cxn modelId="{218A29F8-2253-4069-A14F-6E6222DFB86A}" type="presOf" srcId="{3B7E0EA0-F6E0-4160-9C66-0026CC5F303C}" destId="{DFF8931B-2690-4329-BC35-02B76BD1EA3B}" srcOrd="0" destOrd="0" presId="urn:microsoft.com/office/officeart/2005/8/layout/hProcess4"/>
    <dgm:cxn modelId="{605A54FC-E8C1-423A-97BA-EF2BF978D56E}" srcId="{F24E8B19-379B-49B2-B91F-596B24F4B6E7}" destId="{3B7E0EA0-F6E0-4160-9C66-0026CC5F303C}" srcOrd="0" destOrd="0" parTransId="{4ACF4A45-AC79-4790-B8D3-6CE6EF48BB0F}" sibTransId="{AD8B2210-8EB9-40BD-8D47-0EDEA2EFC85E}"/>
    <dgm:cxn modelId="{4C25F6FE-4153-4A72-95E9-9AEF6397BF53}" srcId="{83FC86D8-86C9-41D7-9C06-EA04244A2A4A}" destId="{615EF0D1-2BEE-45A0-A399-8599D867487C}" srcOrd="1" destOrd="0" parTransId="{89849FA1-8E40-4C14-9CD7-0C66ED44ADE5}" sibTransId="{A46051C0-4E08-4908-A91C-D9BA61A68018}"/>
    <dgm:cxn modelId="{76DE3CD9-4475-4F47-80C0-9B2E2DA68E0E}" type="presParOf" srcId="{51EE85DF-DA6D-429C-A5F5-88A02F59EFBA}" destId="{453E4BF0-A3DA-48EA-821F-6D67A933D303}" srcOrd="0" destOrd="0" presId="urn:microsoft.com/office/officeart/2005/8/layout/hProcess4"/>
    <dgm:cxn modelId="{6AF40D82-8761-4F7D-BA2A-1124A7D41A70}" type="presParOf" srcId="{51EE85DF-DA6D-429C-A5F5-88A02F59EFBA}" destId="{88FAFA28-FF99-4C8A-AF99-46DF6314466E}" srcOrd="1" destOrd="0" presId="urn:microsoft.com/office/officeart/2005/8/layout/hProcess4"/>
    <dgm:cxn modelId="{836B7EA8-3955-42D1-96C1-FB88FCE2D050}" type="presParOf" srcId="{51EE85DF-DA6D-429C-A5F5-88A02F59EFBA}" destId="{6199541D-F15F-4C5F-8942-1E42E535A4CD}" srcOrd="2" destOrd="0" presId="urn:microsoft.com/office/officeart/2005/8/layout/hProcess4"/>
    <dgm:cxn modelId="{4CF5B82D-0F9C-4649-B71E-D255C36B4409}" type="presParOf" srcId="{6199541D-F15F-4C5F-8942-1E42E535A4CD}" destId="{0E68F39E-0A0C-4917-AFB5-4EB8E033D7E2}" srcOrd="0" destOrd="0" presId="urn:microsoft.com/office/officeart/2005/8/layout/hProcess4"/>
    <dgm:cxn modelId="{A1911FD9-D3C5-41AF-8689-09295E0B2E7A}" type="presParOf" srcId="{0E68F39E-0A0C-4917-AFB5-4EB8E033D7E2}" destId="{0557240A-E487-4C44-98D5-6841F1369E93}" srcOrd="0" destOrd="0" presId="urn:microsoft.com/office/officeart/2005/8/layout/hProcess4"/>
    <dgm:cxn modelId="{64840199-9B8A-4469-8910-A46EE2BBE1E8}" type="presParOf" srcId="{0E68F39E-0A0C-4917-AFB5-4EB8E033D7E2}" destId="{3950F36D-E7F0-43E8-9BEB-B77C812D1B5C}" srcOrd="1" destOrd="0" presId="urn:microsoft.com/office/officeart/2005/8/layout/hProcess4"/>
    <dgm:cxn modelId="{470DCAEC-BD52-4CD4-83BC-78A1C4B5F52E}" type="presParOf" srcId="{0E68F39E-0A0C-4917-AFB5-4EB8E033D7E2}" destId="{52B6B82B-DAC3-455E-868C-E014401EF063}" srcOrd="2" destOrd="0" presId="urn:microsoft.com/office/officeart/2005/8/layout/hProcess4"/>
    <dgm:cxn modelId="{64EFA228-F31F-4BE5-AE6D-9C38ED22B2D3}" type="presParOf" srcId="{0E68F39E-0A0C-4917-AFB5-4EB8E033D7E2}" destId="{24617DD2-77D4-482C-B550-AA4FEEE72D21}" srcOrd="3" destOrd="0" presId="urn:microsoft.com/office/officeart/2005/8/layout/hProcess4"/>
    <dgm:cxn modelId="{B5095063-6CDE-4626-A3CA-731951D2E24F}" type="presParOf" srcId="{0E68F39E-0A0C-4917-AFB5-4EB8E033D7E2}" destId="{14EB957B-6217-43DF-928D-375DCBFFD34F}" srcOrd="4" destOrd="0" presId="urn:microsoft.com/office/officeart/2005/8/layout/hProcess4"/>
    <dgm:cxn modelId="{1723F322-F14B-48F3-A4EA-C6BEBBA1ECE2}" type="presParOf" srcId="{6199541D-F15F-4C5F-8942-1E42E535A4CD}" destId="{A4954C12-68F5-4CC2-A61E-B78E803A9563}" srcOrd="1" destOrd="0" presId="urn:microsoft.com/office/officeart/2005/8/layout/hProcess4"/>
    <dgm:cxn modelId="{37602E21-9DA0-47D3-B631-102FF264A535}" type="presParOf" srcId="{6199541D-F15F-4C5F-8942-1E42E535A4CD}" destId="{7952D39C-402F-4145-88D2-AB17FF33DE38}" srcOrd="2" destOrd="0" presId="urn:microsoft.com/office/officeart/2005/8/layout/hProcess4"/>
    <dgm:cxn modelId="{B669AC73-DA91-459D-B2A7-713B55B47BE4}" type="presParOf" srcId="{7952D39C-402F-4145-88D2-AB17FF33DE38}" destId="{A63AD3AF-1965-488F-975B-2092670A69CD}" srcOrd="0" destOrd="0" presId="urn:microsoft.com/office/officeart/2005/8/layout/hProcess4"/>
    <dgm:cxn modelId="{F55327B3-3807-4ADC-BE7F-3217BCB787D0}" type="presParOf" srcId="{7952D39C-402F-4145-88D2-AB17FF33DE38}" destId="{571A7FD9-9BA7-4316-93B1-8FB96F39A131}" srcOrd="1" destOrd="0" presId="urn:microsoft.com/office/officeart/2005/8/layout/hProcess4"/>
    <dgm:cxn modelId="{19D915A3-5866-4325-B152-02A4D4EF7101}" type="presParOf" srcId="{7952D39C-402F-4145-88D2-AB17FF33DE38}" destId="{F2C4659E-14AF-4F0B-8F24-D624A3C06CC9}" srcOrd="2" destOrd="0" presId="urn:microsoft.com/office/officeart/2005/8/layout/hProcess4"/>
    <dgm:cxn modelId="{49322AE2-CC77-4F85-9FF2-70F572569950}" type="presParOf" srcId="{7952D39C-402F-4145-88D2-AB17FF33DE38}" destId="{71FA5586-6C8C-4D3C-B1FE-D13DA60D01A5}" srcOrd="3" destOrd="0" presId="urn:microsoft.com/office/officeart/2005/8/layout/hProcess4"/>
    <dgm:cxn modelId="{D1717EDF-2B81-4A50-9843-6A39D9CB3686}" type="presParOf" srcId="{7952D39C-402F-4145-88D2-AB17FF33DE38}" destId="{643D9879-A7C1-4F25-9452-CCAA4DA7D85A}" srcOrd="4" destOrd="0" presId="urn:microsoft.com/office/officeart/2005/8/layout/hProcess4"/>
    <dgm:cxn modelId="{28F47BB8-8011-46DC-B60D-275254CF9631}" type="presParOf" srcId="{6199541D-F15F-4C5F-8942-1E42E535A4CD}" destId="{B9B21449-54B5-4AB5-A78B-93B8BDA3057F}" srcOrd="3" destOrd="0" presId="urn:microsoft.com/office/officeart/2005/8/layout/hProcess4"/>
    <dgm:cxn modelId="{96A57439-5883-4C9A-A224-9E3EB470A681}" type="presParOf" srcId="{6199541D-F15F-4C5F-8942-1E42E535A4CD}" destId="{523E6BBB-5BC5-4501-B4B0-0BCE9A84DB39}" srcOrd="4" destOrd="0" presId="urn:microsoft.com/office/officeart/2005/8/layout/hProcess4"/>
    <dgm:cxn modelId="{FC33C118-1B21-4CB8-8681-AA7D68AA631E}" type="presParOf" srcId="{523E6BBB-5BC5-4501-B4B0-0BCE9A84DB39}" destId="{D3599611-AF03-4564-BB37-34C45AB98E60}" srcOrd="0" destOrd="0" presId="urn:microsoft.com/office/officeart/2005/8/layout/hProcess4"/>
    <dgm:cxn modelId="{D82755DE-6242-4C3E-8C18-3B88B3ABF092}" type="presParOf" srcId="{523E6BBB-5BC5-4501-B4B0-0BCE9A84DB39}" destId="{DFF8931B-2690-4329-BC35-02B76BD1EA3B}" srcOrd="1" destOrd="0" presId="urn:microsoft.com/office/officeart/2005/8/layout/hProcess4"/>
    <dgm:cxn modelId="{74827531-0FB5-4EC8-8FF9-FA9668CE738A}" type="presParOf" srcId="{523E6BBB-5BC5-4501-B4B0-0BCE9A84DB39}" destId="{EE7ADA7F-E549-4B15-91A8-3063BF5E1ADC}" srcOrd="2" destOrd="0" presId="urn:microsoft.com/office/officeart/2005/8/layout/hProcess4"/>
    <dgm:cxn modelId="{A2C41D23-A8F1-43BF-A20C-BD439C3AFDA3}" type="presParOf" srcId="{523E6BBB-5BC5-4501-B4B0-0BCE9A84DB39}" destId="{1571544E-2A0B-4167-915D-342C6C8E9D1A}" srcOrd="3" destOrd="0" presId="urn:microsoft.com/office/officeart/2005/8/layout/hProcess4"/>
    <dgm:cxn modelId="{43EE75EC-0E3B-4A12-90D4-F589D33B2265}" type="presParOf" srcId="{523E6BBB-5BC5-4501-B4B0-0BCE9A84DB39}" destId="{CF753F25-90F5-482F-9C47-8EE9B286D169}"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B42207-6E74-4953-87AD-56E3491661D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PT"/>
        </a:p>
      </dgm:t>
    </dgm:pt>
    <dgm:pt modelId="{62D0020A-EA94-488A-90FD-EBE0F9ACB48E}">
      <dgm:prSet/>
      <dgm:spPr>
        <a:solidFill>
          <a:schemeClr val="accent4">
            <a:lumMod val="75000"/>
          </a:schemeClr>
        </a:solidFill>
      </dgm:spPr>
      <dgm:t>
        <a:bodyPr/>
        <a:lstStyle/>
        <a:p>
          <a:r>
            <a:rPr lang="en-GB" b="1">
              <a:solidFill>
                <a:srgbClr val="FFFF00"/>
              </a:solidFill>
            </a:rPr>
            <a:t>As soon as possible</a:t>
          </a:r>
        </a:p>
        <a:p>
          <a:r>
            <a:rPr lang="en-GB"/>
            <a:t>any device able to provide inertia like PPMs, STATCOMs, Synchronous Condensers shall provide inertia.</a:t>
          </a:r>
        </a:p>
        <a:p>
          <a:r>
            <a:rPr lang="en-GB" err="1"/>
            <a:t>RfG</a:t>
          </a:r>
          <a:r>
            <a:rPr lang="en-GB"/>
            <a:t> 2.0 IGDs  should support TSOs in defining adequate technical requirements to provide the identified needs. This also ensures a level playing field across Europe.</a:t>
          </a:r>
          <a:endParaRPr lang="pt-PT"/>
        </a:p>
      </dgm:t>
    </dgm:pt>
    <dgm:pt modelId="{FE707579-C78E-43E0-84EB-4F59EE2D1A22}" type="parTrans" cxnId="{EB13F5C8-632C-45BE-A260-A037DC0B064F}">
      <dgm:prSet/>
      <dgm:spPr/>
      <dgm:t>
        <a:bodyPr/>
        <a:lstStyle/>
        <a:p>
          <a:endParaRPr lang="pt-PT"/>
        </a:p>
      </dgm:t>
    </dgm:pt>
    <dgm:pt modelId="{CD5FC519-5A6D-403D-BEA6-56F6A63CBA3A}" type="sibTrans" cxnId="{EB13F5C8-632C-45BE-A260-A037DC0B064F}">
      <dgm:prSet/>
      <dgm:spPr/>
      <dgm:t>
        <a:bodyPr/>
        <a:lstStyle/>
        <a:p>
          <a:endParaRPr lang="pt-PT"/>
        </a:p>
      </dgm:t>
    </dgm:pt>
    <dgm:pt modelId="{E7DC6D39-426C-4506-9EAA-2F592FD3E778}">
      <dgm:prSet/>
      <dgm:spPr>
        <a:solidFill>
          <a:schemeClr val="accent4">
            <a:lumMod val="75000"/>
          </a:schemeClr>
        </a:solidFill>
      </dgm:spPr>
      <dgm:t>
        <a:bodyPr/>
        <a:lstStyle/>
        <a:p>
          <a:r>
            <a:rPr lang="en-GB" b="1">
              <a:solidFill>
                <a:srgbClr val="FFFF00"/>
              </a:solidFill>
            </a:rPr>
            <a:t>In parallel</a:t>
          </a:r>
        </a:p>
        <a:p>
          <a:r>
            <a:rPr lang="en-GB"/>
            <a:t>always incentivise optimisation of enhanced response measures and preventive measures.</a:t>
          </a:r>
          <a:endParaRPr lang="pt-PT"/>
        </a:p>
      </dgm:t>
    </dgm:pt>
    <dgm:pt modelId="{B587C16D-0745-4186-82A9-4A128A37E0CB}" type="parTrans" cxnId="{FBB57D59-A628-413B-969A-CEB378DA4558}">
      <dgm:prSet/>
      <dgm:spPr/>
      <dgm:t>
        <a:bodyPr/>
        <a:lstStyle/>
        <a:p>
          <a:endParaRPr lang="pt-PT"/>
        </a:p>
      </dgm:t>
    </dgm:pt>
    <dgm:pt modelId="{510E6E11-DC16-4780-9BD2-530EE706FDD1}" type="sibTrans" cxnId="{FBB57D59-A628-413B-969A-CEB378DA4558}">
      <dgm:prSet/>
      <dgm:spPr/>
      <dgm:t>
        <a:bodyPr/>
        <a:lstStyle/>
        <a:p>
          <a:endParaRPr lang="pt-PT"/>
        </a:p>
      </dgm:t>
    </dgm:pt>
    <dgm:pt modelId="{2D17C25B-0756-4193-BC0E-92E074059AE6}">
      <dgm:prSet/>
      <dgm:spPr>
        <a:solidFill>
          <a:srgbClr val="00947F"/>
        </a:solidFill>
      </dgm:spPr>
      <dgm:t>
        <a:bodyPr/>
        <a:lstStyle/>
        <a:p>
          <a:r>
            <a:rPr lang="en-GB" b="1">
              <a:solidFill>
                <a:srgbClr val="FFFF00"/>
              </a:solidFill>
            </a:rPr>
            <a:t>By 2035</a:t>
          </a:r>
        </a:p>
        <a:p>
          <a:r>
            <a:rPr lang="en-GB"/>
            <a:t>reach </a:t>
          </a:r>
          <a:r>
            <a:rPr lang="en-GB" err="1"/>
            <a:t>Hmin</a:t>
          </a:r>
          <a:r>
            <a:rPr lang="en-GB"/>
            <a:t>= 2 </a:t>
          </a:r>
          <a:r>
            <a:rPr lang="en-GB" err="1"/>
            <a:t>sMW</a:t>
          </a:r>
          <a:r>
            <a:rPr lang="en-GB"/>
            <a:t>/MVA in 50 % of time in a year.</a:t>
          </a:r>
          <a:r>
            <a:rPr lang="en-GB" b="1"/>
            <a:t> </a:t>
          </a:r>
          <a:r>
            <a:rPr lang="en-GB"/>
            <a:t>For the first steps, part of the targets can be largely ensured with technologically available TSO assets.</a:t>
          </a:r>
          <a:endParaRPr lang="pt-PT"/>
        </a:p>
      </dgm:t>
    </dgm:pt>
    <dgm:pt modelId="{F8C890FC-C1B5-4CFD-A166-60D49B6091EC}" type="parTrans" cxnId="{F15BBE1E-EC25-4DD5-AEE8-8BB36EA36490}">
      <dgm:prSet/>
      <dgm:spPr/>
      <dgm:t>
        <a:bodyPr/>
        <a:lstStyle/>
        <a:p>
          <a:endParaRPr lang="pt-PT"/>
        </a:p>
      </dgm:t>
    </dgm:pt>
    <dgm:pt modelId="{35A7A4A7-F64B-4DB6-8035-101A6E79B58D}" type="sibTrans" cxnId="{F15BBE1E-EC25-4DD5-AEE8-8BB36EA36490}">
      <dgm:prSet/>
      <dgm:spPr/>
      <dgm:t>
        <a:bodyPr/>
        <a:lstStyle/>
        <a:p>
          <a:endParaRPr lang="pt-PT"/>
        </a:p>
      </dgm:t>
    </dgm:pt>
    <dgm:pt modelId="{54D4CD79-F090-4372-BB97-98C0A7495C99}">
      <dgm:prSet/>
      <dgm:spPr>
        <a:solidFill>
          <a:srgbClr val="00947F"/>
        </a:solidFill>
      </dgm:spPr>
      <dgm:t>
        <a:bodyPr/>
        <a:lstStyle/>
        <a:p>
          <a:r>
            <a:rPr lang="en-GB" b="1">
              <a:solidFill>
                <a:srgbClr val="FFFF00"/>
              </a:solidFill>
            </a:rPr>
            <a:t>In a long-term target</a:t>
          </a:r>
          <a:r>
            <a:rPr lang="en-GB">
              <a:solidFill>
                <a:srgbClr val="FFFF00"/>
              </a:solidFill>
            </a:rPr>
            <a:t>, subject to reassessment based on the return of experience</a:t>
          </a:r>
        </a:p>
        <a:p>
          <a:r>
            <a:rPr lang="en-GB"/>
            <a:t>all countries shall ensure </a:t>
          </a:r>
          <a:r>
            <a:rPr lang="en-GB" err="1"/>
            <a:t>Hmin</a:t>
          </a:r>
          <a:r>
            <a:rPr lang="en-GB"/>
            <a:t> = 2 </a:t>
          </a:r>
          <a:r>
            <a:rPr lang="en-GB" err="1"/>
            <a:t>sMW</a:t>
          </a:r>
          <a:r>
            <a:rPr lang="en-GB"/>
            <a:t>/MVA in 90 % of time in a year. Such total kinetic energy does not exceed the total kinetic energy levels available in the past for CE.</a:t>
          </a:r>
          <a:endParaRPr lang="pt-PT"/>
        </a:p>
      </dgm:t>
    </dgm:pt>
    <dgm:pt modelId="{CFAFF648-7490-4E35-A635-6CA6F253D72F}" type="parTrans" cxnId="{78807BBB-E269-4F1E-B1A3-A27E7CB8BC81}">
      <dgm:prSet/>
      <dgm:spPr/>
      <dgm:t>
        <a:bodyPr/>
        <a:lstStyle/>
        <a:p>
          <a:endParaRPr lang="pt-PT"/>
        </a:p>
      </dgm:t>
    </dgm:pt>
    <dgm:pt modelId="{5329CE24-AE94-42C8-84CB-5376A7B578E2}" type="sibTrans" cxnId="{78807BBB-E269-4F1E-B1A3-A27E7CB8BC81}">
      <dgm:prSet/>
      <dgm:spPr/>
      <dgm:t>
        <a:bodyPr/>
        <a:lstStyle/>
        <a:p>
          <a:endParaRPr lang="pt-PT"/>
        </a:p>
      </dgm:t>
    </dgm:pt>
    <dgm:pt modelId="{B3A98FF1-AEC2-498E-A546-0B21630141DA}" type="pres">
      <dgm:prSet presAssocID="{4DB42207-6E74-4953-87AD-56E3491661D5}" presName="diagram" presStyleCnt="0">
        <dgm:presLayoutVars>
          <dgm:dir/>
          <dgm:resizeHandles val="exact"/>
        </dgm:presLayoutVars>
      </dgm:prSet>
      <dgm:spPr/>
    </dgm:pt>
    <dgm:pt modelId="{1EA3300D-11CE-40C9-8A6A-76725C42CDD7}" type="pres">
      <dgm:prSet presAssocID="{62D0020A-EA94-488A-90FD-EBE0F9ACB48E}" presName="node" presStyleLbl="node1" presStyleIdx="0" presStyleCnt="4" custScaleY="136147">
        <dgm:presLayoutVars>
          <dgm:bulletEnabled val="1"/>
        </dgm:presLayoutVars>
      </dgm:prSet>
      <dgm:spPr/>
    </dgm:pt>
    <dgm:pt modelId="{F563D3E9-14BF-4B36-9BAC-3B9145868810}" type="pres">
      <dgm:prSet presAssocID="{CD5FC519-5A6D-403D-BEA6-56F6A63CBA3A}" presName="sibTrans" presStyleCnt="0"/>
      <dgm:spPr/>
    </dgm:pt>
    <dgm:pt modelId="{5F6F1FDF-E188-4C54-944F-1FA9AD1E0165}" type="pres">
      <dgm:prSet presAssocID="{E7DC6D39-426C-4506-9EAA-2F592FD3E778}" presName="node" presStyleLbl="node1" presStyleIdx="1" presStyleCnt="4" custScaleY="136147">
        <dgm:presLayoutVars>
          <dgm:bulletEnabled val="1"/>
        </dgm:presLayoutVars>
      </dgm:prSet>
      <dgm:spPr/>
    </dgm:pt>
    <dgm:pt modelId="{7548396C-6F74-4EE7-97EC-E98AF90CEAA8}" type="pres">
      <dgm:prSet presAssocID="{510E6E11-DC16-4780-9BD2-530EE706FDD1}" presName="sibTrans" presStyleCnt="0"/>
      <dgm:spPr/>
    </dgm:pt>
    <dgm:pt modelId="{718F2FAF-4E02-4B78-9425-CC6C5AB25C44}" type="pres">
      <dgm:prSet presAssocID="{2D17C25B-0756-4193-BC0E-92E074059AE6}" presName="node" presStyleLbl="node1" presStyleIdx="2" presStyleCnt="4" custScaleY="136147">
        <dgm:presLayoutVars>
          <dgm:bulletEnabled val="1"/>
        </dgm:presLayoutVars>
      </dgm:prSet>
      <dgm:spPr/>
    </dgm:pt>
    <dgm:pt modelId="{0C067434-50AA-4E4C-B20C-8D3497BBB2ED}" type="pres">
      <dgm:prSet presAssocID="{35A7A4A7-F64B-4DB6-8035-101A6E79B58D}" presName="sibTrans" presStyleCnt="0"/>
      <dgm:spPr/>
    </dgm:pt>
    <dgm:pt modelId="{0772E863-78C4-4138-A291-373C66E4D570}" type="pres">
      <dgm:prSet presAssocID="{54D4CD79-F090-4372-BB97-98C0A7495C99}" presName="node" presStyleLbl="node1" presStyleIdx="3" presStyleCnt="4" custScaleY="136147">
        <dgm:presLayoutVars>
          <dgm:bulletEnabled val="1"/>
        </dgm:presLayoutVars>
      </dgm:prSet>
      <dgm:spPr/>
    </dgm:pt>
  </dgm:ptLst>
  <dgm:cxnLst>
    <dgm:cxn modelId="{97A3E802-F92B-43F9-A7C2-7E21DE003893}" type="presOf" srcId="{2D17C25B-0756-4193-BC0E-92E074059AE6}" destId="{718F2FAF-4E02-4B78-9425-CC6C5AB25C44}" srcOrd="0" destOrd="0" presId="urn:microsoft.com/office/officeart/2005/8/layout/default"/>
    <dgm:cxn modelId="{3B083A0B-6D5C-4A4D-8410-F171FC3B800B}" type="presOf" srcId="{62D0020A-EA94-488A-90FD-EBE0F9ACB48E}" destId="{1EA3300D-11CE-40C9-8A6A-76725C42CDD7}" srcOrd="0" destOrd="0" presId="urn:microsoft.com/office/officeart/2005/8/layout/default"/>
    <dgm:cxn modelId="{F15BBE1E-EC25-4DD5-AEE8-8BB36EA36490}" srcId="{4DB42207-6E74-4953-87AD-56E3491661D5}" destId="{2D17C25B-0756-4193-BC0E-92E074059AE6}" srcOrd="2" destOrd="0" parTransId="{F8C890FC-C1B5-4CFD-A166-60D49B6091EC}" sibTransId="{35A7A4A7-F64B-4DB6-8035-101A6E79B58D}"/>
    <dgm:cxn modelId="{D4A4076A-5A7E-4F57-A0C8-507EBF879AA0}" type="presOf" srcId="{4DB42207-6E74-4953-87AD-56E3491661D5}" destId="{B3A98FF1-AEC2-498E-A546-0B21630141DA}" srcOrd="0" destOrd="0" presId="urn:microsoft.com/office/officeart/2005/8/layout/default"/>
    <dgm:cxn modelId="{FBB57D59-A628-413B-969A-CEB378DA4558}" srcId="{4DB42207-6E74-4953-87AD-56E3491661D5}" destId="{E7DC6D39-426C-4506-9EAA-2F592FD3E778}" srcOrd="1" destOrd="0" parTransId="{B587C16D-0745-4186-82A9-4A128A37E0CB}" sibTransId="{510E6E11-DC16-4780-9BD2-530EE706FDD1}"/>
    <dgm:cxn modelId="{78807BBB-E269-4F1E-B1A3-A27E7CB8BC81}" srcId="{4DB42207-6E74-4953-87AD-56E3491661D5}" destId="{54D4CD79-F090-4372-BB97-98C0A7495C99}" srcOrd="3" destOrd="0" parTransId="{CFAFF648-7490-4E35-A635-6CA6F253D72F}" sibTransId="{5329CE24-AE94-42C8-84CB-5376A7B578E2}"/>
    <dgm:cxn modelId="{A76002C0-C4A3-454B-A8BA-CAAE408B3331}" type="presOf" srcId="{E7DC6D39-426C-4506-9EAA-2F592FD3E778}" destId="{5F6F1FDF-E188-4C54-944F-1FA9AD1E0165}" srcOrd="0" destOrd="0" presId="urn:microsoft.com/office/officeart/2005/8/layout/default"/>
    <dgm:cxn modelId="{EB13F5C8-632C-45BE-A260-A037DC0B064F}" srcId="{4DB42207-6E74-4953-87AD-56E3491661D5}" destId="{62D0020A-EA94-488A-90FD-EBE0F9ACB48E}" srcOrd="0" destOrd="0" parTransId="{FE707579-C78E-43E0-84EB-4F59EE2D1A22}" sibTransId="{CD5FC519-5A6D-403D-BEA6-56F6A63CBA3A}"/>
    <dgm:cxn modelId="{0C340BDC-06C5-4E6F-995C-0A4ADD05431A}" type="presOf" srcId="{54D4CD79-F090-4372-BB97-98C0A7495C99}" destId="{0772E863-78C4-4138-A291-373C66E4D570}" srcOrd="0" destOrd="0" presId="urn:microsoft.com/office/officeart/2005/8/layout/default"/>
    <dgm:cxn modelId="{28623518-949B-498A-912A-FB7ADF6A2EB8}" type="presParOf" srcId="{B3A98FF1-AEC2-498E-A546-0B21630141DA}" destId="{1EA3300D-11CE-40C9-8A6A-76725C42CDD7}" srcOrd="0" destOrd="0" presId="urn:microsoft.com/office/officeart/2005/8/layout/default"/>
    <dgm:cxn modelId="{F7EECA63-4E50-4B00-926E-D97847D22AD5}" type="presParOf" srcId="{B3A98FF1-AEC2-498E-A546-0B21630141DA}" destId="{F563D3E9-14BF-4B36-9BAC-3B9145868810}" srcOrd="1" destOrd="0" presId="urn:microsoft.com/office/officeart/2005/8/layout/default"/>
    <dgm:cxn modelId="{E547F7D7-C4A0-4F65-9DC0-4CCB0C71FE78}" type="presParOf" srcId="{B3A98FF1-AEC2-498E-A546-0B21630141DA}" destId="{5F6F1FDF-E188-4C54-944F-1FA9AD1E0165}" srcOrd="2" destOrd="0" presId="urn:microsoft.com/office/officeart/2005/8/layout/default"/>
    <dgm:cxn modelId="{10BE3F72-6E8D-492D-B467-8097BDF28359}" type="presParOf" srcId="{B3A98FF1-AEC2-498E-A546-0B21630141DA}" destId="{7548396C-6F74-4EE7-97EC-E98AF90CEAA8}" srcOrd="3" destOrd="0" presId="urn:microsoft.com/office/officeart/2005/8/layout/default"/>
    <dgm:cxn modelId="{75AEBEC4-42DC-4F5B-AE79-F4768D5219F0}" type="presParOf" srcId="{B3A98FF1-AEC2-498E-A546-0B21630141DA}" destId="{718F2FAF-4E02-4B78-9425-CC6C5AB25C44}" srcOrd="4" destOrd="0" presId="urn:microsoft.com/office/officeart/2005/8/layout/default"/>
    <dgm:cxn modelId="{07C85DF6-4F84-4CC2-B662-0A45E979422F}" type="presParOf" srcId="{B3A98FF1-AEC2-498E-A546-0B21630141DA}" destId="{0C067434-50AA-4E4C-B20C-8D3497BBB2ED}" srcOrd="5" destOrd="0" presId="urn:microsoft.com/office/officeart/2005/8/layout/default"/>
    <dgm:cxn modelId="{F96D074B-2C39-420E-97E3-59D5D6F3B246}" type="presParOf" srcId="{B3A98FF1-AEC2-498E-A546-0B21630141DA}" destId="{0772E863-78C4-4138-A291-373C66E4D57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721E1-0413-46CA-8047-12F87E8FE2E5}">
      <dsp:nvSpPr>
        <dsp:cNvPr id="0" name=""/>
        <dsp:cNvSpPr/>
      </dsp:nvSpPr>
      <dsp:spPr>
        <a:xfrm>
          <a:off x="0" y="0"/>
          <a:ext cx="1106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CDE90-999D-4AD3-BB15-789BF18E9A52}">
      <dsp:nvSpPr>
        <dsp:cNvPr id="0" name=""/>
        <dsp:cNvSpPr/>
      </dsp:nvSpPr>
      <dsp:spPr>
        <a:xfrm>
          <a:off x="0" y="0"/>
          <a:ext cx="2213940" cy="5257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a:latin typeface="Trebuchet MS" panose="020B0603020202020204" pitchFamily="34" charset="0"/>
            <a:cs typeface="Arial" panose="020B0604020202020204" pitchFamily="34" charset="0"/>
          </a:endParaRPr>
        </a:p>
      </dsp:txBody>
      <dsp:txXfrm>
        <a:off x="0" y="0"/>
        <a:ext cx="2213940" cy="5257868"/>
      </dsp:txXfrm>
    </dsp:sp>
    <dsp:sp modelId="{6C012BBA-B3B7-4D55-A460-4823E7CE3FA6}">
      <dsp:nvSpPr>
        <dsp:cNvPr id="0" name=""/>
        <dsp:cNvSpPr/>
      </dsp:nvSpPr>
      <dsp:spPr>
        <a:xfrm>
          <a:off x="2379985" y="124266"/>
          <a:ext cx="8689715" cy="16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solidFill>
                <a:schemeClr val="tx1"/>
              </a:solidFill>
              <a:latin typeface="Trebuchet MS"/>
              <a:ea typeface="+mn-ea"/>
              <a:cs typeface="+mn-cs"/>
            </a:rPr>
            <a:t>Annual report on operational security indicators (for year 2024) to be published shortly</a:t>
          </a:r>
          <a:endParaRPr lang="en-US" sz="2100" kern="1200">
            <a:solidFill>
              <a:srgbClr val="FFFFFF">
                <a:lumMod val="65000"/>
              </a:srgbClr>
            </a:solidFill>
            <a:latin typeface="Trebuchet MS"/>
            <a:ea typeface="+mn-ea"/>
            <a:cs typeface="+mn-cs"/>
          </a:endParaRPr>
        </a:p>
      </dsp:txBody>
      <dsp:txXfrm>
        <a:off x="2379985" y="124266"/>
        <a:ext cx="8689715" cy="1643083"/>
      </dsp:txXfrm>
    </dsp:sp>
    <dsp:sp modelId="{5649E1A3-4F9A-42D6-844E-C192C1782A11}">
      <dsp:nvSpPr>
        <dsp:cNvPr id="0" name=""/>
        <dsp:cNvSpPr/>
      </dsp:nvSpPr>
      <dsp:spPr>
        <a:xfrm>
          <a:off x="2188435" y="1954492"/>
          <a:ext cx="8855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A2AB46-E5C9-4DB0-AE06-B8F5A081BA80}">
      <dsp:nvSpPr>
        <dsp:cNvPr id="0" name=""/>
        <dsp:cNvSpPr/>
      </dsp:nvSpPr>
      <dsp:spPr>
        <a:xfrm>
          <a:off x="2379985" y="1807392"/>
          <a:ext cx="8689715" cy="16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br>
            <a:rPr lang="en-US" sz="2100" kern="1200">
              <a:solidFill>
                <a:schemeClr val="tx1"/>
              </a:solidFill>
              <a:latin typeface="Trebuchet MS"/>
              <a:ea typeface="+mn-ea"/>
              <a:cs typeface="+mn-cs"/>
            </a:rPr>
          </a:br>
          <a:r>
            <a:rPr lang="en-US" sz="2100" kern="1200">
              <a:solidFill>
                <a:schemeClr val="tx1"/>
              </a:solidFill>
              <a:latin typeface="Trebuchet MS"/>
              <a:ea typeface="+mn-ea"/>
              <a:cs typeface="+mn-cs"/>
            </a:rPr>
            <a:t>Annual report on load-frequency control (for the year 2024) to be published shortly</a:t>
          </a:r>
        </a:p>
      </dsp:txBody>
      <dsp:txXfrm>
        <a:off x="2379985" y="1807392"/>
        <a:ext cx="8689715" cy="1643083"/>
      </dsp:txXfrm>
    </dsp:sp>
    <dsp:sp modelId="{098734B4-F039-426F-A153-9BA0098AEFCD}">
      <dsp:nvSpPr>
        <dsp:cNvPr id="0" name=""/>
        <dsp:cNvSpPr/>
      </dsp:nvSpPr>
      <dsp:spPr>
        <a:xfrm>
          <a:off x="2213940" y="3450475"/>
          <a:ext cx="8855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F88D1C-E610-46F7-9405-0A5E0745A119}">
      <dsp:nvSpPr>
        <dsp:cNvPr id="0" name=""/>
        <dsp:cNvSpPr/>
      </dsp:nvSpPr>
      <dsp:spPr>
        <a:xfrm>
          <a:off x="2379985" y="3614784"/>
          <a:ext cx="8689715" cy="1643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kern="1200"/>
            <a:t>Annual report on regional coordination assessment (for year </a:t>
          </a:r>
          <a:r>
            <a:rPr lang="en-US" sz="2100" b="0" kern="1200">
              <a:latin typeface="Trebuchet MS"/>
            </a:rPr>
            <a:t>2024</a:t>
          </a:r>
          <a:r>
            <a:rPr lang="en-US" sz="2100" b="0" kern="1200"/>
            <a:t>) to be published shortly.</a:t>
          </a:r>
        </a:p>
      </dsp:txBody>
      <dsp:txXfrm>
        <a:off x="2379985" y="3614784"/>
        <a:ext cx="8689715" cy="1643083"/>
      </dsp:txXfrm>
    </dsp:sp>
    <dsp:sp modelId="{85F195FF-4D33-44AB-9E39-53A5DA9E7C4D}">
      <dsp:nvSpPr>
        <dsp:cNvPr id="0" name=""/>
        <dsp:cNvSpPr/>
      </dsp:nvSpPr>
      <dsp:spPr>
        <a:xfrm>
          <a:off x="2213940" y="5175713"/>
          <a:ext cx="8855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0F36D-E7F0-43E8-9BEB-B77C812D1B5C}">
      <dsp:nvSpPr>
        <dsp:cNvPr id="0" name=""/>
        <dsp:cNvSpPr/>
      </dsp:nvSpPr>
      <dsp:spPr>
        <a:xfrm>
          <a:off x="828" y="1135098"/>
          <a:ext cx="3377014" cy="27697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Kick-off meeting on 12 May 2025</a:t>
          </a:r>
          <a:endParaRPr lang="en-GB" sz="1300" kern="1200" noProof="0">
            <a:solidFill>
              <a:srgbClr val="0F218B"/>
            </a:solidFill>
            <a:latin typeface="Calibri"/>
            <a:ea typeface="Calibri"/>
            <a:cs typeface="Calibri"/>
          </a:endParaRPr>
        </a:p>
        <a:p>
          <a:pPr marL="114300" lvl="1"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6</a:t>
          </a:r>
          <a:r>
            <a:rPr lang="en-GB" sz="1500" kern="1200" baseline="30000" noProof="0">
              <a:solidFill>
                <a:srgbClr val="0F218B"/>
              </a:solidFill>
              <a:latin typeface="Calibri"/>
              <a:ea typeface="Calibri"/>
              <a:cs typeface="Calibri"/>
            </a:rPr>
            <a:t>th</a:t>
          </a:r>
          <a:r>
            <a:rPr lang="en-GB" sz="1500" kern="1200" noProof="0">
              <a:solidFill>
                <a:srgbClr val="0F218B"/>
              </a:solidFill>
              <a:latin typeface="Calibri"/>
              <a:ea typeface="Calibri"/>
              <a:cs typeface="Calibri"/>
            </a:rPr>
            <a:t> meeting on 2 Sept 2025</a:t>
          </a:r>
        </a:p>
        <a:p>
          <a:pPr marL="114300" lvl="1"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Next meetings planned on</a:t>
          </a:r>
        </a:p>
        <a:p>
          <a:pPr marL="228600" lvl="2"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19 September</a:t>
          </a:r>
        </a:p>
        <a:p>
          <a:pPr marL="228600" lvl="2" indent="-114300" algn="l" defTabSz="666750">
            <a:lnSpc>
              <a:spcPct val="90000"/>
            </a:lnSpc>
            <a:spcBef>
              <a:spcPct val="0"/>
            </a:spcBef>
            <a:spcAft>
              <a:spcPct val="15000"/>
            </a:spcAft>
            <a:buChar char="•"/>
          </a:pPr>
          <a:r>
            <a:rPr lang="en-US" sz="1500" kern="1200" noProof="0">
              <a:solidFill>
                <a:srgbClr val="0F218B"/>
              </a:solidFill>
              <a:latin typeface="Calibri"/>
              <a:ea typeface="Calibri"/>
              <a:cs typeface="Calibri"/>
            </a:rPr>
            <a:t>14 October</a:t>
          </a:r>
          <a:endParaRPr lang="en-GB" sz="1500" kern="1200" noProof="0">
            <a:solidFill>
              <a:srgbClr val="0F218B"/>
            </a:solidFill>
            <a:latin typeface="Calibri"/>
            <a:ea typeface="Calibri"/>
            <a:cs typeface="Calibri"/>
          </a:endParaRPr>
        </a:p>
        <a:p>
          <a:pPr marL="228600" lvl="2" indent="-114300" algn="l" defTabSz="666750">
            <a:lnSpc>
              <a:spcPct val="90000"/>
            </a:lnSpc>
            <a:spcBef>
              <a:spcPct val="0"/>
            </a:spcBef>
            <a:spcAft>
              <a:spcPct val="15000"/>
            </a:spcAft>
            <a:buChar char="•"/>
          </a:pPr>
          <a:r>
            <a:rPr lang="en-US" sz="1500" kern="1200" noProof="0">
              <a:solidFill>
                <a:srgbClr val="0F218B"/>
              </a:solidFill>
              <a:latin typeface="Calibri"/>
              <a:ea typeface="Calibri"/>
              <a:cs typeface="Calibri"/>
            </a:rPr>
            <a:t>30 October</a:t>
          </a:r>
          <a:endParaRPr lang="en-GB" sz="1500" kern="1200" noProof="0">
            <a:solidFill>
              <a:srgbClr val="0F218B"/>
            </a:solidFill>
            <a:latin typeface="Calibri"/>
            <a:ea typeface="Calibri"/>
            <a:cs typeface="Calibri"/>
          </a:endParaRPr>
        </a:p>
        <a:p>
          <a:pPr marL="228600" lvl="2" indent="-114300" algn="l" defTabSz="666750">
            <a:lnSpc>
              <a:spcPct val="90000"/>
            </a:lnSpc>
            <a:spcBef>
              <a:spcPct val="0"/>
            </a:spcBef>
            <a:spcAft>
              <a:spcPct val="15000"/>
            </a:spcAft>
            <a:buChar char="•"/>
          </a:pPr>
          <a:r>
            <a:rPr lang="en-US" sz="1500" kern="1200" noProof="0">
              <a:solidFill>
                <a:srgbClr val="0F218B"/>
              </a:solidFill>
              <a:latin typeface="Calibri"/>
              <a:ea typeface="Calibri"/>
              <a:cs typeface="Calibri"/>
            </a:rPr>
            <a:t>18 November</a:t>
          </a:r>
          <a:endParaRPr lang="en-GB" sz="1500" kern="1200" noProof="0">
            <a:solidFill>
              <a:srgbClr val="0F218B"/>
            </a:solidFill>
            <a:latin typeface="Calibri"/>
            <a:ea typeface="Calibri"/>
            <a:cs typeface="Calibri"/>
          </a:endParaRPr>
        </a:p>
        <a:p>
          <a:pPr marL="228600" lvl="2" indent="-114300" algn="l" defTabSz="666750">
            <a:lnSpc>
              <a:spcPct val="90000"/>
            </a:lnSpc>
            <a:spcBef>
              <a:spcPct val="0"/>
            </a:spcBef>
            <a:spcAft>
              <a:spcPct val="15000"/>
            </a:spcAft>
            <a:buChar char="•"/>
          </a:pPr>
          <a:r>
            <a:rPr lang="en-US" sz="1500" kern="1200" noProof="0">
              <a:solidFill>
                <a:srgbClr val="0F218B"/>
              </a:solidFill>
              <a:latin typeface="Calibri"/>
              <a:ea typeface="Calibri"/>
              <a:cs typeface="Calibri"/>
            </a:rPr>
            <a:t>10 December</a:t>
          </a:r>
          <a:endParaRPr lang="en-GB" sz="1500" kern="1200" noProof="0">
            <a:solidFill>
              <a:srgbClr val="0F218B"/>
            </a:solidFill>
            <a:latin typeface="Calibri"/>
            <a:ea typeface="Calibri"/>
            <a:cs typeface="Calibri"/>
          </a:endParaRPr>
        </a:p>
      </dsp:txBody>
      <dsp:txXfrm>
        <a:off x="64567" y="1198837"/>
        <a:ext cx="3249536" cy="2048731"/>
      </dsp:txXfrm>
    </dsp:sp>
    <dsp:sp modelId="{A4954C12-68F5-4CC2-A61E-B78E803A9563}">
      <dsp:nvSpPr>
        <dsp:cNvPr id="0" name=""/>
        <dsp:cNvSpPr/>
      </dsp:nvSpPr>
      <dsp:spPr>
        <a:xfrm>
          <a:off x="2077354" y="1901580"/>
          <a:ext cx="3061047" cy="3061047"/>
        </a:xfrm>
        <a:prstGeom prst="leftCircularArrow">
          <a:avLst>
            <a:gd name="adj1" fmla="val 3159"/>
            <a:gd name="adj2" fmla="val 388852"/>
            <a:gd name="adj3" fmla="val 1911952"/>
            <a:gd name="adj4" fmla="val 8772078"/>
            <a:gd name="adj5" fmla="val 368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17DD2-77D4-482C-B550-AA4FEEE72D21}">
      <dsp:nvSpPr>
        <dsp:cNvPr id="0" name=""/>
        <dsp:cNvSpPr/>
      </dsp:nvSpPr>
      <dsp:spPr>
        <a:xfrm>
          <a:off x="1274017" y="3311328"/>
          <a:ext cx="2298126" cy="913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noProof="0">
              <a:latin typeface="Calibri"/>
              <a:ea typeface="Calibri"/>
              <a:cs typeface="Calibri"/>
            </a:rPr>
            <a:t>Establishment of the Expert Panel</a:t>
          </a:r>
        </a:p>
      </dsp:txBody>
      <dsp:txXfrm>
        <a:off x="1300784" y="3338095"/>
        <a:ext cx="2244592" cy="860355"/>
      </dsp:txXfrm>
    </dsp:sp>
    <dsp:sp modelId="{571A7FD9-9BA7-4316-93B1-8FB96F39A131}">
      <dsp:nvSpPr>
        <dsp:cNvPr id="0" name=""/>
        <dsp:cNvSpPr/>
      </dsp:nvSpPr>
      <dsp:spPr>
        <a:xfrm>
          <a:off x="3838370" y="1100156"/>
          <a:ext cx="3235541" cy="28300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0" algn="l" defTabSz="577850" rtl="0">
            <a:lnSpc>
              <a:spcPct val="90000"/>
            </a:lnSpc>
            <a:spcBef>
              <a:spcPct val="0"/>
            </a:spcBef>
            <a:spcAft>
              <a:spcPct val="15000"/>
            </a:spcAft>
            <a:buFont typeface="Arial" panose="020B0604020202020204" pitchFamily="34" charset="0"/>
            <a:buChar char="•"/>
          </a:pPr>
          <a:r>
            <a:rPr lang="en-GB" sz="1500" kern="1200" noProof="0">
              <a:solidFill>
                <a:srgbClr val="0F218B"/>
              </a:solidFill>
              <a:latin typeface="Calibri"/>
              <a:ea typeface="Calibri"/>
              <a:cs typeface="Calibri"/>
            </a:rPr>
            <a:t> Presents the </a:t>
          </a:r>
          <a:r>
            <a:rPr lang="en-GB" sz="1500" b="1" kern="1200" noProof="0">
              <a:solidFill>
                <a:srgbClr val="00B050"/>
              </a:solidFill>
              <a:latin typeface="Calibri"/>
              <a:ea typeface="Calibri"/>
              <a:cs typeface="Calibri"/>
            </a:rPr>
            <a:t>facts and data </a:t>
          </a:r>
          <a:r>
            <a:rPr lang="en-GB" sz="1500" kern="1200" noProof="0">
              <a:solidFill>
                <a:srgbClr val="0F218B"/>
              </a:solidFill>
              <a:latin typeface="Calibri"/>
              <a:ea typeface="Calibri"/>
              <a:cs typeface="Calibri"/>
            </a:rPr>
            <a:t>on the incident</a:t>
          </a:r>
        </a:p>
        <a:p>
          <a:pPr marL="114300" lvl="1" indent="0" algn="l" defTabSz="577850" rtl="0">
            <a:lnSpc>
              <a:spcPct val="90000"/>
            </a:lnSpc>
            <a:spcBef>
              <a:spcPct val="0"/>
            </a:spcBef>
            <a:spcAft>
              <a:spcPct val="15000"/>
            </a:spcAft>
            <a:buFont typeface="Arial" panose="020B0604020202020204" pitchFamily="34" charset="0"/>
            <a:buChar char="•"/>
          </a:pPr>
          <a:r>
            <a:rPr lang="en-GB" sz="1500" kern="1200" noProof="0">
              <a:solidFill>
                <a:srgbClr val="0F218B"/>
              </a:solidFill>
              <a:latin typeface="Calibri"/>
              <a:ea typeface="Calibri"/>
              <a:cs typeface="Calibri"/>
            </a:rPr>
            <a:t> Does not include analysis nor recommendations </a:t>
          </a:r>
        </a:p>
        <a:p>
          <a:pPr marL="114300" lvl="1" indent="0" algn="l" defTabSz="577850">
            <a:lnSpc>
              <a:spcPct val="90000"/>
            </a:lnSpc>
            <a:spcBef>
              <a:spcPct val="0"/>
            </a:spcBef>
            <a:spcAft>
              <a:spcPct val="15000"/>
            </a:spcAft>
            <a:buFont typeface="Arial" panose="020B0604020202020204" pitchFamily="34" charset="0"/>
            <a:buChar char="•"/>
          </a:pPr>
          <a:r>
            <a:rPr lang="en-GB" sz="1500" b="0" kern="1200" noProof="0">
              <a:solidFill>
                <a:srgbClr val="0F218B"/>
              </a:solidFill>
              <a:latin typeface="Calibri"/>
              <a:ea typeface="Calibri"/>
              <a:cs typeface="Calibri"/>
            </a:rPr>
            <a:t> Legal deadline for the factual report: 6 months after the incident</a:t>
          </a:r>
        </a:p>
        <a:p>
          <a:pPr marL="114300" lvl="1" indent="0" algn="l" defTabSz="577850">
            <a:lnSpc>
              <a:spcPct val="90000"/>
            </a:lnSpc>
            <a:spcBef>
              <a:spcPct val="0"/>
            </a:spcBef>
            <a:spcAft>
              <a:spcPct val="15000"/>
            </a:spcAft>
            <a:buFont typeface="Arial" panose="020B0604020202020204" pitchFamily="34" charset="0"/>
            <a:buChar char="•"/>
          </a:pPr>
          <a:r>
            <a:rPr lang="en-US" sz="1500" b="1" kern="1200" noProof="0">
              <a:solidFill>
                <a:srgbClr val="0F218B"/>
              </a:solidFill>
              <a:latin typeface="Calibri"/>
              <a:ea typeface="Calibri"/>
              <a:cs typeface="Calibri"/>
            </a:rPr>
            <a:t> </a:t>
          </a:r>
          <a:r>
            <a:rPr lang="en-US" sz="1500" b="0" kern="1200" noProof="0">
              <a:solidFill>
                <a:srgbClr val="0F218B"/>
              </a:solidFill>
              <a:latin typeface="Calibri"/>
              <a:ea typeface="Calibri"/>
              <a:cs typeface="Calibri"/>
            </a:rPr>
            <a:t>The</a:t>
          </a:r>
          <a:r>
            <a:rPr lang="en-US" sz="1500" b="1" kern="1200" noProof="0">
              <a:solidFill>
                <a:srgbClr val="0F218B"/>
              </a:solidFill>
              <a:latin typeface="Calibri"/>
              <a:ea typeface="Calibri"/>
              <a:cs typeface="Calibri"/>
            </a:rPr>
            <a:t> </a:t>
          </a:r>
          <a:r>
            <a:rPr lang="en-US" sz="1500" b="0" kern="1200" noProof="0">
              <a:solidFill>
                <a:srgbClr val="0F218B"/>
              </a:solidFill>
              <a:latin typeface="Calibri"/>
              <a:ea typeface="Calibri"/>
              <a:cs typeface="Calibri"/>
            </a:rPr>
            <a:t>Expert Panel intends to deliver the factual report earlier than the legal deadline</a:t>
          </a:r>
          <a:endParaRPr lang="en-GB" sz="1500" b="0" kern="1200" noProof="0">
            <a:solidFill>
              <a:srgbClr val="0F218B"/>
            </a:solidFill>
            <a:latin typeface="Calibri"/>
            <a:ea typeface="Calibri"/>
            <a:cs typeface="Calibri"/>
          </a:endParaRPr>
        </a:p>
      </dsp:txBody>
      <dsp:txXfrm>
        <a:off x="3903498" y="1771727"/>
        <a:ext cx="3105285" cy="2093369"/>
      </dsp:txXfrm>
    </dsp:sp>
    <dsp:sp modelId="{B9B21449-54B5-4AB5-A78B-93B8BDA3057F}">
      <dsp:nvSpPr>
        <dsp:cNvPr id="0" name=""/>
        <dsp:cNvSpPr/>
      </dsp:nvSpPr>
      <dsp:spPr>
        <a:xfrm>
          <a:off x="5743432" y="20460"/>
          <a:ext cx="3327123" cy="3327123"/>
        </a:xfrm>
        <a:prstGeom prst="circularArrow">
          <a:avLst>
            <a:gd name="adj1" fmla="val 2907"/>
            <a:gd name="adj2" fmla="val 355634"/>
            <a:gd name="adj3" fmla="val 19661697"/>
            <a:gd name="adj4" fmla="val 12768352"/>
            <a:gd name="adj5" fmla="val 339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FA5586-6C8C-4D3C-B1FE-D13DA60D01A5}">
      <dsp:nvSpPr>
        <dsp:cNvPr id="0" name=""/>
        <dsp:cNvSpPr/>
      </dsp:nvSpPr>
      <dsp:spPr>
        <a:xfrm>
          <a:off x="4947749" y="839477"/>
          <a:ext cx="2298126" cy="913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noProof="0">
              <a:latin typeface="Calibri"/>
              <a:ea typeface="Calibri"/>
              <a:cs typeface="Calibri"/>
            </a:rPr>
            <a:t>First deliverable: Factual report</a:t>
          </a:r>
        </a:p>
      </dsp:txBody>
      <dsp:txXfrm>
        <a:off x="4974516" y="866244"/>
        <a:ext cx="2244592" cy="860355"/>
      </dsp:txXfrm>
    </dsp:sp>
    <dsp:sp modelId="{DFF8931B-2690-4329-BC35-02B76BD1EA3B}">
      <dsp:nvSpPr>
        <dsp:cNvPr id="0" name=""/>
        <dsp:cNvSpPr/>
      </dsp:nvSpPr>
      <dsp:spPr>
        <a:xfrm>
          <a:off x="7534439" y="1025481"/>
          <a:ext cx="3083908" cy="29905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Is prepared on the basis of the Factual report</a:t>
          </a:r>
        </a:p>
        <a:p>
          <a:pPr marL="114300" lvl="1"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Includes a detailed analysis of the incident</a:t>
          </a:r>
        </a:p>
        <a:p>
          <a:pPr marL="114300" lvl="1" indent="-114300" algn="l" defTabSz="666750">
            <a:lnSpc>
              <a:spcPct val="90000"/>
            </a:lnSpc>
            <a:spcBef>
              <a:spcPct val="0"/>
            </a:spcBef>
            <a:spcAft>
              <a:spcPct val="15000"/>
            </a:spcAft>
            <a:buChar char="•"/>
          </a:pPr>
          <a:r>
            <a:rPr lang="en-GB" sz="1500" kern="1200" noProof="0">
              <a:solidFill>
                <a:srgbClr val="0F218B"/>
              </a:solidFill>
              <a:latin typeface="Calibri"/>
              <a:ea typeface="Calibri"/>
              <a:cs typeface="Calibri"/>
            </a:rPr>
            <a:t>Includes a list of </a:t>
          </a:r>
          <a:r>
            <a:rPr lang="en-GB" sz="1500" b="1" kern="1200" noProof="0">
              <a:solidFill>
                <a:srgbClr val="00B050"/>
              </a:solidFill>
              <a:latin typeface="Calibri"/>
              <a:ea typeface="Calibri"/>
              <a:cs typeface="Calibri"/>
            </a:rPr>
            <a:t>recommendations</a:t>
          </a:r>
          <a:r>
            <a:rPr lang="en-GB" sz="1500" kern="1200" noProof="0">
              <a:solidFill>
                <a:srgbClr val="0F218B"/>
              </a:solidFill>
              <a:latin typeface="Calibri"/>
              <a:ea typeface="Calibri"/>
              <a:cs typeface="Calibri"/>
            </a:rPr>
            <a:t> to be implemented in order to prevent similar incidents in the future</a:t>
          </a:r>
        </a:p>
        <a:p>
          <a:pPr marL="114300" lvl="1" indent="-114300" algn="l" defTabSz="666750" rtl="0">
            <a:lnSpc>
              <a:spcPct val="90000"/>
            </a:lnSpc>
            <a:spcBef>
              <a:spcPct val="0"/>
            </a:spcBef>
            <a:spcAft>
              <a:spcPct val="15000"/>
            </a:spcAft>
            <a:buChar char="•"/>
          </a:pPr>
          <a:r>
            <a:rPr lang="en-GB" sz="1500" kern="1200" noProof="0">
              <a:solidFill>
                <a:srgbClr val="0F218B"/>
              </a:solidFill>
              <a:latin typeface="Calibri"/>
              <a:ea typeface="Calibri"/>
              <a:cs typeface="Calibri"/>
            </a:rPr>
            <a:t> Is expected to be delivered 3-4 months after the factual report </a:t>
          </a:r>
        </a:p>
      </dsp:txBody>
      <dsp:txXfrm>
        <a:off x="7603259" y="1094301"/>
        <a:ext cx="2946268" cy="2212063"/>
      </dsp:txXfrm>
    </dsp:sp>
    <dsp:sp modelId="{1571544E-2A0B-4167-915D-342C6C8E9D1A}">
      <dsp:nvSpPr>
        <dsp:cNvPr id="0" name=""/>
        <dsp:cNvSpPr/>
      </dsp:nvSpPr>
      <dsp:spPr>
        <a:xfrm>
          <a:off x="8359057" y="3495416"/>
          <a:ext cx="2298126" cy="913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noProof="0">
              <a:latin typeface="Calibri"/>
              <a:ea typeface="Calibri"/>
              <a:cs typeface="Calibri"/>
            </a:rPr>
            <a:t>Second deliverable: Final report</a:t>
          </a:r>
        </a:p>
      </dsp:txBody>
      <dsp:txXfrm>
        <a:off x="8385824" y="3522183"/>
        <a:ext cx="2244592" cy="860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3300D-11CE-40C9-8A6A-76725C42CDD7}">
      <dsp:nvSpPr>
        <dsp:cNvPr id="0" name=""/>
        <dsp:cNvSpPr/>
      </dsp:nvSpPr>
      <dsp:spPr>
        <a:xfrm>
          <a:off x="3333" y="432044"/>
          <a:ext cx="2644503" cy="216024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FFF00"/>
              </a:solidFill>
            </a:rPr>
            <a:t>As soon as possible</a:t>
          </a:r>
        </a:p>
        <a:p>
          <a:pPr marL="0" lvl="0" indent="0" algn="ctr" defTabSz="577850">
            <a:lnSpc>
              <a:spcPct val="90000"/>
            </a:lnSpc>
            <a:spcBef>
              <a:spcPct val="0"/>
            </a:spcBef>
            <a:spcAft>
              <a:spcPct val="35000"/>
            </a:spcAft>
            <a:buNone/>
          </a:pPr>
          <a:r>
            <a:rPr lang="en-GB" sz="1300" kern="1200"/>
            <a:t>any device able to provide inertia like PPMs, STATCOMs, Synchronous Condensers shall provide inertia.</a:t>
          </a:r>
        </a:p>
        <a:p>
          <a:pPr marL="0" lvl="0" indent="0" algn="ctr" defTabSz="577850">
            <a:lnSpc>
              <a:spcPct val="90000"/>
            </a:lnSpc>
            <a:spcBef>
              <a:spcPct val="0"/>
            </a:spcBef>
            <a:spcAft>
              <a:spcPct val="35000"/>
            </a:spcAft>
            <a:buNone/>
          </a:pPr>
          <a:r>
            <a:rPr lang="en-GB" sz="1300" kern="1200" err="1"/>
            <a:t>RfG</a:t>
          </a:r>
          <a:r>
            <a:rPr lang="en-GB" sz="1300" kern="1200"/>
            <a:t> 2.0 IGDs  should support TSOs in defining adequate technical requirements to provide the identified needs. This also ensures a level playing field across Europe.</a:t>
          </a:r>
          <a:endParaRPr lang="pt-PT" sz="1300" kern="1200"/>
        </a:p>
      </dsp:txBody>
      <dsp:txXfrm>
        <a:off x="3333" y="432044"/>
        <a:ext cx="2644503" cy="2160247"/>
      </dsp:txXfrm>
    </dsp:sp>
    <dsp:sp modelId="{5F6F1FDF-E188-4C54-944F-1FA9AD1E0165}">
      <dsp:nvSpPr>
        <dsp:cNvPr id="0" name=""/>
        <dsp:cNvSpPr/>
      </dsp:nvSpPr>
      <dsp:spPr>
        <a:xfrm>
          <a:off x="2912287" y="432044"/>
          <a:ext cx="2644503" cy="2160247"/>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FFF00"/>
              </a:solidFill>
            </a:rPr>
            <a:t>In parallel</a:t>
          </a:r>
        </a:p>
        <a:p>
          <a:pPr marL="0" lvl="0" indent="0" algn="ctr" defTabSz="577850">
            <a:lnSpc>
              <a:spcPct val="90000"/>
            </a:lnSpc>
            <a:spcBef>
              <a:spcPct val="0"/>
            </a:spcBef>
            <a:spcAft>
              <a:spcPct val="35000"/>
            </a:spcAft>
            <a:buNone/>
          </a:pPr>
          <a:r>
            <a:rPr lang="en-GB" sz="1300" kern="1200"/>
            <a:t>always incentivise optimisation of enhanced response measures and preventive measures.</a:t>
          </a:r>
          <a:endParaRPr lang="pt-PT" sz="1300" kern="1200"/>
        </a:p>
      </dsp:txBody>
      <dsp:txXfrm>
        <a:off x="2912287" y="432044"/>
        <a:ext cx="2644503" cy="2160247"/>
      </dsp:txXfrm>
    </dsp:sp>
    <dsp:sp modelId="{718F2FAF-4E02-4B78-9425-CC6C5AB25C44}">
      <dsp:nvSpPr>
        <dsp:cNvPr id="0" name=""/>
        <dsp:cNvSpPr/>
      </dsp:nvSpPr>
      <dsp:spPr>
        <a:xfrm>
          <a:off x="5821241" y="432044"/>
          <a:ext cx="2644503" cy="2160247"/>
        </a:xfrm>
        <a:prstGeom prst="rect">
          <a:avLst/>
        </a:prstGeom>
        <a:solidFill>
          <a:srgbClr val="0094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FFF00"/>
              </a:solidFill>
            </a:rPr>
            <a:t>By 2035</a:t>
          </a:r>
        </a:p>
        <a:p>
          <a:pPr marL="0" lvl="0" indent="0" algn="ctr" defTabSz="577850">
            <a:lnSpc>
              <a:spcPct val="90000"/>
            </a:lnSpc>
            <a:spcBef>
              <a:spcPct val="0"/>
            </a:spcBef>
            <a:spcAft>
              <a:spcPct val="35000"/>
            </a:spcAft>
            <a:buNone/>
          </a:pPr>
          <a:r>
            <a:rPr lang="en-GB" sz="1300" kern="1200"/>
            <a:t>reach </a:t>
          </a:r>
          <a:r>
            <a:rPr lang="en-GB" sz="1300" kern="1200" err="1"/>
            <a:t>Hmin</a:t>
          </a:r>
          <a:r>
            <a:rPr lang="en-GB" sz="1300" kern="1200"/>
            <a:t>= 2 </a:t>
          </a:r>
          <a:r>
            <a:rPr lang="en-GB" sz="1300" kern="1200" err="1"/>
            <a:t>sMW</a:t>
          </a:r>
          <a:r>
            <a:rPr lang="en-GB" sz="1300" kern="1200"/>
            <a:t>/MVA in 50 % of time in a year.</a:t>
          </a:r>
          <a:r>
            <a:rPr lang="en-GB" sz="1300" b="1" kern="1200"/>
            <a:t> </a:t>
          </a:r>
          <a:r>
            <a:rPr lang="en-GB" sz="1300" kern="1200"/>
            <a:t>For the first steps, part of the targets can be largely ensured with technologically available TSO assets.</a:t>
          </a:r>
          <a:endParaRPr lang="pt-PT" sz="1300" kern="1200"/>
        </a:p>
      </dsp:txBody>
      <dsp:txXfrm>
        <a:off x="5821241" y="432044"/>
        <a:ext cx="2644503" cy="2160247"/>
      </dsp:txXfrm>
    </dsp:sp>
    <dsp:sp modelId="{0772E863-78C4-4138-A291-373C66E4D570}">
      <dsp:nvSpPr>
        <dsp:cNvPr id="0" name=""/>
        <dsp:cNvSpPr/>
      </dsp:nvSpPr>
      <dsp:spPr>
        <a:xfrm>
          <a:off x="8730195" y="432044"/>
          <a:ext cx="2644503" cy="2160247"/>
        </a:xfrm>
        <a:prstGeom prst="rect">
          <a:avLst/>
        </a:prstGeom>
        <a:solidFill>
          <a:srgbClr val="0094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FFF00"/>
              </a:solidFill>
            </a:rPr>
            <a:t>In a long-term target</a:t>
          </a:r>
          <a:r>
            <a:rPr lang="en-GB" sz="1300" kern="1200">
              <a:solidFill>
                <a:srgbClr val="FFFF00"/>
              </a:solidFill>
            </a:rPr>
            <a:t>, subject to reassessment based on the return of experience</a:t>
          </a:r>
        </a:p>
        <a:p>
          <a:pPr marL="0" lvl="0" indent="0" algn="ctr" defTabSz="577850">
            <a:lnSpc>
              <a:spcPct val="90000"/>
            </a:lnSpc>
            <a:spcBef>
              <a:spcPct val="0"/>
            </a:spcBef>
            <a:spcAft>
              <a:spcPct val="35000"/>
            </a:spcAft>
            <a:buNone/>
          </a:pPr>
          <a:r>
            <a:rPr lang="en-GB" sz="1300" kern="1200"/>
            <a:t>all countries shall ensure </a:t>
          </a:r>
          <a:r>
            <a:rPr lang="en-GB" sz="1300" kern="1200" err="1"/>
            <a:t>Hmin</a:t>
          </a:r>
          <a:r>
            <a:rPr lang="en-GB" sz="1300" kern="1200"/>
            <a:t> = 2 </a:t>
          </a:r>
          <a:r>
            <a:rPr lang="en-GB" sz="1300" kern="1200" err="1"/>
            <a:t>sMW</a:t>
          </a:r>
          <a:r>
            <a:rPr lang="en-GB" sz="1300" kern="1200"/>
            <a:t>/MVA in 90 % of time in a year. Such total kinetic energy does not exceed the total kinetic energy levels available in the past for CE.</a:t>
          </a:r>
          <a:endParaRPr lang="pt-PT" sz="1300" kern="1200"/>
        </a:p>
      </dsp:txBody>
      <dsp:txXfrm>
        <a:off x="8730195" y="432044"/>
        <a:ext cx="2644503" cy="216024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08494-4A2D-4FC4-88B1-B2C781B4B1C7}"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70D5D-914F-4452-83E6-AFFC078483D0}" type="slidenum">
              <a:rPr lang="en-US" smtClean="0"/>
              <a:t>‹#›</a:t>
            </a:fld>
            <a:endParaRPr lang="en-US"/>
          </a:p>
        </p:txBody>
      </p:sp>
    </p:spTree>
    <p:extLst>
      <p:ext uri="{BB962C8B-B14F-4D97-AF65-F5344CB8AC3E}">
        <p14:creationId xmlns:p14="http://schemas.microsoft.com/office/powerpoint/2010/main" val="404734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Feb – May </a:t>
            </a:r>
          </a:p>
          <a:p>
            <a:r>
              <a:rPr lang="en-GB">
                <a:ea typeface="Calibri"/>
                <a:cs typeface="Calibri"/>
              </a:rPr>
              <a:t>Updated Terms of Reference for the streamlined governance. </a:t>
            </a:r>
          </a:p>
          <a:p>
            <a:r>
              <a:rPr lang="en-GB">
                <a:ea typeface="Calibri"/>
                <a:cs typeface="Calibri"/>
              </a:rPr>
              <a:t>Approved Re-architecture option to support OPDE platform 2.0 (link with the challenge on OPDE acceptability and use).</a:t>
            </a:r>
          </a:p>
          <a:p>
            <a:r>
              <a:rPr lang="en-GB">
                <a:ea typeface="Calibri"/>
                <a:cs typeface="Calibri"/>
              </a:rPr>
              <a:t>Approved new Boundary data management application needs to facilitate joint boundary management between Operations and System development needs.</a:t>
            </a:r>
          </a:p>
          <a:p>
            <a:r>
              <a:rPr lang="en-GB">
                <a:ea typeface="Calibri"/>
                <a:cs typeface="Calibri"/>
              </a:rPr>
              <a:t>Successful change of the new CGM building process gate timing</a:t>
            </a:r>
          </a:p>
          <a:p>
            <a:r>
              <a:rPr lang="en-GB">
                <a:ea typeface="Calibri"/>
                <a:cs typeface="Calibri"/>
              </a:rPr>
              <a:t>CGM completeness and TSOs/RCCs Inter-Operability Sessions:</a:t>
            </a:r>
          </a:p>
          <a:p>
            <a:r>
              <a:rPr lang="en-GB">
                <a:ea typeface="Calibri"/>
                <a:cs typeface="Calibri"/>
              </a:rPr>
              <a:t>Success on including 32 out of 32 published IGMs into merged CGMs on May Interoperability Testing session.</a:t>
            </a:r>
          </a:p>
          <a:p>
            <a:r>
              <a:rPr lang="en-GB">
                <a:ea typeface="Calibri"/>
                <a:cs typeface="Calibri"/>
              </a:rPr>
              <a:t>Successful launch and maintenance of TSO and RCC issue tracking within dedicated JIRA system.</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70D5D-914F-4452-83E6-AFFC07848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450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20F9-4C00-305C-D41F-D627177CD2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4B2FAD-550F-AA77-5FD1-992BEA9566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A176A3-90E7-4D4F-A395-A6D418617295}"/>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E8021DC8-F527-4309-DFE4-4A9454C7A1B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789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DC97F-62B9-01AD-F02E-28ADD08B19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F9110DC-0F26-95BA-B29D-365374106D8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FC5008-856B-F658-E502-9B8099957AD0}"/>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C002A1DF-1BE8-67A3-9BE5-A1D573F8B1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56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9124-1074-489E-9DA6-23E060918C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85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BE69-A130-4CCE-73B4-25A85625E8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5A83AB-2E54-2A3F-DC1B-9F696573D7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0041BE-1D0E-CE27-84BD-42B4DE18DCDB}"/>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D0C46D92-CD0F-E8CB-7C08-8D973AAB0A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289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DE069-33B1-EFDC-0737-EFB23C8676F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09F803A-4DE9-D627-74CD-0DFDEDB52E8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F48617B-77F1-55B6-F33F-25220ED10193}"/>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510F2E6A-346A-7C87-1E92-A769480989B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7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457886">
              <a:defRPr/>
            </a:pPr>
            <a:fld id="{527DFC0B-81FF-47CA-B58A-4F5611807459}" type="slidenum">
              <a:rPr lang="en-GB">
                <a:solidFill>
                  <a:prstClr val="black"/>
                </a:solidFill>
                <a:latin typeface="Calibri" panose="020F0502020204030204"/>
              </a:rPr>
              <a:pPr defTabSz="457886">
                <a:defRPr/>
              </a:pPr>
              <a:t>61</a:t>
            </a:fld>
            <a:endParaRPr lang="en-GB">
              <a:solidFill>
                <a:prstClr val="black"/>
              </a:solidFill>
              <a:latin typeface="Calibri" panose="020F0502020204030204"/>
            </a:endParaRPr>
          </a:p>
        </p:txBody>
      </p:sp>
    </p:spTree>
    <p:extLst>
      <p:ext uri="{BB962C8B-B14F-4D97-AF65-F5344CB8AC3E}">
        <p14:creationId xmlns:p14="http://schemas.microsoft.com/office/powerpoint/2010/main" val="179294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550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88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472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28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EMF benchmarking</a:t>
            </a:r>
          </a:p>
          <a:p>
            <a:r>
              <a:rPr lang="en-GB"/>
              <a:t>- Quality of models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19286-CB6E-4B90-8847-43DC28AE87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65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996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7DFC0B-81FF-47CA-B58A-4F561180745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0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75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75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9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874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8CA26-3A4F-70C8-E41A-7F5EDBC4CEF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189EA5-688F-C4C6-B0F4-F536AED4874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9EA25F-F50A-5234-3CB0-0F662F74A8C6}"/>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082BAE04-C8DB-9665-B59C-CB5A97776D3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45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50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471B-1056-4FA5-90E2-22337AA6F9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72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25958735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9294959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392164268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78035118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0398491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18062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5391516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234761117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59864536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55283083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without logo">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8667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13315217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999"/>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7A9E681-BDDA-4F33-AD6F-CFF02C54A1EF}" type="datetimeFigureOut">
              <a:rPr lang="en-GB" smtClean="0"/>
              <a:t>17/09/2025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3E78F-0D21-4112-BA24-1E0537A67F53}" type="slidenum">
              <a:rPr lang="en-GB" smtClean="0"/>
              <a:t>‹#›</a:t>
            </a:fld>
            <a:endParaRPr lang="en-GB"/>
          </a:p>
        </p:txBody>
      </p:sp>
    </p:spTree>
    <p:extLst>
      <p:ext uri="{BB962C8B-B14F-4D97-AF65-F5344CB8AC3E}">
        <p14:creationId xmlns:p14="http://schemas.microsoft.com/office/powerpoint/2010/main" val="1033961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11"/>
          </p:nvPr>
        </p:nvSpPr>
        <p:spPr/>
        <p:txBody>
          <a:bodyPr rtlCol="0"/>
          <a:lstStyle/>
          <a:p>
            <a:pPr rtl="0"/>
            <a:r>
              <a:rPr lang="en-GB" noProof="0"/>
              <a:t>Add a footer</a:t>
            </a:r>
          </a:p>
        </p:txBody>
      </p:sp>
      <p:sp>
        <p:nvSpPr>
          <p:cNvPr id="5" name="Date Placeholder 4"/>
          <p:cNvSpPr>
            <a:spLocks noGrp="1"/>
          </p:cNvSpPr>
          <p:nvPr>
            <p:ph type="dt" sz="half" idx="10"/>
          </p:nvPr>
        </p:nvSpPr>
        <p:spPr/>
        <p:txBody>
          <a:bodyPr rtlCol="0"/>
          <a:lstStyle/>
          <a:p>
            <a:pPr rtl="0"/>
            <a:fld id="{A0661BDB-A2FD-4DEF-9FF6-908781676B2F}" type="datetime1">
              <a:rPr lang="en-GB" noProof="0" smtClean="0"/>
              <a:t>17/09/2025</a:t>
            </a:fld>
            <a:endParaRPr lang="en-GB" noProof="0"/>
          </a:p>
        </p:txBody>
      </p:sp>
      <p:sp>
        <p:nvSpPr>
          <p:cNvPr id="7" name="Slide Number Placeholder 6"/>
          <p:cNvSpPr>
            <a:spLocks noGrp="1"/>
          </p:cNvSpPr>
          <p:nvPr>
            <p:ph type="sldNum" sz="quarter" idx="12"/>
          </p:nvPr>
        </p:nvSpPr>
        <p:spPr/>
        <p:txBody>
          <a:bodyPr rtlCol="0"/>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3593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p:cNvSpPr>
            <a:spLocks noGrp="1"/>
          </p:cNvSpPr>
          <p:nvPr>
            <p:ph type="ftr" sz="quarter" idx="11"/>
          </p:nvPr>
        </p:nvSpPr>
        <p:spPr/>
        <p:txBody>
          <a:bodyPr rtlCol="0"/>
          <a:lstStyle/>
          <a:p>
            <a:pPr rtl="0"/>
            <a:r>
              <a:rPr lang="en-GB" noProof="0"/>
              <a:t>Add a footer</a:t>
            </a:r>
          </a:p>
        </p:txBody>
      </p:sp>
      <p:sp>
        <p:nvSpPr>
          <p:cNvPr id="4" name="Date Placeholder 3"/>
          <p:cNvSpPr>
            <a:spLocks noGrp="1"/>
          </p:cNvSpPr>
          <p:nvPr>
            <p:ph type="dt" sz="half" idx="10"/>
          </p:nvPr>
        </p:nvSpPr>
        <p:spPr/>
        <p:txBody>
          <a:bodyPr rtlCol="0"/>
          <a:lstStyle/>
          <a:p>
            <a:pPr rtl="0"/>
            <a:fld id="{185B52C2-8174-4B77-B962-64ECC9EDC3E6}" type="datetime1">
              <a:rPr lang="en-GB" noProof="0" smtClean="0"/>
              <a:t>17/09/2025</a:t>
            </a:fld>
            <a:endParaRPr lang="en-GB" noProof="0"/>
          </a:p>
        </p:txBody>
      </p:sp>
      <p:sp>
        <p:nvSpPr>
          <p:cNvPr id="6" name="Slide Number Placeholder 5"/>
          <p:cNvSpPr>
            <a:spLocks noGrp="1"/>
          </p:cNvSpPr>
          <p:nvPr>
            <p:ph type="sldNum" sz="quarter" idx="12"/>
          </p:nvPr>
        </p:nvSpPr>
        <p:spPr/>
        <p:txBody>
          <a:bodyPr rtlCol="0"/>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9813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Text Placeholder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Footer Placeholder 7"/>
          <p:cNvSpPr>
            <a:spLocks noGrp="1"/>
          </p:cNvSpPr>
          <p:nvPr>
            <p:ph type="ftr" sz="quarter" idx="11"/>
          </p:nvPr>
        </p:nvSpPr>
        <p:spPr/>
        <p:txBody>
          <a:bodyPr rtlCol="0"/>
          <a:lstStyle/>
          <a:p>
            <a:pPr rtl="0"/>
            <a:r>
              <a:rPr lang="en-GB" noProof="0"/>
              <a:t>Add a footer</a:t>
            </a:r>
          </a:p>
        </p:txBody>
      </p:sp>
      <p:sp>
        <p:nvSpPr>
          <p:cNvPr id="7" name="Date Placeholder 6"/>
          <p:cNvSpPr>
            <a:spLocks noGrp="1"/>
          </p:cNvSpPr>
          <p:nvPr>
            <p:ph type="dt" sz="half" idx="10"/>
          </p:nvPr>
        </p:nvSpPr>
        <p:spPr/>
        <p:txBody>
          <a:bodyPr rtlCol="0"/>
          <a:lstStyle/>
          <a:p>
            <a:pPr rtl="0"/>
            <a:fld id="{725DB959-59F8-42ED-9784-5D1FFD6CBE05}" type="datetime1">
              <a:rPr lang="en-GB" noProof="0" smtClean="0"/>
              <a:t>17/09/2025</a:t>
            </a:fld>
            <a:endParaRPr lang="en-GB" noProof="0"/>
          </a:p>
        </p:txBody>
      </p:sp>
      <p:sp>
        <p:nvSpPr>
          <p:cNvPr id="9" name="Slide Number Placeholder 8"/>
          <p:cNvSpPr>
            <a:spLocks noGrp="1"/>
          </p:cNvSpPr>
          <p:nvPr>
            <p:ph type="sldNum" sz="quarter" idx="12"/>
          </p:nvPr>
        </p:nvSpPr>
        <p:spPr/>
        <p:txBody>
          <a:bodyPr rtlCol="0"/>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44481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19427904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age with logo and page n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a:p>
        </p:txBody>
      </p:sp>
      <p:sp>
        <p:nvSpPr>
          <p:cNvPr id="5" name="Text Placeholder 4"/>
          <p:cNvSpPr>
            <a:spLocks noGrp="1"/>
          </p:cNvSpPr>
          <p:nvPr>
            <p:ph type="body" sz="quarter" idx="11" hasCustomPrompt="1"/>
          </p:nvPr>
        </p:nvSpPr>
        <p:spPr>
          <a:xfrm>
            <a:off x="414337" y="456139"/>
            <a:ext cx="11160125" cy="708025"/>
          </a:xfrm>
        </p:spPr>
        <p:txBody>
          <a:bodyPr>
            <a:normAutofit/>
          </a:bodyPr>
          <a:lstStyle>
            <a:lvl1pPr marL="0" indent="0">
              <a:buNone/>
              <a:defRPr sz="4000" b="1">
                <a:latin typeface="Century Gothic" panose="020B0502020202020204" pitchFamily="34" charset="0"/>
              </a:defRPr>
            </a:lvl1pPr>
          </a:lstStyle>
          <a:p>
            <a:pPr lvl="0"/>
            <a:r>
              <a:rPr lang="en-US"/>
              <a:t>CLICK TO EDIT MASTER TEXT STYLE</a:t>
            </a:r>
          </a:p>
        </p:txBody>
      </p:sp>
    </p:spTree>
    <p:extLst>
      <p:ext uri="{BB962C8B-B14F-4D97-AF65-F5344CB8AC3E}">
        <p14:creationId xmlns:p14="http://schemas.microsoft.com/office/powerpoint/2010/main" val="2726112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2500510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914400" indent="-4572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a:p>
            <a:pPr lvl="3"/>
            <a:r>
              <a:rPr lang="nl-NL"/>
              <a:t>	</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69352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Page-1">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EF548E58-5FB2-B96B-D2FF-D5BA8263196D}"/>
              </a:ext>
            </a:extLst>
          </p:cNvPr>
          <p:cNvSpPr txBox="1"/>
          <p:nvPr userDrawn="1"/>
        </p:nvSpPr>
        <p:spPr>
          <a:xfrm>
            <a:off x="7732643" y="3776870"/>
            <a:ext cx="184731" cy="369332"/>
          </a:xfrm>
          <a:prstGeom prst="rect">
            <a:avLst/>
          </a:prstGeom>
          <a:noFill/>
        </p:spPr>
        <p:txBody>
          <a:bodyPr wrap="none" rtlCol="0">
            <a:spAutoFit/>
          </a:bodyPr>
          <a:lstStyle/>
          <a:p>
            <a:endParaRPr lang="nl-BE"/>
          </a:p>
        </p:txBody>
      </p:sp>
      <p:sp>
        <p:nvSpPr>
          <p:cNvPr id="28" name="object 2">
            <a:extLst>
              <a:ext uri="{FF2B5EF4-FFF2-40B4-BE49-F238E27FC236}">
                <a16:creationId xmlns:a16="http://schemas.microsoft.com/office/drawing/2014/main" id="{9252B0C0-2EE4-4194-40C9-9036C41C4FF6}"/>
              </a:ext>
            </a:extLst>
          </p:cNvPr>
          <p:cNvSpPr/>
          <p:nvPr userDrawn="1"/>
        </p:nvSpPr>
        <p:spPr>
          <a:xfrm>
            <a:off x="-1" y="2829"/>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sp>
        <p:nvSpPr>
          <p:cNvPr id="38" name="Titel 19">
            <a:extLst>
              <a:ext uri="{FF2B5EF4-FFF2-40B4-BE49-F238E27FC236}">
                <a16:creationId xmlns:a16="http://schemas.microsoft.com/office/drawing/2014/main" id="{B71590A5-B9C3-E975-2D4A-48F604E7C30C}"/>
              </a:ext>
            </a:extLst>
          </p:cNvPr>
          <p:cNvSpPr>
            <a:spLocks noGrp="1"/>
          </p:cNvSpPr>
          <p:nvPr>
            <p:ph type="title"/>
          </p:nvPr>
        </p:nvSpPr>
        <p:spPr>
          <a:xfrm>
            <a:off x="4173560" y="5152572"/>
            <a:ext cx="7556740" cy="744858"/>
          </a:xfrm>
          <a:prstGeom prst="rect">
            <a:avLst/>
          </a:prstGeom>
        </p:spPr>
        <p:txBody>
          <a:bodyPr>
            <a:normAutofit/>
          </a:bodyPr>
          <a:lstStyle>
            <a:lvl1pPr algn="r">
              <a:defRPr sz="6500" b="0" i="0">
                <a:latin typeface="Avenir" panose="02000503020000020003"/>
              </a:defRPr>
            </a:lvl1pPr>
          </a:lstStyle>
          <a:p>
            <a:r>
              <a:rPr lang="en-US"/>
              <a:t>Click to edit Master title style</a:t>
            </a:r>
            <a:endParaRPr lang="nl-BE"/>
          </a:p>
        </p:txBody>
      </p:sp>
      <p:pic>
        <p:nvPicPr>
          <p:cNvPr id="3" name="Picture 2">
            <a:extLst>
              <a:ext uri="{FF2B5EF4-FFF2-40B4-BE49-F238E27FC236}">
                <a16:creationId xmlns:a16="http://schemas.microsoft.com/office/drawing/2014/main" id="{F5AA11E8-9192-ACC5-8851-D916F6111B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7732642" cy="6887880"/>
          </a:xfrm>
          <a:prstGeom prst="rect">
            <a:avLst/>
          </a:prstGeom>
        </p:spPr>
      </p:pic>
      <p:sp>
        <p:nvSpPr>
          <p:cNvPr id="13" name="object 2">
            <a:extLst>
              <a:ext uri="{FF2B5EF4-FFF2-40B4-BE49-F238E27FC236}">
                <a16:creationId xmlns:a16="http://schemas.microsoft.com/office/drawing/2014/main" id="{C4741B22-5A50-96A7-0AB3-A7EDFF787095}"/>
              </a:ext>
            </a:extLst>
          </p:cNvPr>
          <p:cNvSpPr/>
          <p:nvPr userDrawn="1"/>
        </p:nvSpPr>
        <p:spPr>
          <a:xfrm>
            <a:off x="-1" y="0"/>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pic>
        <p:nvPicPr>
          <p:cNvPr id="17" name="Afbeelding 28">
            <a:extLst>
              <a:ext uri="{FF2B5EF4-FFF2-40B4-BE49-F238E27FC236}">
                <a16:creationId xmlns:a16="http://schemas.microsoft.com/office/drawing/2014/main" id="{DA96151D-153E-3436-1853-C1C5ECCE49F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31" name="TextBox 30">
            <a:extLst>
              <a:ext uri="{FF2B5EF4-FFF2-40B4-BE49-F238E27FC236}">
                <a16:creationId xmlns:a16="http://schemas.microsoft.com/office/drawing/2014/main" id="{7C7D7F11-4B07-1C45-6E8B-255E5AADFD9C}"/>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32" name="Afbeelding 9">
            <a:extLst>
              <a:ext uri="{FF2B5EF4-FFF2-40B4-BE49-F238E27FC236}">
                <a16:creationId xmlns:a16="http://schemas.microsoft.com/office/drawing/2014/main" id="{F144CBC5-FD5A-F742-C375-38B9032A62D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33" name="Straight Connector 32">
            <a:extLst>
              <a:ext uri="{FF2B5EF4-FFF2-40B4-BE49-F238E27FC236}">
                <a16:creationId xmlns:a16="http://schemas.microsoft.com/office/drawing/2014/main" id="{F0E5428B-D8D3-A9FF-BFA8-6E97F9D2DBDF}"/>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5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208B-93D6-4BA1-AA9B-7065DD662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4AD1A7-50D0-4F11-A1C5-DD525E34D7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CF4A59-5CFA-4087-9086-753166A71329}" type="datetimeFigureOut">
              <a:rPr kumimoji="0" lang="en-US" sz="1800" b="0" i="0" u="none" strike="noStrike" kern="1200" cap="none" spc="0" normalizeH="0" baseline="0" noProof="0" smtClean="0">
                <a:ln>
                  <a:noFill/>
                </a:ln>
                <a:solidFill>
                  <a:srgbClr val="3A3A3F"/>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9/17/2025</a:t>
            </a:fld>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4" name="Footer Placeholder 3">
            <a:extLst>
              <a:ext uri="{FF2B5EF4-FFF2-40B4-BE49-F238E27FC236}">
                <a16:creationId xmlns:a16="http://schemas.microsoft.com/office/drawing/2014/main" id="{C3F74988-049E-456F-A8C2-AF6306EC9E0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5" name="Slide Number Placeholder 4">
            <a:extLst>
              <a:ext uri="{FF2B5EF4-FFF2-40B4-BE49-F238E27FC236}">
                <a16:creationId xmlns:a16="http://schemas.microsoft.com/office/drawing/2014/main" id="{C493E72B-2024-4B5B-AFA0-A44A36F69C7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FF4D4A-9DAF-406F-B53D-35F99D574518}" type="slidenum">
              <a:rPr kumimoji="0" lang="en-US" sz="1800" b="0" i="0" u="none" strike="noStrike" kern="1200" cap="none" spc="0" normalizeH="0" baseline="0" noProof="0" smtClean="0">
                <a:ln>
                  <a:noFill/>
                </a:ln>
                <a:solidFill>
                  <a:srgbClr val="3A3A3F"/>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p:txBody>
      </p:sp>
    </p:spTree>
    <p:extLst>
      <p:ext uri="{BB962C8B-B14F-4D97-AF65-F5344CB8AC3E}">
        <p14:creationId xmlns:p14="http://schemas.microsoft.com/office/powerpoint/2010/main" val="256947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77944313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2778358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416172322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46394529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90989554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0734699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51386282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408175817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74526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18387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5493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5423847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47935419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216202434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384820909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42382540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06260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44212117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124864612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03337550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264175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5282182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83783499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244461264"/>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2603349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2" y="5346"/>
            <a:ext cx="12192001"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Two</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4154440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6308" y="0"/>
            <a:ext cx="10284384"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2275774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693843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16170" y="0"/>
            <a:ext cx="10275830"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996353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02476" y="-1"/>
            <a:ext cx="10689524" cy="6879523"/>
          </a:xfrm>
          <a:prstGeom prst="rect">
            <a:avLst/>
          </a:prstGeom>
        </p:spPr>
      </p:pic>
      <p:sp>
        <p:nvSpPr>
          <p:cNvPr id="21" name="object 2">
            <a:extLst>
              <a:ext uri="{FF2B5EF4-FFF2-40B4-BE49-F238E27FC236}">
                <a16:creationId xmlns:a16="http://schemas.microsoft.com/office/drawing/2014/main" id="{7FB5D4F0-26ED-CC75-D041-B96DBFB98F5E}"/>
              </a:ext>
            </a:extLst>
          </p:cNvPr>
          <p:cNvSpPr/>
          <p:nvPr userDrawn="1"/>
        </p:nvSpPr>
        <p:spPr>
          <a:xfrm>
            <a:off x="-15277" y="0"/>
            <a:ext cx="7567544" cy="6879523"/>
          </a:xfrm>
          <a:custGeom>
            <a:avLst/>
            <a:gdLst/>
            <a:ahLst/>
            <a:cxnLst/>
            <a:rect l="l" t="t" r="r" b="b"/>
            <a:pathLst>
              <a:path w="8631555" h="6687820">
                <a:moveTo>
                  <a:pt x="8631301" y="0"/>
                </a:moveTo>
                <a:lnTo>
                  <a:pt x="0" y="0"/>
                </a:lnTo>
                <a:lnTo>
                  <a:pt x="0" y="6687210"/>
                </a:lnTo>
                <a:lnTo>
                  <a:pt x="1556981" y="6687210"/>
                </a:lnTo>
                <a:lnTo>
                  <a:pt x="1622552" y="6680790"/>
                </a:lnTo>
                <a:lnTo>
                  <a:pt x="1687395" y="6673902"/>
                </a:lnTo>
                <a:lnTo>
                  <a:pt x="1751517" y="6666549"/>
                </a:lnTo>
                <a:lnTo>
                  <a:pt x="1814923" y="6658735"/>
                </a:lnTo>
                <a:lnTo>
                  <a:pt x="1877621" y="6650463"/>
                </a:lnTo>
                <a:lnTo>
                  <a:pt x="1939616" y="6641737"/>
                </a:lnTo>
                <a:lnTo>
                  <a:pt x="2000915" y="6632561"/>
                </a:lnTo>
                <a:lnTo>
                  <a:pt x="2061524" y="6622937"/>
                </a:lnTo>
                <a:lnTo>
                  <a:pt x="2121449" y="6612869"/>
                </a:lnTo>
                <a:lnTo>
                  <a:pt x="2180698" y="6602362"/>
                </a:lnTo>
                <a:lnTo>
                  <a:pt x="2239276" y="6591417"/>
                </a:lnTo>
                <a:lnTo>
                  <a:pt x="2297189" y="6580040"/>
                </a:lnTo>
                <a:lnTo>
                  <a:pt x="2354444" y="6568233"/>
                </a:lnTo>
                <a:lnTo>
                  <a:pt x="2411048" y="6555999"/>
                </a:lnTo>
                <a:lnTo>
                  <a:pt x="2467006" y="6543344"/>
                </a:lnTo>
                <a:lnTo>
                  <a:pt x="2522325" y="6530269"/>
                </a:lnTo>
                <a:lnTo>
                  <a:pt x="2577011" y="6516778"/>
                </a:lnTo>
                <a:lnTo>
                  <a:pt x="2631071" y="6502876"/>
                </a:lnTo>
                <a:lnTo>
                  <a:pt x="2684511" y="6488565"/>
                </a:lnTo>
                <a:lnTo>
                  <a:pt x="2737336" y="6473849"/>
                </a:lnTo>
                <a:lnTo>
                  <a:pt x="2789555" y="6458731"/>
                </a:lnTo>
                <a:lnTo>
                  <a:pt x="2841173" y="6443216"/>
                </a:lnTo>
                <a:lnTo>
                  <a:pt x="2892195" y="6427305"/>
                </a:lnTo>
                <a:lnTo>
                  <a:pt x="2942630" y="6411004"/>
                </a:lnTo>
                <a:lnTo>
                  <a:pt x="2992482" y="6394316"/>
                </a:lnTo>
                <a:lnTo>
                  <a:pt x="3041759" y="6377243"/>
                </a:lnTo>
                <a:lnTo>
                  <a:pt x="3090466" y="6359791"/>
                </a:lnTo>
                <a:lnTo>
                  <a:pt x="3138610" y="6341961"/>
                </a:lnTo>
                <a:lnTo>
                  <a:pt x="3186198" y="6323757"/>
                </a:lnTo>
                <a:lnTo>
                  <a:pt x="3233235" y="6305184"/>
                </a:lnTo>
                <a:lnTo>
                  <a:pt x="3279728" y="6286245"/>
                </a:lnTo>
                <a:lnTo>
                  <a:pt x="3325684" y="6266942"/>
                </a:lnTo>
                <a:lnTo>
                  <a:pt x="3371108" y="6247281"/>
                </a:lnTo>
                <a:lnTo>
                  <a:pt x="3416007" y="6227263"/>
                </a:lnTo>
                <a:lnTo>
                  <a:pt x="3460387" y="6206893"/>
                </a:lnTo>
                <a:lnTo>
                  <a:pt x="3504255" y="6186174"/>
                </a:lnTo>
                <a:lnTo>
                  <a:pt x="3547617" y="6165110"/>
                </a:lnTo>
                <a:lnTo>
                  <a:pt x="3590480" y="6143704"/>
                </a:lnTo>
                <a:lnTo>
                  <a:pt x="3632849" y="6121960"/>
                </a:lnTo>
                <a:lnTo>
                  <a:pt x="3674731" y="6099881"/>
                </a:lnTo>
                <a:lnTo>
                  <a:pt x="3716133" y="6077471"/>
                </a:lnTo>
                <a:lnTo>
                  <a:pt x="3757060" y="6054733"/>
                </a:lnTo>
                <a:lnTo>
                  <a:pt x="3797519" y="6031671"/>
                </a:lnTo>
                <a:lnTo>
                  <a:pt x="3837517" y="6008288"/>
                </a:lnTo>
                <a:lnTo>
                  <a:pt x="3877059" y="5984588"/>
                </a:lnTo>
                <a:lnTo>
                  <a:pt x="3916152" y="5960574"/>
                </a:lnTo>
                <a:lnTo>
                  <a:pt x="3954803" y="5936250"/>
                </a:lnTo>
                <a:lnTo>
                  <a:pt x="3993018" y="5911619"/>
                </a:lnTo>
                <a:lnTo>
                  <a:pt x="4030802" y="5886685"/>
                </a:lnTo>
                <a:lnTo>
                  <a:pt x="4068163" y="5861452"/>
                </a:lnTo>
                <a:lnTo>
                  <a:pt x="4105107" y="5835922"/>
                </a:lnTo>
                <a:lnTo>
                  <a:pt x="4141640" y="5810100"/>
                </a:lnTo>
                <a:lnTo>
                  <a:pt x="4177768" y="5783988"/>
                </a:lnTo>
                <a:lnTo>
                  <a:pt x="4213498" y="5757591"/>
                </a:lnTo>
                <a:lnTo>
                  <a:pt x="4248836" y="5730912"/>
                </a:lnTo>
                <a:lnTo>
                  <a:pt x="4283788" y="5703955"/>
                </a:lnTo>
                <a:lnTo>
                  <a:pt x="4318361" y="5676722"/>
                </a:lnTo>
                <a:lnTo>
                  <a:pt x="4352561" y="5649218"/>
                </a:lnTo>
                <a:lnTo>
                  <a:pt x="4386395" y="5621446"/>
                </a:lnTo>
                <a:lnTo>
                  <a:pt x="4419869" y="5593409"/>
                </a:lnTo>
                <a:lnTo>
                  <a:pt x="4452988" y="5565111"/>
                </a:lnTo>
                <a:lnTo>
                  <a:pt x="4485760" y="5536556"/>
                </a:lnTo>
                <a:lnTo>
                  <a:pt x="4518191" y="5507747"/>
                </a:lnTo>
                <a:lnTo>
                  <a:pt x="4550287" y="5478687"/>
                </a:lnTo>
                <a:lnTo>
                  <a:pt x="4582054" y="5449380"/>
                </a:lnTo>
                <a:lnTo>
                  <a:pt x="4613500" y="5419830"/>
                </a:lnTo>
                <a:lnTo>
                  <a:pt x="4644629" y="5390040"/>
                </a:lnTo>
                <a:lnTo>
                  <a:pt x="4675449" y="5360014"/>
                </a:lnTo>
                <a:lnTo>
                  <a:pt x="4705966" y="5329755"/>
                </a:lnTo>
                <a:lnTo>
                  <a:pt x="4736185" y="5299266"/>
                </a:lnTo>
                <a:lnTo>
                  <a:pt x="4766115" y="5268551"/>
                </a:lnTo>
                <a:lnTo>
                  <a:pt x="4795760" y="5237614"/>
                </a:lnTo>
                <a:lnTo>
                  <a:pt x="4825127" y="5206458"/>
                </a:lnTo>
                <a:lnTo>
                  <a:pt x="4854223" y="5175087"/>
                </a:lnTo>
                <a:lnTo>
                  <a:pt x="4883054" y="5143504"/>
                </a:lnTo>
                <a:lnTo>
                  <a:pt x="4911626" y="5111713"/>
                </a:lnTo>
                <a:lnTo>
                  <a:pt x="4939945" y="5079717"/>
                </a:lnTo>
                <a:lnTo>
                  <a:pt x="4968018" y="5047519"/>
                </a:lnTo>
                <a:lnTo>
                  <a:pt x="4995852" y="5015124"/>
                </a:lnTo>
                <a:lnTo>
                  <a:pt x="5023452" y="4982535"/>
                </a:lnTo>
                <a:lnTo>
                  <a:pt x="5050824" y="4949755"/>
                </a:lnTo>
                <a:lnTo>
                  <a:pt x="5077976" y="4916787"/>
                </a:lnTo>
                <a:lnTo>
                  <a:pt x="5104914" y="4883636"/>
                </a:lnTo>
                <a:lnTo>
                  <a:pt x="5131644" y="4850305"/>
                </a:lnTo>
                <a:lnTo>
                  <a:pt x="5158171" y="4816797"/>
                </a:lnTo>
                <a:lnTo>
                  <a:pt x="5210647" y="4749265"/>
                </a:lnTo>
                <a:lnTo>
                  <a:pt x="5262391" y="4681068"/>
                </a:lnTo>
                <a:lnTo>
                  <a:pt x="5313455" y="4612234"/>
                </a:lnTo>
                <a:lnTo>
                  <a:pt x="5363889" y="4542793"/>
                </a:lnTo>
                <a:lnTo>
                  <a:pt x="5413745" y="4472771"/>
                </a:lnTo>
                <a:lnTo>
                  <a:pt x="5463072" y="4402196"/>
                </a:lnTo>
                <a:lnTo>
                  <a:pt x="5511922" y="4331098"/>
                </a:lnTo>
                <a:lnTo>
                  <a:pt x="5560344" y="4259503"/>
                </a:lnTo>
                <a:lnTo>
                  <a:pt x="5608391" y="4187441"/>
                </a:lnTo>
                <a:lnTo>
                  <a:pt x="5679867" y="4078531"/>
                </a:lnTo>
                <a:lnTo>
                  <a:pt x="5750781" y="3968727"/>
                </a:lnTo>
                <a:lnTo>
                  <a:pt x="5868190" y="3783989"/>
                </a:lnTo>
                <a:lnTo>
                  <a:pt x="6197916" y="3258640"/>
                </a:lnTo>
                <a:lnTo>
                  <a:pt x="6294137" y="3107321"/>
                </a:lnTo>
                <a:lnTo>
                  <a:pt x="6367357" y="2993735"/>
                </a:lnTo>
                <a:lnTo>
                  <a:pt x="6447904" y="2869788"/>
                </a:lnTo>
                <a:lnTo>
                  <a:pt x="6558874" y="2696807"/>
                </a:lnTo>
                <a:lnTo>
                  <a:pt x="6970940" y="2045274"/>
                </a:lnTo>
                <a:lnTo>
                  <a:pt x="7081462" y="1872743"/>
                </a:lnTo>
                <a:lnTo>
                  <a:pt x="7164986" y="1744202"/>
                </a:lnTo>
                <a:lnTo>
                  <a:pt x="7221058" y="1659017"/>
                </a:lnTo>
                <a:lnTo>
                  <a:pt x="7277496" y="1574303"/>
                </a:lnTo>
                <a:lnTo>
                  <a:pt x="7334350" y="1490113"/>
                </a:lnTo>
                <a:lnTo>
                  <a:pt x="7391664" y="1406503"/>
                </a:lnTo>
                <a:lnTo>
                  <a:pt x="7449488" y="1323526"/>
                </a:lnTo>
                <a:lnTo>
                  <a:pt x="7507868" y="1241237"/>
                </a:lnTo>
                <a:lnTo>
                  <a:pt x="7566851" y="1159689"/>
                </a:lnTo>
                <a:lnTo>
                  <a:pt x="7596584" y="1119210"/>
                </a:lnTo>
                <a:lnTo>
                  <a:pt x="7626486" y="1078937"/>
                </a:lnTo>
                <a:lnTo>
                  <a:pt x="7656562" y="1038876"/>
                </a:lnTo>
                <a:lnTo>
                  <a:pt x="7686818" y="999035"/>
                </a:lnTo>
                <a:lnTo>
                  <a:pt x="7717261" y="959419"/>
                </a:lnTo>
                <a:lnTo>
                  <a:pt x="7747897" y="920037"/>
                </a:lnTo>
                <a:lnTo>
                  <a:pt x="7778730" y="880894"/>
                </a:lnTo>
                <a:lnTo>
                  <a:pt x="7809768" y="841997"/>
                </a:lnTo>
                <a:lnTo>
                  <a:pt x="7841015" y="803354"/>
                </a:lnTo>
                <a:lnTo>
                  <a:pt x="7872479" y="764970"/>
                </a:lnTo>
                <a:lnTo>
                  <a:pt x="7904165" y="726853"/>
                </a:lnTo>
                <a:lnTo>
                  <a:pt x="7936078" y="689010"/>
                </a:lnTo>
                <a:lnTo>
                  <a:pt x="7968225" y="651447"/>
                </a:lnTo>
                <a:lnTo>
                  <a:pt x="8000612" y="614171"/>
                </a:lnTo>
                <a:lnTo>
                  <a:pt x="8033245" y="577189"/>
                </a:lnTo>
                <a:lnTo>
                  <a:pt x="8066128" y="540507"/>
                </a:lnTo>
                <a:lnTo>
                  <a:pt x="8099270" y="504132"/>
                </a:lnTo>
                <a:lnTo>
                  <a:pt x="8132674" y="468072"/>
                </a:lnTo>
                <a:lnTo>
                  <a:pt x="8166348" y="432332"/>
                </a:lnTo>
                <a:lnTo>
                  <a:pt x="8200297" y="396920"/>
                </a:lnTo>
                <a:lnTo>
                  <a:pt x="8234527" y="361843"/>
                </a:lnTo>
                <a:lnTo>
                  <a:pt x="8269044" y="327107"/>
                </a:lnTo>
                <a:lnTo>
                  <a:pt x="8303854" y="292718"/>
                </a:lnTo>
                <a:lnTo>
                  <a:pt x="8338963" y="258685"/>
                </a:lnTo>
                <a:lnTo>
                  <a:pt x="8374376" y="225013"/>
                </a:lnTo>
                <a:lnTo>
                  <a:pt x="8410101" y="191709"/>
                </a:lnTo>
                <a:lnTo>
                  <a:pt x="8446141" y="158780"/>
                </a:lnTo>
                <a:lnTo>
                  <a:pt x="8482505" y="126233"/>
                </a:lnTo>
                <a:lnTo>
                  <a:pt x="8519196" y="94075"/>
                </a:lnTo>
                <a:lnTo>
                  <a:pt x="8556222" y="62312"/>
                </a:lnTo>
                <a:lnTo>
                  <a:pt x="8593588" y="30951"/>
                </a:lnTo>
                <a:lnTo>
                  <a:pt x="8631301" y="0"/>
                </a:lnTo>
                <a:close/>
              </a:path>
            </a:pathLst>
          </a:custGeom>
          <a:solidFill>
            <a:schemeClr val="bg1"/>
          </a:solidFill>
        </p:spPr>
        <p:txBody>
          <a:bodyPr wrap="square" lIns="0" tIns="0" rIns="0" bIns="0" rtlCol="0"/>
          <a:lstStyle/>
          <a:p>
            <a:endParaRPr/>
          </a:p>
        </p:txBody>
      </p:sp>
      <p:sp>
        <p:nvSpPr>
          <p:cNvPr id="22" name="object 2">
            <a:extLst>
              <a:ext uri="{FF2B5EF4-FFF2-40B4-BE49-F238E27FC236}">
                <a16:creationId xmlns:a16="http://schemas.microsoft.com/office/drawing/2014/main" id="{25DF2A79-3B4E-0CAB-8620-E6EA8B837FB4}"/>
              </a:ext>
            </a:extLst>
          </p:cNvPr>
          <p:cNvSpPr/>
          <p:nvPr userDrawn="1"/>
        </p:nvSpPr>
        <p:spPr>
          <a:xfrm>
            <a:off x="6096000" y="21527"/>
            <a:ext cx="6111274" cy="6879523"/>
          </a:xfrm>
          <a:custGeom>
            <a:avLst/>
            <a:gdLst/>
            <a:ahLst/>
            <a:cxnLst/>
            <a:rect l="l" t="t" r="r" b="b"/>
            <a:pathLst>
              <a:path w="7153909" h="6666230">
                <a:moveTo>
                  <a:pt x="7153585" y="0"/>
                </a:moveTo>
                <a:lnTo>
                  <a:pt x="7077662" y="2636"/>
                </a:lnTo>
                <a:lnTo>
                  <a:pt x="6956764" y="8470"/>
                </a:lnTo>
                <a:lnTo>
                  <a:pt x="6838039" y="16137"/>
                </a:lnTo>
                <a:lnTo>
                  <a:pt x="6721457" y="25610"/>
                </a:lnTo>
                <a:lnTo>
                  <a:pt x="6606991" y="36860"/>
                </a:lnTo>
                <a:lnTo>
                  <a:pt x="6494610" y="49859"/>
                </a:lnTo>
                <a:lnTo>
                  <a:pt x="6384287" y="64580"/>
                </a:lnTo>
                <a:lnTo>
                  <a:pt x="6275993" y="80995"/>
                </a:lnTo>
                <a:lnTo>
                  <a:pt x="6169699" y="99075"/>
                </a:lnTo>
                <a:lnTo>
                  <a:pt x="6065376" y="118794"/>
                </a:lnTo>
                <a:lnTo>
                  <a:pt x="5962996" y="140122"/>
                </a:lnTo>
                <a:lnTo>
                  <a:pt x="5862530" y="163032"/>
                </a:lnTo>
                <a:lnTo>
                  <a:pt x="5813005" y="175071"/>
                </a:lnTo>
                <a:lnTo>
                  <a:pt x="5763949" y="187496"/>
                </a:lnTo>
                <a:lnTo>
                  <a:pt x="5715356" y="200302"/>
                </a:lnTo>
                <a:lnTo>
                  <a:pt x="5667224" y="213486"/>
                </a:lnTo>
                <a:lnTo>
                  <a:pt x="5619549" y="227045"/>
                </a:lnTo>
                <a:lnTo>
                  <a:pt x="5572328" y="240975"/>
                </a:lnTo>
                <a:lnTo>
                  <a:pt x="5525556" y="255272"/>
                </a:lnTo>
                <a:lnTo>
                  <a:pt x="5479230" y="269933"/>
                </a:lnTo>
                <a:lnTo>
                  <a:pt x="5433347" y="284956"/>
                </a:lnTo>
                <a:lnTo>
                  <a:pt x="5387903" y="300335"/>
                </a:lnTo>
                <a:lnTo>
                  <a:pt x="5342895" y="316067"/>
                </a:lnTo>
                <a:lnTo>
                  <a:pt x="5298318" y="332150"/>
                </a:lnTo>
                <a:lnTo>
                  <a:pt x="5254170" y="348580"/>
                </a:lnTo>
                <a:lnTo>
                  <a:pt x="5210446" y="365352"/>
                </a:lnTo>
                <a:lnTo>
                  <a:pt x="5167143" y="382465"/>
                </a:lnTo>
                <a:lnTo>
                  <a:pt x="5124258" y="399913"/>
                </a:lnTo>
                <a:lnTo>
                  <a:pt x="5081786" y="417694"/>
                </a:lnTo>
                <a:lnTo>
                  <a:pt x="5039725" y="435805"/>
                </a:lnTo>
                <a:lnTo>
                  <a:pt x="4998071" y="454241"/>
                </a:lnTo>
                <a:lnTo>
                  <a:pt x="4956820" y="472999"/>
                </a:lnTo>
                <a:lnTo>
                  <a:pt x="4915968" y="492076"/>
                </a:lnTo>
                <a:lnTo>
                  <a:pt x="4875513" y="511468"/>
                </a:lnTo>
                <a:lnTo>
                  <a:pt x="4835449" y="531172"/>
                </a:lnTo>
                <a:lnTo>
                  <a:pt x="4795775" y="551184"/>
                </a:lnTo>
                <a:lnTo>
                  <a:pt x="4756485" y="571501"/>
                </a:lnTo>
                <a:lnTo>
                  <a:pt x="4717577" y="592119"/>
                </a:lnTo>
                <a:lnTo>
                  <a:pt x="4679048" y="613035"/>
                </a:lnTo>
                <a:lnTo>
                  <a:pt x="4640892" y="634245"/>
                </a:lnTo>
                <a:lnTo>
                  <a:pt x="4603108" y="655746"/>
                </a:lnTo>
                <a:lnTo>
                  <a:pt x="4565691" y="677534"/>
                </a:lnTo>
                <a:lnTo>
                  <a:pt x="4528637" y="699606"/>
                </a:lnTo>
                <a:lnTo>
                  <a:pt x="4491943" y="721959"/>
                </a:lnTo>
                <a:lnTo>
                  <a:pt x="4455606" y="744588"/>
                </a:lnTo>
                <a:lnTo>
                  <a:pt x="4419622" y="767491"/>
                </a:lnTo>
                <a:lnTo>
                  <a:pt x="4383987" y="790663"/>
                </a:lnTo>
                <a:lnTo>
                  <a:pt x="4348698" y="814102"/>
                </a:lnTo>
                <a:lnTo>
                  <a:pt x="4313751" y="837804"/>
                </a:lnTo>
                <a:lnTo>
                  <a:pt x="4279143" y="861765"/>
                </a:lnTo>
                <a:lnTo>
                  <a:pt x="4244869" y="885982"/>
                </a:lnTo>
                <a:lnTo>
                  <a:pt x="4210927" y="910451"/>
                </a:lnTo>
                <a:lnTo>
                  <a:pt x="4177312" y="935169"/>
                </a:lnTo>
                <a:lnTo>
                  <a:pt x="4144022" y="960133"/>
                </a:lnTo>
                <a:lnTo>
                  <a:pt x="4111053" y="985339"/>
                </a:lnTo>
                <a:lnTo>
                  <a:pt x="4078400" y="1010783"/>
                </a:lnTo>
                <a:lnTo>
                  <a:pt x="4046061" y="1036462"/>
                </a:lnTo>
                <a:lnTo>
                  <a:pt x="4014031" y="1062372"/>
                </a:lnTo>
                <a:lnTo>
                  <a:pt x="3982308" y="1088511"/>
                </a:lnTo>
                <a:lnTo>
                  <a:pt x="3950888" y="1114874"/>
                </a:lnTo>
                <a:lnTo>
                  <a:pt x="3919766" y="1141458"/>
                </a:lnTo>
                <a:lnTo>
                  <a:pt x="3888940" y="1168259"/>
                </a:lnTo>
                <a:lnTo>
                  <a:pt x="3858406" y="1195275"/>
                </a:lnTo>
                <a:lnTo>
                  <a:pt x="3828160" y="1222501"/>
                </a:lnTo>
                <a:lnTo>
                  <a:pt x="3798199" y="1249934"/>
                </a:lnTo>
                <a:lnTo>
                  <a:pt x="3768519" y="1277571"/>
                </a:lnTo>
                <a:lnTo>
                  <a:pt x="3739117" y="1305407"/>
                </a:lnTo>
                <a:lnTo>
                  <a:pt x="3709988" y="1333441"/>
                </a:lnTo>
                <a:lnTo>
                  <a:pt x="3681130" y="1361667"/>
                </a:lnTo>
                <a:lnTo>
                  <a:pt x="3652539" y="1390083"/>
                </a:lnTo>
                <a:lnTo>
                  <a:pt x="3624211" y="1418685"/>
                </a:lnTo>
                <a:lnTo>
                  <a:pt x="3596142" y="1447469"/>
                </a:lnTo>
                <a:lnTo>
                  <a:pt x="3568330" y="1476433"/>
                </a:lnTo>
                <a:lnTo>
                  <a:pt x="3540769" y="1505572"/>
                </a:lnTo>
                <a:lnTo>
                  <a:pt x="3513458" y="1534884"/>
                </a:lnTo>
                <a:lnTo>
                  <a:pt x="3486392" y="1564364"/>
                </a:lnTo>
                <a:lnTo>
                  <a:pt x="3459567" y="1594009"/>
                </a:lnTo>
                <a:lnTo>
                  <a:pt x="3432981" y="1623816"/>
                </a:lnTo>
                <a:lnTo>
                  <a:pt x="3406629" y="1653781"/>
                </a:lnTo>
                <a:lnTo>
                  <a:pt x="3380508" y="1683901"/>
                </a:lnTo>
                <a:lnTo>
                  <a:pt x="3354614" y="1714172"/>
                </a:lnTo>
                <a:lnTo>
                  <a:pt x="3328944" y="1744591"/>
                </a:lnTo>
                <a:lnTo>
                  <a:pt x="3303494" y="1775154"/>
                </a:lnTo>
                <a:lnTo>
                  <a:pt x="3278261" y="1805858"/>
                </a:lnTo>
                <a:lnTo>
                  <a:pt x="3253240" y="1836699"/>
                </a:lnTo>
                <a:lnTo>
                  <a:pt x="3228429" y="1867673"/>
                </a:lnTo>
                <a:lnTo>
                  <a:pt x="3203823" y="1898778"/>
                </a:lnTo>
                <a:lnTo>
                  <a:pt x="3179420" y="1930010"/>
                </a:lnTo>
                <a:lnTo>
                  <a:pt x="3155216" y="1961365"/>
                </a:lnTo>
                <a:lnTo>
                  <a:pt x="3131206" y="1992840"/>
                </a:lnTo>
                <a:lnTo>
                  <a:pt x="3107388" y="2024431"/>
                </a:lnTo>
                <a:lnTo>
                  <a:pt x="3083757" y="2056135"/>
                </a:lnTo>
                <a:lnTo>
                  <a:pt x="3060311" y="2087948"/>
                </a:lnTo>
                <a:lnTo>
                  <a:pt x="3037045" y="2119867"/>
                </a:lnTo>
                <a:lnTo>
                  <a:pt x="3013957" y="2151888"/>
                </a:lnTo>
                <a:lnTo>
                  <a:pt x="2991042" y="2184008"/>
                </a:lnTo>
                <a:lnTo>
                  <a:pt x="2968297" y="2216224"/>
                </a:lnTo>
                <a:lnTo>
                  <a:pt x="2945718" y="2248531"/>
                </a:lnTo>
                <a:lnTo>
                  <a:pt x="2923302" y="2280927"/>
                </a:lnTo>
                <a:lnTo>
                  <a:pt x="2901044" y="2313408"/>
                </a:lnTo>
                <a:lnTo>
                  <a:pt x="2878943" y="2345970"/>
                </a:lnTo>
                <a:lnTo>
                  <a:pt x="2856993" y="2378610"/>
                </a:lnTo>
                <a:lnTo>
                  <a:pt x="2835192" y="2411324"/>
                </a:lnTo>
                <a:lnTo>
                  <a:pt x="2813535" y="2444110"/>
                </a:lnTo>
                <a:lnTo>
                  <a:pt x="2792020" y="2476962"/>
                </a:lnTo>
                <a:lnTo>
                  <a:pt x="2770642" y="2509879"/>
                </a:lnTo>
                <a:lnTo>
                  <a:pt x="2749398" y="2542856"/>
                </a:lnTo>
                <a:lnTo>
                  <a:pt x="2728285" y="2575891"/>
                </a:lnTo>
                <a:lnTo>
                  <a:pt x="2707298" y="2608978"/>
                </a:lnTo>
                <a:lnTo>
                  <a:pt x="2686435" y="2642116"/>
                </a:lnTo>
                <a:lnTo>
                  <a:pt x="2665691" y="2675300"/>
                </a:lnTo>
                <a:lnTo>
                  <a:pt x="2645064" y="2708527"/>
                </a:lnTo>
                <a:lnTo>
                  <a:pt x="2624548" y="2741794"/>
                </a:lnTo>
                <a:lnTo>
                  <a:pt x="2604142" y="2775097"/>
                </a:lnTo>
                <a:lnTo>
                  <a:pt x="2563642" y="2841796"/>
                </a:lnTo>
                <a:lnTo>
                  <a:pt x="2523534" y="2908598"/>
                </a:lnTo>
                <a:lnTo>
                  <a:pt x="2483789" y="2975474"/>
                </a:lnTo>
                <a:lnTo>
                  <a:pt x="2444380" y="3042396"/>
                </a:lnTo>
                <a:lnTo>
                  <a:pt x="2385831" y="3142806"/>
                </a:lnTo>
                <a:lnTo>
                  <a:pt x="2308671" y="3276588"/>
                </a:lnTo>
                <a:lnTo>
                  <a:pt x="2081210" y="3675137"/>
                </a:lnTo>
                <a:lnTo>
                  <a:pt x="1987147" y="3838924"/>
                </a:lnTo>
                <a:lnTo>
                  <a:pt x="1930624" y="3936274"/>
                </a:lnTo>
                <a:lnTo>
                  <a:pt x="1892846" y="4000732"/>
                </a:lnTo>
                <a:lnTo>
                  <a:pt x="1854958" y="4064803"/>
                </a:lnTo>
                <a:lnTo>
                  <a:pt x="1816931" y="4128461"/>
                </a:lnTo>
                <a:lnTo>
                  <a:pt x="1778737" y="4191676"/>
                </a:lnTo>
                <a:lnTo>
                  <a:pt x="1740346" y="4254421"/>
                </a:lnTo>
                <a:lnTo>
                  <a:pt x="1701731" y="4316668"/>
                </a:lnTo>
                <a:lnTo>
                  <a:pt x="1662863" y="4378389"/>
                </a:lnTo>
                <a:lnTo>
                  <a:pt x="1623712" y="4439556"/>
                </a:lnTo>
                <a:lnTo>
                  <a:pt x="1548540" y="4554758"/>
                </a:lnTo>
                <a:lnTo>
                  <a:pt x="1464414" y="4682071"/>
                </a:lnTo>
                <a:lnTo>
                  <a:pt x="1379232" y="4809390"/>
                </a:lnTo>
                <a:lnTo>
                  <a:pt x="1293029" y="4936640"/>
                </a:lnTo>
                <a:lnTo>
                  <a:pt x="1205837" y="5063744"/>
                </a:lnTo>
                <a:lnTo>
                  <a:pt x="1117691" y="5190628"/>
                </a:lnTo>
                <a:lnTo>
                  <a:pt x="1028624" y="5317216"/>
                </a:lnTo>
                <a:lnTo>
                  <a:pt x="938669" y="5443432"/>
                </a:lnTo>
                <a:lnTo>
                  <a:pt x="847860" y="5569200"/>
                </a:lnTo>
                <a:lnTo>
                  <a:pt x="756231" y="5694445"/>
                </a:lnTo>
                <a:lnTo>
                  <a:pt x="663815" y="5819091"/>
                </a:lnTo>
                <a:lnTo>
                  <a:pt x="570645" y="5943062"/>
                </a:lnTo>
                <a:lnTo>
                  <a:pt x="476756" y="6066284"/>
                </a:lnTo>
                <a:lnTo>
                  <a:pt x="382180" y="6188680"/>
                </a:lnTo>
                <a:lnTo>
                  <a:pt x="286951" y="6310174"/>
                </a:lnTo>
                <a:lnTo>
                  <a:pt x="191103" y="6430692"/>
                </a:lnTo>
                <a:lnTo>
                  <a:pt x="94669" y="6550157"/>
                </a:lnTo>
                <a:lnTo>
                  <a:pt x="0" y="6665681"/>
                </a:lnTo>
                <a:lnTo>
                  <a:pt x="7153585" y="6665681"/>
                </a:lnTo>
                <a:lnTo>
                  <a:pt x="7153585" y="0"/>
                </a:lnTo>
                <a:close/>
              </a:path>
            </a:pathLst>
          </a:custGeom>
          <a:solidFill>
            <a:schemeClr val="bg1">
              <a:alpha val="50000"/>
            </a:schemeClr>
          </a:solidFill>
        </p:spPr>
        <p:txBody>
          <a:bodyPr wrap="square" lIns="0" tIns="0" rIns="0" bIns="0" rtlCol="0"/>
          <a:lstStyle/>
          <a:p>
            <a:endParaRPr>
              <a:solidFill>
                <a:schemeClr val="bg1">
                  <a:lumMod val="95000"/>
                </a:schemeClr>
              </a:solidFill>
            </a:endParaRPr>
          </a:p>
        </p:txBody>
      </p:sp>
      <p:sp>
        <p:nvSpPr>
          <p:cNvPr id="11" name="Titel 1">
            <a:extLst>
              <a:ext uri="{FF2B5EF4-FFF2-40B4-BE49-F238E27FC236}">
                <a16:creationId xmlns:a16="http://schemas.microsoft.com/office/drawing/2014/main" id="{DFFA10CD-CE68-45C9-E35F-CB32F05459D3}"/>
              </a:ext>
            </a:extLst>
          </p:cNvPr>
          <p:cNvSpPr txBox="1">
            <a:spLocks/>
          </p:cNvSpPr>
          <p:nvPr userDrawn="1"/>
        </p:nvSpPr>
        <p:spPr>
          <a:xfrm>
            <a:off x="399922" y="2138966"/>
            <a:ext cx="4409145" cy="1725277"/>
          </a:xfrm>
          <a:prstGeom prst="rect">
            <a:avLst/>
          </a:prstGeom>
        </p:spPr>
        <p:txBody>
          <a:bodyPr anchor="b">
            <a:noAutofit/>
          </a:bodyPr>
          <a:lstStyle>
            <a:lvl1pPr algn="l" defTabSz="914400" rtl="0" eaLnBrk="1" latinLnBrk="0" hangingPunct="1">
              <a:lnSpc>
                <a:spcPct val="90000"/>
              </a:lnSpc>
              <a:spcBef>
                <a:spcPct val="0"/>
              </a:spcBef>
              <a:buNone/>
              <a:defRPr sz="6000" b="0" i="0" kern="1200">
                <a:solidFill>
                  <a:srgbClr val="2C3051"/>
                </a:solidFill>
                <a:latin typeface="Avenir" panose="02000503020000020003" pitchFamily="2" charset="0"/>
                <a:ea typeface="+mj-ea"/>
                <a:cs typeface="+mj-cs"/>
              </a:defRPr>
            </a:lvl1pPr>
          </a:lstStyle>
          <a:p>
            <a:endParaRPr lang="nl-BE"/>
          </a:p>
        </p:txBody>
      </p:sp>
      <p:pic>
        <p:nvPicPr>
          <p:cNvPr id="12" name="Afbeelding 28">
            <a:extLst>
              <a:ext uri="{FF2B5EF4-FFF2-40B4-BE49-F238E27FC236}">
                <a16:creationId xmlns:a16="http://schemas.microsoft.com/office/drawing/2014/main" id="{04C644F1-3747-0290-5EE3-AAD585D412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14" name="TextBox 13">
            <a:extLst>
              <a:ext uri="{FF2B5EF4-FFF2-40B4-BE49-F238E27FC236}">
                <a16:creationId xmlns:a16="http://schemas.microsoft.com/office/drawing/2014/main" id="{7F3B95A2-ED2C-A76F-7AC1-B0A589852E58}"/>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pic>
        <p:nvPicPr>
          <p:cNvPr id="15" name="Afbeelding 9">
            <a:extLst>
              <a:ext uri="{FF2B5EF4-FFF2-40B4-BE49-F238E27FC236}">
                <a16:creationId xmlns:a16="http://schemas.microsoft.com/office/drawing/2014/main" id="{B4F767CF-9AB1-FE98-5FD1-044B7FB08C5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6" name="Straight Connector 15">
            <a:extLst>
              <a:ext uri="{FF2B5EF4-FFF2-40B4-BE49-F238E27FC236}">
                <a16:creationId xmlns:a16="http://schemas.microsoft.com/office/drawing/2014/main" id="{C14D8681-0F21-A256-61C3-ADEE28956767}"/>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BAFEDB10-7D8A-C8C3-BB44-AB0931B419F1}"/>
              </a:ext>
            </a:extLst>
          </p:cNvPr>
          <p:cNvSpPr>
            <a:spLocks noGrp="1"/>
          </p:cNvSpPr>
          <p:nvPr>
            <p:ph type="ctrTitle"/>
          </p:nvPr>
        </p:nvSpPr>
        <p:spPr>
          <a:xfrm>
            <a:off x="399922" y="2161077"/>
            <a:ext cx="5443315" cy="1725277"/>
          </a:xfrm>
          <a:prstGeom prst="rect">
            <a:avLst/>
          </a:prstGeom>
        </p:spPr>
        <p:txBody>
          <a:bodyPr anchor="b">
            <a:noAutofit/>
          </a:bodyPr>
          <a:lstStyle>
            <a:lvl1pPr algn="l">
              <a:defRPr sz="4000" b="1" i="0">
                <a:solidFill>
                  <a:srgbClr val="2C3051"/>
                </a:solidFill>
                <a:latin typeface="Avenir LT Std 55 Roman" panose="020B0503020203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2079517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83653" y="-1"/>
            <a:ext cx="10342215" cy="6879523"/>
          </a:xfrm>
          <a:prstGeom prst="rect">
            <a:avLst/>
          </a:prstGeom>
          <a:ln>
            <a:noFill/>
          </a:ln>
        </p:spPr>
      </p:pic>
      <p:sp>
        <p:nvSpPr>
          <p:cNvPr id="21" name="object 2">
            <a:extLst>
              <a:ext uri="{FF2B5EF4-FFF2-40B4-BE49-F238E27FC236}">
                <a16:creationId xmlns:a16="http://schemas.microsoft.com/office/drawing/2014/main" id="{7FB5D4F0-26ED-CC75-D041-B96DBFB98F5E}"/>
              </a:ext>
            </a:extLst>
          </p:cNvPr>
          <p:cNvSpPr/>
          <p:nvPr userDrawn="1"/>
        </p:nvSpPr>
        <p:spPr>
          <a:xfrm>
            <a:off x="-15277" y="0"/>
            <a:ext cx="7567544" cy="6993467"/>
          </a:xfrm>
          <a:custGeom>
            <a:avLst/>
            <a:gdLst/>
            <a:ahLst/>
            <a:cxnLst/>
            <a:rect l="l" t="t" r="r" b="b"/>
            <a:pathLst>
              <a:path w="8631555" h="6687820">
                <a:moveTo>
                  <a:pt x="8631301" y="0"/>
                </a:moveTo>
                <a:lnTo>
                  <a:pt x="0" y="0"/>
                </a:lnTo>
                <a:lnTo>
                  <a:pt x="0" y="6687210"/>
                </a:lnTo>
                <a:lnTo>
                  <a:pt x="1556981" y="6687210"/>
                </a:lnTo>
                <a:lnTo>
                  <a:pt x="1622552" y="6680790"/>
                </a:lnTo>
                <a:lnTo>
                  <a:pt x="1687395" y="6673902"/>
                </a:lnTo>
                <a:lnTo>
                  <a:pt x="1751517" y="6666549"/>
                </a:lnTo>
                <a:lnTo>
                  <a:pt x="1814923" y="6658735"/>
                </a:lnTo>
                <a:lnTo>
                  <a:pt x="1877621" y="6650463"/>
                </a:lnTo>
                <a:lnTo>
                  <a:pt x="1939616" y="6641737"/>
                </a:lnTo>
                <a:lnTo>
                  <a:pt x="2000915" y="6632561"/>
                </a:lnTo>
                <a:lnTo>
                  <a:pt x="2061524" y="6622937"/>
                </a:lnTo>
                <a:lnTo>
                  <a:pt x="2121449" y="6612869"/>
                </a:lnTo>
                <a:lnTo>
                  <a:pt x="2180698" y="6602362"/>
                </a:lnTo>
                <a:lnTo>
                  <a:pt x="2239276" y="6591417"/>
                </a:lnTo>
                <a:lnTo>
                  <a:pt x="2297189" y="6580040"/>
                </a:lnTo>
                <a:lnTo>
                  <a:pt x="2354444" y="6568233"/>
                </a:lnTo>
                <a:lnTo>
                  <a:pt x="2411048" y="6555999"/>
                </a:lnTo>
                <a:lnTo>
                  <a:pt x="2467006" y="6543344"/>
                </a:lnTo>
                <a:lnTo>
                  <a:pt x="2522325" y="6530269"/>
                </a:lnTo>
                <a:lnTo>
                  <a:pt x="2577011" y="6516778"/>
                </a:lnTo>
                <a:lnTo>
                  <a:pt x="2631071" y="6502876"/>
                </a:lnTo>
                <a:lnTo>
                  <a:pt x="2684511" y="6488565"/>
                </a:lnTo>
                <a:lnTo>
                  <a:pt x="2737336" y="6473849"/>
                </a:lnTo>
                <a:lnTo>
                  <a:pt x="2789555" y="6458731"/>
                </a:lnTo>
                <a:lnTo>
                  <a:pt x="2841173" y="6443216"/>
                </a:lnTo>
                <a:lnTo>
                  <a:pt x="2892195" y="6427305"/>
                </a:lnTo>
                <a:lnTo>
                  <a:pt x="2942630" y="6411004"/>
                </a:lnTo>
                <a:lnTo>
                  <a:pt x="2992482" y="6394316"/>
                </a:lnTo>
                <a:lnTo>
                  <a:pt x="3041759" y="6377243"/>
                </a:lnTo>
                <a:lnTo>
                  <a:pt x="3090466" y="6359791"/>
                </a:lnTo>
                <a:lnTo>
                  <a:pt x="3138610" y="6341961"/>
                </a:lnTo>
                <a:lnTo>
                  <a:pt x="3186198" y="6323757"/>
                </a:lnTo>
                <a:lnTo>
                  <a:pt x="3233235" y="6305184"/>
                </a:lnTo>
                <a:lnTo>
                  <a:pt x="3279728" y="6286245"/>
                </a:lnTo>
                <a:lnTo>
                  <a:pt x="3325684" y="6266942"/>
                </a:lnTo>
                <a:lnTo>
                  <a:pt x="3371108" y="6247281"/>
                </a:lnTo>
                <a:lnTo>
                  <a:pt x="3416007" y="6227263"/>
                </a:lnTo>
                <a:lnTo>
                  <a:pt x="3460387" y="6206893"/>
                </a:lnTo>
                <a:lnTo>
                  <a:pt x="3504255" y="6186174"/>
                </a:lnTo>
                <a:lnTo>
                  <a:pt x="3547617" y="6165110"/>
                </a:lnTo>
                <a:lnTo>
                  <a:pt x="3590480" y="6143704"/>
                </a:lnTo>
                <a:lnTo>
                  <a:pt x="3632849" y="6121960"/>
                </a:lnTo>
                <a:lnTo>
                  <a:pt x="3674731" y="6099881"/>
                </a:lnTo>
                <a:lnTo>
                  <a:pt x="3716133" y="6077471"/>
                </a:lnTo>
                <a:lnTo>
                  <a:pt x="3757060" y="6054733"/>
                </a:lnTo>
                <a:lnTo>
                  <a:pt x="3797519" y="6031671"/>
                </a:lnTo>
                <a:lnTo>
                  <a:pt x="3837517" y="6008288"/>
                </a:lnTo>
                <a:lnTo>
                  <a:pt x="3877059" y="5984588"/>
                </a:lnTo>
                <a:lnTo>
                  <a:pt x="3916152" y="5960574"/>
                </a:lnTo>
                <a:lnTo>
                  <a:pt x="3954803" y="5936250"/>
                </a:lnTo>
                <a:lnTo>
                  <a:pt x="3993018" y="5911619"/>
                </a:lnTo>
                <a:lnTo>
                  <a:pt x="4030802" y="5886685"/>
                </a:lnTo>
                <a:lnTo>
                  <a:pt x="4068163" y="5861452"/>
                </a:lnTo>
                <a:lnTo>
                  <a:pt x="4105107" y="5835922"/>
                </a:lnTo>
                <a:lnTo>
                  <a:pt x="4141640" y="5810100"/>
                </a:lnTo>
                <a:lnTo>
                  <a:pt x="4177768" y="5783988"/>
                </a:lnTo>
                <a:lnTo>
                  <a:pt x="4213498" y="5757591"/>
                </a:lnTo>
                <a:lnTo>
                  <a:pt x="4248836" y="5730912"/>
                </a:lnTo>
                <a:lnTo>
                  <a:pt x="4283788" y="5703955"/>
                </a:lnTo>
                <a:lnTo>
                  <a:pt x="4318361" y="5676722"/>
                </a:lnTo>
                <a:lnTo>
                  <a:pt x="4352561" y="5649218"/>
                </a:lnTo>
                <a:lnTo>
                  <a:pt x="4386395" y="5621446"/>
                </a:lnTo>
                <a:lnTo>
                  <a:pt x="4419869" y="5593409"/>
                </a:lnTo>
                <a:lnTo>
                  <a:pt x="4452988" y="5565111"/>
                </a:lnTo>
                <a:lnTo>
                  <a:pt x="4485760" y="5536556"/>
                </a:lnTo>
                <a:lnTo>
                  <a:pt x="4518191" y="5507747"/>
                </a:lnTo>
                <a:lnTo>
                  <a:pt x="4550287" y="5478687"/>
                </a:lnTo>
                <a:lnTo>
                  <a:pt x="4582054" y="5449380"/>
                </a:lnTo>
                <a:lnTo>
                  <a:pt x="4613500" y="5419830"/>
                </a:lnTo>
                <a:lnTo>
                  <a:pt x="4644629" y="5390040"/>
                </a:lnTo>
                <a:lnTo>
                  <a:pt x="4675449" y="5360014"/>
                </a:lnTo>
                <a:lnTo>
                  <a:pt x="4705966" y="5329755"/>
                </a:lnTo>
                <a:lnTo>
                  <a:pt x="4736185" y="5299266"/>
                </a:lnTo>
                <a:lnTo>
                  <a:pt x="4766115" y="5268551"/>
                </a:lnTo>
                <a:lnTo>
                  <a:pt x="4795760" y="5237614"/>
                </a:lnTo>
                <a:lnTo>
                  <a:pt x="4825127" y="5206458"/>
                </a:lnTo>
                <a:lnTo>
                  <a:pt x="4854223" y="5175087"/>
                </a:lnTo>
                <a:lnTo>
                  <a:pt x="4883054" y="5143504"/>
                </a:lnTo>
                <a:lnTo>
                  <a:pt x="4911626" y="5111713"/>
                </a:lnTo>
                <a:lnTo>
                  <a:pt x="4939945" y="5079717"/>
                </a:lnTo>
                <a:lnTo>
                  <a:pt x="4968018" y="5047519"/>
                </a:lnTo>
                <a:lnTo>
                  <a:pt x="4995852" y="5015124"/>
                </a:lnTo>
                <a:lnTo>
                  <a:pt x="5023452" y="4982535"/>
                </a:lnTo>
                <a:lnTo>
                  <a:pt x="5050824" y="4949755"/>
                </a:lnTo>
                <a:lnTo>
                  <a:pt x="5077976" y="4916787"/>
                </a:lnTo>
                <a:lnTo>
                  <a:pt x="5104914" y="4883636"/>
                </a:lnTo>
                <a:lnTo>
                  <a:pt x="5131644" y="4850305"/>
                </a:lnTo>
                <a:lnTo>
                  <a:pt x="5158171" y="4816797"/>
                </a:lnTo>
                <a:lnTo>
                  <a:pt x="5210647" y="4749265"/>
                </a:lnTo>
                <a:lnTo>
                  <a:pt x="5262391" y="4681068"/>
                </a:lnTo>
                <a:lnTo>
                  <a:pt x="5313455" y="4612234"/>
                </a:lnTo>
                <a:lnTo>
                  <a:pt x="5363889" y="4542793"/>
                </a:lnTo>
                <a:lnTo>
                  <a:pt x="5413745" y="4472771"/>
                </a:lnTo>
                <a:lnTo>
                  <a:pt x="5463072" y="4402196"/>
                </a:lnTo>
                <a:lnTo>
                  <a:pt x="5511922" y="4331098"/>
                </a:lnTo>
                <a:lnTo>
                  <a:pt x="5560344" y="4259503"/>
                </a:lnTo>
                <a:lnTo>
                  <a:pt x="5608391" y="4187441"/>
                </a:lnTo>
                <a:lnTo>
                  <a:pt x="5679867" y="4078531"/>
                </a:lnTo>
                <a:lnTo>
                  <a:pt x="5750781" y="3968727"/>
                </a:lnTo>
                <a:lnTo>
                  <a:pt x="5868190" y="3783989"/>
                </a:lnTo>
                <a:lnTo>
                  <a:pt x="6197916" y="3258640"/>
                </a:lnTo>
                <a:lnTo>
                  <a:pt x="6294137" y="3107321"/>
                </a:lnTo>
                <a:lnTo>
                  <a:pt x="6367357" y="2993735"/>
                </a:lnTo>
                <a:lnTo>
                  <a:pt x="6447904" y="2869788"/>
                </a:lnTo>
                <a:lnTo>
                  <a:pt x="6558874" y="2696807"/>
                </a:lnTo>
                <a:lnTo>
                  <a:pt x="6970940" y="2045274"/>
                </a:lnTo>
                <a:lnTo>
                  <a:pt x="7081462" y="1872743"/>
                </a:lnTo>
                <a:lnTo>
                  <a:pt x="7164986" y="1744202"/>
                </a:lnTo>
                <a:lnTo>
                  <a:pt x="7221058" y="1659017"/>
                </a:lnTo>
                <a:lnTo>
                  <a:pt x="7277496" y="1574303"/>
                </a:lnTo>
                <a:lnTo>
                  <a:pt x="7334350" y="1490113"/>
                </a:lnTo>
                <a:lnTo>
                  <a:pt x="7391664" y="1406503"/>
                </a:lnTo>
                <a:lnTo>
                  <a:pt x="7449488" y="1323526"/>
                </a:lnTo>
                <a:lnTo>
                  <a:pt x="7507868" y="1241237"/>
                </a:lnTo>
                <a:lnTo>
                  <a:pt x="7566851" y="1159689"/>
                </a:lnTo>
                <a:lnTo>
                  <a:pt x="7596584" y="1119210"/>
                </a:lnTo>
                <a:lnTo>
                  <a:pt x="7626486" y="1078937"/>
                </a:lnTo>
                <a:lnTo>
                  <a:pt x="7656562" y="1038876"/>
                </a:lnTo>
                <a:lnTo>
                  <a:pt x="7686818" y="999035"/>
                </a:lnTo>
                <a:lnTo>
                  <a:pt x="7717261" y="959419"/>
                </a:lnTo>
                <a:lnTo>
                  <a:pt x="7747897" y="920037"/>
                </a:lnTo>
                <a:lnTo>
                  <a:pt x="7778730" y="880894"/>
                </a:lnTo>
                <a:lnTo>
                  <a:pt x="7809768" y="841997"/>
                </a:lnTo>
                <a:lnTo>
                  <a:pt x="7841015" y="803354"/>
                </a:lnTo>
                <a:lnTo>
                  <a:pt x="7872479" y="764970"/>
                </a:lnTo>
                <a:lnTo>
                  <a:pt x="7904165" y="726853"/>
                </a:lnTo>
                <a:lnTo>
                  <a:pt x="7936078" y="689010"/>
                </a:lnTo>
                <a:lnTo>
                  <a:pt x="7968225" y="651447"/>
                </a:lnTo>
                <a:lnTo>
                  <a:pt x="8000612" y="614171"/>
                </a:lnTo>
                <a:lnTo>
                  <a:pt x="8033245" y="577189"/>
                </a:lnTo>
                <a:lnTo>
                  <a:pt x="8066128" y="540507"/>
                </a:lnTo>
                <a:lnTo>
                  <a:pt x="8099270" y="504132"/>
                </a:lnTo>
                <a:lnTo>
                  <a:pt x="8132674" y="468072"/>
                </a:lnTo>
                <a:lnTo>
                  <a:pt x="8166348" y="432332"/>
                </a:lnTo>
                <a:lnTo>
                  <a:pt x="8200297" y="396920"/>
                </a:lnTo>
                <a:lnTo>
                  <a:pt x="8234527" y="361843"/>
                </a:lnTo>
                <a:lnTo>
                  <a:pt x="8269044" y="327107"/>
                </a:lnTo>
                <a:lnTo>
                  <a:pt x="8303854" y="292718"/>
                </a:lnTo>
                <a:lnTo>
                  <a:pt x="8338963" y="258685"/>
                </a:lnTo>
                <a:lnTo>
                  <a:pt x="8374376" y="225013"/>
                </a:lnTo>
                <a:lnTo>
                  <a:pt x="8410101" y="191709"/>
                </a:lnTo>
                <a:lnTo>
                  <a:pt x="8446141" y="158780"/>
                </a:lnTo>
                <a:lnTo>
                  <a:pt x="8482505" y="126233"/>
                </a:lnTo>
                <a:lnTo>
                  <a:pt x="8519196" y="94075"/>
                </a:lnTo>
                <a:lnTo>
                  <a:pt x="8556222" y="62312"/>
                </a:lnTo>
                <a:lnTo>
                  <a:pt x="8593588" y="30951"/>
                </a:lnTo>
                <a:lnTo>
                  <a:pt x="8631301" y="0"/>
                </a:lnTo>
                <a:close/>
              </a:path>
            </a:pathLst>
          </a:custGeom>
          <a:solidFill>
            <a:schemeClr val="bg1"/>
          </a:solidFill>
        </p:spPr>
        <p:txBody>
          <a:bodyPr wrap="square" lIns="0" tIns="0" rIns="0" bIns="0" rtlCol="0"/>
          <a:lstStyle/>
          <a:p>
            <a:endParaRPr/>
          </a:p>
        </p:txBody>
      </p:sp>
      <p:sp>
        <p:nvSpPr>
          <p:cNvPr id="22" name="object 2">
            <a:extLst>
              <a:ext uri="{FF2B5EF4-FFF2-40B4-BE49-F238E27FC236}">
                <a16:creationId xmlns:a16="http://schemas.microsoft.com/office/drawing/2014/main" id="{25DF2A79-3B4E-0CAB-8620-E6EA8B837FB4}"/>
              </a:ext>
            </a:extLst>
          </p:cNvPr>
          <p:cNvSpPr/>
          <p:nvPr userDrawn="1"/>
        </p:nvSpPr>
        <p:spPr>
          <a:xfrm>
            <a:off x="6112934" y="4593"/>
            <a:ext cx="6111274" cy="6879523"/>
          </a:xfrm>
          <a:custGeom>
            <a:avLst/>
            <a:gdLst/>
            <a:ahLst/>
            <a:cxnLst/>
            <a:rect l="l" t="t" r="r" b="b"/>
            <a:pathLst>
              <a:path w="7153909" h="6666230">
                <a:moveTo>
                  <a:pt x="7153585" y="0"/>
                </a:moveTo>
                <a:lnTo>
                  <a:pt x="7077662" y="2636"/>
                </a:lnTo>
                <a:lnTo>
                  <a:pt x="6956764" y="8470"/>
                </a:lnTo>
                <a:lnTo>
                  <a:pt x="6838039" y="16137"/>
                </a:lnTo>
                <a:lnTo>
                  <a:pt x="6721457" y="25610"/>
                </a:lnTo>
                <a:lnTo>
                  <a:pt x="6606991" y="36860"/>
                </a:lnTo>
                <a:lnTo>
                  <a:pt x="6494610" y="49859"/>
                </a:lnTo>
                <a:lnTo>
                  <a:pt x="6384287" y="64580"/>
                </a:lnTo>
                <a:lnTo>
                  <a:pt x="6275993" y="80995"/>
                </a:lnTo>
                <a:lnTo>
                  <a:pt x="6169699" y="99075"/>
                </a:lnTo>
                <a:lnTo>
                  <a:pt x="6065376" y="118794"/>
                </a:lnTo>
                <a:lnTo>
                  <a:pt x="5962996" y="140122"/>
                </a:lnTo>
                <a:lnTo>
                  <a:pt x="5862530" y="163032"/>
                </a:lnTo>
                <a:lnTo>
                  <a:pt x="5813005" y="175071"/>
                </a:lnTo>
                <a:lnTo>
                  <a:pt x="5763949" y="187496"/>
                </a:lnTo>
                <a:lnTo>
                  <a:pt x="5715356" y="200302"/>
                </a:lnTo>
                <a:lnTo>
                  <a:pt x="5667224" y="213486"/>
                </a:lnTo>
                <a:lnTo>
                  <a:pt x="5619549" y="227045"/>
                </a:lnTo>
                <a:lnTo>
                  <a:pt x="5572328" y="240975"/>
                </a:lnTo>
                <a:lnTo>
                  <a:pt x="5525556" y="255272"/>
                </a:lnTo>
                <a:lnTo>
                  <a:pt x="5479230" y="269933"/>
                </a:lnTo>
                <a:lnTo>
                  <a:pt x="5433347" y="284956"/>
                </a:lnTo>
                <a:lnTo>
                  <a:pt x="5387903" y="300335"/>
                </a:lnTo>
                <a:lnTo>
                  <a:pt x="5342895" y="316067"/>
                </a:lnTo>
                <a:lnTo>
                  <a:pt x="5298318" y="332150"/>
                </a:lnTo>
                <a:lnTo>
                  <a:pt x="5254170" y="348580"/>
                </a:lnTo>
                <a:lnTo>
                  <a:pt x="5210446" y="365352"/>
                </a:lnTo>
                <a:lnTo>
                  <a:pt x="5167143" y="382465"/>
                </a:lnTo>
                <a:lnTo>
                  <a:pt x="5124258" y="399913"/>
                </a:lnTo>
                <a:lnTo>
                  <a:pt x="5081786" y="417694"/>
                </a:lnTo>
                <a:lnTo>
                  <a:pt x="5039725" y="435805"/>
                </a:lnTo>
                <a:lnTo>
                  <a:pt x="4998071" y="454241"/>
                </a:lnTo>
                <a:lnTo>
                  <a:pt x="4956820" y="472999"/>
                </a:lnTo>
                <a:lnTo>
                  <a:pt x="4915968" y="492076"/>
                </a:lnTo>
                <a:lnTo>
                  <a:pt x="4875513" y="511468"/>
                </a:lnTo>
                <a:lnTo>
                  <a:pt x="4835449" y="531172"/>
                </a:lnTo>
                <a:lnTo>
                  <a:pt x="4795775" y="551184"/>
                </a:lnTo>
                <a:lnTo>
                  <a:pt x="4756485" y="571501"/>
                </a:lnTo>
                <a:lnTo>
                  <a:pt x="4717577" y="592119"/>
                </a:lnTo>
                <a:lnTo>
                  <a:pt x="4679048" y="613035"/>
                </a:lnTo>
                <a:lnTo>
                  <a:pt x="4640892" y="634245"/>
                </a:lnTo>
                <a:lnTo>
                  <a:pt x="4603108" y="655746"/>
                </a:lnTo>
                <a:lnTo>
                  <a:pt x="4565691" y="677534"/>
                </a:lnTo>
                <a:lnTo>
                  <a:pt x="4528637" y="699606"/>
                </a:lnTo>
                <a:lnTo>
                  <a:pt x="4491943" y="721959"/>
                </a:lnTo>
                <a:lnTo>
                  <a:pt x="4455606" y="744588"/>
                </a:lnTo>
                <a:lnTo>
                  <a:pt x="4419622" y="767491"/>
                </a:lnTo>
                <a:lnTo>
                  <a:pt x="4383987" y="790663"/>
                </a:lnTo>
                <a:lnTo>
                  <a:pt x="4348698" y="814102"/>
                </a:lnTo>
                <a:lnTo>
                  <a:pt x="4313751" y="837804"/>
                </a:lnTo>
                <a:lnTo>
                  <a:pt x="4279143" y="861765"/>
                </a:lnTo>
                <a:lnTo>
                  <a:pt x="4244869" y="885982"/>
                </a:lnTo>
                <a:lnTo>
                  <a:pt x="4210927" y="910451"/>
                </a:lnTo>
                <a:lnTo>
                  <a:pt x="4177312" y="935169"/>
                </a:lnTo>
                <a:lnTo>
                  <a:pt x="4144022" y="960133"/>
                </a:lnTo>
                <a:lnTo>
                  <a:pt x="4111053" y="985339"/>
                </a:lnTo>
                <a:lnTo>
                  <a:pt x="4078400" y="1010783"/>
                </a:lnTo>
                <a:lnTo>
                  <a:pt x="4046061" y="1036462"/>
                </a:lnTo>
                <a:lnTo>
                  <a:pt x="4014031" y="1062372"/>
                </a:lnTo>
                <a:lnTo>
                  <a:pt x="3982308" y="1088511"/>
                </a:lnTo>
                <a:lnTo>
                  <a:pt x="3950888" y="1114874"/>
                </a:lnTo>
                <a:lnTo>
                  <a:pt x="3919766" y="1141458"/>
                </a:lnTo>
                <a:lnTo>
                  <a:pt x="3888940" y="1168259"/>
                </a:lnTo>
                <a:lnTo>
                  <a:pt x="3858406" y="1195275"/>
                </a:lnTo>
                <a:lnTo>
                  <a:pt x="3828160" y="1222501"/>
                </a:lnTo>
                <a:lnTo>
                  <a:pt x="3798199" y="1249934"/>
                </a:lnTo>
                <a:lnTo>
                  <a:pt x="3768519" y="1277571"/>
                </a:lnTo>
                <a:lnTo>
                  <a:pt x="3739117" y="1305407"/>
                </a:lnTo>
                <a:lnTo>
                  <a:pt x="3709988" y="1333441"/>
                </a:lnTo>
                <a:lnTo>
                  <a:pt x="3681130" y="1361667"/>
                </a:lnTo>
                <a:lnTo>
                  <a:pt x="3652539" y="1390083"/>
                </a:lnTo>
                <a:lnTo>
                  <a:pt x="3624211" y="1418685"/>
                </a:lnTo>
                <a:lnTo>
                  <a:pt x="3596142" y="1447469"/>
                </a:lnTo>
                <a:lnTo>
                  <a:pt x="3568330" y="1476433"/>
                </a:lnTo>
                <a:lnTo>
                  <a:pt x="3540769" y="1505572"/>
                </a:lnTo>
                <a:lnTo>
                  <a:pt x="3513458" y="1534884"/>
                </a:lnTo>
                <a:lnTo>
                  <a:pt x="3486392" y="1564364"/>
                </a:lnTo>
                <a:lnTo>
                  <a:pt x="3459567" y="1594009"/>
                </a:lnTo>
                <a:lnTo>
                  <a:pt x="3432981" y="1623816"/>
                </a:lnTo>
                <a:lnTo>
                  <a:pt x="3406629" y="1653781"/>
                </a:lnTo>
                <a:lnTo>
                  <a:pt x="3380508" y="1683901"/>
                </a:lnTo>
                <a:lnTo>
                  <a:pt x="3354614" y="1714172"/>
                </a:lnTo>
                <a:lnTo>
                  <a:pt x="3328944" y="1744591"/>
                </a:lnTo>
                <a:lnTo>
                  <a:pt x="3303494" y="1775154"/>
                </a:lnTo>
                <a:lnTo>
                  <a:pt x="3278261" y="1805858"/>
                </a:lnTo>
                <a:lnTo>
                  <a:pt x="3253240" y="1836699"/>
                </a:lnTo>
                <a:lnTo>
                  <a:pt x="3228429" y="1867673"/>
                </a:lnTo>
                <a:lnTo>
                  <a:pt x="3203823" y="1898778"/>
                </a:lnTo>
                <a:lnTo>
                  <a:pt x="3179420" y="1930010"/>
                </a:lnTo>
                <a:lnTo>
                  <a:pt x="3155216" y="1961365"/>
                </a:lnTo>
                <a:lnTo>
                  <a:pt x="3131206" y="1992840"/>
                </a:lnTo>
                <a:lnTo>
                  <a:pt x="3107388" y="2024431"/>
                </a:lnTo>
                <a:lnTo>
                  <a:pt x="3083757" y="2056135"/>
                </a:lnTo>
                <a:lnTo>
                  <a:pt x="3060311" y="2087948"/>
                </a:lnTo>
                <a:lnTo>
                  <a:pt x="3037045" y="2119867"/>
                </a:lnTo>
                <a:lnTo>
                  <a:pt x="3013957" y="2151888"/>
                </a:lnTo>
                <a:lnTo>
                  <a:pt x="2991042" y="2184008"/>
                </a:lnTo>
                <a:lnTo>
                  <a:pt x="2968297" y="2216224"/>
                </a:lnTo>
                <a:lnTo>
                  <a:pt x="2945718" y="2248531"/>
                </a:lnTo>
                <a:lnTo>
                  <a:pt x="2923302" y="2280927"/>
                </a:lnTo>
                <a:lnTo>
                  <a:pt x="2901044" y="2313408"/>
                </a:lnTo>
                <a:lnTo>
                  <a:pt x="2878943" y="2345970"/>
                </a:lnTo>
                <a:lnTo>
                  <a:pt x="2856993" y="2378610"/>
                </a:lnTo>
                <a:lnTo>
                  <a:pt x="2835192" y="2411324"/>
                </a:lnTo>
                <a:lnTo>
                  <a:pt x="2813535" y="2444110"/>
                </a:lnTo>
                <a:lnTo>
                  <a:pt x="2792020" y="2476962"/>
                </a:lnTo>
                <a:lnTo>
                  <a:pt x="2770642" y="2509879"/>
                </a:lnTo>
                <a:lnTo>
                  <a:pt x="2749398" y="2542856"/>
                </a:lnTo>
                <a:lnTo>
                  <a:pt x="2728285" y="2575891"/>
                </a:lnTo>
                <a:lnTo>
                  <a:pt x="2707298" y="2608978"/>
                </a:lnTo>
                <a:lnTo>
                  <a:pt x="2686435" y="2642116"/>
                </a:lnTo>
                <a:lnTo>
                  <a:pt x="2665691" y="2675300"/>
                </a:lnTo>
                <a:lnTo>
                  <a:pt x="2645064" y="2708527"/>
                </a:lnTo>
                <a:lnTo>
                  <a:pt x="2624548" y="2741794"/>
                </a:lnTo>
                <a:lnTo>
                  <a:pt x="2604142" y="2775097"/>
                </a:lnTo>
                <a:lnTo>
                  <a:pt x="2563642" y="2841796"/>
                </a:lnTo>
                <a:lnTo>
                  <a:pt x="2523534" y="2908598"/>
                </a:lnTo>
                <a:lnTo>
                  <a:pt x="2483789" y="2975474"/>
                </a:lnTo>
                <a:lnTo>
                  <a:pt x="2444380" y="3042396"/>
                </a:lnTo>
                <a:lnTo>
                  <a:pt x="2385831" y="3142806"/>
                </a:lnTo>
                <a:lnTo>
                  <a:pt x="2308671" y="3276588"/>
                </a:lnTo>
                <a:lnTo>
                  <a:pt x="2081210" y="3675137"/>
                </a:lnTo>
                <a:lnTo>
                  <a:pt x="1987147" y="3838924"/>
                </a:lnTo>
                <a:lnTo>
                  <a:pt x="1930624" y="3936274"/>
                </a:lnTo>
                <a:lnTo>
                  <a:pt x="1892846" y="4000732"/>
                </a:lnTo>
                <a:lnTo>
                  <a:pt x="1854958" y="4064803"/>
                </a:lnTo>
                <a:lnTo>
                  <a:pt x="1816931" y="4128461"/>
                </a:lnTo>
                <a:lnTo>
                  <a:pt x="1778737" y="4191676"/>
                </a:lnTo>
                <a:lnTo>
                  <a:pt x="1740346" y="4254421"/>
                </a:lnTo>
                <a:lnTo>
                  <a:pt x="1701731" y="4316668"/>
                </a:lnTo>
                <a:lnTo>
                  <a:pt x="1662863" y="4378389"/>
                </a:lnTo>
                <a:lnTo>
                  <a:pt x="1623712" y="4439556"/>
                </a:lnTo>
                <a:lnTo>
                  <a:pt x="1548540" y="4554758"/>
                </a:lnTo>
                <a:lnTo>
                  <a:pt x="1464414" y="4682071"/>
                </a:lnTo>
                <a:lnTo>
                  <a:pt x="1379232" y="4809390"/>
                </a:lnTo>
                <a:lnTo>
                  <a:pt x="1293029" y="4936640"/>
                </a:lnTo>
                <a:lnTo>
                  <a:pt x="1205837" y="5063744"/>
                </a:lnTo>
                <a:lnTo>
                  <a:pt x="1117691" y="5190628"/>
                </a:lnTo>
                <a:lnTo>
                  <a:pt x="1028624" y="5317216"/>
                </a:lnTo>
                <a:lnTo>
                  <a:pt x="938669" y="5443432"/>
                </a:lnTo>
                <a:lnTo>
                  <a:pt x="847860" y="5569200"/>
                </a:lnTo>
                <a:lnTo>
                  <a:pt x="756231" y="5694445"/>
                </a:lnTo>
                <a:lnTo>
                  <a:pt x="663815" y="5819091"/>
                </a:lnTo>
                <a:lnTo>
                  <a:pt x="570645" y="5943062"/>
                </a:lnTo>
                <a:lnTo>
                  <a:pt x="476756" y="6066284"/>
                </a:lnTo>
                <a:lnTo>
                  <a:pt x="382180" y="6188680"/>
                </a:lnTo>
                <a:lnTo>
                  <a:pt x="286951" y="6310174"/>
                </a:lnTo>
                <a:lnTo>
                  <a:pt x="191103" y="6430692"/>
                </a:lnTo>
                <a:lnTo>
                  <a:pt x="94669" y="6550157"/>
                </a:lnTo>
                <a:lnTo>
                  <a:pt x="0" y="6665681"/>
                </a:lnTo>
                <a:lnTo>
                  <a:pt x="7153585" y="6665681"/>
                </a:lnTo>
                <a:lnTo>
                  <a:pt x="7153585" y="0"/>
                </a:lnTo>
                <a:close/>
              </a:path>
            </a:pathLst>
          </a:custGeom>
          <a:solidFill>
            <a:schemeClr val="bg1">
              <a:alpha val="50000"/>
            </a:schemeClr>
          </a:solidFill>
        </p:spPr>
        <p:txBody>
          <a:bodyPr wrap="square" lIns="0" tIns="0" rIns="0" bIns="0" rtlCol="0"/>
          <a:lstStyle/>
          <a:p>
            <a:endParaRPr>
              <a:solidFill>
                <a:schemeClr val="bg1">
                  <a:lumMod val="95000"/>
                </a:schemeClr>
              </a:solidFill>
            </a:endParaRPr>
          </a:p>
        </p:txBody>
      </p:sp>
      <p:sp>
        <p:nvSpPr>
          <p:cNvPr id="11" name="Titel 1">
            <a:extLst>
              <a:ext uri="{FF2B5EF4-FFF2-40B4-BE49-F238E27FC236}">
                <a16:creationId xmlns:a16="http://schemas.microsoft.com/office/drawing/2014/main" id="{DFFA10CD-CE68-45C9-E35F-CB32F05459D3}"/>
              </a:ext>
            </a:extLst>
          </p:cNvPr>
          <p:cNvSpPr txBox="1">
            <a:spLocks/>
          </p:cNvSpPr>
          <p:nvPr userDrawn="1"/>
        </p:nvSpPr>
        <p:spPr>
          <a:xfrm>
            <a:off x="399922" y="2138966"/>
            <a:ext cx="4409145" cy="1725277"/>
          </a:xfrm>
          <a:prstGeom prst="rect">
            <a:avLst/>
          </a:prstGeom>
        </p:spPr>
        <p:txBody>
          <a:bodyPr anchor="b">
            <a:noAutofit/>
          </a:bodyPr>
          <a:lstStyle>
            <a:lvl1pPr algn="l" defTabSz="914400" rtl="0" eaLnBrk="1" latinLnBrk="0" hangingPunct="1">
              <a:lnSpc>
                <a:spcPct val="90000"/>
              </a:lnSpc>
              <a:spcBef>
                <a:spcPct val="0"/>
              </a:spcBef>
              <a:buNone/>
              <a:defRPr sz="6000" b="0" i="0" kern="1200">
                <a:solidFill>
                  <a:srgbClr val="2C3051"/>
                </a:solidFill>
                <a:latin typeface="Avenir" panose="02000503020000020003" pitchFamily="2" charset="0"/>
                <a:ea typeface="+mj-ea"/>
                <a:cs typeface="+mj-cs"/>
              </a:defRPr>
            </a:lvl1pPr>
          </a:lstStyle>
          <a:p>
            <a:endParaRPr lang="nl-BE"/>
          </a:p>
        </p:txBody>
      </p:sp>
      <p:pic>
        <p:nvPicPr>
          <p:cNvPr id="12" name="Afbeelding 28">
            <a:extLst>
              <a:ext uri="{FF2B5EF4-FFF2-40B4-BE49-F238E27FC236}">
                <a16:creationId xmlns:a16="http://schemas.microsoft.com/office/drawing/2014/main" id="{04C644F1-3747-0290-5EE3-AAD585D412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14" name="TextBox 13">
            <a:extLst>
              <a:ext uri="{FF2B5EF4-FFF2-40B4-BE49-F238E27FC236}">
                <a16:creationId xmlns:a16="http://schemas.microsoft.com/office/drawing/2014/main" id="{7F3B95A2-ED2C-A76F-7AC1-B0A589852E58}"/>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pic>
        <p:nvPicPr>
          <p:cNvPr id="15" name="Afbeelding 9">
            <a:extLst>
              <a:ext uri="{FF2B5EF4-FFF2-40B4-BE49-F238E27FC236}">
                <a16:creationId xmlns:a16="http://schemas.microsoft.com/office/drawing/2014/main" id="{B4F767CF-9AB1-FE98-5FD1-044B7FB08C5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6" name="Straight Connector 15">
            <a:extLst>
              <a:ext uri="{FF2B5EF4-FFF2-40B4-BE49-F238E27FC236}">
                <a16:creationId xmlns:a16="http://schemas.microsoft.com/office/drawing/2014/main" id="{C14D8681-0F21-A256-61C3-ADEE28956767}"/>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D65FBC3B-AE84-C97A-2123-A126B5E9E01C}"/>
              </a:ext>
            </a:extLst>
          </p:cNvPr>
          <p:cNvSpPr>
            <a:spLocks noGrp="1"/>
          </p:cNvSpPr>
          <p:nvPr>
            <p:ph type="ctrTitle"/>
          </p:nvPr>
        </p:nvSpPr>
        <p:spPr>
          <a:xfrm>
            <a:off x="399922" y="2161077"/>
            <a:ext cx="5443315" cy="1725277"/>
          </a:xfrm>
          <a:prstGeom prst="rect">
            <a:avLst/>
          </a:prstGeom>
        </p:spPr>
        <p:txBody>
          <a:bodyPr anchor="b">
            <a:noAutofit/>
          </a:bodyPr>
          <a:lstStyle>
            <a:lvl1pPr algn="l">
              <a:defRPr sz="4000" b="1" i="0">
                <a:solidFill>
                  <a:srgbClr val="2C3051"/>
                </a:solidFill>
                <a:latin typeface="Avenir LT Std 55 Roman" panose="020B0503020203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3030095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Page-1">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EF548E58-5FB2-B96B-D2FF-D5BA8263196D}"/>
              </a:ext>
            </a:extLst>
          </p:cNvPr>
          <p:cNvSpPr txBox="1"/>
          <p:nvPr userDrawn="1"/>
        </p:nvSpPr>
        <p:spPr>
          <a:xfrm>
            <a:off x="7732643" y="3776870"/>
            <a:ext cx="184731" cy="369332"/>
          </a:xfrm>
          <a:prstGeom prst="rect">
            <a:avLst/>
          </a:prstGeom>
          <a:noFill/>
        </p:spPr>
        <p:txBody>
          <a:bodyPr wrap="none" rtlCol="0">
            <a:spAutoFit/>
          </a:bodyPr>
          <a:lstStyle/>
          <a:p>
            <a:endParaRPr lang="nl-BE"/>
          </a:p>
        </p:txBody>
      </p:sp>
      <p:sp>
        <p:nvSpPr>
          <p:cNvPr id="28" name="object 2">
            <a:extLst>
              <a:ext uri="{FF2B5EF4-FFF2-40B4-BE49-F238E27FC236}">
                <a16:creationId xmlns:a16="http://schemas.microsoft.com/office/drawing/2014/main" id="{9252B0C0-2EE4-4194-40C9-9036C41C4FF6}"/>
              </a:ext>
            </a:extLst>
          </p:cNvPr>
          <p:cNvSpPr/>
          <p:nvPr userDrawn="1"/>
        </p:nvSpPr>
        <p:spPr>
          <a:xfrm>
            <a:off x="-1" y="2829"/>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sp>
        <p:nvSpPr>
          <p:cNvPr id="38" name="Titel 19">
            <a:extLst>
              <a:ext uri="{FF2B5EF4-FFF2-40B4-BE49-F238E27FC236}">
                <a16:creationId xmlns:a16="http://schemas.microsoft.com/office/drawing/2014/main" id="{B71590A5-B9C3-E975-2D4A-48F604E7C30C}"/>
              </a:ext>
            </a:extLst>
          </p:cNvPr>
          <p:cNvSpPr>
            <a:spLocks noGrp="1"/>
          </p:cNvSpPr>
          <p:nvPr>
            <p:ph type="title"/>
          </p:nvPr>
        </p:nvSpPr>
        <p:spPr>
          <a:xfrm>
            <a:off x="4173560" y="5152572"/>
            <a:ext cx="7556740" cy="744858"/>
          </a:xfrm>
          <a:prstGeom prst="rect">
            <a:avLst/>
          </a:prstGeom>
        </p:spPr>
        <p:txBody>
          <a:bodyPr>
            <a:normAutofit/>
          </a:bodyPr>
          <a:lstStyle>
            <a:lvl1pPr algn="r">
              <a:defRPr sz="6500" b="0" i="0">
                <a:latin typeface="Avenir" panose="02000503020000020003"/>
              </a:defRPr>
            </a:lvl1pPr>
          </a:lstStyle>
          <a:p>
            <a:r>
              <a:rPr lang="en-US"/>
              <a:t>Click to edit Master title style</a:t>
            </a:r>
            <a:endParaRPr lang="nl-BE"/>
          </a:p>
        </p:txBody>
      </p:sp>
      <p:pic>
        <p:nvPicPr>
          <p:cNvPr id="3" name="Picture 2">
            <a:extLst>
              <a:ext uri="{FF2B5EF4-FFF2-40B4-BE49-F238E27FC236}">
                <a16:creationId xmlns:a16="http://schemas.microsoft.com/office/drawing/2014/main" id="{F5AA11E8-9192-ACC5-8851-D916F6111B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7732642" cy="6887880"/>
          </a:xfrm>
          <a:prstGeom prst="rect">
            <a:avLst/>
          </a:prstGeom>
        </p:spPr>
      </p:pic>
      <p:sp>
        <p:nvSpPr>
          <p:cNvPr id="13" name="object 2">
            <a:extLst>
              <a:ext uri="{FF2B5EF4-FFF2-40B4-BE49-F238E27FC236}">
                <a16:creationId xmlns:a16="http://schemas.microsoft.com/office/drawing/2014/main" id="{C4741B22-5A50-96A7-0AB3-A7EDFF787095}"/>
              </a:ext>
            </a:extLst>
          </p:cNvPr>
          <p:cNvSpPr/>
          <p:nvPr userDrawn="1"/>
        </p:nvSpPr>
        <p:spPr>
          <a:xfrm>
            <a:off x="-1" y="0"/>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pic>
        <p:nvPicPr>
          <p:cNvPr id="17" name="Afbeelding 28">
            <a:extLst>
              <a:ext uri="{FF2B5EF4-FFF2-40B4-BE49-F238E27FC236}">
                <a16:creationId xmlns:a16="http://schemas.microsoft.com/office/drawing/2014/main" id="{DA96151D-153E-3436-1853-C1C5ECCE49F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31" name="TextBox 30">
            <a:extLst>
              <a:ext uri="{FF2B5EF4-FFF2-40B4-BE49-F238E27FC236}">
                <a16:creationId xmlns:a16="http://schemas.microsoft.com/office/drawing/2014/main" id="{7C7D7F11-4B07-1C45-6E8B-255E5AADFD9C}"/>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32" name="Afbeelding 9">
            <a:extLst>
              <a:ext uri="{FF2B5EF4-FFF2-40B4-BE49-F238E27FC236}">
                <a16:creationId xmlns:a16="http://schemas.microsoft.com/office/drawing/2014/main" id="{F144CBC5-FD5A-F742-C375-38B9032A62D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33" name="Straight Connector 32">
            <a:extLst>
              <a:ext uri="{FF2B5EF4-FFF2-40B4-BE49-F238E27FC236}">
                <a16:creationId xmlns:a16="http://schemas.microsoft.com/office/drawing/2014/main" id="{F0E5428B-D8D3-A9FF-BFA8-6E97F9D2DBDF}"/>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22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9768"/>
            <a:ext cx="6096002" cy="6873622"/>
          </a:xfrm>
          <a:prstGeom prst="rect">
            <a:avLst/>
          </a:prstGeom>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5" name="Titel 1">
            <a:extLst>
              <a:ext uri="{FF2B5EF4-FFF2-40B4-BE49-F238E27FC236}">
                <a16:creationId xmlns:a16="http://schemas.microsoft.com/office/drawing/2014/main" id="{E13C5338-039C-3FA8-6881-7AA1206B12D4}"/>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6" name="Tijdelijke aanduiding voor inhoud 2">
            <a:extLst>
              <a:ext uri="{FF2B5EF4-FFF2-40B4-BE49-F238E27FC236}">
                <a16:creationId xmlns:a16="http://schemas.microsoft.com/office/drawing/2014/main" id="{74E29A07-E67E-B189-1DDF-E4B16DD1013D}"/>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7" name="object 2">
            <a:extLst>
              <a:ext uri="{FF2B5EF4-FFF2-40B4-BE49-F238E27FC236}">
                <a16:creationId xmlns:a16="http://schemas.microsoft.com/office/drawing/2014/main" id="{66F76CF1-F90C-2521-AD5A-7DB4CE909D19}"/>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18" name="object 2">
            <a:extLst>
              <a:ext uri="{FF2B5EF4-FFF2-40B4-BE49-F238E27FC236}">
                <a16:creationId xmlns:a16="http://schemas.microsoft.com/office/drawing/2014/main" id="{8B1D4D38-2153-5BB7-5F67-148DCB93F96F}"/>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54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416304821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Page+Image">
    <p:spTree>
      <p:nvGrpSpPr>
        <p:cNvPr id="1" name=""/>
        <p:cNvGrpSpPr/>
        <p:nvPr/>
      </p:nvGrpSpPr>
      <p:grpSpPr>
        <a:xfrm>
          <a:off x="0" y="0"/>
          <a:ext cx="0" cy="0"/>
          <a:chOff x="0" y="0"/>
          <a:chExt cx="0" cy="0"/>
        </a:xfrm>
      </p:grpSpPr>
      <p:pic>
        <p:nvPicPr>
          <p:cNvPr id="11" name="Picture 2" descr="Solar Panel Installation Companies Hot Sale, 51% OFF | espirituviajero.com">
            <a:extLst>
              <a:ext uri="{FF2B5EF4-FFF2-40B4-BE49-F238E27FC236}">
                <a16:creationId xmlns:a16="http://schemas.microsoft.com/office/drawing/2014/main" id="{0E57A8AC-BF8C-EC18-6661-813599C8D84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273800" y="0"/>
            <a:ext cx="5948391" cy="6883390"/>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8C418250-AB36-36FB-9270-9CB45A480B17}"/>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9" name="Titel 1">
            <a:extLst>
              <a:ext uri="{FF2B5EF4-FFF2-40B4-BE49-F238E27FC236}">
                <a16:creationId xmlns:a16="http://schemas.microsoft.com/office/drawing/2014/main" id="{0102B9D4-0563-7995-9EA1-0B93159F10C8}"/>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0" name="object 2">
            <a:extLst>
              <a:ext uri="{FF2B5EF4-FFF2-40B4-BE49-F238E27FC236}">
                <a16:creationId xmlns:a16="http://schemas.microsoft.com/office/drawing/2014/main" id="{8CBE8946-2013-EC5E-27B5-64858DA2C6AA}"/>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3674D779-7676-DE47-8056-62354B48B58D}"/>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779572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ontentPage+Imag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0E57A8AC-BF8C-EC18-6661-813599C8D84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6273800" y="0"/>
            <a:ext cx="5948391" cy="6883390"/>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8581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323243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914400" indent="-4572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a:p>
            <a:pPr lvl="3"/>
            <a:r>
              <a:rPr lang="nl-NL"/>
              <a:t>	</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774663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101755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3" name="Afbeelding 9">
            <a:extLst>
              <a:ext uri="{FF2B5EF4-FFF2-40B4-BE49-F238E27FC236}">
                <a16:creationId xmlns:a16="http://schemas.microsoft.com/office/drawing/2014/main" id="{B765137F-92BE-CAC7-9BB1-0EAED8F070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47E1EC04-2CA4-6D3E-D3AE-CBAAD3DEA424}"/>
              </a:ext>
            </a:extLst>
          </p:cNvPr>
          <p:cNvSpPr>
            <a:spLocks noGrp="1"/>
          </p:cNvSpPr>
          <p:nvPr>
            <p:ph idx="10" hasCustomPrompt="1"/>
          </p:nvPr>
        </p:nvSpPr>
        <p:spPr>
          <a:xfrm>
            <a:off x="919845" y="4377269"/>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19" name="Tijdelijke aanduiding voor inhoud 2">
            <a:extLst>
              <a:ext uri="{FF2B5EF4-FFF2-40B4-BE49-F238E27FC236}">
                <a16:creationId xmlns:a16="http://schemas.microsoft.com/office/drawing/2014/main" id="{5771DA71-9147-364A-B744-030478CB95FE}"/>
              </a:ext>
            </a:extLst>
          </p:cNvPr>
          <p:cNvSpPr>
            <a:spLocks noGrp="1"/>
          </p:cNvSpPr>
          <p:nvPr>
            <p:ph idx="11" hasCustomPrompt="1"/>
          </p:nvPr>
        </p:nvSpPr>
        <p:spPr>
          <a:xfrm>
            <a:off x="7827469" y="4368800"/>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0" name="Tijdelijke aanduiding voor inhoud 2">
            <a:extLst>
              <a:ext uri="{FF2B5EF4-FFF2-40B4-BE49-F238E27FC236}">
                <a16:creationId xmlns:a16="http://schemas.microsoft.com/office/drawing/2014/main" id="{C4CDA7BC-97C0-ADB4-CC45-08E61EEB268E}"/>
              </a:ext>
            </a:extLst>
          </p:cNvPr>
          <p:cNvSpPr>
            <a:spLocks noGrp="1"/>
          </p:cNvSpPr>
          <p:nvPr>
            <p:ph idx="12" hasCustomPrompt="1"/>
          </p:nvPr>
        </p:nvSpPr>
        <p:spPr>
          <a:xfrm>
            <a:off x="4378515" y="4377268"/>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1" name="Tijdelijke aanduiding voor inhoud 2">
            <a:extLst>
              <a:ext uri="{FF2B5EF4-FFF2-40B4-BE49-F238E27FC236}">
                <a16:creationId xmlns:a16="http://schemas.microsoft.com/office/drawing/2014/main" id="{70382A54-31FD-48F3-5D44-4C99AD5B9C8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2" name="Titel 1">
            <a:extLst>
              <a:ext uri="{FF2B5EF4-FFF2-40B4-BE49-F238E27FC236}">
                <a16:creationId xmlns:a16="http://schemas.microsoft.com/office/drawing/2014/main" id="{597A4BAC-36C6-B0BD-EAA6-F4A887BA04A3}"/>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4" name="object 2">
            <a:extLst>
              <a:ext uri="{FF2B5EF4-FFF2-40B4-BE49-F238E27FC236}">
                <a16:creationId xmlns:a16="http://schemas.microsoft.com/office/drawing/2014/main" id="{273AC5AD-9A64-04BF-711D-D1DBF7E2C10C}"/>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5" name="object 2">
            <a:extLst>
              <a:ext uri="{FF2B5EF4-FFF2-40B4-BE49-F238E27FC236}">
                <a16:creationId xmlns:a16="http://schemas.microsoft.com/office/drawing/2014/main" id="{A83B9580-1B81-E4A6-EA76-E84C36BB9F97}"/>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650906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a:extLst>
              <a:ext uri="{FF2B5EF4-FFF2-40B4-BE49-F238E27FC236}">
                <a16:creationId xmlns:a16="http://schemas.microsoft.com/office/drawing/2014/main" id="{1A2561F8-5EA4-9F7F-6D86-B9BCCB9FD094}"/>
              </a:ext>
            </a:extLst>
          </p:cNvPr>
          <p:cNvSpPr>
            <a:spLocks noGrp="1"/>
          </p:cNvSpPr>
          <p:nvPr>
            <p:ph idx="10" hasCustomPrompt="1"/>
          </p:nvPr>
        </p:nvSpPr>
        <p:spPr>
          <a:xfrm>
            <a:off x="756555" y="2218967"/>
            <a:ext cx="3133392" cy="4196687"/>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pic>
        <p:nvPicPr>
          <p:cNvPr id="15" name="Afbeelding 9">
            <a:extLst>
              <a:ext uri="{FF2B5EF4-FFF2-40B4-BE49-F238E27FC236}">
                <a16:creationId xmlns:a16="http://schemas.microsoft.com/office/drawing/2014/main" id="{D2982903-82CD-1214-4468-992295E62F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8" name="Tijdelijke aanduiding voor inhoud 2">
            <a:extLst>
              <a:ext uri="{FF2B5EF4-FFF2-40B4-BE49-F238E27FC236}">
                <a16:creationId xmlns:a16="http://schemas.microsoft.com/office/drawing/2014/main" id="{F1BE5FF6-F4BC-7B03-1970-1AFBCBD156DC}"/>
              </a:ext>
            </a:extLst>
          </p:cNvPr>
          <p:cNvSpPr>
            <a:spLocks noGrp="1"/>
          </p:cNvSpPr>
          <p:nvPr>
            <p:ph idx="1" hasCustomPrompt="1"/>
          </p:nvPr>
        </p:nvSpPr>
        <p:spPr>
          <a:xfrm>
            <a:off x="4089399" y="2218967"/>
            <a:ext cx="7182756"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0" name="Titel 1">
            <a:extLst>
              <a:ext uri="{FF2B5EF4-FFF2-40B4-BE49-F238E27FC236}">
                <a16:creationId xmlns:a16="http://schemas.microsoft.com/office/drawing/2014/main" id="{94A05666-F05D-7446-A429-90E5C501D39E}"/>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1" name="object 2">
            <a:extLst>
              <a:ext uri="{FF2B5EF4-FFF2-40B4-BE49-F238E27FC236}">
                <a16:creationId xmlns:a16="http://schemas.microsoft.com/office/drawing/2014/main" id="{B624C766-B6F8-2B15-D9DA-AF0F4AB674F6}"/>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26AB7F64-1038-F629-CADB-42710BBA3FC0}"/>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801571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ContentPage-Simple">
    <p:spTree>
      <p:nvGrpSpPr>
        <p:cNvPr id="1" name=""/>
        <p:cNvGrpSpPr/>
        <p:nvPr/>
      </p:nvGrpSpPr>
      <p:grpSpPr>
        <a:xfrm>
          <a:off x="0" y="0"/>
          <a:ext cx="0" cy="0"/>
          <a:chOff x="0" y="0"/>
          <a:chExt cx="0" cy="0"/>
        </a:xfrm>
      </p:grpSpPr>
      <p:pic>
        <p:nvPicPr>
          <p:cNvPr id="7" name="object 16">
            <a:extLst>
              <a:ext uri="{FF2B5EF4-FFF2-40B4-BE49-F238E27FC236}">
                <a16:creationId xmlns:a16="http://schemas.microsoft.com/office/drawing/2014/main" id="{7E332878-5E44-86D9-EC1F-71F4B32B2F00}"/>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29029" y="-79828"/>
            <a:ext cx="2770523" cy="2216948"/>
          </a:xfrm>
          <a:prstGeom prst="rect">
            <a:avLst/>
          </a:prstGeom>
        </p:spPr>
      </p:pic>
      <p:sp>
        <p:nvSpPr>
          <p:cNvPr id="20" name="object 2">
            <a:extLst>
              <a:ext uri="{FF2B5EF4-FFF2-40B4-BE49-F238E27FC236}">
                <a16:creationId xmlns:a16="http://schemas.microsoft.com/office/drawing/2014/main" id="{25F66D4E-5F42-A0FB-4EA5-96BBF1188BAD}"/>
              </a:ext>
            </a:extLst>
          </p:cNvPr>
          <p:cNvSpPr/>
          <p:nvPr userDrawn="1"/>
        </p:nvSpPr>
        <p:spPr>
          <a:xfrm>
            <a:off x="-29028" y="-79828"/>
            <a:ext cx="12453256" cy="6937827"/>
          </a:xfrm>
          <a:custGeom>
            <a:avLst/>
            <a:gdLst/>
            <a:ahLst/>
            <a:cxnLst/>
            <a:rect l="l" t="t" r="r" b="b"/>
            <a:pathLst>
              <a:path w="12134850" h="6681470">
                <a:moveTo>
                  <a:pt x="12134646" y="0"/>
                </a:moveTo>
                <a:lnTo>
                  <a:pt x="2527896" y="0"/>
                </a:lnTo>
                <a:lnTo>
                  <a:pt x="2487084" y="29083"/>
                </a:lnTo>
                <a:lnTo>
                  <a:pt x="2447387" y="59278"/>
                </a:lnTo>
                <a:lnTo>
                  <a:pt x="2408744" y="90527"/>
                </a:lnTo>
                <a:lnTo>
                  <a:pt x="2371096" y="122768"/>
                </a:lnTo>
                <a:lnTo>
                  <a:pt x="2334380" y="155946"/>
                </a:lnTo>
                <a:lnTo>
                  <a:pt x="2298536" y="189999"/>
                </a:lnTo>
                <a:lnTo>
                  <a:pt x="2263502" y="224870"/>
                </a:lnTo>
                <a:lnTo>
                  <a:pt x="2229218" y="260499"/>
                </a:lnTo>
                <a:lnTo>
                  <a:pt x="2195622" y="296828"/>
                </a:lnTo>
                <a:lnTo>
                  <a:pt x="2162654" y="333799"/>
                </a:lnTo>
                <a:lnTo>
                  <a:pt x="2130253" y="371351"/>
                </a:lnTo>
                <a:lnTo>
                  <a:pt x="2098357" y="409427"/>
                </a:lnTo>
                <a:lnTo>
                  <a:pt x="2066906" y="447967"/>
                </a:lnTo>
                <a:lnTo>
                  <a:pt x="2035838" y="486913"/>
                </a:lnTo>
                <a:lnTo>
                  <a:pt x="2005092" y="526206"/>
                </a:lnTo>
                <a:lnTo>
                  <a:pt x="1974608" y="565787"/>
                </a:lnTo>
                <a:lnTo>
                  <a:pt x="1914180" y="645578"/>
                </a:lnTo>
                <a:lnTo>
                  <a:pt x="1793777" y="806029"/>
                </a:lnTo>
                <a:lnTo>
                  <a:pt x="1763415" y="845980"/>
                </a:lnTo>
                <a:lnTo>
                  <a:pt x="1706368" y="920161"/>
                </a:lnTo>
                <a:lnTo>
                  <a:pt x="1654453" y="988919"/>
                </a:lnTo>
                <a:lnTo>
                  <a:pt x="1527585" y="1159060"/>
                </a:lnTo>
                <a:lnTo>
                  <a:pt x="1502213" y="1192554"/>
                </a:lnTo>
                <a:lnTo>
                  <a:pt x="1476695" y="1225802"/>
                </a:lnTo>
                <a:lnTo>
                  <a:pt x="1450969" y="1258775"/>
                </a:lnTo>
                <a:lnTo>
                  <a:pt x="1424972" y="1291443"/>
                </a:lnTo>
                <a:lnTo>
                  <a:pt x="1398643" y="1323778"/>
                </a:lnTo>
                <a:lnTo>
                  <a:pt x="1371918" y="1355750"/>
                </a:lnTo>
                <a:lnTo>
                  <a:pt x="1344736" y="1387331"/>
                </a:lnTo>
                <a:lnTo>
                  <a:pt x="1317034" y="1418490"/>
                </a:lnTo>
                <a:lnTo>
                  <a:pt x="1288748" y="1449199"/>
                </a:lnTo>
                <a:lnTo>
                  <a:pt x="1259818" y="1479429"/>
                </a:lnTo>
                <a:lnTo>
                  <a:pt x="1230180" y="1509150"/>
                </a:lnTo>
                <a:lnTo>
                  <a:pt x="1199772" y="1538333"/>
                </a:lnTo>
                <a:lnTo>
                  <a:pt x="1168531" y="1566950"/>
                </a:lnTo>
                <a:lnTo>
                  <a:pt x="1136396" y="1594970"/>
                </a:lnTo>
                <a:lnTo>
                  <a:pt x="1103303" y="1622366"/>
                </a:lnTo>
                <a:lnTo>
                  <a:pt x="1069190" y="1649107"/>
                </a:lnTo>
                <a:lnTo>
                  <a:pt x="1033994" y="1675165"/>
                </a:lnTo>
                <a:lnTo>
                  <a:pt x="997654" y="1700510"/>
                </a:lnTo>
                <a:lnTo>
                  <a:pt x="960106" y="1725113"/>
                </a:lnTo>
                <a:lnTo>
                  <a:pt x="921289" y="1748945"/>
                </a:lnTo>
                <a:lnTo>
                  <a:pt x="881139" y="1771977"/>
                </a:lnTo>
                <a:lnTo>
                  <a:pt x="839595" y="1794179"/>
                </a:lnTo>
                <a:lnTo>
                  <a:pt x="796594" y="1815523"/>
                </a:lnTo>
                <a:lnTo>
                  <a:pt x="752072" y="1835980"/>
                </a:lnTo>
                <a:lnTo>
                  <a:pt x="705969" y="1855520"/>
                </a:lnTo>
                <a:lnTo>
                  <a:pt x="658221" y="1874113"/>
                </a:lnTo>
                <a:lnTo>
                  <a:pt x="608767" y="1891732"/>
                </a:lnTo>
                <a:lnTo>
                  <a:pt x="557542" y="1908346"/>
                </a:lnTo>
                <a:lnTo>
                  <a:pt x="504486" y="1923927"/>
                </a:lnTo>
                <a:lnTo>
                  <a:pt x="449536" y="1938445"/>
                </a:lnTo>
                <a:lnTo>
                  <a:pt x="392628" y="1951872"/>
                </a:lnTo>
                <a:lnTo>
                  <a:pt x="333701" y="1964177"/>
                </a:lnTo>
                <a:lnTo>
                  <a:pt x="272693" y="1975332"/>
                </a:lnTo>
                <a:lnTo>
                  <a:pt x="209540" y="1985309"/>
                </a:lnTo>
                <a:lnTo>
                  <a:pt x="144180" y="1994076"/>
                </a:lnTo>
                <a:lnTo>
                  <a:pt x="76551" y="2001606"/>
                </a:lnTo>
                <a:lnTo>
                  <a:pt x="6591" y="2007870"/>
                </a:lnTo>
                <a:lnTo>
                  <a:pt x="0" y="2007870"/>
                </a:lnTo>
                <a:lnTo>
                  <a:pt x="0" y="6680860"/>
                </a:lnTo>
                <a:lnTo>
                  <a:pt x="12134646" y="6680860"/>
                </a:lnTo>
                <a:lnTo>
                  <a:pt x="12134646" y="0"/>
                </a:lnTo>
                <a:close/>
              </a:path>
            </a:pathLst>
          </a:custGeom>
          <a:solidFill>
            <a:schemeClr val="bg1"/>
          </a:solidFill>
        </p:spPr>
        <p:txBody>
          <a:bodyPr wrap="square" lIns="0" tIns="0" rIns="0" bIns="0" rtlCol="0"/>
          <a:lstStyle/>
          <a:p>
            <a:endParaRPr/>
          </a:p>
        </p:txBody>
      </p:sp>
      <p:sp>
        <p:nvSpPr>
          <p:cNvPr id="9" name="Titel 1">
            <a:extLst>
              <a:ext uri="{FF2B5EF4-FFF2-40B4-BE49-F238E27FC236}">
                <a16:creationId xmlns:a16="http://schemas.microsoft.com/office/drawing/2014/main" id="{DC0F8866-52FC-8D00-548F-06A6C3C72580}"/>
              </a:ext>
            </a:extLst>
          </p:cNvPr>
          <p:cNvSpPr>
            <a:spLocks noGrp="1"/>
          </p:cNvSpPr>
          <p:nvPr>
            <p:ph type="title"/>
          </p:nvPr>
        </p:nvSpPr>
        <p:spPr>
          <a:xfrm>
            <a:off x="2152733"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0" name="TextBox 9">
            <a:extLst>
              <a:ext uri="{FF2B5EF4-FFF2-40B4-BE49-F238E27FC236}">
                <a16:creationId xmlns:a16="http://schemas.microsoft.com/office/drawing/2014/main" id="{1328CA91-A3DB-33CC-D3E5-1C0AC867218B}"/>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11" name="Straight Connector 10">
            <a:extLst>
              <a:ext uri="{FF2B5EF4-FFF2-40B4-BE49-F238E27FC236}">
                <a16:creationId xmlns:a16="http://schemas.microsoft.com/office/drawing/2014/main" id="{6A61C723-F0CA-A753-38DE-99307249D89E}"/>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4" name="Afbeelding 9">
            <a:extLst>
              <a:ext uri="{FF2B5EF4-FFF2-40B4-BE49-F238E27FC236}">
                <a16:creationId xmlns:a16="http://schemas.microsoft.com/office/drawing/2014/main" id="{738C446F-A8C3-AEA3-FD0D-827420965C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F1F4D372-27D3-4058-636A-3BA4E4511D29}"/>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Tree>
    <p:extLst>
      <p:ext uri="{BB962C8B-B14F-4D97-AF65-F5344CB8AC3E}">
        <p14:creationId xmlns:p14="http://schemas.microsoft.com/office/powerpoint/2010/main" val="1511292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12955418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9579695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041974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6324940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3809881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8962668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69750149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5466125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71136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6864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80712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37979943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351038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5859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5862077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07584550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63590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400759056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03114958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11456517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48118240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845" y="294527"/>
            <a:ext cx="10693400" cy="962025"/>
          </a:xfrm>
        </p:spPr>
        <p:txBody>
          <a:bodyPr/>
          <a:lstStyle>
            <a:lvl1pPr>
              <a:defRPr sz="4000">
                <a:latin typeface="Century Gothic" panose="020B0502020202020204" pitchFamily="34" charset="0"/>
              </a:defRPr>
            </a:lvl1pPr>
          </a:lstStyle>
          <a:p>
            <a:r>
              <a:rPr lang="en-US"/>
              <a:t>CLICK TO EDIT MASTER TITLE STYLE</a:t>
            </a:r>
            <a:endParaRPr lang="en-IE"/>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a:p>
        </p:txBody>
      </p:sp>
      <p:sp>
        <p:nvSpPr>
          <p:cNvPr id="10" name="Content Placeholder 10"/>
          <p:cNvSpPr>
            <a:spLocks noGrp="1"/>
          </p:cNvSpPr>
          <p:nvPr>
            <p:ph sz="quarter" idx="14" hasCustomPrompt="1"/>
          </p:nvPr>
        </p:nvSpPr>
        <p:spPr>
          <a:xfrm>
            <a:off x="520257" y="2436813"/>
            <a:ext cx="3158762" cy="2847975"/>
          </a:xfrm>
          <a:solidFill>
            <a:srgbClr val="BF560F"/>
          </a:solidFill>
        </p:spPr>
        <p:txBody>
          <a:bodyPr lIns="216000" tIns="252000" rIns="216000" anchor="t" anchorCtr="1"/>
          <a:lstStyle>
            <a:lvl3pPr marL="0">
              <a:spcBef>
                <a:spcPts val="0"/>
              </a:spcBef>
              <a:defRPr b="1">
                <a:solidFill>
                  <a:schemeClr val="bg1"/>
                </a:solidFill>
              </a:defRPr>
            </a:lvl3pPr>
          </a:lstStyle>
          <a:p>
            <a:pPr lvl="2"/>
            <a:r>
              <a:rPr lang="en-US"/>
              <a:t>Third level</a:t>
            </a:r>
          </a:p>
        </p:txBody>
      </p:sp>
      <p:sp>
        <p:nvSpPr>
          <p:cNvPr id="14" name="Content Placeholder 10"/>
          <p:cNvSpPr>
            <a:spLocks noGrp="1"/>
          </p:cNvSpPr>
          <p:nvPr>
            <p:ph sz="quarter" idx="15" hasCustomPrompt="1"/>
          </p:nvPr>
        </p:nvSpPr>
        <p:spPr>
          <a:xfrm>
            <a:off x="4485743" y="2436813"/>
            <a:ext cx="3158762" cy="2847975"/>
          </a:xfrm>
          <a:solidFill>
            <a:srgbClr val="D68008"/>
          </a:solidFill>
        </p:spPr>
        <p:txBody>
          <a:bodyPr lIns="216000" tIns="252000" rIns="216000" anchor="t" anchorCtr="1"/>
          <a:lstStyle>
            <a:lvl3pPr marL="0">
              <a:spcBef>
                <a:spcPts val="0"/>
              </a:spcBef>
              <a:defRPr b="1">
                <a:solidFill>
                  <a:schemeClr val="bg1"/>
                </a:solidFill>
              </a:defRPr>
            </a:lvl3pPr>
          </a:lstStyle>
          <a:p>
            <a:pPr lvl="2"/>
            <a:r>
              <a:rPr lang="en-US"/>
              <a:t>Third level</a:t>
            </a:r>
          </a:p>
        </p:txBody>
      </p:sp>
      <p:sp>
        <p:nvSpPr>
          <p:cNvPr id="15" name="Content Placeholder 10"/>
          <p:cNvSpPr>
            <a:spLocks noGrp="1"/>
          </p:cNvSpPr>
          <p:nvPr>
            <p:ph sz="quarter" idx="16" hasCustomPrompt="1"/>
          </p:nvPr>
        </p:nvSpPr>
        <p:spPr>
          <a:xfrm>
            <a:off x="8484265" y="2436813"/>
            <a:ext cx="3158762" cy="2847975"/>
          </a:xfrm>
          <a:solidFill>
            <a:srgbClr val="F7A431"/>
          </a:solidFill>
        </p:spPr>
        <p:txBody>
          <a:bodyPr lIns="216000" tIns="252000" rIns="216000" anchor="t" anchorCtr="1"/>
          <a:lstStyle>
            <a:lvl3pPr marL="0">
              <a:spcBef>
                <a:spcPts val="0"/>
              </a:spcBef>
              <a:defRPr b="1"/>
            </a:lvl3pPr>
          </a:lstStyle>
          <a:p>
            <a:pPr lvl="2"/>
            <a:r>
              <a:rPr lang="en-US"/>
              <a:t>Third level</a:t>
            </a:r>
          </a:p>
        </p:txBody>
      </p:sp>
    </p:spTree>
    <p:extLst>
      <p:ext uri="{BB962C8B-B14F-4D97-AF65-F5344CB8AC3E}">
        <p14:creationId xmlns:p14="http://schemas.microsoft.com/office/powerpoint/2010/main" val="32679795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17.09.2025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489750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673721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30.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oleObject" Target="../embeddings/oleObject1.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21" Type="http://schemas.openxmlformats.org/officeDocument/2006/relationships/image" Target="../media/image11.emf"/><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oleObject" Target="../embeddings/oleObject2.bin"/><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ags" Target="../tags/tag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jpeg"/><Relationship Id="rId2"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3.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7.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25.emf"/><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oleObject" Target="../embeddings/oleObject4.bin"/><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41360691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4175" r:id="rId19"/>
    <p:sldLayoutId id="2147483688" r:id="rId20"/>
    <p:sldLayoutId id="2147483689" r:id="rId21"/>
    <p:sldLayoutId id="2147483690" r:id="rId22"/>
    <p:sldLayoutId id="2147483691" r:id="rId23"/>
    <p:sldLayoutId id="2147483692" r:id="rId24"/>
    <p:sldLayoutId id="2147484178" r:id="rId25"/>
    <p:sldLayoutId id="2147484179" r:id="rId26"/>
    <p:sldLayoutId id="2147484180" r:id="rId27"/>
    <p:sldLayoutId id="2147484181" r:id="rId28"/>
    <p:sldLayoutId id="2147484182" r:id="rId2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9" t="31140" r="9" b="22753"/>
          <a:stretch/>
        </p:blipFill>
        <p:spPr>
          <a:xfrm>
            <a:off x="479998" y="1956414"/>
            <a:ext cx="11712001" cy="3600000"/>
          </a:xfrm>
          <a:prstGeom prst="rect">
            <a:avLst/>
          </a:prstGeom>
        </p:spPr>
      </p:pic>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94657238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B7F1BBD-0878-489F-A742-2E14AF8AFC43}"/>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473" imgH="476" progId="TCLayout.ActiveDocument.1">
                  <p:embed/>
                </p:oleObj>
              </mc:Choice>
              <mc:Fallback>
                <p:oleObj name="think-cell Folie" r:id="rId21" imgW="473" imgH="476" progId="TCLayout.ActiveDocument.1">
                  <p:embed/>
                  <p:pic>
                    <p:nvPicPr>
                      <p:cNvPr id="2" name="Objekt 1" hidden="1">
                        <a:extLst>
                          <a:ext uri="{FF2B5EF4-FFF2-40B4-BE49-F238E27FC236}">
                            <a16:creationId xmlns:a16="http://schemas.microsoft.com/office/drawing/2014/main" id="{BB7F1BBD-0878-489F-A742-2E14AF8AFC43}"/>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72321397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thetexthere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Fourthlevel</a:t>
            </a:r>
            <a:endParaRPr lang="de-DE"/>
          </a:p>
          <a:p>
            <a:pPr lvl="4"/>
            <a:r>
              <a:rPr lang="de-DE" err="1"/>
              <a:t>Fifthlevel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3326782068"/>
      </p:ext>
    </p:extLst>
  </p:cSld>
  <p:clrMap bg1="lt1" tx1="dk1" bg2="lt2" tx2="dk2" accent1="accent1" accent2="accent2" accent3="accent3" accent4="accent4" accent5="accent5" accent6="accent6" hlink="hlink" folHlink="folHlink"/>
  <p:sldLayoutIdLst>
    <p:sldLayoutId id="2147483797" r:id="rId1"/>
    <p:sldLayoutId id="2147483798" r:id="rId2"/>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5177C71-E892-E60F-CBA7-832B27277DD4}"/>
              </a:ext>
            </a:extLst>
          </p:cNvPr>
          <p:cNvGraphicFramePr>
            <a:graphicFrameLocks noChangeAspect="1"/>
          </p:cNvGraphicFramePr>
          <p:nvPr userDrawn="1">
            <p:custDataLst>
              <p:tags r:id="rId19"/>
            </p:custDataLst>
            <p:extLst>
              <p:ext uri="{D42A27DB-BD31-4B8C-83A1-F6EECF244321}">
                <p14:modId xmlns:p14="http://schemas.microsoft.com/office/powerpoint/2010/main" val="3724615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0" imgW="359" imgH="360" progId="TCLayout.ActiveDocument.1">
                  <p:embed/>
                </p:oleObj>
              </mc:Choice>
              <mc:Fallback>
                <p:oleObj name="think-cell Folie" r:id="rId20" imgW="359" imgH="360" progId="TCLayout.ActiveDocument.1">
                  <p:embed/>
                  <p:pic>
                    <p:nvPicPr>
                      <p:cNvPr id="3" name="think-cell data - do not delete" hidden="1">
                        <a:extLst>
                          <a:ext uri="{FF2B5EF4-FFF2-40B4-BE49-F238E27FC236}">
                            <a16:creationId xmlns:a16="http://schemas.microsoft.com/office/drawing/2014/main" id="{05177C71-E892-E60F-CBA7-832B27277DD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6726221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946298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5" progId="TCLayout.ActiveDocument.1">
                  <p:embed/>
                </p:oleObj>
              </mc:Choice>
              <mc:Fallback>
                <p:oleObj name="Diapositive think-cell" r:id="rId4" imgW="344" imgH="345"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fik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90232453"/>
      </p:ext>
    </p:extLst>
  </p:cSld>
  <p:clrMap bg1="lt1" tx1="dk1" bg2="lt2" tx2="dk2" accent1="accent1" accent2="accent2" accent3="accent3" accent4="accent4" accent5="accent5" accent6="accent6" hlink="hlink" folHlink="folHlink"/>
  <p:sldLayoutIdLst>
    <p:sldLayoutId id="21474842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4F35D93-59A4-A01B-268F-42C35B5C95BE}"/>
              </a:ext>
            </a:extLst>
          </p:cNvPr>
          <p:cNvGraphicFramePr>
            <a:graphicFrameLocks noChangeAspect="1"/>
          </p:cNvGraphicFramePr>
          <p:nvPr userDrawn="1">
            <p:custDataLst>
              <p:tags r:id="rId22"/>
            </p:custDataLst>
            <p:extLst>
              <p:ext uri="{D42A27DB-BD31-4B8C-83A1-F6EECF244321}">
                <p14:modId xmlns:p14="http://schemas.microsoft.com/office/powerpoint/2010/main" val="388594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23" imgW="411" imgH="411" progId="TCLayout.ActiveDocument.1">
                  <p:embed/>
                </p:oleObj>
              </mc:Choice>
              <mc:Fallback>
                <p:oleObj name="Diapositive think-cell" r:id="rId23" imgW="411" imgH="411" progId="TCLayout.ActiveDocument.1">
                  <p:embed/>
                  <p:pic>
                    <p:nvPicPr>
                      <p:cNvPr id="2" name="think-cell data - do not delete" hidden="1">
                        <a:extLst>
                          <a:ext uri="{FF2B5EF4-FFF2-40B4-BE49-F238E27FC236}">
                            <a16:creationId xmlns:a16="http://schemas.microsoft.com/office/drawing/2014/main" id="{84F35D93-59A4-A01B-268F-42C35B5C95BE}"/>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034145970"/>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8" r:id="rId20"/>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49.png"/><Relationship Id="rId5" Type="http://schemas.openxmlformats.org/officeDocument/2006/relationships/image" Target="cid:image005.png@01DBE11D.05055BA0" TargetMode="Externa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hyperlink" Target="https://www.entsoe.eu/publications/blackout/28-april-2025-iberian-blackout/"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5.bin"/><Relationship Id="rId7" Type="http://schemas.openxmlformats.org/officeDocument/2006/relationships/diagramQuickStyle" Target="../diagrams/quickStyle4.xml"/><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emf"/><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epublicdownloads.blob.core.windows.net/public-cdn-container/clean-documents/sdc-documents/231108_Project_Inertia_Phase_II_First_Report_FOR_PUBLICATION_clean.pdf"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hyperlink" Target="https://www.entsoe.eu/2025/01/23/entso-e-releases-the-latest-work-from-project-inertia-which-studies-the-evolution-of-the-inertia-levels-in-the-long-term-horizons-in-the-continental-europe-synchronous-area-and-the-challenges-emerging-from-their-decrease/" TargetMode="Externa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DB50-8B63-4790-B8ED-3CC059B94A8B}"/>
              </a:ext>
            </a:extLst>
          </p:cNvPr>
          <p:cNvSpPr>
            <a:spLocks noGrp="1"/>
          </p:cNvSpPr>
          <p:nvPr>
            <p:ph type="title"/>
          </p:nvPr>
        </p:nvSpPr>
        <p:spPr>
          <a:xfrm>
            <a:off x="554306" y="567474"/>
            <a:ext cx="11281639" cy="465789"/>
          </a:xfrm>
        </p:spPr>
        <p:txBody>
          <a:bodyPr/>
          <a:lstStyle/>
          <a:p>
            <a:r>
              <a:rPr lang="en-US" sz="2800"/>
              <a:t>System Operation European Stakeholder Committee</a:t>
            </a:r>
            <a:endParaRPr lang="en-US"/>
          </a:p>
        </p:txBody>
      </p:sp>
      <p:sp>
        <p:nvSpPr>
          <p:cNvPr id="3" name="Text Placeholder 2">
            <a:extLst>
              <a:ext uri="{FF2B5EF4-FFF2-40B4-BE49-F238E27FC236}">
                <a16:creationId xmlns:a16="http://schemas.microsoft.com/office/drawing/2014/main" id="{0F55F079-FEF5-402C-93D8-6332955CD881}"/>
              </a:ext>
            </a:extLst>
          </p:cNvPr>
          <p:cNvSpPr>
            <a:spLocks noGrp="1"/>
          </p:cNvSpPr>
          <p:nvPr>
            <p:ph type="body" sz="quarter" idx="12"/>
          </p:nvPr>
        </p:nvSpPr>
        <p:spPr/>
        <p:txBody>
          <a:bodyPr/>
          <a:lstStyle/>
          <a:p>
            <a:r>
              <a:rPr lang="en-US">
                <a:latin typeface="Century Gothic" panose="020B0502020202020204" pitchFamily="34" charset="0"/>
              </a:rPr>
              <a:t>17 September 2025</a:t>
            </a:r>
          </a:p>
        </p:txBody>
      </p:sp>
    </p:spTree>
    <p:extLst>
      <p:ext uri="{BB962C8B-B14F-4D97-AF65-F5344CB8AC3E}">
        <p14:creationId xmlns:p14="http://schemas.microsoft.com/office/powerpoint/2010/main" val="185245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77DE-8B76-D055-C6D8-F34BF9BF1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5C442-F363-DB54-691E-850CC212A4BE}"/>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4. Frequency related topics </a:t>
            </a:r>
          </a:p>
        </p:txBody>
      </p:sp>
      <p:sp>
        <p:nvSpPr>
          <p:cNvPr id="3" name="Text Placeholder 2">
            <a:extLst>
              <a:ext uri="{FF2B5EF4-FFF2-40B4-BE49-F238E27FC236}">
                <a16:creationId xmlns:a16="http://schemas.microsoft.com/office/drawing/2014/main" id="{C4D64DF7-9F93-ABA9-C01A-9CA477DC28C8}"/>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GB" sz="2000">
              <a:solidFill>
                <a:schemeClr val="accent2"/>
              </a:solidFill>
              <a:latin typeface="Calibri"/>
              <a:ea typeface="Calibri"/>
              <a:cs typeface="Calibri"/>
            </a:endParaRPr>
          </a:p>
          <a:p>
            <a:r>
              <a:rPr lang="en-GB" sz="2000">
                <a:solidFill>
                  <a:schemeClr val="accent2"/>
                </a:solidFill>
                <a:latin typeface="Calibri"/>
                <a:ea typeface="Calibri"/>
                <a:cs typeface="Calibri"/>
              </a:rPr>
              <a:t>Luca Ortolano,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236985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91DD-287B-AE24-FFB0-DFABEA27E8C1}"/>
              </a:ext>
            </a:extLst>
          </p:cNvPr>
          <p:cNvSpPr txBox="1">
            <a:spLocks/>
          </p:cNvSpPr>
          <p:nvPr>
            <p:custDataLst>
              <p:tags r:id="rId1"/>
            </p:custDataLst>
          </p:nvPr>
        </p:nvSpPr>
        <p:spPr>
          <a:xfrm>
            <a:off x="1533025" y="3262287"/>
            <a:ext cx="9125950" cy="3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F218B"/>
                </a:solidFill>
                <a:latin typeface="Calibri"/>
                <a:cs typeface="Calibri"/>
              </a:rPr>
              <a:t>FCR probabilistic dimensioning &amp; FCR by LER</a:t>
            </a:r>
            <a:endParaRPr lang="en-150" sz="3600" b="1" dirty="0">
              <a:solidFill>
                <a:srgbClr val="0F218B"/>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826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9661513-45DF-416C-903A-328AA1BF0841}"/>
              </a:ext>
            </a:extLst>
          </p:cNvPr>
          <p:cNvSpPr txBox="1">
            <a:spLocks/>
          </p:cNvSpPr>
          <p:nvPr>
            <p:custDataLst>
              <p:tags r:id="rId1"/>
            </p:custDataLst>
          </p:nvPr>
        </p:nvSpPr>
        <p:spPr>
          <a:xfrm>
            <a:off x="378287" y="476672"/>
            <a:ext cx="11406965" cy="3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a:solidFill>
                  <a:srgbClr val="0F218B"/>
                </a:solidFill>
                <a:latin typeface="Calibri"/>
                <a:ea typeface="Calibri"/>
                <a:cs typeface="Calibri"/>
              </a:rPr>
              <a:t>Update </a:t>
            </a:r>
            <a:r>
              <a:rPr lang="it-IT" sz="2800" b="1" dirty="0">
                <a:solidFill>
                  <a:srgbClr val="0F218B"/>
                </a:solidFill>
                <a:latin typeface="Calibri"/>
                <a:ea typeface="Calibri"/>
                <a:cs typeface="Calibri"/>
              </a:rPr>
              <a:t>on </a:t>
            </a:r>
            <a:r>
              <a:rPr lang="it-IT" sz="2800" b="1" dirty="0" err="1">
                <a:solidFill>
                  <a:srgbClr val="0F218B"/>
                </a:solidFill>
                <a:latin typeface="Calibri"/>
                <a:ea typeface="Calibri"/>
                <a:cs typeface="Calibri"/>
              </a:rPr>
              <a:t>Probabilistic</a:t>
            </a:r>
            <a:r>
              <a:rPr lang="it-IT" sz="2800" b="1" dirty="0">
                <a:solidFill>
                  <a:srgbClr val="0F218B"/>
                </a:solidFill>
                <a:latin typeface="Calibri"/>
                <a:ea typeface="Calibri"/>
                <a:cs typeface="Calibri"/>
              </a:rPr>
              <a:t> FCR </a:t>
            </a:r>
            <a:r>
              <a:rPr lang="it-IT" sz="2800" b="1" dirty="0" err="1">
                <a:solidFill>
                  <a:srgbClr val="0F218B"/>
                </a:solidFill>
                <a:latin typeface="Calibri"/>
                <a:ea typeface="Calibri"/>
                <a:cs typeface="Calibri"/>
              </a:rPr>
              <a:t>dimensioning</a:t>
            </a:r>
            <a:r>
              <a:rPr lang="it-IT" sz="2800" b="1" dirty="0">
                <a:solidFill>
                  <a:srgbClr val="0F218B"/>
                </a:solidFill>
                <a:latin typeface="Calibri"/>
                <a:ea typeface="Calibri"/>
                <a:cs typeface="Calibri"/>
              </a:rPr>
              <a:t> and </a:t>
            </a:r>
            <a:r>
              <a:rPr lang="en-US" sz="2800" b="1" dirty="0" err="1">
                <a:solidFill>
                  <a:srgbClr val="0F218B"/>
                </a:solidFill>
                <a:latin typeface="Calibri"/>
                <a:ea typeface="Calibri"/>
                <a:cs typeface="Calibri"/>
              </a:rPr>
              <a:t>TminLER</a:t>
            </a:r>
            <a:r>
              <a:rPr lang="en-US" sz="2800" b="1" dirty="0">
                <a:solidFill>
                  <a:srgbClr val="0F218B"/>
                </a:solidFill>
                <a:latin typeface="Calibri"/>
                <a:ea typeface="Calibri"/>
                <a:cs typeface="Calibri"/>
              </a:rPr>
              <a:t> </a:t>
            </a:r>
            <a:r>
              <a:rPr lang="en-US" sz="2800" b="1" dirty="0">
                <a:solidFill>
                  <a:srgbClr val="0F218B"/>
                </a:solidFill>
                <a:latin typeface="Calibri"/>
                <a:cs typeface="Calibri"/>
              </a:rPr>
              <a:t>proposal </a:t>
            </a:r>
            <a:endParaRPr lang="en-US" sz="2800" b="1" dirty="0">
              <a:solidFill>
                <a:srgbClr val="0F218B"/>
              </a:solidFill>
              <a:latin typeface="Calibri" panose="020F0502020204030204" pitchFamily="34" charset="0"/>
              <a:ea typeface="Calibri"/>
              <a:cs typeface="Calibri" panose="020F0502020204030204" pitchFamily="34" charset="0"/>
            </a:endParaRPr>
          </a:p>
        </p:txBody>
      </p:sp>
      <p:sp>
        <p:nvSpPr>
          <p:cNvPr id="9" name="Rechteck 1">
            <a:extLst>
              <a:ext uri="{FF2B5EF4-FFF2-40B4-BE49-F238E27FC236}">
                <a16:creationId xmlns:a16="http://schemas.microsoft.com/office/drawing/2014/main" id="{42802B2C-BA48-4162-A908-43003306F740}"/>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
        <p:nvSpPr>
          <p:cNvPr id="3" name="Segnaposto contenuto 2">
            <a:extLst>
              <a:ext uri="{FF2B5EF4-FFF2-40B4-BE49-F238E27FC236}">
                <a16:creationId xmlns:a16="http://schemas.microsoft.com/office/drawing/2014/main" id="{35EBEABE-AF04-BAA7-B838-35F1B336A250}"/>
              </a:ext>
            </a:extLst>
          </p:cNvPr>
          <p:cNvSpPr txBox="1">
            <a:spLocks/>
          </p:cNvSpPr>
          <p:nvPr/>
        </p:nvSpPr>
        <p:spPr>
          <a:xfrm>
            <a:off x="119046" y="1256165"/>
            <a:ext cx="11953905" cy="4921247"/>
          </a:xfrm>
          <a:prstGeom prst="rect">
            <a:avLst/>
          </a:prstGeom>
        </p:spPr>
        <p:txBody>
          <a:bodyPr vert="horz" lIns="91440" tIns="0" rIns="360000" bIns="45720" rtlCol="0" anchor="t">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00000"/>
              </a:lnSpc>
              <a:buFont typeface="Arial,Sans-Serif" panose="020B0604020202020204" pitchFamily="34" charset="0"/>
              <a:buChar char="•"/>
            </a:pPr>
            <a:r>
              <a:rPr lang="en-US" sz="2000" dirty="0">
                <a:solidFill>
                  <a:schemeClr val="accent1">
                    <a:lumMod val="50000"/>
                  </a:schemeClr>
                </a:solidFill>
                <a:latin typeface="Calibri"/>
                <a:ea typeface="+mn-lt"/>
                <a:cs typeface="Calibri"/>
              </a:rPr>
              <a:t>On 17 January 2025, the </a:t>
            </a:r>
            <a:r>
              <a:rPr lang="en-US" sz="2000" b="1" dirty="0">
                <a:solidFill>
                  <a:schemeClr val="accent1">
                    <a:lumMod val="50000"/>
                  </a:schemeClr>
                </a:solidFill>
                <a:latin typeface="Calibri"/>
                <a:ea typeface="+mn-lt"/>
                <a:cs typeface="Calibri"/>
              </a:rPr>
              <a:t>CE NRAs approved </a:t>
            </a:r>
            <a:r>
              <a:rPr lang="en-US" sz="2000" dirty="0">
                <a:solidFill>
                  <a:schemeClr val="accent1">
                    <a:lumMod val="50000"/>
                  </a:schemeClr>
                </a:solidFill>
                <a:latin typeface="Calibri"/>
                <a:ea typeface="+mn-lt"/>
                <a:cs typeface="Calibri"/>
              </a:rPr>
              <a:t>the proposal by the CE Transmission System Operators (TSOs) for </a:t>
            </a:r>
            <a:r>
              <a:rPr lang="en-US" sz="2000" b="1" dirty="0">
                <a:solidFill>
                  <a:schemeClr val="accent1">
                    <a:lumMod val="50000"/>
                  </a:schemeClr>
                </a:solidFill>
                <a:latin typeface="Calibri"/>
                <a:ea typeface="+mn-lt"/>
                <a:cs typeface="Calibri"/>
              </a:rPr>
              <a:t>probabilistic dimensioning of Frequency Containment Reserves (FCR), </a:t>
            </a:r>
            <a:r>
              <a:rPr lang="en-US" sz="2000" dirty="0">
                <a:solidFill>
                  <a:schemeClr val="accent1">
                    <a:lumMod val="50000"/>
                  </a:schemeClr>
                </a:solidFill>
                <a:latin typeface="Calibri"/>
                <a:ea typeface="+mn-lt"/>
                <a:cs typeface="Calibri"/>
              </a:rPr>
              <a:t>in line with Article 153(2) SO GL.</a:t>
            </a:r>
          </a:p>
          <a:p>
            <a:pPr marL="285750" indent="-285750" algn="just">
              <a:lnSpc>
                <a:spcPct val="100000"/>
              </a:lnSpc>
              <a:buFont typeface="Arial,Sans-Serif" panose="020B0604020202020204" pitchFamily="34" charset="0"/>
              <a:buChar char="•"/>
            </a:pPr>
            <a:endParaRPr lang="en-US" sz="2000" dirty="0">
              <a:solidFill>
                <a:schemeClr val="accent1">
                  <a:lumMod val="50000"/>
                </a:schemeClr>
              </a:solidFill>
              <a:latin typeface="Calibri"/>
              <a:ea typeface="+mn-lt"/>
              <a:cs typeface="Calibri"/>
            </a:endParaRPr>
          </a:p>
          <a:p>
            <a:pPr marL="285750" indent="-285750" algn="just">
              <a:lnSpc>
                <a:spcPct val="100000"/>
              </a:lnSpc>
              <a:buFont typeface="Arial,Sans-Serif" panose="020B0604020202020204" pitchFamily="34" charset="0"/>
              <a:buChar char="•"/>
            </a:pPr>
            <a:r>
              <a:rPr lang="en-US" sz="2000" dirty="0">
                <a:solidFill>
                  <a:schemeClr val="accent1">
                    <a:lumMod val="50000"/>
                  </a:schemeClr>
                </a:solidFill>
                <a:latin typeface="Calibri"/>
                <a:ea typeface="+mn-lt"/>
                <a:cs typeface="Calibri"/>
              </a:rPr>
              <a:t>The approval process of the Probabilistic FCR Dimensioning methodology at national level is ongoing.</a:t>
            </a:r>
          </a:p>
          <a:p>
            <a:pPr algn="just">
              <a:lnSpc>
                <a:spcPct val="100000"/>
              </a:lnSpc>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00000"/>
              </a:lnSpc>
              <a:buFont typeface="Arial,Sans-Serif" panose="020B0604020202020204" pitchFamily="34" charset="0"/>
              <a:buChar char="•"/>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CE </a:t>
            </a:r>
            <a:r>
              <a:rPr lang="en-US" sz="2000" dirty="0">
                <a:latin typeface="Calibri" panose="020F0502020204030204" pitchFamily="34" charset="0"/>
                <a:ea typeface="Times New Roman" panose="02020603050405020304" pitchFamily="18" charset="0"/>
                <a:cs typeface="Times New Roman" panose="02020603050405020304" pitchFamily="18" charset="0"/>
              </a:rPr>
              <a:t>TSOs remain available toward the NRAs and the Stakeholders for any further detail or information on the </a:t>
            </a:r>
            <a:r>
              <a:rPr lang="en-US" sz="2000" dirty="0" err="1">
                <a:latin typeface="Calibri" panose="020F0502020204030204" pitchFamily="34" charset="0"/>
                <a:ea typeface="Times New Roman" panose="02020603050405020304" pitchFamily="18" charset="0"/>
                <a:cs typeface="Times New Roman" panose="02020603050405020304" pitchFamily="18" charset="0"/>
              </a:rPr>
              <a:t>TminLER</a:t>
            </a:r>
            <a:r>
              <a:rPr lang="en-US" sz="2000" dirty="0">
                <a:latin typeface="Calibri" panose="020F0502020204030204" pitchFamily="34" charset="0"/>
                <a:ea typeface="Times New Roman" panose="02020603050405020304" pitchFamily="18" charset="0"/>
                <a:cs typeface="Times New Roman" panose="02020603050405020304" pitchFamily="18" charset="0"/>
              </a:rPr>
              <a:t> proposal.</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lnSpc>
                <a:spcPct val="100000"/>
              </a:lnSpc>
              <a:buFont typeface="Arial,Sans-Serif" panose="020B0604020202020204" pitchFamily="34" charset="0"/>
              <a:buChar char="•"/>
            </a:pPr>
            <a:endParaRPr lang="en-US" sz="2000" dirty="0">
              <a:solidFill>
                <a:schemeClr val="accent1">
                  <a:lumMod val="50000"/>
                </a:schemeClr>
              </a:solidFill>
              <a:latin typeface="Calibri"/>
              <a:ea typeface="+mn-lt"/>
              <a:cs typeface="Calibri"/>
            </a:endParaRPr>
          </a:p>
        </p:txBody>
      </p:sp>
    </p:spTree>
    <p:extLst>
      <p:ext uri="{BB962C8B-B14F-4D97-AF65-F5344CB8AC3E}">
        <p14:creationId xmlns:p14="http://schemas.microsoft.com/office/powerpoint/2010/main" val="366976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7CC0-16DF-A8A1-3957-C6098CC60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FC8EB-A779-6AE5-72C2-424D80F30340}"/>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5. Update from the DSO Entity </a:t>
            </a:r>
          </a:p>
        </p:txBody>
      </p:sp>
      <p:sp>
        <p:nvSpPr>
          <p:cNvPr id="3" name="Text Placeholder 2">
            <a:extLst>
              <a:ext uri="{FF2B5EF4-FFF2-40B4-BE49-F238E27FC236}">
                <a16:creationId xmlns:a16="http://schemas.microsoft.com/office/drawing/2014/main" id="{208110ED-90A1-280B-7A2F-3C521BEB1CD6}"/>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US" sz="2000">
                <a:solidFill>
                  <a:schemeClr val="accent2"/>
                </a:solidFill>
                <a:latin typeface="Calibri"/>
                <a:ea typeface="Calibri"/>
                <a:cs typeface="Calibri"/>
              </a:rPr>
              <a:t>Florentien Benedict, DSO Entity </a:t>
            </a:r>
            <a:r>
              <a:rPr lang="en-GB" sz="2000">
                <a:solidFill>
                  <a:schemeClr val="accent2"/>
                </a:solidFill>
                <a:latin typeface="Calibri"/>
                <a:ea typeface="Calibri"/>
                <a:cs typeface="Calibri"/>
              </a:rPr>
              <a:t>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386907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8B-B014-024C-FF28-6DBCF3C131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9C20C-0850-6634-B78D-198E3C8F5D11}"/>
              </a:ext>
            </a:extLst>
          </p:cNvPr>
          <p:cNvSpPr>
            <a:spLocks noGrp="1"/>
          </p:cNvSpPr>
          <p:nvPr>
            <p:ph idx="1"/>
          </p:nvPr>
        </p:nvSpPr>
        <p:spPr>
          <a:xfrm>
            <a:off x="1144482" y="1339401"/>
            <a:ext cx="10515600" cy="3256574"/>
          </a:xfrm>
        </p:spPr>
        <p:txBody>
          <a:bodyPr>
            <a:normAutofit fontScale="77500" lnSpcReduction="20000"/>
          </a:bodyPr>
          <a:lstStyle/>
          <a:p>
            <a:endParaRPr lang="en-GB" dirty="0"/>
          </a:p>
          <a:p>
            <a:endParaRPr lang="en-GB" dirty="0"/>
          </a:p>
          <a:p>
            <a:r>
              <a:rPr lang="en-GB" b="1" dirty="0"/>
              <a:t>1. Update </a:t>
            </a:r>
            <a:r>
              <a:rPr lang="en-US" b="1" dirty="0"/>
              <a:t>Grid Forming Roadmaps – advice for DSOs</a:t>
            </a:r>
          </a:p>
          <a:p>
            <a:r>
              <a:rPr lang="en-GB" dirty="0"/>
              <a:t>2. Expert Group on Certification EV, EVSE and HPs	</a:t>
            </a:r>
          </a:p>
          <a:p>
            <a:pPr marL="457200" lvl="1" indent="0">
              <a:buNone/>
            </a:pPr>
            <a:r>
              <a:rPr lang="en-GB" sz="2000" dirty="0"/>
              <a:t>	(Electric Vehicle, Electric Vehicle Supply Equipment, Heat Pumps)</a:t>
            </a:r>
          </a:p>
          <a:p>
            <a:r>
              <a:rPr lang="en-GB" dirty="0"/>
              <a:t>3. DSO entity’s view of the expected timeline NC </a:t>
            </a:r>
            <a:r>
              <a:rPr lang="en-GB" dirty="0" err="1"/>
              <a:t>RfG</a:t>
            </a:r>
            <a:r>
              <a:rPr lang="en-GB" dirty="0"/>
              <a:t> and NC DC 2.0</a:t>
            </a:r>
          </a:p>
          <a:p>
            <a:r>
              <a:rPr lang="en-GB" dirty="0"/>
              <a:t>4. DSO Entity participation-on the Iberian incident investigation</a:t>
            </a:r>
          </a:p>
          <a:p>
            <a:r>
              <a:rPr lang="en-GB" dirty="0"/>
              <a:t>5. Consultation of NC DR by EC related to NC DC</a:t>
            </a:r>
          </a:p>
          <a:p>
            <a:r>
              <a:rPr lang="en-GB" dirty="0"/>
              <a:t>6. LV-FRT Internal Survey</a:t>
            </a:r>
          </a:p>
          <a:p>
            <a:endParaRPr lang="en-GB" dirty="0"/>
          </a:p>
          <a:p>
            <a:endParaRPr lang="en-GB" dirty="0"/>
          </a:p>
          <a:p>
            <a:endParaRPr lang="en-IE" dirty="0"/>
          </a:p>
        </p:txBody>
      </p:sp>
      <p:sp>
        <p:nvSpPr>
          <p:cNvPr id="3" name="Title 2">
            <a:extLst>
              <a:ext uri="{FF2B5EF4-FFF2-40B4-BE49-F238E27FC236}">
                <a16:creationId xmlns:a16="http://schemas.microsoft.com/office/drawing/2014/main" id="{E988068B-42A8-B249-516C-39CE8BABA5F4}"/>
              </a:ext>
            </a:extLst>
          </p:cNvPr>
          <p:cNvSpPr>
            <a:spLocks noGrp="1"/>
          </p:cNvSpPr>
          <p:nvPr>
            <p:ph type="title"/>
          </p:nvPr>
        </p:nvSpPr>
        <p:spPr/>
        <p:txBody>
          <a:bodyPr>
            <a:normAutofit/>
          </a:bodyPr>
          <a:lstStyle/>
          <a:p>
            <a:pPr marL="0" indent="0">
              <a:buNone/>
            </a:pPr>
            <a:r>
              <a:rPr lang="en-GB"/>
              <a:t>Overview</a:t>
            </a:r>
          </a:p>
        </p:txBody>
      </p:sp>
    </p:spTree>
    <p:extLst>
      <p:ext uri="{BB962C8B-B14F-4D97-AF65-F5344CB8AC3E}">
        <p14:creationId xmlns:p14="http://schemas.microsoft.com/office/powerpoint/2010/main" val="423261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995EC-0AE3-8B14-C831-39A7839E70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08EC6-2635-14EF-503C-81B7D045D9AE}"/>
              </a:ext>
            </a:extLst>
          </p:cNvPr>
          <p:cNvSpPr>
            <a:spLocks noGrp="1"/>
          </p:cNvSpPr>
          <p:nvPr>
            <p:ph idx="1"/>
          </p:nvPr>
        </p:nvSpPr>
        <p:spPr>
          <a:xfrm>
            <a:off x="1144482" y="1339401"/>
            <a:ext cx="10515600" cy="3256574"/>
          </a:xfrm>
        </p:spPr>
        <p:txBody>
          <a:bodyPr>
            <a:normAutofit fontScale="85000" lnSpcReduction="10000"/>
          </a:bodyPr>
          <a:lstStyle/>
          <a:p>
            <a:endParaRPr lang="en-GB" dirty="0"/>
          </a:p>
          <a:p>
            <a:r>
              <a:rPr lang="en-GB" dirty="0"/>
              <a:t>Supporting Document </a:t>
            </a:r>
            <a:r>
              <a:rPr lang="en-US" dirty="0"/>
              <a:t>for DSOs on Grid Forming Roadmaps</a:t>
            </a:r>
          </a:p>
          <a:p>
            <a:r>
              <a:rPr lang="en-GB" dirty="0"/>
              <a:t>Version 28 July 2025</a:t>
            </a:r>
            <a:endParaRPr lang="en-US" dirty="0"/>
          </a:p>
          <a:p>
            <a:r>
              <a:rPr lang="en-US" dirty="0"/>
              <a:t>Advice on DSO Risk-Assessment Input to national Roadmaps, for adapting Distribution Systems to high penetrations of Grid Forming Power Park Modules</a:t>
            </a:r>
            <a:endParaRPr lang="en-GB" dirty="0"/>
          </a:p>
          <a:p>
            <a:r>
              <a:rPr lang="en-US" dirty="0"/>
              <a:t>This document has been written by the EU DSO Entity with the aim of assisting DSOs, assess the risks and issues associated with accommodating grid forming power park modules (GFC PPM) within distribution systems.</a:t>
            </a:r>
            <a:endParaRPr lang="en-GB" dirty="0"/>
          </a:p>
          <a:p>
            <a:endParaRPr lang="en-GB" dirty="0"/>
          </a:p>
          <a:p>
            <a:endParaRPr lang="en-GB" dirty="0"/>
          </a:p>
          <a:p>
            <a:endParaRPr lang="en-GB" dirty="0"/>
          </a:p>
          <a:p>
            <a:endParaRPr lang="en-IE" dirty="0"/>
          </a:p>
        </p:txBody>
      </p:sp>
      <p:sp>
        <p:nvSpPr>
          <p:cNvPr id="3" name="Title 2">
            <a:extLst>
              <a:ext uri="{FF2B5EF4-FFF2-40B4-BE49-F238E27FC236}">
                <a16:creationId xmlns:a16="http://schemas.microsoft.com/office/drawing/2014/main" id="{545CC949-2E95-214B-B6FC-A5ECF4935DBC}"/>
              </a:ext>
            </a:extLst>
          </p:cNvPr>
          <p:cNvSpPr>
            <a:spLocks noGrp="1"/>
          </p:cNvSpPr>
          <p:nvPr>
            <p:ph type="title"/>
          </p:nvPr>
        </p:nvSpPr>
        <p:spPr>
          <a:xfrm>
            <a:off x="756554" y="765779"/>
            <a:ext cx="10290963" cy="965531"/>
          </a:xfrm>
        </p:spPr>
        <p:txBody>
          <a:bodyPr>
            <a:normAutofit/>
          </a:bodyPr>
          <a:lstStyle/>
          <a:p>
            <a:r>
              <a:rPr lang="en-GB" dirty="0"/>
              <a:t>1. </a:t>
            </a:r>
            <a:r>
              <a:rPr lang="en-US" dirty="0"/>
              <a:t>Grid Forming Roadmaps – advice for DSOs (1)</a:t>
            </a:r>
            <a:endParaRPr lang="en-GB" dirty="0"/>
          </a:p>
        </p:txBody>
      </p:sp>
    </p:spTree>
    <p:extLst>
      <p:ext uri="{BB962C8B-B14F-4D97-AF65-F5344CB8AC3E}">
        <p14:creationId xmlns:p14="http://schemas.microsoft.com/office/powerpoint/2010/main" val="265442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A205B-6C8B-9B27-FA2C-CC65AB351B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55E5D-934A-06E0-179B-A261B96E33D3}"/>
              </a:ext>
            </a:extLst>
          </p:cNvPr>
          <p:cNvSpPr>
            <a:spLocks noGrp="1"/>
          </p:cNvSpPr>
          <p:nvPr>
            <p:ph idx="1"/>
          </p:nvPr>
        </p:nvSpPr>
        <p:spPr>
          <a:xfrm>
            <a:off x="1144482" y="1339401"/>
            <a:ext cx="10515600" cy="3256574"/>
          </a:xfrm>
        </p:spPr>
        <p:txBody>
          <a:bodyPr>
            <a:normAutofit fontScale="92500" lnSpcReduction="10000"/>
          </a:bodyPr>
          <a:lstStyle/>
          <a:p>
            <a:endParaRPr lang="en-GB" dirty="0"/>
          </a:p>
          <a:p>
            <a:r>
              <a:rPr lang="en-GB" dirty="0"/>
              <a:t>Intention is to disseminate the document officially along DSOs, member states and stakeholders</a:t>
            </a:r>
            <a:endParaRPr lang="en-US" dirty="0"/>
          </a:p>
          <a:p>
            <a:r>
              <a:rPr lang="en-GB" dirty="0"/>
              <a:t>To do so, we first need the approval of the Board of the DSO Entity</a:t>
            </a:r>
            <a:endParaRPr lang="en-US" dirty="0"/>
          </a:p>
          <a:p>
            <a:r>
              <a:rPr lang="en-US" dirty="0"/>
              <a:t>At 18</a:t>
            </a:r>
            <a:r>
              <a:rPr lang="en-US" baseline="30000" dirty="0"/>
              <a:t>th</a:t>
            </a:r>
            <a:r>
              <a:rPr lang="en-US" dirty="0"/>
              <a:t> September EU DSO Entity Board meeting will take place</a:t>
            </a:r>
          </a:p>
          <a:p>
            <a:r>
              <a:rPr lang="en-US" dirty="0"/>
              <a:t>Assuming green light we will disseminate the report and come back to you for help for informing the right departments, regulators, authorities etc.</a:t>
            </a:r>
          </a:p>
          <a:p>
            <a:endParaRPr lang="en-GB" dirty="0"/>
          </a:p>
          <a:p>
            <a:endParaRPr lang="en-GB" dirty="0"/>
          </a:p>
          <a:p>
            <a:endParaRPr lang="en-GB" dirty="0"/>
          </a:p>
          <a:p>
            <a:endParaRPr lang="en-IE" dirty="0"/>
          </a:p>
        </p:txBody>
      </p:sp>
      <p:sp>
        <p:nvSpPr>
          <p:cNvPr id="3" name="Title 2">
            <a:extLst>
              <a:ext uri="{FF2B5EF4-FFF2-40B4-BE49-F238E27FC236}">
                <a16:creationId xmlns:a16="http://schemas.microsoft.com/office/drawing/2014/main" id="{88408CF9-FD46-E19D-61BF-7A5A352BED45}"/>
              </a:ext>
            </a:extLst>
          </p:cNvPr>
          <p:cNvSpPr>
            <a:spLocks noGrp="1"/>
          </p:cNvSpPr>
          <p:nvPr>
            <p:ph type="title"/>
          </p:nvPr>
        </p:nvSpPr>
        <p:spPr>
          <a:xfrm>
            <a:off x="756554" y="765779"/>
            <a:ext cx="10290963" cy="965531"/>
          </a:xfrm>
        </p:spPr>
        <p:txBody>
          <a:bodyPr>
            <a:normAutofit/>
          </a:bodyPr>
          <a:lstStyle/>
          <a:p>
            <a:r>
              <a:rPr lang="en-GB" dirty="0"/>
              <a:t>1. </a:t>
            </a:r>
            <a:r>
              <a:rPr lang="en-US" dirty="0"/>
              <a:t>Grid Forming Roadmaps – advice for DSOs (2)</a:t>
            </a:r>
            <a:endParaRPr lang="en-GB" dirty="0"/>
          </a:p>
        </p:txBody>
      </p:sp>
    </p:spTree>
    <p:extLst>
      <p:ext uri="{BB962C8B-B14F-4D97-AF65-F5344CB8AC3E}">
        <p14:creationId xmlns:p14="http://schemas.microsoft.com/office/powerpoint/2010/main" val="160397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8B-B014-024C-FF28-6DBCF3C131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9C20C-0850-6634-B78D-198E3C8F5D11}"/>
              </a:ext>
            </a:extLst>
          </p:cNvPr>
          <p:cNvSpPr>
            <a:spLocks noGrp="1"/>
          </p:cNvSpPr>
          <p:nvPr>
            <p:ph idx="1"/>
          </p:nvPr>
        </p:nvSpPr>
        <p:spPr>
          <a:xfrm>
            <a:off x="1144482" y="1339401"/>
            <a:ext cx="10515600" cy="3256574"/>
          </a:xfrm>
        </p:spPr>
        <p:txBody>
          <a:bodyPr>
            <a:normAutofit fontScale="77500" lnSpcReduction="20000"/>
          </a:bodyPr>
          <a:lstStyle/>
          <a:p>
            <a:endParaRPr lang="en-GB" dirty="0"/>
          </a:p>
          <a:p>
            <a:endParaRPr lang="en-GB" dirty="0"/>
          </a:p>
          <a:p>
            <a:r>
              <a:rPr lang="en-GB" dirty="0"/>
              <a:t>1. Update </a:t>
            </a:r>
            <a:r>
              <a:rPr lang="en-US" dirty="0"/>
              <a:t>Grid Forming Roadmaps – advice for DSOs</a:t>
            </a:r>
          </a:p>
          <a:p>
            <a:r>
              <a:rPr lang="en-GB" b="1" dirty="0"/>
              <a:t>2. Expert Group on Certification EV, EVSE and HPs	</a:t>
            </a:r>
          </a:p>
          <a:p>
            <a:pPr marL="457200" lvl="1" indent="0">
              <a:buNone/>
            </a:pPr>
            <a:r>
              <a:rPr lang="en-GB" sz="2000" dirty="0"/>
              <a:t>	(Electric Vehicle, Electric Vehicle Supply Equipment, Heat Pumps)</a:t>
            </a:r>
          </a:p>
          <a:p>
            <a:r>
              <a:rPr lang="en-GB" dirty="0"/>
              <a:t>3. DSO entity’s view of the expected timeline NC </a:t>
            </a:r>
            <a:r>
              <a:rPr lang="en-GB" dirty="0" err="1"/>
              <a:t>RfG</a:t>
            </a:r>
            <a:r>
              <a:rPr lang="en-GB" dirty="0"/>
              <a:t> and NC DC 2.0</a:t>
            </a:r>
          </a:p>
          <a:p>
            <a:r>
              <a:rPr lang="en-GB" dirty="0"/>
              <a:t>4. DSO Entity participation-on the Iberian incident investigation</a:t>
            </a:r>
          </a:p>
          <a:p>
            <a:r>
              <a:rPr lang="en-GB" dirty="0"/>
              <a:t>5. Consultation of NC DR by EC related to NC DC</a:t>
            </a:r>
          </a:p>
          <a:p>
            <a:r>
              <a:rPr lang="en-GB" dirty="0"/>
              <a:t>6. LV-FRT Internal Survey</a:t>
            </a:r>
          </a:p>
          <a:p>
            <a:endParaRPr lang="en-GB" dirty="0"/>
          </a:p>
          <a:p>
            <a:endParaRPr lang="en-GB" dirty="0"/>
          </a:p>
          <a:p>
            <a:endParaRPr lang="en-IE" dirty="0"/>
          </a:p>
        </p:txBody>
      </p:sp>
      <p:sp>
        <p:nvSpPr>
          <p:cNvPr id="3" name="Title 2">
            <a:extLst>
              <a:ext uri="{FF2B5EF4-FFF2-40B4-BE49-F238E27FC236}">
                <a16:creationId xmlns:a16="http://schemas.microsoft.com/office/drawing/2014/main" id="{E988068B-42A8-B249-516C-39CE8BABA5F4}"/>
              </a:ext>
            </a:extLst>
          </p:cNvPr>
          <p:cNvSpPr>
            <a:spLocks noGrp="1"/>
          </p:cNvSpPr>
          <p:nvPr>
            <p:ph type="title"/>
          </p:nvPr>
        </p:nvSpPr>
        <p:spPr/>
        <p:txBody>
          <a:bodyPr>
            <a:normAutofit/>
          </a:bodyPr>
          <a:lstStyle/>
          <a:p>
            <a:pPr marL="0" indent="0">
              <a:buNone/>
            </a:pPr>
            <a:r>
              <a:rPr lang="en-GB"/>
              <a:t>Overview</a:t>
            </a:r>
          </a:p>
        </p:txBody>
      </p:sp>
    </p:spTree>
    <p:extLst>
      <p:ext uri="{BB962C8B-B14F-4D97-AF65-F5344CB8AC3E}">
        <p14:creationId xmlns:p14="http://schemas.microsoft.com/office/powerpoint/2010/main" val="299724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42034-35E2-44CD-9EFE-FC165CF19737}"/>
              </a:ext>
            </a:extLst>
          </p:cNvPr>
          <p:cNvSpPr>
            <a:spLocks noGrp="1"/>
          </p:cNvSpPr>
          <p:nvPr>
            <p:ph idx="1"/>
          </p:nvPr>
        </p:nvSpPr>
        <p:spPr>
          <a:xfrm>
            <a:off x="1109976" y="908080"/>
            <a:ext cx="10515600" cy="3256574"/>
          </a:xfrm>
        </p:spPr>
        <p:txBody>
          <a:bodyPr>
            <a:normAutofit fontScale="70000" lnSpcReduction="20000"/>
          </a:bodyPr>
          <a:lstStyle/>
          <a:p>
            <a:endParaRPr lang="en-GB" dirty="0"/>
          </a:p>
          <a:p>
            <a:r>
              <a:rPr lang="en-GB" dirty="0"/>
              <a:t>Expert group Certification EV, EVSE and Heat Pumps:</a:t>
            </a:r>
          </a:p>
          <a:p>
            <a:pPr lvl="1"/>
            <a:r>
              <a:rPr lang="en-GB" dirty="0"/>
              <a:t>Mike Kay, chair. Erno </a:t>
            </a:r>
            <a:r>
              <a:rPr lang="en-GB" dirty="0" err="1"/>
              <a:t>Levaniemi</a:t>
            </a:r>
            <a:r>
              <a:rPr lang="en-GB" dirty="0"/>
              <a:t> and Florentien Benedict, co-chairs. 61 experts</a:t>
            </a:r>
          </a:p>
          <a:p>
            <a:r>
              <a:rPr lang="en-US" dirty="0"/>
              <a:t>The draft NC </a:t>
            </a:r>
            <a:r>
              <a:rPr lang="en-US" dirty="0" err="1"/>
              <a:t>RfG</a:t>
            </a:r>
            <a:r>
              <a:rPr lang="en-US" dirty="0"/>
              <a:t> 2.0 includes the mandatory certification of V2G EVs and associated EV supply equipment</a:t>
            </a:r>
          </a:p>
          <a:p>
            <a:r>
              <a:rPr lang="en-US" dirty="0"/>
              <a:t>Similarly, the draft NC DC 2.0 requires the mandatory certification of V1G EVs and associated EV supply equipment and heat pumps</a:t>
            </a:r>
          </a:p>
          <a:p>
            <a:r>
              <a:rPr lang="en-US" dirty="0">
                <a:solidFill>
                  <a:schemeClr val="tx1"/>
                </a:solidFill>
              </a:rPr>
              <a:t>Lot of effort from the members from the expert group; discussions, detailed information exchanges, contact with three Directorate General from European Commission</a:t>
            </a:r>
          </a:p>
          <a:p>
            <a:r>
              <a:rPr lang="en-US" dirty="0">
                <a:solidFill>
                  <a:schemeClr val="tx1"/>
                </a:solidFill>
              </a:rPr>
              <a:t>An annex will likely be added to the NCs.</a:t>
            </a:r>
            <a:endParaRPr lang="en-GB" dirty="0"/>
          </a:p>
          <a:p>
            <a:endParaRPr lang="en-GB" dirty="0"/>
          </a:p>
          <a:p>
            <a:endParaRPr lang="en-IE" dirty="0"/>
          </a:p>
        </p:txBody>
      </p:sp>
      <p:sp>
        <p:nvSpPr>
          <p:cNvPr id="3" name="Title 2">
            <a:extLst>
              <a:ext uri="{FF2B5EF4-FFF2-40B4-BE49-F238E27FC236}">
                <a16:creationId xmlns:a16="http://schemas.microsoft.com/office/drawing/2014/main" id="{816754BE-DFA7-658C-7D12-193B8A9B11B4}"/>
              </a:ext>
            </a:extLst>
          </p:cNvPr>
          <p:cNvSpPr>
            <a:spLocks noGrp="1"/>
          </p:cNvSpPr>
          <p:nvPr>
            <p:ph type="title"/>
          </p:nvPr>
        </p:nvSpPr>
        <p:spPr>
          <a:xfrm>
            <a:off x="756554" y="765779"/>
            <a:ext cx="10216246" cy="965531"/>
          </a:xfrm>
        </p:spPr>
        <p:txBody>
          <a:bodyPr>
            <a:normAutofit/>
          </a:bodyPr>
          <a:lstStyle/>
          <a:p>
            <a:pPr marL="0" indent="0">
              <a:buNone/>
            </a:pPr>
            <a:r>
              <a:rPr lang="en-GB" dirty="0"/>
              <a:t>2. Expert Group on Certification EV, EVSE, HPs</a:t>
            </a:r>
          </a:p>
        </p:txBody>
      </p:sp>
    </p:spTree>
    <p:extLst>
      <p:ext uri="{BB962C8B-B14F-4D97-AF65-F5344CB8AC3E}">
        <p14:creationId xmlns:p14="http://schemas.microsoft.com/office/powerpoint/2010/main" val="1904712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8B-B014-024C-FF28-6DBCF3C131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9C20C-0850-6634-B78D-198E3C8F5D11}"/>
              </a:ext>
            </a:extLst>
          </p:cNvPr>
          <p:cNvSpPr>
            <a:spLocks noGrp="1"/>
          </p:cNvSpPr>
          <p:nvPr>
            <p:ph idx="1"/>
          </p:nvPr>
        </p:nvSpPr>
        <p:spPr>
          <a:xfrm>
            <a:off x="1144481" y="1339401"/>
            <a:ext cx="10880741" cy="3256574"/>
          </a:xfrm>
        </p:spPr>
        <p:txBody>
          <a:bodyPr>
            <a:normAutofit fontScale="77500" lnSpcReduction="20000"/>
          </a:bodyPr>
          <a:lstStyle/>
          <a:p>
            <a:endParaRPr lang="en-GB" dirty="0"/>
          </a:p>
          <a:p>
            <a:endParaRPr lang="en-GB" dirty="0"/>
          </a:p>
          <a:p>
            <a:r>
              <a:rPr lang="en-GB" dirty="0"/>
              <a:t>1. Update </a:t>
            </a:r>
            <a:r>
              <a:rPr lang="en-US" dirty="0"/>
              <a:t>Grid Forming Roadmaps – advice for DSOs</a:t>
            </a:r>
          </a:p>
          <a:p>
            <a:r>
              <a:rPr lang="en-GB" dirty="0"/>
              <a:t>2. Expert Group on Certification EV, EVSE and HPs	</a:t>
            </a:r>
          </a:p>
          <a:p>
            <a:pPr marL="457200" lvl="1" indent="0">
              <a:buNone/>
            </a:pPr>
            <a:r>
              <a:rPr lang="en-GB" sz="2000" dirty="0"/>
              <a:t>	(Electric Vehicle, Electric Vehicle Supply Equipment, Heat Pumps)</a:t>
            </a:r>
          </a:p>
          <a:p>
            <a:r>
              <a:rPr lang="en-GB" b="1" dirty="0"/>
              <a:t>3. DSO entity’s view of the expected timeline NC </a:t>
            </a:r>
            <a:r>
              <a:rPr lang="en-GB" b="1" dirty="0" err="1"/>
              <a:t>RfG</a:t>
            </a:r>
            <a:r>
              <a:rPr lang="en-GB" b="1" dirty="0"/>
              <a:t> and NC DC 2.0</a:t>
            </a:r>
          </a:p>
          <a:p>
            <a:r>
              <a:rPr lang="en-GB" dirty="0"/>
              <a:t>4. DSO Entity participation-on the Iberian incident investigation</a:t>
            </a:r>
          </a:p>
          <a:p>
            <a:r>
              <a:rPr lang="en-GB" dirty="0"/>
              <a:t>5. Consultation of NC DR by EC related to NC DC</a:t>
            </a:r>
          </a:p>
          <a:p>
            <a:r>
              <a:rPr lang="en-GB" dirty="0"/>
              <a:t>6. LV-FRT Internal Survey</a:t>
            </a:r>
          </a:p>
          <a:p>
            <a:endParaRPr lang="en-GB" dirty="0"/>
          </a:p>
          <a:p>
            <a:endParaRPr lang="en-GB" dirty="0"/>
          </a:p>
          <a:p>
            <a:endParaRPr lang="en-IE" dirty="0"/>
          </a:p>
        </p:txBody>
      </p:sp>
      <p:sp>
        <p:nvSpPr>
          <p:cNvPr id="3" name="Title 2">
            <a:extLst>
              <a:ext uri="{FF2B5EF4-FFF2-40B4-BE49-F238E27FC236}">
                <a16:creationId xmlns:a16="http://schemas.microsoft.com/office/drawing/2014/main" id="{E988068B-42A8-B249-516C-39CE8BABA5F4}"/>
              </a:ext>
            </a:extLst>
          </p:cNvPr>
          <p:cNvSpPr>
            <a:spLocks noGrp="1"/>
          </p:cNvSpPr>
          <p:nvPr>
            <p:ph type="title"/>
          </p:nvPr>
        </p:nvSpPr>
        <p:spPr/>
        <p:txBody>
          <a:bodyPr>
            <a:normAutofit/>
          </a:bodyPr>
          <a:lstStyle/>
          <a:p>
            <a:pPr marL="0" indent="0">
              <a:buNone/>
            </a:pPr>
            <a:r>
              <a:rPr lang="en-GB"/>
              <a:t>Overview</a:t>
            </a:r>
          </a:p>
        </p:txBody>
      </p:sp>
    </p:spTree>
    <p:extLst>
      <p:ext uri="{BB962C8B-B14F-4D97-AF65-F5344CB8AC3E}">
        <p14:creationId xmlns:p14="http://schemas.microsoft.com/office/powerpoint/2010/main" val="265021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8A17B-D4F8-46A4-8700-786CA3428031}"/>
              </a:ext>
            </a:extLst>
          </p:cNvPr>
          <p:cNvSpPr>
            <a:spLocks noGrp="1"/>
          </p:cNvSpPr>
          <p:nvPr>
            <p:ph type="title"/>
          </p:nvPr>
        </p:nvSpPr>
        <p:spPr/>
        <p:txBody>
          <a:bodyPr lIns="91440" tIns="45720" rIns="91440" bIns="45720" anchor="ctr"/>
          <a:lstStyle/>
          <a:p>
            <a:r>
              <a:rPr lang="en-US">
                <a:latin typeface="Calibri"/>
                <a:ea typeface="Calibri"/>
                <a:cs typeface="Calibri"/>
              </a:rPr>
              <a:t>Draft Agenda</a:t>
            </a:r>
            <a:endParaRPr lang="en-GB"/>
          </a:p>
        </p:txBody>
      </p:sp>
      <p:graphicFrame>
        <p:nvGraphicFramePr>
          <p:cNvPr id="5" name="Table 4">
            <a:extLst>
              <a:ext uri="{FF2B5EF4-FFF2-40B4-BE49-F238E27FC236}">
                <a16:creationId xmlns:a16="http://schemas.microsoft.com/office/drawing/2014/main" id="{2EDFFA90-0C84-3B8A-6C56-0AAB0A2E1A63}"/>
              </a:ext>
            </a:extLst>
          </p:cNvPr>
          <p:cNvGraphicFramePr>
            <a:graphicFrameLocks noGrp="1"/>
          </p:cNvGraphicFramePr>
          <p:nvPr>
            <p:extLst>
              <p:ext uri="{D42A27DB-BD31-4B8C-83A1-F6EECF244321}">
                <p14:modId xmlns:p14="http://schemas.microsoft.com/office/powerpoint/2010/main" val="4226154011"/>
              </p:ext>
            </p:extLst>
          </p:nvPr>
        </p:nvGraphicFramePr>
        <p:xfrm>
          <a:off x="473230" y="1288554"/>
          <a:ext cx="11116975" cy="5040801"/>
        </p:xfrm>
        <a:graphic>
          <a:graphicData uri="http://schemas.openxmlformats.org/drawingml/2006/table">
            <a:tbl>
              <a:tblPr bandRow="1">
                <a:tableStyleId>{5C22544A-7EE6-4342-B048-85BDC9FD1C3A}</a:tableStyleId>
              </a:tblPr>
              <a:tblGrid>
                <a:gridCol w="5834115">
                  <a:extLst>
                    <a:ext uri="{9D8B030D-6E8A-4147-A177-3AD203B41FA5}">
                      <a16:colId xmlns:a16="http://schemas.microsoft.com/office/drawing/2014/main" val="1828784780"/>
                    </a:ext>
                  </a:extLst>
                </a:gridCol>
                <a:gridCol w="2021268">
                  <a:extLst>
                    <a:ext uri="{9D8B030D-6E8A-4147-A177-3AD203B41FA5}">
                      <a16:colId xmlns:a16="http://schemas.microsoft.com/office/drawing/2014/main" val="3672414401"/>
                    </a:ext>
                  </a:extLst>
                </a:gridCol>
                <a:gridCol w="3261592">
                  <a:extLst>
                    <a:ext uri="{9D8B030D-6E8A-4147-A177-3AD203B41FA5}">
                      <a16:colId xmlns:a16="http://schemas.microsoft.com/office/drawing/2014/main" val="1407641439"/>
                    </a:ext>
                  </a:extLst>
                </a:gridCol>
              </a:tblGrid>
              <a:tr h="309169">
                <a:tc>
                  <a:txBody>
                    <a:bodyPr/>
                    <a:lstStyle/>
                    <a:p>
                      <a:pPr algn="ctr" rtl="0" fontAlgn="base">
                        <a:lnSpc>
                          <a:spcPts val="1275"/>
                        </a:lnSpc>
                        <a:buNone/>
                      </a:pPr>
                      <a:r>
                        <a:rPr lang="en-US" sz="1100" b="1" dirty="0">
                          <a:solidFill>
                            <a:srgbClr val="FFFFFF"/>
                          </a:solidFill>
                          <a:effectLst/>
                          <a:latin typeface="Calibri"/>
                        </a:rPr>
                        <a:t>Subject </a:t>
                      </a:r>
                      <a:endParaRPr lang="en-US" b="1" dirty="0">
                        <a:solidFill>
                          <a:srgbClr val="FFFFFF"/>
                        </a:solidFill>
                        <a:effectLst/>
                        <a:latin typeface="Calibri"/>
                      </a:endParaRPr>
                    </a:p>
                  </a:txBody>
                  <a:tcPr marL="66675" marR="66675">
                    <a:lnL w="9525" cap="flat" cmpd="sng" algn="ctr">
                      <a:solidFill>
                        <a:srgbClr val="A5A5A5"/>
                      </a:solidFill>
                      <a:prstDash val="solid"/>
                      <a:round/>
                      <a:headEnd type="none" w="med" len="med"/>
                      <a:tailEnd type="none" w="med" len="med"/>
                    </a:lnL>
                    <a:lnR>
                      <a:noFill/>
                    </a:lnR>
                    <a:lnT w="9525" cap="flat" cmpd="sng" algn="ctr">
                      <a:solidFill>
                        <a:srgbClr val="A5A5A5"/>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A5A5A5"/>
                    </a:solidFill>
                  </a:tcPr>
                </a:tc>
                <a:tc>
                  <a:txBody>
                    <a:bodyPr/>
                    <a:lstStyle/>
                    <a:p>
                      <a:pPr algn="ctr" rtl="0" fontAlgn="base">
                        <a:lnSpc>
                          <a:spcPts val="1275"/>
                        </a:lnSpc>
                        <a:buNone/>
                      </a:pPr>
                      <a:r>
                        <a:rPr lang="en-US" sz="1100" b="1" dirty="0">
                          <a:solidFill>
                            <a:srgbClr val="FFFFFF"/>
                          </a:solidFill>
                          <a:effectLst/>
                          <a:latin typeface="Calibri"/>
                        </a:rPr>
                        <a:t>Timing </a:t>
                      </a:r>
                      <a:endParaRPr lang="en-US" b="1" dirty="0">
                        <a:solidFill>
                          <a:srgbClr val="FFFFFF"/>
                        </a:solidFill>
                        <a:effectLst/>
                        <a:latin typeface="Calibri"/>
                      </a:endParaRPr>
                    </a:p>
                  </a:txBody>
                  <a:tcPr marL="66675" marR="66675">
                    <a:lnL>
                      <a:noFill/>
                    </a:lnL>
                    <a:lnR>
                      <a:noFill/>
                    </a:lnR>
                    <a:lnT w="9525" cap="flat" cmpd="sng" algn="ctr">
                      <a:solidFill>
                        <a:srgbClr val="A5A5A5"/>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A5A5A5"/>
                    </a:solidFill>
                  </a:tcPr>
                </a:tc>
                <a:tc>
                  <a:txBody>
                    <a:bodyPr/>
                    <a:lstStyle/>
                    <a:p>
                      <a:pPr algn="ctr" rtl="0" fontAlgn="base">
                        <a:lnSpc>
                          <a:spcPts val="1275"/>
                        </a:lnSpc>
                        <a:buNone/>
                      </a:pPr>
                      <a:r>
                        <a:rPr lang="en-US" sz="1100" b="1" dirty="0">
                          <a:solidFill>
                            <a:srgbClr val="FFFFFF"/>
                          </a:solidFill>
                          <a:effectLst/>
                          <a:latin typeface="Calibri"/>
                        </a:rPr>
                        <a:t>Lead </a:t>
                      </a:r>
                      <a:endParaRPr lang="en-US" b="1" dirty="0">
                        <a:solidFill>
                          <a:srgbClr val="FFFFFF"/>
                        </a:solidFill>
                        <a:effectLst/>
                        <a:latin typeface="Calibri"/>
                      </a:endParaRPr>
                    </a:p>
                  </a:txBody>
                  <a:tcPr marL="66675" marR="66675">
                    <a:lnL>
                      <a:noFill/>
                    </a:lnL>
                    <a:lnR w="9525" cap="flat" cmpd="sng" algn="ctr">
                      <a:solidFill>
                        <a:srgbClr val="A5A5A5"/>
                      </a:solidFill>
                      <a:prstDash val="solid"/>
                      <a:round/>
                      <a:headEnd type="none" w="med" len="med"/>
                      <a:tailEnd type="none" w="med" len="med"/>
                    </a:lnR>
                    <a:lnT w="9525" cap="flat" cmpd="sng" algn="ctr">
                      <a:solidFill>
                        <a:srgbClr val="A5A5A5"/>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val="713108331"/>
                  </a:ext>
                </a:extLst>
              </a:tr>
              <a:tr h="1075372">
                <a:tc>
                  <a:txBody>
                    <a:bodyPr/>
                    <a:lstStyle/>
                    <a:p>
                      <a:pPr marL="342900" lvl="0" indent="-342900" rtl="0" fontAlgn="base">
                        <a:lnSpc>
                          <a:spcPts val="1275"/>
                        </a:lnSpc>
                        <a:buFont typeface="+mj-lt"/>
                        <a:buAutoNum type="arabicPeriod"/>
                      </a:pPr>
                      <a:r>
                        <a:rPr lang="en-GB" sz="1100" dirty="0">
                          <a:effectLst/>
                          <a:latin typeface="Calibri"/>
                        </a:rPr>
                        <a:t>Opening  </a:t>
                      </a:r>
                    </a:p>
                    <a:p>
                      <a:pPr marL="342900" lvl="0" indent="-342900" rtl="0" fontAlgn="base">
                        <a:lnSpc>
                          <a:spcPts val="1275"/>
                        </a:lnSpc>
                        <a:buFont typeface="Arial" panose="020B0604020202020204" pitchFamily="34" charset="0"/>
                        <a:buChar char="•"/>
                      </a:pPr>
                      <a:r>
                        <a:rPr lang="en-GB" sz="1100" dirty="0">
                          <a:effectLst/>
                          <a:latin typeface="Calibri"/>
                        </a:rPr>
                        <a:t>Review of the agenda, approval of last meeting minutes  </a:t>
                      </a:r>
                    </a:p>
                    <a:p>
                      <a:pPr marL="342900" lvl="0" indent="-342900" rtl="0" fontAlgn="base">
                        <a:lnSpc>
                          <a:spcPts val="1275"/>
                        </a:lnSpc>
                        <a:buFont typeface="Arial" panose="020B0604020202020204" pitchFamily="34" charset="0"/>
                        <a:buChar char="•"/>
                      </a:pPr>
                      <a:r>
                        <a:rPr lang="en-GB" sz="1100" dirty="0">
                          <a:effectLst/>
                          <a:latin typeface="Calibri"/>
                        </a:rPr>
                        <a:t>Review of actions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spcAft>
                          <a:spcPts val="600"/>
                        </a:spcAft>
                        <a:buNone/>
                      </a:pPr>
                      <a:r>
                        <a:rPr lang="pt-PT" sz="1100" dirty="0">
                          <a:effectLst/>
                          <a:latin typeface="Calibri"/>
                        </a:rPr>
                        <a:t>13.00 – 13.15 </a:t>
                      </a:r>
                      <a:endParaRPr lang="pt-PT"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spcAft>
                          <a:spcPts val="600"/>
                        </a:spcAft>
                        <a:buNone/>
                      </a:pPr>
                      <a:endParaRPr lang="pt-PT" sz="1100">
                        <a:effectLst/>
                        <a:latin typeface="Calibri"/>
                      </a:endParaRPr>
                    </a:p>
                    <a:p>
                      <a:pPr rtl="0" fontAlgn="base">
                        <a:lnSpc>
                          <a:spcPts val="1275"/>
                        </a:lnSpc>
                        <a:spcAft>
                          <a:spcPts val="600"/>
                        </a:spcAft>
                        <a:buNone/>
                      </a:pPr>
                      <a:r>
                        <a:rPr lang="pt-PT" sz="1100" dirty="0">
                          <a:effectLst/>
                          <a:latin typeface="Calibri"/>
                        </a:rPr>
                        <a:t>Uros </a:t>
                      </a:r>
                      <a:r>
                        <a:rPr lang="pt-PT" sz="1100" dirty="0" err="1">
                          <a:effectLst/>
                          <a:latin typeface="Calibri"/>
                        </a:rPr>
                        <a:t>Gabrijel</a:t>
                      </a:r>
                      <a:r>
                        <a:rPr lang="pt-PT" sz="1100" dirty="0">
                          <a:effectLst/>
                          <a:latin typeface="Calibri"/>
                        </a:rPr>
                        <a:t>, ACER</a:t>
                      </a:r>
                      <a:r>
                        <a:rPr lang="pt-PT" sz="1100" dirty="0">
                          <a:effectLst/>
                          <a:latin typeface="WordVisiCarriageReturn_MSFontService"/>
                        </a:rPr>
                        <a:t> </a:t>
                      </a:r>
                      <a:br>
                        <a:rPr lang="pt-PT" sz="1100" dirty="0">
                          <a:effectLst/>
                          <a:latin typeface="WordVisiCarriageReturn_MSFontService"/>
                        </a:rPr>
                      </a:br>
                      <a:r>
                        <a:rPr lang="pt-PT" sz="1100" dirty="0">
                          <a:effectLst/>
                          <a:latin typeface="Calibri"/>
                        </a:rPr>
                        <a:t> </a:t>
                      </a:r>
                      <a:endParaRPr lang="pt-PT" dirty="0">
                        <a:effectLst/>
                        <a:latin typeface="Calibri"/>
                      </a:endParaRPr>
                    </a:p>
                    <a:p>
                      <a:pPr rtl="0" fontAlgn="base">
                        <a:lnSpc>
                          <a:spcPts val="1275"/>
                        </a:lnSpc>
                        <a:spcAft>
                          <a:spcPts val="600"/>
                        </a:spcAft>
                        <a:buNone/>
                      </a:pPr>
                      <a:r>
                        <a:rPr lang="pt-PT" sz="1100" dirty="0">
                          <a:effectLst/>
                          <a:latin typeface="Calibri"/>
                        </a:rPr>
                        <a:t>Cherry </a:t>
                      </a:r>
                      <a:r>
                        <a:rPr lang="pt-PT" sz="1100" dirty="0" err="1">
                          <a:effectLst/>
                          <a:latin typeface="Calibri"/>
                        </a:rPr>
                        <a:t>Yuen</a:t>
                      </a:r>
                      <a:r>
                        <a:rPr lang="pt-PT" sz="1100" dirty="0">
                          <a:effectLst/>
                          <a:latin typeface="Calibri"/>
                        </a:rPr>
                        <a:t>, ENTSO-E </a:t>
                      </a:r>
                      <a:endParaRPr lang="pt-PT"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662371859"/>
                  </a:ext>
                </a:extLst>
              </a:tr>
              <a:tr h="309169">
                <a:tc>
                  <a:txBody>
                    <a:bodyPr/>
                    <a:lstStyle/>
                    <a:p>
                      <a:pPr marL="342900" lvl="0" indent="-342900" rtl="0" fontAlgn="base">
                        <a:lnSpc>
                          <a:spcPts val="1275"/>
                        </a:lnSpc>
                        <a:buFont typeface="+mj-lt"/>
                        <a:buAutoNum type="arabicPeriod" startAt="2"/>
                      </a:pPr>
                      <a:r>
                        <a:rPr lang="en-US" sz="1100" dirty="0">
                          <a:effectLst/>
                          <a:latin typeface="Calibri"/>
                        </a:rPr>
                        <a:t>Update on the implementation actions at pan-EU level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275"/>
                        </a:lnSpc>
                        <a:spcAft>
                          <a:spcPts val="600"/>
                        </a:spcAft>
                        <a:buNone/>
                      </a:pPr>
                      <a:r>
                        <a:rPr lang="pt-PT" sz="1100" dirty="0">
                          <a:effectLst/>
                          <a:latin typeface="Calibri"/>
                        </a:rPr>
                        <a:t>13.15 - 13.30 </a:t>
                      </a:r>
                      <a:endParaRPr lang="pt-PT"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275"/>
                        </a:lnSpc>
                        <a:spcAft>
                          <a:spcPts val="600"/>
                        </a:spcAft>
                        <a:buNone/>
                      </a:pPr>
                      <a:r>
                        <a:rPr lang="de-CH" sz="1100" dirty="0">
                          <a:effectLst/>
                          <a:latin typeface="Calibri"/>
                        </a:rPr>
                        <a:t>Cherry Yuen, ENTSO-E </a:t>
                      </a:r>
                      <a:endParaRPr lang="de-CH"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2953631076"/>
                  </a:ext>
                </a:extLst>
              </a:tr>
              <a:tr h="309169">
                <a:tc>
                  <a:txBody>
                    <a:bodyPr/>
                    <a:lstStyle/>
                    <a:p>
                      <a:pPr marL="342900" lvl="0" indent="-342900" rtl="0" fontAlgn="base">
                        <a:lnSpc>
                          <a:spcPts val="1275"/>
                        </a:lnSpc>
                        <a:buFont typeface="+mj-lt"/>
                        <a:buAutoNum type="arabicPeriod" startAt="3"/>
                      </a:pPr>
                      <a:r>
                        <a:rPr lang="en-GB" sz="1100" dirty="0">
                          <a:effectLst/>
                          <a:latin typeface="Calibri"/>
                        </a:rPr>
                        <a:t>Report on CGM implementation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spcAft>
                          <a:spcPts val="600"/>
                        </a:spcAft>
                        <a:buNone/>
                      </a:pPr>
                      <a:r>
                        <a:rPr lang="pt-PT" sz="1100" dirty="0">
                          <a:effectLst/>
                          <a:latin typeface="Calibri"/>
                        </a:rPr>
                        <a:t>13.30 – 13.45 </a:t>
                      </a:r>
                      <a:endParaRPr lang="pt-PT"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spcAft>
                          <a:spcPts val="600"/>
                        </a:spcAft>
                        <a:buNone/>
                      </a:pPr>
                      <a:r>
                        <a:rPr lang="en-GB" sz="1100" dirty="0" err="1">
                          <a:effectLst/>
                          <a:latin typeface="Calibri"/>
                        </a:rPr>
                        <a:t>Habir</a:t>
                      </a:r>
                      <a:r>
                        <a:rPr lang="en-GB" sz="1100" dirty="0">
                          <a:effectLst/>
                          <a:latin typeface="Calibri"/>
                        </a:rPr>
                        <a:t> Paré, ENTSO-E </a:t>
                      </a:r>
                      <a:endParaRPr lang="en-GB"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41713951"/>
                  </a:ext>
                </a:extLst>
              </a:tr>
              <a:tr h="309169">
                <a:tc>
                  <a:txBody>
                    <a:bodyPr/>
                    <a:lstStyle/>
                    <a:p>
                      <a:pPr marL="342900" lvl="0" indent="-342900" rtl="0">
                        <a:lnSpc>
                          <a:spcPts val="1275"/>
                        </a:lnSpc>
                        <a:buAutoNum type="arabicPeriod" startAt="4"/>
                      </a:pPr>
                      <a:r>
                        <a:rPr lang="en-GB" sz="1100" i="0" dirty="0">
                          <a:effectLst/>
                          <a:latin typeface="Calibri"/>
                        </a:rPr>
                        <a:t>Frequency related topic (FCR probabilistic dimension and </a:t>
                      </a:r>
                      <a:r>
                        <a:rPr lang="en-GB" sz="1100" i="0" dirty="0" err="1">
                          <a:effectLst/>
                          <a:latin typeface="Calibri"/>
                        </a:rPr>
                        <a:t>Tmin</a:t>
                      </a:r>
                      <a:r>
                        <a:rPr lang="en-GB" sz="1100" i="0" dirty="0">
                          <a:effectLst/>
                          <a:latin typeface="Calibri"/>
                        </a:rPr>
                        <a:t> LER for FCR provision) </a:t>
                      </a:r>
                      <a:endParaRPr lang="en-GB" i="0" dirty="0"/>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chemeClr val="bg1"/>
                    </a:solidFill>
                  </a:tcPr>
                </a:tc>
                <a:tc>
                  <a:txBody>
                    <a:bodyPr/>
                    <a:lstStyle/>
                    <a:p>
                      <a:pPr rtl="0" fontAlgn="base">
                        <a:lnSpc>
                          <a:spcPts val="1275"/>
                        </a:lnSpc>
                        <a:spcAft>
                          <a:spcPts val="600"/>
                        </a:spcAft>
                        <a:buNone/>
                      </a:pPr>
                      <a:r>
                        <a:rPr lang="pt-PT" sz="1100" i="0" dirty="0">
                          <a:effectLst/>
                          <a:latin typeface="Calibri"/>
                        </a:rPr>
                        <a:t>13.45 – 14.00 </a:t>
                      </a:r>
                      <a:endParaRPr lang="pt-PT" i="0"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lvl="0">
                        <a:lnSpc>
                          <a:spcPts val="1275"/>
                        </a:lnSpc>
                        <a:spcAft>
                          <a:spcPts val="600"/>
                        </a:spcAft>
                        <a:buNone/>
                      </a:pPr>
                      <a:r>
                        <a:rPr lang="en-GB" sz="1100" b="0" i="0" u="none" strike="noStrike" noProof="0" dirty="0">
                          <a:solidFill>
                            <a:srgbClr val="3A3A3F"/>
                          </a:solidFill>
                          <a:effectLst/>
                          <a:latin typeface="Calibri"/>
                        </a:rPr>
                        <a:t>Luca Ortolano, ENTSO-E  </a:t>
                      </a:r>
                      <a:endParaRPr lang="en-GB" sz="1100" b="0" i="0" u="none" strike="noStrike" noProof="0" dirty="0">
                        <a:solidFill>
                          <a:srgbClr val="000000"/>
                        </a:solidFill>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502778698"/>
                  </a:ext>
                </a:extLst>
              </a:tr>
              <a:tr h="497359">
                <a:tc>
                  <a:txBody>
                    <a:bodyPr/>
                    <a:lstStyle/>
                    <a:p>
                      <a:pPr marL="342900" lvl="0" indent="-342900" rtl="0">
                        <a:lnSpc>
                          <a:spcPts val="1275"/>
                        </a:lnSpc>
                        <a:buAutoNum type="arabicPeriod" startAt="5"/>
                      </a:pPr>
                      <a:r>
                        <a:rPr lang="en-GB" sz="1100" dirty="0">
                          <a:effectLst/>
                          <a:latin typeface="Calibri"/>
                        </a:rPr>
                        <a:t>Updates from the DSO Entity </a:t>
                      </a:r>
                      <a:endParaRPr lang="en-US" dirty="0"/>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chemeClr val="bg1">
                        <a:lumMod val="95000"/>
                      </a:schemeClr>
                    </a:solidFill>
                  </a:tcPr>
                </a:tc>
                <a:tc>
                  <a:txBody>
                    <a:bodyPr/>
                    <a:lstStyle/>
                    <a:p>
                      <a:pPr rtl="0" fontAlgn="base">
                        <a:lnSpc>
                          <a:spcPts val="1275"/>
                        </a:lnSpc>
                        <a:spcAft>
                          <a:spcPts val="600"/>
                        </a:spcAft>
                        <a:buNone/>
                      </a:pPr>
                      <a:r>
                        <a:rPr lang="en-GB" sz="1100" dirty="0">
                          <a:effectLst/>
                          <a:latin typeface="Calibri"/>
                        </a:rPr>
                        <a:t>14.00 – 14.10</a:t>
                      </a:r>
                      <a:endParaRPr lang="en-GB"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spcAft>
                          <a:spcPts val="600"/>
                        </a:spcAft>
                        <a:buNone/>
                      </a:pPr>
                      <a:r>
                        <a:rPr lang="en-GB" sz="1100" b="0" i="0" u="none" strike="noStrike" noProof="0">
                          <a:solidFill>
                            <a:srgbClr val="000000"/>
                          </a:solidFill>
                          <a:effectLst/>
                          <a:latin typeface="Calibri"/>
                        </a:rPr>
                        <a:t>Florentien Benedict, DSO Entity</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532370013"/>
                  </a:ext>
                </a:extLst>
              </a:tr>
              <a:tr h="309169">
                <a:tc>
                  <a:txBody>
                    <a:bodyPr/>
                    <a:lstStyle/>
                    <a:p>
                      <a:pPr marL="0" lvl="0" indent="0">
                        <a:lnSpc>
                          <a:spcPts val="1275"/>
                        </a:lnSpc>
                        <a:buNone/>
                      </a:pPr>
                      <a:r>
                        <a:rPr lang="en-US" sz="1100" b="0" i="1" u="none" strike="noStrike" noProof="0" dirty="0">
                          <a:solidFill>
                            <a:srgbClr val="3A3A3F"/>
                          </a:solidFill>
                          <a:effectLst/>
                          <a:latin typeface="Calibri"/>
                        </a:rPr>
                        <a:t>Coffee Break</a:t>
                      </a:r>
                      <a:r>
                        <a:rPr lang="en-US" sz="1100" b="0" i="0" u="none" strike="noStrike" noProof="0" dirty="0">
                          <a:solidFill>
                            <a:srgbClr val="3A3A3F"/>
                          </a:solidFill>
                          <a:effectLst/>
                          <a:latin typeface="Calibri"/>
                        </a:rPr>
                        <a:t> </a:t>
                      </a:r>
                      <a:endParaRPr lang="en-GB" sz="1100" dirty="0">
                        <a:effectLst/>
                        <a:latin typeface="Calibri"/>
                      </a:endParaRPr>
                    </a:p>
                  </a:txBody>
                  <a:tcPr marL="66674" marR="66674">
                    <a:lnL w="9524">
                      <a:solidFill>
                        <a:srgbClr val="C9C9C9"/>
                      </a:solidFill>
                    </a:lnL>
                    <a:lnR w="9524">
                      <a:solidFill>
                        <a:srgbClr val="C9C9C9"/>
                      </a:solidFill>
                    </a:lnR>
                    <a:lnT w="9525" cap="flat" cmpd="sng" algn="ctr">
                      <a:solidFill>
                        <a:srgbClr val="C9C9C9"/>
                      </a:solidFill>
                      <a:prstDash val="solid"/>
                      <a:round/>
                      <a:headEnd type="none" w="med" len="med"/>
                      <a:tailEnd type="none" w="med" len="med"/>
                    </a:lnT>
                    <a:lnB w="9524">
                      <a:solidFill>
                        <a:srgbClr val="C9C9C9"/>
                      </a:solidFill>
                    </a:lnB>
                    <a:noFill/>
                  </a:tcPr>
                </a:tc>
                <a:tc>
                  <a:txBody>
                    <a:bodyPr/>
                    <a:lstStyle/>
                    <a:p>
                      <a:pPr lvl="0">
                        <a:lnSpc>
                          <a:spcPts val="1275"/>
                        </a:lnSpc>
                        <a:spcAft>
                          <a:spcPts val="600"/>
                        </a:spcAft>
                        <a:buNone/>
                      </a:pPr>
                      <a:r>
                        <a:rPr lang="en-GB" sz="1100" dirty="0">
                          <a:effectLst/>
                          <a:latin typeface="Calibri"/>
                        </a:rPr>
                        <a:t>14.10 - 14.25</a:t>
                      </a:r>
                    </a:p>
                  </a:txBody>
                  <a:tcPr marL="66674" marR="66674">
                    <a:lnL w="9524">
                      <a:solidFill>
                        <a:srgbClr val="C9C9C9"/>
                      </a:solidFill>
                    </a:lnL>
                    <a:lnR w="9524">
                      <a:solidFill>
                        <a:srgbClr val="C9C9C9"/>
                      </a:solidFill>
                    </a:lnR>
                    <a:lnT w="9525" cap="flat" cmpd="sng" algn="ctr">
                      <a:solidFill>
                        <a:srgbClr val="C9C9C9"/>
                      </a:solidFill>
                      <a:prstDash val="solid"/>
                      <a:round/>
                      <a:headEnd type="none" w="med" len="med"/>
                      <a:tailEnd type="none" w="med" len="med"/>
                    </a:lnT>
                    <a:lnB w="9524">
                      <a:solidFill>
                        <a:srgbClr val="C9C9C9"/>
                      </a:solidFill>
                    </a:lnB>
                    <a:noFill/>
                  </a:tcPr>
                </a:tc>
                <a:tc>
                  <a:txBody>
                    <a:bodyPr/>
                    <a:lstStyle/>
                    <a:p>
                      <a:pPr lvl="0">
                        <a:lnSpc>
                          <a:spcPts val="1275"/>
                        </a:lnSpc>
                        <a:spcAft>
                          <a:spcPts val="600"/>
                        </a:spcAft>
                        <a:buNone/>
                      </a:pPr>
                      <a:endParaRPr lang="en-GB" sz="1100">
                        <a:effectLst/>
                        <a:latin typeface="Calibri"/>
                      </a:endParaRPr>
                    </a:p>
                  </a:txBody>
                  <a:tcPr marL="66674" marR="66674">
                    <a:lnL w="9524">
                      <a:solidFill>
                        <a:srgbClr val="C9C9C9"/>
                      </a:solidFill>
                    </a:lnL>
                    <a:lnR w="9524">
                      <a:solidFill>
                        <a:srgbClr val="C9C9C9"/>
                      </a:solidFill>
                    </a:lnR>
                    <a:lnT w="9525" cap="flat" cmpd="sng" algn="ctr">
                      <a:solidFill>
                        <a:srgbClr val="C9C9C9"/>
                      </a:solidFill>
                      <a:prstDash val="solid"/>
                      <a:round/>
                      <a:headEnd type="none" w="med" len="med"/>
                      <a:tailEnd type="none" w="med" len="med"/>
                    </a:lnT>
                    <a:lnB w="9524">
                      <a:solidFill>
                        <a:srgbClr val="C9C9C9"/>
                      </a:solidFill>
                    </a:lnB>
                    <a:noFill/>
                  </a:tcPr>
                </a:tc>
                <a:extLst>
                  <a:ext uri="{0D108BD9-81ED-4DB2-BD59-A6C34878D82A}">
                    <a16:rowId xmlns:a16="http://schemas.microsoft.com/office/drawing/2014/main" val="3082078"/>
                  </a:ext>
                </a:extLst>
              </a:tr>
              <a:tr h="497359">
                <a:tc>
                  <a:txBody>
                    <a:bodyPr/>
                    <a:lstStyle/>
                    <a:p>
                      <a:pPr marL="342900" lvl="0" indent="-342900" rtl="0" fontAlgn="base">
                        <a:lnSpc>
                          <a:spcPts val="1275"/>
                        </a:lnSpc>
                        <a:buFont typeface="+mj-lt"/>
                        <a:buAutoNum type="arabicPeriod" startAt="6"/>
                      </a:pPr>
                      <a:r>
                        <a:rPr lang="en-GB" sz="1100" dirty="0">
                          <a:effectLst/>
                          <a:latin typeface="Calibri"/>
                        </a:rPr>
                        <a:t>Iberian Peninsula Incident Investigation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4"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buNone/>
                      </a:pPr>
                      <a:r>
                        <a:rPr lang="en-GB" sz="1100" dirty="0">
                          <a:effectLst/>
                          <a:latin typeface="Calibri"/>
                        </a:rPr>
                        <a:t>14.25– 14.45 </a:t>
                      </a:r>
                      <a:endParaRPr lang="en-GB"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4"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buNone/>
                      </a:pPr>
                      <a:r>
                        <a:rPr lang="en-US" sz="1100" dirty="0">
                          <a:effectLst/>
                          <a:latin typeface="Calibri"/>
                        </a:rPr>
                        <a:t>Klaus Kaschnitz, ENTSO-E </a:t>
                      </a:r>
                      <a:endParaRPr lang="en-US" dirty="0">
                        <a:effectLst/>
                        <a:latin typeface="Calibri"/>
                      </a:endParaRPr>
                    </a:p>
                    <a:p>
                      <a:pPr rtl="0" fontAlgn="base">
                        <a:lnSpc>
                          <a:spcPts val="1275"/>
                        </a:lnSpc>
                        <a:buNone/>
                      </a:pPr>
                      <a:r>
                        <a:rPr lang="en-US" sz="1100" dirty="0">
                          <a:effectLst/>
                          <a:latin typeface="Calibri"/>
                        </a:rPr>
                        <a:t>Richárd Balog, ENTSO-E </a:t>
                      </a:r>
                      <a:endParaRPr lang="en-US"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4"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728648237"/>
                  </a:ext>
                </a:extLst>
              </a:tr>
              <a:tr h="309169">
                <a:tc>
                  <a:txBody>
                    <a:bodyPr/>
                    <a:lstStyle/>
                    <a:p>
                      <a:pPr marL="342900" lvl="0" indent="-342900" rtl="0" fontAlgn="base">
                        <a:lnSpc>
                          <a:spcPts val="1275"/>
                        </a:lnSpc>
                        <a:buFont typeface="+mj-lt"/>
                        <a:buAutoNum type="arabicPeriod" startAt="7"/>
                      </a:pPr>
                      <a:r>
                        <a:rPr lang="en-GB" sz="1100" dirty="0">
                          <a:effectLst/>
                          <a:latin typeface="Calibri"/>
                        </a:rPr>
                        <a:t>North Macedonia Incident Investigation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275"/>
                        </a:lnSpc>
                        <a:buNone/>
                      </a:pPr>
                      <a:r>
                        <a:rPr lang="en-GB" sz="1100" dirty="0">
                          <a:effectLst/>
                          <a:latin typeface="Calibri"/>
                        </a:rPr>
                        <a:t>14.45 - 15.00</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275"/>
                        </a:lnSpc>
                        <a:buNone/>
                      </a:pPr>
                      <a:r>
                        <a:rPr lang="en-US" sz="1100" dirty="0">
                          <a:effectLst/>
                          <a:latin typeface="Calibri"/>
                        </a:rPr>
                        <a:t>Ana </a:t>
                      </a:r>
                      <a:r>
                        <a:rPr lang="en-US" sz="1100" dirty="0" err="1">
                          <a:effectLst/>
                          <a:latin typeface="Calibri"/>
                        </a:rPr>
                        <a:t>Cigaran</a:t>
                      </a:r>
                      <a:r>
                        <a:rPr lang="en-US" sz="1100" dirty="0">
                          <a:effectLst/>
                          <a:latin typeface="Calibri"/>
                        </a:rPr>
                        <a:t> Romero, ENTSO-E</a:t>
                      </a:r>
                      <a:endParaRPr lang="en-US"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2279238037"/>
                  </a:ext>
                </a:extLst>
              </a:tr>
              <a:tr h="309169">
                <a:tc>
                  <a:txBody>
                    <a:bodyPr/>
                    <a:lstStyle/>
                    <a:p>
                      <a:pPr marL="342900" lvl="0" indent="-342900" rtl="0" fontAlgn="base">
                        <a:lnSpc>
                          <a:spcPts val="1275"/>
                        </a:lnSpc>
                        <a:buFont typeface="+mj-lt"/>
                        <a:buAutoNum type="arabicPeriod" startAt="8"/>
                      </a:pPr>
                      <a:r>
                        <a:rPr lang="en-GB" sz="1100" dirty="0">
                          <a:effectLst/>
                          <a:latin typeface="Calibri"/>
                        </a:rPr>
                        <a:t>Czech Republic Incident Investigation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lvl="0">
                        <a:lnSpc>
                          <a:spcPts val="1275"/>
                        </a:lnSpc>
                        <a:buNone/>
                      </a:pPr>
                      <a:r>
                        <a:rPr lang="en-GB" sz="1100" b="0" i="0" u="none" strike="noStrike" noProof="0" dirty="0">
                          <a:solidFill>
                            <a:srgbClr val="3A3A3F"/>
                          </a:solidFill>
                          <a:effectLst/>
                          <a:latin typeface="Calibri"/>
                        </a:rPr>
                        <a:t>15.00 - 15.15</a:t>
                      </a:r>
                      <a:endParaRPr lang="en-US" dirty="0"/>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275"/>
                        </a:lnSpc>
                        <a:buNone/>
                      </a:pPr>
                      <a:r>
                        <a:rPr lang="en-US" sz="1100" dirty="0">
                          <a:effectLst/>
                          <a:latin typeface="Calibri"/>
                        </a:rPr>
                        <a:t>Donatas Matelionis, ENTSO-E</a:t>
                      </a:r>
                      <a:endParaRPr lang="en-US"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472966074"/>
                  </a:ext>
                </a:extLst>
              </a:tr>
              <a:tr h="309169">
                <a:tc>
                  <a:txBody>
                    <a:bodyPr/>
                    <a:lstStyle/>
                    <a:p>
                      <a:pPr marL="0" lvl="0" indent="0">
                        <a:lnSpc>
                          <a:spcPts val="1275"/>
                        </a:lnSpc>
                        <a:buNone/>
                      </a:pPr>
                      <a:r>
                        <a:rPr lang="en-GB" sz="1100" b="0" i="0" u="none" strike="noStrike" noProof="0" dirty="0">
                          <a:solidFill>
                            <a:srgbClr val="000000"/>
                          </a:solidFill>
                          <a:effectLst/>
                          <a:latin typeface="Calibri"/>
                        </a:rPr>
                        <a:t>9.       Methodology on minimum inertia levels for CE</a:t>
                      </a:r>
                    </a:p>
                  </a:txBody>
                  <a:tcPr marL="66674" marR="66674">
                    <a:lnL w="9524">
                      <a:solidFill>
                        <a:srgbClr val="C9C9C9"/>
                      </a:solidFill>
                    </a:lnL>
                    <a:lnR w="9524">
                      <a:solidFill>
                        <a:srgbClr val="C9C9C9"/>
                      </a:solidFill>
                    </a:lnR>
                    <a:lnT w="9525" cap="flat" cmpd="sng" algn="ctr">
                      <a:solidFill>
                        <a:srgbClr val="C9C9C9"/>
                      </a:solidFill>
                      <a:prstDash val="solid"/>
                      <a:round/>
                      <a:headEnd type="none" w="med" len="med"/>
                      <a:tailEnd type="none" w="med" len="med"/>
                    </a:lnT>
                    <a:lnB w="9524">
                      <a:solidFill>
                        <a:srgbClr val="C9C9C9"/>
                      </a:solidFill>
                    </a:lnB>
                    <a:solidFill>
                      <a:schemeClr val="bg1"/>
                    </a:solidFill>
                  </a:tcPr>
                </a:tc>
                <a:tc>
                  <a:txBody>
                    <a:bodyPr/>
                    <a:lstStyle/>
                    <a:p>
                      <a:pPr lvl="0">
                        <a:lnSpc>
                          <a:spcPts val="1275"/>
                        </a:lnSpc>
                        <a:buNone/>
                      </a:pPr>
                      <a:r>
                        <a:rPr lang="en-GB" sz="1100" b="0" i="0" u="none" strike="noStrike" noProof="0" dirty="0">
                          <a:solidFill>
                            <a:srgbClr val="3A3A3F"/>
                          </a:solidFill>
                          <a:effectLst/>
                          <a:latin typeface="Calibri"/>
                        </a:rPr>
                        <a:t>15.15 - 15.30</a:t>
                      </a:r>
                      <a:endParaRPr lang="en-US" dirty="0"/>
                    </a:p>
                  </a:txBody>
                  <a:tcPr marL="66674" marR="66674">
                    <a:lnL w="9524">
                      <a:solidFill>
                        <a:srgbClr val="C9C9C9"/>
                      </a:solidFill>
                    </a:lnL>
                    <a:lnR w="9524">
                      <a:solidFill>
                        <a:srgbClr val="C9C9C9"/>
                      </a:solidFill>
                    </a:lnR>
                    <a:lnT w="9525" cap="flat" cmpd="sng" algn="ctr">
                      <a:solidFill>
                        <a:srgbClr val="C9C9C9"/>
                      </a:solidFill>
                      <a:prstDash val="solid"/>
                      <a:round/>
                      <a:headEnd type="none" w="med" len="med"/>
                      <a:tailEnd type="none" w="med" len="med"/>
                    </a:lnT>
                    <a:lnB w="9524">
                      <a:solidFill>
                        <a:srgbClr val="C9C9C9"/>
                      </a:solidFill>
                    </a:lnB>
                    <a:solidFill>
                      <a:schemeClr val="bg1"/>
                    </a:solidFill>
                  </a:tcPr>
                </a:tc>
                <a:tc>
                  <a:txBody>
                    <a:bodyPr/>
                    <a:lstStyle/>
                    <a:p>
                      <a:pPr lvl="0">
                        <a:lnSpc>
                          <a:spcPts val="1275"/>
                        </a:lnSpc>
                        <a:buNone/>
                      </a:pPr>
                      <a:r>
                        <a:rPr lang="en-US" sz="1100" kern="1200" dirty="0">
                          <a:solidFill>
                            <a:schemeClr val="dk1"/>
                          </a:solidFill>
                          <a:effectLst/>
                          <a:latin typeface="Calibri"/>
                          <a:ea typeface="+mn-ea"/>
                          <a:cs typeface="+mn-cs"/>
                        </a:rPr>
                        <a:t>Joao Moreira, ENTSO-E</a:t>
                      </a:r>
                    </a:p>
                  </a:txBody>
                  <a:tcPr marL="66674" marR="66674">
                    <a:lnL w="9524">
                      <a:solidFill>
                        <a:srgbClr val="C9C9C9"/>
                      </a:solidFill>
                    </a:lnL>
                    <a:lnR w="9524">
                      <a:solidFill>
                        <a:srgbClr val="C9C9C9"/>
                      </a:solidFill>
                    </a:lnR>
                    <a:lnT w="9525" cap="flat" cmpd="sng" algn="ctr">
                      <a:solidFill>
                        <a:srgbClr val="C9C9C9"/>
                      </a:solidFill>
                      <a:prstDash val="solid"/>
                      <a:round/>
                      <a:headEnd type="none" w="med" len="med"/>
                      <a:tailEnd type="none" w="med" len="med"/>
                    </a:lnT>
                    <a:lnB w="9524">
                      <a:solidFill>
                        <a:srgbClr val="C9C9C9"/>
                      </a:solidFill>
                    </a:lnB>
                    <a:solidFill>
                      <a:schemeClr val="bg1"/>
                    </a:solidFill>
                  </a:tcPr>
                </a:tc>
                <a:extLst>
                  <a:ext uri="{0D108BD9-81ED-4DB2-BD59-A6C34878D82A}">
                    <a16:rowId xmlns:a16="http://schemas.microsoft.com/office/drawing/2014/main" val="2245886566"/>
                  </a:ext>
                </a:extLst>
              </a:tr>
              <a:tr h="497359">
                <a:tc>
                  <a:txBody>
                    <a:bodyPr/>
                    <a:lstStyle/>
                    <a:p>
                      <a:pPr marL="0" lvl="0" indent="0" rtl="0" fontAlgn="base">
                        <a:lnSpc>
                          <a:spcPts val="1275"/>
                        </a:lnSpc>
                        <a:buNone/>
                      </a:pPr>
                      <a:r>
                        <a:rPr lang="en-GB" sz="1100" dirty="0">
                          <a:effectLst/>
                          <a:latin typeface="Calibri"/>
                        </a:rPr>
                        <a:t>10.     AOB </a:t>
                      </a:r>
                    </a:p>
                    <a:p>
                      <a:pPr marL="742950" lvl="1" indent="-285750" rtl="0" fontAlgn="base">
                        <a:lnSpc>
                          <a:spcPts val="1275"/>
                        </a:lnSpc>
                        <a:buFont typeface="Arial" panose="020B0604020202020204" pitchFamily="34" charset="0"/>
                        <a:buChar char="•"/>
                      </a:pPr>
                      <a:r>
                        <a:rPr lang="en-GB" sz="1100" dirty="0">
                          <a:effectLst/>
                          <a:latin typeface="Calibri"/>
                        </a:rPr>
                        <a:t>Updating the list of members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4"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chemeClr val="bg1">
                        <a:lumMod val="95000"/>
                      </a:schemeClr>
                    </a:solidFill>
                  </a:tcPr>
                </a:tc>
                <a:tc>
                  <a:txBody>
                    <a:bodyPr/>
                    <a:lstStyle/>
                    <a:p>
                      <a:pPr rtl="0" fontAlgn="base">
                        <a:lnSpc>
                          <a:spcPts val="1275"/>
                        </a:lnSpc>
                        <a:spcAft>
                          <a:spcPts val="600"/>
                        </a:spcAft>
                        <a:buNone/>
                      </a:pPr>
                      <a:r>
                        <a:rPr lang="en-GB" sz="1100" dirty="0">
                          <a:effectLst/>
                          <a:latin typeface="Calibri"/>
                        </a:rPr>
                        <a:t>15.30 – 15.45 </a:t>
                      </a:r>
                      <a:endParaRPr lang="en-GB"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4"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chemeClr val="bg1">
                        <a:lumMod val="95000"/>
                      </a:schemeClr>
                    </a:solidFill>
                  </a:tcPr>
                </a:tc>
                <a:tc>
                  <a:txBody>
                    <a:bodyPr/>
                    <a:lstStyle/>
                    <a:p>
                      <a:pPr rtl="0" fontAlgn="base">
                        <a:lnSpc>
                          <a:spcPts val="1275"/>
                        </a:lnSpc>
                        <a:spcAft>
                          <a:spcPts val="600"/>
                        </a:spcAft>
                        <a:buNone/>
                      </a:pPr>
                      <a:endParaRPr lang="en-GB" sz="1100" dirty="0">
                        <a:effectLst/>
                        <a:latin typeface="Calibri"/>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4"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0350686"/>
                  </a:ext>
                </a:extLst>
              </a:tr>
            </a:tbl>
          </a:graphicData>
        </a:graphic>
      </p:graphicFrame>
    </p:spTree>
    <p:extLst>
      <p:ext uri="{BB962C8B-B14F-4D97-AF65-F5344CB8AC3E}">
        <p14:creationId xmlns:p14="http://schemas.microsoft.com/office/powerpoint/2010/main" val="387375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A9CDB-B30C-787F-3EDB-D9C3856A2A1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05D72E-D406-B3A8-8FAF-F81E515559D4}"/>
              </a:ext>
            </a:extLst>
          </p:cNvPr>
          <p:cNvSpPr>
            <a:spLocks noGrp="1"/>
          </p:cNvSpPr>
          <p:nvPr>
            <p:ph idx="1"/>
          </p:nvPr>
        </p:nvSpPr>
        <p:spPr>
          <a:xfrm>
            <a:off x="1144482" y="1339401"/>
            <a:ext cx="10515600" cy="3256574"/>
          </a:xfrm>
        </p:spPr>
        <p:txBody>
          <a:bodyPr>
            <a:normAutofit fontScale="92500" lnSpcReduction="10000"/>
          </a:bodyPr>
          <a:lstStyle/>
          <a:p>
            <a:endParaRPr lang="en-GB" dirty="0"/>
          </a:p>
          <a:p>
            <a:r>
              <a:rPr lang="en-US" dirty="0"/>
              <a:t>In June 2025 at ESC SO, Mr. Christof </a:t>
            </a:r>
            <a:r>
              <a:rPr lang="en-US" dirty="0" err="1"/>
              <a:t>Lessenich</a:t>
            </a:r>
            <a:r>
              <a:rPr lang="en-US" dirty="0"/>
              <a:t> from DG ENER outlined the Directorate's current priorities and explained that amending the two Grid Connection Network Codes 2.0 had to be deprioritized</a:t>
            </a:r>
          </a:p>
          <a:p>
            <a:r>
              <a:rPr lang="en-US" dirty="0"/>
              <a:t>On July 16</a:t>
            </a:r>
            <a:r>
              <a:rPr lang="en-US" baseline="30000" dirty="0"/>
              <a:t>th</a:t>
            </a:r>
            <a:r>
              <a:rPr lang="en-US" dirty="0"/>
              <a:t> EU DSO Entity wrote a letter to European Commission </a:t>
            </a:r>
          </a:p>
          <a:p>
            <a:r>
              <a:rPr lang="en-US" dirty="0"/>
              <a:t>In the letter you can find EU DSO Entity’s view of the extended and expected timeline for entry into force of the Grid Connection Network Codes 2.0.</a:t>
            </a:r>
          </a:p>
          <a:p>
            <a:endParaRPr lang="en-US" dirty="0"/>
          </a:p>
          <a:p>
            <a:endParaRPr lang="en-US" dirty="0"/>
          </a:p>
          <a:p>
            <a:endParaRPr lang="en-IE" dirty="0"/>
          </a:p>
        </p:txBody>
      </p:sp>
      <p:sp>
        <p:nvSpPr>
          <p:cNvPr id="3" name="Title 2">
            <a:extLst>
              <a:ext uri="{FF2B5EF4-FFF2-40B4-BE49-F238E27FC236}">
                <a16:creationId xmlns:a16="http://schemas.microsoft.com/office/drawing/2014/main" id="{3B67B0EC-B57B-07A6-0A27-AECD21AD1670}"/>
              </a:ext>
            </a:extLst>
          </p:cNvPr>
          <p:cNvSpPr>
            <a:spLocks noGrp="1"/>
          </p:cNvSpPr>
          <p:nvPr>
            <p:ph type="title"/>
          </p:nvPr>
        </p:nvSpPr>
        <p:spPr>
          <a:xfrm>
            <a:off x="756554" y="765779"/>
            <a:ext cx="10216246" cy="965531"/>
          </a:xfrm>
        </p:spPr>
        <p:txBody>
          <a:bodyPr>
            <a:normAutofit fontScale="90000"/>
          </a:bodyPr>
          <a:lstStyle/>
          <a:p>
            <a:pPr marL="0" indent="0">
              <a:buNone/>
            </a:pPr>
            <a:r>
              <a:rPr lang="en-GB" dirty="0"/>
              <a:t>3. DSO entity’s view of the expected timeline (1)</a:t>
            </a:r>
          </a:p>
        </p:txBody>
      </p:sp>
    </p:spTree>
    <p:extLst>
      <p:ext uri="{BB962C8B-B14F-4D97-AF65-F5344CB8AC3E}">
        <p14:creationId xmlns:p14="http://schemas.microsoft.com/office/powerpoint/2010/main" val="170057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919E9-DBAE-9840-8174-8B3A8E01146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0A1EEF-365B-6CCE-2BD2-0421B29088CD}"/>
              </a:ext>
            </a:extLst>
          </p:cNvPr>
          <p:cNvSpPr>
            <a:spLocks noGrp="1"/>
          </p:cNvSpPr>
          <p:nvPr>
            <p:ph idx="1"/>
          </p:nvPr>
        </p:nvSpPr>
        <p:spPr>
          <a:xfrm>
            <a:off x="1144482" y="1339401"/>
            <a:ext cx="10515600" cy="3256574"/>
          </a:xfrm>
        </p:spPr>
        <p:txBody>
          <a:bodyPr>
            <a:normAutofit fontScale="92500" lnSpcReduction="20000"/>
          </a:bodyPr>
          <a:lstStyle/>
          <a:p>
            <a:pPr marL="0" indent="0">
              <a:buNone/>
            </a:pPr>
            <a:r>
              <a:rPr lang="en-GB" b="1" dirty="0"/>
              <a:t>General</a:t>
            </a:r>
          </a:p>
          <a:p>
            <a:r>
              <a:rPr lang="en-US" dirty="0"/>
              <a:t>As well as the mandate for DSO Entity under Regulation (EU) 2019/943, Articles 52 (1) and 55 (1) to facilitate the integration of renewable energy sources and to promote the operation and planning of distribution networks;</a:t>
            </a:r>
          </a:p>
          <a:p>
            <a:r>
              <a:rPr lang="en-US" dirty="0"/>
              <a:t>As well as the functioning of the internal market as a whole; </a:t>
            </a:r>
          </a:p>
          <a:p>
            <a:r>
              <a:rPr lang="en-US" dirty="0"/>
              <a:t>DSO Entity has identified several technical challenges facing DSOs, the distribution grid, and ultimately consumers</a:t>
            </a:r>
          </a:p>
          <a:p>
            <a:r>
              <a:rPr lang="en-US" dirty="0"/>
              <a:t>DSO Entity sees 4 risks.</a:t>
            </a:r>
          </a:p>
          <a:p>
            <a:endParaRPr lang="en-US" dirty="0"/>
          </a:p>
          <a:p>
            <a:endParaRPr lang="en-IE" dirty="0"/>
          </a:p>
        </p:txBody>
      </p:sp>
      <p:sp>
        <p:nvSpPr>
          <p:cNvPr id="3" name="Title 2">
            <a:extLst>
              <a:ext uri="{FF2B5EF4-FFF2-40B4-BE49-F238E27FC236}">
                <a16:creationId xmlns:a16="http://schemas.microsoft.com/office/drawing/2014/main" id="{569E7783-7B1F-0B55-E619-94F75C88D6F5}"/>
              </a:ext>
            </a:extLst>
          </p:cNvPr>
          <p:cNvSpPr>
            <a:spLocks noGrp="1"/>
          </p:cNvSpPr>
          <p:nvPr>
            <p:ph type="title"/>
          </p:nvPr>
        </p:nvSpPr>
        <p:spPr>
          <a:xfrm>
            <a:off x="756554" y="765779"/>
            <a:ext cx="10216246" cy="965531"/>
          </a:xfrm>
        </p:spPr>
        <p:txBody>
          <a:bodyPr>
            <a:normAutofit fontScale="90000"/>
          </a:bodyPr>
          <a:lstStyle/>
          <a:p>
            <a:pPr marL="0" indent="0">
              <a:buNone/>
            </a:pPr>
            <a:r>
              <a:rPr lang="en-GB" dirty="0"/>
              <a:t>3. DSO entity’s view of the expected timeline (2)</a:t>
            </a:r>
          </a:p>
        </p:txBody>
      </p:sp>
    </p:spTree>
    <p:extLst>
      <p:ext uri="{BB962C8B-B14F-4D97-AF65-F5344CB8AC3E}">
        <p14:creationId xmlns:p14="http://schemas.microsoft.com/office/powerpoint/2010/main" val="268294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98389-106A-99BA-25D3-3660F0FD471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83D718-6FBD-DB8E-5F10-5F95BDD04A58}"/>
              </a:ext>
            </a:extLst>
          </p:cNvPr>
          <p:cNvSpPr>
            <a:spLocks noGrp="1"/>
          </p:cNvSpPr>
          <p:nvPr>
            <p:ph idx="1"/>
          </p:nvPr>
        </p:nvSpPr>
        <p:spPr>
          <a:xfrm>
            <a:off x="1144482" y="1339401"/>
            <a:ext cx="10515600" cy="3256574"/>
          </a:xfrm>
        </p:spPr>
        <p:txBody>
          <a:bodyPr>
            <a:normAutofit fontScale="77500" lnSpcReduction="20000"/>
          </a:bodyPr>
          <a:lstStyle/>
          <a:p>
            <a:pPr marL="0" indent="0">
              <a:buNone/>
            </a:pPr>
            <a:r>
              <a:rPr lang="en-US" b="1" dirty="0"/>
              <a:t>Risk 1: Increased system costs</a:t>
            </a:r>
          </a:p>
          <a:p>
            <a:r>
              <a:rPr lang="en-US" dirty="0"/>
              <a:t>As new technologies rapidly expand, system operators are forced to develop country-specific solutions in the absence of an overarching harmonized European framework. </a:t>
            </a:r>
          </a:p>
          <a:p>
            <a:r>
              <a:rPr lang="en-US" dirty="0"/>
              <a:t>This fragmented approach requires manufacturers to design and certify different versions of their technologies for each market, increasing production costs, administrative burden, lack of cross-border interoperability, and ultimately leading to higher costs for system operators and consumers</a:t>
            </a:r>
          </a:p>
          <a:p>
            <a:r>
              <a:rPr lang="en-US" dirty="0"/>
              <a:t>Additionally, connecting new technologies without clear harmonized requirements creates a risk of future retrofits or replacements to comply with eventually updated codes.</a:t>
            </a:r>
          </a:p>
          <a:p>
            <a:endParaRPr lang="en-IE" dirty="0"/>
          </a:p>
        </p:txBody>
      </p:sp>
      <p:sp>
        <p:nvSpPr>
          <p:cNvPr id="3" name="Title 2">
            <a:extLst>
              <a:ext uri="{FF2B5EF4-FFF2-40B4-BE49-F238E27FC236}">
                <a16:creationId xmlns:a16="http://schemas.microsoft.com/office/drawing/2014/main" id="{CE426BDD-4D76-2C81-D86D-6E1F6D0958C2}"/>
              </a:ext>
            </a:extLst>
          </p:cNvPr>
          <p:cNvSpPr>
            <a:spLocks noGrp="1"/>
          </p:cNvSpPr>
          <p:nvPr>
            <p:ph type="title"/>
          </p:nvPr>
        </p:nvSpPr>
        <p:spPr>
          <a:xfrm>
            <a:off x="756554" y="765779"/>
            <a:ext cx="10216246" cy="965531"/>
          </a:xfrm>
        </p:spPr>
        <p:txBody>
          <a:bodyPr>
            <a:normAutofit fontScale="90000"/>
          </a:bodyPr>
          <a:lstStyle/>
          <a:p>
            <a:pPr marL="0" indent="0">
              <a:buNone/>
            </a:pPr>
            <a:r>
              <a:rPr lang="en-GB" dirty="0"/>
              <a:t>3. DSO entity’s view of the expected timeline (3)</a:t>
            </a:r>
          </a:p>
        </p:txBody>
      </p:sp>
    </p:spTree>
    <p:extLst>
      <p:ext uri="{BB962C8B-B14F-4D97-AF65-F5344CB8AC3E}">
        <p14:creationId xmlns:p14="http://schemas.microsoft.com/office/powerpoint/2010/main" val="2278185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CA9F8-44C6-5F1A-4EDE-EC2F8744CBA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1C30A0-2B62-379C-404B-5A79148293FB}"/>
              </a:ext>
            </a:extLst>
          </p:cNvPr>
          <p:cNvSpPr>
            <a:spLocks noGrp="1"/>
          </p:cNvSpPr>
          <p:nvPr>
            <p:ph idx="1"/>
          </p:nvPr>
        </p:nvSpPr>
        <p:spPr>
          <a:xfrm>
            <a:off x="1144482" y="1339401"/>
            <a:ext cx="10515600" cy="3256574"/>
          </a:xfrm>
        </p:spPr>
        <p:txBody>
          <a:bodyPr/>
          <a:lstStyle/>
          <a:p>
            <a:pPr marL="0" indent="0">
              <a:buNone/>
            </a:pPr>
            <a:r>
              <a:rPr lang="nl-NL" b="1" dirty="0"/>
              <a:t>Risk 2: Unfair energy </a:t>
            </a:r>
            <a:r>
              <a:rPr lang="nl-NL" b="1" dirty="0" err="1"/>
              <a:t>transition</a:t>
            </a:r>
            <a:endParaRPr lang="nl-NL" b="1" dirty="0"/>
          </a:p>
          <a:p>
            <a:r>
              <a:rPr lang="en-US" dirty="0"/>
              <a:t>The absence of a unified approach creates an uneven playing field across the EU, undermining the fairness of the energy transition</a:t>
            </a:r>
          </a:p>
          <a:p>
            <a:r>
              <a:rPr lang="en-US" dirty="0"/>
              <a:t>Divergent technical requirements mean that project developers and manufacturers face different obligations depending on the country</a:t>
            </a:r>
          </a:p>
          <a:p>
            <a:r>
              <a:rPr lang="en-US" dirty="0"/>
              <a:t>Which incentivizing them to choose locations with lower compliance costs and weaker standards. </a:t>
            </a:r>
          </a:p>
          <a:p>
            <a:endParaRPr lang="nl-NL" dirty="0"/>
          </a:p>
          <a:p>
            <a:endParaRPr lang="en-IE" dirty="0"/>
          </a:p>
        </p:txBody>
      </p:sp>
      <p:sp>
        <p:nvSpPr>
          <p:cNvPr id="3" name="Title 2">
            <a:extLst>
              <a:ext uri="{FF2B5EF4-FFF2-40B4-BE49-F238E27FC236}">
                <a16:creationId xmlns:a16="http://schemas.microsoft.com/office/drawing/2014/main" id="{5128B786-CBA7-B120-FC46-A153A274630A}"/>
              </a:ext>
            </a:extLst>
          </p:cNvPr>
          <p:cNvSpPr>
            <a:spLocks noGrp="1"/>
          </p:cNvSpPr>
          <p:nvPr>
            <p:ph type="title"/>
          </p:nvPr>
        </p:nvSpPr>
        <p:spPr>
          <a:xfrm>
            <a:off x="756554" y="765779"/>
            <a:ext cx="10216246" cy="965531"/>
          </a:xfrm>
        </p:spPr>
        <p:txBody>
          <a:bodyPr>
            <a:normAutofit fontScale="90000"/>
          </a:bodyPr>
          <a:lstStyle/>
          <a:p>
            <a:pPr marL="0" indent="0">
              <a:buNone/>
            </a:pPr>
            <a:r>
              <a:rPr lang="en-GB" dirty="0"/>
              <a:t>3. DSO entity’s view of the expected timeline (4)</a:t>
            </a:r>
          </a:p>
        </p:txBody>
      </p:sp>
    </p:spTree>
    <p:extLst>
      <p:ext uri="{BB962C8B-B14F-4D97-AF65-F5344CB8AC3E}">
        <p14:creationId xmlns:p14="http://schemas.microsoft.com/office/powerpoint/2010/main" val="106012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BF6A-3967-B110-2514-96E18BE3B0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32128-EF62-28A4-4EE4-3238CF3C8ED8}"/>
              </a:ext>
            </a:extLst>
          </p:cNvPr>
          <p:cNvSpPr>
            <a:spLocks noGrp="1"/>
          </p:cNvSpPr>
          <p:nvPr>
            <p:ph idx="1"/>
          </p:nvPr>
        </p:nvSpPr>
        <p:spPr>
          <a:xfrm>
            <a:off x="1144482" y="1339401"/>
            <a:ext cx="10515600" cy="3256574"/>
          </a:xfrm>
        </p:spPr>
        <p:txBody>
          <a:bodyPr>
            <a:normAutofit fontScale="92500" lnSpcReduction="10000"/>
          </a:bodyPr>
          <a:lstStyle/>
          <a:p>
            <a:pPr marL="0" indent="0">
              <a:buNone/>
            </a:pPr>
            <a:r>
              <a:rPr lang="en-US" b="1" dirty="0"/>
              <a:t>Risk 3: Delayed integration of renewable energy sources</a:t>
            </a:r>
            <a:endParaRPr lang="nl-NL" b="1" dirty="0"/>
          </a:p>
          <a:p>
            <a:r>
              <a:rPr lang="en-US" dirty="0"/>
              <a:t>The lack of harmonized network codes deters manufacturers from developing and introducing new technologies in the EU market</a:t>
            </a:r>
          </a:p>
          <a:p>
            <a:endParaRPr lang="en-US" dirty="0"/>
          </a:p>
          <a:p>
            <a:pPr marL="0" indent="0">
              <a:buNone/>
            </a:pPr>
            <a:r>
              <a:rPr lang="nl-NL" b="1" dirty="0"/>
              <a:t>Risk 4: </a:t>
            </a:r>
            <a:r>
              <a:rPr lang="nl-NL" b="1" dirty="0" err="1"/>
              <a:t>Lower</a:t>
            </a:r>
            <a:r>
              <a:rPr lang="nl-NL" b="1" dirty="0"/>
              <a:t> System </a:t>
            </a:r>
            <a:r>
              <a:rPr lang="nl-NL" b="1" dirty="0" err="1"/>
              <a:t>stability</a:t>
            </a:r>
            <a:endParaRPr lang="nl-NL" b="1" dirty="0"/>
          </a:p>
          <a:p>
            <a:r>
              <a:rPr lang="en-US" dirty="0"/>
              <a:t>Given that the system stability risks from new technology are currently inexorably rising, containment by the new codes should be arranged as soon as possible</a:t>
            </a:r>
            <a:endParaRPr lang="en-IE" dirty="0"/>
          </a:p>
        </p:txBody>
      </p:sp>
      <p:sp>
        <p:nvSpPr>
          <p:cNvPr id="3" name="Title 2">
            <a:extLst>
              <a:ext uri="{FF2B5EF4-FFF2-40B4-BE49-F238E27FC236}">
                <a16:creationId xmlns:a16="http://schemas.microsoft.com/office/drawing/2014/main" id="{0E9FBC43-E7FF-9026-91F8-57E884FE2ED0}"/>
              </a:ext>
            </a:extLst>
          </p:cNvPr>
          <p:cNvSpPr>
            <a:spLocks noGrp="1"/>
          </p:cNvSpPr>
          <p:nvPr>
            <p:ph type="title"/>
          </p:nvPr>
        </p:nvSpPr>
        <p:spPr>
          <a:xfrm>
            <a:off x="756554" y="765779"/>
            <a:ext cx="10216246" cy="965531"/>
          </a:xfrm>
        </p:spPr>
        <p:txBody>
          <a:bodyPr>
            <a:normAutofit fontScale="90000"/>
          </a:bodyPr>
          <a:lstStyle/>
          <a:p>
            <a:pPr marL="0" indent="0">
              <a:buNone/>
            </a:pPr>
            <a:r>
              <a:rPr lang="en-GB" dirty="0"/>
              <a:t>3. DSO entity’s view of the expected timeline (5)</a:t>
            </a:r>
          </a:p>
        </p:txBody>
      </p:sp>
    </p:spTree>
    <p:extLst>
      <p:ext uri="{BB962C8B-B14F-4D97-AF65-F5344CB8AC3E}">
        <p14:creationId xmlns:p14="http://schemas.microsoft.com/office/powerpoint/2010/main" val="9042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6400B-912A-6100-0403-35617D9A06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4BCE8-DBD8-2B3C-B574-22FFF0E2AACF}"/>
              </a:ext>
            </a:extLst>
          </p:cNvPr>
          <p:cNvSpPr>
            <a:spLocks noGrp="1"/>
          </p:cNvSpPr>
          <p:nvPr>
            <p:ph idx="1"/>
          </p:nvPr>
        </p:nvSpPr>
        <p:spPr>
          <a:xfrm>
            <a:off x="1144482" y="1339401"/>
            <a:ext cx="10515600" cy="3256574"/>
          </a:xfrm>
        </p:spPr>
        <p:txBody>
          <a:bodyPr/>
          <a:lstStyle/>
          <a:p>
            <a:pPr marL="0" indent="0">
              <a:buNone/>
            </a:pPr>
            <a:r>
              <a:rPr lang="nl-NL" b="1" dirty="0" err="1"/>
              <a:t>Final</a:t>
            </a:r>
            <a:r>
              <a:rPr lang="nl-NL" b="1" dirty="0"/>
              <a:t> </a:t>
            </a:r>
            <a:r>
              <a:rPr lang="nl-NL" b="1" dirty="0" err="1"/>
              <a:t>remarks</a:t>
            </a:r>
            <a:endParaRPr lang="nl-NL" b="1" dirty="0"/>
          </a:p>
          <a:p>
            <a:r>
              <a:rPr lang="en-US" dirty="0"/>
              <a:t>To reduce these risks, it is essential to </a:t>
            </a:r>
            <a:r>
              <a:rPr lang="en-US" dirty="0" err="1"/>
              <a:t>finalise</a:t>
            </a:r>
            <a:r>
              <a:rPr lang="en-US" dirty="0"/>
              <a:t> and implement the amended codes as soon as possible, and we ask the European Commission to </a:t>
            </a:r>
            <a:r>
              <a:rPr lang="en-US" dirty="0" err="1"/>
              <a:t>prioritise</a:t>
            </a:r>
            <a:r>
              <a:rPr lang="en-US" dirty="0"/>
              <a:t> the revision on the grid network codes.</a:t>
            </a:r>
          </a:p>
          <a:p>
            <a:r>
              <a:rPr lang="en-US" dirty="0"/>
              <a:t>DSO Entity remains fully committed to supporting this important work and stands ready to provide technical input and expertise wherever needed.</a:t>
            </a:r>
            <a:endParaRPr lang="en-IE" dirty="0"/>
          </a:p>
        </p:txBody>
      </p:sp>
      <p:sp>
        <p:nvSpPr>
          <p:cNvPr id="3" name="Title 2">
            <a:extLst>
              <a:ext uri="{FF2B5EF4-FFF2-40B4-BE49-F238E27FC236}">
                <a16:creationId xmlns:a16="http://schemas.microsoft.com/office/drawing/2014/main" id="{767201C5-969F-C3B5-904C-C9F83EB5B542}"/>
              </a:ext>
            </a:extLst>
          </p:cNvPr>
          <p:cNvSpPr>
            <a:spLocks noGrp="1"/>
          </p:cNvSpPr>
          <p:nvPr>
            <p:ph type="title"/>
          </p:nvPr>
        </p:nvSpPr>
        <p:spPr>
          <a:xfrm>
            <a:off x="756554" y="765779"/>
            <a:ext cx="10216246" cy="965531"/>
          </a:xfrm>
        </p:spPr>
        <p:txBody>
          <a:bodyPr>
            <a:normAutofit fontScale="90000"/>
          </a:bodyPr>
          <a:lstStyle/>
          <a:p>
            <a:pPr marL="0" indent="0">
              <a:buNone/>
            </a:pPr>
            <a:r>
              <a:rPr lang="en-GB" dirty="0"/>
              <a:t>3. DSO entity’s view of the expected timeline (6)</a:t>
            </a:r>
          </a:p>
        </p:txBody>
      </p:sp>
    </p:spTree>
    <p:extLst>
      <p:ext uri="{BB962C8B-B14F-4D97-AF65-F5344CB8AC3E}">
        <p14:creationId xmlns:p14="http://schemas.microsoft.com/office/powerpoint/2010/main" val="184066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8B-B014-024C-FF28-6DBCF3C131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9C20C-0850-6634-B78D-198E3C8F5D11}"/>
              </a:ext>
            </a:extLst>
          </p:cNvPr>
          <p:cNvSpPr>
            <a:spLocks noGrp="1"/>
          </p:cNvSpPr>
          <p:nvPr>
            <p:ph idx="1"/>
          </p:nvPr>
        </p:nvSpPr>
        <p:spPr>
          <a:xfrm>
            <a:off x="1144482" y="1339401"/>
            <a:ext cx="10515600" cy="3256574"/>
          </a:xfrm>
        </p:spPr>
        <p:txBody>
          <a:bodyPr>
            <a:normAutofit fontScale="77500" lnSpcReduction="20000"/>
          </a:bodyPr>
          <a:lstStyle/>
          <a:p>
            <a:endParaRPr lang="en-GB" dirty="0"/>
          </a:p>
          <a:p>
            <a:endParaRPr lang="en-GB" dirty="0"/>
          </a:p>
          <a:p>
            <a:r>
              <a:rPr lang="en-GB" dirty="0"/>
              <a:t>1. Update </a:t>
            </a:r>
            <a:r>
              <a:rPr lang="en-US" dirty="0"/>
              <a:t>Grid Forming Roadmaps – advice for DSOs</a:t>
            </a:r>
          </a:p>
          <a:p>
            <a:r>
              <a:rPr lang="en-GB" dirty="0"/>
              <a:t>2. Expert Group on Certification EV, EVSE and HPs	</a:t>
            </a:r>
          </a:p>
          <a:p>
            <a:pPr marL="457200" lvl="1" indent="0">
              <a:buNone/>
            </a:pPr>
            <a:r>
              <a:rPr lang="en-GB" sz="2000" dirty="0"/>
              <a:t>	(Electric Vehicle, Electric Vehicle Supply Equipment, Heat Pumps)</a:t>
            </a:r>
          </a:p>
          <a:p>
            <a:r>
              <a:rPr lang="en-GB" dirty="0"/>
              <a:t>3. DSO entity’s view of the expected timeline NC </a:t>
            </a:r>
            <a:r>
              <a:rPr lang="en-GB" dirty="0" err="1"/>
              <a:t>RfG</a:t>
            </a:r>
            <a:r>
              <a:rPr lang="en-GB" dirty="0"/>
              <a:t> and NC DC 2.0</a:t>
            </a:r>
          </a:p>
          <a:p>
            <a:r>
              <a:rPr lang="en-GB" b="1" dirty="0"/>
              <a:t>4. DSO Entity participation-on the Iberian incident investigation</a:t>
            </a:r>
          </a:p>
          <a:p>
            <a:r>
              <a:rPr lang="en-GB" dirty="0"/>
              <a:t>5. Consultation of NC DR by EC related to NC DC</a:t>
            </a:r>
          </a:p>
          <a:p>
            <a:r>
              <a:rPr lang="en-GB" dirty="0"/>
              <a:t>6. LV-FRT Internal Survey</a:t>
            </a:r>
          </a:p>
          <a:p>
            <a:endParaRPr lang="en-GB" dirty="0"/>
          </a:p>
          <a:p>
            <a:endParaRPr lang="en-GB" dirty="0"/>
          </a:p>
          <a:p>
            <a:endParaRPr lang="en-IE" dirty="0"/>
          </a:p>
        </p:txBody>
      </p:sp>
      <p:sp>
        <p:nvSpPr>
          <p:cNvPr id="3" name="Title 2">
            <a:extLst>
              <a:ext uri="{FF2B5EF4-FFF2-40B4-BE49-F238E27FC236}">
                <a16:creationId xmlns:a16="http://schemas.microsoft.com/office/drawing/2014/main" id="{E988068B-42A8-B249-516C-39CE8BABA5F4}"/>
              </a:ext>
            </a:extLst>
          </p:cNvPr>
          <p:cNvSpPr>
            <a:spLocks noGrp="1"/>
          </p:cNvSpPr>
          <p:nvPr>
            <p:ph type="title"/>
          </p:nvPr>
        </p:nvSpPr>
        <p:spPr/>
        <p:txBody>
          <a:bodyPr>
            <a:normAutofit/>
          </a:bodyPr>
          <a:lstStyle/>
          <a:p>
            <a:pPr marL="0" indent="0">
              <a:buNone/>
            </a:pPr>
            <a:r>
              <a:rPr lang="en-GB"/>
              <a:t>Overview</a:t>
            </a:r>
          </a:p>
        </p:txBody>
      </p:sp>
    </p:spTree>
    <p:extLst>
      <p:ext uri="{BB962C8B-B14F-4D97-AF65-F5344CB8AC3E}">
        <p14:creationId xmlns:p14="http://schemas.microsoft.com/office/powerpoint/2010/main" val="336907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2592-7311-09DA-F737-A5B2D31BD9B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FD077-4016-FDED-4ED4-14E50F432C6A}"/>
              </a:ext>
            </a:extLst>
          </p:cNvPr>
          <p:cNvSpPr>
            <a:spLocks noGrp="1"/>
          </p:cNvSpPr>
          <p:nvPr>
            <p:ph idx="1"/>
          </p:nvPr>
        </p:nvSpPr>
        <p:spPr>
          <a:xfrm>
            <a:off x="1144482" y="1339401"/>
            <a:ext cx="10515600" cy="3256574"/>
          </a:xfrm>
        </p:spPr>
        <p:txBody>
          <a:bodyPr/>
          <a:lstStyle/>
          <a:p>
            <a:endParaRPr lang="en-GB" dirty="0"/>
          </a:p>
          <a:p>
            <a:pPr marL="0" indent="0">
              <a:buNone/>
            </a:pPr>
            <a:endParaRPr lang="en-GB" dirty="0"/>
          </a:p>
          <a:p>
            <a:r>
              <a:rPr lang="en-BE" dirty="0">
                <a:latin typeface="Calibri" panose="020F0502020204030204" pitchFamily="34" charset="0"/>
                <a:ea typeface="Aptos" panose="02110004020202020204"/>
              </a:rPr>
              <a:t>Joint workshop of GC ESC and SO ESC</a:t>
            </a:r>
            <a:endParaRPr lang="nl-NL" dirty="0">
              <a:latin typeface="Calibri" panose="020F0502020204030204" pitchFamily="34" charset="0"/>
              <a:ea typeface="Aptos" panose="02110004020202020204"/>
            </a:endParaRPr>
          </a:p>
          <a:p>
            <a:r>
              <a:rPr lang="en-GB" dirty="0"/>
              <a:t>18 July 2025</a:t>
            </a:r>
          </a:p>
          <a:p>
            <a:r>
              <a:rPr lang="en-GB" dirty="0"/>
              <a:t>EU DSO Entity presentation</a:t>
            </a:r>
          </a:p>
          <a:p>
            <a:endParaRPr lang="en-IE" dirty="0"/>
          </a:p>
        </p:txBody>
      </p:sp>
      <p:sp>
        <p:nvSpPr>
          <p:cNvPr id="3" name="Title 2">
            <a:extLst>
              <a:ext uri="{FF2B5EF4-FFF2-40B4-BE49-F238E27FC236}">
                <a16:creationId xmlns:a16="http://schemas.microsoft.com/office/drawing/2014/main" id="{8E651F80-2433-0553-E286-1652EC5D5194}"/>
              </a:ext>
            </a:extLst>
          </p:cNvPr>
          <p:cNvSpPr>
            <a:spLocks noGrp="1"/>
          </p:cNvSpPr>
          <p:nvPr>
            <p:ph type="title"/>
          </p:nvPr>
        </p:nvSpPr>
        <p:spPr>
          <a:xfrm>
            <a:off x="756554" y="765779"/>
            <a:ext cx="10216246" cy="965531"/>
          </a:xfrm>
        </p:spPr>
        <p:txBody>
          <a:bodyPr>
            <a:normAutofit fontScale="90000"/>
          </a:bodyPr>
          <a:lstStyle/>
          <a:p>
            <a:r>
              <a:rPr lang="en-GB" dirty="0"/>
              <a:t>4. DSO Entity participation-on the Iberian incident investigation (1)</a:t>
            </a:r>
          </a:p>
        </p:txBody>
      </p:sp>
    </p:spTree>
    <p:extLst>
      <p:ext uri="{BB962C8B-B14F-4D97-AF65-F5344CB8AC3E}">
        <p14:creationId xmlns:p14="http://schemas.microsoft.com/office/powerpoint/2010/main" val="407738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192E9-0727-E1F0-CC9A-B398F4D02A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A8CD3-9879-E2D0-164F-3DE4E69A218D}"/>
              </a:ext>
            </a:extLst>
          </p:cNvPr>
          <p:cNvSpPr>
            <a:spLocks noGrp="1"/>
          </p:cNvSpPr>
          <p:nvPr>
            <p:ph idx="1"/>
          </p:nvPr>
        </p:nvSpPr>
        <p:spPr>
          <a:xfrm>
            <a:off x="756555" y="1551771"/>
            <a:ext cx="9847945" cy="4540450"/>
          </a:xfrm>
        </p:spPr>
        <p:txBody>
          <a:bodyPr>
            <a:normAutofit lnSpcReduction="10000"/>
          </a:bodyPr>
          <a:lstStyle/>
          <a:p>
            <a:pPr marL="0" indent="0" algn="just">
              <a:buNone/>
            </a:pPr>
            <a:endParaRPr lang="en-US" sz="2400" dirty="0"/>
          </a:p>
          <a:p>
            <a:pPr marL="0" indent="0" algn="just">
              <a:buNone/>
            </a:pPr>
            <a:r>
              <a:rPr lang="en-US" sz="2400" b="1" dirty="0"/>
              <a:t>Request and proposal</a:t>
            </a:r>
          </a:p>
          <a:p>
            <a:pPr algn="just"/>
            <a:r>
              <a:rPr lang="en-US" sz="2400" dirty="0"/>
              <a:t>DSO Entity requests a </a:t>
            </a:r>
            <a:r>
              <a:rPr lang="en-US" sz="2400" b="1" dirty="0"/>
              <a:t>formal invitation to actively participate</a:t>
            </a:r>
            <a:r>
              <a:rPr lang="en-US" sz="2400" dirty="0"/>
              <a:t> in preparation of both the factual and final Expert Panel (EP) reports for this incident, including contributing to the analysis and recommendations.</a:t>
            </a:r>
          </a:p>
          <a:p>
            <a:pPr algn="just"/>
            <a:r>
              <a:rPr lang="en-US" sz="2400" dirty="0"/>
              <a:t>All the Iberian DSOs are already engaged in providing key data to the EP.</a:t>
            </a:r>
          </a:p>
          <a:p>
            <a:pPr algn="just"/>
            <a:r>
              <a:rPr lang="en-US" sz="2400" dirty="0"/>
              <a:t>DSO Entity proposes future discussions with ENTSO-E and stakeholders to </a:t>
            </a:r>
            <a:r>
              <a:rPr lang="en-US" sz="2400" b="1" dirty="0"/>
              <a:t>revise the Incident Classification Scale protocol</a:t>
            </a:r>
            <a:r>
              <a:rPr lang="en-US" sz="2400" dirty="0"/>
              <a:t> to formally involve DSO Entity.</a:t>
            </a:r>
          </a:p>
          <a:p>
            <a:pPr algn="just"/>
            <a:r>
              <a:rPr lang="en-US" sz="2400" dirty="0"/>
              <a:t>Such revision would support a </a:t>
            </a:r>
            <a:r>
              <a:rPr lang="en-US" sz="2400" b="1" dirty="0"/>
              <a:t>more comprehensive, integrated approach to system resilience</a:t>
            </a:r>
            <a:r>
              <a:rPr lang="en-US" sz="2400" dirty="0"/>
              <a:t>, aligning with DSO Entity’s mandate under Article 55 of Regulation (EU) 2019/943.</a:t>
            </a:r>
          </a:p>
          <a:p>
            <a:pPr algn="just"/>
            <a:endParaRPr lang="en-US" sz="2000" dirty="0"/>
          </a:p>
          <a:p>
            <a:pPr algn="just"/>
            <a:endParaRPr lang="en-US" sz="2000" dirty="0"/>
          </a:p>
          <a:p>
            <a:pPr algn="just"/>
            <a:endParaRPr lang="en-US" sz="2000" dirty="0"/>
          </a:p>
        </p:txBody>
      </p:sp>
      <p:sp>
        <p:nvSpPr>
          <p:cNvPr id="2" name="Title 1">
            <a:extLst>
              <a:ext uri="{FF2B5EF4-FFF2-40B4-BE49-F238E27FC236}">
                <a16:creationId xmlns:a16="http://schemas.microsoft.com/office/drawing/2014/main" id="{25F8761C-B769-9198-C900-D3EB46F8BCD8}"/>
              </a:ext>
            </a:extLst>
          </p:cNvPr>
          <p:cNvSpPr>
            <a:spLocks noGrp="1"/>
          </p:cNvSpPr>
          <p:nvPr>
            <p:ph type="title"/>
          </p:nvPr>
        </p:nvSpPr>
        <p:spPr>
          <a:xfrm>
            <a:off x="756554" y="765779"/>
            <a:ext cx="9981295" cy="965531"/>
          </a:xfrm>
        </p:spPr>
        <p:txBody>
          <a:bodyPr>
            <a:normAutofit fontScale="90000"/>
          </a:bodyPr>
          <a:lstStyle/>
          <a:p>
            <a:r>
              <a:rPr lang="en-GB" dirty="0"/>
              <a:t>4. DSO Entity participation-on the Iberian incident investigation (2)</a:t>
            </a:r>
          </a:p>
        </p:txBody>
      </p:sp>
      <p:sp>
        <p:nvSpPr>
          <p:cNvPr id="4" name="Content Placeholder 2">
            <a:extLst>
              <a:ext uri="{FF2B5EF4-FFF2-40B4-BE49-F238E27FC236}">
                <a16:creationId xmlns:a16="http://schemas.microsoft.com/office/drawing/2014/main" id="{33A5EECD-8D06-C7E3-EA3D-57D125FFB44B}"/>
              </a:ext>
            </a:extLst>
          </p:cNvPr>
          <p:cNvSpPr txBox="1">
            <a:spLocks/>
          </p:cNvSpPr>
          <p:nvPr/>
        </p:nvSpPr>
        <p:spPr>
          <a:xfrm>
            <a:off x="889905" y="3111301"/>
            <a:ext cx="9847945" cy="3251400"/>
          </a:xfrm>
          <a:prstGeom prst="rect">
            <a:avLst/>
          </a:prstGeom>
        </p:spPr>
        <p:txBody>
          <a:bodyPr/>
          <a:lstStyle>
            <a:lvl1pPr marL="457200" indent="-457200" algn="l" defTabSz="914400" rtl="0" eaLnBrk="1" latinLnBrk="0" hangingPunct="1">
              <a:lnSpc>
                <a:spcPct val="90000"/>
              </a:lnSpc>
              <a:spcBef>
                <a:spcPts val="1000"/>
              </a:spcBef>
              <a:buClr>
                <a:srgbClr val="D76C3B"/>
              </a:buClr>
              <a:buSzPct val="50000"/>
              <a:buFont typeface="Courier New" panose="02070309020205020404" pitchFamily="49" charset="0"/>
              <a:buChar char="o"/>
              <a:defRPr sz="2800" kern="1200">
                <a:solidFill>
                  <a:srgbClr val="2C3051"/>
                </a:solidFill>
                <a:latin typeface="Avenir" panose="02000503020000020003"/>
                <a:ea typeface="+mn-ea"/>
                <a:cs typeface="+mn-cs"/>
              </a:defRPr>
            </a:lvl1pPr>
            <a:lvl2pPr marL="914400" indent="-457200" algn="l" defTabSz="914400" rtl="0" eaLnBrk="1" latinLnBrk="0" hangingPunct="1">
              <a:lnSpc>
                <a:spcPct val="90000"/>
              </a:lnSpc>
              <a:spcBef>
                <a:spcPts val="500"/>
              </a:spcBef>
              <a:buClr>
                <a:srgbClr val="D86533"/>
              </a:buClr>
              <a:buSzPct val="50000"/>
              <a:buFont typeface="Arial" panose="020B0604020202020204" pitchFamily="34" charset="0"/>
              <a:buChar char="•"/>
              <a:defRPr sz="2800" b="0" i="0" kern="1200">
                <a:solidFill>
                  <a:srgbClr val="2C3051"/>
                </a:solidFill>
                <a:latin typeface="Avenir" panose="02000503020000020003"/>
                <a:ea typeface="+mn-ea"/>
                <a:cs typeface="+mn-cs"/>
              </a:defRPr>
            </a:lvl2pPr>
            <a:lvl3pPr marL="1143000" indent="-228600" algn="l" defTabSz="914400" rtl="0" eaLnBrk="1" latinLnBrk="0" hangingPunct="1">
              <a:lnSpc>
                <a:spcPct val="90000"/>
              </a:lnSpc>
              <a:spcBef>
                <a:spcPts val="500"/>
              </a:spcBef>
              <a:buClr>
                <a:srgbClr val="2C3051"/>
              </a:buClr>
              <a:buSzPct val="50000"/>
              <a:buFont typeface="Courier New" panose="02070309020205020404" pitchFamily="49" charset="0"/>
              <a:buChar char="o"/>
              <a:defRPr sz="2800" kern="1200">
                <a:solidFill>
                  <a:srgbClr val="2C3051"/>
                </a:solidFill>
                <a:latin typeface="Avenir" panose="02000503020000020003"/>
                <a:ea typeface="+mn-ea"/>
                <a:cs typeface="+mn-cs"/>
              </a:defRPr>
            </a:lvl3pPr>
            <a:lvl4pPr marL="1600200" indent="-228600" algn="l" defTabSz="914400" rtl="0" eaLnBrk="1" latinLnBrk="0" hangingPunct="1">
              <a:lnSpc>
                <a:spcPct val="90000"/>
              </a:lnSpc>
              <a:spcBef>
                <a:spcPts val="500"/>
              </a:spcBef>
              <a:buClr>
                <a:srgbClr val="C1E0F7"/>
              </a:buClr>
              <a:buFont typeface="Arial" panose="020B0604020202020204" pitchFamily="34" charset="0"/>
              <a:buChar char="•"/>
              <a:defRPr sz="2800" kern="1200">
                <a:solidFill>
                  <a:srgbClr val="2C3051"/>
                </a:solidFill>
                <a:latin typeface="Avenir" panose="0200050302000002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C305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
                <a:srgbClr val="D76C3B"/>
              </a:buClr>
              <a:buSzPct val="50000"/>
              <a:buFont typeface="Courier New" panose="02070309020205020404" pitchFamily="49" charset="0"/>
              <a:buNone/>
              <a:tabLst/>
              <a:defRPr/>
            </a:pPr>
            <a:endParaRPr kumimoji="0" lang="en-US" sz="2000" b="0" i="0" u="none" strike="noStrike" kern="1200" cap="none" spc="0" normalizeH="0" baseline="0" noProof="0">
              <a:ln>
                <a:noFill/>
              </a:ln>
              <a:solidFill>
                <a:srgbClr val="2C3051"/>
              </a:solidFill>
              <a:effectLst/>
              <a:uLnTx/>
              <a:uFillTx/>
              <a:latin typeface="Avenir" panose="02000503020000020003"/>
              <a:ea typeface="+mn-ea"/>
              <a:cs typeface="+mn-cs"/>
            </a:endParaRPr>
          </a:p>
          <a:p>
            <a:pPr marL="457200" marR="0" lvl="0" indent="-457200" algn="just" defTabSz="914400" rtl="0" eaLnBrk="1" fontAlgn="auto" latinLnBrk="0" hangingPunct="1">
              <a:lnSpc>
                <a:spcPct val="90000"/>
              </a:lnSpc>
              <a:spcBef>
                <a:spcPts val="1000"/>
              </a:spcBef>
              <a:spcAft>
                <a:spcPts val="0"/>
              </a:spcAft>
              <a:buClr>
                <a:srgbClr val="D76C3B"/>
              </a:buClr>
              <a:buSzPct val="50000"/>
              <a:buFont typeface="Courier New" panose="02070309020205020404" pitchFamily="49" charset="0"/>
              <a:buChar char="o"/>
              <a:tabLst/>
              <a:defRPr/>
            </a:pPr>
            <a:endParaRPr kumimoji="0" lang="en-US" sz="2000" b="0" i="0" u="none" strike="noStrike" kern="1200" cap="none" spc="0" normalizeH="0" baseline="0" noProof="0">
              <a:ln>
                <a:noFill/>
              </a:ln>
              <a:solidFill>
                <a:srgbClr val="2C3051"/>
              </a:solidFill>
              <a:effectLst/>
              <a:uLnTx/>
              <a:uFillTx/>
              <a:latin typeface="Avenir" panose="02000503020000020003"/>
              <a:ea typeface="+mn-ea"/>
              <a:cs typeface="+mn-cs"/>
            </a:endParaRPr>
          </a:p>
          <a:p>
            <a:pPr marL="457200" marR="0" lvl="0" indent="-457200" algn="just" defTabSz="914400" rtl="0" eaLnBrk="1" fontAlgn="auto" latinLnBrk="0" hangingPunct="1">
              <a:lnSpc>
                <a:spcPct val="90000"/>
              </a:lnSpc>
              <a:spcBef>
                <a:spcPts val="1000"/>
              </a:spcBef>
              <a:spcAft>
                <a:spcPts val="0"/>
              </a:spcAft>
              <a:buClr>
                <a:srgbClr val="D76C3B"/>
              </a:buClr>
              <a:buSzPct val="50000"/>
              <a:buFont typeface="Courier New" panose="02070309020205020404" pitchFamily="49" charset="0"/>
              <a:buChar char="o"/>
              <a:tabLst/>
              <a:defRPr/>
            </a:pPr>
            <a:endParaRPr kumimoji="0" lang="en-US" sz="2000" b="0" i="0" u="none" strike="noStrike" kern="1200" cap="none" spc="0" normalizeH="0" baseline="0" noProof="0">
              <a:ln>
                <a:noFill/>
              </a:ln>
              <a:solidFill>
                <a:srgbClr val="2C3051"/>
              </a:solidFill>
              <a:effectLst/>
              <a:uLnTx/>
              <a:uFillTx/>
              <a:latin typeface="Avenir" panose="02000503020000020003"/>
              <a:ea typeface="+mn-ea"/>
              <a:cs typeface="+mn-cs"/>
            </a:endParaRPr>
          </a:p>
        </p:txBody>
      </p:sp>
    </p:spTree>
    <p:extLst>
      <p:ext uri="{BB962C8B-B14F-4D97-AF65-F5344CB8AC3E}">
        <p14:creationId xmlns:p14="http://schemas.microsoft.com/office/powerpoint/2010/main" val="2522507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8B-B014-024C-FF28-6DBCF3C131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9C20C-0850-6634-B78D-198E3C8F5D11}"/>
              </a:ext>
            </a:extLst>
          </p:cNvPr>
          <p:cNvSpPr>
            <a:spLocks noGrp="1"/>
          </p:cNvSpPr>
          <p:nvPr>
            <p:ph idx="1"/>
          </p:nvPr>
        </p:nvSpPr>
        <p:spPr>
          <a:xfrm>
            <a:off x="1144482" y="1339401"/>
            <a:ext cx="10515600" cy="3256574"/>
          </a:xfrm>
        </p:spPr>
        <p:txBody>
          <a:bodyPr>
            <a:normAutofit fontScale="77500" lnSpcReduction="20000"/>
          </a:bodyPr>
          <a:lstStyle/>
          <a:p>
            <a:endParaRPr lang="en-GB" dirty="0"/>
          </a:p>
          <a:p>
            <a:endParaRPr lang="en-GB" dirty="0"/>
          </a:p>
          <a:p>
            <a:r>
              <a:rPr lang="en-GB" dirty="0"/>
              <a:t>1. Update </a:t>
            </a:r>
            <a:r>
              <a:rPr lang="en-US" dirty="0"/>
              <a:t>Grid Forming Roadmaps – advice for DSOs</a:t>
            </a:r>
          </a:p>
          <a:p>
            <a:r>
              <a:rPr lang="en-GB" dirty="0"/>
              <a:t>2. Expert Group on Certification EV, EVSE and HPs	</a:t>
            </a:r>
          </a:p>
          <a:p>
            <a:pPr marL="457200" lvl="1" indent="0">
              <a:buNone/>
            </a:pPr>
            <a:r>
              <a:rPr lang="en-GB" sz="2000" dirty="0"/>
              <a:t>	(Electric Vehicle, Electric Vehicle Supply Equipment, Heat Pumps)</a:t>
            </a:r>
          </a:p>
          <a:p>
            <a:r>
              <a:rPr lang="en-GB" dirty="0"/>
              <a:t>3. DSO entity’s view of the expected timeline NC </a:t>
            </a:r>
            <a:r>
              <a:rPr lang="en-GB" dirty="0" err="1"/>
              <a:t>RfG</a:t>
            </a:r>
            <a:r>
              <a:rPr lang="en-GB" dirty="0"/>
              <a:t> and NC DC 2.0</a:t>
            </a:r>
          </a:p>
          <a:p>
            <a:r>
              <a:rPr lang="en-GB" dirty="0"/>
              <a:t>4. DSO Entity participation-on the Iberian incident investigation</a:t>
            </a:r>
          </a:p>
          <a:p>
            <a:r>
              <a:rPr lang="en-GB" b="1" dirty="0"/>
              <a:t>5. Consultation of NC DR by EC related to NC DC</a:t>
            </a:r>
          </a:p>
          <a:p>
            <a:r>
              <a:rPr lang="en-GB" dirty="0"/>
              <a:t>6. LV-FRT Internal Survey</a:t>
            </a:r>
          </a:p>
          <a:p>
            <a:endParaRPr lang="en-GB" dirty="0"/>
          </a:p>
          <a:p>
            <a:endParaRPr lang="en-GB" dirty="0"/>
          </a:p>
          <a:p>
            <a:endParaRPr lang="en-IE" dirty="0"/>
          </a:p>
        </p:txBody>
      </p:sp>
      <p:sp>
        <p:nvSpPr>
          <p:cNvPr id="3" name="Title 2">
            <a:extLst>
              <a:ext uri="{FF2B5EF4-FFF2-40B4-BE49-F238E27FC236}">
                <a16:creationId xmlns:a16="http://schemas.microsoft.com/office/drawing/2014/main" id="{E988068B-42A8-B249-516C-39CE8BABA5F4}"/>
              </a:ext>
            </a:extLst>
          </p:cNvPr>
          <p:cNvSpPr>
            <a:spLocks noGrp="1"/>
          </p:cNvSpPr>
          <p:nvPr>
            <p:ph type="title"/>
          </p:nvPr>
        </p:nvSpPr>
        <p:spPr/>
        <p:txBody>
          <a:bodyPr>
            <a:normAutofit/>
          </a:bodyPr>
          <a:lstStyle/>
          <a:p>
            <a:pPr marL="0" indent="0">
              <a:buNone/>
            </a:pPr>
            <a:r>
              <a:rPr lang="en-GB"/>
              <a:t>Overview</a:t>
            </a:r>
          </a:p>
        </p:txBody>
      </p:sp>
    </p:spTree>
    <p:extLst>
      <p:ext uri="{BB962C8B-B14F-4D97-AF65-F5344CB8AC3E}">
        <p14:creationId xmlns:p14="http://schemas.microsoft.com/office/powerpoint/2010/main" val="3773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a:lstStyle/>
          <a:p>
            <a:r>
              <a:rPr lang="en-GB" sz="3200"/>
              <a:t>1. Review of actions</a:t>
            </a:r>
          </a:p>
        </p:txBody>
      </p:sp>
      <p:sp>
        <p:nvSpPr>
          <p:cNvPr id="3" name="Text Placeholder 2">
            <a:extLst>
              <a:ext uri="{FF2B5EF4-FFF2-40B4-BE49-F238E27FC236}">
                <a16:creationId xmlns:a16="http://schemas.microsoft.com/office/drawing/2014/main" id="{21B60B0B-8DF0-E843-924C-19DE2E5268A4}"/>
              </a:ext>
            </a:extLst>
          </p:cNvPr>
          <p:cNvSpPr>
            <a:spLocks noGrp="1"/>
          </p:cNvSpPr>
          <p:nvPr>
            <p:ph type="body" sz="quarter" idx="4294967295"/>
          </p:nvPr>
        </p:nvSpPr>
        <p:spPr>
          <a:xfrm>
            <a:off x="574675" y="3554413"/>
            <a:ext cx="11617325" cy="1017587"/>
          </a:xfrm>
        </p:spPr>
        <p:txBody>
          <a:bodyPr>
            <a:normAutofit/>
          </a:bodyPr>
          <a:lstStyle/>
          <a:p>
            <a:endParaRPr lang="en-US" sz="2000">
              <a:solidFill>
                <a:schemeClr val="accent2"/>
              </a:solidFill>
            </a:endParaRPr>
          </a:p>
          <a:p>
            <a:r>
              <a:rPr lang="en-US" sz="2000">
                <a:solidFill>
                  <a:schemeClr val="accent2"/>
                </a:solidFill>
              </a:rPr>
              <a:t>ENTSO-E, Cherry Yuen</a:t>
            </a:r>
          </a:p>
          <a:p>
            <a:endParaRPr lang="en-GB" sz="2000">
              <a:solidFill>
                <a:schemeClr val="accent2"/>
              </a:solidFill>
            </a:endParaRPr>
          </a:p>
        </p:txBody>
      </p:sp>
    </p:spTree>
    <p:extLst>
      <p:ext uri="{BB962C8B-B14F-4D97-AF65-F5344CB8AC3E}">
        <p14:creationId xmlns:p14="http://schemas.microsoft.com/office/powerpoint/2010/main" val="4032915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E4A97-E53F-28DA-C806-90C865D1D14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ED93C6-FEE5-EC54-84BB-B94B02343B07}"/>
              </a:ext>
            </a:extLst>
          </p:cNvPr>
          <p:cNvSpPr>
            <a:spLocks noGrp="1"/>
          </p:cNvSpPr>
          <p:nvPr>
            <p:ph idx="1"/>
          </p:nvPr>
        </p:nvSpPr>
        <p:spPr>
          <a:xfrm>
            <a:off x="1144482" y="1339401"/>
            <a:ext cx="10515600" cy="3256574"/>
          </a:xfrm>
        </p:spPr>
        <p:txBody>
          <a:bodyPr>
            <a:normAutofit fontScale="85000" lnSpcReduction="10000"/>
          </a:bodyPr>
          <a:lstStyle/>
          <a:p>
            <a:endParaRPr lang="en-GB" dirty="0"/>
          </a:p>
          <a:p>
            <a:pPr lvl="0"/>
            <a:r>
              <a:rPr lang="en-GB" dirty="0"/>
              <a:t>The EC is consulting “have your say” on the new NC Demand Response (NC DR)</a:t>
            </a:r>
            <a:endParaRPr lang="nl-NL" dirty="0"/>
          </a:p>
          <a:p>
            <a:pPr lvl="0"/>
            <a:r>
              <a:rPr lang="en-GB" dirty="0"/>
              <a:t>The consultation was open until 12 September 2025</a:t>
            </a:r>
            <a:endParaRPr lang="nl-NL" dirty="0"/>
          </a:p>
          <a:p>
            <a:pPr lvl="0"/>
            <a:r>
              <a:rPr lang="en-GB" dirty="0"/>
              <a:t>Apart from the new NC DR, there are consequential changes to the Electricity Balancing Guidelines, the System Operation Guidelines and the NC Demand Connection (NC DC).</a:t>
            </a:r>
            <a:endParaRPr lang="nl-NL" dirty="0"/>
          </a:p>
          <a:p>
            <a:pPr lvl="0"/>
            <a:r>
              <a:rPr lang="en-GB" dirty="0"/>
              <a:t>The version of the NC DC included in the consultation is the NC DC 2.0 version – which seems odd as this is not yet enacted, and we assume the changes are proposed to the existing NC DC 1.0.</a:t>
            </a:r>
            <a:endParaRPr lang="nl-NL" dirty="0"/>
          </a:p>
          <a:p>
            <a:endParaRPr lang="nl-NL" dirty="0"/>
          </a:p>
        </p:txBody>
      </p:sp>
      <p:sp>
        <p:nvSpPr>
          <p:cNvPr id="3" name="Title 2">
            <a:extLst>
              <a:ext uri="{FF2B5EF4-FFF2-40B4-BE49-F238E27FC236}">
                <a16:creationId xmlns:a16="http://schemas.microsoft.com/office/drawing/2014/main" id="{5EFABF44-3E11-C068-8F97-D30BE77E8ED9}"/>
              </a:ext>
            </a:extLst>
          </p:cNvPr>
          <p:cNvSpPr>
            <a:spLocks noGrp="1"/>
          </p:cNvSpPr>
          <p:nvPr>
            <p:ph type="title"/>
          </p:nvPr>
        </p:nvSpPr>
        <p:spPr>
          <a:xfrm>
            <a:off x="756554" y="765779"/>
            <a:ext cx="10216246" cy="965531"/>
          </a:xfrm>
        </p:spPr>
        <p:txBody>
          <a:bodyPr>
            <a:normAutofit/>
          </a:bodyPr>
          <a:lstStyle/>
          <a:p>
            <a:r>
              <a:rPr lang="en-GB" dirty="0"/>
              <a:t>5. Consultation of NC DR by EC related to NC DC</a:t>
            </a:r>
          </a:p>
        </p:txBody>
      </p:sp>
    </p:spTree>
    <p:extLst>
      <p:ext uri="{BB962C8B-B14F-4D97-AF65-F5344CB8AC3E}">
        <p14:creationId xmlns:p14="http://schemas.microsoft.com/office/powerpoint/2010/main" val="1158177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A337-434E-E74D-7A6D-16919FDCD0A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CA9841-697C-B8E1-AA08-328A95BE6975}"/>
              </a:ext>
            </a:extLst>
          </p:cNvPr>
          <p:cNvSpPr>
            <a:spLocks noGrp="1"/>
          </p:cNvSpPr>
          <p:nvPr>
            <p:ph idx="1"/>
          </p:nvPr>
        </p:nvSpPr>
        <p:spPr>
          <a:xfrm>
            <a:off x="879894" y="1175499"/>
            <a:ext cx="11312105" cy="3256574"/>
          </a:xfrm>
        </p:spPr>
        <p:txBody>
          <a:bodyPr>
            <a:normAutofit fontScale="85000" lnSpcReduction="20000"/>
          </a:bodyPr>
          <a:lstStyle/>
          <a:p>
            <a:endParaRPr lang="en-GB" dirty="0"/>
          </a:p>
          <a:p>
            <a:pPr marL="0" indent="0">
              <a:buNone/>
            </a:pPr>
            <a:r>
              <a:rPr lang="en-GB" dirty="0"/>
              <a:t>In other words</a:t>
            </a:r>
            <a:endParaRPr lang="nl-NL" dirty="0"/>
          </a:p>
          <a:p>
            <a:pPr lvl="0"/>
            <a:r>
              <a:rPr lang="nl-NL" dirty="0"/>
              <a:t>NC DR is </a:t>
            </a:r>
            <a:r>
              <a:rPr lang="nl-NL" dirty="0" err="1"/>
              <a:t>consulted</a:t>
            </a:r>
            <a:endParaRPr lang="nl-NL" dirty="0"/>
          </a:p>
          <a:p>
            <a:pPr lvl="0"/>
            <a:r>
              <a:rPr lang="en-GB" dirty="0"/>
              <a:t>Reference to changes in NC DC is related to NC DR, which we understand</a:t>
            </a:r>
            <a:endParaRPr lang="nl-NL" dirty="0"/>
          </a:p>
          <a:p>
            <a:pPr lvl="0"/>
            <a:r>
              <a:rPr lang="en-GB" dirty="0"/>
              <a:t>We don’t understand why it is in the NC DC 2.0*) version, with completely black text</a:t>
            </a:r>
          </a:p>
          <a:p>
            <a:r>
              <a:rPr lang="en-GB" dirty="0"/>
              <a:t>Consulting on the NC DC 2.0 version can give the impression to stakeholders that the NC DC 2.0 version will be introduced alongside the NC DR, or even in advance of it.</a:t>
            </a:r>
          </a:p>
          <a:p>
            <a:r>
              <a:rPr lang="en-GB" sz="1200" dirty="0"/>
              <a:t>*) you can find V1G and HP, for example.</a:t>
            </a:r>
            <a:endParaRPr lang="nl-NL" sz="1200" dirty="0"/>
          </a:p>
          <a:p>
            <a:r>
              <a:rPr lang="en-GB" sz="1200" dirty="0"/>
              <a:t>TITLE XXX CONNECTION OF V1G ELECTRIC VEHICLES AND ASSOCIATED V1G ELECTRIC VEHICLE SUPPLY EQUIPMENT, POWER-TO-GAS DEMAND UNITS AND HEAT-PUMPS CHAPTER 1 General requirements Article XX Specific provisions for V1G electric vehicles and associated V1G electric vehicle supply equipment, power-to-gas demand units and heat-pumps 1. Etc </a:t>
            </a:r>
            <a:r>
              <a:rPr lang="en-GB" sz="1200" dirty="0" err="1"/>
              <a:t>etc</a:t>
            </a:r>
            <a:r>
              <a:rPr lang="en-GB" sz="1200" dirty="0"/>
              <a:t>.</a:t>
            </a:r>
            <a:endParaRPr lang="nl-NL" sz="1200" dirty="0"/>
          </a:p>
          <a:p>
            <a:pPr lvl="0"/>
            <a:endParaRPr lang="nl-NL" dirty="0"/>
          </a:p>
          <a:p>
            <a:endParaRPr lang="en-IE" dirty="0"/>
          </a:p>
        </p:txBody>
      </p:sp>
      <p:sp>
        <p:nvSpPr>
          <p:cNvPr id="3" name="Title 2">
            <a:extLst>
              <a:ext uri="{FF2B5EF4-FFF2-40B4-BE49-F238E27FC236}">
                <a16:creationId xmlns:a16="http://schemas.microsoft.com/office/drawing/2014/main" id="{FB413FBB-DBE5-A311-3B38-B708433227A3}"/>
              </a:ext>
            </a:extLst>
          </p:cNvPr>
          <p:cNvSpPr>
            <a:spLocks noGrp="1"/>
          </p:cNvSpPr>
          <p:nvPr>
            <p:ph type="title"/>
          </p:nvPr>
        </p:nvSpPr>
        <p:spPr>
          <a:xfrm>
            <a:off x="756554" y="765779"/>
            <a:ext cx="10216246" cy="965531"/>
          </a:xfrm>
        </p:spPr>
        <p:txBody>
          <a:bodyPr>
            <a:normAutofit/>
          </a:bodyPr>
          <a:lstStyle/>
          <a:p>
            <a:r>
              <a:rPr lang="en-GB" dirty="0"/>
              <a:t>5. Consultation of NC DR by EC related to NC DC</a:t>
            </a:r>
          </a:p>
        </p:txBody>
      </p:sp>
    </p:spTree>
    <p:extLst>
      <p:ext uri="{BB962C8B-B14F-4D97-AF65-F5344CB8AC3E}">
        <p14:creationId xmlns:p14="http://schemas.microsoft.com/office/powerpoint/2010/main" val="400362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0E8B-B014-024C-FF28-6DBCF3C131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9C20C-0850-6634-B78D-198E3C8F5D11}"/>
              </a:ext>
            </a:extLst>
          </p:cNvPr>
          <p:cNvSpPr>
            <a:spLocks noGrp="1"/>
          </p:cNvSpPr>
          <p:nvPr>
            <p:ph idx="1"/>
          </p:nvPr>
        </p:nvSpPr>
        <p:spPr>
          <a:xfrm>
            <a:off x="1144482" y="1339401"/>
            <a:ext cx="10515600" cy="3256574"/>
          </a:xfrm>
        </p:spPr>
        <p:txBody>
          <a:bodyPr>
            <a:normAutofit fontScale="77500" lnSpcReduction="20000"/>
          </a:bodyPr>
          <a:lstStyle/>
          <a:p>
            <a:endParaRPr lang="en-GB" dirty="0"/>
          </a:p>
          <a:p>
            <a:endParaRPr lang="en-GB" dirty="0"/>
          </a:p>
          <a:p>
            <a:r>
              <a:rPr lang="en-GB" dirty="0"/>
              <a:t>1. Update </a:t>
            </a:r>
            <a:r>
              <a:rPr lang="en-US" dirty="0"/>
              <a:t>Grid Forming Roadmaps – advice for DSOs</a:t>
            </a:r>
          </a:p>
          <a:p>
            <a:r>
              <a:rPr lang="en-GB" dirty="0"/>
              <a:t>2. Expert Group on Certification EV, EVSE and HPs	</a:t>
            </a:r>
          </a:p>
          <a:p>
            <a:pPr marL="457200" lvl="1" indent="0">
              <a:buNone/>
            </a:pPr>
            <a:r>
              <a:rPr lang="en-GB" sz="2000" dirty="0"/>
              <a:t>	(Electric Vehicle, Electric Vehicle Supply Equipment, Heat Pumps)</a:t>
            </a:r>
          </a:p>
          <a:p>
            <a:r>
              <a:rPr lang="en-GB" dirty="0"/>
              <a:t>3. DSO entity’s view of the expected timeline NC </a:t>
            </a:r>
            <a:r>
              <a:rPr lang="en-GB" dirty="0" err="1"/>
              <a:t>RfG</a:t>
            </a:r>
            <a:r>
              <a:rPr lang="en-GB" dirty="0"/>
              <a:t> and NC DC 2.0</a:t>
            </a:r>
          </a:p>
          <a:p>
            <a:r>
              <a:rPr lang="en-GB" dirty="0"/>
              <a:t>4. DSO Entity participation-on the Iberian incident investigation</a:t>
            </a:r>
          </a:p>
          <a:p>
            <a:r>
              <a:rPr lang="en-GB" dirty="0"/>
              <a:t>5. Consultation of NC DR by EC related to NC DC</a:t>
            </a:r>
          </a:p>
          <a:p>
            <a:r>
              <a:rPr lang="en-GB" b="1" dirty="0"/>
              <a:t>6. LV-FRT Internal Survey</a:t>
            </a:r>
          </a:p>
          <a:p>
            <a:endParaRPr lang="en-GB" dirty="0"/>
          </a:p>
          <a:p>
            <a:endParaRPr lang="en-GB" dirty="0"/>
          </a:p>
          <a:p>
            <a:endParaRPr lang="en-IE" dirty="0"/>
          </a:p>
        </p:txBody>
      </p:sp>
      <p:sp>
        <p:nvSpPr>
          <p:cNvPr id="3" name="Title 2">
            <a:extLst>
              <a:ext uri="{FF2B5EF4-FFF2-40B4-BE49-F238E27FC236}">
                <a16:creationId xmlns:a16="http://schemas.microsoft.com/office/drawing/2014/main" id="{E988068B-42A8-B249-516C-39CE8BABA5F4}"/>
              </a:ext>
            </a:extLst>
          </p:cNvPr>
          <p:cNvSpPr>
            <a:spLocks noGrp="1"/>
          </p:cNvSpPr>
          <p:nvPr>
            <p:ph type="title"/>
          </p:nvPr>
        </p:nvSpPr>
        <p:spPr/>
        <p:txBody>
          <a:bodyPr>
            <a:normAutofit/>
          </a:bodyPr>
          <a:lstStyle/>
          <a:p>
            <a:pPr marL="0" indent="0">
              <a:buNone/>
            </a:pPr>
            <a:r>
              <a:rPr lang="en-GB"/>
              <a:t>Overview</a:t>
            </a:r>
          </a:p>
        </p:txBody>
      </p:sp>
    </p:spTree>
    <p:extLst>
      <p:ext uri="{BB962C8B-B14F-4D97-AF65-F5344CB8AC3E}">
        <p14:creationId xmlns:p14="http://schemas.microsoft.com/office/powerpoint/2010/main" val="166654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A04095A-810E-7D8C-82E3-E2F224D52BEC}"/>
              </a:ext>
            </a:extLst>
          </p:cNvPr>
          <p:cNvSpPr>
            <a:spLocks noGrp="1"/>
          </p:cNvSpPr>
          <p:nvPr>
            <p:ph idx="1"/>
          </p:nvPr>
        </p:nvSpPr>
        <p:spPr>
          <a:xfrm>
            <a:off x="756554" y="2079668"/>
            <a:ext cx="10515600" cy="3256574"/>
          </a:xfrm>
        </p:spPr>
        <p:txBody>
          <a:bodyPr/>
          <a:lstStyle/>
          <a:p>
            <a:r>
              <a:rPr lang="en-GB" dirty="0"/>
              <a:t>The NC RfG 2.0 includes new low voltage fault ride through requirements (LV FRT) for Type A PGMs.</a:t>
            </a:r>
          </a:p>
          <a:p>
            <a:r>
              <a:rPr lang="en-GB" dirty="0"/>
              <a:t>EU DSOs require Type A generation connected to their networks to have interface protection which includes undervoltage.</a:t>
            </a:r>
          </a:p>
          <a:p>
            <a:r>
              <a:rPr lang="en-GB" dirty="0"/>
              <a:t>Many of the existing national setting requirements for interface protection (which includes undervoltage) conflict with the new LV FRT characteristic.</a:t>
            </a:r>
          </a:p>
        </p:txBody>
      </p:sp>
      <p:sp>
        <p:nvSpPr>
          <p:cNvPr id="3" name="Title 2">
            <a:extLst>
              <a:ext uri="{FF2B5EF4-FFF2-40B4-BE49-F238E27FC236}">
                <a16:creationId xmlns:a16="http://schemas.microsoft.com/office/drawing/2014/main" id="{CA10DAB2-E12B-8745-D88C-F4634AB9C39D}"/>
              </a:ext>
            </a:extLst>
          </p:cNvPr>
          <p:cNvSpPr>
            <a:spLocks noGrp="1"/>
          </p:cNvSpPr>
          <p:nvPr>
            <p:ph type="title"/>
          </p:nvPr>
        </p:nvSpPr>
        <p:spPr>
          <a:xfrm>
            <a:off x="756554" y="765779"/>
            <a:ext cx="11069686" cy="965531"/>
          </a:xfrm>
        </p:spPr>
        <p:txBody>
          <a:bodyPr>
            <a:normAutofit fontScale="90000"/>
          </a:bodyPr>
          <a:lstStyle/>
          <a:p>
            <a:r>
              <a:rPr lang="en-GB" dirty="0"/>
              <a:t>6. LV fault ride through for Type A – </a:t>
            </a:r>
            <a:r>
              <a:rPr lang="en-GB"/>
              <a:t>and undervoltage </a:t>
            </a:r>
            <a:r>
              <a:rPr lang="en-GB" dirty="0"/>
              <a:t>protection (1)</a:t>
            </a:r>
          </a:p>
        </p:txBody>
      </p:sp>
    </p:spTree>
    <p:extLst>
      <p:ext uri="{BB962C8B-B14F-4D97-AF65-F5344CB8AC3E}">
        <p14:creationId xmlns:p14="http://schemas.microsoft.com/office/powerpoint/2010/main" val="3120132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4019C-33A3-C5BF-4F0F-05153ACA498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39FFF8-32E3-757C-789E-7EDCFC84027A}"/>
              </a:ext>
            </a:extLst>
          </p:cNvPr>
          <p:cNvSpPr>
            <a:spLocks noGrp="1"/>
          </p:cNvSpPr>
          <p:nvPr>
            <p:ph idx="1"/>
          </p:nvPr>
        </p:nvSpPr>
        <p:spPr>
          <a:xfrm>
            <a:off x="756554" y="2079668"/>
            <a:ext cx="10515600" cy="3256574"/>
          </a:xfrm>
        </p:spPr>
        <p:txBody>
          <a:bodyPr>
            <a:normAutofit lnSpcReduction="10000"/>
          </a:bodyPr>
          <a:lstStyle/>
          <a:p>
            <a:r>
              <a:rPr lang="en-GB" dirty="0"/>
              <a:t>The following two graphs give an anonymised illustration of the number of national conflicts found from a survey of 20 member states.</a:t>
            </a:r>
          </a:p>
          <a:p>
            <a:r>
              <a:rPr lang="en-GB" dirty="0"/>
              <a:t>Many member states have two stages of undervoltage protection – so two settings per member state.</a:t>
            </a:r>
          </a:p>
          <a:p>
            <a:r>
              <a:rPr lang="en-GB" dirty="0"/>
              <a:t>Those settings (ie dots) below the red line are not in conflict; those above the red line are.</a:t>
            </a:r>
          </a:p>
          <a:p>
            <a:r>
              <a:rPr lang="en-GB" dirty="0"/>
              <a:t>There are many more conflicts than compatible settings.</a:t>
            </a:r>
          </a:p>
        </p:txBody>
      </p:sp>
      <p:sp>
        <p:nvSpPr>
          <p:cNvPr id="3" name="Title 2">
            <a:extLst>
              <a:ext uri="{FF2B5EF4-FFF2-40B4-BE49-F238E27FC236}">
                <a16:creationId xmlns:a16="http://schemas.microsoft.com/office/drawing/2014/main" id="{D833F470-0731-6AB2-4F61-3ABB7004A545}"/>
              </a:ext>
            </a:extLst>
          </p:cNvPr>
          <p:cNvSpPr>
            <a:spLocks noGrp="1"/>
          </p:cNvSpPr>
          <p:nvPr>
            <p:ph type="title"/>
          </p:nvPr>
        </p:nvSpPr>
        <p:spPr>
          <a:xfrm>
            <a:off x="756554" y="765779"/>
            <a:ext cx="11069686" cy="965531"/>
          </a:xfrm>
        </p:spPr>
        <p:txBody>
          <a:bodyPr>
            <a:normAutofit fontScale="90000"/>
          </a:bodyPr>
          <a:lstStyle/>
          <a:p>
            <a:r>
              <a:rPr lang="en-GB" dirty="0"/>
              <a:t>6. LV fault ride through for Type A – and under voltage protection (2)</a:t>
            </a:r>
          </a:p>
        </p:txBody>
      </p:sp>
    </p:spTree>
    <p:extLst>
      <p:ext uri="{BB962C8B-B14F-4D97-AF65-F5344CB8AC3E}">
        <p14:creationId xmlns:p14="http://schemas.microsoft.com/office/powerpoint/2010/main" val="818113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25D791-7D20-E84E-2460-B1A8B7FF165E}"/>
              </a:ext>
            </a:extLst>
          </p:cNvPr>
          <p:cNvPicPr>
            <a:picLocks noChangeAspect="1"/>
          </p:cNvPicPr>
          <p:nvPr/>
        </p:nvPicPr>
        <p:blipFill>
          <a:blip r:embed="rId2"/>
          <a:stretch>
            <a:fillRect/>
          </a:stretch>
        </p:blipFill>
        <p:spPr>
          <a:xfrm>
            <a:off x="15834" y="0"/>
            <a:ext cx="12192000" cy="6566381"/>
          </a:xfrm>
          <a:prstGeom prst="rect">
            <a:avLst/>
          </a:prstGeom>
        </p:spPr>
      </p:pic>
      <p:sp>
        <p:nvSpPr>
          <p:cNvPr id="10" name="TextBox 9">
            <a:extLst>
              <a:ext uri="{FF2B5EF4-FFF2-40B4-BE49-F238E27FC236}">
                <a16:creationId xmlns:a16="http://schemas.microsoft.com/office/drawing/2014/main" id="{4F415CCD-B614-C496-B9F0-6C06E3FA1244}"/>
              </a:ext>
            </a:extLst>
          </p:cNvPr>
          <p:cNvSpPr txBox="1"/>
          <p:nvPr/>
        </p:nvSpPr>
        <p:spPr>
          <a:xfrm>
            <a:off x="4524667" y="29174"/>
            <a:ext cx="61811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86533"/>
                </a:solidFill>
                <a:effectLst/>
                <a:uLnTx/>
                <a:uFillTx/>
                <a:latin typeface="Avenir Black" panose="02000503020000020003" pitchFamily="2" charset="0"/>
                <a:ea typeface="+mn-ea"/>
                <a:cs typeface="+mn-cs"/>
              </a:rPr>
              <a:t>Type A SPGM LV FRT</a:t>
            </a:r>
          </a:p>
        </p:txBody>
      </p:sp>
    </p:spTree>
    <p:extLst>
      <p:ext uri="{BB962C8B-B14F-4D97-AF65-F5344CB8AC3E}">
        <p14:creationId xmlns:p14="http://schemas.microsoft.com/office/powerpoint/2010/main" val="772825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EB3F70-E54B-42E9-EE61-F9F26757A4D0}"/>
              </a:ext>
            </a:extLst>
          </p:cNvPr>
          <p:cNvPicPr>
            <a:picLocks noChangeAspect="1"/>
          </p:cNvPicPr>
          <p:nvPr/>
        </p:nvPicPr>
        <p:blipFill>
          <a:blip r:embed="rId2"/>
          <a:stretch>
            <a:fillRect/>
          </a:stretch>
        </p:blipFill>
        <p:spPr>
          <a:xfrm>
            <a:off x="0" y="0"/>
            <a:ext cx="12192000" cy="6566381"/>
          </a:xfrm>
          <a:prstGeom prst="rect">
            <a:avLst/>
          </a:prstGeom>
        </p:spPr>
      </p:pic>
      <p:sp>
        <p:nvSpPr>
          <p:cNvPr id="6" name="TextBox 5">
            <a:extLst>
              <a:ext uri="{FF2B5EF4-FFF2-40B4-BE49-F238E27FC236}">
                <a16:creationId xmlns:a16="http://schemas.microsoft.com/office/drawing/2014/main" id="{2B13E9ED-86EB-960B-26D8-8A213B3E483E}"/>
              </a:ext>
            </a:extLst>
          </p:cNvPr>
          <p:cNvSpPr txBox="1"/>
          <p:nvPr/>
        </p:nvSpPr>
        <p:spPr>
          <a:xfrm>
            <a:off x="4623275" y="17091"/>
            <a:ext cx="38285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D86533"/>
                </a:solidFill>
                <a:effectLst/>
                <a:uLnTx/>
                <a:uFillTx/>
                <a:latin typeface="Avenir Black" panose="02000503020000020003" pitchFamily="2" charset="0"/>
                <a:ea typeface="+mn-ea"/>
                <a:cs typeface="+mn-cs"/>
              </a:rPr>
              <a:t>Type A PPM LV FRT</a:t>
            </a:r>
          </a:p>
        </p:txBody>
      </p:sp>
      <p:cxnSp>
        <p:nvCxnSpPr>
          <p:cNvPr id="7" name="Straight Connector 6">
            <a:extLst>
              <a:ext uri="{FF2B5EF4-FFF2-40B4-BE49-F238E27FC236}">
                <a16:creationId xmlns:a16="http://schemas.microsoft.com/office/drawing/2014/main" id="{6BCE19BD-8A4D-35F3-A394-DB7E898979CB}"/>
              </a:ext>
            </a:extLst>
          </p:cNvPr>
          <p:cNvCxnSpPr/>
          <p:nvPr/>
        </p:nvCxnSpPr>
        <p:spPr>
          <a:xfrm>
            <a:off x="7679863" y="5273353"/>
            <a:ext cx="1375873" cy="0"/>
          </a:xfrm>
          <a:prstGeom prst="line">
            <a:avLst/>
          </a:prstGeom>
          <a:ln w="19050">
            <a:solidFill>
              <a:schemeClr val="accent3">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FBEC06E-1154-9A50-7EE4-F3776A368D63}"/>
              </a:ext>
            </a:extLst>
          </p:cNvPr>
          <p:cNvSpPr txBox="1"/>
          <p:nvPr/>
        </p:nvSpPr>
        <p:spPr>
          <a:xfrm>
            <a:off x="9055736" y="5134853"/>
            <a:ext cx="21962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C3051"/>
                </a:solidFill>
                <a:effectLst/>
                <a:uLnTx/>
                <a:uFillTx/>
                <a:latin typeface="Calibri" panose="020F0502020204030204"/>
                <a:ea typeface="+mn-ea"/>
                <a:cs typeface="+mn-cs"/>
              </a:rPr>
              <a:t>Type B PPM (most extreme)</a:t>
            </a:r>
          </a:p>
        </p:txBody>
      </p:sp>
      <p:sp>
        <p:nvSpPr>
          <p:cNvPr id="9" name="TextBox 8">
            <a:extLst>
              <a:ext uri="{FF2B5EF4-FFF2-40B4-BE49-F238E27FC236}">
                <a16:creationId xmlns:a16="http://schemas.microsoft.com/office/drawing/2014/main" id="{B2F536BD-3C64-3A85-D8C9-183982706ABE}"/>
              </a:ext>
            </a:extLst>
          </p:cNvPr>
          <p:cNvSpPr txBox="1"/>
          <p:nvPr/>
        </p:nvSpPr>
        <p:spPr>
          <a:xfrm>
            <a:off x="9055735" y="4571738"/>
            <a:ext cx="21962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C3051"/>
                </a:solidFill>
                <a:effectLst/>
                <a:uLnTx/>
                <a:uFillTx/>
                <a:latin typeface="Calibri" panose="020F0502020204030204"/>
                <a:ea typeface="+mn-ea"/>
                <a:cs typeface="+mn-cs"/>
              </a:rPr>
              <a:t>EV</a:t>
            </a:r>
          </a:p>
        </p:txBody>
      </p:sp>
      <p:cxnSp>
        <p:nvCxnSpPr>
          <p:cNvPr id="10" name="Straight Connector 9">
            <a:extLst>
              <a:ext uri="{FF2B5EF4-FFF2-40B4-BE49-F238E27FC236}">
                <a16:creationId xmlns:a16="http://schemas.microsoft.com/office/drawing/2014/main" id="{F9481478-F284-58B8-7BE8-51D89B6E4090}"/>
              </a:ext>
            </a:extLst>
          </p:cNvPr>
          <p:cNvCxnSpPr/>
          <p:nvPr/>
        </p:nvCxnSpPr>
        <p:spPr>
          <a:xfrm>
            <a:off x="7679863" y="4996354"/>
            <a:ext cx="1375873"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BD6DEB-A4B3-B281-6424-A2A376E5C2E0}"/>
              </a:ext>
            </a:extLst>
          </p:cNvPr>
          <p:cNvSpPr txBox="1"/>
          <p:nvPr/>
        </p:nvSpPr>
        <p:spPr>
          <a:xfrm>
            <a:off x="9055735" y="4857854"/>
            <a:ext cx="21962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C3051"/>
                </a:solidFill>
                <a:effectLst/>
                <a:uLnTx/>
                <a:uFillTx/>
                <a:latin typeface="Calibri" panose="020F0502020204030204"/>
                <a:ea typeface="+mn-ea"/>
                <a:cs typeface="+mn-cs"/>
              </a:rPr>
              <a:t>Type A</a:t>
            </a:r>
          </a:p>
        </p:txBody>
      </p:sp>
      <p:cxnSp>
        <p:nvCxnSpPr>
          <p:cNvPr id="12" name="Straight Connector 11">
            <a:extLst>
              <a:ext uri="{FF2B5EF4-FFF2-40B4-BE49-F238E27FC236}">
                <a16:creationId xmlns:a16="http://schemas.microsoft.com/office/drawing/2014/main" id="{A8B74DD4-77E2-557B-9B17-9A37075E86AB}"/>
              </a:ext>
            </a:extLst>
          </p:cNvPr>
          <p:cNvCxnSpPr/>
          <p:nvPr/>
        </p:nvCxnSpPr>
        <p:spPr>
          <a:xfrm>
            <a:off x="7679862" y="4710238"/>
            <a:ext cx="1375873" cy="0"/>
          </a:xfrm>
          <a:prstGeom prst="line">
            <a:avLst/>
          </a:prstGeom>
          <a:ln w="25400">
            <a:solidFill>
              <a:srgbClr val="FF9999"/>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418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5039B-F0FB-1A2C-975D-B3B9C9E9D23D}"/>
              </a:ext>
            </a:extLst>
          </p:cNvPr>
          <p:cNvSpPr>
            <a:spLocks noGrp="1"/>
          </p:cNvSpPr>
          <p:nvPr>
            <p:ph idx="1"/>
          </p:nvPr>
        </p:nvSpPr>
        <p:spPr>
          <a:xfrm>
            <a:off x="756555" y="1800713"/>
            <a:ext cx="10515600" cy="3256574"/>
          </a:xfrm>
        </p:spPr>
        <p:txBody>
          <a:bodyPr>
            <a:normAutofit fontScale="92500" lnSpcReduction="20000"/>
          </a:bodyPr>
          <a:lstStyle/>
          <a:p>
            <a:r>
              <a:rPr lang="en-GB" sz="2000" dirty="0"/>
              <a:t>The DSOs surveyed do not generally see an issue for them in changing the required settings for generation in order to remove the conflict.</a:t>
            </a:r>
          </a:p>
          <a:p>
            <a:r>
              <a:rPr lang="en-GB" sz="2000" dirty="0"/>
              <a:t>The undervoltage settings in some cases will form part of the DSO’s safety case for minimising the risk of uncontrolled islands – so detailed analysis of the effects of the change in settings may be needed in these cases.</a:t>
            </a:r>
          </a:p>
          <a:p>
            <a:r>
              <a:rPr lang="en-GB" sz="2000" dirty="0"/>
              <a:t>Some DSOs do not yet know what the solution will be in their case, which may lead to investment or changes in operating practice.</a:t>
            </a:r>
          </a:p>
          <a:p>
            <a:r>
              <a:rPr lang="en-US" sz="2000" dirty="0"/>
              <a:t>Many DSOs already had to perform the analysis and changes in 2016 when NC </a:t>
            </a:r>
            <a:r>
              <a:rPr lang="en-US" sz="2000" dirty="0" err="1"/>
              <a:t>RfG</a:t>
            </a:r>
            <a:r>
              <a:rPr lang="en-US" sz="2000" dirty="0"/>
              <a:t> 1.0 was introduced. This is an extension of that analysis.</a:t>
            </a:r>
          </a:p>
          <a:p>
            <a:r>
              <a:rPr lang="en-GB" sz="2000" dirty="0"/>
              <a:t>Revised settings as a result of the new requirements will only be required to apply to new generation – so there is time to understand and resolve any issues this new requirement implies.</a:t>
            </a:r>
          </a:p>
          <a:p>
            <a:r>
              <a:rPr lang="en-GB" sz="2000" dirty="0"/>
              <a:t>The national implementation of the RfG 2.0 will need to pay attention to this point.</a:t>
            </a:r>
          </a:p>
        </p:txBody>
      </p:sp>
      <p:sp>
        <p:nvSpPr>
          <p:cNvPr id="3" name="Title 2">
            <a:extLst>
              <a:ext uri="{FF2B5EF4-FFF2-40B4-BE49-F238E27FC236}">
                <a16:creationId xmlns:a16="http://schemas.microsoft.com/office/drawing/2014/main" id="{B5E906A4-6F50-9827-A594-D8A772A66BC4}"/>
              </a:ext>
            </a:extLst>
          </p:cNvPr>
          <p:cNvSpPr>
            <a:spLocks noGrp="1"/>
          </p:cNvSpPr>
          <p:nvPr>
            <p:ph type="title"/>
          </p:nvPr>
        </p:nvSpPr>
        <p:spPr/>
        <p:txBody>
          <a:bodyPr/>
          <a:lstStyle/>
          <a:p>
            <a:r>
              <a:rPr lang="en-GB" dirty="0"/>
              <a:t>Implications and actions from LV-FRT (5)</a:t>
            </a:r>
          </a:p>
        </p:txBody>
      </p:sp>
    </p:spTree>
    <p:extLst>
      <p:ext uri="{BB962C8B-B14F-4D97-AF65-F5344CB8AC3E}">
        <p14:creationId xmlns:p14="http://schemas.microsoft.com/office/powerpoint/2010/main" val="2828385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24E4C-CF89-F458-F1B8-55EE7C02D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A8D9E5-A456-4CBF-A10C-8834F080FB33}"/>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6. Iberian Peninsula Incident Investigation </a:t>
            </a:r>
          </a:p>
        </p:txBody>
      </p:sp>
      <p:sp>
        <p:nvSpPr>
          <p:cNvPr id="3" name="Text Placeholder 2">
            <a:extLst>
              <a:ext uri="{FF2B5EF4-FFF2-40B4-BE49-F238E27FC236}">
                <a16:creationId xmlns:a16="http://schemas.microsoft.com/office/drawing/2014/main" id="{0DC75B71-7F06-31AB-F14A-F608DA40664C}"/>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GB" sz="2000">
                <a:solidFill>
                  <a:schemeClr val="accent2"/>
                </a:solidFill>
                <a:latin typeface="Calibri"/>
                <a:ea typeface="Calibri"/>
                <a:cs typeface="Calibri"/>
              </a:rPr>
              <a:t>Klaus Kaschnitz, Richard Balog,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301580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A6F92685-449D-40D5-B4BA-ECF196D98E15}"/>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83E5E7D1-0564-4E15-8C3D-9EF8AC0B8F52}"/>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a:latin typeface="Calibri" panose="020F0502020204030204" pitchFamily="34" charset="0"/>
                <a:cs typeface="Calibri" panose="020F0502020204030204" pitchFamily="34" charset="0"/>
              </a:rPr>
              <a:t>Disclaimer</a:t>
            </a:r>
            <a:endParaRPr lang="en-US">
              <a:latin typeface="Calibri" panose="020F0502020204030204" pitchFamily="34" charset="0"/>
              <a:cs typeface="Calibri" panose="020F0502020204030204" pitchFamily="34" charset="0"/>
            </a:endParaRPr>
          </a:p>
          <a:p>
            <a:pPr marL="0" marR="0" lvl="0" indent="0" algn="l" defTabSz="914400" rtl="0" eaLnBrk="1" fontAlgn="auto" latinLnBrk="0" hangingPunct="1">
              <a:lnSpc>
                <a:spcPts val="3200"/>
              </a:lnSpc>
              <a:spcBef>
                <a:spcPct val="0"/>
              </a:spcBef>
              <a:spcAft>
                <a:spcPts val="0"/>
              </a:spcAft>
              <a:buClrTx/>
              <a:buSzTx/>
              <a:buFontTx/>
              <a:buNone/>
              <a:tabLst/>
              <a:defRPr/>
            </a:pP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sp>
        <p:nvSpPr>
          <p:cNvPr id="4" name="Textfeld 3">
            <a:extLst>
              <a:ext uri="{FF2B5EF4-FFF2-40B4-BE49-F238E27FC236}">
                <a16:creationId xmlns:a16="http://schemas.microsoft.com/office/drawing/2014/main" id="{7F04E124-F4DE-9368-A20A-E96F59B15866}"/>
              </a:ext>
            </a:extLst>
          </p:cNvPr>
          <p:cNvSpPr txBox="1"/>
          <p:nvPr/>
        </p:nvSpPr>
        <p:spPr>
          <a:xfrm>
            <a:off x="681477" y="1494470"/>
            <a:ext cx="8787263" cy="4247317"/>
          </a:xfrm>
          <a:prstGeom prst="rect">
            <a:avLst/>
          </a:prstGeom>
          <a:noFill/>
        </p:spPr>
        <p:txBody>
          <a:bodyPr wrap="square">
            <a:spAutoFit/>
          </a:bodyPr>
          <a:lstStyle/>
          <a:p>
            <a:pPr marL="285750" indent="-285750" algn="just" fontAlgn="base">
              <a:buFont typeface="Arial" panose="020B0604020202020204" pitchFamily="34" charset="0"/>
              <a:buChar char="•"/>
            </a:pPr>
            <a:r>
              <a:rPr lang="en-GB" b="0" i="0">
                <a:solidFill>
                  <a:srgbClr val="313131"/>
                </a:solidFill>
                <a:effectLst/>
                <a:latin typeface="IBM Plex Sans" panose="020B0503050203000203" pitchFamily="34" charset="0"/>
              </a:rPr>
              <a:t>The information included in this presentation is considered as working document and is provided for general informational purposes only. This document is based on the most current information available to ENTSO-E and the Expert Panel at the time of its sharing. Thus, the information contained herein may be updated, modified, or replaced as new data becomes available or circumstances change.</a:t>
            </a:r>
          </a:p>
          <a:p>
            <a:pPr marL="285750" indent="-285750" algn="just" fontAlgn="base">
              <a:buFont typeface="Arial" panose="020B0604020202020204" pitchFamily="34" charset="0"/>
              <a:buChar char="•"/>
            </a:pPr>
            <a:endParaRPr lang="en-GB" b="0" i="0">
              <a:solidFill>
                <a:srgbClr val="313131"/>
              </a:solidFill>
              <a:effectLst/>
              <a:latin typeface="IBM Plex Sans" panose="020B0503050203000203" pitchFamily="34" charset="0"/>
            </a:endParaRPr>
          </a:p>
          <a:p>
            <a:pPr marL="285750" indent="-285750" algn="just" fontAlgn="base">
              <a:buFont typeface="Arial" panose="020B0604020202020204" pitchFamily="34" charset="0"/>
              <a:buChar char="•"/>
            </a:pPr>
            <a:r>
              <a:rPr lang="en-GB" b="0" i="0">
                <a:solidFill>
                  <a:srgbClr val="313131"/>
                </a:solidFill>
                <a:effectLst/>
                <a:latin typeface="IBM Plex Sans" panose="020B0503050203000203" pitchFamily="34" charset="0"/>
              </a:rPr>
              <a:t>ENTSO-E makes no representations or warranties, express or implied, as to the completeness, accuracy, reliability, or suitability of the information contained in this presentation.</a:t>
            </a:r>
          </a:p>
          <a:p>
            <a:pPr marL="285750" indent="-285750" algn="just" fontAlgn="base">
              <a:buFont typeface="Arial" panose="020B0604020202020204" pitchFamily="34" charset="0"/>
              <a:buChar char="•"/>
            </a:pPr>
            <a:endParaRPr lang="en-GB" b="0" i="0">
              <a:solidFill>
                <a:srgbClr val="313131"/>
              </a:solidFill>
              <a:effectLst/>
              <a:latin typeface="IBM Plex Sans" panose="020B0503050203000203" pitchFamily="34" charset="0"/>
            </a:endParaRPr>
          </a:p>
          <a:p>
            <a:pPr marL="285750" indent="-285750" algn="just" fontAlgn="base">
              <a:buFont typeface="Arial" panose="020B0604020202020204" pitchFamily="34" charset="0"/>
              <a:buChar char="•"/>
            </a:pPr>
            <a:r>
              <a:rPr lang="en-GB" b="0" i="0">
                <a:solidFill>
                  <a:srgbClr val="313131"/>
                </a:solidFill>
                <a:effectLst/>
                <a:latin typeface="IBM Plex Sans" panose="020B0503050203000203" pitchFamily="34" charset="0"/>
              </a:rPr>
              <a:t>By relying on this presentation, you acknowledge and accept that the content may be revised at any time without prior notice, and ENTSO-E shall not be held liable for any loss or damage arising from the use or reliance on the information provided.</a:t>
            </a:r>
          </a:p>
          <a:p>
            <a:pPr algn="l" fontAlgn="base"/>
            <a:endParaRPr lang="en-US" b="0" i="0">
              <a:solidFill>
                <a:srgbClr val="20188A"/>
              </a:solidFill>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048B26F4-785E-43F7-1072-8232FE875A57}"/>
              </a:ext>
            </a:extLst>
          </p:cNvPr>
          <p:cNvSpPr/>
          <p:nvPr/>
        </p:nvSpPr>
        <p:spPr>
          <a:xfrm>
            <a:off x="10744200" y="6268218"/>
            <a:ext cx="1000126" cy="313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62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p:txBody>
          <a:bodyPr/>
          <a:lstStyle/>
          <a:p>
            <a:r>
              <a:rPr lang="en-US"/>
              <a:t>TOP. 1 - Review of actions SO ESC</a:t>
            </a:r>
          </a:p>
        </p:txBody>
      </p:sp>
      <p:graphicFrame>
        <p:nvGraphicFramePr>
          <p:cNvPr id="4" name="Table 3">
            <a:extLst>
              <a:ext uri="{FF2B5EF4-FFF2-40B4-BE49-F238E27FC236}">
                <a16:creationId xmlns:a16="http://schemas.microsoft.com/office/drawing/2014/main" id="{38D5D198-733A-44F1-913C-4958DC06FD51}"/>
              </a:ext>
            </a:extLst>
          </p:cNvPr>
          <p:cNvGraphicFramePr>
            <a:graphicFrameLocks noGrp="1"/>
          </p:cNvGraphicFramePr>
          <p:nvPr>
            <p:extLst>
              <p:ext uri="{D42A27DB-BD31-4B8C-83A1-F6EECF244321}">
                <p14:modId xmlns:p14="http://schemas.microsoft.com/office/powerpoint/2010/main" val="2202312868"/>
              </p:ext>
            </p:extLst>
          </p:nvPr>
        </p:nvGraphicFramePr>
        <p:xfrm>
          <a:off x="382588" y="977774"/>
          <a:ext cx="11538650" cy="4104007"/>
        </p:xfrm>
        <a:graphic>
          <a:graphicData uri="http://schemas.openxmlformats.org/drawingml/2006/table">
            <a:tbl>
              <a:tblPr firstRow="1" bandRow="1">
                <a:tableStyleId>{93296810-A885-4BE3-A3E7-6D5BEEA58F35}</a:tableStyleId>
              </a:tblPr>
              <a:tblGrid>
                <a:gridCol w="6384836">
                  <a:extLst>
                    <a:ext uri="{9D8B030D-6E8A-4147-A177-3AD203B41FA5}">
                      <a16:colId xmlns:a16="http://schemas.microsoft.com/office/drawing/2014/main" val="4049329716"/>
                    </a:ext>
                  </a:extLst>
                </a:gridCol>
                <a:gridCol w="4251956">
                  <a:extLst>
                    <a:ext uri="{9D8B030D-6E8A-4147-A177-3AD203B41FA5}">
                      <a16:colId xmlns:a16="http://schemas.microsoft.com/office/drawing/2014/main" val="4174203447"/>
                    </a:ext>
                  </a:extLst>
                </a:gridCol>
                <a:gridCol w="901858">
                  <a:extLst>
                    <a:ext uri="{9D8B030D-6E8A-4147-A177-3AD203B41FA5}">
                      <a16:colId xmlns:a16="http://schemas.microsoft.com/office/drawing/2014/main" val="4249550725"/>
                    </a:ext>
                  </a:extLst>
                </a:gridCol>
              </a:tblGrid>
              <a:tr h="490622">
                <a:tc>
                  <a:txBody>
                    <a:bodyPr/>
                    <a:lstStyle/>
                    <a:p>
                      <a:pPr>
                        <a:buNone/>
                      </a:pPr>
                      <a:r>
                        <a:rPr lang="en-US" sz="1600">
                          <a:latin typeface="Calibri"/>
                          <a:cs typeface="Calibri"/>
                        </a:rPr>
                        <a:t>ACTION</a:t>
                      </a:r>
                    </a:p>
                  </a:txBody>
                  <a:tcPr/>
                </a:tc>
                <a:tc>
                  <a:txBody>
                    <a:bodyPr/>
                    <a:lstStyle/>
                    <a:p>
                      <a:r>
                        <a:rPr lang="en-US" sz="1600">
                          <a:latin typeface="Calibri"/>
                          <a:cs typeface="Calibri"/>
                        </a:rPr>
                        <a:t>Comments</a:t>
                      </a:r>
                    </a:p>
                  </a:txBody>
                  <a:tcPr/>
                </a:tc>
                <a:tc>
                  <a:txBody>
                    <a:bodyPr/>
                    <a:lstStyle/>
                    <a:p>
                      <a:r>
                        <a:rPr lang="en-US" sz="1600">
                          <a:latin typeface="Calibri"/>
                          <a:cs typeface="Calibri"/>
                        </a:rPr>
                        <a:t>STATUS</a:t>
                      </a:r>
                    </a:p>
                  </a:txBody>
                  <a:tcPr/>
                </a:tc>
                <a:extLst>
                  <a:ext uri="{0D108BD9-81ED-4DB2-BD59-A6C34878D82A}">
                    <a16:rowId xmlns:a16="http://schemas.microsoft.com/office/drawing/2014/main" val="4130891582"/>
                  </a:ext>
                </a:extLst>
              </a:tr>
              <a:tr h="912706">
                <a:tc>
                  <a:txBody>
                    <a:bodyPr/>
                    <a:lstStyle/>
                    <a:p>
                      <a:pPr marL="0" marR="0" lvl="0" indent="0" algn="l">
                        <a:lnSpc>
                          <a:spcPct val="100000"/>
                        </a:lnSpc>
                        <a:spcBef>
                          <a:spcPts val="0"/>
                        </a:spcBef>
                        <a:spcAft>
                          <a:spcPts val="0"/>
                        </a:spcAft>
                        <a:buNone/>
                      </a:pPr>
                      <a:r>
                        <a:rPr lang="en-US" sz="1600" b="0" i="0" u="none" strike="noStrike" noProof="0">
                          <a:solidFill>
                            <a:srgbClr val="000000"/>
                          </a:solidFill>
                          <a:effectLst/>
                          <a:latin typeface="Calibri"/>
                        </a:rPr>
                        <a:t>ENTSO-E will present the next update on DFD at the meeting of September.</a:t>
                      </a:r>
                      <a:endParaRPr lang="en-US"/>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600" b="0" i="0" u="none" strike="noStrike" kern="1200">
                        <a:solidFill>
                          <a:srgbClr val="000000"/>
                        </a:solidFill>
                        <a:effectLst/>
                        <a:highlight>
                          <a:srgbClr val="FFFF00"/>
                        </a:highlight>
                        <a:latin typeface="Calibri"/>
                        <a:ea typeface="+mn-ea"/>
                        <a:cs typeface="Calibri"/>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kern="1200">
                          <a:solidFill>
                            <a:srgbClr val="000000"/>
                          </a:solidFill>
                          <a:effectLst/>
                          <a:latin typeface="Calibri"/>
                          <a:ea typeface="+mn-ea"/>
                          <a:cs typeface="Calibri"/>
                        </a:rPr>
                        <a:t>Materials to be provided separately after RGCE approval.</a:t>
                      </a:r>
                      <a:endParaRPr lang="en-US" sz="1600" b="0" i="0" u="none" strike="noStrike" kern="1200">
                        <a:solidFill>
                          <a:srgbClr val="000000"/>
                        </a:solidFill>
                        <a:effectLst/>
                        <a:latin typeface="Calibri"/>
                        <a:ea typeface="+mn-ea"/>
                        <a:cs typeface="Calibri"/>
                      </a:endParaRPr>
                    </a:p>
                    <a:p>
                      <a:pPr marL="0" algn="l" defTabSz="914400" rtl="0" eaLnBrk="1" fontAlgn="ctr" latinLnBrk="0" hangingPunct="1">
                        <a:buNone/>
                      </a:pPr>
                      <a:endParaRPr lang="en-US" sz="1600" b="0" i="0" u="none" strike="noStrike" kern="120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marL="0" algn="l" defTabSz="914400" rtl="0" eaLnBrk="1" fontAlgn="ctr" latinLnBrk="0" hangingPunct="1">
                        <a:buNone/>
                      </a:pPr>
                      <a:r>
                        <a:rPr lang="en-US" sz="1600" b="0" i="0" u="none" strike="noStrike" kern="1200">
                          <a:solidFill>
                            <a:srgbClr val="000000"/>
                          </a:solidFill>
                          <a:effectLst/>
                          <a:latin typeface="Calibri"/>
                          <a:ea typeface="+mn-ea"/>
                          <a:cs typeface="Calibri"/>
                        </a:rPr>
                        <a:t>Ongoing</a:t>
                      </a:r>
                    </a:p>
                  </a:txBody>
                  <a:tcPr/>
                </a:tc>
                <a:extLst>
                  <a:ext uri="{0D108BD9-81ED-4DB2-BD59-A6C34878D82A}">
                    <a16:rowId xmlns:a16="http://schemas.microsoft.com/office/drawing/2014/main" val="783686194"/>
                  </a:ext>
                </a:extLst>
              </a:tr>
              <a:tr h="10511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a:solidFill>
                            <a:srgbClr val="000000"/>
                          </a:solidFill>
                          <a:effectLst/>
                          <a:latin typeface="Calibri"/>
                          <a:ea typeface="+mn-ea"/>
                          <a:cs typeface="Calibri"/>
                        </a:rPr>
                        <a:t>Implementation of Art.39 of SO GL and follow-up of </a:t>
                      </a:r>
                      <a:r>
                        <a:rPr lang="en-US" sz="1600" b="0" i="0" u="none" strike="noStrike" kern="1200" err="1">
                          <a:solidFill>
                            <a:srgbClr val="000000"/>
                          </a:solidFill>
                          <a:effectLst/>
                          <a:latin typeface="Calibri"/>
                          <a:ea typeface="+mn-ea"/>
                          <a:cs typeface="Calibri"/>
                        </a:rPr>
                        <a:t>RoCoF</a:t>
                      </a:r>
                      <a:r>
                        <a:rPr lang="en-US" sz="1600" b="0" i="0" u="none" strike="noStrike" kern="1200">
                          <a:solidFill>
                            <a:srgbClr val="000000"/>
                          </a:solidFill>
                          <a:effectLst/>
                          <a:latin typeface="Calibri"/>
                          <a:ea typeface="+mn-ea"/>
                          <a:cs typeface="Calibri"/>
                        </a:rPr>
                        <a:t> discussion: ACER will liaise with GC and SO ESC members to establish the Terms of References of the new Expert Group (topic: a macro-economic study is provided by TSOs for adapting system operators to a net zero emissions power system)</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a:solidFill>
                            <a:srgbClr val="000000"/>
                          </a:solidFill>
                          <a:effectLst/>
                          <a:latin typeface="Calibri"/>
                          <a:ea typeface="+mn-ea"/>
                          <a:cs typeface="Calibri"/>
                        </a:rPr>
                        <a:t>EC will initiate a consultation on a forthcoming study which the new EG under GC and SO ESC will aim to support.</a:t>
                      </a:r>
                    </a:p>
                    <a:p>
                      <a:pPr marL="0" algn="l" defTabSz="914400" rtl="0" eaLnBrk="1" fontAlgn="ctr" latinLnBrk="0" hangingPunct="1">
                        <a:buNone/>
                      </a:pPr>
                      <a:endParaRPr lang="en-US" sz="1600" b="0" i="0" u="none" strike="noStrike" kern="120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marL="0" algn="l" defTabSz="914400" rtl="0" eaLnBrk="1" fontAlgn="ctr" latinLnBrk="0" hangingPunct="1">
                        <a:buNone/>
                      </a:pPr>
                      <a:r>
                        <a:rPr lang="en-US" sz="1600" b="0" i="0" u="none" strike="noStrike" kern="1200">
                          <a:solidFill>
                            <a:srgbClr val="000000"/>
                          </a:solidFill>
                          <a:effectLst/>
                          <a:latin typeface="Calibri"/>
                          <a:ea typeface="+mn-ea"/>
                          <a:cs typeface="Calibri"/>
                        </a:rPr>
                        <a:t>Ongoing</a:t>
                      </a:r>
                    </a:p>
                  </a:txBody>
                  <a:tcPr/>
                </a:tc>
                <a:extLst>
                  <a:ext uri="{0D108BD9-81ED-4DB2-BD59-A6C34878D82A}">
                    <a16:rowId xmlns:a16="http://schemas.microsoft.com/office/drawing/2014/main" val="2011761254"/>
                  </a:ext>
                </a:extLst>
              </a:tr>
              <a:tr h="5432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kern="1200">
                          <a:solidFill>
                            <a:srgbClr val="000000"/>
                          </a:solidFill>
                          <a:effectLst/>
                          <a:latin typeface="Calibri"/>
                          <a:ea typeface="+mn-ea"/>
                          <a:cs typeface="Calibri"/>
                        </a:rPr>
                        <a:t>ENTSO-E to provide more detailed answers to Eurelectric on the questions raised related to the Wind Eclipse project.</a:t>
                      </a:r>
                      <a:endParaRPr lang="en-US" sz="1600" b="0" i="0" u="none" strike="noStrike" kern="1200">
                        <a:solidFill>
                          <a:srgbClr val="000000"/>
                        </a:solidFill>
                        <a:effectLst/>
                        <a:latin typeface="Calibri"/>
                        <a:ea typeface="+mn-ea"/>
                        <a:cs typeface="Calibri"/>
                      </a:endParaRPr>
                    </a:p>
                  </a:txBody>
                  <a:tcPr/>
                </a:tc>
                <a:tc>
                  <a:txBody>
                    <a:bodyPr/>
                    <a:lstStyle/>
                    <a:p>
                      <a:pPr marL="0" algn="l" rtl="0" eaLnBrk="1" fontAlgn="ctr" latinLnBrk="0" hangingPunct="1">
                        <a:buNone/>
                      </a:pPr>
                      <a:r>
                        <a:rPr lang="en-US" sz="1600" b="0" i="0" u="none" strike="noStrike" kern="1200">
                          <a:solidFill>
                            <a:srgbClr val="000000"/>
                          </a:solidFill>
                          <a:effectLst/>
                          <a:latin typeface="Calibri"/>
                          <a:ea typeface="+mn-ea"/>
                          <a:cs typeface="Calibri"/>
                        </a:rPr>
                        <a:t>Answers provided via email</a:t>
                      </a:r>
                    </a:p>
                  </a:txBody>
                  <a:tcPr/>
                </a:tc>
                <a:tc>
                  <a:txBody>
                    <a:bodyPr/>
                    <a:lstStyle/>
                    <a:p>
                      <a:pPr marL="0" lvl="0" algn="l" defTabSz="914400">
                        <a:buNone/>
                      </a:pPr>
                      <a:endParaRPr lang="en-US"/>
                    </a:p>
                  </a:txBody>
                  <a:tcPr/>
                </a:tc>
                <a:extLst>
                  <a:ext uri="{0D108BD9-81ED-4DB2-BD59-A6C34878D82A}">
                    <a16:rowId xmlns:a16="http://schemas.microsoft.com/office/drawing/2014/main" val="1884935606"/>
                  </a:ext>
                </a:extLst>
              </a:tr>
              <a:tr h="8109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600" b="0" i="0" u="none" strike="noStrike" kern="1200">
                          <a:solidFill>
                            <a:srgbClr val="000000"/>
                          </a:solidFill>
                          <a:effectLst/>
                          <a:latin typeface="Calibri"/>
                          <a:ea typeface="+mn-ea"/>
                          <a:cs typeface="Calibri"/>
                        </a:rPr>
                        <a:t>ENTSO-E to consider the question on the different voltage limits in the Baltic States and provide insights in the next SO ESC meeting.</a:t>
                      </a:r>
                    </a:p>
                  </a:txBody>
                  <a:tcPr/>
                </a:tc>
                <a:tc>
                  <a:txBody>
                    <a:bodyPr/>
                    <a:lstStyle/>
                    <a:p>
                      <a:pPr marL="0" lvl="0" algn="l" rtl="0">
                        <a:buNone/>
                      </a:pPr>
                      <a:endParaRPr lang="en-US" sz="1600" b="0" i="0" u="none" strike="noStrike" kern="1200">
                        <a:solidFill>
                          <a:srgbClr val="000000"/>
                        </a:solidFill>
                        <a:effectLst/>
                        <a:latin typeface="Calibri"/>
                        <a:ea typeface="+mn-ea"/>
                        <a:cs typeface="Calibri"/>
                      </a:endParaRPr>
                    </a:p>
                  </a:txBody>
                  <a:tcPr/>
                </a:tc>
                <a:tc>
                  <a:txBody>
                    <a:bodyPr/>
                    <a:lstStyle/>
                    <a:p>
                      <a:pPr marL="0" lvl="0" algn="l" defTabSz="914400">
                        <a:buNone/>
                      </a:pPr>
                      <a:endParaRPr lang="en-US"/>
                    </a:p>
                  </a:txBody>
                  <a:tcPr/>
                </a:tc>
                <a:extLst>
                  <a:ext uri="{0D108BD9-81ED-4DB2-BD59-A6C34878D82A}">
                    <a16:rowId xmlns:a16="http://schemas.microsoft.com/office/drawing/2014/main" val="2269112816"/>
                  </a:ext>
                </a:extLst>
              </a:tr>
            </a:tbl>
          </a:graphicData>
        </a:graphic>
      </p:graphicFrame>
    </p:spTree>
    <p:extLst>
      <p:ext uri="{BB962C8B-B14F-4D97-AF65-F5344CB8AC3E}">
        <p14:creationId xmlns:p14="http://schemas.microsoft.com/office/powerpoint/2010/main" val="1418729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A6F92685-449D-40D5-B4BA-ECF196D98E15}"/>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83E5E7D1-0564-4E15-8C3D-9EF8AC0B8F52}"/>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a:latin typeface="Calibri" panose="020F0502020204030204" pitchFamily="34" charset="0"/>
                <a:cs typeface="Calibri" panose="020F0502020204030204" pitchFamily="34" charset="0"/>
              </a:rPr>
              <a:t>Introduction</a:t>
            </a:r>
            <a:endParaRPr lang="en-US">
              <a:latin typeface="Calibri" panose="020F0502020204030204" pitchFamily="34" charset="0"/>
              <a:cs typeface="Calibri" panose="020F0502020204030204" pitchFamily="34" charset="0"/>
            </a:endParaRPr>
          </a:p>
          <a:p>
            <a:pPr marL="0" marR="0" lvl="0" indent="0" algn="l" defTabSz="914400" rtl="0" eaLnBrk="1" fontAlgn="auto" latinLnBrk="0" hangingPunct="1">
              <a:lnSpc>
                <a:spcPts val="3200"/>
              </a:lnSpc>
              <a:spcBef>
                <a:spcPct val="0"/>
              </a:spcBef>
              <a:spcAft>
                <a:spcPts val="0"/>
              </a:spcAft>
              <a:buClrTx/>
              <a:buSzTx/>
              <a:buFontTx/>
              <a:buNone/>
              <a:tabLst/>
              <a:defRPr/>
            </a:pP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D18AEACA-A51C-4523-97D6-1DFE8FE915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sp>
        <p:nvSpPr>
          <p:cNvPr id="4" name="Textfeld 3">
            <a:extLst>
              <a:ext uri="{FF2B5EF4-FFF2-40B4-BE49-F238E27FC236}">
                <a16:creationId xmlns:a16="http://schemas.microsoft.com/office/drawing/2014/main" id="{7F04E124-F4DE-9368-A20A-E96F59B15866}"/>
              </a:ext>
            </a:extLst>
          </p:cNvPr>
          <p:cNvSpPr txBox="1"/>
          <p:nvPr/>
        </p:nvSpPr>
        <p:spPr>
          <a:xfrm>
            <a:off x="578928" y="2068721"/>
            <a:ext cx="4813620" cy="2862322"/>
          </a:xfrm>
          <a:prstGeom prst="rect">
            <a:avLst/>
          </a:prstGeom>
          <a:noFill/>
        </p:spPr>
        <p:txBody>
          <a:bodyPr wrap="square">
            <a:spAutoFit/>
          </a:bodyPr>
          <a:lstStyle/>
          <a:p>
            <a:pPr marL="285750" indent="-285750" algn="l" fontAlgn="base">
              <a:buFont typeface="Arial" panose="020B0604020202020204" pitchFamily="34" charset="0"/>
              <a:buChar char="•"/>
            </a:pPr>
            <a:r>
              <a:rPr lang="en-US" b="0" i="0">
                <a:solidFill>
                  <a:srgbClr val="20188A"/>
                </a:solidFill>
                <a:effectLst/>
                <a:latin typeface="Calibri" panose="020F0502020204030204" pitchFamily="34" charset="0"/>
                <a:cs typeface="Calibri" panose="020F0502020204030204" pitchFamily="34" charset="0"/>
              </a:rPr>
              <a:t>On 28 April 2025, at 12:33 CEST, Spain and Portugal suffered a total blackout. A small area in the South of France (in the border with Spain) was also affected during a limited period of time. </a:t>
            </a:r>
          </a:p>
          <a:p>
            <a:pPr marL="285750" indent="-285750" algn="l" fontAlgn="base">
              <a:buFont typeface="Arial" panose="020B0604020202020204" pitchFamily="34" charset="0"/>
              <a:buChar char="•"/>
            </a:pPr>
            <a:endParaRPr lang="en-US">
              <a:solidFill>
                <a:srgbClr val="20188A"/>
              </a:solidFill>
              <a:latin typeface="Calibri" panose="020F0502020204030204" pitchFamily="34" charset="0"/>
              <a:cs typeface="Calibri" panose="020F0502020204030204" pitchFamily="34" charset="0"/>
            </a:endParaRPr>
          </a:p>
          <a:p>
            <a:pPr marL="285750" indent="-285750" algn="l" fontAlgn="base">
              <a:buFont typeface="Arial" panose="020B0604020202020204" pitchFamily="34" charset="0"/>
              <a:buChar char="•"/>
            </a:pPr>
            <a:r>
              <a:rPr lang="en-US" b="0" i="0">
                <a:solidFill>
                  <a:srgbClr val="20188A"/>
                </a:solidFill>
                <a:effectLst/>
                <a:latin typeface="Calibri" panose="020F0502020204030204" pitchFamily="34" charset="0"/>
                <a:cs typeface="Calibri" panose="020F0502020204030204" pitchFamily="34" charset="0"/>
              </a:rPr>
              <a:t>The rest of the European power system did not experience any disturbance as a result of the incident.</a:t>
            </a:r>
          </a:p>
          <a:p>
            <a:pPr algn="l" fontAlgn="base"/>
            <a:endParaRPr lang="en-US" b="0" i="0">
              <a:solidFill>
                <a:srgbClr val="20188A"/>
              </a:solidFill>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C0AD42F-32AC-3F2E-FCAF-4D47A28E93DA}"/>
              </a:ext>
            </a:extLst>
          </p:cNvPr>
          <p:cNvPicPr>
            <a:picLocks noChangeAspect="1"/>
          </p:cNvPicPr>
          <p:nvPr/>
        </p:nvPicPr>
        <p:blipFill rotWithShape="1">
          <a:blip r:embed="rId4"/>
          <a:srcRect l="23835" t="1563" r="2213" b="7471"/>
          <a:stretch/>
        </p:blipFill>
        <p:spPr>
          <a:xfrm>
            <a:off x="5819785" y="756511"/>
            <a:ext cx="6294536" cy="4738898"/>
          </a:xfrm>
          <a:prstGeom prst="rect">
            <a:avLst/>
          </a:prstGeom>
        </p:spPr>
      </p:pic>
      <p:pic>
        <p:nvPicPr>
          <p:cNvPr id="8" name="Picture 7">
            <a:extLst>
              <a:ext uri="{FF2B5EF4-FFF2-40B4-BE49-F238E27FC236}">
                <a16:creationId xmlns:a16="http://schemas.microsoft.com/office/drawing/2014/main" id="{7E6E1BD6-C4DF-367E-4BC8-7E4667B4877F}"/>
              </a:ext>
            </a:extLst>
          </p:cNvPr>
          <p:cNvPicPr>
            <a:picLocks noChangeAspect="1"/>
          </p:cNvPicPr>
          <p:nvPr/>
        </p:nvPicPr>
        <p:blipFill>
          <a:blip r:embed="rId5"/>
          <a:stretch>
            <a:fillRect/>
          </a:stretch>
        </p:blipFill>
        <p:spPr>
          <a:xfrm>
            <a:off x="7714507" y="5680918"/>
            <a:ext cx="1174729" cy="724269"/>
          </a:xfrm>
          <a:prstGeom prst="rect">
            <a:avLst/>
          </a:prstGeom>
        </p:spPr>
      </p:pic>
    </p:spTree>
    <p:extLst>
      <p:ext uri="{BB962C8B-B14F-4D97-AF65-F5344CB8AC3E}">
        <p14:creationId xmlns:p14="http://schemas.microsoft.com/office/powerpoint/2010/main" val="39381433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605F722-4026-1DB9-264A-5FE3A0C95DDC}"/>
              </a:ext>
            </a:extLst>
          </p:cNvPr>
          <p:cNvSpPr/>
          <p:nvPr/>
        </p:nvSpPr>
        <p:spPr>
          <a:xfrm>
            <a:off x="10079506" y="5925704"/>
            <a:ext cx="1770366" cy="7607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1">
            <a:extLst>
              <a:ext uri="{FF2B5EF4-FFF2-40B4-BE49-F238E27FC236}">
                <a16:creationId xmlns:a16="http://schemas.microsoft.com/office/drawing/2014/main" id="{A6F92685-449D-40D5-B4BA-ECF196D98E15}"/>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83E5E7D1-0564-4E15-8C3D-9EF8AC0B8F52}"/>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a:latin typeface="Calibri" panose="020F0502020204030204" pitchFamily="34" charset="0"/>
                <a:cs typeface="Calibri" panose="020F0502020204030204" pitchFamily="34" charset="0"/>
              </a:rPr>
              <a:t>System conditions before the incident</a:t>
            </a:r>
            <a:r>
              <a:rPr lang="hu-HU">
                <a:latin typeface="Calibri" panose="020F0502020204030204" pitchFamily="34" charset="0"/>
                <a:cs typeface="Calibri" panose="020F0502020204030204" pitchFamily="34" charset="0"/>
              </a:rPr>
              <a:t> (9:00 - 12:00 CEST)</a:t>
            </a:r>
            <a:endParaRPr lang="en-US">
              <a:latin typeface="Calibri" panose="020F0502020204030204" pitchFamily="34" charset="0"/>
              <a:cs typeface="Calibri" panose="020F0502020204030204" pitchFamily="34" charset="0"/>
            </a:endParaRPr>
          </a:p>
        </p:txBody>
      </p:sp>
      <p:sp>
        <p:nvSpPr>
          <p:cNvPr id="4" name="Textfeld 3">
            <a:extLst>
              <a:ext uri="{FF2B5EF4-FFF2-40B4-BE49-F238E27FC236}">
                <a16:creationId xmlns:a16="http://schemas.microsoft.com/office/drawing/2014/main" id="{7F04E124-F4DE-9368-A20A-E96F59B15866}"/>
              </a:ext>
            </a:extLst>
          </p:cNvPr>
          <p:cNvSpPr txBox="1"/>
          <p:nvPr/>
        </p:nvSpPr>
        <p:spPr>
          <a:xfrm>
            <a:off x="342128" y="1419140"/>
            <a:ext cx="6114098" cy="5078313"/>
          </a:xfrm>
          <a:prstGeom prst="rect">
            <a:avLst/>
          </a:prstGeom>
          <a:noFill/>
        </p:spPr>
        <p:txBody>
          <a:bodyPr wrap="square">
            <a:spAutoFit/>
          </a:bodyPr>
          <a:lstStyle/>
          <a:p>
            <a:pPr marL="285750" indent="-285750" fontAlgn="base">
              <a:buFont typeface="Arial" panose="020B0604020202020204" pitchFamily="34" charset="0"/>
              <a:buChar char="•"/>
            </a:pPr>
            <a:r>
              <a:rPr lang="en-US" dirty="0">
                <a:solidFill>
                  <a:srgbClr val="20188A"/>
                </a:solidFill>
                <a:latin typeface="Calibri" panose="020F0502020204030204" pitchFamily="34" charset="0"/>
                <a:cs typeface="Calibri" panose="020F0502020204030204" pitchFamily="34" charset="0"/>
              </a:rPr>
              <a:t>The voltage in the transmission system remained below the upper operational limits </a:t>
            </a:r>
          </a:p>
          <a:p>
            <a:pPr fontAlgn="base"/>
            <a:endParaRPr lang="en-US" dirty="0">
              <a:solidFill>
                <a:srgbClr val="20188A"/>
              </a:solidFill>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dirty="0">
                <a:solidFill>
                  <a:srgbClr val="20188A"/>
                </a:solidFill>
                <a:latin typeface="Calibri" panose="020F0502020204030204" pitchFamily="34" charset="0"/>
                <a:cs typeface="Calibri" panose="020F0502020204030204" pitchFamily="34" charset="0"/>
              </a:rPr>
              <a:t>In Spain, the following limits apply in accordance with the official Operational Procedure 1.4 (link), §3.2 (free translation): </a:t>
            </a:r>
            <a:r>
              <a:rPr lang="en-US" i="1" dirty="0">
                <a:solidFill>
                  <a:srgbClr val="20188A"/>
                </a:solidFill>
                <a:latin typeface="Calibri" panose="020F0502020204030204" pitchFamily="34" charset="0"/>
                <a:cs typeface="Calibri" panose="020F0502020204030204" pitchFamily="34" charset="0"/>
              </a:rPr>
              <a:t>“Voltages at the nodes - Under normal operating conditions, the voltage at the 400 kV level at the connection nodes will be between 390 and 420 kV. At the 220 kV level, the voltage will be between 205 and 245 kV. Eventually, maximum values of up to 435 kV and minimum values of up to 375 kV may occur at the 400 kV level. At the 220 kV level, voltages may eventually drop to 200 kV. Any installation directly connected to the transmission network must be able to withstand the above values without damage or disconnection.” </a:t>
            </a:r>
          </a:p>
          <a:p>
            <a:pPr marL="285750" indent="-285750" fontAlgn="base">
              <a:buFont typeface="Arial" panose="020B0604020202020204" pitchFamily="34" charset="0"/>
              <a:buChar char="•"/>
            </a:pPr>
            <a:endParaRPr lang="en-US" dirty="0">
              <a:solidFill>
                <a:srgbClr val="20188A"/>
              </a:solidFill>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dirty="0">
                <a:solidFill>
                  <a:srgbClr val="20188A"/>
                </a:solidFill>
                <a:latin typeface="Calibri" panose="020F0502020204030204" pitchFamily="34" charset="0"/>
                <a:cs typeface="Calibri" panose="020F0502020204030204" pitchFamily="34" charset="0"/>
              </a:rPr>
              <a:t>The Expert Panel has formally asked CNMC, the Spanish NRA, to provide their interpretation on this rule</a:t>
            </a:r>
          </a:p>
        </p:txBody>
      </p:sp>
      <p:sp>
        <p:nvSpPr>
          <p:cNvPr id="13" name="TextBox 12">
            <a:extLst>
              <a:ext uri="{FF2B5EF4-FFF2-40B4-BE49-F238E27FC236}">
                <a16:creationId xmlns:a16="http://schemas.microsoft.com/office/drawing/2014/main" id="{C572B19A-E69B-CEFB-9991-0D5BAFBE4DAB}"/>
              </a:ext>
            </a:extLst>
          </p:cNvPr>
          <p:cNvSpPr txBox="1"/>
          <p:nvPr/>
        </p:nvSpPr>
        <p:spPr>
          <a:xfrm>
            <a:off x="6359479" y="5225721"/>
            <a:ext cx="5634600" cy="430374"/>
          </a:xfrm>
          <a:prstGeom prst="rect">
            <a:avLst/>
          </a:prstGeom>
          <a:noFill/>
        </p:spPr>
        <p:txBody>
          <a:bodyPr wrap="square" lIns="91440" tIns="45720" rIns="91440" bIns="45720" anchor="t">
            <a:spAutoFit/>
          </a:bodyPr>
          <a:lstStyle/>
          <a:p>
            <a:pPr marL="228600" algn="just">
              <a:lnSpc>
                <a:spcPct val="107000"/>
              </a:lnSpc>
              <a:spcAft>
                <a:spcPts val="800"/>
              </a:spcAft>
            </a:pPr>
            <a:r>
              <a:rPr lang="en-US" sz="1050" kern="100" dirty="0">
                <a:solidFill>
                  <a:srgbClr val="20188A"/>
                </a:solidFill>
                <a:effectLst/>
                <a:latin typeface="Calibri"/>
                <a:ea typeface="Arial" panose="020B0604020202020204" pitchFamily="34" charset="0"/>
                <a:cs typeface="Calibri"/>
              </a:rPr>
              <a:t>Voltage evolution from 9:00 to 12:00 in the main 400 kV transmission substations in Spain </a:t>
            </a:r>
            <a:r>
              <a:rPr lang="en-US" sz="1050" kern="100" dirty="0">
                <a:solidFill>
                  <a:srgbClr val="20188A"/>
                </a:solidFill>
                <a:latin typeface="Calibri"/>
                <a:ea typeface="Arial" panose="020B0604020202020204" pitchFamily="34" charset="0"/>
                <a:cs typeface="Calibri"/>
              </a:rPr>
              <a:t>and Portugal </a:t>
            </a:r>
            <a:r>
              <a:rPr lang="en-US" sz="1050" kern="100" dirty="0">
                <a:solidFill>
                  <a:srgbClr val="20188A"/>
                </a:solidFill>
                <a:latin typeface="Calibri" panose="020F0502020204030204" pitchFamily="34" charset="0"/>
                <a:ea typeface="Arial" panose="020B0604020202020204" pitchFamily="34" charset="0"/>
                <a:cs typeface="Calibri" panose="020F0502020204030204" pitchFamily="34" charset="0"/>
              </a:rPr>
              <a:t>   </a:t>
            </a:r>
            <a:r>
              <a:rPr lang="en-US" sz="1050" kern="100" dirty="0">
                <a:solidFill>
                  <a:srgbClr val="20188A"/>
                </a:solidFill>
                <a:effectLst/>
                <a:latin typeface="Calibri"/>
                <a:ea typeface="Arial" panose="020B0604020202020204" pitchFamily="34" charset="0"/>
                <a:cs typeface="Calibri"/>
              </a:rPr>
              <a:t>[source: </a:t>
            </a:r>
            <a:r>
              <a:rPr lang="en-US" sz="1050" kern="100" dirty="0" err="1">
                <a:solidFill>
                  <a:srgbClr val="20188A"/>
                </a:solidFill>
                <a:latin typeface="Calibri"/>
                <a:ea typeface="Arial" panose="020B0604020202020204" pitchFamily="34" charset="0"/>
                <a:cs typeface="Calibri"/>
              </a:rPr>
              <a:t>telemeasure</a:t>
            </a:r>
            <a:r>
              <a:rPr lang="en-US" sz="1050" kern="100" dirty="0">
                <a:solidFill>
                  <a:srgbClr val="20188A"/>
                </a:solidFill>
                <a:latin typeface="Calibri"/>
                <a:ea typeface="Arial" panose="020B0604020202020204" pitchFamily="34" charset="0"/>
                <a:cs typeface="Calibri"/>
              </a:rPr>
              <a:t> every 4 sec.</a:t>
            </a:r>
            <a:r>
              <a:rPr lang="en-US" sz="1050" kern="100" dirty="0">
                <a:solidFill>
                  <a:srgbClr val="20188A"/>
                </a:solidFill>
                <a:effectLst/>
                <a:latin typeface="Calibri"/>
                <a:ea typeface="Arial" panose="020B0604020202020204" pitchFamily="34" charset="0"/>
                <a:cs typeface="Calibri"/>
              </a:rPr>
              <a:t> from Red Electrica and REN)]</a:t>
            </a:r>
            <a:r>
              <a:rPr lang="en-GB" sz="1050" kern="100" dirty="0">
                <a:solidFill>
                  <a:srgbClr val="20188A"/>
                </a:solidFill>
                <a:effectLst/>
                <a:latin typeface="Calibri"/>
                <a:ea typeface="Aptos" panose="020B0004020202020204" pitchFamily="34" charset="0"/>
                <a:cs typeface="Calibri"/>
              </a:rPr>
              <a:t> </a:t>
            </a:r>
          </a:p>
        </p:txBody>
      </p:sp>
      <p:pic>
        <p:nvPicPr>
          <p:cNvPr id="12" name="Picture 11" descr="Imagen 1, Bild">
            <a:extLst>
              <a:ext uri="{FF2B5EF4-FFF2-40B4-BE49-F238E27FC236}">
                <a16:creationId xmlns:a16="http://schemas.microsoft.com/office/drawing/2014/main" id="{A4DC3C10-1EF5-49E2-5FBE-4D99188BC17A}"/>
              </a:ext>
            </a:extLst>
          </p:cNvPr>
          <p:cNvPicPr>
            <a:picLocks noChangeAspect="1"/>
          </p:cNvPicPr>
          <p:nvPr/>
        </p:nvPicPr>
        <p:blipFill>
          <a:blip r:embed="rId3"/>
          <a:stretch>
            <a:fillRect/>
          </a:stretch>
        </p:blipFill>
        <p:spPr>
          <a:xfrm>
            <a:off x="6634903" y="2255311"/>
            <a:ext cx="5378232" cy="2858283"/>
          </a:xfrm>
          <a:prstGeom prst="rect">
            <a:avLst/>
          </a:prstGeom>
        </p:spPr>
      </p:pic>
    </p:spTree>
    <p:extLst>
      <p:ext uri="{BB962C8B-B14F-4D97-AF65-F5344CB8AC3E}">
        <p14:creationId xmlns:p14="http://schemas.microsoft.com/office/powerpoint/2010/main" val="2677790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4FECB-33BD-3055-A8FA-7595173243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57B8E7-3B7C-43A4-7ED1-043FB0185ECB}"/>
              </a:ext>
            </a:extLst>
          </p:cNvPr>
          <p:cNvSpPr>
            <a:spLocks noGrp="1"/>
          </p:cNvSpPr>
          <p:nvPr>
            <p:ph type="title"/>
          </p:nvPr>
        </p:nvSpPr>
        <p:spPr>
          <a:xfrm>
            <a:off x="450391" y="392634"/>
            <a:ext cx="11617788" cy="936104"/>
          </a:xfrm>
        </p:spPr>
        <p:txBody>
          <a:bodyPr lIns="91440" tIns="45720" rIns="91440" bIns="45720" anchor="t"/>
          <a:lstStyle/>
          <a:p>
            <a:pPr>
              <a:lnSpc>
                <a:spcPct val="90000"/>
              </a:lnSpc>
              <a:spcBef>
                <a:spcPts val="1000"/>
              </a:spcBef>
            </a:pPr>
            <a:r>
              <a:rPr lang="de-AT" dirty="0" err="1">
                <a:latin typeface="Calibri"/>
                <a:ea typeface="Calibri"/>
                <a:cs typeface="Calibri"/>
              </a:rPr>
              <a:t>Oscillations</a:t>
            </a:r>
            <a:r>
              <a:rPr lang="de-AT" dirty="0">
                <a:latin typeface="Calibri"/>
                <a:ea typeface="Calibri"/>
                <a:cs typeface="Calibri"/>
              </a:rPr>
              <a:t> and m</a:t>
            </a:r>
            <a:r>
              <a:rPr lang="hu-HU" dirty="0">
                <a:latin typeface="Calibri"/>
                <a:ea typeface="Calibri"/>
                <a:cs typeface="Calibri"/>
              </a:rPr>
              <a:t>itigation measures</a:t>
            </a:r>
            <a:r>
              <a:rPr lang="de-AT" dirty="0">
                <a:latin typeface="Calibri"/>
                <a:ea typeface="Calibri"/>
                <a:cs typeface="Calibri"/>
              </a:rPr>
              <a:t> </a:t>
            </a:r>
            <a:r>
              <a:rPr lang="de-AT" dirty="0" err="1">
                <a:latin typeface="Calibri"/>
                <a:ea typeface="Calibri"/>
                <a:cs typeface="Calibri"/>
              </a:rPr>
              <a:t>from</a:t>
            </a:r>
            <a:r>
              <a:rPr lang="de-AT" dirty="0">
                <a:latin typeface="Calibri"/>
                <a:ea typeface="Calibri"/>
                <a:cs typeface="Calibri"/>
              </a:rPr>
              <a:t> 12:00</a:t>
            </a:r>
            <a:endParaRPr lang="hu-HU" dirty="0">
              <a:ea typeface="Calibri"/>
            </a:endParaRPr>
          </a:p>
        </p:txBody>
      </p:sp>
      <p:sp>
        <p:nvSpPr>
          <p:cNvPr id="6" name="CasellaDiTesto 5">
            <a:extLst>
              <a:ext uri="{FF2B5EF4-FFF2-40B4-BE49-F238E27FC236}">
                <a16:creationId xmlns:a16="http://schemas.microsoft.com/office/drawing/2014/main" id="{C105271E-1D23-FBDE-DCF2-D981099B1C49}"/>
              </a:ext>
            </a:extLst>
          </p:cNvPr>
          <p:cNvSpPr txBox="1"/>
          <p:nvPr/>
        </p:nvSpPr>
        <p:spPr>
          <a:xfrm>
            <a:off x="471140" y="1215432"/>
            <a:ext cx="4544521" cy="5012334"/>
          </a:xfrm>
          <a:prstGeom prst="rect">
            <a:avLst/>
          </a:prstGeom>
          <a:noFill/>
        </p:spPr>
        <p:txBody>
          <a:bodyPr wrap="square">
            <a:spAutoFit/>
          </a:bodyPr>
          <a:lstStyle/>
          <a:p>
            <a:pPr fontAlgn="base">
              <a:lnSpc>
                <a:spcPct val="115000"/>
              </a:lnSpc>
              <a:spcAft>
                <a:spcPts val="800"/>
              </a:spcAft>
            </a:pPr>
            <a:r>
              <a:rPr lang="hu-HU" dirty="0">
                <a:solidFill>
                  <a:srgbClr val="20188A"/>
                </a:solidFill>
                <a:latin typeface="Calibri" panose="020F0502020204030204" pitchFamily="34" charset="0"/>
                <a:cs typeface="Calibri" panose="020F0502020204030204" pitchFamily="34" charset="0"/>
              </a:rPr>
              <a:t>T</a:t>
            </a:r>
            <a:r>
              <a:rPr lang="en-GB" dirty="0">
                <a:solidFill>
                  <a:srgbClr val="20188A"/>
                </a:solidFill>
                <a:latin typeface="Calibri" panose="020F0502020204030204" pitchFamily="34" charset="0"/>
                <a:cs typeface="Calibri" panose="020F0502020204030204" pitchFamily="34" charset="0"/>
              </a:rPr>
              <a:t>he operators in the control rooms of the relevant TSOs took several mitigating measures (defined in the stablished operation protocols):</a:t>
            </a:r>
            <a:endParaRPr lang="hu-HU" dirty="0">
              <a:solidFill>
                <a:srgbClr val="20188A"/>
              </a:solidFill>
              <a:latin typeface="Calibri" panose="020F0502020204030204" pitchFamily="34" charset="0"/>
              <a:cs typeface="Calibri" panose="020F0502020204030204" pitchFamily="34" charset="0"/>
            </a:endParaRPr>
          </a:p>
          <a:p>
            <a:pPr marL="285750" lvl="0" indent="-285750" fontAlgn="base">
              <a:lnSpc>
                <a:spcPct val="107000"/>
              </a:lnSpc>
              <a:buFont typeface="Arial" panose="020B0604020202020204" pitchFamily="34" charset="0"/>
              <a:buChar char="•"/>
            </a:pPr>
            <a:r>
              <a:rPr lang="en-GB" dirty="0">
                <a:solidFill>
                  <a:srgbClr val="20188A"/>
                </a:solidFill>
                <a:latin typeface="Calibri" panose="020F0502020204030204" pitchFamily="34" charset="0"/>
                <a:cs typeface="Calibri" panose="020F0502020204030204" pitchFamily="34" charset="0"/>
              </a:rPr>
              <a:t>lines were switched on to decrease the system impedance and improve the generators stability</a:t>
            </a:r>
            <a:endParaRPr lang="hu-HU" dirty="0">
              <a:solidFill>
                <a:srgbClr val="20188A"/>
              </a:solidFill>
              <a:latin typeface="Calibri" panose="020F0502020204030204" pitchFamily="34" charset="0"/>
              <a:cs typeface="Calibri" panose="020F0502020204030204" pitchFamily="34" charset="0"/>
            </a:endParaRPr>
          </a:p>
          <a:p>
            <a:pPr marL="285750" lvl="0" indent="-285750" fontAlgn="base">
              <a:lnSpc>
                <a:spcPct val="107000"/>
              </a:lnSpc>
              <a:buFont typeface="Arial" panose="020B0604020202020204" pitchFamily="34" charset="0"/>
              <a:buChar char="•"/>
            </a:pPr>
            <a:r>
              <a:rPr lang="en-GB" dirty="0">
                <a:solidFill>
                  <a:srgbClr val="20188A"/>
                </a:solidFill>
                <a:latin typeface="Calibri" panose="020F0502020204030204" pitchFamily="34" charset="0"/>
                <a:cs typeface="Calibri" panose="020F0502020204030204" pitchFamily="34" charset="0"/>
              </a:rPr>
              <a:t>fixed power operation mode was set up on the HVDC link between Spain and France as this is an effective measure to mitigate oscillations   </a:t>
            </a:r>
            <a:endParaRPr lang="hu-HU" dirty="0">
              <a:solidFill>
                <a:srgbClr val="20188A"/>
              </a:solidFill>
              <a:latin typeface="Calibri" panose="020F0502020204030204" pitchFamily="34" charset="0"/>
              <a:cs typeface="Calibri" panose="020F0502020204030204" pitchFamily="34" charset="0"/>
            </a:endParaRPr>
          </a:p>
          <a:p>
            <a:pPr marL="285750" lvl="0" indent="-285750" fontAlgn="base">
              <a:lnSpc>
                <a:spcPct val="107000"/>
              </a:lnSpc>
              <a:spcAft>
                <a:spcPts val="800"/>
              </a:spcAft>
              <a:buFont typeface="Arial" panose="020B0604020202020204" pitchFamily="34" charset="0"/>
              <a:buChar char="•"/>
            </a:pPr>
            <a:r>
              <a:rPr lang="en-GB" dirty="0">
                <a:solidFill>
                  <a:srgbClr val="20188A"/>
                </a:solidFill>
                <a:latin typeface="Calibri" panose="020F0502020204030204" pitchFamily="34" charset="0"/>
                <a:cs typeface="Calibri" panose="020F0502020204030204" pitchFamily="34" charset="0"/>
              </a:rPr>
              <a:t>the flow between Spain and France was reduced, as additional countermeasure to decrease Iberian centre of inertia angle against the rest of the Continental Europe power system.</a:t>
            </a:r>
            <a:endParaRPr lang="hu-HU" dirty="0">
              <a:solidFill>
                <a:srgbClr val="20188A"/>
              </a:solidFill>
              <a:latin typeface="Calibri" panose="020F0502020204030204" pitchFamily="34" charset="0"/>
              <a:cs typeface="Calibri" panose="020F0502020204030204" pitchFamily="34" charset="0"/>
            </a:endParaRPr>
          </a:p>
        </p:txBody>
      </p:sp>
      <p:pic>
        <p:nvPicPr>
          <p:cNvPr id="4" name="Immagine 1" descr="Immagine che contiene testo, diagramma, Diagramma, linea&#10;&#10;Il contenuto generato dall'IA potrebbe non essere corretto.">
            <a:extLst>
              <a:ext uri="{FF2B5EF4-FFF2-40B4-BE49-F238E27FC236}">
                <a16:creationId xmlns:a16="http://schemas.microsoft.com/office/drawing/2014/main" id="{ABC667AD-7C05-F77F-9FD9-A56C198E4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535" y="901428"/>
            <a:ext cx="6757289" cy="3848388"/>
          </a:xfrm>
          <a:prstGeom prst="rect">
            <a:avLst/>
          </a:prstGeom>
        </p:spPr>
      </p:pic>
      <p:sp>
        <p:nvSpPr>
          <p:cNvPr id="11" name="Szövegdoboz 10">
            <a:extLst>
              <a:ext uri="{FF2B5EF4-FFF2-40B4-BE49-F238E27FC236}">
                <a16:creationId xmlns:a16="http://schemas.microsoft.com/office/drawing/2014/main" id="{4E04367F-4BBC-BAD1-A4E9-DFD5EC31F583}"/>
              </a:ext>
            </a:extLst>
          </p:cNvPr>
          <p:cNvSpPr txBox="1"/>
          <p:nvPr/>
        </p:nvSpPr>
        <p:spPr>
          <a:xfrm>
            <a:off x="10211234" y="3410544"/>
            <a:ext cx="1867989" cy="1566454"/>
          </a:xfrm>
          <a:prstGeom prst="rect">
            <a:avLst/>
          </a:prstGeom>
          <a:noFill/>
        </p:spPr>
        <p:txBody>
          <a:bodyPr wrap="square">
            <a:spAutoFit/>
          </a:bodyPr>
          <a:lstStyle/>
          <a:p>
            <a:pPr>
              <a:lnSpc>
                <a:spcPct val="115000"/>
              </a:lnSpc>
              <a:spcAft>
                <a:spcPts val="800"/>
              </a:spcAft>
            </a:pPr>
            <a:r>
              <a:rPr lang="en-GB" sz="1200" dirty="0">
                <a:solidFill>
                  <a:srgbClr val="38479F"/>
                </a:solidFill>
                <a:latin typeface="Calibri" panose="020F0502020204030204" pitchFamily="34" charset="0"/>
                <a:cs typeface="Calibri" panose="020F0502020204030204" pitchFamily="34" charset="0"/>
              </a:rPr>
              <a:t>Voltage angle difference evolution after 12:00 CEST, and the effect of the countermeasures, at 4 locations in the Iberian Peninsula (source: PMU data from Red </a:t>
            </a:r>
            <a:r>
              <a:rPr lang="en-GB" sz="1200" dirty="0" err="1">
                <a:solidFill>
                  <a:srgbClr val="38479F"/>
                </a:solidFill>
                <a:latin typeface="Calibri" panose="020F0502020204030204" pitchFamily="34" charset="0"/>
                <a:cs typeface="Calibri" panose="020F0502020204030204" pitchFamily="34" charset="0"/>
              </a:rPr>
              <a:t>Eléctrica</a:t>
            </a:r>
            <a:r>
              <a:rPr lang="en-GB" sz="1200" dirty="0">
                <a:solidFill>
                  <a:srgbClr val="38479F"/>
                </a:solidFill>
                <a:latin typeface="Calibri" panose="020F0502020204030204" pitchFamily="34" charset="0"/>
                <a:cs typeface="Calibri" panose="020F0502020204030204" pitchFamily="34" charset="0"/>
              </a:rPr>
              <a:t>)</a:t>
            </a:r>
            <a:endParaRPr lang="hu-HU" sz="1200" dirty="0">
              <a:solidFill>
                <a:srgbClr val="38479F"/>
              </a:solidFill>
              <a:latin typeface="Calibri" panose="020F050202020403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B3C7B193-689D-F30B-68DA-410A8E16E397}"/>
              </a:ext>
            </a:extLst>
          </p:cNvPr>
          <p:cNvSpPr txBox="1"/>
          <p:nvPr/>
        </p:nvSpPr>
        <p:spPr>
          <a:xfrm>
            <a:off x="9616989" y="5551568"/>
            <a:ext cx="2484005" cy="461665"/>
          </a:xfrm>
          <a:prstGeom prst="rect">
            <a:avLst/>
          </a:prstGeom>
          <a:noFill/>
        </p:spPr>
        <p:txBody>
          <a:bodyPr wrap="square" lIns="91440" tIns="45720" rIns="91440" bIns="45720" rtlCol="0" anchor="t">
            <a:spAutoFit/>
          </a:bodyPr>
          <a:lstStyle/>
          <a:p>
            <a:r>
              <a:rPr lang="en-GB" sz="1200" dirty="0">
                <a:solidFill>
                  <a:srgbClr val="38479F"/>
                </a:solidFill>
                <a:latin typeface="Calibri"/>
                <a:ea typeface="Calibri"/>
                <a:cs typeface="Calibri"/>
              </a:rPr>
              <a:t>Mode shapes of first and second oscillation</a:t>
            </a:r>
            <a:endParaRPr lang="en-US" sz="1200" dirty="0" err="1">
              <a:solidFill>
                <a:srgbClr val="38479F"/>
              </a:solidFill>
              <a:latin typeface="Calibri"/>
              <a:ea typeface="Calibri"/>
              <a:cs typeface="Calibri"/>
            </a:endParaRPr>
          </a:p>
        </p:txBody>
      </p:sp>
      <p:pic>
        <p:nvPicPr>
          <p:cNvPr id="3" name="Picture 8">
            <a:extLst>
              <a:ext uri="{FF2B5EF4-FFF2-40B4-BE49-F238E27FC236}">
                <a16:creationId xmlns:a16="http://schemas.microsoft.com/office/drawing/2014/main" id="{7C56237D-BAA3-C5E8-1BAF-B102A85E129F}"/>
              </a:ext>
            </a:extLst>
          </p:cNvPr>
          <p:cNvPicPr>
            <a:picLocks noChangeAspect="1"/>
          </p:cNvPicPr>
          <p:nvPr/>
        </p:nvPicPr>
        <p:blipFill>
          <a:blip r:embed="rId3"/>
          <a:stretch>
            <a:fillRect/>
          </a:stretch>
        </p:blipFill>
        <p:spPr>
          <a:xfrm>
            <a:off x="5595352" y="4951916"/>
            <a:ext cx="1828614" cy="1790449"/>
          </a:xfrm>
          <a:prstGeom prst="rect">
            <a:avLst/>
          </a:prstGeom>
        </p:spPr>
      </p:pic>
      <p:pic>
        <p:nvPicPr>
          <p:cNvPr id="7" name="Picture 1">
            <a:extLst>
              <a:ext uri="{FF2B5EF4-FFF2-40B4-BE49-F238E27FC236}">
                <a16:creationId xmlns:a16="http://schemas.microsoft.com/office/drawing/2014/main" id="{96740724-2F90-37B1-2062-43A24A397A8B}"/>
              </a:ext>
            </a:extLst>
          </p:cNvPr>
          <p:cNvPicPr>
            <a:picLocks noChangeAspect="1"/>
          </p:cNvPicPr>
          <p:nvPr/>
        </p:nvPicPr>
        <p:blipFill>
          <a:blip r:embed="rId4"/>
          <a:stretch>
            <a:fillRect/>
          </a:stretch>
        </p:blipFill>
        <p:spPr>
          <a:xfrm>
            <a:off x="7653992" y="4914980"/>
            <a:ext cx="1788374" cy="1827385"/>
          </a:xfrm>
          <a:prstGeom prst="rect">
            <a:avLst/>
          </a:prstGeom>
        </p:spPr>
      </p:pic>
      <p:cxnSp>
        <p:nvCxnSpPr>
          <p:cNvPr id="9" name="Gerade Verbindung mit Pfeil 8">
            <a:extLst>
              <a:ext uri="{FF2B5EF4-FFF2-40B4-BE49-F238E27FC236}">
                <a16:creationId xmlns:a16="http://schemas.microsoft.com/office/drawing/2014/main" id="{BFB68F9D-409F-12D6-F2C2-F934D9562CE2}"/>
              </a:ext>
            </a:extLst>
          </p:cNvPr>
          <p:cNvCxnSpPr/>
          <p:nvPr/>
        </p:nvCxnSpPr>
        <p:spPr>
          <a:xfrm>
            <a:off x="6498771" y="4659086"/>
            <a:ext cx="0" cy="40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6AA2EE10-3EF5-231E-BA65-B303406F1C09}"/>
              </a:ext>
            </a:extLst>
          </p:cNvPr>
          <p:cNvCxnSpPr/>
          <p:nvPr/>
        </p:nvCxnSpPr>
        <p:spPr>
          <a:xfrm>
            <a:off x="8458195" y="4637315"/>
            <a:ext cx="0" cy="4027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859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A6F92685-449D-40D5-B4BA-ECF196D98E15}"/>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83E5E7D1-0564-4E15-8C3D-9EF8AC0B8F52}"/>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dirty="0">
                <a:latin typeface="Calibri" panose="020F0502020204030204" pitchFamily="34" charset="0"/>
                <a:cs typeface="Calibri" panose="020F0502020204030204" pitchFamily="34" charset="0"/>
              </a:rPr>
              <a:t>Geographic distribution of production and load in Spain at 12:32</a:t>
            </a:r>
          </a:p>
          <a:p>
            <a:pPr marL="0" marR="0" lvl="0" indent="0" algn="l" defTabSz="914400" rtl="0" eaLnBrk="1" fontAlgn="auto" latinLnBrk="0" hangingPunct="1">
              <a:lnSpc>
                <a:spcPts val="3200"/>
              </a:lnSpc>
              <a:spcBef>
                <a:spcPct val="0"/>
              </a:spcBef>
              <a:spcAft>
                <a:spcPts val="0"/>
              </a:spcAft>
              <a:buClrTx/>
              <a:buSzTx/>
              <a:buFontTx/>
              <a:buNone/>
              <a:tabLst/>
              <a:defRPr/>
            </a:pPr>
            <a:endParaRPr kumimoji="0" lang="de-DE" sz="3000" b="1" i="0" u="none" strike="noStrike" kern="1200" cap="none" spc="0" normalizeH="0" baseline="0" noProof="0" dirty="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D18AEACA-A51C-4523-97D6-1DFE8FE915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pic>
        <p:nvPicPr>
          <p:cNvPr id="3" name="Grafik 2">
            <a:extLst>
              <a:ext uri="{FF2B5EF4-FFF2-40B4-BE49-F238E27FC236}">
                <a16:creationId xmlns:a16="http://schemas.microsoft.com/office/drawing/2014/main" id="{535F5D60-E3F4-3A2E-4B02-D524E923C1F4}"/>
              </a:ext>
            </a:extLst>
          </p:cNvPr>
          <p:cNvPicPr>
            <a:picLocks noChangeAspect="1"/>
          </p:cNvPicPr>
          <p:nvPr/>
        </p:nvPicPr>
        <p:blipFill>
          <a:blip r:embed="rId4"/>
          <a:stretch>
            <a:fillRect/>
          </a:stretch>
        </p:blipFill>
        <p:spPr>
          <a:xfrm>
            <a:off x="2876384" y="1198532"/>
            <a:ext cx="6439231" cy="5372376"/>
          </a:xfrm>
          <a:prstGeom prst="rect">
            <a:avLst/>
          </a:prstGeom>
        </p:spPr>
      </p:pic>
    </p:spTree>
    <p:extLst>
      <p:ext uri="{BB962C8B-B14F-4D97-AF65-F5344CB8AC3E}">
        <p14:creationId xmlns:p14="http://schemas.microsoft.com/office/powerpoint/2010/main" val="2915918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A0FC2-5D43-A8C7-1D43-4077BDD5D4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400C61E-B5C9-B1FE-193C-F3E94A9FB54A}"/>
              </a:ext>
            </a:extLst>
          </p:cNvPr>
          <p:cNvSpPr>
            <a:spLocks noGrp="1"/>
          </p:cNvSpPr>
          <p:nvPr>
            <p:ph type="title"/>
          </p:nvPr>
        </p:nvSpPr>
        <p:spPr>
          <a:xfrm>
            <a:off x="356606" y="486419"/>
            <a:ext cx="11617788" cy="936104"/>
          </a:xfrm>
        </p:spPr>
        <p:txBody>
          <a:bodyPr lIns="91440" tIns="45720" rIns="91440" bIns="45720" anchor="t"/>
          <a:lstStyle/>
          <a:p>
            <a:pPr>
              <a:lnSpc>
                <a:spcPct val="90000"/>
              </a:lnSpc>
              <a:spcBef>
                <a:spcPts val="1000"/>
              </a:spcBef>
            </a:pPr>
            <a:r>
              <a:rPr lang="hu-HU" dirty="0">
                <a:latin typeface="Calibri"/>
                <a:ea typeface="Calibri"/>
                <a:cs typeface="Calibri"/>
              </a:rPr>
              <a:t>Evolution of system conditions from 12:32</a:t>
            </a:r>
            <a:r>
              <a:rPr lang="de-AT" dirty="0">
                <a:latin typeface="Calibri"/>
                <a:ea typeface="Calibri"/>
                <a:cs typeface="Calibri"/>
              </a:rPr>
              <a:t>:00 </a:t>
            </a:r>
            <a:r>
              <a:rPr lang="de-AT" dirty="0" err="1">
                <a:latin typeface="Calibri"/>
                <a:ea typeface="Calibri"/>
                <a:cs typeface="Calibri"/>
              </a:rPr>
              <a:t>until</a:t>
            </a:r>
            <a:r>
              <a:rPr lang="de-AT" dirty="0">
                <a:latin typeface="Calibri"/>
                <a:ea typeface="Calibri"/>
                <a:cs typeface="Calibri"/>
              </a:rPr>
              <a:t> 12:32:57 </a:t>
            </a:r>
            <a:endParaRPr lang="hu-HU" dirty="0">
              <a:ea typeface="Calibri"/>
            </a:endParaRPr>
          </a:p>
        </p:txBody>
      </p:sp>
      <p:sp>
        <p:nvSpPr>
          <p:cNvPr id="6" name="CasellaDiTesto 5">
            <a:extLst>
              <a:ext uri="{FF2B5EF4-FFF2-40B4-BE49-F238E27FC236}">
                <a16:creationId xmlns:a16="http://schemas.microsoft.com/office/drawing/2014/main" id="{817A988B-A850-C488-36B1-2EC69B643913}"/>
              </a:ext>
            </a:extLst>
          </p:cNvPr>
          <p:cNvSpPr txBox="1"/>
          <p:nvPr/>
        </p:nvSpPr>
        <p:spPr>
          <a:xfrm>
            <a:off x="436080" y="1857372"/>
            <a:ext cx="4025752" cy="2940549"/>
          </a:xfrm>
          <a:prstGeom prst="rect">
            <a:avLst/>
          </a:prstGeom>
          <a:noFill/>
        </p:spPr>
        <p:txBody>
          <a:bodyPr wrap="square" lIns="91440" tIns="45720" rIns="91440" bIns="45720" anchor="t">
            <a:spAutoFit/>
          </a:bodyPr>
          <a:lstStyle/>
          <a:p>
            <a:pPr fontAlgn="base">
              <a:lnSpc>
                <a:spcPct val="115000"/>
              </a:lnSpc>
              <a:spcAft>
                <a:spcPts val="800"/>
              </a:spcAft>
            </a:pPr>
            <a:r>
              <a:rPr lang="en-US" dirty="0">
                <a:solidFill>
                  <a:srgbClr val="20188A"/>
                </a:solidFill>
                <a:latin typeface="Calibri" panose="020F0502020204030204" pitchFamily="34" charset="0"/>
                <a:cs typeface="Calibri" panose="020F0502020204030204" pitchFamily="34" charset="0"/>
              </a:rPr>
              <a:t>A loss of </a:t>
            </a:r>
            <a:r>
              <a:rPr lang="en-US" b="1" dirty="0">
                <a:solidFill>
                  <a:srgbClr val="20188A"/>
                </a:solidFill>
                <a:latin typeface="Calibri" panose="020F0502020204030204" pitchFamily="34" charset="0"/>
                <a:cs typeface="Calibri" panose="020F0502020204030204" pitchFamily="34" charset="0"/>
              </a:rPr>
              <a:t>more than 500 MW </a:t>
            </a:r>
            <a:r>
              <a:rPr lang="en-US" dirty="0">
                <a:solidFill>
                  <a:srgbClr val="20188A"/>
                </a:solidFill>
                <a:latin typeface="Calibri" panose="020F0502020204030204" pitchFamily="34" charset="0"/>
                <a:cs typeface="Calibri" panose="020F0502020204030204" pitchFamily="34" charset="0"/>
              </a:rPr>
              <a:t>of numerous wind and solar generation units, connected to the distribution networks in Spain, is estimated as the main driver of this development. The cause of these trips remains unknown, due to the limited observability at the medium/low voltage level – both in spatial and temporal granularity</a:t>
            </a:r>
            <a:endParaRPr lang="hu-HU" dirty="0">
              <a:solidFill>
                <a:srgbClr val="20188A"/>
              </a:solidFill>
              <a:latin typeface="Calibri" panose="020F0502020204030204" pitchFamily="34" charset="0"/>
              <a:cs typeface="Calibri" panose="020F0502020204030204" pitchFamily="34" charset="0"/>
            </a:endParaRPr>
          </a:p>
        </p:txBody>
      </p:sp>
      <p:sp>
        <p:nvSpPr>
          <p:cNvPr id="11" name="Szövegdoboz 10">
            <a:extLst>
              <a:ext uri="{FF2B5EF4-FFF2-40B4-BE49-F238E27FC236}">
                <a16:creationId xmlns:a16="http://schemas.microsoft.com/office/drawing/2014/main" id="{0B559285-DFA9-97A2-852A-5216BA339B20}"/>
              </a:ext>
            </a:extLst>
          </p:cNvPr>
          <p:cNvSpPr txBox="1"/>
          <p:nvPr/>
        </p:nvSpPr>
        <p:spPr>
          <a:xfrm>
            <a:off x="5207357" y="5152595"/>
            <a:ext cx="6010493" cy="468783"/>
          </a:xfrm>
          <a:prstGeom prst="rect">
            <a:avLst/>
          </a:prstGeom>
          <a:noFill/>
        </p:spPr>
        <p:txBody>
          <a:bodyPr wrap="square" lIns="91440" tIns="45720" rIns="91440" bIns="45720" anchor="t">
            <a:spAutoFit/>
          </a:bodyPr>
          <a:lstStyle/>
          <a:p>
            <a:pPr>
              <a:lnSpc>
                <a:spcPct val="115000"/>
              </a:lnSpc>
              <a:spcAft>
                <a:spcPts val="800"/>
              </a:spcAft>
            </a:pPr>
            <a:r>
              <a:rPr lang="en-GB" sz="1100" dirty="0">
                <a:solidFill>
                  <a:srgbClr val="313131"/>
                </a:solidFill>
                <a:latin typeface="IBM Plex Sans"/>
                <a:ea typeface="Calibri"/>
                <a:cs typeface="Calibri"/>
              </a:rPr>
              <a:t>Evolution</a:t>
            </a:r>
            <a:r>
              <a:rPr lang="en-GB" sz="1100" dirty="0">
                <a:solidFill>
                  <a:srgbClr val="313131"/>
                </a:solidFill>
                <a:latin typeface="IBM Plex Sans"/>
                <a:cs typeface="Calibri"/>
              </a:rPr>
              <a:t> of the voltage in the Carmona substation and of the net active power exchange position of Spain in the minute preceding the blackout (source: PMU data from Red </a:t>
            </a:r>
            <a:r>
              <a:rPr lang="en-GB" sz="1100" dirty="0" err="1">
                <a:solidFill>
                  <a:srgbClr val="313131"/>
                </a:solidFill>
                <a:latin typeface="IBM Plex Sans"/>
                <a:cs typeface="Calibri"/>
              </a:rPr>
              <a:t>Eléctrica</a:t>
            </a:r>
            <a:r>
              <a:rPr lang="en-GB" sz="1100" dirty="0">
                <a:solidFill>
                  <a:srgbClr val="313131"/>
                </a:solidFill>
                <a:latin typeface="IBM Plex Sans"/>
                <a:cs typeface="Calibri"/>
              </a:rPr>
              <a:t>)</a:t>
            </a:r>
            <a:endParaRPr lang="hu-HU" sz="1100" dirty="0">
              <a:solidFill>
                <a:srgbClr val="313131"/>
              </a:solidFill>
              <a:latin typeface="IBM Plex Sans"/>
              <a:cs typeface="Calibri"/>
            </a:endParaRPr>
          </a:p>
        </p:txBody>
      </p:sp>
      <p:pic>
        <p:nvPicPr>
          <p:cNvPr id="2" name="Picture 1">
            <a:extLst>
              <a:ext uri="{FF2B5EF4-FFF2-40B4-BE49-F238E27FC236}">
                <a16:creationId xmlns:a16="http://schemas.microsoft.com/office/drawing/2014/main" id="{4CE6AE3E-9EBB-D610-7D7D-40B2D42A4AFC}"/>
              </a:ext>
            </a:extLst>
          </p:cNvPr>
          <p:cNvPicPr>
            <a:picLocks noChangeAspect="1"/>
          </p:cNvPicPr>
          <p:nvPr/>
        </p:nvPicPr>
        <p:blipFill>
          <a:blip r:embed="rId2"/>
          <a:stretch>
            <a:fillRect/>
          </a:stretch>
        </p:blipFill>
        <p:spPr>
          <a:xfrm>
            <a:off x="4836229" y="1492119"/>
            <a:ext cx="6699353" cy="3615175"/>
          </a:xfrm>
          <a:prstGeom prst="rect">
            <a:avLst/>
          </a:prstGeom>
        </p:spPr>
      </p:pic>
    </p:spTree>
    <p:extLst>
      <p:ext uri="{BB962C8B-B14F-4D97-AF65-F5344CB8AC3E}">
        <p14:creationId xmlns:p14="http://schemas.microsoft.com/office/powerpoint/2010/main" val="2692695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7FAA5-6CA2-EC36-D755-850AC62D908C}"/>
            </a:ext>
          </a:extLst>
        </p:cNvPr>
        <p:cNvGrpSpPr/>
        <p:nvPr/>
      </p:nvGrpSpPr>
      <p:grpSpPr>
        <a:xfrm>
          <a:off x="0" y="0"/>
          <a:ext cx="0" cy="0"/>
          <a:chOff x="0" y="0"/>
          <a:chExt cx="0" cy="0"/>
        </a:xfrm>
      </p:grpSpPr>
      <p:sp>
        <p:nvSpPr>
          <p:cNvPr id="5" name="Rechteck 1">
            <a:extLst>
              <a:ext uri="{FF2B5EF4-FFF2-40B4-BE49-F238E27FC236}">
                <a16:creationId xmlns:a16="http://schemas.microsoft.com/office/drawing/2014/main" id="{D1C64938-C9F6-DC28-E886-86A85ECE5616}"/>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D8A0F991-2349-F06D-78BB-533B370A4DA1}"/>
              </a:ext>
            </a:extLst>
          </p:cNvPr>
          <p:cNvSpPr txBox="1">
            <a:spLocks/>
          </p:cNvSpPr>
          <p:nvPr/>
        </p:nvSpPr>
        <p:spPr>
          <a:xfrm>
            <a:off x="602545" y="504483"/>
            <a:ext cx="11281639" cy="504056"/>
          </a:xfrm>
          <a:prstGeom prst="rect">
            <a:avLst/>
          </a:prstGeom>
        </p:spPr>
        <p:txBody>
          <a:bodyPr lIns="91440" tIns="45720" rIns="91440" bIns="45720"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hu-HU" dirty="0">
                <a:latin typeface="Calibri"/>
                <a:ea typeface="Calibri"/>
                <a:cs typeface="Calibri"/>
              </a:rPr>
              <a:t>Sequence of events</a:t>
            </a:r>
            <a:r>
              <a:rPr lang="en-GB" dirty="0">
                <a:latin typeface="Calibri"/>
                <a:ea typeface="Calibri"/>
                <a:cs typeface="Calibri"/>
              </a:rPr>
              <a:t> between 12:32:57 and 12:33:18</a:t>
            </a:r>
            <a:endParaRPr lang="en-US" dirty="0">
              <a:latin typeface="Calibri"/>
              <a:ea typeface="Calibri"/>
              <a:cs typeface="Calibri"/>
            </a:endParaRPr>
          </a:p>
        </p:txBody>
      </p:sp>
      <p:pic>
        <p:nvPicPr>
          <p:cNvPr id="10" name="Grafik 4">
            <a:extLst>
              <a:ext uri="{FF2B5EF4-FFF2-40B4-BE49-F238E27FC236}">
                <a16:creationId xmlns:a16="http://schemas.microsoft.com/office/drawing/2014/main" id="{C84AEF59-2148-D62C-6906-28E29D856C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sp>
        <p:nvSpPr>
          <p:cNvPr id="4" name="TextBox 3">
            <a:extLst>
              <a:ext uri="{FF2B5EF4-FFF2-40B4-BE49-F238E27FC236}">
                <a16:creationId xmlns:a16="http://schemas.microsoft.com/office/drawing/2014/main" id="{C6BD1634-A3D0-7DBD-2A4A-63654C8C2296}"/>
              </a:ext>
            </a:extLst>
          </p:cNvPr>
          <p:cNvSpPr txBox="1"/>
          <p:nvPr/>
        </p:nvSpPr>
        <p:spPr>
          <a:xfrm>
            <a:off x="4685905" y="6281167"/>
            <a:ext cx="5508648" cy="504625"/>
          </a:xfrm>
          <a:prstGeom prst="rect">
            <a:avLst/>
          </a:prstGeom>
          <a:noFill/>
        </p:spPr>
        <p:txBody>
          <a:bodyPr wrap="square">
            <a:spAutoFit/>
          </a:bodyPr>
          <a:lstStyle/>
          <a:p>
            <a:pPr>
              <a:lnSpc>
                <a:spcPct val="115000"/>
              </a:lnSpc>
              <a:spcAft>
                <a:spcPts val="800"/>
              </a:spcAft>
            </a:pPr>
            <a:r>
              <a:rPr lang="en-GB" sz="1200" dirty="0">
                <a:solidFill>
                  <a:srgbClr val="38479F"/>
                </a:solidFill>
                <a:latin typeface="Calibri" panose="020F0502020204030204" pitchFamily="34" charset="0"/>
                <a:cs typeface="Calibri" panose="020F0502020204030204" pitchFamily="34" charset="0"/>
              </a:rPr>
              <a:t>Figure: Heat maps of the voltage in the transmission grid in </a:t>
            </a:r>
            <a:r>
              <a:rPr lang="en-GB" sz="1200" dirty="0" err="1">
                <a:solidFill>
                  <a:srgbClr val="38479F"/>
                </a:solidFill>
                <a:latin typeface="Calibri" panose="020F0502020204030204" pitchFamily="34" charset="0"/>
                <a:cs typeface="Calibri" panose="020F0502020204030204" pitchFamily="34" charset="0"/>
              </a:rPr>
              <a:t>p.u</a:t>
            </a:r>
            <a:r>
              <a:rPr lang="en-GB" sz="1200" dirty="0">
                <a:solidFill>
                  <a:srgbClr val="38479F"/>
                </a:solidFill>
                <a:latin typeface="Calibri" panose="020F0502020204030204" pitchFamily="34" charset="0"/>
                <a:cs typeface="Calibri" panose="020F0502020204030204" pitchFamily="34" charset="0"/>
              </a:rPr>
              <a:t>. (source : PMU data from Red Electrica, REN and RTE)</a:t>
            </a:r>
          </a:p>
        </p:txBody>
      </p:sp>
      <p:pic>
        <p:nvPicPr>
          <p:cNvPr id="2" name="Picture 1">
            <a:extLst>
              <a:ext uri="{FF2B5EF4-FFF2-40B4-BE49-F238E27FC236}">
                <a16:creationId xmlns:a16="http://schemas.microsoft.com/office/drawing/2014/main" id="{738D67DA-AF6E-1232-CDCA-26E65FB4E864}"/>
              </a:ext>
            </a:extLst>
          </p:cNvPr>
          <p:cNvPicPr>
            <a:picLocks noChangeAspect="1"/>
          </p:cNvPicPr>
          <p:nvPr/>
        </p:nvPicPr>
        <p:blipFill>
          <a:blip r:embed="rId4"/>
          <a:stretch>
            <a:fillRect/>
          </a:stretch>
        </p:blipFill>
        <p:spPr>
          <a:xfrm>
            <a:off x="602545" y="932409"/>
            <a:ext cx="4083126" cy="1939469"/>
          </a:xfrm>
          <a:prstGeom prst="rect">
            <a:avLst/>
          </a:prstGeom>
        </p:spPr>
      </p:pic>
      <p:sp>
        <p:nvSpPr>
          <p:cNvPr id="9" name="Szövegdoboz 8">
            <a:extLst>
              <a:ext uri="{FF2B5EF4-FFF2-40B4-BE49-F238E27FC236}">
                <a16:creationId xmlns:a16="http://schemas.microsoft.com/office/drawing/2014/main" id="{A74008B7-D62B-B36A-3A0E-C4F3BDA07DAF}"/>
              </a:ext>
            </a:extLst>
          </p:cNvPr>
          <p:cNvSpPr txBox="1"/>
          <p:nvPr/>
        </p:nvSpPr>
        <p:spPr>
          <a:xfrm>
            <a:off x="4782543" y="1184511"/>
            <a:ext cx="7101641" cy="5016758"/>
          </a:xfrm>
          <a:prstGeom prst="rect">
            <a:avLst/>
          </a:prstGeom>
          <a:noFill/>
        </p:spPr>
        <p:txBody>
          <a:bodyPr wrap="square">
            <a:spAutoFit/>
          </a:bodyPr>
          <a:lstStyle/>
          <a:p>
            <a:pPr fontAlgn="base"/>
            <a:r>
              <a:rPr lang="en-US" sz="1600" dirty="0">
                <a:solidFill>
                  <a:srgbClr val="20188A"/>
                </a:solidFill>
                <a:latin typeface="Calibri" panose="020F0502020204030204" pitchFamily="34" charset="0"/>
                <a:cs typeface="Calibri" panose="020F0502020204030204" pitchFamily="34" charset="0"/>
              </a:rPr>
              <a:t>The first event was due to the tripping of a generation transformer, due to a problem in the lower voltage side, in the area of Granada, which connected different generation facilities (photovoltaic, wind and thermo-solar) to the transmission grid and which was injecting </a:t>
            </a:r>
            <a:r>
              <a:rPr lang="en-US" sz="1600" b="1" dirty="0">
                <a:solidFill>
                  <a:srgbClr val="20188A"/>
                </a:solidFill>
                <a:latin typeface="Calibri" panose="020F0502020204030204" pitchFamily="34" charset="0"/>
                <a:cs typeface="Calibri" panose="020F0502020204030204" pitchFamily="34" charset="0"/>
              </a:rPr>
              <a:t>355 MW</a:t>
            </a:r>
            <a:r>
              <a:rPr lang="en-US" sz="1600" dirty="0">
                <a:solidFill>
                  <a:srgbClr val="20188A"/>
                </a:solidFill>
                <a:latin typeface="Calibri" panose="020F0502020204030204" pitchFamily="34" charset="0"/>
                <a:cs typeface="Calibri" panose="020F0502020204030204" pitchFamily="34" charset="0"/>
              </a:rPr>
              <a:t>. The tripping of the transformer and consequently the loss of infeed options also explains the disconnections of some of the generation units connected to this transformer due to over-frequency while others trip due to overvoltage, as reported by the operators of the power plants.</a:t>
            </a:r>
          </a:p>
          <a:p>
            <a:pPr fontAlgn="base"/>
            <a:endParaRPr lang="en-US" sz="1600" dirty="0">
              <a:solidFill>
                <a:srgbClr val="20188A"/>
              </a:solidFill>
              <a:latin typeface="Calibri" panose="020F0502020204030204" pitchFamily="34" charset="0"/>
              <a:cs typeface="Calibri" panose="020F0502020204030204" pitchFamily="34" charset="0"/>
            </a:endParaRPr>
          </a:p>
          <a:p>
            <a:pPr fontAlgn="base"/>
            <a:r>
              <a:rPr lang="en-US" sz="1600" dirty="0">
                <a:solidFill>
                  <a:srgbClr val="20188A"/>
                </a:solidFill>
                <a:latin typeface="Calibri" panose="020F0502020204030204" pitchFamily="34" charset="0"/>
                <a:cs typeface="Calibri" panose="020F0502020204030204" pitchFamily="34" charset="0"/>
              </a:rPr>
              <a:t>The second event included trips of PV and thermo-solar facilities connected to two transmission 400 kV substations, in the area of Badajoz, with a total interrupted injection of around </a:t>
            </a:r>
            <a:r>
              <a:rPr lang="en-US" sz="1600" b="1" dirty="0">
                <a:solidFill>
                  <a:srgbClr val="20188A"/>
                </a:solidFill>
                <a:latin typeface="Calibri" panose="020F0502020204030204" pitchFamily="34" charset="0"/>
                <a:cs typeface="Calibri" panose="020F0502020204030204" pitchFamily="34" charset="0"/>
              </a:rPr>
              <a:t>725 MW</a:t>
            </a:r>
            <a:r>
              <a:rPr lang="en-US" sz="1600" dirty="0">
                <a:solidFill>
                  <a:srgbClr val="20188A"/>
                </a:solidFill>
                <a:latin typeface="Calibri" panose="020F0502020204030204" pitchFamily="34" charset="0"/>
                <a:cs typeface="Calibri" panose="020F0502020204030204" pitchFamily="34" charset="0"/>
              </a:rPr>
              <a:t>.</a:t>
            </a:r>
          </a:p>
          <a:p>
            <a:pPr fontAlgn="base"/>
            <a:endParaRPr lang="en-US" sz="1600" dirty="0">
              <a:solidFill>
                <a:srgbClr val="20188A"/>
              </a:solidFill>
              <a:latin typeface="Calibri" panose="020F0502020204030204" pitchFamily="34" charset="0"/>
              <a:cs typeface="Calibri" panose="020F0502020204030204" pitchFamily="34" charset="0"/>
            </a:endParaRPr>
          </a:p>
          <a:p>
            <a:pPr fontAlgn="base"/>
            <a:r>
              <a:rPr lang="en-US" sz="1600" dirty="0">
                <a:solidFill>
                  <a:srgbClr val="20188A"/>
                </a:solidFill>
                <a:latin typeface="Calibri" panose="020F0502020204030204" pitchFamily="34" charset="0"/>
                <a:cs typeface="Calibri" panose="020F0502020204030204" pitchFamily="34" charset="0"/>
              </a:rPr>
              <a:t>The third event included several trips, in different areas, in less than one second: wind farms in Segovia and Huelva, photovoltaic in Badajoz, Sevilla, Caceres and Huelva and thermo-solar in Badajoz, and other generators in different locations for a total of </a:t>
            </a:r>
            <a:r>
              <a:rPr lang="en-US" sz="1600" b="1" dirty="0">
                <a:solidFill>
                  <a:srgbClr val="20188A"/>
                </a:solidFill>
                <a:latin typeface="Calibri" panose="020F0502020204030204" pitchFamily="34" charset="0"/>
                <a:cs typeface="Calibri" panose="020F0502020204030204" pitchFamily="34" charset="0"/>
              </a:rPr>
              <a:t>more than 1100 MW</a:t>
            </a:r>
            <a:r>
              <a:rPr lang="en-US" sz="1600" dirty="0">
                <a:solidFill>
                  <a:srgbClr val="20188A"/>
                </a:solidFill>
                <a:latin typeface="Calibri" panose="020F0502020204030204" pitchFamily="34" charset="0"/>
                <a:cs typeface="Calibri" panose="020F0502020204030204" pitchFamily="34" charset="0"/>
              </a:rPr>
              <a:t>, as estimated by the variation of frequency. From this quantity, the Expert Panel was able to identify </a:t>
            </a:r>
            <a:r>
              <a:rPr lang="en-US" sz="1600" b="1" dirty="0">
                <a:solidFill>
                  <a:srgbClr val="20188A"/>
                </a:solidFill>
                <a:latin typeface="Calibri" panose="020F0502020204030204" pitchFamily="34" charset="0"/>
                <a:cs typeface="Calibri" panose="020F0502020204030204" pitchFamily="34" charset="0"/>
              </a:rPr>
              <a:t>930 MW </a:t>
            </a:r>
            <a:r>
              <a:rPr lang="en-US" sz="1600" dirty="0">
                <a:solidFill>
                  <a:srgbClr val="20188A"/>
                </a:solidFill>
                <a:latin typeface="Calibri" panose="020F0502020204030204" pitchFamily="34" charset="0"/>
                <a:cs typeface="Calibri" panose="020F0502020204030204" pitchFamily="34" charset="0"/>
              </a:rPr>
              <a:t>of generation loss based on data provided by generators and from Red </a:t>
            </a:r>
            <a:r>
              <a:rPr lang="en-US" sz="1600" dirty="0" err="1">
                <a:solidFill>
                  <a:srgbClr val="20188A"/>
                </a:solidFill>
                <a:latin typeface="Calibri" panose="020F0502020204030204" pitchFamily="34" charset="0"/>
                <a:cs typeface="Calibri" panose="020F0502020204030204" pitchFamily="34" charset="0"/>
              </a:rPr>
              <a:t>Eléctrica’s</a:t>
            </a:r>
            <a:r>
              <a:rPr lang="en-US" sz="1600" dirty="0">
                <a:solidFill>
                  <a:srgbClr val="20188A"/>
                </a:solidFill>
                <a:latin typeface="Calibri" panose="020F0502020204030204" pitchFamily="34" charset="0"/>
                <a:cs typeface="Calibri" panose="020F0502020204030204" pitchFamily="34" charset="0"/>
              </a:rPr>
              <a:t> monitoring equipment</a:t>
            </a:r>
          </a:p>
        </p:txBody>
      </p:sp>
      <p:pic>
        <p:nvPicPr>
          <p:cNvPr id="7" name="Picture 2">
            <a:extLst>
              <a:ext uri="{FF2B5EF4-FFF2-40B4-BE49-F238E27FC236}">
                <a16:creationId xmlns:a16="http://schemas.microsoft.com/office/drawing/2014/main" id="{1A05E00D-8E23-7304-9CEC-9C88185412F3}"/>
              </a:ext>
            </a:extLst>
          </p:cNvPr>
          <p:cNvPicPr>
            <a:picLocks noChangeAspect="1"/>
          </p:cNvPicPr>
          <p:nvPr/>
        </p:nvPicPr>
        <p:blipFill>
          <a:blip r:embed="rId5"/>
          <a:stretch>
            <a:fillRect/>
          </a:stretch>
        </p:blipFill>
        <p:spPr>
          <a:xfrm>
            <a:off x="547687" y="2829287"/>
            <a:ext cx="4193186" cy="1967284"/>
          </a:xfrm>
          <a:prstGeom prst="rect">
            <a:avLst/>
          </a:prstGeom>
        </p:spPr>
      </p:pic>
      <p:pic>
        <p:nvPicPr>
          <p:cNvPr id="11" name="Picture 2">
            <a:extLst>
              <a:ext uri="{FF2B5EF4-FFF2-40B4-BE49-F238E27FC236}">
                <a16:creationId xmlns:a16="http://schemas.microsoft.com/office/drawing/2014/main" id="{F61749D1-687D-4DDF-73BA-8F507F7AE3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012" y="4726833"/>
            <a:ext cx="4024659" cy="212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10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AE394BF1-2304-2BE3-908A-435C0951EA1E}"/>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38D733DD-AA2B-F3A0-1A78-968E9EA6A57C}"/>
              </a:ext>
            </a:extLst>
          </p:cNvPr>
          <p:cNvSpPr txBox="1">
            <a:spLocks/>
          </p:cNvSpPr>
          <p:nvPr/>
        </p:nvSpPr>
        <p:spPr>
          <a:xfrm>
            <a:off x="602545" y="504483"/>
            <a:ext cx="11281639" cy="504056"/>
          </a:xfrm>
          <a:prstGeom prst="rect">
            <a:avLst/>
          </a:prstGeom>
        </p:spPr>
        <p:txBody>
          <a:bodyPr lIns="91440" tIns="45720" rIns="91440" bIns="45720"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hu-HU" dirty="0">
                <a:latin typeface="Calibri"/>
                <a:ea typeface="Calibri"/>
                <a:cs typeface="Calibri"/>
              </a:rPr>
              <a:t>Sequence of events</a:t>
            </a:r>
            <a:r>
              <a:rPr lang="en-GB" dirty="0">
                <a:latin typeface="Calibri"/>
                <a:ea typeface="Calibri"/>
                <a:cs typeface="Calibri"/>
              </a:rPr>
              <a:t> from 12:33:18</a:t>
            </a:r>
            <a:endParaRPr lang="en-US" dirty="0">
              <a:latin typeface="Calibri"/>
              <a:ea typeface="Calibri"/>
              <a:cs typeface="Calibri"/>
            </a:endParaRPr>
          </a:p>
        </p:txBody>
      </p:sp>
      <p:sp>
        <p:nvSpPr>
          <p:cNvPr id="9" name="Szövegdoboz 8">
            <a:extLst>
              <a:ext uri="{FF2B5EF4-FFF2-40B4-BE49-F238E27FC236}">
                <a16:creationId xmlns:a16="http://schemas.microsoft.com/office/drawing/2014/main" id="{8C501476-7FDB-5C73-B1E7-4DD4F823BCCF}"/>
              </a:ext>
            </a:extLst>
          </p:cNvPr>
          <p:cNvSpPr txBox="1"/>
          <p:nvPr/>
        </p:nvSpPr>
        <p:spPr>
          <a:xfrm>
            <a:off x="646613" y="1124615"/>
            <a:ext cx="11237571" cy="5726439"/>
          </a:xfrm>
          <a:prstGeom prst="rect">
            <a:avLst/>
          </a:prstGeom>
          <a:noFill/>
        </p:spPr>
        <p:txBody>
          <a:bodyPr wrap="square">
            <a:spAutoFit/>
          </a:bodyPr>
          <a:lstStyle/>
          <a:p>
            <a:pPr marL="342900" lvl="0" indent="-342900">
              <a:lnSpc>
                <a:spcPct val="105000"/>
              </a:lnSpc>
              <a:spcAft>
                <a:spcPts val="800"/>
              </a:spcAft>
              <a:buSzPts val="1000"/>
              <a:buFont typeface="Symbol" panose="05050102010706020507" pitchFamily="18" charset="2"/>
              <a:buChar char=""/>
              <a:tabLst>
                <a:tab pos="457200" algn="l"/>
              </a:tabLst>
            </a:pPr>
            <a:r>
              <a:rPr lang="en-GB" sz="1600" b="1"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Between 12:33:18 and 12:33:21 CEST</a:t>
            </a:r>
            <a:endParaRPr lang="hu-HU" sz="1600" b="1"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a:lnSpc>
                <a:spcPct val="105000"/>
              </a:lnSpc>
              <a:spcAft>
                <a:spcPts val="800"/>
              </a:spcAft>
            </a:pPr>
            <a:r>
              <a:rPr lang="en-GB"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the voltage of the South area of Spain increased sharply, and consequently also in Portugal. The over-voltage triggered a cascade of generation losses that caused the frequency of the Spanish and Portuguese power system to drop.</a:t>
            </a:r>
            <a:endParaRPr lang="hu-HU"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5000"/>
              </a:lnSpc>
              <a:spcAft>
                <a:spcPts val="800"/>
              </a:spcAft>
              <a:buSzPts val="1000"/>
              <a:buFont typeface="Symbol" panose="05050102010706020507" pitchFamily="18" charset="2"/>
              <a:buChar char=""/>
              <a:tabLst>
                <a:tab pos="457200" algn="l"/>
              </a:tabLst>
            </a:pPr>
            <a:r>
              <a:rPr lang="en-GB" sz="1600" b="1" kern="100" dirty="0">
                <a:solidFill>
                  <a:srgbClr val="0F218B"/>
                </a:solidFill>
                <a:latin typeface="Calibri" panose="020F0502020204030204" pitchFamily="34" charset="0"/>
                <a:ea typeface="Calibri" panose="020F0502020204030204" pitchFamily="34" charset="0"/>
                <a:cs typeface="Calibri" panose="020F0502020204030204" pitchFamily="34" charset="0"/>
              </a:rPr>
              <a:t>At 12:33:19 CEST</a:t>
            </a:r>
            <a:endParaRPr lang="hu-HU" sz="1600" b="1" kern="100" dirty="0">
              <a:solidFill>
                <a:srgbClr val="0F218B"/>
              </a:solidFill>
              <a:latin typeface="Calibri" panose="020F0502020204030204" pitchFamily="34" charset="0"/>
              <a:ea typeface="Calibri" panose="020F0502020204030204" pitchFamily="34" charset="0"/>
              <a:cs typeface="Calibri" panose="020F0502020204030204" pitchFamily="34" charset="0"/>
            </a:endParaRPr>
          </a:p>
          <a:p>
            <a:pPr>
              <a:lnSpc>
                <a:spcPct val="105000"/>
              </a:lnSpc>
              <a:spcAft>
                <a:spcPts val="800"/>
              </a:spcAft>
            </a:pPr>
            <a:r>
              <a:rPr lang="en-GB"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the power systems of Spain and Portugal started to lose synchronism with the European System.</a:t>
            </a:r>
            <a:endParaRPr lang="hu-HU"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en-GB" sz="1600" b="1"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Between 12:33:19 and 12:33:22 CEST</a:t>
            </a:r>
            <a:endParaRPr lang="hu-HU" sz="1600" b="1"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a:lnSpc>
                <a:spcPct val="105000"/>
              </a:lnSpc>
              <a:spcAft>
                <a:spcPts val="800"/>
              </a:spcAft>
            </a:pPr>
            <a:r>
              <a:rPr lang="en-GB"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the automatic load shedding and System Defence Plans of Spain and Portugal, elaborated in accordance with Commission Regulation (EU) 2017/1485 of 2 August 2017 establishing a guideline on electricity transmission system operation (SO GL), were activated but were unable to prevent the collapse of the Iberian power system.</a:t>
            </a:r>
            <a:endParaRPr lang="hu-HU"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5000"/>
              </a:lnSpc>
              <a:spcAft>
                <a:spcPts val="800"/>
              </a:spcAft>
              <a:buSzPts val="1000"/>
              <a:buFont typeface="Symbol" panose="05050102010706020507" pitchFamily="18" charset="2"/>
              <a:buChar char=""/>
              <a:tabLst>
                <a:tab pos="457200" algn="l"/>
              </a:tabLst>
            </a:pPr>
            <a:r>
              <a:rPr lang="en-GB" sz="1600" b="1" kern="100" dirty="0">
                <a:solidFill>
                  <a:srgbClr val="0F218B"/>
                </a:solidFill>
                <a:latin typeface="Calibri" panose="020F0502020204030204" pitchFamily="34" charset="0"/>
                <a:ea typeface="Calibri" panose="020F0502020204030204" pitchFamily="34" charset="0"/>
                <a:cs typeface="Calibri" panose="020F0502020204030204" pitchFamily="34" charset="0"/>
              </a:rPr>
              <a:t>At 12:33:20 CEST</a:t>
            </a:r>
            <a:endParaRPr lang="hu-HU" sz="1600" b="1" kern="100" dirty="0">
              <a:solidFill>
                <a:srgbClr val="0F218B"/>
              </a:solidFill>
              <a:latin typeface="Calibri" panose="020F0502020204030204" pitchFamily="34" charset="0"/>
              <a:ea typeface="Calibri" panose="020F0502020204030204" pitchFamily="34" charset="0"/>
              <a:cs typeface="Calibri" panose="020F0502020204030204" pitchFamily="34" charset="0"/>
            </a:endParaRPr>
          </a:p>
          <a:p>
            <a:pPr lvl="0">
              <a:lnSpc>
                <a:spcPct val="105000"/>
              </a:lnSpc>
              <a:spcAft>
                <a:spcPts val="800"/>
              </a:spcAft>
              <a:buSzPts val="1000"/>
              <a:tabLst>
                <a:tab pos="457200" algn="l"/>
              </a:tabLst>
            </a:pPr>
            <a:r>
              <a:rPr lang="en-US" sz="1600" kern="100" dirty="0">
                <a:solidFill>
                  <a:srgbClr val="0F218B"/>
                </a:solidFill>
                <a:latin typeface="Calibri" panose="020F0502020204030204" pitchFamily="34" charset="0"/>
                <a:ea typeface="Calibri" panose="020F0502020204030204" pitchFamily="34" charset="0"/>
                <a:cs typeface="Calibri" panose="020F0502020204030204" pitchFamily="34" charset="0"/>
              </a:rPr>
              <a:t>the AC interconnection between Spain and Morocco tripped due to underfrequency</a:t>
            </a:r>
            <a:endParaRPr lang="en-GB" sz="1600" kern="100" dirty="0">
              <a:solidFill>
                <a:srgbClr val="0F218B"/>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5000"/>
              </a:lnSpc>
              <a:spcAft>
                <a:spcPts val="800"/>
              </a:spcAft>
              <a:buSzPts val="1000"/>
              <a:buFont typeface="Symbol" panose="05050102010706020507" pitchFamily="18" charset="2"/>
              <a:buChar char=""/>
              <a:tabLst>
                <a:tab pos="457200" algn="l"/>
              </a:tabLst>
            </a:pPr>
            <a:r>
              <a:rPr lang="en-GB" sz="1600" b="1"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At 12:33:21 CEST</a:t>
            </a:r>
            <a:endParaRPr lang="hu-HU" sz="1600" b="1"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a:lnSpc>
                <a:spcPct val="105000"/>
              </a:lnSpc>
              <a:spcAft>
                <a:spcPts val="800"/>
              </a:spcAft>
            </a:pPr>
            <a:r>
              <a:rPr lang="en-GB"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rPr>
              <a:t>the AC overhead lines between France and Spain were disconnected by protection devices against loss of synchronism.</a:t>
            </a:r>
            <a:endParaRPr lang="hu-HU"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5000"/>
              </a:lnSpc>
              <a:spcAft>
                <a:spcPts val="800"/>
              </a:spcAft>
              <a:buSzPts val="1000"/>
              <a:buFont typeface="Symbol" panose="05050102010706020507" pitchFamily="18" charset="2"/>
              <a:buChar char=""/>
              <a:tabLst>
                <a:tab pos="457200" algn="l"/>
              </a:tabLst>
            </a:pPr>
            <a:r>
              <a:rPr lang="en-GB" sz="1600" b="1" kern="100" dirty="0">
                <a:solidFill>
                  <a:srgbClr val="0F218B"/>
                </a:solidFill>
                <a:latin typeface="Calibri" panose="020F0502020204030204" pitchFamily="34" charset="0"/>
                <a:ea typeface="Calibri" panose="020F0502020204030204" pitchFamily="34" charset="0"/>
                <a:cs typeface="Calibri" panose="020F0502020204030204" pitchFamily="34" charset="0"/>
              </a:rPr>
              <a:t>At 12:33:24 CEST</a:t>
            </a:r>
            <a:endParaRPr lang="hu-HU" sz="1600" b="1" kern="100" dirty="0">
              <a:solidFill>
                <a:srgbClr val="0F218B"/>
              </a:solidFill>
              <a:latin typeface="Calibri" panose="020F0502020204030204" pitchFamily="34" charset="0"/>
              <a:ea typeface="Calibri" panose="020F0502020204030204" pitchFamily="34" charset="0"/>
              <a:cs typeface="Calibri" panose="020F0502020204030204" pitchFamily="34" charset="0"/>
            </a:endParaRPr>
          </a:p>
          <a:p>
            <a:pPr>
              <a:lnSpc>
                <a:spcPct val="105000"/>
              </a:lnSpc>
              <a:spcAft>
                <a:spcPts val="800"/>
              </a:spcAft>
            </a:pPr>
            <a:r>
              <a:rPr lang="en-GB" sz="1600" kern="100" dirty="0">
                <a:solidFill>
                  <a:srgbClr val="0F218B"/>
                </a:solidFill>
                <a:latin typeface="Calibri" panose="020F0502020204030204" pitchFamily="34" charset="0"/>
                <a:ea typeface="Calibri" panose="020F0502020204030204" pitchFamily="34" charset="0"/>
                <a:cs typeface="Calibri" panose="020F0502020204030204" pitchFamily="34" charset="0"/>
              </a:rPr>
              <a:t>all system parameters of the Spanish and Portuguese electricity systems collapsed, and the HVDC lines between France and Spain stopped transmitting power.</a:t>
            </a:r>
            <a:endParaRPr lang="hu-HU" sz="1600" kern="100" dirty="0">
              <a:solidFill>
                <a:srgbClr val="0F218B"/>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endParaRPr lang="hu-HU" sz="1600" kern="100" dirty="0">
              <a:solidFill>
                <a:srgbClr val="0F218B"/>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632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A6F92685-449D-40D5-B4BA-ECF196D98E15}"/>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83E5E7D1-0564-4E15-8C3D-9EF8AC0B8F52}"/>
              </a:ext>
            </a:extLst>
          </p:cNvPr>
          <p:cNvSpPr txBox="1">
            <a:spLocks/>
          </p:cNvSpPr>
          <p:nvPr/>
        </p:nvSpPr>
        <p:spPr>
          <a:xfrm>
            <a:off x="602545" y="504483"/>
            <a:ext cx="11281639" cy="504056"/>
          </a:xfrm>
          <a:prstGeom prst="rect">
            <a:avLst/>
          </a:prstGeom>
        </p:spPr>
        <p:txBody>
          <a:bodyPr lIns="91440" tIns="45720" rIns="91440" bIns="45720"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a:latin typeface="Calibri"/>
                <a:ea typeface="Calibri"/>
                <a:cs typeface="Calibri"/>
              </a:rPr>
              <a:t>Voltage and frequency evolution during the incident</a:t>
            </a: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D18AEACA-A51C-4523-97D6-1DFE8FE915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sp>
        <p:nvSpPr>
          <p:cNvPr id="7" name="TextBox 6">
            <a:extLst>
              <a:ext uri="{FF2B5EF4-FFF2-40B4-BE49-F238E27FC236}">
                <a16:creationId xmlns:a16="http://schemas.microsoft.com/office/drawing/2014/main" id="{D8BD5B7E-84F9-3D32-C98A-C2412E18B9E7}"/>
              </a:ext>
            </a:extLst>
          </p:cNvPr>
          <p:cNvSpPr txBox="1"/>
          <p:nvPr/>
        </p:nvSpPr>
        <p:spPr>
          <a:xfrm>
            <a:off x="1692710" y="6184759"/>
            <a:ext cx="8437121" cy="504625"/>
          </a:xfrm>
          <a:prstGeom prst="rect">
            <a:avLst/>
          </a:prstGeom>
          <a:noFill/>
        </p:spPr>
        <p:txBody>
          <a:bodyPr wrap="square">
            <a:spAutoFit/>
          </a:bodyPr>
          <a:lstStyle/>
          <a:p>
            <a:pPr>
              <a:lnSpc>
                <a:spcPct val="115000"/>
              </a:lnSpc>
              <a:spcAft>
                <a:spcPts val="800"/>
              </a:spcAft>
            </a:pPr>
            <a:r>
              <a:rPr lang="en-GB" sz="1200">
                <a:solidFill>
                  <a:srgbClr val="38479F"/>
                </a:solidFill>
                <a:latin typeface="Calibri" panose="020F0502020204030204" pitchFamily="34" charset="0"/>
                <a:cs typeface="Calibri" panose="020F0502020204030204" pitchFamily="34" charset="0"/>
              </a:rPr>
              <a:t>Evolution of the frequency and the voltage in the substation of Carmona (Spain) and of the frequency in the rest of Continental Europe (substation of </a:t>
            </a:r>
            <a:r>
              <a:rPr lang="en-GB" sz="1200" err="1">
                <a:solidFill>
                  <a:srgbClr val="38479F"/>
                </a:solidFill>
                <a:latin typeface="Calibri" panose="020F0502020204030204" pitchFamily="34" charset="0"/>
                <a:cs typeface="Calibri" panose="020F0502020204030204" pitchFamily="34" charset="0"/>
              </a:rPr>
              <a:t>Bassencourt</a:t>
            </a:r>
            <a:r>
              <a:rPr lang="en-GB" sz="1200">
                <a:solidFill>
                  <a:srgbClr val="38479F"/>
                </a:solidFill>
                <a:latin typeface="Calibri" panose="020F0502020204030204" pitchFamily="34" charset="0"/>
                <a:cs typeface="Calibri" panose="020F0502020204030204" pitchFamily="34" charset="0"/>
              </a:rPr>
              <a:t>, Switzerland) during the incident (sources : Red </a:t>
            </a:r>
            <a:r>
              <a:rPr lang="en-GB" sz="1200" err="1">
                <a:solidFill>
                  <a:srgbClr val="38479F"/>
                </a:solidFill>
                <a:latin typeface="Calibri" panose="020F0502020204030204" pitchFamily="34" charset="0"/>
                <a:cs typeface="Calibri" panose="020F0502020204030204" pitchFamily="34" charset="0"/>
              </a:rPr>
              <a:t>Electrica</a:t>
            </a:r>
            <a:r>
              <a:rPr lang="en-GB" sz="1200">
                <a:solidFill>
                  <a:srgbClr val="38479F"/>
                </a:solidFill>
                <a:latin typeface="Calibri" panose="020F0502020204030204" pitchFamily="34" charset="0"/>
                <a:cs typeface="Calibri" panose="020F0502020204030204" pitchFamily="34" charset="0"/>
              </a:rPr>
              <a:t>, </a:t>
            </a:r>
            <a:r>
              <a:rPr lang="en-GB" sz="1200" err="1">
                <a:solidFill>
                  <a:srgbClr val="38479F"/>
                </a:solidFill>
                <a:latin typeface="Calibri" panose="020F0502020204030204" pitchFamily="34" charset="0"/>
                <a:cs typeface="Calibri" panose="020F0502020204030204" pitchFamily="34" charset="0"/>
              </a:rPr>
              <a:t>Swissgrid</a:t>
            </a:r>
            <a:r>
              <a:rPr lang="en-GB" sz="1200">
                <a:solidFill>
                  <a:srgbClr val="38479F"/>
                </a:solidFill>
                <a:latin typeface="Calibri" panose="020F0502020204030204" pitchFamily="34" charset="0"/>
                <a:cs typeface="Calibri" panose="020F0502020204030204" pitchFamily="34" charset="0"/>
              </a:rPr>
              <a:t>) </a:t>
            </a:r>
          </a:p>
        </p:txBody>
      </p:sp>
      <p:pic>
        <p:nvPicPr>
          <p:cNvPr id="1026" name="Picture 2">
            <a:extLst>
              <a:ext uri="{FF2B5EF4-FFF2-40B4-BE49-F238E27FC236}">
                <a16:creationId xmlns:a16="http://schemas.microsoft.com/office/drawing/2014/main" id="{FBF5F7DD-9FF4-9973-60BA-6A7D6116D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8" y="1481328"/>
            <a:ext cx="10766894" cy="470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31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
            <a:extLst>
              <a:ext uri="{FF2B5EF4-FFF2-40B4-BE49-F238E27FC236}">
                <a16:creationId xmlns:a16="http://schemas.microsoft.com/office/drawing/2014/main" id="{A6F92685-449D-40D5-B4BA-ECF196D98E15}"/>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83E5E7D1-0564-4E15-8C3D-9EF8AC0B8F52}"/>
              </a:ext>
            </a:extLst>
          </p:cNvPr>
          <p:cNvSpPr txBox="1">
            <a:spLocks/>
          </p:cNvSpPr>
          <p:nvPr/>
        </p:nvSpPr>
        <p:spPr>
          <a:xfrm>
            <a:off x="602545" y="504483"/>
            <a:ext cx="11281639" cy="504056"/>
          </a:xfrm>
          <a:prstGeom prst="rect">
            <a:avLst/>
          </a:prstGeom>
        </p:spPr>
        <p:txBody>
          <a:bodyPr lIns="91440" tIns="45720" rIns="91440" bIns="45720"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hu-HU">
                <a:latin typeface="Calibri"/>
                <a:ea typeface="Calibri"/>
                <a:cs typeface="Calibri"/>
              </a:rPr>
              <a:t>The </a:t>
            </a:r>
            <a:r>
              <a:rPr lang="hu-HU" err="1">
                <a:latin typeface="Calibri"/>
                <a:ea typeface="Calibri"/>
                <a:cs typeface="Calibri"/>
              </a:rPr>
              <a:t>evolution</a:t>
            </a:r>
            <a:r>
              <a:rPr lang="hu-HU">
                <a:latin typeface="Calibri"/>
                <a:ea typeface="Calibri"/>
                <a:cs typeface="Calibri"/>
              </a:rPr>
              <a:t> of </a:t>
            </a:r>
            <a:r>
              <a:rPr lang="hu-HU" err="1">
                <a:latin typeface="Calibri"/>
                <a:ea typeface="Calibri"/>
                <a:cs typeface="Calibri"/>
              </a:rPr>
              <a:t>RoCoF</a:t>
            </a:r>
            <a:r>
              <a:rPr lang="hu-HU">
                <a:latin typeface="Calibri"/>
                <a:ea typeface="Calibri"/>
                <a:cs typeface="Calibri"/>
              </a:rPr>
              <a:t> </a:t>
            </a:r>
            <a:r>
              <a:rPr lang="en-GB">
                <a:latin typeface="Calibri"/>
                <a:ea typeface="Calibri"/>
                <a:cs typeface="Calibri"/>
              </a:rPr>
              <a:t>during the incident</a:t>
            </a: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D18AEACA-A51C-4523-97D6-1DFE8FE915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sp>
        <p:nvSpPr>
          <p:cNvPr id="7" name="TextBox 6">
            <a:extLst>
              <a:ext uri="{FF2B5EF4-FFF2-40B4-BE49-F238E27FC236}">
                <a16:creationId xmlns:a16="http://schemas.microsoft.com/office/drawing/2014/main" id="{D8BD5B7E-84F9-3D32-C98A-C2412E18B9E7}"/>
              </a:ext>
            </a:extLst>
          </p:cNvPr>
          <p:cNvSpPr txBox="1"/>
          <p:nvPr/>
        </p:nvSpPr>
        <p:spPr>
          <a:xfrm>
            <a:off x="750775" y="1642903"/>
            <a:ext cx="4020606" cy="3577646"/>
          </a:xfrm>
          <a:prstGeom prst="rect">
            <a:avLst/>
          </a:prstGeom>
          <a:noFill/>
        </p:spPr>
        <p:txBody>
          <a:bodyPr wrap="square">
            <a:spAutoFit/>
          </a:bodyPr>
          <a:lstStyle/>
          <a:p>
            <a:pPr algn="just">
              <a:lnSpc>
                <a:spcPct val="115000"/>
              </a:lnSpc>
              <a:spcBef>
                <a:spcPts val="600"/>
              </a:spcBef>
              <a:spcAft>
                <a:spcPts val="800"/>
              </a:spcAft>
            </a:pPr>
            <a:r>
              <a:rPr lang="en-GB">
                <a:solidFill>
                  <a:srgbClr val="20188A"/>
                </a:solidFill>
                <a:latin typeface="Calibri" panose="020F0502020204030204" pitchFamily="34" charset="0"/>
                <a:cs typeface="Calibri" panose="020F0502020204030204" pitchFamily="34" charset="0"/>
              </a:rPr>
              <a:t>The evolution of the Rate of Change of Frequency (</a:t>
            </a:r>
            <a:r>
              <a:rPr lang="en-GB" err="1">
                <a:solidFill>
                  <a:srgbClr val="20188A"/>
                </a:solidFill>
                <a:latin typeface="Calibri" panose="020F0502020204030204" pitchFamily="34" charset="0"/>
                <a:cs typeface="Calibri" panose="020F0502020204030204" pitchFamily="34" charset="0"/>
              </a:rPr>
              <a:t>RoCoF</a:t>
            </a:r>
            <a:r>
              <a:rPr lang="en-GB">
                <a:solidFill>
                  <a:srgbClr val="20188A"/>
                </a:solidFill>
                <a:latin typeface="Calibri" panose="020F0502020204030204" pitchFamily="34" charset="0"/>
                <a:cs typeface="Calibri" panose="020F0502020204030204" pitchFamily="34" charset="0"/>
              </a:rPr>
              <a:t>) in the moments before the blackout is illustrated below.  It indicates that </a:t>
            </a:r>
            <a:r>
              <a:rPr lang="en-GB" err="1">
                <a:solidFill>
                  <a:srgbClr val="20188A"/>
                </a:solidFill>
                <a:latin typeface="Calibri" panose="020F0502020204030204" pitchFamily="34" charset="0"/>
                <a:cs typeface="Calibri" panose="020F0502020204030204" pitchFamily="34" charset="0"/>
              </a:rPr>
              <a:t>RoCoF</a:t>
            </a:r>
            <a:r>
              <a:rPr lang="en-GB">
                <a:solidFill>
                  <a:srgbClr val="20188A"/>
                </a:solidFill>
                <a:latin typeface="Calibri" panose="020F0502020204030204" pitchFamily="34" charset="0"/>
                <a:cs typeface="Calibri" panose="020F0502020204030204" pitchFamily="34" charset="0"/>
              </a:rPr>
              <a:t> in the area remains within the absolute range of 1 Hz/s up until 12:33:20.400 when the minimum frequency was already around 49 Hz. After that, the absolute value of </a:t>
            </a:r>
            <a:r>
              <a:rPr lang="en-GB" err="1">
                <a:solidFill>
                  <a:srgbClr val="20188A"/>
                </a:solidFill>
                <a:latin typeface="Calibri" panose="020F0502020204030204" pitchFamily="34" charset="0"/>
                <a:cs typeface="Calibri" panose="020F0502020204030204" pitchFamily="34" charset="0"/>
              </a:rPr>
              <a:t>RoCoF</a:t>
            </a:r>
            <a:r>
              <a:rPr lang="en-GB">
                <a:solidFill>
                  <a:srgbClr val="20188A"/>
                </a:solidFill>
                <a:latin typeface="Calibri" panose="020F0502020204030204" pitchFamily="34" charset="0"/>
                <a:cs typeface="Calibri" panose="020F0502020204030204" pitchFamily="34" charset="0"/>
              </a:rPr>
              <a:t>  exceeded 1 Hz/s, when the system conditions were already degraded.</a:t>
            </a:r>
            <a:endParaRPr lang="hu-HU">
              <a:solidFill>
                <a:srgbClr val="20188A"/>
              </a:solidFill>
              <a:latin typeface="Calibri" panose="020F0502020204030204" pitchFamily="34" charset="0"/>
              <a:cs typeface="Calibri" panose="020F0502020204030204" pitchFamily="34" charset="0"/>
            </a:endParaRPr>
          </a:p>
        </p:txBody>
      </p:sp>
      <p:pic>
        <p:nvPicPr>
          <p:cNvPr id="2" name="Picture 493857787">
            <a:extLst>
              <a:ext uri="{FF2B5EF4-FFF2-40B4-BE49-F238E27FC236}">
                <a16:creationId xmlns:a16="http://schemas.microsoft.com/office/drawing/2014/main" id="{2AEF8BF1-0B0E-B84F-7F1C-C677EAD6F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146" y="1333125"/>
            <a:ext cx="6840347" cy="4031758"/>
          </a:xfrm>
          <a:prstGeom prst="rect">
            <a:avLst/>
          </a:prstGeom>
        </p:spPr>
      </p:pic>
      <p:sp>
        <p:nvSpPr>
          <p:cNvPr id="3" name="TextBox 6">
            <a:extLst>
              <a:ext uri="{FF2B5EF4-FFF2-40B4-BE49-F238E27FC236}">
                <a16:creationId xmlns:a16="http://schemas.microsoft.com/office/drawing/2014/main" id="{CDCF7057-E82E-2839-2235-37450D1A9134}"/>
              </a:ext>
            </a:extLst>
          </p:cNvPr>
          <p:cNvSpPr txBox="1"/>
          <p:nvPr/>
        </p:nvSpPr>
        <p:spPr>
          <a:xfrm>
            <a:off x="5440595" y="5538428"/>
            <a:ext cx="6600898" cy="504625"/>
          </a:xfrm>
          <a:prstGeom prst="rect">
            <a:avLst/>
          </a:prstGeom>
          <a:noFill/>
        </p:spPr>
        <p:txBody>
          <a:bodyPr wrap="square">
            <a:spAutoFit/>
          </a:bodyPr>
          <a:lstStyle/>
          <a:p>
            <a:pPr>
              <a:lnSpc>
                <a:spcPct val="115000"/>
              </a:lnSpc>
              <a:spcAft>
                <a:spcPts val="800"/>
              </a:spcAft>
            </a:pPr>
            <a:r>
              <a:rPr lang="en-US" sz="1200">
                <a:solidFill>
                  <a:srgbClr val="38479F"/>
                </a:solidFill>
                <a:latin typeface="Calibri" panose="020F0502020204030204" pitchFamily="34" charset="0"/>
                <a:cs typeface="Calibri" panose="020F0502020204030204" pitchFamily="34" charset="0"/>
              </a:rPr>
              <a:t>Evolution of the frequency and </a:t>
            </a:r>
            <a:r>
              <a:rPr lang="en-US" sz="1200" err="1">
                <a:solidFill>
                  <a:srgbClr val="38479F"/>
                </a:solidFill>
                <a:latin typeface="Calibri" panose="020F0502020204030204" pitchFamily="34" charset="0"/>
                <a:cs typeface="Calibri" panose="020F0502020204030204" pitchFamily="34" charset="0"/>
              </a:rPr>
              <a:t>RoCoF</a:t>
            </a:r>
            <a:r>
              <a:rPr lang="en-US" sz="1200">
                <a:solidFill>
                  <a:srgbClr val="38479F"/>
                </a:solidFill>
                <a:latin typeface="Calibri" panose="020F0502020204030204" pitchFamily="34" charset="0"/>
                <a:cs typeface="Calibri" panose="020F0502020204030204" pitchFamily="34" charset="0"/>
              </a:rPr>
              <a:t> in the seconds before the blackout (source : PMU data from Red </a:t>
            </a:r>
            <a:r>
              <a:rPr lang="en-US" sz="1200" err="1">
                <a:solidFill>
                  <a:srgbClr val="38479F"/>
                </a:solidFill>
                <a:latin typeface="Calibri" panose="020F0502020204030204" pitchFamily="34" charset="0"/>
                <a:cs typeface="Calibri" panose="020F0502020204030204" pitchFamily="34" charset="0"/>
              </a:rPr>
              <a:t>Eléctrica</a:t>
            </a:r>
            <a:r>
              <a:rPr lang="en-US" sz="1200">
                <a:solidFill>
                  <a:srgbClr val="38479F"/>
                </a:solidFill>
                <a:latin typeface="Calibri" panose="020F0502020204030204" pitchFamily="34" charset="0"/>
                <a:cs typeface="Calibri" panose="020F0502020204030204" pitchFamily="34" charset="0"/>
              </a:rPr>
              <a:t>)</a:t>
            </a:r>
            <a:endParaRPr lang="en-GB" sz="1200">
              <a:solidFill>
                <a:srgbClr val="38479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722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EC192-41B8-8625-553C-6EC4361BDFF3}"/>
            </a:ext>
          </a:extLst>
        </p:cNvPr>
        <p:cNvGrpSpPr/>
        <p:nvPr/>
      </p:nvGrpSpPr>
      <p:grpSpPr>
        <a:xfrm>
          <a:off x="0" y="0"/>
          <a:ext cx="0" cy="0"/>
          <a:chOff x="0" y="0"/>
          <a:chExt cx="0" cy="0"/>
        </a:xfrm>
      </p:grpSpPr>
      <p:sp>
        <p:nvSpPr>
          <p:cNvPr id="5" name="Rechteck 1">
            <a:extLst>
              <a:ext uri="{FF2B5EF4-FFF2-40B4-BE49-F238E27FC236}">
                <a16:creationId xmlns:a16="http://schemas.microsoft.com/office/drawing/2014/main" id="{FC7ABDE9-1B50-04A9-EDDD-FC3607C4AAAC}"/>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94B586B7-5B4D-29FB-65DF-B1FCB51C63B8}"/>
              </a:ext>
            </a:extLst>
          </p:cNvPr>
          <p:cNvSpPr txBox="1">
            <a:spLocks/>
          </p:cNvSpPr>
          <p:nvPr/>
        </p:nvSpPr>
        <p:spPr>
          <a:xfrm>
            <a:off x="71271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dirty="0">
                <a:latin typeface="Calibri" panose="020F0502020204030204" pitchFamily="34" charset="0"/>
                <a:cs typeface="Calibri" panose="020F0502020204030204" pitchFamily="34" charset="0"/>
              </a:rPr>
              <a:t>Inertia at 12:32</a:t>
            </a:r>
          </a:p>
          <a:p>
            <a:pPr marL="0" marR="0" lvl="0" indent="0" algn="l" defTabSz="914400" rtl="0" eaLnBrk="1" fontAlgn="auto" latinLnBrk="0" hangingPunct="1">
              <a:lnSpc>
                <a:spcPts val="3200"/>
              </a:lnSpc>
              <a:spcBef>
                <a:spcPct val="0"/>
              </a:spcBef>
              <a:spcAft>
                <a:spcPts val="0"/>
              </a:spcAft>
              <a:buClrTx/>
              <a:buSzTx/>
              <a:buFontTx/>
              <a:buNone/>
              <a:tabLst/>
              <a:defRPr/>
            </a:pPr>
            <a:endParaRPr kumimoji="0" lang="de-DE" sz="3000" b="1" i="0" u="none" strike="noStrike" kern="1200" cap="none" spc="0" normalizeH="0" baseline="0" noProof="0" dirty="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57F39359-44E8-AAD4-376F-336F7931EA1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pic>
        <p:nvPicPr>
          <p:cNvPr id="14" name="Grafik 13">
            <a:extLst>
              <a:ext uri="{FF2B5EF4-FFF2-40B4-BE49-F238E27FC236}">
                <a16:creationId xmlns:a16="http://schemas.microsoft.com/office/drawing/2014/main" id="{A616B90C-0CB4-EC92-1745-54347BC91359}"/>
              </a:ext>
            </a:extLst>
          </p:cNvPr>
          <p:cNvPicPr>
            <a:picLocks noChangeAspect="1"/>
          </p:cNvPicPr>
          <p:nvPr/>
        </p:nvPicPr>
        <p:blipFill>
          <a:blip r:embed="rId4"/>
          <a:stretch>
            <a:fillRect/>
          </a:stretch>
        </p:blipFill>
        <p:spPr>
          <a:xfrm>
            <a:off x="676647" y="1267818"/>
            <a:ext cx="9172433" cy="1743021"/>
          </a:xfrm>
          <a:prstGeom prst="rect">
            <a:avLst/>
          </a:prstGeom>
        </p:spPr>
      </p:pic>
      <p:sp>
        <p:nvSpPr>
          <p:cNvPr id="15" name="Textfeld 14">
            <a:extLst>
              <a:ext uri="{FF2B5EF4-FFF2-40B4-BE49-F238E27FC236}">
                <a16:creationId xmlns:a16="http://schemas.microsoft.com/office/drawing/2014/main" id="{95E34356-C611-17A3-C61B-733A68C48BD8}"/>
              </a:ext>
            </a:extLst>
          </p:cNvPr>
          <p:cNvSpPr txBox="1"/>
          <p:nvPr/>
        </p:nvSpPr>
        <p:spPr>
          <a:xfrm>
            <a:off x="676647" y="3457730"/>
            <a:ext cx="8020279" cy="2585323"/>
          </a:xfrm>
          <a:prstGeom prst="rect">
            <a:avLst/>
          </a:prstGeom>
          <a:noFill/>
        </p:spPr>
        <p:txBody>
          <a:bodyPr wrap="square" rtlCol="0">
            <a:spAutoFit/>
          </a:bodyPr>
          <a:lstStyle/>
          <a:p>
            <a:pPr fontAlgn="base"/>
            <a:r>
              <a:rPr lang="en-US" dirty="0">
                <a:solidFill>
                  <a:srgbClr val="20188A"/>
                </a:solidFill>
                <a:latin typeface="Calibri" panose="020F0502020204030204" pitchFamily="34" charset="0"/>
                <a:cs typeface="Calibri" panose="020F0502020204030204" pitchFamily="34" charset="0"/>
              </a:rPr>
              <a:t> Inertia calculation is affected by significant uncertainty, mainly for these reasons:</a:t>
            </a:r>
          </a:p>
          <a:p>
            <a:pPr fontAlgn="base"/>
            <a:endParaRPr lang="en-US" dirty="0">
              <a:solidFill>
                <a:srgbClr val="20188A"/>
              </a:solidFill>
              <a:latin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US" dirty="0">
                <a:solidFill>
                  <a:srgbClr val="20188A"/>
                </a:solidFill>
                <a:latin typeface="Calibri" panose="020F0502020204030204" pitchFamily="34" charset="0"/>
                <a:cs typeface="Calibri" panose="020F0502020204030204" pitchFamily="34" charset="0"/>
              </a:rPr>
              <a:t>The equivalent total inertia is a linearization of a process affected by several non-linearities</a:t>
            </a:r>
          </a:p>
          <a:p>
            <a:pPr marL="285750" indent="-285750" fontAlgn="base">
              <a:buFont typeface="Arial" panose="020B0604020202020204" pitchFamily="34" charset="0"/>
              <a:buChar char="•"/>
            </a:pPr>
            <a:r>
              <a:rPr lang="en-US" dirty="0">
                <a:solidFill>
                  <a:srgbClr val="20188A"/>
                </a:solidFill>
                <a:latin typeface="Calibri" panose="020F0502020204030204" pitchFamily="34" charset="0"/>
                <a:cs typeface="Calibri" panose="020F0502020204030204" pitchFamily="34" charset="0"/>
              </a:rPr>
              <a:t>The rated inertia of generators, turbines and other rotating parts are in several cases estimated and not precisely calculated</a:t>
            </a:r>
          </a:p>
          <a:p>
            <a:pPr marL="285750" indent="-285750" fontAlgn="base">
              <a:buFont typeface="Arial" panose="020B0604020202020204" pitchFamily="34" charset="0"/>
              <a:buChar char="•"/>
            </a:pPr>
            <a:r>
              <a:rPr lang="en-US" dirty="0">
                <a:solidFill>
                  <a:srgbClr val="20188A"/>
                </a:solidFill>
                <a:latin typeface="Calibri" panose="020F0502020204030204" pitchFamily="34" charset="0"/>
                <a:cs typeface="Calibri" panose="020F0502020204030204" pitchFamily="34" charset="0"/>
              </a:rPr>
              <a:t>The loads contribution can vary in a wide range depending on type of loads, aggregations </a:t>
            </a:r>
            <a:r>
              <a:rPr lang="en-US" dirty="0" err="1">
                <a:solidFill>
                  <a:srgbClr val="20188A"/>
                </a:solidFill>
                <a:latin typeface="Calibri" panose="020F0502020204030204" pitchFamily="34" charset="0"/>
                <a:cs typeface="Calibri" panose="020F0502020204030204" pitchFamily="34" charset="0"/>
              </a:rPr>
              <a:t>etc</a:t>
            </a:r>
            <a:endParaRPr lang="en-US" dirty="0">
              <a:solidFill>
                <a:srgbClr val="20188A"/>
              </a:solidFill>
              <a:latin typeface="Calibri" panose="020F0502020204030204" pitchFamily="34" charset="0"/>
              <a:cs typeface="Calibri" panose="020F0502020204030204" pitchFamily="34" charset="0"/>
            </a:endParaRPr>
          </a:p>
          <a:p>
            <a:endParaRPr lang="de-AT" dirty="0"/>
          </a:p>
        </p:txBody>
      </p:sp>
    </p:spTree>
    <p:extLst>
      <p:ext uri="{BB962C8B-B14F-4D97-AF65-F5344CB8AC3E}">
        <p14:creationId xmlns:p14="http://schemas.microsoft.com/office/powerpoint/2010/main" val="3202870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287106" y="3197946"/>
            <a:ext cx="11617788" cy="356467"/>
          </a:xfrm>
          <a:ln>
            <a:noFill/>
          </a:ln>
        </p:spPr>
        <p:txBody>
          <a:bodyPr lIns="91440" tIns="45720" rIns="91440" bIns="45720" anchor="ctr"/>
          <a:lstStyle/>
          <a:p>
            <a:r>
              <a:rPr lang="en-GB" sz="3200">
                <a:latin typeface="Calibri"/>
                <a:ea typeface="Calibri"/>
                <a:cs typeface="Calibri"/>
              </a:rPr>
              <a:t>2. Updates on the implementation actions at pan-EU level</a:t>
            </a:r>
          </a:p>
        </p:txBody>
      </p:sp>
      <p:sp>
        <p:nvSpPr>
          <p:cNvPr id="3" name="Text Placeholder 2">
            <a:extLst>
              <a:ext uri="{FF2B5EF4-FFF2-40B4-BE49-F238E27FC236}">
                <a16:creationId xmlns:a16="http://schemas.microsoft.com/office/drawing/2014/main" id="{21B60B0B-8DF0-E843-924C-19DE2E5268A4}"/>
              </a:ext>
            </a:extLst>
          </p:cNvPr>
          <p:cNvSpPr>
            <a:spLocks noGrp="1"/>
          </p:cNvSpPr>
          <p:nvPr>
            <p:ph type="body" sz="quarter" idx="4294967295"/>
          </p:nvPr>
        </p:nvSpPr>
        <p:spPr>
          <a:xfrm>
            <a:off x="574675" y="3554413"/>
            <a:ext cx="11617325" cy="1017587"/>
          </a:xfrm>
        </p:spPr>
        <p:txBody>
          <a:bodyPr>
            <a:normAutofit/>
          </a:bodyPr>
          <a:lstStyle/>
          <a:p>
            <a:endParaRPr lang="en-US" sz="2000">
              <a:solidFill>
                <a:schemeClr val="accent2"/>
              </a:solidFill>
            </a:endParaRPr>
          </a:p>
          <a:p>
            <a:r>
              <a:rPr lang="en-US" sz="2000">
                <a:solidFill>
                  <a:schemeClr val="accent2"/>
                </a:solidFill>
              </a:rPr>
              <a:t>ENTSO-E, Cherry Yuen</a:t>
            </a:r>
          </a:p>
          <a:p>
            <a:endParaRPr lang="en-GB" sz="2000">
              <a:solidFill>
                <a:schemeClr val="accent2"/>
              </a:solidFill>
            </a:endParaRPr>
          </a:p>
        </p:txBody>
      </p:sp>
    </p:spTree>
    <p:extLst>
      <p:ext uri="{BB962C8B-B14F-4D97-AF65-F5344CB8AC3E}">
        <p14:creationId xmlns:p14="http://schemas.microsoft.com/office/powerpoint/2010/main" val="4177148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AC51-8A73-76CB-8050-9F9567758359}"/>
            </a:ext>
          </a:extLst>
        </p:cNvPr>
        <p:cNvGrpSpPr/>
        <p:nvPr/>
      </p:nvGrpSpPr>
      <p:grpSpPr>
        <a:xfrm>
          <a:off x="0" y="0"/>
          <a:ext cx="0" cy="0"/>
          <a:chOff x="0" y="0"/>
          <a:chExt cx="0" cy="0"/>
        </a:xfrm>
      </p:grpSpPr>
      <p:sp>
        <p:nvSpPr>
          <p:cNvPr id="5" name="Rechteck 1">
            <a:extLst>
              <a:ext uri="{FF2B5EF4-FFF2-40B4-BE49-F238E27FC236}">
                <a16:creationId xmlns:a16="http://schemas.microsoft.com/office/drawing/2014/main" id="{F158C910-2B8D-0161-8421-30D46799CE71}"/>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AC2F6578-2B7A-7201-170E-6F3A00A1A777}"/>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a:defRPr/>
            </a:pPr>
            <a:r>
              <a:rPr lang="en-GB">
                <a:latin typeface="Calibri" panose="020F0502020204030204" pitchFamily="34" charset="0"/>
                <a:cs typeface="Calibri" panose="020F0502020204030204" pitchFamily="34" charset="0"/>
              </a:rPr>
              <a:t>Restoration process</a:t>
            </a:r>
          </a:p>
          <a:p>
            <a:pPr marL="0" marR="0" lvl="0" indent="0" algn="l" defTabSz="914400" rtl="0" eaLnBrk="1" fontAlgn="auto" latinLnBrk="0" hangingPunct="1">
              <a:lnSpc>
                <a:spcPts val="3200"/>
              </a:lnSpc>
              <a:spcBef>
                <a:spcPct val="0"/>
              </a:spcBef>
              <a:spcAft>
                <a:spcPts val="0"/>
              </a:spcAft>
              <a:buClrTx/>
              <a:buSzTx/>
              <a:buFontTx/>
              <a:buNone/>
              <a:tabLst/>
              <a:defRPr/>
            </a:pP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85D9B130-4C02-4F21-8772-BAFE470CC0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sp>
        <p:nvSpPr>
          <p:cNvPr id="4" name="Textfeld 3">
            <a:extLst>
              <a:ext uri="{FF2B5EF4-FFF2-40B4-BE49-F238E27FC236}">
                <a16:creationId xmlns:a16="http://schemas.microsoft.com/office/drawing/2014/main" id="{1647D590-FA9E-CF9F-5446-F1F91B9BAFD0}"/>
              </a:ext>
            </a:extLst>
          </p:cNvPr>
          <p:cNvSpPr txBox="1"/>
          <p:nvPr/>
        </p:nvSpPr>
        <p:spPr>
          <a:xfrm>
            <a:off x="718731" y="1237173"/>
            <a:ext cx="10754537" cy="1831271"/>
          </a:xfrm>
          <a:prstGeom prst="rect">
            <a:avLst/>
          </a:prstGeom>
          <a:noFill/>
        </p:spPr>
        <p:txBody>
          <a:bodyPr wrap="square">
            <a:spAutoFit/>
          </a:bodyPr>
          <a:lstStyle/>
          <a:p>
            <a:pPr marL="285750" indent="-285750" algn="l" fontAlgn="base">
              <a:spcAft>
                <a:spcPts val="600"/>
              </a:spcAft>
              <a:buFont typeface="Arial" panose="020B0604020202020204" pitchFamily="34" charset="0"/>
              <a:buChar char="•"/>
            </a:pPr>
            <a:r>
              <a:rPr lang="en-GB" b="0" i="0">
                <a:solidFill>
                  <a:srgbClr val="20188A"/>
                </a:solidFill>
                <a:effectLst/>
                <a:latin typeface="Calibri" panose="020F0502020204030204" pitchFamily="34" charset="0"/>
                <a:cs typeface="Calibri" panose="020F0502020204030204" pitchFamily="34" charset="0"/>
              </a:rPr>
              <a:t>Power system restoration in some regions of the Portuguese and Spanish systems was facilitated, among others, by the activation of the power system resources such as black-start processes in certain power plants, as well as by the existing interconnections with France and Morocco.</a:t>
            </a:r>
          </a:p>
          <a:p>
            <a:pPr marL="285750" indent="-285750" algn="l" fontAlgn="base">
              <a:spcAft>
                <a:spcPts val="600"/>
              </a:spcAft>
              <a:buFont typeface="Arial" panose="020B0604020202020204" pitchFamily="34" charset="0"/>
              <a:buChar char="•"/>
            </a:pPr>
            <a:r>
              <a:rPr lang="en-GB" b="0" i="0">
                <a:solidFill>
                  <a:srgbClr val="20188A"/>
                </a:solidFill>
                <a:effectLst/>
                <a:latin typeface="Calibri" panose="020F0502020204030204" pitchFamily="34" charset="0"/>
                <a:cs typeface="Calibri" panose="020F0502020204030204" pitchFamily="34" charset="0"/>
              </a:rPr>
              <a:t>The rapid restoration of supply in Spain and Portugal demonstrated the preparedness and efficiency of the affected TSOs, Red </a:t>
            </a:r>
            <a:r>
              <a:rPr lang="en-GB" b="0" i="0" err="1">
                <a:solidFill>
                  <a:srgbClr val="20188A"/>
                </a:solidFill>
                <a:effectLst/>
                <a:latin typeface="Calibri" panose="020F0502020204030204" pitchFamily="34" charset="0"/>
                <a:cs typeface="Calibri" panose="020F0502020204030204" pitchFamily="34" charset="0"/>
              </a:rPr>
              <a:t>Eléctrica</a:t>
            </a:r>
            <a:r>
              <a:rPr lang="en-GB" b="0" i="0">
                <a:solidFill>
                  <a:srgbClr val="20188A"/>
                </a:solidFill>
                <a:effectLst/>
                <a:latin typeface="Calibri" panose="020F0502020204030204" pitchFamily="34" charset="0"/>
                <a:cs typeface="Calibri" panose="020F0502020204030204" pitchFamily="34" charset="0"/>
              </a:rPr>
              <a:t> and REN with the support and collaboration of the French TSO RTE, as well as the Moroccan utility ONEE, in case of Spanish system</a:t>
            </a:r>
            <a:endParaRPr lang="en-US" b="0" i="0">
              <a:solidFill>
                <a:srgbClr val="20188A"/>
              </a:solidFill>
              <a:effectLst/>
              <a:latin typeface="Calibri" panose="020F0502020204030204" pitchFamily="34" charset="0"/>
              <a:cs typeface="Calibri" panose="020F0502020204030204" pitchFamily="34" charset="0"/>
            </a:endParaRPr>
          </a:p>
        </p:txBody>
      </p:sp>
      <p:pic>
        <p:nvPicPr>
          <p:cNvPr id="8" name="Imagen 1">
            <a:extLst>
              <a:ext uri="{FF2B5EF4-FFF2-40B4-BE49-F238E27FC236}">
                <a16:creationId xmlns:a16="http://schemas.microsoft.com/office/drawing/2014/main" id="{5343526B-DFEC-FAD6-9C7E-F5D2FA519B18}"/>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t="4043" b="1146"/>
          <a:stretch>
            <a:fillRect/>
          </a:stretch>
        </p:blipFill>
        <p:spPr bwMode="auto">
          <a:xfrm>
            <a:off x="359687" y="3164250"/>
            <a:ext cx="5663199" cy="2534398"/>
          </a:xfrm>
          <a:prstGeom prst="rect">
            <a:avLst/>
          </a:prstGeom>
          <a:noFill/>
          <a:ln>
            <a:noFill/>
          </a:ln>
        </p:spPr>
      </p:pic>
      <p:pic>
        <p:nvPicPr>
          <p:cNvPr id="9" name="Imagem 11">
            <a:extLst>
              <a:ext uri="{FF2B5EF4-FFF2-40B4-BE49-F238E27FC236}">
                <a16:creationId xmlns:a16="http://schemas.microsoft.com/office/drawing/2014/main" id="{AD892165-FDFF-B6B6-00B2-9E10A53E19BC}"/>
              </a:ext>
            </a:extLst>
          </p:cNvPr>
          <p:cNvPicPr>
            <a:picLocks noChangeAspect="1"/>
          </p:cNvPicPr>
          <p:nvPr/>
        </p:nvPicPr>
        <p:blipFill rotWithShape="1">
          <a:blip r:embed="rId6">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o="urn:schemas-microsoft-com:office:office" xmlns:v="urn:schemas-microsoft-com:vml" xmlns:w10="urn:schemas-microsoft-com:office:word" xmlns:w="http://schemas.openxmlformats.org/wordprocessingml/2006/main" xmlns:a14="http://schemas.microsoft.com/office/drawing/2010/main" xmlns:asvg="http://schemas.microsoft.com/office/drawing/2016/SVG/main" xmlns:a16="http://schemas.microsoft.com/office/drawing/2014/main" xmlns:arto="http://schemas.microsoft.com/office/word/2006/arto" xmlns:lc="http://schemas.openxmlformats.org/drawingml/2006/lockedCanvas" xmlns="" id="{07937CA2-964C-4612-BDCC-7AF94E01C5AF}"/>
              </a:ext>
            </a:extLst>
          </a:blip>
          <a:srcRect l="1836" t="14954"/>
          <a:stretch/>
        </p:blipFill>
        <p:spPr bwMode="auto">
          <a:xfrm>
            <a:off x="6422598" y="3164250"/>
            <a:ext cx="5559700" cy="2456577"/>
          </a:xfrm>
          <a:prstGeom prst="rect">
            <a:avLst/>
          </a:prstGeom>
          <a:ln>
            <a:noFill/>
          </a:ln>
          <a:extLst>
            <a:ext uri="{53640926-AAD7-44D8-BBD7-CCE9431645EC}">
              <a14:shadowObscured xmlns:a14="http://schemas.microsoft.com/office/drawing/2010/main"/>
            </a:ext>
          </a:extLst>
        </p:spPr>
      </p:pic>
      <p:sp>
        <p:nvSpPr>
          <p:cNvPr id="2" name="TextBox 6">
            <a:extLst>
              <a:ext uri="{FF2B5EF4-FFF2-40B4-BE49-F238E27FC236}">
                <a16:creationId xmlns:a16="http://schemas.microsoft.com/office/drawing/2014/main" id="{FDFB53E2-5104-4FB4-1C16-E369C6473A60}"/>
              </a:ext>
            </a:extLst>
          </p:cNvPr>
          <p:cNvSpPr txBox="1"/>
          <p:nvPr/>
        </p:nvSpPr>
        <p:spPr>
          <a:xfrm>
            <a:off x="2640650" y="5904553"/>
            <a:ext cx="7195559" cy="276999"/>
          </a:xfrm>
          <a:prstGeom prst="rect">
            <a:avLst/>
          </a:prstGeom>
          <a:noFill/>
        </p:spPr>
        <p:txBody>
          <a:bodyPr wrap="square" rtlCol="0">
            <a:spAutoFit/>
          </a:bodyPr>
          <a:lstStyle/>
          <a:p>
            <a:r>
              <a:rPr lang="en-US" sz="1200" dirty="0">
                <a:solidFill>
                  <a:srgbClr val="38479F"/>
                </a:solidFill>
                <a:latin typeface="Calibri" panose="020F0502020204030204" pitchFamily="34" charset="0"/>
                <a:cs typeface="Calibri" panose="020F0502020204030204" pitchFamily="34" charset="0"/>
              </a:rPr>
              <a:t>Generation mix and consumption in Spain and Portugal on 28 and 29 April 2025 [source: Red Electrica and REN]</a:t>
            </a:r>
            <a:endParaRPr lang="en-GB" sz="1200" dirty="0">
              <a:solidFill>
                <a:srgbClr val="38479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697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B1ABA-A7FD-333E-3F22-6A58043073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009163-706D-52FD-2F92-117C3E044385}"/>
              </a:ext>
            </a:extLst>
          </p:cNvPr>
          <p:cNvSpPr>
            <a:spLocks noGrp="1"/>
          </p:cNvSpPr>
          <p:nvPr>
            <p:ph idx="1"/>
          </p:nvPr>
        </p:nvSpPr>
        <p:spPr>
          <a:xfrm>
            <a:off x="641815" y="1077758"/>
            <a:ext cx="10925930" cy="1275530"/>
          </a:xfrm>
        </p:spPr>
        <p:txBody>
          <a:bodyPr vert="horz" lIns="91440" tIns="45720" rIns="91440" bIns="45720" rtlCol="0" anchor="t">
            <a:normAutofit/>
          </a:bodyPr>
          <a:lstStyle/>
          <a:p>
            <a:pPr marL="285750" indent="-285750">
              <a:lnSpc>
                <a:spcPct val="100000"/>
              </a:lnSpc>
              <a:buFont typeface="Arial" panose="020B0604020202020204" pitchFamily="34" charset="0"/>
              <a:buChar char="•"/>
            </a:pPr>
            <a:r>
              <a:rPr lang="en-US">
                <a:solidFill>
                  <a:srgbClr val="0F218B"/>
                </a:solidFill>
                <a:latin typeface="Calibri"/>
                <a:ea typeface="Calibri"/>
                <a:cs typeface="Calibri"/>
              </a:rPr>
              <a:t>The work of the Expert Panel is primarily based on data collected from the TSOs, generators and DSOs, in accordance with the ICS methodology. </a:t>
            </a:r>
          </a:p>
          <a:p>
            <a:pPr marL="285750" indent="-285750">
              <a:lnSpc>
                <a:spcPct val="100000"/>
              </a:lnSpc>
              <a:buFont typeface="Arial" panose="020B0604020202020204" pitchFamily="34" charset="0"/>
              <a:buChar char="•"/>
            </a:pPr>
            <a:r>
              <a:rPr lang="en-US">
                <a:solidFill>
                  <a:srgbClr val="0F218B"/>
                </a:solidFill>
                <a:latin typeface="Calibri"/>
                <a:ea typeface="Calibri"/>
                <a:cs typeface="Calibri"/>
              </a:rPr>
              <a:t>Spanish TSO requested the data to be provided from all relevant parties, however the response was limited.</a:t>
            </a:r>
          </a:p>
          <a:p>
            <a:pPr marL="285750" indent="-285750">
              <a:buChar char="•"/>
            </a:pPr>
            <a:endParaRPr lang="en-GB">
              <a:solidFill>
                <a:srgbClr val="0F218B"/>
              </a:solidFill>
              <a:ea typeface="Calibri" panose="020F0502020204030204" pitchFamily="34" charset="0"/>
            </a:endParaRPr>
          </a:p>
        </p:txBody>
      </p:sp>
      <p:sp>
        <p:nvSpPr>
          <p:cNvPr id="4" name="Title 3">
            <a:extLst>
              <a:ext uri="{FF2B5EF4-FFF2-40B4-BE49-F238E27FC236}">
                <a16:creationId xmlns:a16="http://schemas.microsoft.com/office/drawing/2014/main" id="{C6353EAD-BF20-8071-A158-7F439C1BCE1A}"/>
              </a:ext>
            </a:extLst>
          </p:cNvPr>
          <p:cNvSpPr>
            <a:spLocks noGrp="1"/>
          </p:cNvSpPr>
          <p:nvPr>
            <p:ph type="title"/>
          </p:nvPr>
        </p:nvSpPr>
        <p:spPr>
          <a:xfrm>
            <a:off x="645830" y="542313"/>
            <a:ext cx="11617788" cy="356467"/>
          </a:xfrm>
        </p:spPr>
        <p:txBody>
          <a:bodyPr lIns="91440" tIns="45720" rIns="91440" bIns="45720" anchor="ctr"/>
          <a:lstStyle/>
          <a:p>
            <a:r>
              <a:rPr lang="en-US">
                <a:latin typeface="Calibri"/>
                <a:ea typeface="Calibri"/>
                <a:cs typeface="Calibri"/>
              </a:rPr>
              <a:t>Information used by the Expert Panel</a:t>
            </a:r>
            <a:endParaRPr lang="en-US">
              <a:ea typeface="Calibri"/>
            </a:endParaRPr>
          </a:p>
        </p:txBody>
      </p:sp>
      <p:sp>
        <p:nvSpPr>
          <p:cNvPr id="5" name="Rechteck 1">
            <a:extLst>
              <a:ext uri="{FF2B5EF4-FFF2-40B4-BE49-F238E27FC236}">
                <a16:creationId xmlns:a16="http://schemas.microsoft.com/office/drawing/2014/main" id="{AA39FE8E-2EA0-EBD0-366B-1667E092F0FA}"/>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9" name="Rectangle 8">
            <a:extLst>
              <a:ext uri="{FF2B5EF4-FFF2-40B4-BE49-F238E27FC236}">
                <a16:creationId xmlns:a16="http://schemas.microsoft.com/office/drawing/2014/main" id="{3DE88FB2-D462-34FA-9DB4-F85F3A6B4AE2}"/>
              </a:ext>
            </a:extLst>
          </p:cNvPr>
          <p:cNvSpPr/>
          <p:nvPr/>
        </p:nvSpPr>
        <p:spPr>
          <a:xfrm>
            <a:off x="10744200" y="6268218"/>
            <a:ext cx="1000126" cy="313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11" name="Content Placeholder 1">
            <a:extLst>
              <a:ext uri="{FF2B5EF4-FFF2-40B4-BE49-F238E27FC236}">
                <a16:creationId xmlns:a16="http://schemas.microsoft.com/office/drawing/2014/main" id="{66154C9B-0D1E-6A46-CFEA-ACDB0FA40F2C}"/>
              </a:ext>
            </a:extLst>
          </p:cNvPr>
          <p:cNvSpPr txBox="1">
            <a:spLocks/>
          </p:cNvSpPr>
          <p:nvPr/>
        </p:nvSpPr>
        <p:spPr>
          <a:xfrm>
            <a:off x="774337" y="4112845"/>
            <a:ext cx="11621159" cy="2600237"/>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F218B"/>
              </a:solidFill>
              <a:effectLst/>
              <a:uLnTx/>
              <a:uFillTx/>
              <a:latin typeface="Calibri"/>
              <a:ea typeface="Calibri"/>
              <a:cs typeface="Calibri"/>
            </a:endParaRP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F218B"/>
              </a:solidFill>
              <a:effectLst/>
              <a:uLnTx/>
              <a:uFillTx/>
              <a:latin typeface="Calibri"/>
              <a:ea typeface="Calibri"/>
              <a:cs typeface="Calibri"/>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F218B"/>
                </a:solidFill>
                <a:effectLst/>
                <a:uLnTx/>
                <a:uFillTx/>
                <a:latin typeface="Calibri"/>
                <a:ea typeface="Calibri"/>
                <a:cs typeface="Calibri"/>
              </a:rPr>
              <a:t>The Expert Panel will also consider other reports :</a:t>
            </a:r>
            <a:endPar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1800" b="0" i="0" u="none" strike="noStrike" kern="1200" cap="none" spc="0" normalizeH="0" baseline="0" noProof="0">
                <a:ln>
                  <a:noFill/>
                </a:ln>
                <a:solidFill>
                  <a:srgbClr val="0F218B"/>
                </a:solidFill>
                <a:effectLst/>
                <a:uLnTx/>
                <a:uFillTx/>
                <a:latin typeface="Calibri"/>
                <a:ea typeface="Calibri"/>
                <a:cs typeface="Calibri"/>
              </a:rPr>
              <a:t>The public report of the Spanish government</a:t>
            </a:r>
          </a:p>
          <a:p>
            <a:pPr marL="742950" marR="0" lvl="1" indent="-28575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1800" b="0" i="0" u="none" strike="noStrike" kern="1200" cap="none" spc="0" normalizeH="0" baseline="0" noProof="0">
                <a:ln>
                  <a:noFill/>
                </a:ln>
                <a:solidFill>
                  <a:srgbClr val="0F218B"/>
                </a:solidFill>
                <a:effectLst/>
                <a:uLnTx/>
                <a:uFillTx/>
                <a:latin typeface="Calibri"/>
                <a:ea typeface="Calibri"/>
                <a:cs typeface="Calibri"/>
              </a:rPr>
              <a:t>The report of the Portuguese government shared with ECG</a:t>
            </a:r>
          </a:p>
          <a:p>
            <a:pPr marL="742950" marR="0" lvl="1" indent="-28575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1800" b="0" i="0" u="none" strike="noStrike" kern="1200" cap="none" spc="0" normalizeH="0" baseline="0" noProof="0">
                <a:ln>
                  <a:noFill/>
                </a:ln>
                <a:solidFill>
                  <a:srgbClr val="0F218B"/>
                </a:solidFill>
                <a:effectLst/>
                <a:uLnTx/>
                <a:uFillTx/>
                <a:latin typeface="Calibri"/>
                <a:ea typeface="Calibri"/>
                <a:cs typeface="Calibri"/>
              </a:rPr>
              <a:t>The public report of Red Electrica</a:t>
            </a:r>
            <a:endParaRPr kumimoji="0" lang="en-US" sz="1800" b="0" i="0" u="none" strike="noStrike" kern="1200" cap="none" spc="0" normalizeH="0" baseline="0" noProof="0">
              <a:ln>
                <a:noFill/>
              </a:ln>
              <a:solidFill>
                <a:srgbClr val="0F218B"/>
              </a:solidFill>
              <a:effectLst/>
              <a:uLnTx/>
              <a:uFillTx/>
              <a:latin typeface="Calibri" panose="020F0502020204030204" pitchFamily="34" charset="0"/>
              <a:ea typeface="Calibri"/>
              <a:cs typeface="Calibri" panose="020F050202020403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Courier New" panose="020B0604020202020204" pitchFamily="34" charset="0"/>
              <a:buChar char="o"/>
              <a:tabLst/>
              <a:defRPr/>
            </a:pPr>
            <a:r>
              <a:rPr kumimoji="0" lang="en-US" sz="1800" b="0" i="0" u="none" strike="noStrike" kern="1200" cap="none" spc="0" normalizeH="0" baseline="0" noProof="0">
                <a:ln>
                  <a:noFill/>
                </a:ln>
                <a:solidFill>
                  <a:srgbClr val="0F218B"/>
                </a:solidFill>
                <a:effectLst/>
                <a:uLnTx/>
                <a:uFillTx/>
                <a:latin typeface="Calibri"/>
                <a:ea typeface="Calibri"/>
                <a:cs typeface="Calibri"/>
              </a:rPr>
              <a:t>Confidential reports directly sent to the Expert Panel by third parties</a:t>
            </a:r>
            <a:endParaRPr kumimoji="0" lang="en-US" sz="1800" b="0" i="0" u="none" strike="noStrike" kern="1200" cap="none" spc="0" normalizeH="0" baseline="0" noProof="0">
              <a:ln>
                <a:noFill/>
              </a:ln>
              <a:solidFill>
                <a:srgbClr val="0F218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F218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F218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Content Placeholder 1">
            <a:extLst>
              <a:ext uri="{FF2B5EF4-FFF2-40B4-BE49-F238E27FC236}">
                <a16:creationId xmlns:a16="http://schemas.microsoft.com/office/drawing/2014/main" id="{2FE7CF70-31DD-D77D-FFF3-C1739AA4D0C8}"/>
              </a:ext>
            </a:extLst>
          </p:cNvPr>
          <p:cNvSpPr txBox="1">
            <a:spLocks/>
          </p:cNvSpPr>
          <p:nvPr/>
        </p:nvSpPr>
        <p:spPr>
          <a:xfrm>
            <a:off x="641815" y="2238341"/>
            <a:ext cx="9958523" cy="3186392"/>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F218B"/>
                </a:solidFill>
                <a:effectLst/>
                <a:uLnTx/>
                <a:uFillTx/>
                <a:latin typeface="Calibri"/>
                <a:ea typeface="Calibri"/>
                <a:cs typeface="Calibri"/>
              </a:rPr>
              <a:t>In light of that, the Expert Panel leaders contacted numerous entities (distributors, generators, control centers) within Spain directly, and requested the data to be submitted to the Expert Panel.</a:t>
            </a:r>
            <a:endParaRPr kumimoji="0" lang="en-US"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F218B"/>
                </a:solidFill>
                <a:effectLst/>
                <a:uLnTx/>
                <a:uFillTx/>
                <a:latin typeface="Calibri"/>
                <a:ea typeface="+mn-ea"/>
                <a:cs typeface="Calibri"/>
              </a:rPr>
              <a:t>More than 130 emails / letters exchanged with 3rd parties between end of June and mid-August</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F218B"/>
                </a:solidFill>
                <a:effectLst/>
                <a:uLnTx/>
                <a:uFillTx/>
                <a:latin typeface="Calibri"/>
                <a:ea typeface="+mn-ea"/>
                <a:cs typeface="Calibri"/>
              </a:rPr>
              <a:t>Reminders were often necessary to receive an answer​</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F218B"/>
                </a:solidFill>
                <a:effectLst/>
                <a:uLnTx/>
                <a:uFillTx/>
                <a:latin typeface="Calibri"/>
                <a:ea typeface="+mn-ea"/>
                <a:cs typeface="Calibri"/>
              </a:rPr>
              <a:t>Several parties were unable to deliver all the requested data (incl. fault records of generation trips)​</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F218B"/>
                </a:solidFill>
                <a:effectLst/>
                <a:uLnTx/>
                <a:uFillTx/>
                <a:latin typeface="Calibri"/>
                <a:ea typeface="+mn-ea"/>
                <a:cs typeface="Calibri"/>
              </a:rPr>
              <a:t> A few parties did not answer at all to any request</a:t>
            </a:r>
          </a:p>
          <a:p>
            <a:pPr marL="742950" marR="0" lvl="1" indent="-28575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F218B"/>
              </a:solidFill>
              <a:effectLst/>
              <a:uLnTx/>
              <a:uFillTx/>
              <a:latin typeface="Calibri"/>
              <a:ea typeface="Calibri"/>
              <a:cs typeface="Calibri"/>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F218B"/>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5369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352C-E552-C31B-F352-E601B49326D1}"/>
              </a:ext>
            </a:extLst>
          </p:cNvPr>
          <p:cNvSpPr>
            <a:spLocks noGrp="1"/>
          </p:cNvSpPr>
          <p:nvPr>
            <p:ph type="title"/>
          </p:nvPr>
        </p:nvSpPr>
        <p:spPr>
          <a:xfrm>
            <a:off x="547686" y="542313"/>
            <a:ext cx="11617788" cy="356467"/>
          </a:xfrm>
        </p:spPr>
        <p:txBody>
          <a:bodyPr>
            <a:normAutofit fontScale="90000"/>
          </a:bodyPr>
          <a:lstStyle/>
          <a:p>
            <a:r>
              <a:rPr lang="en-US"/>
              <a:t>Expert Panel:  main deliverables</a:t>
            </a:r>
            <a:endParaRPr lang="en-GB"/>
          </a:p>
        </p:txBody>
      </p:sp>
      <p:graphicFrame>
        <p:nvGraphicFramePr>
          <p:cNvPr id="9" name="Diagram 8">
            <a:extLst>
              <a:ext uri="{FF2B5EF4-FFF2-40B4-BE49-F238E27FC236}">
                <a16:creationId xmlns:a16="http://schemas.microsoft.com/office/drawing/2014/main" id="{34BD7ED9-F964-C5ED-0AC1-01E88686A4BD}"/>
              </a:ext>
            </a:extLst>
          </p:cNvPr>
          <p:cNvGraphicFramePr/>
          <p:nvPr/>
        </p:nvGraphicFramePr>
        <p:xfrm>
          <a:off x="738486" y="678629"/>
          <a:ext cx="10657184" cy="5035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hteck 1">
            <a:extLst>
              <a:ext uri="{FF2B5EF4-FFF2-40B4-BE49-F238E27FC236}">
                <a16:creationId xmlns:a16="http://schemas.microsoft.com/office/drawing/2014/main" id="{8B1D30C4-E9EA-5A2D-CCDB-A3C5795CA0F1}"/>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2" name="Arrow: Notched Right 1">
            <a:extLst>
              <a:ext uri="{FF2B5EF4-FFF2-40B4-BE49-F238E27FC236}">
                <a16:creationId xmlns:a16="http://schemas.microsoft.com/office/drawing/2014/main" id="{5EC73B07-FF64-37C1-813D-5F60E5B7DB6D}"/>
              </a:ext>
            </a:extLst>
          </p:cNvPr>
          <p:cNvSpPr/>
          <p:nvPr/>
        </p:nvSpPr>
        <p:spPr>
          <a:xfrm>
            <a:off x="1874259" y="5513048"/>
            <a:ext cx="9381896" cy="455930"/>
          </a:xfrm>
          <a:prstGeom prst="notchedRightArrow">
            <a:avLst>
              <a:gd name="adj1" fmla="val 100000"/>
              <a:gd name="adj2" fmla="val 60204"/>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Trebuchet MS"/>
                <a:ea typeface="+mn-ea"/>
                <a:cs typeface="+mn-cs"/>
              </a:rPr>
              <a:t>Reporting at each Electricity Coordination Group meeting</a:t>
            </a:r>
          </a:p>
        </p:txBody>
      </p:sp>
      <p:sp>
        <p:nvSpPr>
          <p:cNvPr id="3" name="Rectangle 2">
            <a:extLst>
              <a:ext uri="{FF2B5EF4-FFF2-40B4-BE49-F238E27FC236}">
                <a16:creationId xmlns:a16="http://schemas.microsoft.com/office/drawing/2014/main" id="{95A84ED8-7EC2-D2BF-98BF-48AFF34176CB}"/>
              </a:ext>
            </a:extLst>
          </p:cNvPr>
          <p:cNvSpPr/>
          <p:nvPr/>
        </p:nvSpPr>
        <p:spPr>
          <a:xfrm>
            <a:off x="10600396" y="6227578"/>
            <a:ext cx="1000126" cy="3135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5" name="Arrow: Notched Right 4">
            <a:extLst>
              <a:ext uri="{FF2B5EF4-FFF2-40B4-BE49-F238E27FC236}">
                <a16:creationId xmlns:a16="http://schemas.microsoft.com/office/drawing/2014/main" id="{2B6BDC76-2ABD-3068-7103-4CC2AB8B466B}"/>
              </a:ext>
            </a:extLst>
          </p:cNvPr>
          <p:cNvSpPr/>
          <p:nvPr/>
        </p:nvSpPr>
        <p:spPr>
          <a:xfrm>
            <a:off x="1874259" y="6050274"/>
            <a:ext cx="9381896" cy="455931"/>
          </a:xfrm>
          <a:prstGeom prst="notchedRightArrow">
            <a:avLst>
              <a:gd name="adj1" fmla="val 100000"/>
              <a:gd name="adj2" fmla="val 60204"/>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Trebuchet MS"/>
                <a:ea typeface="+mn-ea"/>
                <a:cs typeface="+mn-cs"/>
              </a:rPr>
              <a:t>Regular</a:t>
            </a:r>
            <a:r>
              <a:rPr kumimoji="0" lang="en-GB" sz="1800" b="0" i="0" u="none" strike="noStrike" kern="1200" cap="none" spc="0" normalizeH="0" baseline="0" noProof="0">
                <a:ln>
                  <a:noFill/>
                </a:ln>
                <a:solidFill>
                  <a:srgbClr val="FFFFFF"/>
                </a:solidFill>
                <a:effectLst/>
                <a:uLnTx/>
                <a:uFillTx/>
                <a:latin typeface="Trebuchet MS"/>
                <a:ea typeface="+mn-ea"/>
                <a:cs typeface="+mn-cs"/>
              </a:rPr>
              <a:t> updates via dedicated </a:t>
            </a:r>
            <a:r>
              <a:rPr kumimoji="0" lang="en-GB" sz="1800" b="0" i="0" u="none" strike="noStrike" kern="1200" cap="none" spc="0" normalizeH="0" baseline="0" noProof="0">
                <a:ln>
                  <a:noFill/>
                </a:ln>
                <a:solidFill>
                  <a:srgbClr val="FFFFFF"/>
                </a:solidFill>
                <a:effectLst/>
                <a:uLnTx/>
                <a:uFillTx/>
                <a:latin typeface="Trebuchet MS"/>
                <a:ea typeface="+mn-ea"/>
                <a:cs typeface="+mn-cs"/>
                <a:hlinkClick r:id="rId8"/>
              </a:rPr>
              <a:t>website</a:t>
            </a: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pic>
        <p:nvPicPr>
          <p:cNvPr id="18" name="Picture 17">
            <a:extLst>
              <a:ext uri="{FF2B5EF4-FFF2-40B4-BE49-F238E27FC236}">
                <a16:creationId xmlns:a16="http://schemas.microsoft.com/office/drawing/2014/main" id="{EB77A91B-703A-0324-653F-2509AB82224B}"/>
              </a:ext>
            </a:extLst>
          </p:cNvPr>
          <p:cNvPicPr>
            <a:picLocks noChangeAspect="1"/>
          </p:cNvPicPr>
          <p:nvPr/>
        </p:nvPicPr>
        <p:blipFill>
          <a:blip r:embed="rId9"/>
          <a:stretch>
            <a:fillRect/>
          </a:stretch>
        </p:blipFill>
        <p:spPr>
          <a:xfrm>
            <a:off x="5694118" y="4570901"/>
            <a:ext cx="2233980" cy="787645"/>
          </a:xfrm>
          <a:prstGeom prst="rect">
            <a:avLst/>
          </a:prstGeom>
        </p:spPr>
      </p:pic>
    </p:spTree>
    <p:extLst>
      <p:ext uri="{BB962C8B-B14F-4D97-AF65-F5344CB8AC3E}">
        <p14:creationId xmlns:p14="http://schemas.microsoft.com/office/powerpoint/2010/main" val="2732886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99E3-3C52-586C-7E79-D9EFEC67E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5E647-9C00-D14D-90FE-3DBD5606BCC4}"/>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7. North Macedonia Incident Investigation </a:t>
            </a:r>
          </a:p>
        </p:txBody>
      </p:sp>
      <p:sp>
        <p:nvSpPr>
          <p:cNvPr id="3" name="Text Placeholder 2">
            <a:extLst>
              <a:ext uri="{FF2B5EF4-FFF2-40B4-BE49-F238E27FC236}">
                <a16:creationId xmlns:a16="http://schemas.microsoft.com/office/drawing/2014/main" id="{8C9DBC2F-92AB-8693-D76C-07DE61478817}"/>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GB" sz="2000">
                <a:solidFill>
                  <a:schemeClr val="accent2"/>
                </a:solidFill>
                <a:latin typeface="Calibri"/>
                <a:ea typeface="Calibri"/>
                <a:cs typeface="Calibri"/>
              </a:rPr>
              <a:t>Ana </a:t>
            </a:r>
            <a:r>
              <a:rPr lang="en-GB" sz="2000" err="1">
                <a:solidFill>
                  <a:schemeClr val="accent2"/>
                </a:solidFill>
                <a:latin typeface="Calibri"/>
                <a:ea typeface="Calibri"/>
                <a:cs typeface="Calibri"/>
              </a:rPr>
              <a:t>Cigaran</a:t>
            </a:r>
            <a:r>
              <a:rPr lang="en-GB" sz="2000">
                <a:solidFill>
                  <a:schemeClr val="accent2"/>
                </a:solidFill>
                <a:latin typeface="Calibri"/>
                <a:ea typeface="Calibri"/>
                <a:cs typeface="Calibri"/>
              </a:rPr>
              <a:t> Romero,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3339916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8A753C-B474-7CC1-B6E4-2E441718B87E}"/>
              </a:ext>
            </a:extLst>
          </p:cNvPr>
          <p:cNvPicPr>
            <a:picLocks noChangeAspect="1"/>
          </p:cNvPicPr>
          <p:nvPr/>
        </p:nvPicPr>
        <p:blipFill>
          <a:blip r:embed="rId2"/>
          <a:srcRect l="37981"/>
          <a:stretch/>
        </p:blipFill>
        <p:spPr>
          <a:xfrm>
            <a:off x="7752185" y="1089929"/>
            <a:ext cx="4057228" cy="4482458"/>
          </a:xfrm>
          <a:prstGeom prst="rect">
            <a:avLst/>
          </a:prstGeom>
        </p:spPr>
      </p:pic>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a:lstStyle/>
          <a:p>
            <a:r>
              <a:rPr lang="en-GB"/>
              <a:t>Update on 18 May 2025 Scale 3 incident </a:t>
            </a:r>
          </a:p>
        </p:txBody>
      </p:sp>
      <p:sp>
        <p:nvSpPr>
          <p:cNvPr id="5" name="TextBox 4">
            <a:extLst>
              <a:ext uri="{FF2B5EF4-FFF2-40B4-BE49-F238E27FC236}">
                <a16:creationId xmlns:a16="http://schemas.microsoft.com/office/drawing/2014/main" id="{CD012645-3181-21B1-1D88-B85B19FEE684}"/>
              </a:ext>
            </a:extLst>
          </p:cNvPr>
          <p:cNvSpPr txBox="1"/>
          <p:nvPr/>
        </p:nvSpPr>
        <p:spPr>
          <a:xfrm>
            <a:off x="413124" y="1410487"/>
            <a:ext cx="7369596" cy="4832092"/>
          </a:xfrm>
          <a:prstGeom prst="rect">
            <a:avLst/>
          </a:prstGeom>
          <a:noFill/>
        </p:spPr>
        <p:txBody>
          <a:bodyPr wrap="square" lIns="91440" tIns="45720" rIns="91440" bIns="45720" rtlCol="0" anchor="t">
            <a:spAutoFit/>
          </a:bodyPr>
          <a:lstStyle/>
          <a:p>
            <a:r>
              <a:rPr lang="en-GB" sz="1400">
                <a:effectLst/>
                <a:latin typeface="Calibri" panose="020F0502020204030204" pitchFamily="34" charset="0"/>
                <a:ea typeface="Calibri" panose="020F0502020204030204" pitchFamily="34" charset="0"/>
                <a:cs typeface="Calibri" panose="020F0502020204030204" pitchFamily="34" charset="0"/>
              </a:rPr>
              <a:t>On 18 May, starting at 04:59, a grid incident led to a blackout in the power system of North Macedonia. The blackout lasted </a:t>
            </a:r>
            <a:r>
              <a:rPr lang="en-GB" sz="1400" b="1">
                <a:solidFill>
                  <a:srgbClr val="0F218B"/>
                </a:solidFill>
                <a:effectLst/>
                <a:latin typeface="Calibri" panose="020F0502020204030204" pitchFamily="34" charset="0"/>
                <a:ea typeface="Calibri" panose="020F0502020204030204" pitchFamily="34" charset="0"/>
                <a:cs typeface="Calibri" panose="020F0502020204030204" pitchFamily="34" charset="0"/>
              </a:rPr>
              <a:t>approximately 1.5 hours</a:t>
            </a:r>
            <a:r>
              <a:rPr lang="en-GB" sz="1400">
                <a:effectLst/>
                <a:latin typeface="Calibri" panose="020F0502020204030204" pitchFamily="34" charset="0"/>
                <a:ea typeface="Calibri" panose="020F0502020204030204" pitchFamily="34" charset="0"/>
                <a:cs typeface="Calibri" panose="020F0502020204030204" pitchFamily="34" charset="0"/>
              </a:rPr>
              <a:t>.</a:t>
            </a:r>
          </a:p>
          <a:p>
            <a:br>
              <a:rPr lang="en-GB" sz="1400">
                <a:effectLst/>
                <a:latin typeface="Calibri" panose="020F0502020204030204" pitchFamily="34" charset="0"/>
                <a:ea typeface="Calibri" panose="020F0502020204030204" pitchFamily="34" charset="0"/>
                <a:cs typeface="Calibri" panose="020F0502020204030204" pitchFamily="34" charset="0"/>
              </a:rPr>
            </a:br>
            <a:r>
              <a:rPr lang="en-GB" sz="1400" b="1">
                <a:effectLst/>
                <a:latin typeface="Calibri" panose="020F0502020204030204" pitchFamily="34" charset="0"/>
                <a:ea typeface="Calibri" panose="020F0502020204030204" pitchFamily="34" charset="0"/>
                <a:cs typeface="Calibri" panose="020F0502020204030204" pitchFamily="34" charset="0"/>
              </a:rPr>
              <a:t>Affected TSOs:</a:t>
            </a:r>
            <a:r>
              <a:rPr lang="en-GB" sz="1400">
                <a:effectLst/>
                <a:latin typeface="Calibri" panose="020F0502020204030204" pitchFamily="34" charset="0"/>
                <a:ea typeface="Calibri" panose="020F0502020204030204" pitchFamily="34" charset="0"/>
                <a:cs typeface="Calibri" panose="020F0502020204030204" pitchFamily="34" charset="0"/>
              </a:rPr>
              <a:t> </a:t>
            </a:r>
            <a:br>
              <a:rPr lang="en-GB" sz="1400">
                <a:effectLst/>
                <a:latin typeface="Calibri" panose="020F0502020204030204" pitchFamily="34" charset="0"/>
                <a:ea typeface="Calibri" panose="020F0502020204030204" pitchFamily="34" charset="0"/>
                <a:cs typeface="Calibri" panose="020F0502020204030204" pitchFamily="34" charset="0"/>
              </a:rPr>
            </a:br>
            <a:r>
              <a:rPr lang="en-GB" sz="1400" b="1">
                <a:solidFill>
                  <a:srgbClr val="0F218B"/>
                </a:solidFill>
                <a:effectLst/>
                <a:latin typeface="Calibri" panose="020F0502020204030204" pitchFamily="34" charset="0"/>
                <a:ea typeface="Calibri" panose="020F0502020204030204" pitchFamily="34" charset="0"/>
                <a:cs typeface="Calibri" panose="020F0502020204030204" pitchFamily="34" charset="0"/>
              </a:rPr>
              <a:t>MEPSO</a:t>
            </a:r>
            <a:r>
              <a:rPr lang="en-GB" sz="1400">
                <a:effectLst/>
                <a:latin typeface="Calibri" panose="020F0502020204030204" pitchFamily="34" charset="0"/>
                <a:ea typeface="Calibri" panose="020F0502020204030204" pitchFamily="34" charset="0"/>
                <a:cs typeface="Calibri" panose="020F0502020204030204" pitchFamily="34" charset="0"/>
              </a:rPr>
              <a:t> (North Macedonia), </a:t>
            </a:r>
            <a:r>
              <a:rPr lang="en-GB" sz="1400" b="1">
                <a:solidFill>
                  <a:srgbClr val="0F218B"/>
                </a:solidFill>
                <a:effectLst/>
                <a:latin typeface="Calibri" panose="020F0502020204030204" pitchFamily="34" charset="0"/>
                <a:ea typeface="Calibri" panose="020F0502020204030204" pitchFamily="34" charset="0"/>
                <a:cs typeface="Calibri" panose="020F0502020204030204" pitchFamily="34" charset="0"/>
              </a:rPr>
              <a:t>ESO EAD </a:t>
            </a:r>
            <a:r>
              <a:rPr lang="en-GB" sz="1400">
                <a:effectLst/>
                <a:latin typeface="Calibri" panose="020F0502020204030204" pitchFamily="34" charset="0"/>
                <a:ea typeface="Calibri" panose="020F0502020204030204" pitchFamily="34" charset="0"/>
                <a:cs typeface="Calibri" panose="020F0502020204030204" pitchFamily="34" charset="0"/>
              </a:rPr>
              <a:t>(Bulgaria), </a:t>
            </a:r>
          </a:p>
          <a:p>
            <a:endParaRPr lang="en-GB" sz="1400">
              <a:effectLst/>
              <a:latin typeface="Calibri" panose="020F0502020204030204" pitchFamily="34" charset="0"/>
              <a:ea typeface="Calibri" panose="020F0502020204030204" pitchFamily="34" charset="0"/>
              <a:cs typeface="Calibri" panose="020F0502020204030204" pitchFamily="34" charset="0"/>
            </a:endParaRPr>
          </a:p>
          <a:p>
            <a:r>
              <a:rPr lang="en-GB" sz="1400" b="1">
                <a:effectLst/>
                <a:latin typeface="Calibri" panose="020F0502020204030204" pitchFamily="34" charset="0"/>
                <a:ea typeface="Calibri" panose="020F0502020204030204" pitchFamily="34" charset="0"/>
                <a:cs typeface="Calibri" panose="020F0502020204030204" pitchFamily="34" charset="0"/>
              </a:rPr>
              <a:t>Incident Classification:</a:t>
            </a:r>
            <a:r>
              <a:rPr lang="en-GB" sz="1400">
                <a:effectLst/>
                <a:latin typeface="Calibri" panose="020F0502020204030204" pitchFamily="34" charset="0"/>
                <a:ea typeface="Calibri" panose="020F0502020204030204" pitchFamily="34" charset="0"/>
                <a:cs typeface="Calibri" panose="020F0502020204030204" pitchFamily="34" charset="0"/>
              </a:rPr>
              <a:t> </a:t>
            </a:r>
            <a:br>
              <a:rPr lang="en-GB" sz="1400">
                <a:effectLst/>
                <a:latin typeface="Calibri" panose="020F0502020204030204" pitchFamily="34" charset="0"/>
                <a:ea typeface="Calibri" panose="020F0502020204030204" pitchFamily="34" charset="0"/>
                <a:cs typeface="Calibri" panose="020F0502020204030204" pitchFamily="34" charset="0"/>
              </a:rPr>
            </a:br>
            <a:r>
              <a:rPr lang="en-GB" sz="1400" b="1">
                <a:solidFill>
                  <a:srgbClr val="0F218B"/>
                </a:solidFill>
                <a:effectLst/>
                <a:latin typeface="Calibri" panose="020F0502020204030204" pitchFamily="34" charset="0"/>
                <a:ea typeface="Calibri" panose="020F0502020204030204" pitchFamily="34" charset="0"/>
                <a:cs typeface="Calibri" panose="020F0502020204030204" pitchFamily="34" charset="0"/>
              </a:rPr>
              <a:t>ICS Scale 3 Incident for MEPSO</a:t>
            </a:r>
            <a:r>
              <a:rPr lang="en-GB" sz="1400">
                <a:effectLst/>
                <a:latin typeface="Calibri" panose="020F0502020204030204" pitchFamily="34" charset="0"/>
                <a:ea typeface="Calibri" panose="020F0502020204030204" pitchFamily="34" charset="0"/>
                <a:cs typeface="Calibri" panose="020F0502020204030204" pitchFamily="34" charset="0"/>
              </a:rPr>
              <a:t> and </a:t>
            </a:r>
            <a:r>
              <a:rPr lang="en-GB" sz="1400" b="1">
                <a:solidFill>
                  <a:srgbClr val="0F218B"/>
                </a:solidFill>
                <a:effectLst/>
                <a:latin typeface="Calibri" panose="020F0502020204030204" pitchFamily="34" charset="0"/>
                <a:ea typeface="Calibri" panose="020F0502020204030204" pitchFamily="34" charset="0"/>
                <a:cs typeface="Calibri" panose="020F0502020204030204" pitchFamily="34" charset="0"/>
              </a:rPr>
              <a:t>ICS Scale 1 Incident for ESO EAD</a:t>
            </a:r>
            <a:r>
              <a:rPr lang="en-GB" sz="1400">
                <a:effectLst/>
                <a:latin typeface="Calibri" panose="020F0502020204030204" pitchFamily="34" charset="0"/>
                <a:ea typeface="Calibri" panose="020F0502020204030204" pitchFamily="34" charset="0"/>
                <a:cs typeface="Calibri" panose="020F0502020204030204" pitchFamily="34" charset="0"/>
              </a:rPr>
              <a:t>.</a:t>
            </a:r>
          </a:p>
          <a:p>
            <a:endParaRPr lang="en-GB" sz="1400">
              <a:latin typeface="Calibri" panose="020F0502020204030204" pitchFamily="34" charset="0"/>
              <a:ea typeface="Calibri" panose="020F0502020204030204" pitchFamily="34" charset="0"/>
              <a:cs typeface="Calibri" panose="020F0502020204030204" pitchFamily="34" charset="0"/>
            </a:endParaRPr>
          </a:p>
          <a:p>
            <a:r>
              <a:rPr lang="en-GB" sz="1400" b="1">
                <a:latin typeface="Calibri" panose="020F0502020204030204" pitchFamily="34" charset="0"/>
                <a:ea typeface="Calibri" panose="020F0502020204030204" pitchFamily="34" charset="0"/>
                <a:cs typeface="Calibri" panose="020F0502020204030204" pitchFamily="34" charset="0"/>
              </a:rPr>
              <a:t>Preliminary Cause:</a:t>
            </a:r>
          </a:p>
          <a:p>
            <a:r>
              <a:rPr lang="en-GB" sz="1400">
                <a:latin typeface="Calibri" panose="020F0502020204030204" pitchFamily="34" charset="0"/>
                <a:ea typeface="Calibri" panose="020F0502020204030204" pitchFamily="34" charset="0"/>
                <a:cs typeface="Calibri" panose="020F0502020204030204" pitchFamily="34" charset="0"/>
              </a:rPr>
              <a:t>Initial observations indicate </a:t>
            </a:r>
            <a:r>
              <a:rPr lang="en-GB" sz="1400" b="1">
                <a:solidFill>
                  <a:srgbClr val="0F218B"/>
                </a:solidFill>
                <a:latin typeface="Calibri" panose="020F0502020204030204" pitchFamily="34" charset="0"/>
                <a:ea typeface="Calibri" panose="020F0502020204030204" pitchFamily="34" charset="0"/>
                <a:cs typeface="Calibri" panose="020F0502020204030204" pitchFamily="34" charset="0"/>
              </a:rPr>
              <a:t>unexpectedly high voltages on the 400 kV network</a:t>
            </a:r>
            <a:r>
              <a:rPr lang="en-GB" sz="1400">
                <a:latin typeface="Calibri" panose="020F0502020204030204" pitchFamily="34" charset="0"/>
                <a:ea typeface="Calibri" panose="020F0502020204030204" pitchFamily="34" charset="0"/>
                <a:cs typeface="Calibri" panose="020F0502020204030204" pitchFamily="34" charset="0"/>
              </a:rPr>
              <a:t>, combined with </a:t>
            </a:r>
            <a:r>
              <a:rPr lang="en-GB" sz="1400" b="1">
                <a:solidFill>
                  <a:srgbClr val="0F218B"/>
                </a:solidFill>
                <a:latin typeface="Calibri" panose="020F0502020204030204" pitchFamily="34" charset="0"/>
                <a:ea typeface="Calibri" panose="020F0502020204030204" pitchFamily="34" charset="0"/>
                <a:cs typeface="Calibri" panose="020F0502020204030204" pitchFamily="34" charset="0"/>
              </a:rPr>
              <a:t>low consumption and very low cross-border power </a:t>
            </a:r>
            <a:r>
              <a:rPr lang="en-GB" sz="1400">
                <a:latin typeface="Calibri" panose="020F0502020204030204" pitchFamily="34" charset="0"/>
                <a:ea typeface="Calibri" panose="020F0502020204030204" pitchFamily="34" charset="0"/>
                <a:cs typeface="Calibri" panose="020F0502020204030204" pitchFamily="34" charset="0"/>
              </a:rPr>
              <a:t>flows with neighbouring TSOs.</a:t>
            </a:r>
          </a:p>
          <a:p>
            <a:endParaRPr lang="en-GB" sz="1400">
              <a:latin typeface="Calibri" panose="020F0502020204030204" pitchFamily="34" charset="0"/>
              <a:ea typeface="Calibri" panose="020F0502020204030204" pitchFamily="34" charset="0"/>
              <a:cs typeface="Calibri" panose="020F0502020204030204" pitchFamily="34" charset="0"/>
            </a:endParaRPr>
          </a:p>
          <a:p>
            <a:pPr lvl="0">
              <a:buSzPts val="1000"/>
              <a:tabLst>
                <a:tab pos="685800" algn="l"/>
              </a:tabLst>
            </a:pPr>
            <a:r>
              <a:rPr lang="en-GB" sz="1400" b="1">
                <a:latin typeface="Calibri"/>
                <a:ea typeface="Calibri"/>
                <a:cs typeface="Calibri"/>
              </a:rPr>
              <a:t>Factual Report:</a:t>
            </a:r>
            <a:endParaRPr lang="en-GB" sz="1400">
              <a:latin typeface="Calibri"/>
              <a:ea typeface="Calibri"/>
              <a:cs typeface="Calibri"/>
            </a:endParaRPr>
          </a:p>
          <a:p>
            <a:pPr lvl="0">
              <a:buSzPts val="1000"/>
              <a:tabLst>
                <a:tab pos="685800" algn="l"/>
              </a:tabLst>
            </a:pPr>
            <a:r>
              <a:rPr lang="en-GB" sz="1400">
                <a:latin typeface="Calibri" panose="020F0502020204030204" pitchFamily="34" charset="0"/>
                <a:ea typeface="Calibri" panose="020F0502020204030204" pitchFamily="34" charset="0"/>
                <a:cs typeface="Calibri" panose="020F0502020204030204" pitchFamily="34" charset="0"/>
              </a:rPr>
              <a:t>Targeted to be published </a:t>
            </a:r>
            <a:r>
              <a:rPr lang="en-GB" sz="1400" b="1">
                <a:solidFill>
                  <a:srgbClr val="0F218B"/>
                </a:solidFill>
                <a:latin typeface="Calibri" panose="020F0502020204030204" pitchFamily="34" charset="0"/>
                <a:ea typeface="Calibri" panose="020F0502020204030204" pitchFamily="34" charset="0"/>
                <a:cs typeface="Calibri" panose="020F0502020204030204" pitchFamily="34" charset="0"/>
              </a:rPr>
              <a:t>end of October 2025.</a:t>
            </a:r>
          </a:p>
          <a:p>
            <a:pPr lvl="0">
              <a:buSzPts val="1000"/>
              <a:tabLst>
                <a:tab pos="685800" algn="l"/>
              </a:tabLst>
            </a:pPr>
            <a:endParaRPr lang="en-GB" sz="1400">
              <a:latin typeface="Calibri" panose="020F0502020204030204" pitchFamily="34" charset="0"/>
              <a:ea typeface="Calibri" panose="020F0502020204030204" pitchFamily="34" charset="0"/>
              <a:cs typeface="Calibri" panose="020F0502020204030204" pitchFamily="34" charset="0"/>
            </a:endParaRPr>
          </a:p>
          <a:p>
            <a:pPr lvl="0">
              <a:buSzPts val="1000"/>
              <a:tabLst>
                <a:tab pos="685800" algn="l"/>
              </a:tabLst>
            </a:pPr>
            <a:r>
              <a:rPr lang="en-GB" sz="1400" b="1">
                <a:latin typeface="Calibri" panose="020F0502020204030204" pitchFamily="34" charset="0"/>
                <a:ea typeface="Calibri" panose="020F0502020204030204" pitchFamily="34" charset="0"/>
                <a:cs typeface="Calibri" panose="020F0502020204030204" pitchFamily="34" charset="0"/>
              </a:rPr>
              <a:t>Final Report:</a:t>
            </a:r>
          </a:p>
          <a:p>
            <a:pPr lvl="0">
              <a:buSzPts val="1000"/>
              <a:tabLst>
                <a:tab pos="685800" algn="l"/>
              </a:tabLst>
            </a:pPr>
            <a:r>
              <a:rPr lang="en-GB" sz="1400">
                <a:latin typeface="Calibri"/>
                <a:ea typeface="Calibri"/>
                <a:cs typeface="Calibri"/>
              </a:rPr>
              <a:t>To be published by </a:t>
            </a:r>
            <a:r>
              <a:rPr lang="en-GB" sz="1400" b="1">
                <a:solidFill>
                  <a:srgbClr val="0F218B"/>
                </a:solidFill>
                <a:latin typeface="Calibri"/>
                <a:ea typeface="Calibri"/>
                <a:cs typeface="Calibri"/>
              </a:rPr>
              <a:t>May 2026 </a:t>
            </a:r>
            <a:r>
              <a:rPr lang="en-GB" sz="1400">
                <a:latin typeface="Calibri"/>
                <a:ea typeface="Calibri"/>
                <a:cs typeface="Calibri"/>
              </a:rPr>
              <a:t>at the latest.</a:t>
            </a:r>
          </a:p>
          <a:p>
            <a:pPr>
              <a:buSzPts val="1000"/>
            </a:pPr>
            <a:endParaRPr lang="en-GB" sz="1400">
              <a:latin typeface="Calibri" panose="020F0502020204030204" pitchFamily="34" charset="0"/>
              <a:ea typeface="Calibri" panose="020F0502020204030204" pitchFamily="34" charset="0"/>
              <a:cs typeface="Calibri" panose="020F0502020204030204" pitchFamily="34" charset="0"/>
            </a:endParaRPr>
          </a:p>
          <a:p>
            <a:pPr>
              <a:buSzPts val="1000"/>
            </a:pPr>
            <a:endParaRPr lang="en-GB" sz="1400" b="1">
              <a:latin typeface="Calibri"/>
              <a:ea typeface="Calibri"/>
              <a:cs typeface="Calibri"/>
            </a:endParaRPr>
          </a:p>
          <a:p>
            <a:pPr marL="685800"/>
            <a:endParaRPr lang="en-GB" sz="1400">
              <a:latin typeface="Calibri" panose="020F0502020204030204" pitchFamily="34" charset="0"/>
              <a:ea typeface="Calibri" panose="020F0502020204030204" pitchFamily="34" charset="0"/>
              <a:cs typeface="Calibri" panose="020F0502020204030204" pitchFamily="34" charset="0"/>
            </a:endParaRPr>
          </a:p>
          <a:p>
            <a:endParaRPr lang="en-GB" sz="1400"/>
          </a:p>
        </p:txBody>
      </p:sp>
      <p:pic>
        <p:nvPicPr>
          <p:cNvPr id="9" name="Picture 8">
            <a:extLst>
              <a:ext uri="{FF2B5EF4-FFF2-40B4-BE49-F238E27FC236}">
                <a16:creationId xmlns:a16="http://schemas.microsoft.com/office/drawing/2014/main" id="{88E831A2-33DC-F6E9-AAC7-C0B7A6BE346D}"/>
              </a:ext>
            </a:extLst>
          </p:cNvPr>
          <p:cNvPicPr>
            <a:picLocks noChangeAspect="1"/>
          </p:cNvPicPr>
          <p:nvPr/>
        </p:nvPicPr>
        <p:blipFill>
          <a:blip r:embed="rId3"/>
          <a:stretch>
            <a:fillRect/>
          </a:stretch>
        </p:blipFill>
        <p:spPr>
          <a:xfrm>
            <a:off x="7608168" y="5401067"/>
            <a:ext cx="2010056" cy="638264"/>
          </a:xfrm>
          <a:prstGeom prst="rect">
            <a:avLst/>
          </a:prstGeom>
        </p:spPr>
      </p:pic>
      <p:sp>
        <p:nvSpPr>
          <p:cNvPr id="10" name="Text Placeholder 2">
            <a:extLst>
              <a:ext uri="{FF2B5EF4-FFF2-40B4-BE49-F238E27FC236}">
                <a16:creationId xmlns:a16="http://schemas.microsoft.com/office/drawing/2014/main" id="{EF5BAF22-AD0C-3CDA-AC7C-7A7A84F0086B}"/>
              </a:ext>
            </a:extLst>
          </p:cNvPr>
          <p:cNvSpPr>
            <a:spLocks noGrp="1"/>
          </p:cNvSpPr>
          <p:nvPr>
            <p:ph type="body" sz="quarter" idx="12"/>
          </p:nvPr>
        </p:nvSpPr>
        <p:spPr>
          <a:xfrm>
            <a:off x="382587" y="944698"/>
            <a:ext cx="11281639" cy="465789"/>
          </a:xfrm>
        </p:spPr>
        <p:txBody>
          <a:bodyPr/>
          <a:lstStyle/>
          <a:p>
            <a:r>
              <a:rPr lang="en-GB" b="1"/>
              <a:t>Incident Overview</a:t>
            </a:r>
          </a:p>
        </p:txBody>
      </p:sp>
    </p:spTree>
    <p:extLst>
      <p:ext uri="{BB962C8B-B14F-4D97-AF65-F5344CB8AC3E}">
        <p14:creationId xmlns:p14="http://schemas.microsoft.com/office/powerpoint/2010/main" val="4032915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a:lstStyle/>
          <a:p>
            <a:r>
              <a:rPr lang="en-GB"/>
              <a:t>Update on 18 May 2025 Scale 3 incident </a:t>
            </a:r>
          </a:p>
        </p:txBody>
      </p:sp>
      <p:sp>
        <p:nvSpPr>
          <p:cNvPr id="5" name="TextBox 4">
            <a:extLst>
              <a:ext uri="{FF2B5EF4-FFF2-40B4-BE49-F238E27FC236}">
                <a16:creationId xmlns:a16="http://schemas.microsoft.com/office/drawing/2014/main" id="{CD012645-3181-21B1-1D88-B85B19FEE684}"/>
              </a:ext>
            </a:extLst>
          </p:cNvPr>
          <p:cNvSpPr txBox="1"/>
          <p:nvPr/>
        </p:nvSpPr>
        <p:spPr>
          <a:xfrm>
            <a:off x="382588" y="1340768"/>
            <a:ext cx="9817868" cy="4678204"/>
          </a:xfrm>
          <a:prstGeom prst="rect">
            <a:avLst/>
          </a:prstGeom>
          <a:noFill/>
        </p:spPr>
        <p:txBody>
          <a:bodyPr wrap="square" lIns="91440" tIns="45720" rIns="91440" bIns="45720" rtlCol="0" anchor="t">
            <a:spAutoFit/>
          </a:bodyPr>
          <a:lstStyle/>
          <a:p>
            <a:pPr marL="685800"/>
            <a:endParaRPr lang="en-GB" sz="1200">
              <a:effectLst/>
              <a:latin typeface="Calibri" panose="020F0502020204030204" pitchFamily="34" charset="0"/>
              <a:ea typeface="Calibri" panose="020F0502020204030204" pitchFamily="34" charset="0"/>
              <a:cs typeface="Calibri" panose="020F0502020204030204" pitchFamily="34" charset="0"/>
            </a:endParaRPr>
          </a:p>
          <a:p>
            <a:pPr lvl="0">
              <a:buSzPts val="1000"/>
              <a:tabLst>
                <a:tab pos="685800" algn="l"/>
              </a:tabLst>
            </a:pPr>
            <a:r>
              <a:rPr lang="en-GB" sz="1600" b="1">
                <a:solidFill>
                  <a:srgbClr val="0F218B"/>
                </a:solidFill>
                <a:effectLst/>
                <a:latin typeface="Calibri"/>
                <a:ea typeface="Calibri"/>
                <a:cs typeface="Calibri"/>
              </a:rPr>
              <a:t>Neighbouring TSOs </a:t>
            </a:r>
            <a:r>
              <a:rPr lang="en-GB" sz="1600">
                <a:effectLst/>
                <a:latin typeface="Calibri"/>
                <a:ea typeface="Calibri"/>
                <a:cs typeface="Calibri"/>
              </a:rPr>
              <a:t>have been contacted to verify the impact of the incident on their systems, being ESO EAD the only affected neighbour according to ICS methodology. </a:t>
            </a:r>
          </a:p>
          <a:p>
            <a:endParaRPr lang="en-GB" sz="1600">
              <a:effectLst/>
              <a:latin typeface="Calibri" panose="020F0502020204030204" pitchFamily="34" charset="0"/>
              <a:ea typeface="Calibri" panose="020F0502020204030204" pitchFamily="34" charset="0"/>
              <a:cs typeface="Calibri" panose="020F0502020204030204" pitchFamily="34" charset="0"/>
            </a:endParaRPr>
          </a:p>
          <a:p>
            <a:r>
              <a:rPr lang="en-GB" sz="1600" b="1">
                <a:latin typeface="Calibri"/>
                <a:ea typeface="Calibri"/>
                <a:cs typeface="Calibri"/>
              </a:rPr>
              <a:t>Investigation:</a:t>
            </a:r>
            <a:endParaRPr lang="en-GB" sz="1600" b="1">
              <a:effectLst/>
              <a:latin typeface="Calibri"/>
              <a:ea typeface="Calibri"/>
              <a:cs typeface="Calibri"/>
            </a:endParaRPr>
          </a:p>
          <a:p>
            <a:pPr marL="342900" indent="-342900">
              <a:buFont typeface="Symbol" panose="05050102010706020507" pitchFamily="18" charset="2"/>
              <a:buChar char=""/>
            </a:pPr>
            <a:r>
              <a:rPr lang="en-GB" sz="1600">
                <a:effectLst/>
                <a:latin typeface="Calibri"/>
                <a:ea typeface="Calibri"/>
                <a:cs typeface="Calibri"/>
              </a:rPr>
              <a:t>The focus so far has been on ensuring the </a:t>
            </a:r>
            <a:r>
              <a:rPr lang="en-GB" sz="1600" b="1">
                <a:solidFill>
                  <a:srgbClr val="0F218B"/>
                </a:solidFill>
                <a:effectLst/>
                <a:latin typeface="Calibri"/>
                <a:ea typeface="Calibri"/>
                <a:cs typeface="Calibri"/>
              </a:rPr>
              <a:t>proper data collection</a:t>
            </a:r>
            <a:r>
              <a:rPr lang="en-GB" sz="1600">
                <a:effectLst/>
                <a:latin typeface="Calibri"/>
                <a:ea typeface="Calibri"/>
                <a:cs typeface="Calibri"/>
              </a:rPr>
              <a:t>.</a:t>
            </a:r>
            <a:r>
              <a:rPr lang="en-GB" sz="1600">
                <a:latin typeface="Calibri"/>
                <a:ea typeface="Calibri"/>
                <a:cs typeface="Calibri"/>
              </a:rPr>
              <a:t> </a:t>
            </a:r>
          </a:p>
          <a:p>
            <a:pPr marL="342900" indent="-342900">
              <a:buFont typeface="Symbol" panose="05050102010706020507" pitchFamily="18" charset="2"/>
              <a:buChar char=""/>
            </a:pPr>
            <a:r>
              <a:rPr lang="en-GB" sz="1600">
                <a:latin typeface="Calibri"/>
                <a:ea typeface="Calibri"/>
                <a:cs typeface="Calibri"/>
              </a:rPr>
              <a:t>The</a:t>
            </a:r>
            <a:r>
              <a:rPr lang="en-GB" sz="1600">
                <a:effectLst/>
                <a:latin typeface="Calibri"/>
                <a:ea typeface="Calibri"/>
                <a:cs typeface="Calibri"/>
              </a:rPr>
              <a:t> </a:t>
            </a:r>
            <a:r>
              <a:rPr lang="en-GB" sz="1600" b="1">
                <a:solidFill>
                  <a:srgbClr val="0F218B"/>
                </a:solidFill>
                <a:effectLst/>
                <a:latin typeface="Calibri"/>
                <a:ea typeface="Calibri"/>
                <a:cs typeface="Calibri"/>
              </a:rPr>
              <a:t>quality of the all the data gathered so far has been assessed as adequate </a:t>
            </a:r>
            <a:r>
              <a:rPr lang="en-GB" sz="1600">
                <a:effectLst/>
                <a:latin typeface="Calibri"/>
                <a:ea typeface="Calibri"/>
                <a:cs typeface="Calibri"/>
              </a:rPr>
              <a:t>by the relevant experts. </a:t>
            </a:r>
          </a:p>
          <a:p>
            <a:pPr marL="342900" indent="-342900">
              <a:buFont typeface="Symbol" panose="05050102010706020507" pitchFamily="18" charset="2"/>
              <a:buChar char=""/>
            </a:pPr>
            <a:r>
              <a:rPr lang="en-GB" sz="1600">
                <a:latin typeface="Calibri"/>
                <a:ea typeface="Calibri"/>
                <a:cs typeface="Calibri"/>
              </a:rPr>
              <a:t>The </a:t>
            </a:r>
            <a:r>
              <a:rPr lang="en-GB" sz="1600" b="1">
                <a:solidFill>
                  <a:srgbClr val="0F218B"/>
                </a:solidFill>
                <a:latin typeface="Calibri"/>
                <a:ea typeface="Calibri"/>
                <a:cs typeface="Calibri"/>
              </a:rPr>
              <a:t>structure of the report </a:t>
            </a:r>
            <a:r>
              <a:rPr lang="en-GB" sz="1600">
                <a:latin typeface="Calibri"/>
                <a:ea typeface="Calibri"/>
                <a:cs typeface="Calibri"/>
              </a:rPr>
              <a:t>aligns with that of the Iberian report.</a:t>
            </a:r>
            <a:r>
              <a:rPr lang="en-GB" sz="1600">
                <a:effectLst/>
                <a:latin typeface="Calibri"/>
                <a:ea typeface="Calibri"/>
                <a:cs typeface="Calibri"/>
              </a:rPr>
              <a:t> </a:t>
            </a:r>
          </a:p>
          <a:p>
            <a:pPr marL="342900" indent="-342900">
              <a:buFont typeface="Symbol" panose="05050102010706020507" pitchFamily="18" charset="2"/>
              <a:buChar char=""/>
            </a:pPr>
            <a:r>
              <a:rPr lang="en-GB" sz="1600">
                <a:latin typeface="Calibri"/>
                <a:ea typeface="Calibri"/>
                <a:cs typeface="Calibri"/>
              </a:rPr>
              <a:t>The </a:t>
            </a:r>
            <a:r>
              <a:rPr lang="en-GB" sz="1600" b="1">
                <a:solidFill>
                  <a:srgbClr val="0F218B"/>
                </a:solidFill>
                <a:latin typeface="Calibri"/>
                <a:ea typeface="Calibri"/>
                <a:cs typeface="Calibri"/>
              </a:rPr>
              <a:t>drafting teams </a:t>
            </a:r>
            <a:r>
              <a:rPr lang="en-GB" sz="1600">
                <a:latin typeface="Calibri"/>
                <a:ea typeface="Calibri"/>
                <a:cs typeface="Calibri"/>
              </a:rPr>
              <a:t>have started work on the corresponding chapters of the factual report. </a:t>
            </a:r>
            <a:endParaRPr lang="en-GB" sz="1600">
              <a:effectLst/>
              <a:latin typeface="Calibri"/>
              <a:ea typeface="Calibri"/>
              <a:cs typeface="Calibri"/>
            </a:endParaRPr>
          </a:p>
          <a:p>
            <a:pPr marL="342900" lvl="0" indent="-342900">
              <a:buFont typeface="Symbol" panose="05050102010706020507" pitchFamily="18" charset="2"/>
              <a:buChar char=""/>
            </a:pPr>
            <a:endParaRPr lang="en-GB" sz="1600">
              <a:effectLst/>
              <a:latin typeface="Calibri"/>
              <a:ea typeface="Calibri"/>
              <a:cs typeface="Calibri"/>
            </a:endParaRPr>
          </a:p>
          <a:p>
            <a:r>
              <a:rPr lang="en-GB" sz="1600" b="1">
                <a:latin typeface="Calibri"/>
                <a:ea typeface="Calibri"/>
                <a:cs typeface="Calibri"/>
              </a:rPr>
              <a:t>Expert Panel:</a:t>
            </a:r>
            <a:endParaRPr lang="en-GB" sz="1600">
              <a:latin typeface="Calibri"/>
              <a:ea typeface="Calibri"/>
              <a:cs typeface="Calibri"/>
            </a:endParaRPr>
          </a:p>
          <a:p>
            <a:pPr marL="342900" indent="-342900">
              <a:buFont typeface="Symbol" panose="05050102010706020507" pitchFamily="18" charset="2"/>
              <a:buChar char=""/>
            </a:pPr>
            <a:r>
              <a:rPr lang="en-GB" sz="1600" b="1">
                <a:latin typeface="Calibri"/>
                <a:ea typeface="Calibri"/>
                <a:cs typeface="Calibri"/>
              </a:rPr>
              <a:t> </a:t>
            </a:r>
            <a:r>
              <a:rPr lang="en-GB" sz="1600" b="1">
                <a:solidFill>
                  <a:srgbClr val="0F218B"/>
                </a:solidFill>
                <a:latin typeface="Calibri"/>
                <a:ea typeface="Calibri"/>
                <a:cs typeface="Calibri"/>
              </a:rPr>
              <a:t>2 Expert Panels Meetings </a:t>
            </a:r>
            <a:r>
              <a:rPr lang="en-GB" sz="1600">
                <a:latin typeface="Calibri"/>
                <a:ea typeface="Calibri"/>
                <a:cs typeface="Calibri"/>
              </a:rPr>
              <a:t>were held in the beginning of July and August </a:t>
            </a:r>
            <a:br>
              <a:rPr lang="en-GB" sz="1600">
                <a:latin typeface="Calibri"/>
                <a:ea typeface="Calibri"/>
                <a:cs typeface="Calibri"/>
              </a:rPr>
            </a:br>
            <a:r>
              <a:rPr lang="en-GB" sz="1600">
                <a:latin typeface="Calibri"/>
                <a:ea typeface="Calibri"/>
                <a:cs typeface="Calibri"/>
              </a:rPr>
              <a:t>         </a:t>
            </a:r>
            <a:r>
              <a:rPr lang="en-GB" sz="1600">
                <a:latin typeface="Calibri"/>
                <a:ea typeface="Calibri"/>
                <a:cs typeface="Calibri"/>
                <a:sym typeface="Wingdings" panose="05000000000000000000" pitchFamily="2" charset="2"/>
              </a:rPr>
              <a:t></a:t>
            </a:r>
            <a:r>
              <a:rPr lang="en-GB" sz="1600">
                <a:latin typeface="Calibri"/>
                <a:ea typeface="Calibri"/>
                <a:cs typeface="Calibri"/>
              </a:rPr>
              <a:t> next Expert Panel is scheduled for end of September</a:t>
            </a:r>
          </a:p>
          <a:p>
            <a:pPr marL="342900" indent="-342900">
              <a:buFont typeface="Symbol" panose="05050102010706020507" pitchFamily="18" charset="2"/>
              <a:buChar char=""/>
            </a:pPr>
            <a:r>
              <a:rPr lang="en-GB" sz="1600">
                <a:latin typeface="Calibri"/>
                <a:ea typeface="Calibri"/>
                <a:cs typeface="Calibri"/>
              </a:rPr>
              <a:t>Expert Panel consists of </a:t>
            </a:r>
            <a:r>
              <a:rPr lang="en-GB" sz="1600" b="1">
                <a:solidFill>
                  <a:srgbClr val="0F218B"/>
                </a:solidFill>
                <a:latin typeface="Calibri"/>
                <a:ea typeface="Calibri"/>
                <a:cs typeface="Calibri"/>
              </a:rPr>
              <a:t>ACER, ENTSO-E, NRA and TSO representatives</a:t>
            </a:r>
          </a:p>
          <a:p>
            <a:pPr lvl="1"/>
            <a:r>
              <a:rPr lang="en-GB" sz="1600">
                <a:latin typeface="Calibri"/>
                <a:ea typeface="Calibri"/>
                <a:cs typeface="Calibri"/>
              </a:rPr>
              <a:t>        Involved NRAs: </a:t>
            </a:r>
            <a:r>
              <a:rPr lang="en-GB" sz="1600" b="1">
                <a:solidFill>
                  <a:srgbClr val="0F218B"/>
                </a:solidFill>
                <a:latin typeface="Calibri"/>
                <a:ea typeface="Calibri"/>
                <a:cs typeface="Calibri"/>
              </a:rPr>
              <a:t>ANRE, ARERA, EI, ERC, ERU</a:t>
            </a:r>
            <a:br>
              <a:rPr lang="en-GB" sz="1600">
                <a:latin typeface="Calibri"/>
                <a:ea typeface="Calibri"/>
                <a:cs typeface="Calibri"/>
              </a:rPr>
            </a:br>
            <a:r>
              <a:rPr lang="en-GB" sz="1600">
                <a:latin typeface="Calibri"/>
                <a:ea typeface="Calibri"/>
                <a:cs typeface="Calibri"/>
              </a:rPr>
              <a:t>        Involved TSOs: </a:t>
            </a:r>
            <a:r>
              <a:rPr lang="en-GB" sz="1600" b="1">
                <a:solidFill>
                  <a:srgbClr val="0F218B"/>
                </a:solidFill>
                <a:latin typeface="Calibri"/>
                <a:ea typeface="Calibri"/>
                <a:cs typeface="Calibri"/>
              </a:rPr>
              <a:t>50Hertz, ESO EAD, MEPSO, OST, PSE, REN, RTE, TERNA</a:t>
            </a:r>
            <a:br>
              <a:rPr lang="en-GB" sz="1600">
                <a:latin typeface="Calibri"/>
                <a:ea typeface="Calibri"/>
                <a:cs typeface="Calibri"/>
              </a:rPr>
            </a:br>
            <a:endParaRPr lang="en-GB" sz="1600">
              <a:latin typeface="Calibri"/>
              <a:ea typeface="Calibri"/>
              <a:cs typeface="Calibri"/>
            </a:endParaRPr>
          </a:p>
          <a:p>
            <a:pPr marL="342900" indent="-342900">
              <a:buFont typeface="Symbol" panose="05050102010706020507" pitchFamily="18" charset="2"/>
              <a:buChar char=""/>
            </a:pPr>
            <a:endParaRPr lang="en-GB" sz="1600">
              <a:latin typeface="Calibri"/>
              <a:ea typeface="Calibri"/>
              <a:cs typeface="Calibri"/>
            </a:endParaRPr>
          </a:p>
          <a:p>
            <a:endParaRPr lang="en-GB" sz="1400"/>
          </a:p>
        </p:txBody>
      </p:sp>
      <p:sp>
        <p:nvSpPr>
          <p:cNvPr id="6" name="Text Placeholder 2">
            <a:extLst>
              <a:ext uri="{FF2B5EF4-FFF2-40B4-BE49-F238E27FC236}">
                <a16:creationId xmlns:a16="http://schemas.microsoft.com/office/drawing/2014/main" id="{D032235C-EE99-0144-3B70-392AAF3856E9}"/>
              </a:ext>
            </a:extLst>
          </p:cNvPr>
          <p:cNvSpPr>
            <a:spLocks noGrp="1"/>
          </p:cNvSpPr>
          <p:nvPr>
            <p:ph type="body" sz="quarter" idx="12"/>
          </p:nvPr>
        </p:nvSpPr>
        <p:spPr>
          <a:xfrm>
            <a:off x="382587" y="944698"/>
            <a:ext cx="11281639" cy="465789"/>
          </a:xfrm>
        </p:spPr>
        <p:txBody>
          <a:bodyPr/>
          <a:lstStyle/>
          <a:p>
            <a:r>
              <a:rPr lang="en-GB" b="1"/>
              <a:t>Progress so far</a:t>
            </a:r>
          </a:p>
        </p:txBody>
      </p:sp>
    </p:spTree>
    <p:extLst>
      <p:ext uri="{BB962C8B-B14F-4D97-AF65-F5344CB8AC3E}">
        <p14:creationId xmlns:p14="http://schemas.microsoft.com/office/powerpoint/2010/main" val="4220894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7AB7-C374-CDA3-055C-72A7FA0DA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C5C37-AEE0-72D4-173D-100D25F35614}"/>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8. Czech Republic Incident Investigation </a:t>
            </a:r>
          </a:p>
        </p:txBody>
      </p:sp>
      <p:sp>
        <p:nvSpPr>
          <p:cNvPr id="3" name="Text Placeholder 2">
            <a:extLst>
              <a:ext uri="{FF2B5EF4-FFF2-40B4-BE49-F238E27FC236}">
                <a16:creationId xmlns:a16="http://schemas.microsoft.com/office/drawing/2014/main" id="{E23CEF15-E550-6E5D-95E3-ABA0CFF566CB}"/>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GB" sz="2000">
                <a:solidFill>
                  <a:schemeClr val="accent2"/>
                </a:solidFill>
                <a:latin typeface="Calibri"/>
                <a:ea typeface="Calibri"/>
                <a:cs typeface="Calibri"/>
              </a:rPr>
              <a:t>Donatas </a:t>
            </a:r>
            <a:r>
              <a:rPr lang="en-GB" sz="2000" err="1">
                <a:solidFill>
                  <a:schemeClr val="accent2"/>
                </a:solidFill>
                <a:latin typeface="Calibri"/>
                <a:ea typeface="Calibri"/>
                <a:cs typeface="Calibri"/>
              </a:rPr>
              <a:t>Matelionis</a:t>
            </a:r>
            <a:r>
              <a:rPr lang="en-GB" sz="2000">
                <a:solidFill>
                  <a:schemeClr val="accent2"/>
                </a:solidFill>
                <a:latin typeface="Calibri"/>
                <a:ea typeface="Calibri"/>
                <a:cs typeface="Calibri"/>
              </a:rPr>
              <a:t>,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4148142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8C8BD-8CAF-4AB4-BD7C-4A9A1D34CA9E}"/>
            </a:ext>
          </a:extLst>
        </p:cNvPr>
        <p:cNvGrpSpPr/>
        <p:nvPr/>
      </p:nvGrpSpPr>
      <p:grpSpPr>
        <a:xfrm>
          <a:off x="0" y="0"/>
          <a:ext cx="0" cy="0"/>
          <a:chOff x="0" y="0"/>
          <a:chExt cx="0" cy="0"/>
        </a:xfrm>
      </p:grpSpPr>
      <p:sp>
        <p:nvSpPr>
          <p:cNvPr id="5" name="Rechteck 1">
            <a:extLst>
              <a:ext uri="{FF2B5EF4-FFF2-40B4-BE49-F238E27FC236}">
                <a16:creationId xmlns:a16="http://schemas.microsoft.com/office/drawing/2014/main" id="{C887FAA3-42AD-9C6E-1314-186515F6F580}"/>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9C524885-456B-AFDC-B97F-66C16A9284F7}"/>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en-US"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Czech Republic incident: </a:t>
            </a:r>
            <a:r>
              <a:rPr kumimoji="0" lang="cs-CZ" sz="3000" b="1" i="0" u="none" strike="noStrike" kern="1200" cap="none" spc="0" normalizeH="0" baseline="0" noProof="0" err="1">
                <a:ln>
                  <a:noFill/>
                </a:ln>
                <a:solidFill>
                  <a:srgbClr val="0F218B"/>
                </a:solidFill>
                <a:effectLst/>
                <a:uLnTx/>
                <a:uFillTx/>
                <a:latin typeface="Calibri" panose="020F0502020204030204" pitchFamily="34" charset="0"/>
                <a:ea typeface="+mj-ea"/>
                <a:cs typeface="Calibri" panose="020F0502020204030204" pitchFamily="34" charset="0"/>
              </a:rPr>
              <a:t>timeline</a:t>
            </a:r>
            <a:r>
              <a:rPr kumimoji="0" lang="cs-CZ"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 </a:t>
            </a:r>
            <a:r>
              <a:rPr kumimoji="0" lang="cs-CZ" sz="3000" b="1" i="0" u="none" strike="noStrike" kern="1200" cap="none" spc="0" normalizeH="0" baseline="0" noProof="0" err="1">
                <a:ln>
                  <a:noFill/>
                </a:ln>
                <a:solidFill>
                  <a:srgbClr val="0F218B"/>
                </a:solidFill>
                <a:effectLst/>
                <a:uLnTx/>
                <a:uFillTx/>
                <a:latin typeface="Calibri" panose="020F0502020204030204" pitchFamily="34" charset="0"/>
                <a:ea typeface="+mj-ea"/>
                <a:cs typeface="Calibri" panose="020F0502020204030204" pitchFamily="34" charset="0"/>
              </a:rPr>
              <a:t>of</a:t>
            </a:r>
            <a:r>
              <a:rPr kumimoji="0" lang="cs-CZ"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 </a:t>
            </a:r>
            <a:r>
              <a:rPr kumimoji="0" lang="cs-CZ" sz="3000" b="1" i="0" u="none" strike="noStrike" kern="1200" cap="none" spc="0" normalizeH="0" baseline="0" noProof="0" err="1">
                <a:ln>
                  <a:noFill/>
                </a:ln>
                <a:solidFill>
                  <a:srgbClr val="0F218B"/>
                </a:solidFill>
                <a:effectLst/>
                <a:uLnTx/>
                <a:uFillTx/>
                <a:latin typeface="Calibri" panose="020F0502020204030204" pitchFamily="34" charset="0"/>
                <a:ea typeface="+mj-ea"/>
                <a:cs typeface="Calibri" panose="020F0502020204030204" pitchFamily="34" charset="0"/>
              </a:rPr>
              <a:t>the</a:t>
            </a:r>
            <a:r>
              <a:rPr kumimoji="0" lang="cs-CZ"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 incident</a:t>
            </a: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1869C179-A7B5-B544-9555-BC4DBDD410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grpSp>
        <p:nvGrpSpPr>
          <p:cNvPr id="22" name="Skupina 21">
            <a:extLst>
              <a:ext uri="{FF2B5EF4-FFF2-40B4-BE49-F238E27FC236}">
                <a16:creationId xmlns:a16="http://schemas.microsoft.com/office/drawing/2014/main" id="{EDE2F8E2-640E-7BB5-26AD-3F07650EC275}"/>
              </a:ext>
            </a:extLst>
          </p:cNvPr>
          <p:cNvGrpSpPr/>
          <p:nvPr/>
        </p:nvGrpSpPr>
        <p:grpSpPr>
          <a:xfrm>
            <a:off x="516445" y="1495425"/>
            <a:ext cx="5055680" cy="4359275"/>
            <a:chOff x="1300312" y="2511425"/>
            <a:chExt cx="9878814" cy="9598977"/>
          </a:xfrm>
        </p:grpSpPr>
        <p:sp>
          <p:nvSpPr>
            <p:cNvPr id="7" name="Obdélník 6">
              <a:extLst>
                <a:ext uri="{FF2B5EF4-FFF2-40B4-BE49-F238E27FC236}">
                  <a16:creationId xmlns:a16="http://schemas.microsoft.com/office/drawing/2014/main" id="{71E0B1C8-5DB6-3A47-5C41-33EBC5BE7237}"/>
                </a:ext>
              </a:extLst>
            </p:cNvPr>
            <p:cNvSpPr/>
            <p:nvPr/>
          </p:nvSpPr>
          <p:spPr>
            <a:xfrm>
              <a:off x="1716744" y="2511425"/>
              <a:ext cx="355600" cy="86729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600"/>
            </a:p>
          </p:txBody>
        </p:sp>
        <p:sp>
          <p:nvSpPr>
            <p:cNvPr id="8" name="Rovnoramenný trojúhelník 7">
              <a:extLst>
                <a:ext uri="{FF2B5EF4-FFF2-40B4-BE49-F238E27FC236}">
                  <a16:creationId xmlns:a16="http://schemas.microsoft.com/office/drawing/2014/main" id="{A0FCFD7C-9427-9437-CAC3-33EB0F18FF2D}"/>
                </a:ext>
              </a:extLst>
            </p:cNvPr>
            <p:cNvSpPr/>
            <p:nvPr/>
          </p:nvSpPr>
          <p:spPr>
            <a:xfrm rot="10800000">
              <a:off x="1300312" y="11184358"/>
              <a:ext cx="1257300" cy="92604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600"/>
            </a:p>
          </p:txBody>
        </p:sp>
        <p:sp>
          <p:nvSpPr>
            <p:cNvPr id="9" name="TextovéPole 8">
              <a:extLst>
                <a:ext uri="{FF2B5EF4-FFF2-40B4-BE49-F238E27FC236}">
                  <a16:creationId xmlns:a16="http://schemas.microsoft.com/office/drawing/2014/main" id="{6CB95801-6917-5574-306B-2B33BC3E9F30}"/>
                </a:ext>
              </a:extLst>
            </p:cNvPr>
            <p:cNvSpPr txBox="1"/>
            <p:nvPr/>
          </p:nvSpPr>
          <p:spPr>
            <a:xfrm>
              <a:off x="2430604" y="3614335"/>
              <a:ext cx="8748522" cy="1287655"/>
            </a:xfrm>
            <a:prstGeom prst="rect">
              <a:avLst/>
            </a:prstGeom>
            <a:noFill/>
          </p:spPr>
          <p:txBody>
            <a:bodyPr wrap="square" lIns="91440" tIns="45720" rIns="91440" bIns="45720" anchor="t">
              <a:spAutoFit/>
            </a:bodyPr>
            <a:lstStyle/>
            <a:p>
              <a:r>
                <a:rPr lang="en-US" sz="1600" b="1"/>
                <a:t>Tripping out of internal line V411 Hradec – </a:t>
              </a:r>
              <a:r>
                <a:rPr lang="en-US" sz="1600" b="1" err="1"/>
                <a:t>Výškov</a:t>
              </a:r>
              <a:endParaRPr lang="en-US" sz="1600" b="1"/>
            </a:p>
            <a:p>
              <a:r>
                <a:rPr lang="en-US" sz="1600" b="1"/>
                <a:t>Loss of</a:t>
              </a:r>
              <a:r>
                <a:rPr lang="cs-CZ" sz="1600" b="1"/>
                <a:t> distribution-connected</a:t>
              </a:r>
              <a:r>
                <a:rPr lang="en-US" sz="1600" b="1"/>
                <a:t> generation</a:t>
              </a:r>
              <a:endParaRPr lang="en-US" sz="1600" b="1">
                <a:cs typeface="Arial"/>
              </a:endParaRPr>
            </a:p>
          </p:txBody>
        </p:sp>
        <p:cxnSp>
          <p:nvCxnSpPr>
            <p:cNvPr id="11" name="Přímá spojnice 10">
              <a:extLst>
                <a:ext uri="{FF2B5EF4-FFF2-40B4-BE49-F238E27FC236}">
                  <a16:creationId xmlns:a16="http://schemas.microsoft.com/office/drawing/2014/main" id="{6333B40B-C7EB-00BF-B973-8AAEE54DA975}"/>
                </a:ext>
              </a:extLst>
            </p:cNvPr>
            <p:cNvCxnSpPr>
              <a:cxnSpLocks/>
            </p:cNvCxnSpPr>
            <p:nvPr/>
          </p:nvCxnSpPr>
          <p:spPr>
            <a:xfrm>
              <a:off x="1376147" y="3457019"/>
              <a:ext cx="995096" cy="0"/>
            </a:xfrm>
            <a:prstGeom prst="line">
              <a:avLst/>
            </a:prstGeom>
            <a:ln w="123825"/>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EDFAD375-AE9D-BB16-D406-D631EF03D0CA}"/>
                </a:ext>
              </a:extLst>
            </p:cNvPr>
            <p:cNvSpPr txBox="1"/>
            <p:nvPr/>
          </p:nvSpPr>
          <p:spPr>
            <a:xfrm>
              <a:off x="2412940" y="3083536"/>
              <a:ext cx="2207949" cy="745485"/>
            </a:xfrm>
            <a:prstGeom prst="rect">
              <a:avLst/>
            </a:prstGeom>
            <a:noFill/>
          </p:spPr>
          <p:txBody>
            <a:bodyPr wrap="square">
              <a:spAutoFit/>
            </a:bodyPr>
            <a:lstStyle/>
            <a:p>
              <a:r>
                <a:rPr lang="cs-CZ" sz="1600">
                  <a:solidFill>
                    <a:schemeClr val="tx2"/>
                  </a:solidFill>
                </a:rPr>
                <a:t>11:51:06 </a:t>
              </a:r>
            </a:p>
          </p:txBody>
        </p:sp>
        <p:sp>
          <p:nvSpPr>
            <p:cNvPr id="13" name="TextovéPole 12">
              <a:extLst>
                <a:ext uri="{FF2B5EF4-FFF2-40B4-BE49-F238E27FC236}">
                  <a16:creationId xmlns:a16="http://schemas.microsoft.com/office/drawing/2014/main" id="{D45C0DE8-7191-CE19-0FE4-883386225407}"/>
                </a:ext>
              </a:extLst>
            </p:cNvPr>
            <p:cNvSpPr txBox="1"/>
            <p:nvPr/>
          </p:nvSpPr>
          <p:spPr>
            <a:xfrm>
              <a:off x="2483511" y="5504287"/>
              <a:ext cx="8323218" cy="1829827"/>
            </a:xfrm>
            <a:prstGeom prst="rect">
              <a:avLst/>
            </a:prstGeom>
            <a:noFill/>
          </p:spPr>
          <p:txBody>
            <a:bodyPr wrap="square">
              <a:spAutoFit/>
            </a:bodyPr>
            <a:lstStyle/>
            <a:p>
              <a:r>
                <a:rPr lang="cs-CZ" sz="1600" b="1" err="1"/>
                <a:t>Loss</a:t>
              </a:r>
              <a:r>
                <a:rPr lang="cs-CZ" sz="1600" b="1"/>
                <a:t> </a:t>
              </a:r>
              <a:r>
                <a:rPr lang="cs-CZ" sz="1600" b="1" err="1"/>
                <a:t>of</a:t>
              </a:r>
              <a:r>
                <a:rPr lang="cs-CZ" sz="1600" b="1"/>
                <a:t> </a:t>
              </a:r>
              <a:r>
                <a:rPr lang="cs-CZ" sz="1600" b="1" err="1"/>
                <a:t>generation</a:t>
              </a:r>
              <a:r>
                <a:rPr lang="cs-CZ" sz="1600" b="1"/>
                <a:t> - Ledvice unit 6 (</a:t>
              </a:r>
              <a:r>
                <a:rPr lang="cs-CZ" sz="1600" b="1" err="1"/>
                <a:t>Coal-fired</a:t>
              </a:r>
              <a:r>
                <a:rPr lang="cs-CZ" sz="1600" b="1"/>
                <a:t>) </a:t>
              </a:r>
              <a:r>
                <a:rPr lang="cs-CZ" sz="1600" b="1" err="1"/>
                <a:t>connected</a:t>
              </a:r>
              <a:r>
                <a:rPr lang="cs-CZ" sz="1600" b="1"/>
                <a:t> to TS (</a:t>
              </a:r>
              <a:r>
                <a:rPr lang="cs-CZ" sz="1600" b="1" err="1"/>
                <a:t>approx</a:t>
              </a:r>
              <a:r>
                <a:rPr lang="cs-CZ" sz="1600" b="1"/>
                <a:t>. 290 MW </a:t>
              </a:r>
              <a:r>
                <a:rPr lang="cs-CZ" sz="1600" b="1" err="1"/>
                <a:t>before</a:t>
              </a:r>
              <a:r>
                <a:rPr lang="cs-CZ" sz="1600" b="1"/>
                <a:t> V411 incident)</a:t>
              </a:r>
            </a:p>
          </p:txBody>
        </p:sp>
        <p:cxnSp>
          <p:nvCxnSpPr>
            <p:cNvPr id="14" name="Přímá spojnice 13">
              <a:extLst>
                <a:ext uri="{FF2B5EF4-FFF2-40B4-BE49-F238E27FC236}">
                  <a16:creationId xmlns:a16="http://schemas.microsoft.com/office/drawing/2014/main" id="{B81D5F5F-CE86-17BB-A370-B36ECF340551}"/>
                </a:ext>
              </a:extLst>
            </p:cNvPr>
            <p:cNvCxnSpPr>
              <a:cxnSpLocks/>
            </p:cNvCxnSpPr>
            <p:nvPr/>
          </p:nvCxnSpPr>
          <p:spPr>
            <a:xfrm>
              <a:off x="1376147" y="5419694"/>
              <a:ext cx="995096" cy="0"/>
            </a:xfrm>
            <a:prstGeom prst="line">
              <a:avLst/>
            </a:prstGeom>
            <a:ln w="123825"/>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87730F32-0F4B-986C-355E-8AE5F749B100}"/>
                </a:ext>
              </a:extLst>
            </p:cNvPr>
            <p:cNvSpPr txBox="1"/>
            <p:nvPr/>
          </p:nvSpPr>
          <p:spPr>
            <a:xfrm>
              <a:off x="2436197" y="5061232"/>
              <a:ext cx="2072967" cy="745485"/>
            </a:xfrm>
            <a:prstGeom prst="rect">
              <a:avLst/>
            </a:prstGeom>
            <a:noFill/>
          </p:spPr>
          <p:txBody>
            <a:bodyPr wrap="square">
              <a:spAutoFit/>
            </a:bodyPr>
            <a:lstStyle/>
            <a:p>
              <a:r>
                <a:rPr lang="cs-CZ" sz="1600">
                  <a:solidFill>
                    <a:schemeClr val="tx2"/>
                  </a:solidFill>
                </a:rPr>
                <a:t>11:52:48</a:t>
              </a:r>
            </a:p>
          </p:txBody>
        </p:sp>
        <p:sp>
          <p:nvSpPr>
            <p:cNvPr id="16" name="TextovéPole 15">
              <a:extLst>
                <a:ext uri="{FF2B5EF4-FFF2-40B4-BE49-F238E27FC236}">
                  <a16:creationId xmlns:a16="http://schemas.microsoft.com/office/drawing/2014/main" id="{08359368-C55F-F526-093B-A52CDFEDB399}"/>
                </a:ext>
              </a:extLst>
            </p:cNvPr>
            <p:cNvSpPr txBox="1"/>
            <p:nvPr/>
          </p:nvSpPr>
          <p:spPr>
            <a:xfrm>
              <a:off x="2489600" y="7746897"/>
              <a:ext cx="7552254" cy="1287655"/>
            </a:xfrm>
            <a:prstGeom prst="rect">
              <a:avLst/>
            </a:prstGeom>
            <a:noFill/>
          </p:spPr>
          <p:txBody>
            <a:bodyPr wrap="square" lIns="91440" tIns="45720" rIns="91440" bIns="45720" anchor="t">
              <a:spAutoFit/>
            </a:bodyPr>
            <a:lstStyle/>
            <a:p>
              <a:r>
                <a:rPr lang="cs-CZ" sz="1600" b="1" err="1"/>
                <a:t>Opening</a:t>
              </a:r>
              <a:r>
                <a:rPr lang="cs-CZ" sz="1600" b="1"/>
                <a:t> </a:t>
              </a:r>
              <a:r>
                <a:rPr lang="cs-CZ" sz="1600" b="1" err="1"/>
                <a:t>of</a:t>
              </a:r>
              <a:r>
                <a:rPr lang="cs-CZ" sz="1600" b="1"/>
                <a:t> </a:t>
              </a:r>
              <a:r>
                <a:rPr lang="cs-CZ" sz="1600" b="1" err="1"/>
                <a:t>overloaded</a:t>
              </a:r>
              <a:r>
                <a:rPr lang="cs-CZ" sz="1600" b="1"/>
                <a:t> line V208 Milín – Čechy střed</a:t>
              </a:r>
            </a:p>
          </p:txBody>
        </p:sp>
        <p:cxnSp>
          <p:nvCxnSpPr>
            <p:cNvPr id="17" name="Přímá spojnice 16">
              <a:extLst>
                <a:ext uri="{FF2B5EF4-FFF2-40B4-BE49-F238E27FC236}">
                  <a16:creationId xmlns:a16="http://schemas.microsoft.com/office/drawing/2014/main" id="{742BC3AF-45D0-55CD-56E0-00D4ED4E89E6}"/>
                </a:ext>
              </a:extLst>
            </p:cNvPr>
            <p:cNvCxnSpPr>
              <a:cxnSpLocks/>
            </p:cNvCxnSpPr>
            <p:nvPr/>
          </p:nvCxnSpPr>
          <p:spPr>
            <a:xfrm>
              <a:off x="1376147" y="7672546"/>
              <a:ext cx="995096" cy="0"/>
            </a:xfrm>
            <a:prstGeom prst="line">
              <a:avLst/>
            </a:prstGeom>
            <a:ln w="123825"/>
          </p:spPr>
          <p:style>
            <a:lnRef idx="1">
              <a:schemeClr val="accent1"/>
            </a:lnRef>
            <a:fillRef idx="0">
              <a:schemeClr val="accent1"/>
            </a:fillRef>
            <a:effectRef idx="0">
              <a:schemeClr val="accent1"/>
            </a:effectRef>
            <a:fontRef idx="minor">
              <a:schemeClr val="tx1"/>
            </a:fontRef>
          </p:style>
        </p:cxnSp>
        <p:sp>
          <p:nvSpPr>
            <p:cNvPr id="18" name="TextovéPole 17">
              <a:extLst>
                <a:ext uri="{FF2B5EF4-FFF2-40B4-BE49-F238E27FC236}">
                  <a16:creationId xmlns:a16="http://schemas.microsoft.com/office/drawing/2014/main" id="{A54488A7-3612-AF69-709D-ADC8B231E68F}"/>
                </a:ext>
              </a:extLst>
            </p:cNvPr>
            <p:cNvSpPr txBox="1"/>
            <p:nvPr/>
          </p:nvSpPr>
          <p:spPr>
            <a:xfrm>
              <a:off x="2473918" y="7294964"/>
              <a:ext cx="2068512" cy="745485"/>
            </a:xfrm>
            <a:prstGeom prst="rect">
              <a:avLst/>
            </a:prstGeom>
            <a:noFill/>
          </p:spPr>
          <p:txBody>
            <a:bodyPr wrap="square">
              <a:spAutoFit/>
            </a:bodyPr>
            <a:lstStyle/>
            <a:p>
              <a:r>
                <a:rPr lang="cs-CZ" sz="1600">
                  <a:solidFill>
                    <a:schemeClr val="tx2"/>
                  </a:solidFill>
                </a:rPr>
                <a:t>11:59:44</a:t>
              </a:r>
            </a:p>
          </p:txBody>
        </p:sp>
        <p:sp>
          <p:nvSpPr>
            <p:cNvPr id="19" name="TextovéPole 18">
              <a:extLst>
                <a:ext uri="{FF2B5EF4-FFF2-40B4-BE49-F238E27FC236}">
                  <a16:creationId xmlns:a16="http://schemas.microsoft.com/office/drawing/2014/main" id="{B784A1F7-6A6A-BA11-E70B-2513F6631B5C}"/>
                </a:ext>
              </a:extLst>
            </p:cNvPr>
            <p:cNvSpPr txBox="1"/>
            <p:nvPr/>
          </p:nvSpPr>
          <p:spPr>
            <a:xfrm>
              <a:off x="2412940" y="9447044"/>
              <a:ext cx="8323218" cy="1829827"/>
            </a:xfrm>
            <a:prstGeom prst="rect">
              <a:avLst/>
            </a:prstGeom>
            <a:noFill/>
          </p:spPr>
          <p:txBody>
            <a:bodyPr wrap="square" lIns="91440" tIns="45720" rIns="91440" bIns="45720" anchor="t">
              <a:spAutoFit/>
            </a:bodyPr>
            <a:lstStyle/>
            <a:p>
              <a:r>
                <a:rPr lang="cs-CZ" sz="1600" b="1" err="1"/>
                <a:t>Tripping</a:t>
              </a:r>
              <a:r>
                <a:rPr lang="cs-CZ" sz="1600" b="1"/>
                <a:t> out </a:t>
              </a:r>
              <a:r>
                <a:rPr lang="cs-CZ" sz="1600" b="1" err="1"/>
                <a:t>of</a:t>
              </a:r>
              <a:r>
                <a:rPr lang="cs-CZ" sz="1600" b="1"/>
                <a:t> a part </a:t>
              </a:r>
              <a:r>
                <a:rPr lang="cs-CZ" sz="1600" b="1" err="1"/>
                <a:t>of</a:t>
              </a:r>
              <a:r>
                <a:rPr lang="cs-CZ" sz="1600" b="1"/>
                <a:t> </a:t>
              </a:r>
              <a:r>
                <a:rPr lang="cs-CZ" sz="1600" b="1" err="1"/>
                <a:t>substation</a:t>
              </a:r>
              <a:r>
                <a:rPr lang="cs-CZ" sz="1600" b="1"/>
                <a:t> Krasíkov </a:t>
              </a:r>
              <a:r>
                <a:rPr lang="cs-CZ" sz="1600" b="1" err="1"/>
                <a:t>leading</a:t>
              </a:r>
              <a:r>
                <a:rPr lang="cs-CZ" sz="1600" b="1"/>
                <a:t> to </a:t>
              </a:r>
              <a:r>
                <a:rPr lang="cs-CZ" sz="1600" b="1" err="1"/>
                <a:t>an</a:t>
              </a:r>
              <a:r>
                <a:rPr lang="cs-CZ" sz="1600" b="1"/>
                <a:t> </a:t>
              </a:r>
              <a:r>
                <a:rPr lang="cs-CZ" sz="1600" b="1" err="1"/>
                <a:t>unstable</a:t>
              </a:r>
              <a:r>
                <a:rPr lang="cs-CZ" sz="1600" b="1"/>
                <a:t> </a:t>
              </a:r>
              <a:r>
                <a:rPr lang="cs-CZ" sz="1600" b="1" err="1"/>
                <a:t>island</a:t>
              </a:r>
              <a:r>
                <a:rPr lang="cs-CZ" sz="1600" b="1"/>
                <a:t> and </a:t>
              </a:r>
              <a:r>
                <a:rPr lang="cs-CZ" sz="1600" b="1" err="1"/>
                <a:t>frequency</a:t>
              </a:r>
              <a:r>
                <a:rPr lang="cs-CZ" sz="1600" b="1"/>
                <a:t> </a:t>
              </a:r>
              <a:r>
                <a:rPr lang="cs-CZ" sz="1600" b="1" err="1"/>
                <a:t>collapse</a:t>
              </a:r>
              <a:r>
                <a:rPr lang="cs-CZ" sz="1600" b="1"/>
                <a:t>. </a:t>
              </a:r>
              <a:r>
                <a:rPr lang="cs-CZ" sz="1600" b="1" err="1"/>
                <a:t>Loss</a:t>
              </a:r>
              <a:r>
                <a:rPr lang="cs-CZ" sz="1600" b="1"/>
                <a:t> </a:t>
              </a:r>
              <a:r>
                <a:rPr lang="cs-CZ" sz="1600" b="1" err="1"/>
                <a:t>of</a:t>
              </a:r>
              <a:r>
                <a:rPr lang="cs-CZ" sz="1600" b="1"/>
                <a:t> </a:t>
              </a:r>
              <a:r>
                <a:rPr lang="cs-CZ" sz="1600" b="1" err="1"/>
                <a:t>voltage</a:t>
              </a:r>
              <a:r>
                <a:rPr lang="cs-CZ" sz="1600" b="1"/>
                <a:t> in </a:t>
              </a:r>
              <a:r>
                <a:rPr lang="cs-CZ" sz="1600" b="1" err="1"/>
                <a:t>the</a:t>
              </a:r>
              <a:r>
                <a:rPr lang="cs-CZ" sz="1600" b="1"/>
                <a:t> </a:t>
              </a:r>
              <a:r>
                <a:rPr lang="cs-CZ" sz="1600" b="1" err="1"/>
                <a:t>islanded</a:t>
              </a:r>
              <a:r>
                <a:rPr lang="cs-CZ" sz="1600" b="1"/>
                <a:t> area. </a:t>
              </a:r>
            </a:p>
          </p:txBody>
        </p:sp>
        <p:cxnSp>
          <p:nvCxnSpPr>
            <p:cNvPr id="20" name="Přímá spojnice 19">
              <a:extLst>
                <a:ext uri="{FF2B5EF4-FFF2-40B4-BE49-F238E27FC236}">
                  <a16:creationId xmlns:a16="http://schemas.microsoft.com/office/drawing/2014/main" id="{34508551-6047-6291-A194-FF8D0858F044}"/>
                </a:ext>
              </a:extLst>
            </p:cNvPr>
            <p:cNvCxnSpPr>
              <a:cxnSpLocks/>
            </p:cNvCxnSpPr>
            <p:nvPr/>
          </p:nvCxnSpPr>
          <p:spPr>
            <a:xfrm>
              <a:off x="1376147" y="9322162"/>
              <a:ext cx="995096" cy="0"/>
            </a:xfrm>
            <a:prstGeom prst="line">
              <a:avLst/>
            </a:prstGeom>
            <a:ln w="123825"/>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17C67FA9-9646-687A-895D-262B28BEE7D0}"/>
                </a:ext>
              </a:extLst>
            </p:cNvPr>
            <p:cNvSpPr txBox="1"/>
            <p:nvPr/>
          </p:nvSpPr>
          <p:spPr>
            <a:xfrm>
              <a:off x="2440652" y="8961147"/>
              <a:ext cx="2068512" cy="745485"/>
            </a:xfrm>
            <a:prstGeom prst="rect">
              <a:avLst/>
            </a:prstGeom>
            <a:noFill/>
          </p:spPr>
          <p:txBody>
            <a:bodyPr wrap="square">
              <a:spAutoFit/>
            </a:bodyPr>
            <a:lstStyle/>
            <a:p>
              <a:r>
                <a:rPr lang="cs-CZ" sz="1600">
                  <a:solidFill>
                    <a:schemeClr val="tx2"/>
                  </a:solidFill>
                </a:rPr>
                <a:t>11:59:47</a:t>
              </a:r>
            </a:p>
          </p:txBody>
        </p:sp>
      </p:grpSp>
      <p:grpSp>
        <p:nvGrpSpPr>
          <p:cNvPr id="2" name="Skupina 4">
            <a:extLst>
              <a:ext uri="{FF2B5EF4-FFF2-40B4-BE49-F238E27FC236}">
                <a16:creationId xmlns:a16="http://schemas.microsoft.com/office/drawing/2014/main" id="{136DEFC1-B224-B3C5-7444-69707CAAA87D}"/>
              </a:ext>
            </a:extLst>
          </p:cNvPr>
          <p:cNvGrpSpPr/>
          <p:nvPr/>
        </p:nvGrpSpPr>
        <p:grpSpPr>
          <a:xfrm>
            <a:off x="5519736" y="1288316"/>
            <a:ext cx="6672264" cy="4398109"/>
            <a:chOff x="1284970" y="0"/>
            <a:chExt cx="21814061" cy="12420000"/>
          </a:xfrm>
        </p:grpSpPr>
        <p:pic>
          <p:nvPicPr>
            <p:cNvPr id="3" name="Obrázek 5">
              <a:extLst>
                <a:ext uri="{FF2B5EF4-FFF2-40B4-BE49-F238E27FC236}">
                  <a16:creationId xmlns:a16="http://schemas.microsoft.com/office/drawing/2014/main" id="{36F839E4-28AF-4684-034C-BEBD5EB86E3A}"/>
                </a:ext>
              </a:extLst>
            </p:cNvPr>
            <p:cNvPicPr>
              <a:picLocks noChangeAspect="1"/>
            </p:cNvPicPr>
            <p:nvPr/>
          </p:nvPicPr>
          <p:blipFill>
            <a:blip r:embed="rId4"/>
            <a:stretch>
              <a:fillRect/>
            </a:stretch>
          </p:blipFill>
          <p:spPr>
            <a:xfrm>
              <a:off x="1284970" y="0"/>
              <a:ext cx="21814061" cy="12420000"/>
            </a:xfrm>
            <a:prstGeom prst="rect">
              <a:avLst/>
            </a:prstGeom>
          </p:spPr>
        </p:pic>
        <p:sp>
          <p:nvSpPr>
            <p:cNvPr id="23" name="Ovál 6">
              <a:extLst>
                <a:ext uri="{FF2B5EF4-FFF2-40B4-BE49-F238E27FC236}">
                  <a16:creationId xmlns:a16="http://schemas.microsoft.com/office/drawing/2014/main" id="{E3855460-E21F-3EAF-95C0-653BAC2EBC49}"/>
                </a:ext>
              </a:extLst>
            </p:cNvPr>
            <p:cNvSpPr/>
            <p:nvPr/>
          </p:nvSpPr>
          <p:spPr>
            <a:xfrm>
              <a:off x="4219168" y="6298508"/>
              <a:ext cx="432000" cy="432000"/>
            </a:xfrm>
            <a:prstGeom prst="ellipse">
              <a:avLst/>
            </a:prstGeom>
            <a:ln w="15875"/>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cs-CZ" sz="1100" b="1">
                  <a:solidFill>
                    <a:schemeClr val="tx1"/>
                  </a:solidFill>
                </a:rPr>
                <a:t>1</a:t>
              </a:r>
            </a:p>
          </p:txBody>
        </p:sp>
        <p:sp>
          <p:nvSpPr>
            <p:cNvPr id="24" name="Ovál 7">
              <a:extLst>
                <a:ext uri="{FF2B5EF4-FFF2-40B4-BE49-F238E27FC236}">
                  <a16:creationId xmlns:a16="http://schemas.microsoft.com/office/drawing/2014/main" id="{790C08D2-D545-D62D-5737-C9099A019941}"/>
                </a:ext>
              </a:extLst>
            </p:cNvPr>
            <p:cNvSpPr/>
            <p:nvPr/>
          </p:nvSpPr>
          <p:spPr>
            <a:xfrm>
              <a:off x="4575964" y="2717254"/>
              <a:ext cx="432000" cy="432000"/>
            </a:xfrm>
            <a:prstGeom prst="ellipse">
              <a:avLst/>
            </a:prstGeom>
            <a:ln w="15875"/>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cs-CZ" sz="1100" b="1">
                  <a:solidFill>
                    <a:schemeClr val="tx1"/>
                  </a:solidFill>
                </a:rPr>
                <a:t>2</a:t>
              </a:r>
            </a:p>
          </p:txBody>
        </p:sp>
        <p:sp>
          <p:nvSpPr>
            <p:cNvPr id="25" name="Ovál 8">
              <a:extLst>
                <a:ext uri="{FF2B5EF4-FFF2-40B4-BE49-F238E27FC236}">
                  <a16:creationId xmlns:a16="http://schemas.microsoft.com/office/drawing/2014/main" id="{9CD984AD-66F6-609E-5A0D-B496D482F599}"/>
                </a:ext>
              </a:extLst>
            </p:cNvPr>
            <p:cNvSpPr/>
            <p:nvPr/>
          </p:nvSpPr>
          <p:spPr>
            <a:xfrm>
              <a:off x="9874103" y="8683120"/>
              <a:ext cx="432000" cy="432000"/>
            </a:xfrm>
            <a:prstGeom prst="ellipse">
              <a:avLst/>
            </a:prstGeom>
            <a:ln w="15875"/>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cs-CZ" sz="1100" b="1">
                  <a:solidFill>
                    <a:schemeClr val="tx1"/>
                  </a:solidFill>
                </a:rPr>
                <a:t>3</a:t>
              </a:r>
            </a:p>
          </p:txBody>
        </p:sp>
        <p:sp>
          <p:nvSpPr>
            <p:cNvPr id="26" name="Ovál 9">
              <a:extLst>
                <a:ext uri="{FF2B5EF4-FFF2-40B4-BE49-F238E27FC236}">
                  <a16:creationId xmlns:a16="http://schemas.microsoft.com/office/drawing/2014/main" id="{D2128CF1-1903-B04D-6CB3-840A3FEE790A}"/>
                </a:ext>
              </a:extLst>
            </p:cNvPr>
            <p:cNvSpPr/>
            <p:nvPr/>
          </p:nvSpPr>
          <p:spPr>
            <a:xfrm>
              <a:off x="21212663" y="8817592"/>
              <a:ext cx="432000" cy="432000"/>
            </a:xfrm>
            <a:prstGeom prst="ellipse">
              <a:avLst/>
            </a:prstGeom>
            <a:ln w="15875"/>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cs-CZ" sz="1100" b="1">
                  <a:solidFill>
                    <a:schemeClr val="tx1"/>
                  </a:solidFill>
                </a:rPr>
                <a:t>4</a:t>
              </a:r>
            </a:p>
          </p:txBody>
        </p:sp>
        <p:sp>
          <p:nvSpPr>
            <p:cNvPr id="27" name="Ovál 10">
              <a:extLst>
                <a:ext uri="{FF2B5EF4-FFF2-40B4-BE49-F238E27FC236}">
                  <a16:creationId xmlns:a16="http://schemas.microsoft.com/office/drawing/2014/main" id="{FDD40EB9-7DC9-515F-AAE1-AB5194C1F434}"/>
                </a:ext>
              </a:extLst>
            </p:cNvPr>
            <p:cNvSpPr/>
            <p:nvPr/>
          </p:nvSpPr>
          <p:spPr>
            <a:xfrm>
              <a:off x="8970598" y="3203846"/>
              <a:ext cx="1335505"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8" name="Ovál 11">
              <a:extLst>
                <a:ext uri="{FF2B5EF4-FFF2-40B4-BE49-F238E27FC236}">
                  <a16:creationId xmlns:a16="http://schemas.microsoft.com/office/drawing/2014/main" id="{2AC169FC-D194-85A8-CA17-E54FE4BA1A3E}"/>
                </a:ext>
              </a:extLst>
            </p:cNvPr>
            <p:cNvSpPr/>
            <p:nvPr/>
          </p:nvSpPr>
          <p:spPr>
            <a:xfrm>
              <a:off x="5397159" y="2978029"/>
              <a:ext cx="1672381"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Ovál 12">
              <a:extLst>
                <a:ext uri="{FF2B5EF4-FFF2-40B4-BE49-F238E27FC236}">
                  <a16:creationId xmlns:a16="http://schemas.microsoft.com/office/drawing/2014/main" id="{9CB028B0-2A69-32A8-6849-21C0C437B494}"/>
                </a:ext>
              </a:extLst>
            </p:cNvPr>
            <p:cNvSpPr/>
            <p:nvPr/>
          </p:nvSpPr>
          <p:spPr>
            <a:xfrm>
              <a:off x="4897844" y="4748317"/>
              <a:ext cx="1230001"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Ovál 13">
              <a:extLst>
                <a:ext uri="{FF2B5EF4-FFF2-40B4-BE49-F238E27FC236}">
                  <a16:creationId xmlns:a16="http://schemas.microsoft.com/office/drawing/2014/main" id="{5AB3AC0C-E100-973E-FFA3-1B90A4F3B1DA}"/>
                </a:ext>
              </a:extLst>
            </p:cNvPr>
            <p:cNvSpPr/>
            <p:nvPr/>
          </p:nvSpPr>
          <p:spPr>
            <a:xfrm>
              <a:off x="8154006" y="7517866"/>
              <a:ext cx="1454017"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Ovál 14">
              <a:extLst>
                <a:ext uri="{FF2B5EF4-FFF2-40B4-BE49-F238E27FC236}">
                  <a16:creationId xmlns:a16="http://schemas.microsoft.com/office/drawing/2014/main" id="{65068AB7-A778-5601-0A6A-8285E1ABE1E7}"/>
                </a:ext>
              </a:extLst>
            </p:cNvPr>
            <p:cNvSpPr/>
            <p:nvPr/>
          </p:nvSpPr>
          <p:spPr>
            <a:xfrm>
              <a:off x="8734567" y="8024244"/>
              <a:ext cx="1037230"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Ovál 15">
              <a:extLst>
                <a:ext uri="{FF2B5EF4-FFF2-40B4-BE49-F238E27FC236}">
                  <a16:creationId xmlns:a16="http://schemas.microsoft.com/office/drawing/2014/main" id="{6BC5FA4C-193D-2B41-D110-1ED9CEB0300E}"/>
                </a:ext>
              </a:extLst>
            </p:cNvPr>
            <p:cNvSpPr/>
            <p:nvPr/>
          </p:nvSpPr>
          <p:spPr>
            <a:xfrm>
              <a:off x="12589530" y="2622085"/>
              <a:ext cx="1440369"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Ovál 16">
              <a:extLst>
                <a:ext uri="{FF2B5EF4-FFF2-40B4-BE49-F238E27FC236}">
                  <a16:creationId xmlns:a16="http://schemas.microsoft.com/office/drawing/2014/main" id="{65572295-62AD-9CA2-6300-C99620F8F702}"/>
                </a:ext>
              </a:extLst>
            </p:cNvPr>
            <p:cNvSpPr/>
            <p:nvPr/>
          </p:nvSpPr>
          <p:spPr>
            <a:xfrm>
              <a:off x="16574676" y="5403410"/>
              <a:ext cx="1413073"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Ovál 17">
              <a:extLst>
                <a:ext uri="{FF2B5EF4-FFF2-40B4-BE49-F238E27FC236}">
                  <a16:creationId xmlns:a16="http://schemas.microsoft.com/office/drawing/2014/main" id="{90CE581D-7A8B-C428-F085-B5DEA612CCD8}"/>
                </a:ext>
              </a:extLst>
            </p:cNvPr>
            <p:cNvSpPr/>
            <p:nvPr/>
          </p:nvSpPr>
          <p:spPr>
            <a:xfrm>
              <a:off x="10692490" y="7013846"/>
              <a:ext cx="1781564"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Ovál 18">
              <a:extLst>
                <a:ext uri="{FF2B5EF4-FFF2-40B4-BE49-F238E27FC236}">
                  <a16:creationId xmlns:a16="http://schemas.microsoft.com/office/drawing/2014/main" id="{84147EAF-FC9B-C192-5211-8AF5F5B6C71E}"/>
                </a:ext>
              </a:extLst>
            </p:cNvPr>
            <p:cNvSpPr/>
            <p:nvPr/>
          </p:nvSpPr>
          <p:spPr>
            <a:xfrm>
              <a:off x="13572169" y="7558963"/>
              <a:ext cx="1030936"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Ovál 19">
              <a:extLst>
                <a:ext uri="{FF2B5EF4-FFF2-40B4-BE49-F238E27FC236}">
                  <a16:creationId xmlns:a16="http://schemas.microsoft.com/office/drawing/2014/main" id="{D137AE43-EF14-05D9-F875-1BEC30C25E03}"/>
                </a:ext>
              </a:extLst>
            </p:cNvPr>
            <p:cNvSpPr/>
            <p:nvPr/>
          </p:nvSpPr>
          <p:spPr>
            <a:xfrm>
              <a:off x="20996552" y="9372577"/>
              <a:ext cx="1335505" cy="397042"/>
            </a:xfrm>
            <a:prstGeom prst="ellipse">
              <a:avLst/>
            </a:prstGeom>
            <a:noFill/>
            <a:ln w="38100">
              <a:solidFill>
                <a:srgbClr val="0A9CC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26589347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ADE1-3819-03A2-0C9B-3B31CFF4346D}"/>
            </a:ext>
          </a:extLst>
        </p:cNvPr>
        <p:cNvGrpSpPr/>
        <p:nvPr/>
      </p:nvGrpSpPr>
      <p:grpSpPr>
        <a:xfrm>
          <a:off x="0" y="0"/>
          <a:ext cx="0" cy="0"/>
          <a:chOff x="0" y="0"/>
          <a:chExt cx="0" cy="0"/>
        </a:xfrm>
      </p:grpSpPr>
      <p:sp>
        <p:nvSpPr>
          <p:cNvPr id="5" name="Rechteck 1">
            <a:extLst>
              <a:ext uri="{FF2B5EF4-FFF2-40B4-BE49-F238E27FC236}">
                <a16:creationId xmlns:a16="http://schemas.microsoft.com/office/drawing/2014/main" id="{AAB53FDE-74F4-7209-C5FA-03C44AA3095A}"/>
              </a:ext>
            </a:extLst>
          </p:cNvPr>
          <p:cNvSpPr/>
          <p:nvPr/>
        </p:nvSpPr>
        <p:spPr>
          <a:xfrm flipH="1">
            <a:off x="516445" y="360547"/>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Titel 3">
            <a:extLst>
              <a:ext uri="{FF2B5EF4-FFF2-40B4-BE49-F238E27FC236}">
                <a16:creationId xmlns:a16="http://schemas.microsoft.com/office/drawing/2014/main" id="{DEB6DB0F-3A8E-98E1-B9C8-E7F11349ECEC}"/>
              </a:ext>
            </a:extLst>
          </p:cNvPr>
          <p:cNvSpPr txBox="1">
            <a:spLocks/>
          </p:cNvSpPr>
          <p:nvPr/>
        </p:nvSpPr>
        <p:spPr>
          <a:xfrm>
            <a:off x="602545" y="504483"/>
            <a:ext cx="11281639" cy="504056"/>
          </a:xfrm>
          <a:prstGeom prst="rect">
            <a:avLst/>
          </a:prstGeom>
        </p:spPr>
        <p:txBody>
          <a:bodyPr anchor="t"/>
          <a:lstStyle>
            <a:lvl1pPr algn="l" defTabSz="914400" rtl="0" eaLnBrk="1" latinLnBrk="0" hangingPunct="1">
              <a:lnSpc>
                <a:spcPts val="3200"/>
              </a:lnSpc>
              <a:spcBef>
                <a:spcPct val="0"/>
              </a:spcBef>
              <a:buNone/>
              <a:defRPr sz="3000" b="1" kern="1200">
                <a:solidFill>
                  <a:srgbClr val="0F218B"/>
                </a:solidFill>
                <a:latin typeface="+mn-lt"/>
                <a:ea typeface="+mj-ea"/>
                <a:cs typeface="+mj-cs"/>
              </a:defRPr>
            </a:lvl1p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en-US"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Czech Republic incident: </a:t>
            </a:r>
            <a:r>
              <a:rPr kumimoji="0" lang="cs-CZ" sz="3000" b="1" i="0" u="none" strike="noStrike" kern="1200" cap="none" spc="0" normalizeH="0" baseline="0" noProof="0" err="1">
                <a:ln>
                  <a:noFill/>
                </a:ln>
                <a:solidFill>
                  <a:srgbClr val="0F218B"/>
                </a:solidFill>
                <a:effectLst/>
                <a:uLnTx/>
                <a:uFillTx/>
                <a:latin typeface="Calibri" panose="020F0502020204030204" pitchFamily="34" charset="0"/>
                <a:ea typeface="+mj-ea"/>
                <a:cs typeface="Calibri" panose="020F0502020204030204" pitchFamily="34" charset="0"/>
              </a:rPr>
              <a:t>timeline</a:t>
            </a:r>
            <a:r>
              <a:rPr kumimoji="0" lang="cs-CZ"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 </a:t>
            </a:r>
            <a:r>
              <a:rPr kumimoji="0" lang="cs-CZ" sz="3000" b="1" i="0" u="none" strike="noStrike" kern="1200" cap="none" spc="0" normalizeH="0" baseline="0" noProof="0" err="1">
                <a:ln>
                  <a:noFill/>
                </a:ln>
                <a:solidFill>
                  <a:srgbClr val="0F218B"/>
                </a:solidFill>
                <a:effectLst/>
                <a:uLnTx/>
                <a:uFillTx/>
                <a:latin typeface="Calibri" panose="020F0502020204030204" pitchFamily="34" charset="0"/>
                <a:ea typeface="+mj-ea"/>
                <a:cs typeface="Calibri" panose="020F0502020204030204" pitchFamily="34" charset="0"/>
              </a:rPr>
              <a:t>of</a:t>
            </a:r>
            <a:r>
              <a:rPr kumimoji="0" lang="cs-CZ"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 </a:t>
            </a:r>
            <a:r>
              <a:rPr kumimoji="0" lang="cs-CZ" sz="3000" b="1" i="0" u="none" strike="noStrike" kern="1200" cap="none" spc="0" normalizeH="0" baseline="0" noProof="0" err="1">
                <a:ln>
                  <a:noFill/>
                </a:ln>
                <a:solidFill>
                  <a:srgbClr val="0F218B"/>
                </a:solidFill>
                <a:effectLst/>
                <a:uLnTx/>
                <a:uFillTx/>
                <a:latin typeface="Calibri" panose="020F0502020204030204" pitchFamily="34" charset="0"/>
                <a:ea typeface="+mj-ea"/>
                <a:cs typeface="Calibri" panose="020F0502020204030204" pitchFamily="34" charset="0"/>
              </a:rPr>
              <a:t>restoration</a:t>
            </a: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pic>
        <p:nvPicPr>
          <p:cNvPr id="10" name="Grafik 4">
            <a:extLst>
              <a:ext uri="{FF2B5EF4-FFF2-40B4-BE49-F238E27FC236}">
                <a16:creationId xmlns:a16="http://schemas.microsoft.com/office/drawing/2014/main" id="{CC4EE5B7-AAB0-ACAD-F4C4-C6E9C4649E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14092" y="6043053"/>
            <a:ext cx="2027401" cy="766079"/>
          </a:xfrm>
          <a:prstGeom prst="rect">
            <a:avLst/>
          </a:prstGeom>
        </p:spPr>
      </p:pic>
      <p:grpSp>
        <p:nvGrpSpPr>
          <p:cNvPr id="34" name="Skupina 33">
            <a:extLst>
              <a:ext uri="{FF2B5EF4-FFF2-40B4-BE49-F238E27FC236}">
                <a16:creationId xmlns:a16="http://schemas.microsoft.com/office/drawing/2014/main" id="{5516EBB8-5103-E6EB-8193-05A2EEF1C2CF}"/>
              </a:ext>
            </a:extLst>
          </p:cNvPr>
          <p:cNvGrpSpPr/>
          <p:nvPr/>
        </p:nvGrpSpPr>
        <p:grpSpPr>
          <a:xfrm>
            <a:off x="516445" y="1277257"/>
            <a:ext cx="11367740" cy="5239657"/>
            <a:chOff x="1277742" y="1602473"/>
            <a:chExt cx="20344379" cy="10511054"/>
          </a:xfrm>
        </p:grpSpPr>
        <p:sp>
          <p:nvSpPr>
            <p:cNvPr id="2" name="Zástupný obsah 2">
              <a:extLst>
                <a:ext uri="{FF2B5EF4-FFF2-40B4-BE49-F238E27FC236}">
                  <a16:creationId xmlns:a16="http://schemas.microsoft.com/office/drawing/2014/main" id="{D8F46932-52D5-EAA4-4559-C004D7E6B62F}"/>
                </a:ext>
              </a:extLst>
            </p:cNvPr>
            <p:cNvSpPr txBox="1">
              <a:spLocks/>
            </p:cNvSpPr>
            <p:nvPr/>
          </p:nvSpPr>
          <p:spPr>
            <a:xfrm>
              <a:off x="2859805" y="1721660"/>
              <a:ext cx="11912600" cy="9817948"/>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cs-CZ" sz="1600">
                  <a:solidFill>
                    <a:schemeClr val="tx2"/>
                  </a:solidFill>
                </a:rPr>
                <a:t>12:09</a:t>
              </a:r>
            </a:p>
            <a:p>
              <a:pPr algn="l">
                <a:lnSpc>
                  <a:spcPct val="100000"/>
                </a:lnSpc>
                <a:spcBef>
                  <a:spcPts val="0"/>
                </a:spcBef>
              </a:pPr>
              <a:r>
                <a:rPr lang="cs-CZ" sz="1600" b="1" err="1"/>
                <a:t>Emergency</a:t>
              </a:r>
              <a:r>
                <a:rPr lang="cs-CZ" sz="1600" b="1"/>
                <a:t> </a:t>
              </a:r>
              <a:r>
                <a:rPr lang="cs-CZ" sz="1600" b="1" err="1"/>
                <a:t>state</a:t>
              </a:r>
              <a:r>
                <a:rPr lang="cs-CZ" sz="1600" b="1"/>
                <a:t> </a:t>
              </a:r>
              <a:r>
                <a:rPr lang="cs-CZ" sz="1600" b="1" err="1"/>
                <a:t>declared</a:t>
              </a:r>
              <a:r>
                <a:rPr lang="cs-CZ" sz="1600" b="1"/>
                <a:t> in EAS and </a:t>
              </a:r>
              <a:r>
                <a:rPr lang="cs-CZ" sz="1600" b="1" err="1"/>
                <a:t>national</a:t>
              </a:r>
              <a:r>
                <a:rPr lang="cs-CZ" sz="1600" b="1"/>
                <a:t> </a:t>
              </a:r>
              <a:r>
                <a:rPr lang="cs-CZ" sz="1600" b="1" err="1"/>
                <a:t>system</a:t>
              </a:r>
              <a:r>
                <a:rPr lang="cs-CZ" sz="1600" b="1"/>
                <a:t> EVS</a:t>
              </a:r>
              <a:endParaRPr lang="cs-CZ" sz="1600" b="1">
                <a:cs typeface="Arial"/>
              </a:endParaRPr>
            </a:p>
            <a:p>
              <a:pPr algn="l">
                <a:lnSpc>
                  <a:spcPct val="100000"/>
                </a:lnSpc>
                <a:spcBef>
                  <a:spcPts val="0"/>
                </a:spcBef>
              </a:pPr>
              <a:r>
                <a:rPr lang="cs-CZ" sz="1600">
                  <a:solidFill>
                    <a:schemeClr val="tx2"/>
                  </a:solidFill>
                </a:rPr>
                <a:t>12:24</a:t>
              </a:r>
              <a:endParaRPr lang="cs-CZ" sz="1600">
                <a:solidFill>
                  <a:schemeClr val="tx2"/>
                </a:solidFill>
                <a:cs typeface="Arial"/>
              </a:endParaRPr>
            </a:p>
            <a:p>
              <a:pPr algn="l">
                <a:lnSpc>
                  <a:spcPct val="100000"/>
                </a:lnSpc>
                <a:spcBef>
                  <a:spcPts val="0"/>
                </a:spcBef>
              </a:pPr>
              <a:r>
                <a:rPr lang="cs-CZ" sz="1600" b="1" err="1"/>
                <a:t>Switching</a:t>
              </a:r>
              <a:r>
                <a:rPr lang="cs-CZ" sz="1600" b="1"/>
                <a:t> </a:t>
              </a:r>
              <a:r>
                <a:rPr lang="cs-CZ" sz="1600" b="1" err="1"/>
                <a:t>of</a:t>
              </a:r>
              <a:r>
                <a:rPr lang="cs-CZ" sz="1600" b="1"/>
                <a:t> line V208</a:t>
              </a:r>
              <a:endParaRPr lang="cs-CZ" sz="1600" b="1">
                <a:cs typeface="Arial"/>
              </a:endParaRPr>
            </a:p>
            <a:p>
              <a:pPr algn="l">
                <a:lnSpc>
                  <a:spcPct val="100000"/>
                </a:lnSpc>
                <a:spcBef>
                  <a:spcPts val="0"/>
                </a:spcBef>
              </a:pPr>
              <a:r>
                <a:rPr lang="cs-CZ" sz="1600" err="1">
                  <a:solidFill>
                    <a:schemeClr val="tx2"/>
                  </a:solidFill>
                </a:rPr>
                <a:t>until</a:t>
              </a:r>
              <a:r>
                <a:rPr lang="cs-CZ" sz="1600">
                  <a:solidFill>
                    <a:schemeClr val="tx2"/>
                  </a:solidFill>
                </a:rPr>
                <a:t> 14:00</a:t>
              </a:r>
              <a:endParaRPr lang="cs-CZ" sz="1600">
                <a:solidFill>
                  <a:schemeClr val="tx2"/>
                </a:solidFill>
                <a:cs typeface="Arial"/>
              </a:endParaRPr>
            </a:p>
            <a:p>
              <a:pPr algn="l">
                <a:lnSpc>
                  <a:spcPct val="100000"/>
                </a:lnSpc>
                <a:spcBef>
                  <a:spcPts val="0"/>
                </a:spcBef>
              </a:pPr>
              <a:r>
                <a:rPr lang="cs-CZ" sz="1600" b="1" err="1"/>
                <a:t>Voltage</a:t>
              </a:r>
              <a:r>
                <a:rPr lang="cs-CZ" sz="1600" b="1"/>
                <a:t> </a:t>
              </a:r>
              <a:r>
                <a:rPr lang="cs-CZ" sz="1600" b="1" err="1"/>
                <a:t>restored</a:t>
              </a:r>
              <a:r>
                <a:rPr lang="cs-CZ" sz="1600" b="1"/>
                <a:t> in </a:t>
              </a:r>
              <a:r>
                <a:rPr lang="cs-CZ" sz="1600" b="1" err="1"/>
                <a:t>transmission</a:t>
              </a:r>
              <a:r>
                <a:rPr lang="cs-CZ" sz="1600" b="1"/>
                <a:t> </a:t>
              </a:r>
              <a:r>
                <a:rPr lang="cs-CZ" sz="1600" b="1" err="1"/>
                <a:t>substations</a:t>
              </a:r>
              <a:r>
                <a:rPr lang="cs-CZ" sz="1600" b="1"/>
                <a:t> Chodov and Malešice (</a:t>
              </a:r>
              <a:r>
                <a:rPr lang="cs-CZ" sz="1600" b="1" err="1"/>
                <a:t>supplying</a:t>
              </a:r>
              <a:r>
                <a:rPr lang="cs-CZ" sz="1600" b="1"/>
                <a:t> </a:t>
              </a:r>
              <a:r>
                <a:rPr lang="cs-CZ" sz="1600" b="1" err="1"/>
                <a:t>capital</a:t>
              </a:r>
              <a:r>
                <a:rPr lang="cs-CZ" sz="1600" b="1"/>
                <a:t> city Prague)</a:t>
              </a:r>
              <a:endParaRPr lang="cs-CZ" sz="1600" b="1">
                <a:cs typeface="Arial"/>
              </a:endParaRPr>
            </a:p>
            <a:p>
              <a:pPr algn="l">
                <a:lnSpc>
                  <a:spcPct val="100000"/>
                </a:lnSpc>
                <a:spcBef>
                  <a:spcPts val="0"/>
                </a:spcBef>
              </a:pPr>
              <a:r>
                <a:rPr lang="cs-CZ" sz="1600" err="1">
                  <a:solidFill>
                    <a:schemeClr val="tx2"/>
                  </a:solidFill>
                </a:rPr>
                <a:t>until</a:t>
              </a:r>
              <a:r>
                <a:rPr lang="cs-CZ" sz="1600">
                  <a:solidFill>
                    <a:schemeClr val="tx2"/>
                  </a:solidFill>
                </a:rPr>
                <a:t> 14:15 </a:t>
              </a:r>
              <a:endParaRPr lang="cs-CZ" sz="1600">
                <a:solidFill>
                  <a:schemeClr val="tx2"/>
                </a:solidFill>
                <a:cs typeface="Arial"/>
              </a:endParaRPr>
            </a:p>
            <a:p>
              <a:pPr algn="l">
                <a:lnSpc>
                  <a:spcPct val="100000"/>
                </a:lnSpc>
                <a:spcBef>
                  <a:spcPts val="0"/>
                </a:spcBef>
              </a:pPr>
              <a:r>
                <a:rPr lang="cs-CZ" sz="1600" b="1" err="1"/>
                <a:t>Voltage</a:t>
              </a:r>
              <a:r>
                <a:rPr lang="cs-CZ" sz="1600" b="1"/>
                <a:t> </a:t>
              </a:r>
              <a:r>
                <a:rPr lang="cs-CZ" sz="1600" b="1" err="1"/>
                <a:t>restored</a:t>
              </a:r>
              <a:r>
                <a:rPr lang="cs-CZ" sz="1600" b="1"/>
                <a:t> in </a:t>
              </a:r>
              <a:r>
                <a:rPr lang="cs-CZ" sz="1600" b="1" err="1"/>
                <a:t>all</a:t>
              </a:r>
              <a:r>
                <a:rPr lang="cs-CZ" sz="1600" b="1"/>
                <a:t> (7) </a:t>
              </a:r>
              <a:r>
                <a:rPr lang="cs-CZ" sz="1600" b="1" err="1"/>
                <a:t>remaning</a:t>
              </a:r>
              <a:r>
                <a:rPr lang="cs-CZ" sz="1600" b="1"/>
                <a:t> </a:t>
              </a:r>
              <a:r>
                <a:rPr lang="cs-CZ" sz="1600" b="1" err="1"/>
                <a:t>transmission</a:t>
              </a:r>
              <a:r>
                <a:rPr lang="cs-CZ" sz="1600" b="1"/>
                <a:t> </a:t>
              </a:r>
              <a:r>
                <a:rPr lang="cs-CZ" sz="1600" b="1" err="1"/>
                <a:t>substations</a:t>
              </a:r>
              <a:endParaRPr lang="cs-CZ" sz="1600" b="1">
                <a:cs typeface="Arial"/>
              </a:endParaRPr>
            </a:p>
            <a:p>
              <a:pPr algn="l">
                <a:lnSpc>
                  <a:spcPct val="100000"/>
                </a:lnSpc>
                <a:spcBef>
                  <a:spcPts val="0"/>
                </a:spcBef>
              </a:pPr>
              <a:r>
                <a:rPr lang="cs-CZ" sz="1600">
                  <a:solidFill>
                    <a:schemeClr val="tx2"/>
                  </a:solidFill>
                </a:rPr>
                <a:t>15:45</a:t>
              </a:r>
              <a:endParaRPr lang="cs-CZ" sz="1600">
                <a:solidFill>
                  <a:schemeClr val="tx2"/>
                </a:solidFill>
                <a:cs typeface="Arial"/>
              </a:endParaRPr>
            </a:p>
            <a:p>
              <a:pPr algn="l">
                <a:lnSpc>
                  <a:spcPct val="100000"/>
                </a:lnSpc>
                <a:spcBef>
                  <a:spcPts val="0"/>
                </a:spcBef>
              </a:pPr>
              <a:r>
                <a:rPr lang="cs-CZ" sz="1600" b="1" err="1">
                  <a:solidFill>
                    <a:srgbClr val="BF2A34"/>
                  </a:solidFill>
                </a:rPr>
                <a:t>Declaration</a:t>
              </a:r>
              <a:r>
                <a:rPr lang="cs-CZ" sz="1600" b="1">
                  <a:solidFill>
                    <a:srgbClr val="BF2A34"/>
                  </a:solidFill>
                </a:rPr>
                <a:t> </a:t>
              </a:r>
              <a:r>
                <a:rPr lang="cs-CZ" sz="1600" b="1" err="1">
                  <a:solidFill>
                    <a:srgbClr val="BF2A34"/>
                  </a:solidFill>
                </a:rPr>
                <a:t>of</a:t>
              </a:r>
              <a:r>
                <a:rPr lang="cs-CZ" sz="1600" b="1">
                  <a:solidFill>
                    <a:srgbClr val="BF2A34"/>
                  </a:solidFill>
                </a:rPr>
                <a:t> </a:t>
              </a:r>
              <a:r>
                <a:rPr lang="cs-CZ" sz="1600" b="1" err="1">
                  <a:solidFill>
                    <a:srgbClr val="BF2A34"/>
                  </a:solidFill>
                </a:rPr>
                <a:t>the</a:t>
              </a:r>
              <a:r>
                <a:rPr lang="cs-CZ" sz="1600" b="1">
                  <a:solidFill>
                    <a:srgbClr val="BF2A34"/>
                  </a:solidFill>
                </a:rPr>
                <a:t> </a:t>
              </a:r>
              <a:r>
                <a:rPr lang="cs-CZ" sz="1600" b="1" err="1">
                  <a:solidFill>
                    <a:srgbClr val="BF2A34"/>
                  </a:solidFill>
                </a:rPr>
                <a:t>state</a:t>
              </a:r>
              <a:r>
                <a:rPr lang="cs-CZ" sz="1600" b="1">
                  <a:solidFill>
                    <a:srgbClr val="BF2A34"/>
                  </a:solidFill>
                </a:rPr>
                <a:t> </a:t>
              </a:r>
              <a:r>
                <a:rPr lang="cs-CZ" sz="1600" b="1" err="1">
                  <a:solidFill>
                    <a:srgbClr val="BF2A34"/>
                  </a:solidFill>
                </a:rPr>
                <a:t>of</a:t>
              </a:r>
              <a:r>
                <a:rPr lang="cs-CZ" sz="1600" b="1">
                  <a:solidFill>
                    <a:srgbClr val="BF2A34"/>
                  </a:solidFill>
                </a:rPr>
                <a:t> </a:t>
              </a:r>
              <a:r>
                <a:rPr lang="cs-CZ" sz="1600" b="1" err="1">
                  <a:solidFill>
                    <a:srgbClr val="BF2A34"/>
                  </a:solidFill>
                </a:rPr>
                <a:t>emergency</a:t>
              </a:r>
              <a:r>
                <a:rPr lang="cs-CZ" sz="1600" b="1">
                  <a:solidFill>
                    <a:srgbClr val="BF2A34"/>
                  </a:solidFill>
                </a:rPr>
                <a:t> </a:t>
              </a:r>
              <a:r>
                <a:rPr lang="cs-CZ" sz="1600" b="1" err="1">
                  <a:solidFill>
                    <a:srgbClr val="BF2A34"/>
                  </a:solidFill>
                </a:rPr>
                <a:t>according</a:t>
              </a:r>
              <a:r>
                <a:rPr lang="cs-CZ" sz="1600" b="1">
                  <a:solidFill>
                    <a:srgbClr val="BF2A34"/>
                  </a:solidFill>
                </a:rPr>
                <a:t> to Czech </a:t>
              </a:r>
              <a:r>
                <a:rPr lang="cs-CZ" sz="1600" b="1" err="1">
                  <a:solidFill>
                    <a:srgbClr val="BF2A34"/>
                  </a:solidFill>
                </a:rPr>
                <a:t>law</a:t>
              </a:r>
              <a:r>
                <a:rPr lang="cs-CZ" sz="1600" b="1">
                  <a:solidFill>
                    <a:srgbClr val="BF2A34"/>
                  </a:solidFill>
                </a:rPr>
                <a:t> </a:t>
              </a:r>
              <a:r>
                <a:rPr lang="cs-CZ" sz="1600" b="1" err="1">
                  <a:solidFill>
                    <a:srgbClr val="BF2A34"/>
                  </a:solidFill>
                </a:rPr>
                <a:t>effective</a:t>
              </a:r>
              <a:r>
                <a:rPr lang="cs-CZ" sz="1600" b="1">
                  <a:solidFill>
                    <a:srgbClr val="BF2A34"/>
                  </a:solidFill>
                </a:rPr>
                <a:t> </a:t>
              </a:r>
              <a:r>
                <a:rPr lang="cs-CZ" sz="1600" b="1" err="1">
                  <a:solidFill>
                    <a:srgbClr val="BF2A34"/>
                  </a:solidFill>
                </a:rPr>
                <a:t>from</a:t>
              </a:r>
              <a:r>
                <a:rPr lang="cs-CZ" sz="1600" b="1">
                  <a:solidFill>
                    <a:srgbClr val="BF2A34"/>
                  </a:solidFill>
                </a:rPr>
                <a:t> 12:00</a:t>
              </a:r>
              <a:endParaRPr lang="cs-CZ" sz="1600" b="1">
                <a:solidFill>
                  <a:srgbClr val="BF2A34"/>
                </a:solidFill>
                <a:cs typeface="Arial"/>
              </a:endParaRPr>
            </a:p>
            <a:p>
              <a:pPr algn="l">
                <a:lnSpc>
                  <a:spcPct val="100000"/>
                </a:lnSpc>
                <a:spcBef>
                  <a:spcPts val="0"/>
                </a:spcBef>
              </a:pPr>
              <a:r>
                <a:rPr lang="cs-CZ" sz="1600">
                  <a:solidFill>
                    <a:schemeClr val="tx2"/>
                  </a:solidFill>
                </a:rPr>
                <a:t>15:18 – 16:12</a:t>
              </a:r>
              <a:endParaRPr lang="cs-CZ" sz="1600">
                <a:solidFill>
                  <a:schemeClr val="tx2"/>
                </a:solidFill>
                <a:cs typeface="Arial"/>
              </a:endParaRPr>
            </a:p>
            <a:p>
              <a:pPr algn="l">
                <a:lnSpc>
                  <a:spcPct val="100000"/>
                </a:lnSpc>
                <a:spcBef>
                  <a:spcPts val="0"/>
                </a:spcBef>
              </a:pPr>
              <a:r>
                <a:rPr lang="cs-CZ" sz="1600" b="1"/>
                <a:t>Startup </a:t>
              </a:r>
              <a:r>
                <a:rPr lang="cs-CZ" sz="1600" b="1" err="1"/>
                <a:t>of</a:t>
              </a:r>
              <a:r>
                <a:rPr lang="cs-CZ" sz="1600" b="1"/>
                <a:t> CCGT Počerady 2 on ČEPS </a:t>
              </a:r>
              <a:r>
                <a:rPr lang="cs-CZ" sz="1600" b="1" err="1"/>
                <a:t>request</a:t>
              </a:r>
              <a:endParaRPr lang="cs-CZ" sz="1600" b="1">
                <a:cs typeface="Arial"/>
              </a:endParaRPr>
            </a:p>
            <a:p>
              <a:pPr algn="l">
                <a:lnSpc>
                  <a:spcPct val="100000"/>
                </a:lnSpc>
                <a:spcBef>
                  <a:spcPts val="0"/>
                </a:spcBef>
              </a:pPr>
              <a:r>
                <a:rPr lang="cs-CZ" sz="1600">
                  <a:solidFill>
                    <a:schemeClr val="tx2"/>
                  </a:solidFill>
                </a:rPr>
                <a:t>17:00</a:t>
              </a:r>
              <a:endParaRPr lang="cs-CZ" sz="1600">
                <a:solidFill>
                  <a:schemeClr val="tx2"/>
                </a:solidFill>
                <a:cs typeface="Arial"/>
              </a:endParaRPr>
            </a:p>
            <a:p>
              <a:pPr algn="l">
                <a:lnSpc>
                  <a:spcPct val="100000"/>
                </a:lnSpc>
                <a:spcBef>
                  <a:spcPts val="0"/>
                </a:spcBef>
              </a:pPr>
              <a:r>
                <a:rPr lang="cs-CZ" sz="1600" b="1"/>
                <a:t>All </a:t>
              </a:r>
              <a:r>
                <a:rPr lang="cs-CZ" sz="1600" b="1" err="1"/>
                <a:t>parts</a:t>
              </a:r>
              <a:r>
                <a:rPr lang="cs-CZ" sz="1600" b="1"/>
                <a:t> </a:t>
              </a:r>
              <a:r>
                <a:rPr lang="cs-CZ" sz="1600" b="1" err="1"/>
                <a:t>of</a:t>
              </a:r>
              <a:r>
                <a:rPr lang="cs-CZ" sz="1600" b="1"/>
                <a:t> </a:t>
              </a:r>
              <a:r>
                <a:rPr lang="cs-CZ" sz="1600" b="1" err="1"/>
                <a:t>the</a:t>
              </a:r>
              <a:r>
                <a:rPr lang="cs-CZ" sz="1600" b="1"/>
                <a:t> </a:t>
              </a:r>
              <a:r>
                <a:rPr lang="cs-CZ" sz="1600" b="1" err="1"/>
                <a:t>distribution</a:t>
              </a:r>
              <a:r>
                <a:rPr lang="cs-CZ" sz="1600" b="1"/>
                <a:t> </a:t>
              </a:r>
              <a:r>
                <a:rPr lang="cs-CZ" sz="1600" b="1" err="1"/>
                <a:t>grid</a:t>
              </a:r>
              <a:r>
                <a:rPr lang="cs-CZ" sz="1600" b="1"/>
                <a:t> </a:t>
              </a:r>
              <a:r>
                <a:rPr lang="cs-CZ" sz="1600" b="1" err="1"/>
                <a:t>reenergized</a:t>
              </a:r>
              <a:endParaRPr lang="cs-CZ" sz="1600" b="1">
                <a:cs typeface="Arial"/>
              </a:endParaRPr>
            </a:p>
            <a:p>
              <a:pPr algn="l">
                <a:lnSpc>
                  <a:spcPct val="100000"/>
                </a:lnSpc>
                <a:spcBef>
                  <a:spcPts val="0"/>
                </a:spcBef>
              </a:pPr>
              <a:r>
                <a:rPr lang="cs-CZ" sz="1600">
                  <a:solidFill>
                    <a:schemeClr val="tx2"/>
                  </a:solidFill>
                </a:rPr>
                <a:t>22:15</a:t>
              </a:r>
              <a:endParaRPr lang="cs-CZ" sz="1600">
                <a:solidFill>
                  <a:schemeClr val="tx2"/>
                </a:solidFill>
                <a:cs typeface="Arial"/>
              </a:endParaRPr>
            </a:p>
            <a:p>
              <a:pPr algn="l">
                <a:lnSpc>
                  <a:spcPct val="100000"/>
                </a:lnSpc>
                <a:spcBef>
                  <a:spcPts val="0"/>
                </a:spcBef>
              </a:pPr>
              <a:r>
                <a:rPr lang="cs-CZ" sz="1600" b="1" err="1"/>
                <a:t>Repairs</a:t>
              </a:r>
              <a:r>
                <a:rPr lang="cs-CZ" sz="1600" b="1"/>
                <a:t> </a:t>
              </a:r>
              <a:r>
                <a:rPr lang="cs-CZ" sz="1600" b="1" err="1"/>
                <a:t>of</a:t>
              </a:r>
              <a:r>
                <a:rPr lang="cs-CZ" sz="1600" b="1"/>
                <a:t> line V411 </a:t>
              </a:r>
              <a:r>
                <a:rPr lang="cs-CZ" sz="1600" b="1" err="1"/>
                <a:t>finished</a:t>
              </a:r>
              <a:r>
                <a:rPr lang="cs-CZ" sz="1600" b="1"/>
                <a:t> and line </a:t>
              </a:r>
              <a:r>
                <a:rPr lang="cs-CZ" sz="1600" b="1" err="1"/>
                <a:t>put</a:t>
              </a:r>
              <a:r>
                <a:rPr lang="cs-CZ" sz="1600" b="1"/>
                <a:t> </a:t>
              </a:r>
              <a:r>
                <a:rPr lang="cs-CZ" sz="1600" b="1" err="1"/>
                <a:t>into</a:t>
              </a:r>
              <a:r>
                <a:rPr lang="cs-CZ" sz="1600" b="1"/>
                <a:t> </a:t>
              </a:r>
              <a:r>
                <a:rPr lang="cs-CZ" sz="1600" b="1" err="1"/>
                <a:t>operation</a:t>
              </a:r>
              <a:endParaRPr lang="cs-CZ" sz="1600" b="1">
                <a:cs typeface="Arial"/>
              </a:endParaRPr>
            </a:p>
            <a:p>
              <a:pPr algn="l">
                <a:lnSpc>
                  <a:spcPct val="100000"/>
                </a:lnSpc>
                <a:spcBef>
                  <a:spcPts val="0"/>
                </a:spcBef>
              </a:pPr>
              <a:r>
                <a:rPr lang="cs-CZ" sz="1600">
                  <a:solidFill>
                    <a:schemeClr val="tx2"/>
                  </a:solidFill>
                </a:rPr>
                <a:t>24:00</a:t>
              </a:r>
              <a:endParaRPr lang="cs-CZ" sz="1600">
                <a:solidFill>
                  <a:schemeClr val="tx2"/>
                </a:solidFill>
                <a:cs typeface="Arial"/>
              </a:endParaRPr>
            </a:p>
            <a:p>
              <a:pPr algn="l">
                <a:lnSpc>
                  <a:spcPct val="100000"/>
                </a:lnSpc>
                <a:spcBef>
                  <a:spcPts val="0"/>
                </a:spcBef>
              </a:pPr>
              <a:r>
                <a:rPr lang="cs-CZ" sz="1600" b="1" err="1">
                  <a:solidFill>
                    <a:srgbClr val="BF2A34"/>
                  </a:solidFill>
                </a:rPr>
                <a:t>Termination</a:t>
              </a:r>
              <a:r>
                <a:rPr lang="cs-CZ" sz="1600" b="1">
                  <a:solidFill>
                    <a:srgbClr val="BF2A34"/>
                  </a:solidFill>
                </a:rPr>
                <a:t> </a:t>
              </a:r>
              <a:r>
                <a:rPr lang="cs-CZ" sz="1600" b="1" err="1">
                  <a:solidFill>
                    <a:srgbClr val="BF2A34"/>
                  </a:solidFill>
                </a:rPr>
                <a:t>of</a:t>
              </a:r>
              <a:r>
                <a:rPr lang="cs-CZ" sz="1600" b="1">
                  <a:solidFill>
                    <a:srgbClr val="BF2A34"/>
                  </a:solidFill>
                </a:rPr>
                <a:t> </a:t>
              </a:r>
              <a:r>
                <a:rPr lang="cs-CZ" sz="1600" b="1" err="1">
                  <a:solidFill>
                    <a:srgbClr val="BF2A34"/>
                  </a:solidFill>
                </a:rPr>
                <a:t>the</a:t>
              </a:r>
              <a:r>
                <a:rPr lang="cs-CZ" sz="1600" b="1">
                  <a:solidFill>
                    <a:srgbClr val="BF2A34"/>
                  </a:solidFill>
                </a:rPr>
                <a:t> </a:t>
              </a:r>
              <a:r>
                <a:rPr lang="cs-CZ" sz="1600" b="1" err="1">
                  <a:solidFill>
                    <a:srgbClr val="BF2A34"/>
                  </a:solidFill>
                </a:rPr>
                <a:t>state</a:t>
              </a:r>
              <a:r>
                <a:rPr lang="cs-CZ" sz="1600" b="1">
                  <a:solidFill>
                    <a:srgbClr val="BF2A34"/>
                  </a:solidFill>
                </a:rPr>
                <a:t> </a:t>
              </a:r>
              <a:r>
                <a:rPr lang="cs-CZ" sz="1600" b="1" err="1">
                  <a:solidFill>
                    <a:srgbClr val="BF2A34"/>
                  </a:solidFill>
                </a:rPr>
                <a:t>of</a:t>
              </a:r>
              <a:r>
                <a:rPr lang="cs-CZ" sz="1600" b="1">
                  <a:solidFill>
                    <a:srgbClr val="BF2A34"/>
                  </a:solidFill>
                </a:rPr>
                <a:t> </a:t>
              </a:r>
              <a:r>
                <a:rPr lang="cs-CZ" sz="1600" b="1" err="1">
                  <a:solidFill>
                    <a:srgbClr val="BF2A34"/>
                  </a:solidFill>
                </a:rPr>
                <a:t>emergency</a:t>
              </a:r>
              <a:r>
                <a:rPr lang="cs-CZ" sz="1600" b="1">
                  <a:solidFill>
                    <a:srgbClr val="BF2A34"/>
                  </a:solidFill>
                </a:rPr>
                <a:t> </a:t>
              </a:r>
              <a:r>
                <a:rPr lang="cs-CZ" sz="1600" b="1" err="1">
                  <a:solidFill>
                    <a:srgbClr val="BF2A34"/>
                  </a:solidFill>
                </a:rPr>
                <a:t>according</a:t>
              </a:r>
              <a:r>
                <a:rPr lang="cs-CZ" sz="1600" b="1">
                  <a:solidFill>
                    <a:srgbClr val="BF2A34"/>
                  </a:solidFill>
                </a:rPr>
                <a:t> to Czech </a:t>
              </a:r>
              <a:r>
                <a:rPr lang="cs-CZ" sz="1600" b="1" err="1">
                  <a:solidFill>
                    <a:srgbClr val="BF2A34"/>
                  </a:solidFill>
                </a:rPr>
                <a:t>law</a:t>
              </a:r>
              <a:endParaRPr lang="cs-CZ" sz="1600" b="1">
                <a:solidFill>
                  <a:srgbClr val="BF2A34"/>
                </a:solidFill>
                <a:cs typeface="Arial"/>
              </a:endParaRPr>
            </a:p>
          </p:txBody>
        </p:sp>
        <p:sp>
          <p:nvSpPr>
            <p:cNvPr id="3" name="Obdélník 2">
              <a:extLst>
                <a:ext uri="{FF2B5EF4-FFF2-40B4-BE49-F238E27FC236}">
                  <a16:creationId xmlns:a16="http://schemas.microsoft.com/office/drawing/2014/main" id="{B142F386-19F2-66F7-7330-13403525E668}"/>
                </a:ext>
              </a:extLst>
            </p:cNvPr>
            <p:cNvSpPr/>
            <p:nvPr/>
          </p:nvSpPr>
          <p:spPr>
            <a:xfrm>
              <a:off x="1704105" y="1602473"/>
              <a:ext cx="355600" cy="981794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600"/>
            </a:p>
          </p:txBody>
        </p:sp>
        <p:sp>
          <p:nvSpPr>
            <p:cNvPr id="23" name="Rovnoramenný trojúhelník 22">
              <a:extLst>
                <a:ext uri="{FF2B5EF4-FFF2-40B4-BE49-F238E27FC236}">
                  <a16:creationId xmlns:a16="http://schemas.microsoft.com/office/drawing/2014/main" id="{D9D8DBB0-C82E-38F2-C86C-FE47DB278343}"/>
                </a:ext>
              </a:extLst>
            </p:cNvPr>
            <p:cNvSpPr/>
            <p:nvPr/>
          </p:nvSpPr>
          <p:spPr>
            <a:xfrm rot="10800000">
              <a:off x="1277742" y="11187483"/>
              <a:ext cx="1257300" cy="92604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600"/>
            </a:p>
          </p:txBody>
        </p:sp>
        <p:cxnSp>
          <p:nvCxnSpPr>
            <p:cNvPr id="24" name="Přímá spojnice 23">
              <a:extLst>
                <a:ext uri="{FF2B5EF4-FFF2-40B4-BE49-F238E27FC236}">
                  <a16:creationId xmlns:a16="http://schemas.microsoft.com/office/drawing/2014/main" id="{E8B47C6A-C43B-BFE2-7E76-C2114906EDA5}"/>
                </a:ext>
              </a:extLst>
            </p:cNvPr>
            <p:cNvCxnSpPr>
              <a:cxnSpLocks/>
            </p:cNvCxnSpPr>
            <p:nvPr/>
          </p:nvCxnSpPr>
          <p:spPr>
            <a:xfrm>
              <a:off x="1373898" y="2901350"/>
              <a:ext cx="995096" cy="0"/>
            </a:xfrm>
            <a:prstGeom prst="line">
              <a:avLst/>
            </a:prstGeom>
            <a:ln w="123825"/>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8AE4EF2A-AE66-B2B6-C9A4-40CA2880BB8E}"/>
                </a:ext>
              </a:extLst>
            </p:cNvPr>
            <p:cNvCxnSpPr>
              <a:cxnSpLocks/>
            </p:cNvCxnSpPr>
            <p:nvPr/>
          </p:nvCxnSpPr>
          <p:spPr>
            <a:xfrm>
              <a:off x="1373898" y="3970839"/>
              <a:ext cx="995096" cy="0"/>
            </a:xfrm>
            <a:prstGeom prst="line">
              <a:avLst/>
            </a:prstGeom>
            <a:ln w="123825"/>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3153431F-6079-F7EF-00DB-67709357FB17}"/>
                </a:ext>
              </a:extLst>
            </p:cNvPr>
            <p:cNvCxnSpPr>
              <a:cxnSpLocks/>
            </p:cNvCxnSpPr>
            <p:nvPr/>
          </p:nvCxnSpPr>
          <p:spPr>
            <a:xfrm>
              <a:off x="1373899" y="6433660"/>
              <a:ext cx="995095" cy="0"/>
            </a:xfrm>
            <a:prstGeom prst="line">
              <a:avLst/>
            </a:prstGeom>
            <a:ln w="123825">
              <a:solidFill>
                <a:srgbClr val="BF2A34"/>
              </a:solidFill>
            </a:ln>
          </p:spPr>
          <p:style>
            <a:lnRef idx="1">
              <a:schemeClr val="accent1"/>
            </a:lnRef>
            <a:fillRef idx="0">
              <a:schemeClr val="accent1"/>
            </a:fillRef>
            <a:effectRef idx="0">
              <a:schemeClr val="accent1"/>
            </a:effectRef>
            <a:fontRef idx="minor">
              <a:schemeClr val="tx1"/>
            </a:fontRef>
          </p:style>
        </p:cxnSp>
        <p:pic>
          <p:nvPicPr>
            <p:cNvPr id="27" name="Obrázek 26" descr="Obsah obrázku tráva, věž, venku, obloha&#10;&#10;Obsah vygenerovaný umělou inteligencí může být nesprávný.">
              <a:extLst>
                <a:ext uri="{FF2B5EF4-FFF2-40B4-BE49-F238E27FC236}">
                  <a16:creationId xmlns:a16="http://schemas.microsoft.com/office/drawing/2014/main" id="{5E4FFBCB-54BC-B477-7DBE-3C004DF85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0358" y="2536825"/>
              <a:ext cx="6481763" cy="8642350"/>
            </a:xfrm>
            <a:prstGeom prst="rect">
              <a:avLst/>
            </a:prstGeom>
          </p:spPr>
        </p:pic>
        <p:cxnSp>
          <p:nvCxnSpPr>
            <p:cNvPr id="28" name="Přímá spojnice 27">
              <a:extLst>
                <a:ext uri="{FF2B5EF4-FFF2-40B4-BE49-F238E27FC236}">
                  <a16:creationId xmlns:a16="http://schemas.microsoft.com/office/drawing/2014/main" id="{5430AC56-76CC-8067-34F3-11B51B346906}"/>
                </a:ext>
              </a:extLst>
            </p:cNvPr>
            <p:cNvCxnSpPr>
              <a:cxnSpLocks/>
            </p:cNvCxnSpPr>
            <p:nvPr/>
          </p:nvCxnSpPr>
          <p:spPr>
            <a:xfrm>
              <a:off x="1373899" y="5412450"/>
              <a:ext cx="995095" cy="0"/>
            </a:xfrm>
            <a:prstGeom prst="line">
              <a:avLst/>
            </a:prstGeom>
            <a:ln w="123825"/>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11B9A7DB-1A1C-1B6D-1ECB-500E5136AAF4}"/>
                </a:ext>
              </a:extLst>
            </p:cNvPr>
            <p:cNvCxnSpPr>
              <a:cxnSpLocks/>
            </p:cNvCxnSpPr>
            <p:nvPr/>
          </p:nvCxnSpPr>
          <p:spPr>
            <a:xfrm>
              <a:off x="1373899" y="9775186"/>
              <a:ext cx="995095" cy="0"/>
            </a:xfrm>
            <a:prstGeom prst="line">
              <a:avLst/>
            </a:prstGeom>
            <a:ln w="123825"/>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1451704D-9A6D-9A11-757C-57F9D6DE5C0E}"/>
                </a:ext>
              </a:extLst>
            </p:cNvPr>
            <p:cNvCxnSpPr>
              <a:cxnSpLocks/>
            </p:cNvCxnSpPr>
            <p:nvPr/>
          </p:nvCxnSpPr>
          <p:spPr>
            <a:xfrm>
              <a:off x="1373898" y="10736058"/>
              <a:ext cx="995096" cy="0"/>
            </a:xfrm>
            <a:prstGeom prst="line">
              <a:avLst/>
            </a:prstGeom>
            <a:ln w="123825">
              <a:solidFill>
                <a:srgbClr val="BF2A34"/>
              </a:solidFill>
            </a:ln>
          </p:spPr>
          <p:style>
            <a:lnRef idx="1">
              <a:schemeClr val="accent1"/>
            </a:lnRef>
            <a:fillRef idx="0">
              <a:schemeClr val="accent1"/>
            </a:fillRef>
            <a:effectRef idx="0">
              <a:schemeClr val="accent1"/>
            </a:effectRef>
            <a:fontRef idx="minor">
              <a:schemeClr val="tx1"/>
            </a:fontRef>
          </p:style>
        </p:cxnSp>
        <p:sp>
          <p:nvSpPr>
            <p:cNvPr id="31" name="Obdélník 30">
              <a:extLst>
                <a:ext uri="{FF2B5EF4-FFF2-40B4-BE49-F238E27FC236}">
                  <a16:creationId xmlns:a16="http://schemas.microsoft.com/office/drawing/2014/main" id="{EC51E3C0-B5E9-3FA5-74C3-3861EB67245E}"/>
                </a:ext>
              </a:extLst>
            </p:cNvPr>
            <p:cNvSpPr/>
            <p:nvPr/>
          </p:nvSpPr>
          <p:spPr>
            <a:xfrm>
              <a:off x="1373899" y="7647601"/>
              <a:ext cx="995095" cy="8817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600"/>
            </a:p>
          </p:txBody>
        </p:sp>
        <p:cxnSp>
          <p:nvCxnSpPr>
            <p:cNvPr id="32" name="Přímá spojnice 31">
              <a:extLst>
                <a:ext uri="{FF2B5EF4-FFF2-40B4-BE49-F238E27FC236}">
                  <a16:creationId xmlns:a16="http://schemas.microsoft.com/office/drawing/2014/main" id="{DC38D156-F781-CABC-C323-C7E63C485A41}"/>
                </a:ext>
              </a:extLst>
            </p:cNvPr>
            <p:cNvCxnSpPr>
              <a:cxnSpLocks/>
            </p:cNvCxnSpPr>
            <p:nvPr/>
          </p:nvCxnSpPr>
          <p:spPr>
            <a:xfrm>
              <a:off x="1373899" y="8895957"/>
              <a:ext cx="995095" cy="0"/>
            </a:xfrm>
            <a:prstGeom prst="line">
              <a:avLst/>
            </a:prstGeom>
            <a:ln w="123825"/>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15957844-0C50-6BD5-F1C8-194AE4518300}"/>
                </a:ext>
              </a:extLst>
            </p:cNvPr>
            <p:cNvCxnSpPr>
              <a:cxnSpLocks/>
            </p:cNvCxnSpPr>
            <p:nvPr/>
          </p:nvCxnSpPr>
          <p:spPr>
            <a:xfrm>
              <a:off x="1373899" y="1975836"/>
              <a:ext cx="995095" cy="0"/>
            </a:xfrm>
            <a:prstGeom prst="line">
              <a:avLst/>
            </a:prstGeom>
            <a:ln w="1238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34909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marL="0" marR="0" lvl="0" indent="0" algn="l" defTabSz="914400" rtl="0" eaLnBrk="1" fontAlgn="auto" latinLnBrk="0" hangingPunct="1">
              <a:lnSpc>
                <a:spcPts val="3200"/>
              </a:lnSpc>
              <a:spcBef>
                <a:spcPct val="0"/>
              </a:spcBef>
              <a:spcAft>
                <a:spcPts val="0"/>
              </a:spcAft>
              <a:buClrTx/>
              <a:buSzTx/>
              <a:buFontTx/>
              <a:buNone/>
              <a:tabLst/>
              <a:defRPr/>
            </a:pPr>
            <a:r>
              <a:rPr kumimoji="0" lang="en-US"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rPr>
              <a:t>Czech Republic incident: general timeline</a:t>
            </a:r>
            <a:endParaRPr kumimoji="0" lang="de-DE" sz="3000" b="1" i="0" u="none" strike="noStrike" kern="1200" cap="none" spc="0" normalizeH="0" baseline="0" noProof="0">
              <a:ln>
                <a:noFill/>
              </a:ln>
              <a:solidFill>
                <a:srgbClr val="0F218B"/>
              </a:solidFill>
              <a:effectLst/>
              <a:uLnTx/>
              <a:uFillTx/>
              <a:latin typeface="Calibri" panose="020F0502020204030204" pitchFamily="34" charset="0"/>
              <a:ea typeface="+mj-ea"/>
              <a:cs typeface="Calibri" panose="020F0502020204030204" pitchFamily="34" charset="0"/>
            </a:endParaRPr>
          </a:p>
        </p:txBody>
      </p:sp>
      <p:sp>
        <p:nvSpPr>
          <p:cNvPr id="2" name="Callout: Down Arrow 1">
            <a:extLst>
              <a:ext uri="{FF2B5EF4-FFF2-40B4-BE49-F238E27FC236}">
                <a16:creationId xmlns:a16="http://schemas.microsoft.com/office/drawing/2014/main" id="{0306EA6D-52A8-9EC6-987C-7547D20F4FAA}"/>
              </a:ext>
            </a:extLst>
          </p:cNvPr>
          <p:cNvSpPr/>
          <p:nvPr/>
        </p:nvSpPr>
        <p:spPr>
          <a:xfrm>
            <a:off x="444138" y="2848192"/>
            <a:ext cx="1800000" cy="222069"/>
          </a:xfrm>
          <a:prstGeom prst="downArrowCallout">
            <a:avLst>
              <a:gd name="adj1" fmla="val 124832"/>
              <a:gd name="adj2" fmla="val 62416"/>
              <a:gd name="adj3" fmla="val 54317"/>
              <a:gd name="adj4" fmla="val 64977"/>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47" name="Callout: Down Arrow 46">
            <a:extLst>
              <a:ext uri="{FF2B5EF4-FFF2-40B4-BE49-F238E27FC236}">
                <a16:creationId xmlns:a16="http://schemas.microsoft.com/office/drawing/2014/main" id="{E9C3237F-B21F-54B7-1C14-698213BECB9B}"/>
              </a:ext>
            </a:extLst>
          </p:cNvPr>
          <p:cNvSpPr/>
          <p:nvPr/>
        </p:nvSpPr>
        <p:spPr>
          <a:xfrm rot="10800000">
            <a:off x="6157796" y="2699086"/>
            <a:ext cx="1800000" cy="222069"/>
          </a:xfrm>
          <a:prstGeom prst="downArrowCallout">
            <a:avLst>
              <a:gd name="adj1" fmla="val 3013"/>
              <a:gd name="adj2" fmla="val 62416"/>
              <a:gd name="adj3" fmla="val 54317"/>
              <a:gd name="adj4" fmla="val 64977"/>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51" name="Callout: Down Arrow 50">
            <a:extLst>
              <a:ext uri="{FF2B5EF4-FFF2-40B4-BE49-F238E27FC236}">
                <a16:creationId xmlns:a16="http://schemas.microsoft.com/office/drawing/2014/main" id="{0D9DD2E3-F360-B0A2-2601-70E2A49C71DB}"/>
              </a:ext>
            </a:extLst>
          </p:cNvPr>
          <p:cNvSpPr/>
          <p:nvPr/>
        </p:nvSpPr>
        <p:spPr>
          <a:xfrm>
            <a:off x="4251454" y="2848192"/>
            <a:ext cx="1800000" cy="222069"/>
          </a:xfrm>
          <a:prstGeom prst="downArrowCallout">
            <a:avLst>
              <a:gd name="adj1" fmla="val 3013"/>
              <a:gd name="adj2" fmla="val 62416"/>
              <a:gd name="adj3" fmla="val 54317"/>
              <a:gd name="adj4" fmla="val 64977"/>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52" name="Callout: Down Arrow 51">
            <a:extLst>
              <a:ext uri="{FF2B5EF4-FFF2-40B4-BE49-F238E27FC236}">
                <a16:creationId xmlns:a16="http://schemas.microsoft.com/office/drawing/2014/main" id="{F2A2706C-F67A-7E2A-C70C-A114CCF69E1A}"/>
              </a:ext>
            </a:extLst>
          </p:cNvPr>
          <p:cNvSpPr/>
          <p:nvPr/>
        </p:nvSpPr>
        <p:spPr>
          <a:xfrm rot="10800000">
            <a:off x="2338369" y="2726060"/>
            <a:ext cx="1800000" cy="222069"/>
          </a:xfrm>
          <a:prstGeom prst="downArrowCallout">
            <a:avLst>
              <a:gd name="adj1" fmla="val 3013"/>
              <a:gd name="adj2" fmla="val 62416"/>
              <a:gd name="adj3" fmla="val 54317"/>
              <a:gd name="adj4" fmla="val 6497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53" name="Callout: Down Arrow 52">
            <a:extLst>
              <a:ext uri="{FF2B5EF4-FFF2-40B4-BE49-F238E27FC236}">
                <a16:creationId xmlns:a16="http://schemas.microsoft.com/office/drawing/2014/main" id="{9FA32FD7-0D18-6524-C044-D97EBE250072}"/>
              </a:ext>
            </a:extLst>
          </p:cNvPr>
          <p:cNvSpPr/>
          <p:nvPr/>
        </p:nvSpPr>
        <p:spPr>
          <a:xfrm>
            <a:off x="8058770" y="2848192"/>
            <a:ext cx="1800000" cy="222069"/>
          </a:xfrm>
          <a:prstGeom prst="downArrowCallout">
            <a:avLst>
              <a:gd name="adj1" fmla="val 3013"/>
              <a:gd name="adj2" fmla="val 62416"/>
              <a:gd name="adj3" fmla="val 54317"/>
              <a:gd name="adj4" fmla="val 64977"/>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54" name="Callout: Down Arrow 53">
            <a:extLst>
              <a:ext uri="{FF2B5EF4-FFF2-40B4-BE49-F238E27FC236}">
                <a16:creationId xmlns:a16="http://schemas.microsoft.com/office/drawing/2014/main" id="{E14D318E-8B93-F933-BF2D-C3BF3E39DEB2}"/>
              </a:ext>
            </a:extLst>
          </p:cNvPr>
          <p:cNvSpPr/>
          <p:nvPr/>
        </p:nvSpPr>
        <p:spPr>
          <a:xfrm rot="10800000">
            <a:off x="9962430" y="2732803"/>
            <a:ext cx="1800000" cy="222069"/>
          </a:xfrm>
          <a:prstGeom prst="downArrowCallout">
            <a:avLst>
              <a:gd name="adj1" fmla="val 3013"/>
              <a:gd name="adj2" fmla="val 62416"/>
              <a:gd name="adj3" fmla="val 54317"/>
              <a:gd name="adj4" fmla="val 64977"/>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sp>
        <p:nvSpPr>
          <p:cNvPr id="61" name="Oval 60">
            <a:extLst>
              <a:ext uri="{FF2B5EF4-FFF2-40B4-BE49-F238E27FC236}">
                <a16:creationId xmlns:a16="http://schemas.microsoft.com/office/drawing/2014/main" id="{EBBA566A-59AE-4967-A652-1806B461F4AA}"/>
              </a:ext>
            </a:extLst>
          </p:cNvPr>
          <p:cNvSpPr/>
          <p:nvPr/>
        </p:nvSpPr>
        <p:spPr>
          <a:xfrm>
            <a:off x="10406398" y="3449088"/>
            <a:ext cx="914400" cy="914400"/>
          </a:xfrm>
          <a:prstGeom prst="ellipse">
            <a:avLst/>
          </a:prstGeom>
          <a:solidFill>
            <a:schemeClr val="bg1"/>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pic>
        <p:nvPicPr>
          <p:cNvPr id="75" name="Graphic 74" descr="Checkmark with solid fill">
            <a:extLst>
              <a:ext uri="{FF2B5EF4-FFF2-40B4-BE49-F238E27FC236}">
                <a16:creationId xmlns:a16="http://schemas.microsoft.com/office/drawing/2014/main" id="{6AD83785-1859-846E-5643-A6C42591F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0430" y="3564288"/>
            <a:ext cx="684000" cy="684000"/>
          </a:xfrm>
          <a:prstGeom prst="rect">
            <a:avLst/>
          </a:prstGeom>
        </p:spPr>
      </p:pic>
      <p:sp>
        <p:nvSpPr>
          <p:cNvPr id="76" name="TextBox 75">
            <a:extLst>
              <a:ext uri="{FF2B5EF4-FFF2-40B4-BE49-F238E27FC236}">
                <a16:creationId xmlns:a16="http://schemas.microsoft.com/office/drawing/2014/main" id="{252DEC73-65AF-760A-BC95-39ADA4442746}"/>
              </a:ext>
            </a:extLst>
          </p:cNvPr>
          <p:cNvSpPr txBox="1"/>
          <p:nvPr/>
        </p:nvSpPr>
        <p:spPr>
          <a:xfrm>
            <a:off x="444138" y="3333888"/>
            <a:ext cx="180000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2054A5"/>
                </a:solidFill>
                <a:effectLst/>
                <a:uLnTx/>
                <a:uFillTx/>
                <a:latin typeface="Calibri"/>
                <a:ea typeface="Calibri"/>
                <a:cs typeface="Calibri"/>
              </a:rPr>
              <a:t>14.08.2025</a:t>
            </a:r>
            <a:endParaRPr kumimoji="0" lang="en-GB" sz="2400" b="1" i="0" u="none" strike="noStrike" kern="1200" cap="none" spc="0" normalizeH="0" baseline="0" noProof="0">
              <a:ln>
                <a:noFill/>
              </a:ln>
              <a:solidFill>
                <a:srgbClr val="2054A5"/>
              </a:solidFill>
              <a:effectLst/>
              <a:uLnTx/>
              <a:uFillTx/>
              <a:latin typeface="Calibri" panose="020F0502020204030204" pitchFamily="34" charset="0"/>
              <a:ea typeface="+mn-ea"/>
              <a:cs typeface="Calibri" panose="020F0502020204030204" pitchFamily="34" charset="0"/>
            </a:endParaRPr>
          </a:p>
        </p:txBody>
      </p:sp>
      <p:sp>
        <p:nvSpPr>
          <p:cNvPr id="77" name="TextBox 76">
            <a:extLst>
              <a:ext uri="{FF2B5EF4-FFF2-40B4-BE49-F238E27FC236}">
                <a16:creationId xmlns:a16="http://schemas.microsoft.com/office/drawing/2014/main" id="{3E05FC0F-3A42-87DA-7092-6A78F238177D}"/>
              </a:ext>
            </a:extLst>
          </p:cNvPr>
          <p:cNvSpPr txBox="1"/>
          <p:nvPr/>
        </p:nvSpPr>
        <p:spPr>
          <a:xfrm>
            <a:off x="444138" y="3970029"/>
            <a:ext cx="180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Kick-off meeting Internal Taskforce</a:t>
            </a:r>
          </a:p>
        </p:txBody>
      </p:sp>
      <p:sp>
        <p:nvSpPr>
          <p:cNvPr id="78" name="TextBox 77">
            <a:extLst>
              <a:ext uri="{FF2B5EF4-FFF2-40B4-BE49-F238E27FC236}">
                <a16:creationId xmlns:a16="http://schemas.microsoft.com/office/drawing/2014/main" id="{69EFDA8D-6637-CB52-9382-832131142402}"/>
              </a:ext>
            </a:extLst>
          </p:cNvPr>
          <p:cNvSpPr txBox="1"/>
          <p:nvPr/>
        </p:nvSpPr>
        <p:spPr>
          <a:xfrm>
            <a:off x="2356569" y="939994"/>
            <a:ext cx="1800000" cy="461665"/>
          </a:xfrm>
          <a:prstGeom prst="rect">
            <a:avLst/>
          </a:prstGeom>
          <a:noFill/>
          <a:ln w="3810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3A3A3F"/>
                </a:solidFill>
                <a:effectLst/>
                <a:uLnTx/>
                <a:uFillTx/>
                <a:latin typeface="Calibri"/>
                <a:ea typeface="Calibri"/>
                <a:cs typeface="Calibri"/>
              </a:rPr>
              <a:t>17.09.2025</a:t>
            </a:r>
          </a:p>
        </p:txBody>
      </p:sp>
      <p:sp>
        <p:nvSpPr>
          <p:cNvPr id="79" name="TextBox 78">
            <a:extLst>
              <a:ext uri="{FF2B5EF4-FFF2-40B4-BE49-F238E27FC236}">
                <a16:creationId xmlns:a16="http://schemas.microsoft.com/office/drawing/2014/main" id="{5BAF4166-7F21-6492-38F7-1BF8B73C8994}"/>
              </a:ext>
            </a:extLst>
          </p:cNvPr>
          <p:cNvSpPr txBox="1"/>
          <p:nvPr/>
        </p:nvSpPr>
        <p:spPr>
          <a:xfrm>
            <a:off x="2356569" y="1576135"/>
            <a:ext cx="180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Board meeting</a:t>
            </a:r>
          </a:p>
        </p:txBody>
      </p:sp>
      <p:sp>
        <p:nvSpPr>
          <p:cNvPr id="80" name="TextBox 79">
            <a:extLst>
              <a:ext uri="{FF2B5EF4-FFF2-40B4-BE49-F238E27FC236}">
                <a16:creationId xmlns:a16="http://schemas.microsoft.com/office/drawing/2014/main" id="{E18620F2-235E-A6DD-758F-0FA0C97FDE4D}"/>
              </a:ext>
            </a:extLst>
          </p:cNvPr>
          <p:cNvSpPr txBox="1"/>
          <p:nvPr/>
        </p:nvSpPr>
        <p:spPr>
          <a:xfrm>
            <a:off x="8058770" y="3333888"/>
            <a:ext cx="180000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7A431"/>
                </a:solidFill>
                <a:effectLst/>
                <a:uLnTx/>
                <a:uFillTx/>
                <a:latin typeface="Calibri"/>
                <a:ea typeface="Calibri"/>
                <a:cs typeface="Calibri"/>
              </a:rPr>
              <a:t>04.01.2026</a:t>
            </a:r>
            <a:endParaRPr kumimoji="0" lang="en-GB" sz="2400" b="1" i="0" u="none" strike="noStrike" kern="1200" cap="none" spc="0" normalizeH="0" baseline="0" noProof="0">
              <a:ln>
                <a:noFill/>
              </a:ln>
              <a:solidFill>
                <a:srgbClr val="F7A431"/>
              </a:solidFill>
              <a:effectLst/>
              <a:uLnTx/>
              <a:uFillTx/>
              <a:latin typeface="Calibri" panose="020F0502020204030204" pitchFamily="34" charset="0"/>
              <a:ea typeface="+mn-ea"/>
              <a:cs typeface="Calibri" panose="020F0502020204030204" pitchFamily="34" charset="0"/>
            </a:endParaRPr>
          </a:p>
        </p:txBody>
      </p:sp>
      <p:sp>
        <p:nvSpPr>
          <p:cNvPr id="81" name="TextBox 80">
            <a:extLst>
              <a:ext uri="{FF2B5EF4-FFF2-40B4-BE49-F238E27FC236}">
                <a16:creationId xmlns:a16="http://schemas.microsoft.com/office/drawing/2014/main" id="{0C6F2F0C-7D66-20BA-4DF5-AB4EB966AB8F}"/>
              </a:ext>
            </a:extLst>
          </p:cNvPr>
          <p:cNvSpPr txBox="1"/>
          <p:nvPr/>
        </p:nvSpPr>
        <p:spPr>
          <a:xfrm>
            <a:off x="8058770" y="3970029"/>
            <a:ext cx="1800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Deadline for publication </a:t>
            </a:r>
            <a:br>
              <a:rPr kumimoji="0" lang="en-GB" alt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br>
            <a:r>
              <a:rPr kumimoji="0" lang="en-GB" altLang="en-US" sz="18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of factual repot</a:t>
            </a:r>
            <a:endPar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endParaRPr>
          </a:p>
        </p:txBody>
      </p:sp>
      <p:sp>
        <p:nvSpPr>
          <p:cNvPr id="82" name="TextBox 81">
            <a:extLst>
              <a:ext uri="{FF2B5EF4-FFF2-40B4-BE49-F238E27FC236}">
                <a16:creationId xmlns:a16="http://schemas.microsoft.com/office/drawing/2014/main" id="{94ED306B-078C-EE85-A5E6-E77A8431DE80}"/>
              </a:ext>
            </a:extLst>
          </p:cNvPr>
          <p:cNvSpPr txBox="1"/>
          <p:nvPr/>
        </p:nvSpPr>
        <p:spPr>
          <a:xfrm>
            <a:off x="9962430" y="1166919"/>
            <a:ext cx="1800000" cy="830997"/>
          </a:xfrm>
          <a:prstGeom prst="rect">
            <a:avLst/>
          </a:prstGeom>
          <a:noFill/>
        </p:spPr>
        <p:txBody>
          <a:bodyPr wrap="square" lIns="91440" tIns="45720" rIns="91440" bIns="45720" rtlCol="0" anchor="t">
            <a:spAutoFit/>
          </a:bodyPr>
          <a:lstStyle/>
          <a:p>
            <a:pPr algn="ctr" defTabSz="914400">
              <a:defRPr/>
            </a:pPr>
            <a:r>
              <a:rPr lang="en-GB" sz="2400" b="1">
                <a:solidFill>
                  <a:srgbClr val="0073C8"/>
                </a:solidFill>
                <a:latin typeface="Calibri"/>
                <a:ea typeface="Calibri"/>
                <a:cs typeface="Calibri"/>
              </a:rPr>
              <a:t>To be confirmed</a:t>
            </a:r>
            <a:endParaRPr lang="en-US">
              <a:ea typeface="+mn-ea"/>
            </a:endParaRPr>
          </a:p>
        </p:txBody>
      </p:sp>
      <p:sp>
        <p:nvSpPr>
          <p:cNvPr id="83" name="TextBox 82">
            <a:extLst>
              <a:ext uri="{FF2B5EF4-FFF2-40B4-BE49-F238E27FC236}">
                <a16:creationId xmlns:a16="http://schemas.microsoft.com/office/drawing/2014/main" id="{544E603C-BA51-51B1-E2FD-A371B3D55303}"/>
              </a:ext>
            </a:extLst>
          </p:cNvPr>
          <p:cNvSpPr txBox="1"/>
          <p:nvPr/>
        </p:nvSpPr>
        <p:spPr>
          <a:xfrm>
            <a:off x="9962430" y="1889613"/>
            <a:ext cx="1800000" cy="923330"/>
          </a:xfrm>
          <a:prstGeom prst="rect">
            <a:avLst/>
          </a:prstGeom>
          <a:noFill/>
        </p:spPr>
        <p:txBody>
          <a:bodyPr wrap="square" lIns="91440" tIns="45720" rIns="91440" bIns="45720" rtlCol="0" anchor="t">
            <a:spAutoFit/>
          </a:bodyPr>
          <a:lstStyle/>
          <a:p>
            <a:pPr algn="ctr" defTabSz="914400">
              <a:defRPr/>
            </a:pPr>
            <a:r>
              <a:rPr lang="en-GB" altLang="en-US">
                <a:solidFill>
                  <a:srgbClr val="FF0000"/>
                </a:solidFill>
                <a:latin typeface="Calibri"/>
                <a:ea typeface="Calibri"/>
                <a:cs typeface="Calibri"/>
              </a:rPr>
              <a:t>Publication</a:t>
            </a:r>
            <a:r>
              <a:rPr kumimoji="0" lang="en-GB" altLang="en-US" sz="1800" b="0" i="0" u="none" strike="noStrike" kern="1200" cap="none" spc="0" normalizeH="0" baseline="0" noProof="0">
                <a:ln>
                  <a:noFill/>
                </a:ln>
                <a:solidFill>
                  <a:srgbClr val="FF0000"/>
                </a:solidFill>
                <a:effectLst/>
                <a:uLnTx/>
                <a:uFillTx/>
                <a:latin typeface="Calibri"/>
                <a:ea typeface="Calibri"/>
                <a:cs typeface="Calibri"/>
              </a:rPr>
              <a:t> </a:t>
            </a:r>
            <a:br>
              <a:rPr lang="en-GB" altLang="en-US" sz="18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altLang="en-US" sz="1800" b="0" i="0" u="none" strike="noStrike" kern="1200" cap="none" spc="0" normalizeH="0" baseline="0" noProof="0">
                <a:ln>
                  <a:noFill/>
                </a:ln>
                <a:solidFill>
                  <a:srgbClr val="FF0000"/>
                </a:solidFill>
                <a:effectLst/>
                <a:uLnTx/>
                <a:uFillTx/>
                <a:latin typeface="Calibri"/>
                <a:ea typeface="Calibri"/>
                <a:cs typeface="Calibri"/>
              </a:rPr>
              <a:t>of </a:t>
            </a:r>
            <a:r>
              <a:rPr lang="en-GB" altLang="en-US">
                <a:solidFill>
                  <a:srgbClr val="FF0000"/>
                </a:solidFill>
                <a:latin typeface="Calibri"/>
                <a:ea typeface="Calibri"/>
                <a:cs typeface="Calibri"/>
              </a:rPr>
              <a:t>the </a:t>
            </a:r>
            <a:r>
              <a:rPr kumimoji="0" lang="en-GB" altLang="en-US" sz="1800" b="0" i="0" u="none" strike="noStrike" kern="1200" cap="none" spc="0" normalizeH="0" baseline="0" noProof="0">
                <a:ln>
                  <a:noFill/>
                </a:ln>
                <a:solidFill>
                  <a:srgbClr val="FF0000"/>
                </a:solidFill>
                <a:effectLst/>
                <a:uLnTx/>
                <a:uFillTx/>
                <a:latin typeface="Calibri"/>
                <a:ea typeface="Calibri"/>
                <a:cs typeface="Calibri"/>
              </a:rPr>
              <a:t>final report</a:t>
            </a:r>
            <a:endParaRPr kumimoji="0" lang="en-GB" sz="1800" b="0" i="0" u="none" strike="noStrike" kern="1200" cap="none" spc="0" normalizeH="0" baseline="0" noProof="0">
              <a:ln>
                <a:noFill/>
              </a:ln>
              <a:solidFill>
                <a:srgbClr val="3A3A3F"/>
              </a:solidFill>
              <a:effectLst/>
              <a:uLnTx/>
              <a:uFillTx/>
              <a:latin typeface="Calibri"/>
              <a:ea typeface="Calibri"/>
              <a:cs typeface="Calibri"/>
            </a:endParaRPr>
          </a:p>
        </p:txBody>
      </p:sp>
      <p:sp>
        <p:nvSpPr>
          <p:cNvPr id="84" name="TextBox 83">
            <a:extLst>
              <a:ext uri="{FF2B5EF4-FFF2-40B4-BE49-F238E27FC236}">
                <a16:creationId xmlns:a16="http://schemas.microsoft.com/office/drawing/2014/main" id="{21AF244A-ECED-651C-A182-0F8C518FC6C9}"/>
              </a:ext>
            </a:extLst>
          </p:cNvPr>
          <p:cNvSpPr txBox="1"/>
          <p:nvPr/>
        </p:nvSpPr>
        <p:spPr>
          <a:xfrm>
            <a:off x="4233254" y="3337543"/>
            <a:ext cx="1903658"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F37020"/>
                </a:solidFill>
                <a:effectLst/>
                <a:uLnTx/>
                <a:uFillTx/>
                <a:latin typeface="Calibri"/>
                <a:ea typeface="Calibri"/>
                <a:cs typeface="Calibri"/>
              </a:rPr>
              <a:t>24.09.2025</a:t>
            </a:r>
            <a:endParaRPr kumimoji="0" lang="en-GB" sz="2400" b="1" i="0" u="none" strike="noStrike" kern="1200" cap="none" spc="0" normalizeH="0" baseline="0" noProof="0">
              <a:ln>
                <a:noFill/>
              </a:ln>
              <a:solidFill>
                <a:srgbClr val="F37020"/>
              </a:solidFill>
              <a:effectLst/>
              <a:uLnTx/>
              <a:uFillTx/>
              <a:latin typeface="Calibri" panose="020F0502020204030204" pitchFamily="34" charset="0"/>
              <a:ea typeface="+mn-ea"/>
              <a:cs typeface="Calibri" panose="020F0502020204030204" pitchFamily="34" charset="0"/>
            </a:endParaRPr>
          </a:p>
        </p:txBody>
      </p:sp>
      <p:sp>
        <p:nvSpPr>
          <p:cNvPr id="85" name="TextBox 84">
            <a:extLst>
              <a:ext uri="{FF2B5EF4-FFF2-40B4-BE49-F238E27FC236}">
                <a16:creationId xmlns:a16="http://schemas.microsoft.com/office/drawing/2014/main" id="{99AAA2D4-3AF4-3AFA-8994-E5D244339AAD}"/>
              </a:ext>
            </a:extLst>
          </p:cNvPr>
          <p:cNvSpPr txBox="1"/>
          <p:nvPr/>
        </p:nvSpPr>
        <p:spPr>
          <a:xfrm>
            <a:off x="4233254" y="3973684"/>
            <a:ext cx="180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SOC Meeting</a:t>
            </a:r>
          </a:p>
        </p:txBody>
      </p:sp>
      <p:sp>
        <p:nvSpPr>
          <p:cNvPr id="86" name="TextBox 85">
            <a:extLst>
              <a:ext uri="{FF2B5EF4-FFF2-40B4-BE49-F238E27FC236}">
                <a16:creationId xmlns:a16="http://schemas.microsoft.com/office/drawing/2014/main" id="{56735102-D80F-F05E-C514-907D0F8099AE}"/>
              </a:ext>
            </a:extLst>
          </p:cNvPr>
          <p:cNvSpPr txBox="1"/>
          <p:nvPr/>
        </p:nvSpPr>
        <p:spPr>
          <a:xfrm>
            <a:off x="6157794" y="1263386"/>
            <a:ext cx="1800000"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0FB29A"/>
                </a:solidFill>
                <a:latin typeface="Calibri"/>
                <a:ea typeface="Calibri"/>
                <a:cs typeface="Calibri"/>
              </a:rPr>
              <a:t>26</a:t>
            </a:r>
            <a:r>
              <a:rPr kumimoji="0" lang="en-GB" sz="2400" b="1" i="0" u="none" strike="noStrike" kern="1200" cap="none" spc="0" normalizeH="0" baseline="0" noProof="0">
                <a:ln>
                  <a:noFill/>
                </a:ln>
                <a:solidFill>
                  <a:srgbClr val="0FB29A"/>
                </a:solidFill>
                <a:effectLst/>
                <a:uLnTx/>
                <a:uFillTx/>
                <a:latin typeface="Calibri"/>
                <a:ea typeface="Calibri"/>
                <a:cs typeface="Calibri"/>
              </a:rPr>
              <a:t>.09.2025 </a:t>
            </a:r>
            <a:endParaRPr kumimoji="0" lang="en-GB" sz="2400" b="1" i="0" u="none" strike="noStrike" kern="1200" cap="none" spc="0" normalizeH="0" baseline="0" noProof="0">
              <a:ln>
                <a:noFill/>
              </a:ln>
              <a:solidFill>
                <a:srgbClr val="0FB29A"/>
              </a:solidFill>
              <a:effectLst/>
              <a:uLnTx/>
              <a:uFillTx/>
              <a:latin typeface="Calibri" panose="020F0502020204030204" pitchFamily="34" charset="0"/>
              <a:ea typeface="+mn-ea"/>
              <a:cs typeface="Calibri" panose="020F0502020204030204" pitchFamily="34" charset="0"/>
            </a:endParaRPr>
          </a:p>
        </p:txBody>
      </p:sp>
      <p:sp>
        <p:nvSpPr>
          <p:cNvPr id="87" name="TextBox 86">
            <a:extLst>
              <a:ext uri="{FF2B5EF4-FFF2-40B4-BE49-F238E27FC236}">
                <a16:creationId xmlns:a16="http://schemas.microsoft.com/office/drawing/2014/main" id="{9AFC2460-31FA-6135-4D0C-E89FAC8BAB62}"/>
              </a:ext>
            </a:extLst>
          </p:cNvPr>
          <p:cNvSpPr txBox="1"/>
          <p:nvPr/>
        </p:nvSpPr>
        <p:spPr>
          <a:xfrm>
            <a:off x="6157794" y="1888903"/>
            <a:ext cx="1800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A3A3F"/>
                </a:solidFill>
                <a:effectLst/>
                <a:uLnTx/>
                <a:uFillTx/>
                <a:latin typeface="Calibri" panose="020F0502020204030204" pitchFamily="34" charset="0"/>
                <a:ea typeface="+mn-ea"/>
                <a:cs typeface="Calibri" panose="020F0502020204030204" pitchFamily="34" charset="0"/>
              </a:rPr>
              <a:t>Kick-off meeting Expert Panel</a:t>
            </a:r>
          </a:p>
        </p:txBody>
      </p:sp>
    </p:spTree>
    <p:extLst>
      <p:ext uri="{BB962C8B-B14F-4D97-AF65-F5344CB8AC3E}">
        <p14:creationId xmlns:p14="http://schemas.microsoft.com/office/powerpoint/2010/main" val="247260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97573D3-9174-406D-A6B3-270002F917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6" progId="TCLayout.ActiveDocument.1">
                  <p:embed/>
                </p:oleObj>
              </mc:Choice>
              <mc:Fallback>
                <p:oleObj name="think-cell Folie" r:id="rId3" imgW="473" imgH="476" progId="TCLayout.ActiveDocument.1">
                  <p:embed/>
                  <p:pic>
                    <p:nvPicPr>
                      <p:cNvPr id="5" name="Objekt 4" hidden="1">
                        <a:extLst>
                          <a:ext uri="{FF2B5EF4-FFF2-40B4-BE49-F238E27FC236}">
                            <a16:creationId xmlns:a16="http://schemas.microsoft.com/office/drawing/2014/main" id="{D97573D3-9174-406D-A6B3-270002F917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6D7EB4-42E5-4DD1-9458-00A915AB83CF}"/>
              </a:ext>
            </a:extLst>
          </p:cNvPr>
          <p:cNvSpPr>
            <a:spLocks noGrp="1"/>
          </p:cNvSpPr>
          <p:nvPr>
            <p:ph type="title"/>
          </p:nvPr>
        </p:nvSpPr>
        <p:spPr>
          <a:xfrm>
            <a:off x="115064" y="402988"/>
            <a:ext cx="12510265" cy="1325563"/>
          </a:xfrm>
        </p:spPr>
        <p:txBody>
          <a:bodyPr vert="horz">
            <a:normAutofit/>
          </a:bodyPr>
          <a:lstStyle/>
          <a:p>
            <a:r>
              <a:rPr lang="en-US" sz="3600" b="1">
                <a:solidFill>
                  <a:srgbClr val="0F218B"/>
                </a:solidFill>
                <a:latin typeface="Calibri" panose="020F0502020204030204" pitchFamily="34" charset="0"/>
              </a:rPr>
              <a:t>Pan-European or regional deliverables 2024: SOGL/NCER</a:t>
            </a:r>
          </a:p>
        </p:txBody>
      </p:sp>
      <p:graphicFrame>
        <p:nvGraphicFramePr>
          <p:cNvPr id="3" name="Diagram 2">
            <a:extLst>
              <a:ext uri="{FF2B5EF4-FFF2-40B4-BE49-F238E27FC236}">
                <a16:creationId xmlns:a16="http://schemas.microsoft.com/office/drawing/2014/main" id="{FCC00CD2-7A17-4B72-9414-B4E04DA9BDB4}"/>
              </a:ext>
            </a:extLst>
          </p:cNvPr>
          <p:cNvGraphicFramePr/>
          <p:nvPr/>
        </p:nvGraphicFramePr>
        <p:xfrm>
          <a:off x="163230" y="1197144"/>
          <a:ext cx="11069701" cy="5257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5AFEB83C-BD66-49FC-84D7-CE9C4A9856EA}"/>
              </a:ext>
            </a:extLst>
          </p:cNvPr>
          <p:cNvSpPr txBox="1"/>
          <p:nvPr/>
        </p:nvSpPr>
        <p:spPr>
          <a:xfrm>
            <a:off x="275119" y="3121745"/>
            <a:ext cx="2648816" cy="9541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2054A5">
                    <a:lumMod val="75000"/>
                  </a:srgbClr>
                </a:solidFill>
                <a:latin typeface="Trebuchet MS"/>
              </a:rPr>
              <a:t>SO GL</a:t>
            </a: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(Article </a:t>
            </a:r>
            <a:r>
              <a:rPr lang="en-US" sz="2800">
                <a:solidFill>
                  <a:srgbClr val="2054A5">
                    <a:lumMod val="75000"/>
                  </a:srgbClr>
                </a:solidFill>
                <a:latin typeface="Trebuchet MS"/>
                <a:cs typeface="Calibri"/>
              </a:rPr>
              <a:t>16</a:t>
            </a: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t>
            </a:r>
          </a:p>
        </p:txBody>
      </p:sp>
      <p:sp>
        <p:nvSpPr>
          <p:cNvPr id="9" name="TextBox 8">
            <a:extLst>
              <a:ext uri="{FF2B5EF4-FFF2-40B4-BE49-F238E27FC236}">
                <a16:creationId xmlns:a16="http://schemas.microsoft.com/office/drawing/2014/main" id="{37784D82-0334-4B44-B268-D33F48190407}"/>
              </a:ext>
            </a:extLst>
          </p:cNvPr>
          <p:cNvSpPr txBox="1"/>
          <p:nvPr/>
        </p:nvSpPr>
        <p:spPr>
          <a:xfrm>
            <a:off x="275119" y="4744857"/>
            <a:ext cx="2648816" cy="9541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2054A5">
                    <a:lumMod val="75000"/>
                  </a:srgbClr>
                </a:solidFill>
                <a:latin typeface="Trebuchet MS"/>
                <a:cs typeface="Calibri"/>
              </a:rPr>
              <a:t>SO GL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(Article 17)</a:t>
            </a:r>
          </a:p>
        </p:txBody>
      </p:sp>
      <p:sp>
        <p:nvSpPr>
          <p:cNvPr id="4" name="TextBox 3">
            <a:extLst>
              <a:ext uri="{FF2B5EF4-FFF2-40B4-BE49-F238E27FC236}">
                <a16:creationId xmlns:a16="http://schemas.microsoft.com/office/drawing/2014/main" id="{7BFBF590-0DDA-1BBD-E610-55DDC421733A}"/>
              </a:ext>
            </a:extLst>
          </p:cNvPr>
          <p:cNvSpPr txBox="1"/>
          <p:nvPr/>
        </p:nvSpPr>
        <p:spPr>
          <a:xfrm>
            <a:off x="275119" y="1258971"/>
            <a:ext cx="2648816" cy="9541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2054A5">
                    <a:lumMod val="75000"/>
                  </a:srgbClr>
                </a:solidFill>
                <a:latin typeface="Trebuchet MS"/>
              </a:rPr>
              <a:t>SO GL</a:t>
            </a: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(Article </a:t>
            </a:r>
            <a:r>
              <a:rPr lang="en-US" sz="2800">
                <a:solidFill>
                  <a:srgbClr val="2054A5">
                    <a:lumMod val="75000"/>
                  </a:srgbClr>
                </a:solidFill>
                <a:latin typeface="Trebuchet MS"/>
                <a:cs typeface="Calibri"/>
              </a:rPr>
              <a:t>15</a:t>
            </a: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t>
            </a:r>
          </a:p>
        </p:txBody>
      </p:sp>
    </p:spTree>
    <p:extLst>
      <p:ext uri="{BB962C8B-B14F-4D97-AF65-F5344CB8AC3E}">
        <p14:creationId xmlns:p14="http://schemas.microsoft.com/office/powerpoint/2010/main" val="3219077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DCD4D-2E64-B617-60DA-EDA47C5A5F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53DC1-BA70-86D0-10C3-39B27CDBC635}"/>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9. Methodology on minimum inertia levels for CE </a:t>
            </a:r>
          </a:p>
        </p:txBody>
      </p:sp>
      <p:sp>
        <p:nvSpPr>
          <p:cNvPr id="3" name="Text Placeholder 2">
            <a:extLst>
              <a:ext uri="{FF2B5EF4-FFF2-40B4-BE49-F238E27FC236}">
                <a16:creationId xmlns:a16="http://schemas.microsoft.com/office/drawing/2014/main" id="{FEE9F9F0-A504-28E5-A49C-918E0138D783}"/>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GB" sz="2000">
                <a:solidFill>
                  <a:schemeClr val="accent2"/>
                </a:solidFill>
                <a:latin typeface="Calibri"/>
                <a:ea typeface="Calibri"/>
                <a:cs typeface="Calibri"/>
              </a:rPr>
              <a:t>Joao Moreira,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9639564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1344" y="5156742"/>
            <a:ext cx="11528003" cy="1430198"/>
          </a:xfrm>
          <a:prstGeom prst="roundRect">
            <a:avLst/>
          </a:prstGeom>
          <a:solidFill>
            <a:schemeClr val="accent4">
              <a:lumMod val="20000"/>
              <a:lumOff val="80000"/>
              <a:alpha val="78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16633"/>
            <a:ext cx="11192731" cy="4760639"/>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600"/>
              </a:spcBef>
              <a:spcAft>
                <a:spcPts val="600"/>
              </a:spcAft>
              <a:buFont typeface="Wingdings" panose="05000000000000000000" pitchFamily="2" charset="2"/>
              <a:buChar char="q"/>
              <a:defRPr/>
            </a:pPr>
            <a:r>
              <a:rPr lang="en-GB" sz="2400" b="1">
                <a:solidFill>
                  <a:srgbClr val="00947F"/>
                </a:solidFill>
                <a:latin typeface="Calibri" panose="020F0502020204030204" pitchFamily="34" charset="0"/>
                <a:ea typeface="+mj-ea"/>
                <a:cs typeface="Calibri" panose="020F0502020204030204" pitchFamily="34" charset="0"/>
              </a:rPr>
              <a:t>Project Inertia Phase II</a:t>
            </a:r>
          </a:p>
          <a:p>
            <a:pPr lvl="1">
              <a:spcBef>
                <a:spcPts val="600"/>
              </a:spcBef>
              <a:spcAft>
                <a:spcPts val="600"/>
              </a:spcAft>
              <a:defRPr/>
            </a:pPr>
            <a:r>
              <a:rPr lang="en-US" b="1">
                <a:solidFill>
                  <a:srgbClr val="3A3A3F"/>
                </a:solidFill>
                <a:latin typeface="Calibri" panose="020F0502020204030204" pitchFamily="34" charset="0"/>
                <a:cs typeface="Calibri" panose="020F0502020204030204" pitchFamily="34" charset="0"/>
              </a:rPr>
              <a:t>Milestone – </a:t>
            </a:r>
            <a:r>
              <a:rPr lang="en-US" b="1">
                <a:solidFill>
                  <a:srgbClr val="3A3A3F"/>
                </a:solidFill>
                <a:latin typeface="Calibri" panose="020F0502020204030204" pitchFamily="34" charset="0"/>
                <a:cs typeface="Calibri" panose="020F0502020204030204" pitchFamily="34" charset="0"/>
                <a:hlinkClick r:id="rId3"/>
              </a:rPr>
              <a:t>Public Report</a:t>
            </a:r>
            <a:endParaRPr lang="en-US" b="1">
              <a:solidFill>
                <a:srgbClr val="3A3A3F"/>
              </a:solidFill>
              <a:latin typeface="Calibri" panose="020F0502020204030204" pitchFamily="34" charset="0"/>
              <a:cs typeface="Calibri" panose="020F0502020204030204" pitchFamily="34" charset="0"/>
            </a:endParaRPr>
          </a:p>
          <a:p>
            <a:pPr marL="1357313" lvl="2" indent="-442913">
              <a:spcBef>
                <a:spcPts val="600"/>
              </a:spcBef>
              <a:buFont typeface="Wingdings" panose="05000000000000000000" pitchFamily="2" charset="2"/>
              <a:buChar char="§"/>
              <a:defRPr/>
            </a:pPr>
            <a:r>
              <a:rPr lang="en-US" sz="1600" b="1">
                <a:latin typeface="Calibri" panose="020F0502020204030204" pitchFamily="34" charset="0"/>
                <a:cs typeface="Calibri" panose="020F0502020204030204" pitchFamily="34" charset="0"/>
              </a:rPr>
              <a:t>updated</a:t>
            </a:r>
            <a:r>
              <a:rPr lang="en-US" sz="1600">
                <a:solidFill>
                  <a:srgbClr val="3A3A3F"/>
                </a:solidFill>
                <a:latin typeface="Calibri" panose="020F0502020204030204" pitchFamily="34" charset="0"/>
                <a:cs typeface="Calibri" panose="020F0502020204030204" pitchFamily="34" charset="0"/>
              </a:rPr>
              <a:t> the results and solution measures following the analysis of the impact of system splits on the future “low inertia” configuration of the Continental Europe Synchronous Area</a:t>
            </a:r>
          </a:p>
          <a:p>
            <a:pPr marL="1357313" lvl="2" indent="-442913">
              <a:spcBef>
                <a:spcPts val="600"/>
              </a:spcBef>
              <a:buFont typeface="Wingdings" panose="05000000000000000000" pitchFamily="2" charset="2"/>
              <a:buChar char="§"/>
              <a:defRPr/>
            </a:pPr>
            <a:r>
              <a:rPr lang="en-US" sz="1600" b="1">
                <a:latin typeface="Calibri" panose="020F0502020204030204" pitchFamily="34" charset="0"/>
                <a:cs typeface="Calibri" panose="020F0502020204030204" pitchFamily="34" charset="0"/>
              </a:rPr>
              <a:t>concluded</a:t>
            </a:r>
            <a:r>
              <a:rPr lang="en-US" sz="1600">
                <a:solidFill>
                  <a:srgbClr val="3A3A3F"/>
                </a:solidFill>
                <a:latin typeface="Calibri" panose="020F0502020204030204" pitchFamily="34" charset="0"/>
                <a:cs typeface="Calibri" panose="020F0502020204030204" pitchFamily="34" charset="0"/>
              </a:rPr>
              <a:t> on the need to define an intended level of resilience against system splits based on foundational measures, i.e. tackle the root cause, keep inertia above a certain limit</a:t>
            </a:r>
          </a:p>
          <a:p>
            <a:pPr lvl="1">
              <a:spcBef>
                <a:spcPts val="1200"/>
              </a:spcBef>
              <a:spcAft>
                <a:spcPts val="600"/>
              </a:spcAft>
              <a:defRPr/>
            </a:pPr>
            <a:r>
              <a:rPr lang="en-US" b="1">
                <a:solidFill>
                  <a:srgbClr val="3A3A3F"/>
                </a:solidFill>
                <a:latin typeface="Calibri" panose="020F0502020204030204" pitchFamily="34" charset="0"/>
                <a:cs typeface="Calibri" panose="020F0502020204030204" pitchFamily="34" charset="0"/>
              </a:rPr>
              <a:t>Milestone – </a:t>
            </a:r>
            <a:r>
              <a:rPr lang="en-US" b="1">
                <a:solidFill>
                  <a:srgbClr val="3A3A3F"/>
                </a:solidFill>
                <a:latin typeface="Calibri" panose="020F0502020204030204" pitchFamily="34" charset="0"/>
                <a:cs typeface="Calibri" panose="020F0502020204030204" pitchFamily="34" charset="0"/>
                <a:hlinkClick r:id="rId4"/>
              </a:rPr>
              <a:t>Position paper and supporting technical report</a:t>
            </a:r>
            <a:endParaRPr lang="en-US" b="1">
              <a:solidFill>
                <a:srgbClr val="3A3A3F"/>
              </a:solidFill>
              <a:latin typeface="Calibri" panose="020F0502020204030204" pitchFamily="34" charset="0"/>
              <a:cs typeface="Calibri" panose="020F0502020204030204" pitchFamily="34" charset="0"/>
            </a:endParaRPr>
          </a:p>
          <a:p>
            <a:pPr marL="1357313" lvl="2" indent="-442913">
              <a:spcBef>
                <a:spcPts val="600"/>
              </a:spcBef>
              <a:buFont typeface="Wingdings" panose="05000000000000000000" pitchFamily="2" charset="2"/>
              <a:buChar char="§"/>
              <a:defRPr/>
            </a:pPr>
            <a:r>
              <a:rPr lang="en-US" sz="1600" b="1">
                <a:solidFill>
                  <a:srgbClr val="3A3A3F"/>
                </a:solidFill>
                <a:latin typeface="Calibri" panose="020F0502020204030204" pitchFamily="34" charset="0"/>
                <a:cs typeface="Calibri" panose="020F0502020204030204" pitchFamily="34" charset="0"/>
              </a:rPr>
              <a:t>external debate </a:t>
            </a:r>
            <a:r>
              <a:rPr lang="en-US" sz="1600">
                <a:solidFill>
                  <a:srgbClr val="3A3A3F"/>
                </a:solidFill>
                <a:latin typeface="Calibri" panose="020F0502020204030204" pitchFamily="34" charset="0"/>
                <a:cs typeface="Calibri" panose="020F0502020204030204" pitchFamily="34" charset="0"/>
              </a:rPr>
              <a:t>in order to trigger decision-making on the approach to a more resilient system, the way to allocate the inertia needs and the implementation framework, including ACER, EC and stakeholders</a:t>
            </a:r>
          </a:p>
          <a:p>
            <a:pPr marL="1357313" lvl="2" indent="-442913">
              <a:spcBef>
                <a:spcPts val="600"/>
              </a:spcBef>
              <a:buFont typeface="Wingdings" panose="05000000000000000000" pitchFamily="2" charset="2"/>
              <a:buChar char="§"/>
              <a:defRPr/>
            </a:pPr>
            <a:r>
              <a:rPr lang="en-US" sz="1600" b="1">
                <a:solidFill>
                  <a:srgbClr val="3A3A3F"/>
                </a:solidFill>
                <a:latin typeface="Calibri" panose="020F0502020204030204" pitchFamily="34" charset="0"/>
                <a:cs typeface="Calibri" panose="020F0502020204030204" pitchFamily="34" charset="0"/>
              </a:rPr>
              <a:t>Supporting information and a roadmap </a:t>
            </a:r>
            <a:r>
              <a:rPr lang="en-US" sz="1600">
                <a:solidFill>
                  <a:srgbClr val="3A3A3F"/>
                </a:solidFill>
                <a:latin typeface="Calibri" panose="020F0502020204030204" pitchFamily="34" charset="0"/>
                <a:cs typeface="Calibri" panose="020F0502020204030204" pitchFamily="34" charset="0"/>
              </a:rPr>
              <a:t>to deliver a secure and efficient future-ready </a:t>
            </a:r>
            <a:r>
              <a:rPr lang="en-US" sz="1600" err="1">
                <a:solidFill>
                  <a:srgbClr val="3A3A3F"/>
                </a:solidFill>
                <a:latin typeface="Calibri" panose="020F0502020204030204" pitchFamily="34" charset="0"/>
                <a:cs typeface="Calibri" panose="020F0502020204030204" pitchFamily="34" charset="0"/>
              </a:rPr>
              <a:t>decarbonised</a:t>
            </a:r>
            <a:r>
              <a:rPr lang="en-US" sz="1600">
                <a:solidFill>
                  <a:srgbClr val="3A3A3F"/>
                </a:solidFill>
                <a:latin typeface="Calibri" panose="020F0502020204030204" pitchFamily="34" charset="0"/>
                <a:cs typeface="Calibri" panose="020F0502020204030204" pitchFamily="34" charset="0"/>
              </a:rPr>
              <a:t> system as part of a step-by-step, no-regret approach</a:t>
            </a:r>
          </a:p>
          <a:p>
            <a:pPr lvl="1">
              <a:spcBef>
                <a:spcPts val="600"/>
              </a:spcBef>
              <a:spcAft>
                <a:spcPts val="600"/>
              </a:spcAft>
              <a:defRPr/>
            </a:pPr>
            <a:endParaRPr lang="en-US" b="1">
              <a:solidFill>
                <a:srgbClr val="3A3A3F"/>
              </a:solidFill>
              <a:latin typeface="Calibri" panose="020F0502020204030204" pitchFamily="34" charset="0"/>
              <a:cs typeface="Calibri" panose="020F0502020204030204" pitchFamily="34" charset="0"/>
            </a:endParaRPr>
          </a:p>
          <a:p>
            <a:pPr lvl="1">
              <a:spcBef>
                <a:spcPts val="600"/>
              </a:spcBef>
              <a:spcAft>
                <a:spcPts val="600"/>
              </a:spcAft>
              <a:defRPr/>
            </a:pPr>
            <a:r>
              <a:rPr lang="en-US" b="1">
                <a:solidFill>
                  <a:srgbClr val="3A3A3F"/>
                </a:solidFill>
                <a:latin typeface="Calibri" panose="020F0502020204030204" pitchFamily="34" charset="0"/>
                <a:cs typeface="Calibri" panose="020F0502020204030204" pitchFamily="34" charset="0"/>
              </a:rPr>
              <a:t>Next steps: Milestone – Final report on agreed actions</a:t>
            </a:r>
            <a:endParaRPr lang="en-US" sz="1600">
              <a:solidFill>
                <a:srgbClr val="3A3A3F"/>
              </a:solidFill>
              <a:latin typeface="Calibri" panose="020F0502020204030204" pitchFamily="34" charset="0"/>
              <a:cs typeface="Calibri" panose="020F0502020204030204" pitchFamily="34" charset="0"/>
            </a:endParaRPr>
          </a:p>
          <a:p>
            <a:pPr marL="1357313" lvl="2" indent="-442913">
              <a:spcBef>
                <a:spcPts val="600"/>
              </a:spcBef>
              <a:buFont typeface="Wingdings" panose="05000000000000000000" pitchFamily="2" charset="2"/>
              <a:buChar char="§"/>
              <a:defRPr/>
            </a:pPr>
            <a:r>
              <a:rPr lang="en-US" sz="1600">
                <a:solidFill>
                  <a:srgbClr val="3A3A3F"/>
                </a:solidFill>
                <a:latin typeface="Calibri" panose="020F0502020204030204" pitchFamily="34" charset="0"/>
                <a:cs typeface="Calibri" panose="020F0502020204030204" pitchFamily="34" charset="0"/>
              </a:rPr>
              <a:t>Planned to end of 2025</a:t>
            </a:r>
          </a:p>
          <a:p>
            <a:pPr marL="1357313" lvl="2" indent="-442913">
              <a:spcBef>
                <a:spcPts val="600"/>
              </a:spcBef>
              <a:buFont typeface="Wingdings" panose="05000000000000000000" pitchFamily="2" charset="2"/>
              <a:buChar char="§"/>
              <a:defRPr/>
            </a:pPr>
            <a:r>
              <a:rPr lang="en-US" sz="1600">
                <a:solidFill>
                  <a:srgbClr val="3A3A3F"/>
                </a:solidFill>
                <a:latin typeface="Calibri" panose="020F0502020204030204" pitchFamily="34" charset="0"/>
                <a:cs typeface="Calibri" panose="020F0502020204030204" pitchFamily="34" charset="0"/>
              </a:rPr>
              <a:t>Overall summary incorporating proposals, received feedback and agreed actions towards formal implementation</a:t>
            </a:r>
          </a:p>
        </p:txBody>
      </p:sp>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Introduction</a:t>
            </a:r>
            <a:endParaRPr lang="en-GB" sz="2400"/>
          </a:p>
        </p:txBody>
      </p:sp>
      <p:pic>
        <p:nvPicPr>
          <p:cNvPr id="6" name="Graphic 5" descr="Checkmark with solid fill">
            <a:extLst>
              <a:ext uri="{FF2B5EF4-FFF2-40B4-BE49-F238E27FC236}">
                <a16:creationId xmlns:a16="http://schemas.microsoft.com/office/drawing/2014/main" id="{96133E8C-19A9-4802-8F71-FB928F0F4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527" y="1986453"/>
            <a:ext cx="534332" cy="534332"/>
          </a:xfrm>
          <a:prstGeom prst="rect">
            <a:avLst/>
          </a:prstGeom>
        </p:spPr>
      </p:pic>
      <p:pic>
        <p:nvPicPr>
          <p:cNvPr id="8" name="Graphic 7" descr="Checkmark with solid fill">
            <a:extLst>
              <a:ext uri="{FF2B5EF4-FFF2-40B4-BE49-F238E27FC236}">
                <a16:creationId xmlns:a16="http://schemas.microsoft.com/office/drawing/2014/main" id="{22112B1D-93DE-4663-83B9-135F48DE05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527" y="2586657"/>
            <a:ext cx="534332" cy="534332"/>
          </a:xfrm>
          <a:prstGeom prst="rect">
            <a:avLst/>
          </a:prstGeom>
        </p:spPr>
      </p:pic>
      <p:sp>
        <p:nvSpPr>
          <p:cNvPr id="7" name="Arrow: Right 6">
            <a:extLst>
              <a:ext uri="{FF2B5EF4-FFF2-40B4-BE49-F238E27FC236}">
                <a16:creationId xmlns:a16="http://schemas.microsoft.com/office/drawing/2014/main" id="{6E3B4E2F-A529-44F1-875B-BF901EE709EC}"/>
              </a:ext>
            </a:extLst>
          </p:cNvPr>
          <p:cNvSpPr/>
          <p:nvPr/>
        </p:nvSpPr>
        <p:spPr>
          <a:xfrm>
            <a:off x="472653" y="5805264"/>
            <a:ext cx="720080" cy="406986"/>
          </a:xfrm>
          <a:prstGeom prst="rightArrow">
            <a:avLst/>
          </a:prstGeom>
          <a:solidFill>
            <a:srgbClr val="00947F"/>
          </a:solidFill>
          <a:ln>
            <a:solidFill>
              <a:srgbClr val="009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Graphic 9" descr="Checkmark with solid fill">
            <a:extLst>
              <a:ext uri="{FF2B5EF4-FFF2-40B4-BE49-F238E27FC236}">
                <a16:creationId xmlns:a16="http://schemas.microsoft.com/office/drawing/2014/main" id="{AD57674B-A088-43F4-BA57-76C7D0D584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527" y="4091607"/>
            <a:ext cx="534332" cy="534332"/>
          </a:xfrm>
          <a:prstGeom prst="rect">
            <a:avLst/>
          </a:prstGeom>
        </p:spPr>
      </p:pic>
      <p:pic>
        <p:nvPicPr>
          <p:cNvPr id="11" name="Graphic 10" descr="Checkmark with solid fill">
            <a:extLst>
              <a:ext uri="{FF2B5EF4-FFF2-40B4-BE49-F238E27FC236}">
                <a16:creationId xmlns:a16="http://schemas.microsoft.com/office/drawing/2014/main" id="{CD30351C-477E-4957-8DDD-D60E298FE4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527" y="3557275"/>
            <a:ext cx="534332" cy="534332"/>
          </a:xfrm>
          <a:prstGeom prst="rect">
            <a:avLst/>
          </a:prstGeom>
        </p:spPr>
      </p:pic>
    </p:spTree>
    <p:extLst>
      <p:ext uri="{BB962C8B-B14F-4D97-AF65-F5344CB8AC3E}">
        <p14:creationId xmlns:p14="http://schemas.microsoft.com/office/powerpoint/2010/main" val="2394397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key messages</a:t>
            </a:r>
            <a:endParaRPr lang="en-GB" sz="2400"/>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96752"/>
            <a:ext cx="11552771" cy="3168352"/>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Needed Implementation Framework and Roadmap</a:t>
            </a:r>
          </a:p>
          <a:p>
            <a:pPr marL="900113" lvl="1"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Necessary a feasible and agreed roadmap with decision makers and stakeholders</a:t>
            </a:r>
          </a:p>
          <a:p>
            <a:pPr marL="900113" lvl="1"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Resilience targets should be defined for the short/medium-term and long-term</a:t>
            </a:r>
          </a:p>
          <a:p>
            <a:pPr marL="900113" lvl="1"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The process is a step-by-step approach, aiming at no-regret and achievable steps to gradually and sustainably recover system resilience while continuously reassessing system needs and suitable solutions.</a:t>
            </a:r>
          </a:p>
          <a:p>
            <a:pPr marL="900113" lvl="1"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Project Inertia proposes:</a:t>
            </a:r>
          </a:p>
          <a:p>
            <a:pPr marL="0" lvl="1" defTabSz="914400">
              <a:spcBef>
                <a:spcPts val="300"/>
              </a:spcBef>
              <a:spcAft>
                <a:spcPts val="600"/>
              </a:spcAft>
              <a:defRPr/>
            </a:pPr>
            <a:endParaRPr lang="en-US" sz="2400" b="1">
              <a:latin typeface="Calibri" panose="020F0502020204030204" pitchFamily="34" charset="0"/>
              <a:ea typeface="+mj-ea"/>
              <a:cs typeface="Calibri" panose="020F0502020204030204" pitchFamily="34" charset="0"/>
            </a:endParaRPr>
          </a:p>
          <a:p>
            <a:pPr marL="0" lvl="1" defTabSz="914400">
              <a:spcBef>
                <a:spcPts val="300"/>
              </a:spcBef>
              <a:spcAft>
                <a:spcPts val="600"/>
              </a:spcAft>
              <a:defRPr/>
            </a:pPr>
            <a:endParaRPr lang="en-US" sz="2400" b="1">
              <a:latin typeface="Calibri" panose="020F0502020204030204" pitchFamily="34" charset="0"/>
              <a:ea typeface="+mj-ea"/>
              <a:cs typeface="Calibri" panose="020F0502020204030204" pitchFamily="34" charset="0"/>
            </a:endParaRPr>
          </a:p>
          <a:p>
            <a:pPr marL="0" lvl="1" defTabSz="914400">
              <a:spcBef>
                <a:spcPts val="300"/>
              </a:spcBef>
              <a:spcAft>
                <a:spcPts val="600"/>
              </a:spcAft>
              <a:defRPr/>
            </a:pPr>
            <a:endParaRPr lang="en-US" sz="2400" b="1">
              <a:latin typeface="Calibri" panose="020F0502020204030204" pitchFamily="34" charset="0"/>
              <a:ea typeface="+mj-ea"/>
              <a:cs typeface="Calibri" panose="020F0502020204030204" pitchFamily="34" charset="0"/>
            </a:endParaRPr>
          </a:p>
          <a:p>
            <a:pPr marL="0" lvl="1" defTabSz="914400">
              <a:spcBef>
                <a:spcPts val="300"/>
              </a:spcBef>
              <a:spcAft>
                <a:spcPts val="600"/>
              </a:spcAft>
              <a:defRPr/>
            </a:pPr>
            <a:endParaRPr lang="en-US" sz="2400" b="1">
              <a:latin typeface="Calibri" panose="020F0502020204030204" pitchFamily="34" charset="0"/>
              <a:ea typeface="+mj-ea"/>
              <a:cs typeface="Calibri" panose="020F0502020204030204" pitchFamily="34" charset="0"/>
            </a:endParaRPr>
          </a:p>
        </p:txBody>
      </p:sp>
      <p:graphicFrame>
        <p:nvGraphicFramePr>
          <p:cNvPr id="4" name="Diagram 3">
            <a:extLst>
              <a:ext uri="{FF2B5EF4-FFF2-40B4-BE49-F238E27FC236}">
                <a16:creationId xmlns:a16="http://schemas.microsoft.com/office/drawing/2014/main" id="{962E3343-80AD-432A-923B-C1D9EE9B9937}"/>
              </a:ext>
            </a:extLst>
          </p:cNvPr>
          <p:cNvGraphicFramePr/>
          <p:nvPr/>
        </p:nvGraphicFramePr>
        <p:xfrm>
          <a:off x="406984" y="3573016"/>
          <a:ext cx="11378032"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047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Aspects to take into account for the implementation framework</a:t>
            </a:r>
            <a:endParaRPr lang="en-GB" sz="2400"/>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24744"/>
            <a:ext cx="11635341" cy="5345236"/>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Definition of minimum inertia and recovery of system resilience for CE SA</a:t>
            </a:r>
          </a:p>
          <a:p>
            <a:pPr marL="900113" lvl="1" indent="-442913">
              <a:spcBef>
                <a:spcPts val="300"/>
              </a:spcBef>
              <a:spcAft>
                <a:spcPts val="600"/>
              </a:spcAft>
              <a:buFont typeface="Wingdings" panose="05000000000000000000" pitchFamily="2" charset="2"/>
              <a:buChar char="§"/>
              <a:defRPr/>
            </a:pPr>
            <a:r>
              <a:rPr lang="en-US" sz="1600">
                <a:solidFill>
                  <a:srgbClr val="3A3A3F"/>
                </a:solidFill>
                <a:latin typeface="Calibri" panose="020F0502020204030204" pitchFamily="34" charset="0"/>
                <a:cs typeface="Calibri" panose="020F0502020204030204" pitchFamily="34" charset="0"/>
              </a:rPr>
              <a:t>Presently, </a:t>
            </a:r>
            <a:r>
              <a:rPr lang="en-US" sz="1600" b="1">
                <a:solidFill>
                  <a:srgbClr val="3A3A3F"/>
                </a:solidFill>
                <a:latin typeface="Calibri" panose="020F0502020204030204" pitchFamily="34" charset="0"/>
                <a:cs typeface="Calibri" panose="020F0502020204030204" pitchFamily="34" charset="0"/>
              </a:rPr>
              <a:t>in normal interconnected operation for </a:t>
            </a:r>
            <a:r>
              <a:rPr lang="fr-FR" sz="1600" b="1">
                <a:solidFill>
                  <a:srgbClr val="3A3A3F"/>
                </a:solidFill>
                <a:latin typeface="Calibri" panose="020F0502020204030204" pitchFamily="34" charset="0"/>
                <a:cs typeface="Calibri" panose="020F0502020204030204" pitchFamily="34" charset="0"/>
              </a:rPr>
              <a:t>Continental Europe </a:t>
            </a:r>
            <a:r>
              <a:rPr lang="fr-FR" sz="1600" b="1" err="1">
                <a:solidFill>
                  <a:srgbClr val="3A3A3F"/>
                </a:solidFill>
                <a:latin typeface="Calibri" panose="020F0502020204030204" pitchFamily="34" charset="0"/>
                <a:cs typeface="Calibri" panose="020F0502020204030204" pitchFamily="34" charset="0"/>
              </a:rPr>
              <a:t>Synchronous</a:t>
            </a:r>
            <a:r>
              <a:rPr lang="fr-FR" sz="1600" b="1">
                <a:solidFill>
                  <a:srgbClr val="3A3A3F"/>
                </a:solidFill>
                <a:latin typeface="Calibri" panose="020F0502020204030204" pitchFamily="34" charset="0"/>
                <a:cs typeface="Calibri" panose="020F0502020204030204" pitchFamily="34" charset="0"/>
              </a:rPr>
              <a:t> Area (CE SA)</a:t>
            </a:r>
            <a:r>
              <a:rPr lang="en-US" sz="1600">
                <a:solidFill>
                  <a:srgbClr val="3A3A3F"/>
                </a:solidFill>
                <a:latin typeface="Calibri" panose="020F0502020204030204" pitchFamily="34" charset="0"/>
                <a:cs typeface="Calibri" panose="020F0502020204030204" pitchFamily="34" charset="0"/>
              </a:rPr>
              <a:t>, there are no issues with minimum inertia following the reference incident of 3,000 MW</a:t>
            </a:r>
          </a:p>
          <a:p>
            <a:pPr marL="900113" lvl="1" indent="-442913">
              <a:spcBef>
                <a:spcPts val="300"/>
              </a:spcBef>
              <a:spcAft>
                <a:spcPts val="600"/>
              </a:spcAft>
              <a:buFont typeface="Wingdings" panose="05000000000000000000" pitchFamily="2" charset="2"/>
              <a:buChar char="§"/>
              <a:defRPr/>
            </a:pPr>
            <a:r>
              <a:rPr lang="en-US" sz="1600" b="1">
                <a:solidFill>
                  <a:srgbClr val="3A3A3F"/>
                </a:solidFill>
                <a:latin typeface="Calibri" panose="020F0502020204030204" pitchFamily="34" charset="0"/>
                <a:cs typeface="Calibri" panose="020F0502020204030204" pitchFamily="34" charset="0"/>
              </a:rPr>
              <a:t>In the case of system splits </a:t>
            </a:r>
            <a:r>
              <a:rPr lang="en-US" sz="1600">
                <a:solidFill>
                  <a:srgbClr val="3A3A3F"/>
                </a:solidFill>
                <a:latin typeface="Calibri" panose="020F0502020204030204" pitchFamily="34" charset="0"/>
                <a:cs typeface="Calibri" panose="020F0502020204030204" pitchFamily="34" charset="0"/>
              </a:rPr>
              <a:t>there is a trending increase in the number of cases where the system may be subject to a partial blackout or total blackout of all resulting subsystems</a:t>
            </a:r>
          </a:p>
          <a:p>
            <a:pPr marL="900113" lvl="1" indent="-442913">
              <a:spcBef>
                <a:spcPts val="300"/>
              </a:spcBef>
              <a:spcAft>
                <a:spcPts val="600"/>
              </a:spcAft>
              <a:buFont typeface="Wingdings" panose="05000000000000000000" pitchFamily="2" charset="2"/>
              <a:buChar char="§"/>
              <a:defRPr/>
            </a:pPr>
            <a:r>
              <a:rPr lang="en-US" sz="1600" b="1">
                <a:solidFill>
                  <a:srgbClr val="0070C0"/>
                </a:solidFill>
                <a:latin typeface="Calibri" panose="020F0502020204030204" pitchFamily="34" charset="0"/>
                <a:cs typeface="Calibri" panose="020F0502020204030204" pitchFamily="34" charset="0"/>
              </a:rPr>
              <a:t>The cases of total area blackout after a system split are called Global Severe Situations (GSS), are regarded as the most severe and are used as the criteria for assessing the system resilience</a:t>
            </a:r>
          </a:p>
          <a:p>
            <a:pPr marL="900113" lvl="1" indent="-442913">
              <a:spcBef>
                <a:spcPts val="300"/>
              </a:spcBef>
              <a:spcAft>
                <a:spcPts val="600"/>
              </a:spcAft>
              <a:buFont typeface="Wingdings" panose="05000000000000000000" pitchFamily="2" charset="2"/>
              <a:buChar char="§"/>
              <a:defRPr/>
            </a:pPr>
            <a:endParaRPr lang="en-US" sz="1600" b="1">
              <a:solidFill>
                <a:srgbClr val="0070C0"/>
              </a:solidFill>
              <a:latin typeface="Calibri" panose="020F0502020204030204" pitchFamily="34" charset="0"/>
              <a:cs typeface="Calibri" panose="020F0502020204030204" pitchFamily="34" charset="0"/>
            </a:endParaRPr>
          </a:p>
          <a:p>
            <a:pPr marL="900113" lvl="1" indent="-442913">
              <a:spcBef>
                <a:spcPts val="300"/>
              </a:spcBef>
              <a:spcAft>
                <a:spcPts val="600"/>
              </a:spcAft>
              <a:buFont typeface="Wingdings" panose="05000000000000000000" pitchFamily="2" charset="2"/>
              <a:buChar char="§"/>
              <a:defRPr/>
            </a:pPr>
            <a:r>
              <a:rPr lang="en-US" sz="1600" b="1">
                <a:solidFill>
                  <a:srgbClr val="0070C0"/>
                </a:solidFill>
                <a:latin typeface="Calibri" panose="020F0502020204030204" pitchFamily="34" charset="0"/>
                <a:cs typeface="Calibri" panose="020F0502020204030204" pitchFamily="34" charset="0"/>
              </a:rPr>
              <a:t>It is not possible to avoid all GSS or other split situations where one subsystem may experience a blackout</a:t>
            </a:r>
          </a:p>
          <a:p>
            <a:pPr marL="1357313" lvl="2" indent="-442913">
              <a:spcBef>
                <a:spcPts val="300"/>
              </a:spcBef>
              <a:spcAft>
                <a:spcPts val="600"/>
              </a:spcAft>
              <a:buFont typeface="Wingdings" panose="05000000000000000000" pitchFamily="2" charset="2"/>
              <a:buChar char="§"/>
              <a:defRPr/>
            </a:pPr>
            <a:r>
              <a:rPr lang="en-US" sz="1600">
                <a:solidFill>
                  <a:srgbClr val="3A3A3F"/>
                </a:solidFill>
                <a:latin typeface="Calibri" panose="020F0502020204030204" pitchFamily="34" charset="0"/>
                <a:cs typeface="Calibri" panose="020F0502020204030204" pitchFamily="34" charset="0"/>
              </a:rPr>
              <a:t> Avoiding a significant number of GSS is not a complete solution or definitive metric per se, but rather constitutes a reference of the system’s resilience recovery that should be safeguarded</a:t>
            </a:r>
          </a:p>
          <a:p>
            <a:pPr marL="900113" lvl="1" indent="-442913">
              <a:spcBef>
                <a:spcPts val="300"/>
              </a:spcBef>
              <a:spcAft>
                <a:spcPts val="600"/>
              </a:spcAft>
              <a:buFont typeface="Wingdings" panose="05000000000000000000" pitchFamily="2" charset="2"/>
              <a:buChar char="§"/>
              <a:defRPr/>
            </a:pPr>
            <a:r>
              <a:rPr lang="en-US" sz="1600" b="1">
                <a:solidFill>
                  <a:srgbClr val="0070C0"/>
                </a:solidFill>
                <a:latin typeface="Calibri" panose="020F0502020204030204" pitchFamily="34" charset="0"/>
                <a:cs typeface="Calibri" panose="020F0502020204030204" pitchFamily="34" charset="0"/>
              </a:rPr>
              <a:t>Recovering system resilience means reducing the likelihood of GSS occurrences, rather than defining GSS as a design concept to be withstood</a:t>
            </a:r>
          </a:p>
          <a:p>
            <a:pPr marL="1357313" lvl="2" indent="-442913">
              <a:spcBef>
                <a:spcPts val="300"/>
              </a:spcBef>
              <a:spcAft>
                <a:spcPts val="600"/>
              </a:spcAft>
              <a:buFont typeface="Wingdings" panose="05000000000000000000" pitchFamily="2" charset="2"/>
              <a:buChar char="§"/>
              <a:defRPr/>
            </a:pPr>
            <a:r>
              <a:rPr lang="en-US" sz="1600">
                <a:solidFill>
                  <a:srgbClr val="3A3A3F"/>
                </a:solidFill>
                <a:latin typeface="Calibri" panose="020F0502020204030204" pitchFamily="34" charset="0"/>
                <a:cs typeface="Calibri" panose="020F0502020204030204" pitchFamily="34" charset="0"/>
              </a:rPr>
              <a:t>System splits are </a:t>
            </a:r>
            <a:r>
              <a:rPr lang="en-US" sz="1600" err="1">
                <a:solidFill>
                  <a:srgbClr val="3A3A3F"/>
                </a:solidFill>
                <a:latin typeface="Calibri" panose="020F0502020204030204" pitchFamily="34" charset="0"/>
                <a:cs typeface="Calibri" panose="020F0502020204030204" pitchFamily="34" charset="0"/>
              </a:rPr>
              <a:t>categorised</a:t>
            </a:r>
            <a:r>
              <a:rPr lang="en-US" sz="1600">
                <a:solidFill>
                  <a:srgbClr val="3A3A3F"/>
                </a:solidFill>
                <a:latin typeface="Calibri" panose="020F0502020204030204" pitchFamily="34" charset="0"/>
                <a:cs typeface="Calibri" panose="020F0502020204030204" pitchFamily="34" charset="0"/>
              </a:rPr>
              <a:t> as out-of-range contingencies and do not define the maximum load imbalance the system must withstand without deploying </a:t>
            </a:r>
            <a:r>
              <a:rPr lang="en-US" sz="1600" err="1">
                <a:solidFill>
                  <a:srgbClr val="3A3A3F"/>
                </a:solidFill>
                <a:latin typeface="Calibri" panose="020F0502020204030204" pitchFamily="34" charset="0"/>
                <a:cs typeface="Calibri" panose="020F0502020204030204" pitchFamily="34" charset="0"/>
              </a:rPr>
              <a:t>defence</a:t>
            </a:r>
            <a:r>
              <a:rPr lang="en-US" sz="1600">
                <a:solidFill>
                  <a:srgbClr val="3A3A3F"/>
                </a:solidFill>
                <a:latin typeface="Calibri" panose="020F0502020204030204" pitchFamily="34" charset="0"/>
                <a:cs typeface="Calibri" panose="020F0502020204030204" pitchFamily="34" charset="0"/>
              </a:rPr>
              <a:t> plans, e. g. load shedding</a:t>
            </a:r>
          </a:p>
          <a:p>
            <a:pPr marL="1357313" lvl="2" indent="-442913">
              <a:spcBef>
                <a:spcPts val="300"/>
              </a:spcBef>
              <a:spcAft>
                <a:spcPts val="600"/>
              </a:spcAft>
              <a:buFont typeface="Wingdings" panose="05000000000000000000" pitchFamily="2" charset="2"/>
              <a:buChar char="§"/>
              <a:defRPr/>
            </a:pPr>
            <a:r>
              <a:rPr lang="en-US" sz="1600">
                <a:solidFill>
                  <a:srgbClr val="3A3A3F"/>
                </a:solidFill>
                <a:latin typeface="Calibri" panose="020F0502020204030204" pitchFamily="34" charset="0"/>
                <a:cs typeface="Calibri" panose="020F0502020204030204" pitchFamily="34" charset="0"/>
              </a:rPr>
              <a:t>The load imbalance of 3,000 MW for CE SA remains the reference incident for dimensioning frequency containment reserves</a:t>
            </a:r>
          </a:p>
          <a:p>
            <a:pPr marL="900113" lvl="1"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335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Aspects to take into account for the implementation framework</a:t>
            </a:r>
            <a:endParaRPr lang="en-GB" sz="2400"/>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24744"/>
            <a:ext cx="11635341" cy="4896544"/>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Additional kinetic energy</a:t>
            </a:r>
          </a:p>
          <a:p>
            <a:pPr marL="900113" lvl="1" indent="-442913">
              <a:spcBef>
                <a:spcPts val="300"/>
              </a:spcBef>
              <a:spcAft>
                <a:spcPts val="600"/>
              </a:spcAft>
              <a:buFont typeface="Wingdings" panose="05000000000000000000" pitchFamily="2" charset="2"/>
              <a:buChar char="§"/>
              <a:defRPr/>
            </a:pPr>
            <a:r>
              <a:rPr lang="en-US" b="1">
                <a:solidFill>
                  <a:srgbClr val="3A3A3F"/>
                </a:solidFill>
                <a:latin typeface="Calibri" panose="020F0502020204030204" pitchFamily="34" charset="0"/>
                <a:cs typeface="Calibri" panose="020F0502020204030204" pitchFamily="34" charset="0"/>
              </a:rPr>
              <a:t>Adding significant kinetic energy to the system as a foundational measure can be achieved via synchronous condensers (SCs) or inverter-based resources with grid-forming capability and storage</a:t>
            </a:r>
          </a:p>
          <a:p>
            <a:pPr marL="900113" lvl="1"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a:p>
            <a:pPr marL="900113" lvl="1" indent="-442913">
              <a:spcBef>
                <a:spcPts val="300"/>
              </a:spcBef>
              <a:spcAft>
                <a:spcPts val="600"/>
              </a:spcAft>
              <a:buFont typeface="Wingdings" panose="05000000000000000000" pitchFamily="2" charset="2"/>
              <a:buChar char="§"/>
              <a:defRPr/>
            </a:pPr>
            <a:r>
              <a:rPr lang="en-US" b="1">
                <a:solidFill>
                  <a:srgbClr val="0070C0"/>
                </a:solidFill>
                <a:latin typeface="Calibri" panose="020F0502020204030204" pitchFamily="34" charset="0"/>
                <a:cs typeface="Calibri" panose="020F0502020204030204" pitchFamily="34" charset="0"/>
              </a:rPr>
              <a:t>Project Inertia defines a minimum level of inertia to be ensured in CE SA, supported by foundational measures</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Achieving this minimum inertia and corresponding resilience level depends on the allocation method of additional inertia in CE SA</a:t>
            </a:r>
          </a:p>
          <a:p>
            <a:pPr marL="1814513" lvl="3"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Since system split events cannot be anticipated, </a:t>
            </a:r>
            <a:r>
              <a:rPr lang="en-US" b="1">
                <a:solidFill>
                  <a:srgbClr val="3A3A3F"/>
                </a:solidFill>
                <a:latin typeface="Calibri" panose="020F0502020204030204" pitchFamily="34" charset="0"/>
                <a:cs typeface="Calibri" panose="020F0502020204030204" pitchFamily="34" charset="0"/>
              </a:rPr>
              <a:t>kinetic energy should always be well distributed throughout the system</a:t>
            </a:r>
            <a:endParaRPr lang="en-US">
              <a:solidFill>
                <a:srgbClr val="3A3A3F"/>
              </a:solidFill>
              <a:latin typeface="Calibri" panose="020F0502020204030204" pitchFamily="34" charset="0"/>
              <a:cs typeface="Calibri" panose="020F0502020204030204" pitchFamily="34" charset="0"/>
            </a:endParaRPr>
          </a:p>
          <a:p>
            <a:pPr marL="1814513" lvl="3"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Binding support at the synchronous area (SA) level including all countries and regions is imperative.</a:t>
            </a:r>
          </a:p>
          <a:p>
            <a:pPr marL="1357313" lvl="2" indent="-442913">
              <a:spcBef>
                <a:spcPts val="300"/>
              </a:spcBef>
              <a:spcAft>
                <a:spcPts val="600"/>
              </a:spcAft>
              <a:buFont typeface="Wingdings" panose="05000000000000000000" pitchFamily="2" charset="2"/>
              <a:buChar char="§"/>
              <a:defRPr/>
            </a:pPr>
            <a:r>
              <a:rPr lang="en-US" b="1">
                <a:solidFill>
                  <a:srgbClr val="3A3A3F"/>
                </a:solidFill>
                <a:latin typeface="Calibri" panose="020F0502020204030204" pitchFamily="34" charset="0"/>
                <a:cs typeface="Calibri" panose="020F0502020204030204" pitchFamily="34" charset="0"/>
              </a:rPr>
              <a:t>All CE SA countries must ensure their binding minimum levels of kinetic energy, defined by the equivalent inertia metric (H), </a:t>
            </a:r>
            <a:r>
              <a:rPr lang="en-US">
                <a:solidFill>
                  <a:srgbClr val="3A3A3F"/>
                </a:solidFill>
                <a:latin typeface="Calibri" panose="020F0502020204030204" pitchFamily="34" charset="0"/>
                <a:cs typeface="Calibri" panose="020F0502020204030204" pitchFamily="34" charset="0"/>
              </a:rPr>
              <a:t>to recover the resilience up to the agreed level and mitigate the occurrence of Global Severe Situations</a:t>
            </a:r>
          </a:p>
        </p:txBody>
      </p:sp>
    </p:spTree>
    <p:extLst>
      <p:ext uri="{BB962C8B-B14F-4D97-AF65-F5344CB8AC3E}">
        <p14:creationId xmlns:p14="http://schemas.microsoft.com/office/powerpoint/2010/main" val="1141630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Aspects to take into account for the implementation framework</a:t>
            </a:r>
            <a:endParaRPr lang="en-GB" sz="2400"/>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24744"/>
            <a:ext cx="11635341" cy="4896544"/>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Assessment metric and framework</a:t>
            </a:r>
          </a:p>
          <a:p>
            <a:pPr marL="900113" lvl="1" indent="-442913">
              <a:spcBef>
                <a:spcPts val="300"/>
              </a:spcBef>
              <a:spcAft>
                <a:spcPts val="600"/>
              </a:spcAft>
              <a:buFont typeface="Wingdings" panose="05000000000000000000" pitchFamily="2" charset="2"/>
              <a:buChar char="§"/>
              <a:defRPr/>
            </a:pPr>
            <a:r>
              <a:rPr lang="en-US" b="1">
                <a:solidFill>
                  <a:srgbClr val="0070C0"/>
                </a:solidFill>
                <a:latin typeface="Calibri" panose="020F0502020204030204" pitchFamily="34" charset="0"/>
                <a:cs typeface="Calibri" panose="020F0502020204030204" pitchFamily="34" charset="0"/>
              </a:rPr>
              <a:t>The equivalent inertia metric (H) serves as a threshold for all TSOs to assess their additional inertia needs</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Consistent compliance with this metric is needed to ensure an overall availability of minimum energy for inertial response leading to a corresponding system resilience in the event of a system split </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The proposed ex-post assessment of yearly inertia levels in CE SA countries will not affect operational decisions</a:t>
            </a:r>
          </a:p>
          <a:p>
            <a:pPr marL="900113" lvl="1" indent="-442913">
              <a:spcBef>
                <a:spcPts val="300"/>
              </a:spcBef>
              <a:spcAft>
                <a:spcPts val="600"/>
              </a:spcAft>
              <a:buFont typeface="Wingdings" panose="05000000000000000000" pitchFamily="2" charset="2"/>
              <a:buChar char="§"/>
              <a:defRPr/>
            </a:pPr>
            <a:endParaRPr lang="en-US" b="1">
              <a:solidFill>
                <a:srgbClr val="0070C0"/>
              </a:solidFill>
              <a:latin typeface="Calibri" panose="020F0502020204030204" pitchFamily="34" charset="0"/>
              <a:cs typeface="Calibri" panose="020F0502020204030204" pitchFamily="34" charset="0"/>
            </a:endParaRPr>
          </a:p>
          <a:p>
            <a:pPr marL="900113" lvl="1" indent="-442913">
              <a:spcBef>
                <a:spcPts val="300"/>
              </a:spcBef>
              <a:spcAft>
                <a:spcPts val="600"/>
              </a:spcAft>
              <a:buFont typeface="Wingdings" panose="05000000000000000000" pitchFamily="2" charset="2"/>
              <a:buChar char="§"/>
              <a:defRPr/>
            </a:pPr>
            <a:r>
              <a:rPr lang="en-US" b="1">
                <a:solidFill>
                  <a:srgbClr val="0070C0"/>
                </a:solidFill>
                <a:latin typeface="Calibri" panose="020F0502020204030204" pitchFamily="34" charset="0"/>
                <a:cs typeface="Calibri" panose="020F0502020204030204" pitchFamily="34" charset="0"/>
              </a:rPr>
              <a:t>The equivalent inertia metric, e.g. H above 2 </a:t>
            </a:r>
            <a:r>
              <a:rPr lang="en-US" b="1" err="1">
                <a:solidFill>
                  <a:srgbClr val="0070C0"/>
                </a:solidFill>
                <a:latin typeface="Calibri" panose="020F0502020204030204" pitchFamily="34" charset="0"/>
                <a:cs typeface="Calibri" panose="020F0502020204030204" pitchFamily="34" charset="0"/>
              </a:rPr>
              <a:t>sMW</a:t>
            </a:r>
            <a:r>
              <a:rPr lang="en-US" b="1">
                <a:solidFill>
                  <a:srgbClr val="0070C0"/>
                </a:solidFill>
                <a:latin typeface="Calibri" panose="020F0502020204030204" pitchFamily="34" charset="0"/>
                <a:cs typeface="Calibri" panose="020F0502020204030204" pitchFamily="34" charset="0"/>
              </a:rPr>
              <a:t>/MVA for a percentage of time means that:</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The additional kinetic energy needs are permanent and should be deployed permanently </a:t>
            </a:r>
            <a:r>
              <a:rPr lang="en-US">
                <a:solidFill>
                  <a:srgbClr val="3A3A3F"/>
                </a:solidFill>
                <a:latin typeface="Calibri" panose="020F0502020204030204" pitchFamily="34" charset="0"/>
                <a:cs typeface="Calibri" panose="020F0502020204030204" pitchFamily="34" charset="0"/>
                <a:sym typeface="Wingdings" panose="05000000000000000000" pitchFamily="2" charset="2"/>
              </a:rPr>
              <a:t> the additional needs </a:t>
            </a:r>
            <a:r>
              <a:rPr lang="en-US">
                <a:solidFill>
                  <a:srgbClr val="3A3A3F"/>
                </a:solidFill>
                <a:latin typeface="Calibri" panose="020F0502020204030204" pitchFamily="34" charset="0"/>
                <a:cs typeface="Calibri" panose="020F0502020204030204" pitchFamily="34" charset="0"/>
              </a:rPr>
              <a:t>are part of the system foundation</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The system foundation requires a mix of technologies and solutions, including mature and new technologies deployed in a sustainable manner</a:t>
            </a:r>
          </a:p>
          <a:p>
            <a:pPr marL="442913" lvl="1" indent="-442913" defTabSz="914400">
              <a:spcBef>
                <a:spcPts val="300"/>
              </a:spcBef>
              <a:spcAft>
                <a:spcPts val="600"/>
              </a:spcAft>
              <a:buFont typeface="Wingdings" panose="05000000000000000000" pitchFamily="2" charset="2"/>
              <a:buChar char="q"/>
              <a:defRPr/>
            </a:pPr>
            <a:endParaRPr lang="en-US" sz="2400" b="1">
              <a:solidFill>
                <a:srgbClr val="00947F"/>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784664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Aspects to take into account for the implementation framework</a:t>
            </a:r>
            <a:endParaRPr lang="en-GB" sz="2400"/>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24744"/>
            <a:ext cx="11635341" cy="4896544"/>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Assessment metric and framework</a:t>
            </a:r>
          </a:p>
          <a:p>
            <a:pPr marL="900113" lvl="1" indent="-442913">
              <a:spcBef>
                <a:spcPts val="300"/>
              </a:spcBef>
              <a:spcAft>
                <a:spcPts val="600"/>
              </a:spcAft>
              <a:buFont typeface="Wingdings" panose="05000000000000000000" pitchFamily="2" charset="2"/>
              <a:buChar char="§"/>
              <a:defRPr/>
            </a:pPr>
            <a:r>
              <a:rPr lang="en-US" b="1">
                <a:latin typeface="Calibri" panose="020F0502020204030204" pitchFamily="34" charset="0"/>
                <a:cs typeface="Calibri" panose="020F0502020204030204" pitchFamily="34" charset="0"/>
              </a:rPr>
              <a:t>Project Inertia proposes to implement the minimum inertia targets and continuously monitor its implementation and effectiveness</a:t>
            </a:r>
          </a:p>
          <a:p>
            <a:pPr marL="1357313" lvl="2"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a:p>
            <a:pPr marL="900113" lvl="1" indent="-442913">
              <a:spcBef>
                <a:spcPts val="300"/>
              </a:spcBef>
              <a:spcAft>
                <a:spcPts val="600"/>
              </a:spcAft>
              <a:buFont typeface="Wingdings" panose="05000000000000000000" pitchFamily="2" charset="2"/>
              <a:buChar char="§"/>
              <a:defRPr/>
            </a:pPr>
            <a:r>
              <a:rPr lang="en-US" b="1">
                <a:solidFill>
                  <a:srgbClr val="0070C0"/>
                </a:solidFill>
                <a:latin typeface="Calibri" panose="020F0502020204030204" pitchFamily="34" charset="0"/>
                <a:cs typeface="Calibri" panose="020F0502020204030204" pitchFamily="34" charset="0"/>
              </a:rPr>
              <a:t>Regular reassessment of needs and monitoring</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Long term needs and global resilience level: should be reassessed every two years in the regular TYNDP </a:t>
            </a:r>
            <a:r>
              <a:rPr lang="en-US" err="1">
                <a:solidFill>
                  <a:srgbClr val="3A3A3F"/>
                </a:solidFill>
                <a:latin typeface="Calibri" panose="020F0502020204030204" pitchFamily="34" charset="0"/>
                <a:cs typeface="Calibri" panose="020F0502020204030204" pitchFamily="34" charset="0"/>
              </a:rPr>
              <a:t>IoSN</a:t>
            </a:r>
            <a:endParaRPr lang="en-US">
              <a:solidFill>
                <a:srgbClr val="3A3A3F"/>
              </a:solidFill>
              <a:latin typeface="Calibri" panose="020F0502020204030204" pitchFamily="34" charset="0"/>
              <a:cs typeface="Calibri" panose="020F0502020204030204" pitchFamily="34" charset="0"/>
            </a:endParaRP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Country coverage of equivalent inertia year duration curve: should be assessed on a yearly basis via ex-post operational monitoring</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Support the necessary TSO investment decisions in terms of necessary assets (e. g. SCs or STATCOMs), specification of non-exhaustive grid connection requirements, and the mandatory application of such requirements, e. g. grid-forming convertors (GFMs) with stored energy</a:t>
            </a:r>
          </a:p>
          <a:p>
            <a:pPr marL="1357313" lvl="2"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a:p>
            <a:pPr marL="1357313" lvl="2"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a:p>
            <a:pPr lvl="2">
              <a:spcBef>
                <a:spcPts val="300"/>
              </a:spcBef>
              <a:spcAft>
                <a:spcPts val="600"/>
              </a:spcAft>
              <a:defRPr/>
            </a:pPr>
            <a:endParaRPr lang="en-US">
              <a:solidFill>
                <a:srgbClr val="3A3A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7384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7971-FAF7-4136-98C6-5BFC50ECEA11}"/>
              </a:ext>
            </a:extLst>
          </p:cNvPr>
          <p:cNvSpPr>
            <a:spLocks noGrp="1"/>
          </p:cNvSpPr>
          <p:nvPr>
            <p:ph type="title"/>
          </p:nvPr>
        </p:nvSpPr>
        <p:spPr>
          <a:xfrm>
            <a:off x="375877" y="388020"/>
            <a:ext cx="10358385" cy="534331"/>
          </a:xfrm>
        </p:spPr>
        <p:txBody>
          <a:bodyPr/>
          <a:lstStyle/>
          <a:p>
            <a:r>
              <a:rPr lang="en-US" sz="2800"/>
              <a:t>Aspects to take into account for the implementation framework</a:t>
            </a:r>
            <a:endParaRPr lang="en-GB" sz="2400"/>
          </a:p>
        </p:txBody>
      </p:sp>
      <p:sp>
        <p:nvSpPr>
          <p:cNvPr id="3" name="Title 1">
            <a:extLst>
              <a:ext uri="{FF2B5EF4-FFF2-40B4-BE49-F238E27FC236}">
                <a16:creationId xmlns:a16="http://schemas.microsoft.com/office/drawing/2014/main" id="{A7D55A8C-59F3-49DB-9FFB-D8A659CE0909}"/>
              </a:ext>
            </a:extLst>
          </p:cNvPr>
          <p:cNvSpPr txBox="1">
            <a:spLocks/>
          </p:cNvSpPr>
          <p:nvPr/>
        </p:nvSpPr>
        <p:spPr>
          <a:xfrm>
            <a:off x="375877" y="1124744"/>
            <a:ext cx="11635341" cy="4896544"/>
          </a:xfrm>
          <a:prstGeom prst="rect">
            <a:avLst/>
          </a:prstGeom>
          <a:ln>
            <a:noFill/>
          </a:ln>
        </p:spPr>
        <p:txBody>
          <a:bodyPr anchor="t"/>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marL="442913" lvl="1" indent="-442913" defTabSz="914400">
              <a:spcBef>
                <a:spcPts val="300"/>
              </a:spcBef>
              <a:spcAft>
                <a:spcPts val="600"/>
              </a:spcAft>
              <a:buFont typeface="Wingdings" panose="05000000000000000000" pitchFamily="2" charset="2"/>
              <a:buChar char="q"/>
              <a:defRPr/>
            </a:pPr>
            <a:r>
              <a:rPr lang="en-US" sz="2400" b="1">
                <a:solidFill>
                  <a:srgbClr val="00947F"/>
                </a:solidFill>
                <a:latin typeface="Calibri" panose="020F0502020204030204" pitchFamily="34" charset="0"/>
                <a:ea typeface="+mj-ea"/>
                <a:cs typeface="Calibri" panose="020F0502020204030204" pitchFamily="34" charset="0"/>
              </a:rPr>
              <a:t>Other aspects</a:t>
            </a:r>
          </a:p>
          <a:p>
            <a:pPr marL="900113" lvl="1" indent="-442913">
              <a:spcBef>
                <a:spcPts val="300"/>
              </a:spcBef>
              <a:spcAft>
                <a:spcPts val="600"/>
              </a:spcAft>
              <a:buFont typeface="Wingdings" panose="05000000000000000000" pitchFamily="2" charset="2"/>
              <a:buChar char="§"/>
              <a:defRPr/>
            </a:pPr>
            <a:r>
              <a:rPr lang="en-US" b="1">
                <a:solidFill>
                  <a:srgbClr val="0070C0"/>
                </a:solidFill>
                <a:latin typeface="Calibri" panose="020F0502020204030204" pitchFamily="34" charset="0"/>
                <a:cs typeface="Calibri" panose="020F0502020204030204" pitchFamily="34" charset="0"/>
              </a:rPr>
              <a:t>The GSSs approach focuses on the split cases that might affect all countries in the CE synchronous area</a:t>
            </a:r>
          </a:p>
          <a:p>
            <a:pPr marL="900113" lvl="1" indent="-442913">
              <a:spcBef>
                <a:spcPts val="300"/>
              </a:spcBef>
              <a:spcAft>
                <a:spcPts val="600"/>
              </a:spcAft>
              <a:buFont typeface="Wingdings" panose="05000000000000000000" pitchFamily="2" charset="2"/>
              <a:buChar char="§"/>
              <a:defRPr/>
            </a:pPr>
            <a:r>
              <a:rPr lang="en-US" b="1">
                <a:solidFill>
                  <a:srgbClr val="3A3A3F"/>
                </a:solidFill>
                <a:latin typeface="Calibri" panose="020F0502020204030204" pitchFamily="34" charset="0"/>
                <a:cs typeface="Calibri" panose="020F0502020204030204" pitchFamily="34" charset="0"/>
              </a:rPr>
              <a:t>In addition to problems caused by GSS</a:t>
            </a:r>
            <a:r>
              <a:rPr lang="en-US">
                <a:solidFill>
                  <a:srgbClr val="3A3A3F"/>
                </a:solidFill>
                <a:latin typeface="Calibri" panose="020F0502020204030204" pitchFamily="34" charset="0"/>
                <a:cs typeface="Calibri" panose="020F0502020204030204" pitchFamily="34" charset="0"/>
              </a:rPr>
              <a:t>, though, it should be noted that greater challenges and requirements may be present at the national level or between groups of TSOs due to other critical splits</a:t>
            </a:r>
          </a:p>
          <a:p>
            <a:pPr marL="1357313" lvl="2" indent="-442913">
              <a:spcBef>
                <a:spcPts val="300"/>
              </a:spcBef>
              <a:spcAft>
                <a:spcPts val="600"/>
              </a:spcAft>
              <a:buFont typeface="Wingdings" panose="05000000000000000000" pitchFamily="2" charset="2"/>
              <a:buChar char="§"/>
              <a:defRPr/>
            </a:pPr>
            <a:r>
              <a:rPr lang="en-US">
                <a:solidFill>
                  <a:srgbClr val="3A3A3F"/>
                </a:solidFill>
                <a:latin typeface="Calibri" panose="020F0502020204030204" pitchFamily="34" charset="0"/>
                <a:cs typeface="Calibri" panose="020F0502020204030204" pitchFamily="34" charset="0"/>
              </a:rPr>
              <a:t>To manage the consequences of these other critical split events, additional inertia should be provided in the relevant region. These would then have to be investigated more deeply on a case-by-case basis by the relevant TSOs</a:t>
            </a:r>
          </a:p>
          <a:p>
            <a:pPr marL="900113" lvl="1" indent="-442913">
              <a:spcBef>
                <a:spcPts val="300"/>
              </a:spcBef>
              <a:spcAft>
                <a:spcPts val="600"/>
              </a:spcAft>
              <a:buFont typeface="Wingdings" panose="05000000000000000000" pitchFamily="2" charset="2"/>
              <a:buChar char="§"/>
              <a:defRPr/>
            </a:pPr>
            <a:endParaRPr lang="en-US">
              <a:solidFill>
                <a:srgbClr val="3A3A3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8853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1BF800-FB33-4A74-A6E0-BE0DB0D4B401}"/>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41130712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287106" y="2883482"/>
            <a:ext cx="11617788" cy="1132688"/>
          </a:xfrm>
        </p:spPr>
        <p:txBody>
          <a:bodyPr lIns="91440" tIns="45720" rIns="91440" bIns="45720" anchor="ctr"/>
          <a:lstStyle/>
          <a:p>
            <a:r>
              <a:rPr lang="en-GB" sz="3200">
                <a:latin typeface="Calibri"/>
                <a:ea typeface="Calibri"/>
                <a:cs typeface="Calibri"/>
              </a:rPr>
              <a:t>7. AOB</a:t>
            </a:r>
            <a:br>
              <a:rPr lang="en-GB" sz="3200">
                <a:latin typeface="Calibri"/>
                <a:ea typeface="Calibri"/>
                <a:cs typeface="Calibri"/>
              </a:rPr>
            </a:br>
            <a:endParaRPr lang="en-GB" sz="2400">
              <a:ea typeface="Calibri"/>
            </a:endParaRPr>
          </a:p>
        </p:txBody>
      </p:sp>
    </p:spTree>
    <p:extLst>
      <p:ext uri="{BB962C8B-B14F-4D97-AF65-F5344CB8AC3E}">
        <p14:creationId xmlns:p14="http://schemas.microsoft.com/office/powerpoint/2010/main" val="2967597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3. Report</a:t>
            </a:r>
            <a:r>
              <a:rPr lang="en-GB" sz="4800">
                <a:latin typeface="Calibri"/>
                <a:ea typeface="Calibri"/>
                <a:cs typeface="Calibri"/>
              </a:rPr>
              <a:t> </a:t>
            </a:r>
            <a:r>
              <a:rPr lang="en-GB" sz="3200">
                <a:latin typeface="Calibri"/>
                <a:ea typeface="Calibri"/>
                <a:cs typeface="Calibri"/>
              </a:rPr>
              <a:t>on CGM implementation </a:t>
            </a:r>
          </a:p>
        </p:txBody>
      </p:sp>
      <p:sp>
        <p:nvSpPr>
          <p:cNvPr id="3" name="Text Placeholder 2">
            <a:extLst>
              <a:ext uri="{FF2B5EF4-FFF2-40B4-BE49-F238E27FC236}">
                <a16:creationId xmlns:a16="http://schemas.microsoft.com/office/drawing/2014/main" id="{21B60B0B-8DF0-E843-924C-19DE2E5268A4}"/>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US" sz="2000" err="1">
                <a:solidFill>
                  <a:schemeClr val="accent2"/>
                </a:solidFill>
                <a:latin typeface="Calibri"/>
                <a:ea typeface="Calibri"/>
                <a:cs typeface="Calibri"/>
              </a:rPr>
              <a:t>Habir</a:t>
            </a:r>
            <a:r>
              <a:rPr lang="en-US" sz="2000">
                <a:solidFill>
                  <a:schemeClr val="accent2"/>
                </a:solidFill>
                <a:latin typeface="Calibri"/>
                <a:ea typeface="Calibri"/>
                <a:cs typeface="Calibri"/>
              </a:rPr>
              <a:t> Par</a:t>
            </a:r>
            <a:r>
              <a:rPr lang="en-GB" sz="2000">
                <a:solidFill>
                  <a:schemeClr val="accent2"/>
                </a:solidFill>
                <a:latin typeface="Calibri"/>
                <a:ea typeface="Calibri"/>
                <a:cs typeface="Calibri"/>
              </a:rPr>
              <a:t>é Nsangou,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239470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82588" y="462201"/>
            <a:ext cx="11617788" cy="356467"/>
          </a:xfrm>
        </p:spPr>
        <p:txBody>
          <a:bodyPr lIns="91440" tIns="45720" rIns="91440" bIns="45720" anchor="ctr"/>
          <a:lstStyle/>
          <a:p>
            <a:r>
              <a:rPr lang="en-US">
                <a:latin typeface="Calibri"/>
                <a:ea typeface="Calibri"/>
                <a:cs typeface="Calibri"/>
              </a:rPr>
              <a:t>Achievements, Challenges and on-going actions</a:t>
            </a:r>
            <a:endParaRPr lang="en-GB" strike="sngStrike">
              <a:latin typeface="Calibri"/>
              <a:ea typeface="Calibri"/>
              <a:cs typeface="Calibri"/>
            </a:endParaRPr>
          </a:p>
        </p:txBody>
      </p:sp>
      <p:sp>
        <p:nvSpPr>
          <p:cNvPr id="9" name="TextBox 8">
            <a:extLst>
              <a:ext uri="{FF2B5EF4-FFF2-40B4-BE49-F238E27FC236}">
                <a16:creationId xmlns:a16="http://schemas.microsoft.com/office/drawing/2014/main" id="{11354439-CA51-1B44-57BD-8504970ABEB1}"/>
              </a:ext>
            </a:extLst>
          </p:cNvPr>
          <p:cNvSpPr txBox="1"/>
          <p:nvPr/>
        </p:nvSpPr>
        <p:spPr>
          <a:xfrm>
            <a:off x="229065" y="1737465"/>
            <a:ext cx="11713550" cy="2254271"/>
          </a:xfrm>
          <a:prstGeom prst="rect">
            <a:avLst/>
          </a:prstGeom>
          <a:noFill/>
        </p:spPr>
        <p:txBody>
          <a:bodyPr wrap="square" lIns="91440" tIns="45720" rIns="91440" bIns="45720" rtlCol="0" anchor="t">
            <a:spAutoFit/>
          </a:bodyPr>
          <a:lstStyle/>
          <a:p>
            <a:pPr marL="342900" marR="0" lvl="0" indent="-342900" algn="just" defTabSz="914400" rtl="0" eaLnBrk="1" fontAlgn="auto" latinLnBrk="0" hangingPunct="1">
              <a:lnSpc>
                <a:spcPct val="106000"/>
              </a:lnSpc>
              <a:spcBef>
                <a:spcPts val="60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0F218B"/>
                </a:solidFill>
                <a:effectLst/>
                <a:uLnTx/>
                <a:uFillTx/>
                <a:latin typeface="Calibri"/>
                <a:ea typeface="Calibri"/>
                <a:cs typeface="Calibri"/>
              </a:rPr>
              <a:t>CGM action plan</a:t>
            </a:r>
            <a:r>
              <a:rPr kumimoji="0" lang="en-GB" sz="1600" b="0" i="0" u="none" strike="noStrike" kern="1200" cap="none" spc="0" normalizeH="0" baseline="0" noProof="0">
                <a:ln>
                  <a:noFill/>
                </a:ln>
                <a:solidFill>
                  <a:srgbClr val="000000"/>
                </a:solidFill>
                <a:effectLst/>
                <a:uLnTx/>
                <a:uFillTx/>
                <a:latin typeface="Calibri"/>
                <a:ea typeface="Calibri"/>
                <a:cs typeface="Calibri"/>
              </a:rPr>
              <a:t>: </a:t>
            </a:r>
            <a:endParaRPr kumimoji="0" lang="en-US" sz="1600" b="0" i="0" u="none" strike="noStrike" kern="1200" cap="none" spc="0" normalizeH="0" baseline="0" noProof="0">
              <a:ln>
                <a:noFill/>
              </a:ln>
              <a:solidFill>
                <a:srgbClr val="3A3A3F"/>
              </a:solidFill>
              <a:effectLst/>
              <a:uLnTx/>
              <a:uFillTx/>
              <a:latin typeface="Calibri"/>
              <a:ea typeface="+mn-ea"/>
              <a:cs typeface="Calibri"/>
            </a:endParaRPr>
          </a:p>
          <a:p>
            <a:pPr marL="800100" marR="0" lvl="1" indent="-342900" algn="just" defTabSz="914400" rtl="0" eaLnBrk="1" fontAlgn="auto" latinLnBrk="0" hangingPunct="1">
              <a:lnSpc>
                <a:spcPct val="106000"/>
              </a:lnSpc>
              <a:spcBef>
                <a:spcPts val="0"/>
              </a:spcBef>
              <a:spcAft>
                <a:spcPts val="300"/>
              </a:spcAft>
              <a:buClrTx/>
              <a:buSzTx/>
              <a:buFontTx/>
              <a:buAutoNum type="romanLcPeriod"/>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rPr>
              <a:t>New </a:t>
            </a:r>
            <a:r>
              <a:rPr kumimoji="0" lang="en-GB" sz="1600" b="0" i="0" u="none" strike="noStrike" kern="1200" cap="none" spc="0" normalizeH="0" baseline="0" noProof="0" err="1">
                <a:ln>
                  <a:noFill/>
                </a:ln>
                <a:solidFill>
                  <a:srgbClr val="000000"/>
                </a:solidFill>
                <a:effectLst/>
                <a:uLnTx/>
                <a:uFillTx/>
                <a:latin typeface="Calibri"/>
                <a:ea typeface="Calibri"/>
                <a:cs typeface="Calibri"/>
              </a:rPr>
              <a:t>QoCDC</a:t>
            </a:r>
            <a:r>
              <a:rPr kumimoji="0" lang="en-GB" sz="1600" b="0" i="0" u="none" strike="noStrike" kern="1200" cap="none" spc="0" normalizeH="0" baseline="0" noProof="0">
                <a:ln>
                  <a:noFill/>
                </a:ln>
                <a:solidFill>
                  <a:srgbClr val="000000"/>
                </a:solidFill>
                <a:effectLst/>
                <a:uLnTx/>
                <a:uFillTx/>
                <a:latin typeface="Calibri"/>
                <a:ea typeface="Calibri"/>
                <a:cs typeface="Calibri"/>
              </a:rPr>
              <a:t> version with the appropriate severity level on certain rules has been deployed.</a:t>
            </a:r>
          </a:p>
          <a:p>
            <a:pPr marL="800100" marR="0" lvl="1" indent="-342900" algn="just" defTabSz="914400" rtl="0" eaLnBrk="1" fontAlgn="auto" latinLnBrk="0" hangingPunct="1">
              <a:lnSpc>
                <a:spcPct val="106000"/>
              </a:lnSpc>
              <a:spcBef>
                <a:spcPts val="0"/>
              </a:spcBef>
              <a:spcAft>
                <a:spcPts val="300"/>
              </a:spcAft>
              <a:buClrTx/>
              <a:buSzTx/>
              <a:buFontTx/>
              <a:buAutoNum type="romanLcPeriod"/>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rPr>
              <a:t>Approved Business Case for Operational Planning Data environment (OPDE) 2.0. Next step is launching the re-architecture phase.</a:t>
            </a:r>
          </a:p>
          <a:p>
            <a:pPr marL="800100" marR="0" lvl="1" indent="-342900" algn="just" defTabSz="914400" rtl="0" eaLnBrk="1" fontAlgn="auto" latinLnBrk="0" hangingPunct="1">
              <a:lnSpc>
                <a:spcPct val="106000"/>
              </a:lnSpc>
              <a:spcBef>
                <a:spcPts val="0"/>
              </a:spcBef>
              <a:spcAft>
                <a:spcPts val="300"/>
              </a:spcAft>
              <a:buClrTx/>
              <a:buSzTx/>
              <a:buFontTx/>
              <a:buAutoNum type="romanLcPeriod"/>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rPr>
              <a:t>A gap analysis between the Interoperability session and Operational process conducted to identify lessons learned and best practices. </a:t>
            </a:r>
          </a:p>
          <a:p>
            <a:pPr marL="342900" marR="0" lvl="0" indent="-342900" algn="just" defTabSz="914400" rtl="0" eaLnBrk="1" fontAlgn="auto" latinLnBrk="0" hangingPunct="1">
              <a:lnSpc>
                <a:spcPct val="106000"/>
              </a:lnSpc>
              <a:spcBef>
                <a:spcPts val="600"/>
              </a:spcBef>
              <a:spcAft>
                <a:spcPts val="600"/>
              </a:spcAft>
              <a:buClrTx/>
              <a:buSzTx/>
              <a:buFontTx/>
              <a:buAutoNum type="arabicPeriod"/>
              <a:tabLst/>
              <a:defRPr/>
            </a:pPr>
            <a:r>
              <a:rPr kumimoji="0" lang="en-GB" sz="1600" b="1" i="0" u="none" strike="noStrike" kern="1200" cap="none" spc="0" normalizeH="0" baseline="0" noProof="0">
                <a:ln>
                  <a:noFill/>
                </a:ln>
                <a:solidFill>
                  <a:srgbClr val="0F218B"/>
                </a:solidFill>
                <a:effectLst/>
                <a:uLnTx/>
                <a:uFillTx/>
                <a:latin typeface="Calibri"/>
                <a:ea typeface="Calibri"/>
                <a:cs typeface="Calibri"/>
              </a:rPr>
              <a:t>CGM completeness and TSOs/RCCs Inter-Operability Sessions:</a:t>
            </a:r>
            <a:endParaRPr kumimoji="0" lang="en-GB" sz="1600" b="0" i="0" u="none" strike="sngStrike" kern="1200" cap="none" spc="0" normalizeH="0" baseline="0" noProof="0">
              <a:ln>
                <a:noFill/>
              </a:ln>
              <a:solidFill>
                <a:srgbClr val="000000"/>
              </a:solidFill>
              <a:effectLst/>
              <a:highlight>
                <a:srgbClr val="FFFF00"/>
              </a:highlight>
              <a:uLnTx/>
              <a:uFillTx/>
              <a:latin typeface="Calibri"/>
              <a:ea typeface="+mn-ea"/>
              <a:cs typeface="Calibri"/>
              <a:sym typeface="Wingdings" panose="05000000000000000000" pitchFamily="2" charset="2"/>
            </a:endParaRPr>
          </a:p>
          <a:p>
            <a:pPr marL="800100" marR="0" lvl="1" indent="-342900" algn="just" defTabSz="914400" rtl="0" eaLnBrk="1" fontAlgn="auto" latinLnBrk="0" hangingPunct="1">
              <a:lnSpc>
                <a:spcPct val="106000"/>
              </a:lnSpc>
              <a:spcBef>
                <a:spcPts val="0"/>
              </a:spcBef>
              <a:spcAft>
                <a:spcPts val="300"/>
              </a:spcAft>
              <a:buClrTx/>
              <a:buSzTx/>
              <a:buFontTx/>
              <a:buAutoNum type="romanLcPeriod"/>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rPr>
              <a:t>Continuous maintenance of TSO and RCC issue tracking within dedicated JIRA system.</a:t>
            </a:r>
          </a:p>
        </p:txBody>
      </p:sp>
      <p:sp>
        <p:nvSpPr>
          <p:cNvPr id="5" name="TextBox 4">
            <a:extLst>
              <a:ext uri="{FF2B5EF4-FFF2-40B4-BE49-F238E27FC236}">
                <a16:creationId xmlns:a16="http://schemas.microsoft.com/office/drawing/2014/main" id="{6A8B787B-A4A7-0D3B-ADA0-9FBDA5087595}"/>
              </a:ext>
            </a:extLst>
          </p:cNvPr>
          <p:cNvSpPr txBox="1"/>
          <p:nvPr/>
        </p:nvSpPr>
        <p:spPr>
          <a:xfrm>
            <a:off x="239225" y="6199291"/>
            <a:ext cx="11713550" cy="342210"/>
          </a:xfrm>
          <a:prstGeom prst="rect">
            <a:avLst/>
          </a:prstGeom>
          <a:noFill/>
        </p:spPr>
        <p:txBody>
          <a:bodyPr wrap="square" lIns="91440" tIns="45720" rIns="91440" bIns="45720" rtlCol="0" anchor="t">
            <a:spAutoFit/>
          </a:bodyPr>
          <a:lstStyle/>
          <a:p>
            <a:pPr marL="342900" marR="0" lvl="0" indent="-342900" algn="just" defTabSz="914400" rtl="0" eaLnBrk="1" fontAlgn="auto" latinLnBrk="0" hangingPunct="1">
              <a:lnSpc>
                <a:spcPct val="106000"/>
              </a:lnSpc>
              <a:spcBef>
                <a:spcPts val="600"/>
              </a:spcBef>
              <a:spcAft>
                <a:spcPts val="600"/>
              </a:spcAft>
              <a:buClrTx/>
              <a:buSzTx/>
              <a:buFont typeface="+mj-lt"/>
              <a:buAutoNum type="arabicPeriod"/>
              <a:tabLst/>
              <a:defRPr/>
            </a:pPr>
            <a:r>
              <a:rPr kumimoji="0" lang="en-GB" sz="1600" b="1" i="0" u="none" strike="noStrike" kern="1200" cap="none" spc="0" normalizeH="0" baseline="0" noProof="0">
                <a:ln>
                  <a:noFill/>
                </a:ln>
                <a:solidFill>
                  <a:srgbClr val="0F218B"/>
                </a:solidFill>
                <a:effectLst/>
                <a:uLnTx/>
                <a:uFillTx/>
                <a:latin typeface="Calibri" panose="020F0502020204030204" pitchFamily="34" charset="0"/>
                <a:ea typeface="Calibri"/>
                <a:cs typeface="Calibri" panose="020F0502020204030204" pitchFamily="34" charset="0"/>
              </a:rPr>
              <a:t>Dedicated work on EMF benchmarking tasks (e.g. harmonising load flow parameters, replacement strategy). </a:t>
            </a:r>
          </a:p>
        </p:txBody>
      </p:sp>
      <p:sp>
        <p:nvSpPr>
          <p:cNvPr id="6" name="Text Placeholder 2">
            <a:extLst>
              <a:ext uri="{FF2B5EF4-FFF2-40B4-BE49-F238E27FC236}">
                <a16:creationId xmlns:a16="http://schemas.microsoft.com/office/drawing/2014/main" id="{439CF420-D126-326D-21BC-768802F7FF1F}"/>
              </a:ext>
            </a:extLst>
          </p:cNvPr>
          <p:cNvSpPr txBox="1">
            <a:spLocks/>
          </p:cNvSpPr>
          <p:nvPr/>
        </p:nvSpPr>
        <p:spPr>
          <a:xfrm>
            <a:off x="-10160" y="5636080"/>
            <a:ext cx="12192000" cy="442428"/>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rgbClr val="00947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Calibri"/>
                <a:ea typeface="Calibri"/>
                <a:cs typeface="Calibri"/>
              </a:rPr>
              <a:t>On-going actions (June 2025 – August 2025)</a:t>
            </a:r>
            <a:endParaRPr kumimoji="0" lang="en-GB" sz="2000" b="0" i="0" u="none" strike="noStrike" kern="1200" cap="none" spc="0" normalizeH="0" baseline="0" noProof="0">
              <a:ln>
                <a:noFill/>
              </a:ln>
              <a:solidFill>
                <a:srgbClr val="FFFFFF"/>
              </a:solidFill>
              <a:effectLst/>
              <a:uLnTx/>
              <a:uFillTx/>
              <a:latin typeface="Calibri"/>
              <a:ea typeface="Calibri"/>
              <a:cs typeface="Calibri"/>
            </a:endParaRPr>
          </a:p>
        </p:txBody>
      </p:sp>
      <p:sp>
        <p:nvSpPr>
          <p:cNvPr id="10" name="Text Placeholder 2">
            <a:extLst>
              <a:ext uri="{FF2B5EF4-FFF2-40B4-BE49-F238E27FC236}">
                <a16:creationId xmlns:a16="http://schemas.microsoft.com/office/drawing/2014/main" id="{D0EF4904-BC98-6235-52DE-FE5B5F9C3DB8}"/>
              </a:ext>
            </a:extLst>
          </p:cNvPr>
          <p:cNvSpPr txBox="1">
            <a:spLocks/>
          </p:cNvSpPr>
          <p:nvPr/>
        </p:nvSpPr>
        <p:spPr>
          <a:xfrm>
            <a:off x="0" y="1299959"/>
            <a:ext cx="12192000" cy="442428"/>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rgbClr val="00947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FFFFFF"/>
                </a:solidFill>
                <a:effectLst/>
                <a:uLnTx/>
                <a:uFillTx/>
                <a:latin typeface="Calibri"/>
                <a:ea typeface="Calibri"/>
                <a:cs typeface="Calibri"/>
              </a:rPr>
              <a:t>Main achievements during the period (June 2025 – August 2025)</a:t>
            </a:r>
          </a:p>
        </p:txBody>
      </p:sp>
      <p:sp>
        <p:nvSpPr>
          <p:cNvPr id="3" name="TextBox 2">
            <a:extLst>
              <a:ext uri="{FF2B5EF4-FFF2-40B4-BE49-F238E27FC236}">
                <a16:creationId xmlns:a16="http://schemas.microsoft.com/office/drawing/2014/main" id="{17F134E2-8ECF-90F4-0965-C06E86844F89}"/>
              </a:ext>
            </a:extLst>
          </p:cNvPr>
          <p:cNvSpPr txBox="1"/>
          <p:nvPr/>
        </p:nvSpPr>
        <p:spPr>
          <a:xfrm>
            <a:off x="208745" y="4533051"/>
            <a:ext cx="11713550" cy="1016560"/>
          </a:xfrm>
          <a:prstGeom prst="rect">
            <a:avLst/>
          </a:prstGeom>
          <a:noFill/>
        </p:spPr>
        <p:txBody>
          <a:bodyPr wrap="square" lIns="91440" tIns="45720" rIns="91440" bIns="45720" rtlCol="0" anchor="t">
            <a:spAutoFit/>
          </a:bodyPr>
          <a:lstStyle/>
          <a:p>
            <a:pPr marL="342900" marR="0" lvl="0" indent="-342900" algn="just" defTabSz="914400" rtl="0" eaLnBrk="1" fontAlgn="auto" latinLnBrk="0" hangingPunct="1">
              <a:lnSpc>
                <a:spcPct val="106000"/>
              </a:lnSpc>
              <a:spcBef>
                <a:spcPts val="600"/>
              </a:spcBef>
              <a:spcAft>
                <a:spcPts val="600"/>
              </a:spcAft>
              <a:buClrTx/>
              <a:buSzTx/>
              <a:buFontTx/>
              <a:buAutoNum type="arabicPeriod"/>
              <a:tabLst/>
              <a:defRPr/>
            </a:pPr>
            <a:r>
              <a:rPr kumimoji="0" lang="en-GB" sz="1600" b="1" i="0" u="none" strike="noStrike" kern="1200" cap="none" spc="0" normalizeH="0" baseline="0" noProof="0">
                <a:ln>
                  <a:noFill/>
                </a:ln>
                <a:solidFill>
                  <a:srgbClr val="0F218B"/>
                </a:solidFill>
                <a:effectLst/>
                <a:uLnTx/>
                <a:uFillTx/>
                <a:latin typeface="Calibri"/>
                <a:ea typeface="Calibri"/>
                <a:cs typeface="Calibri"/>
              </a:rPr>
              <a:t>Unstable OPDE release 11 which lead to inconsistent IGMs and CGMs availability</a:t>
            </a:r>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a:p>
            <a:pPr marL="800100" marR="0" lvl="1" indent="-342900" algn="just" defTabSz="914400" rtl="0" eaLnBrk="1" fontAlgn="auto" latinLnBrk="0" hangingPunct="1">
              <a:lnSpc>
                <a:spcPct val="106000"/>
              </a:lnSpc>
              <a:spcBef>
                <a:spcPts val="600"/>
              </a:spcBef>
              <a:spcAft>
                <a:spcPts val="600"/>
              </a:spcAft>
              <a:buClrTx/>
              <a:buSzTx/>
              <a:buFontTx/>
              <a:buAutoNum type="romanLcPeriod"/>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rPr>
              <a:t>The availability of IGMs models have been improved over the past weeks, however, the OPDE performance issues limiting the entire process are currently under investigation under the development and release management team. </a:t>
            </a:r>
            <a:endParaRPr kumimoji="0" lang="en-GB"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4" name="Text Placeholder 2">
            <a:extLst>
              <a:ext uri="{FF2B5EF4-FFF2-40B4-BE49-F238E27FC236}">
                <a16:creationId xmlns:a16="http://schemas.microsoft.com/office/drawing/2014/main" id="{21FD7A05-C5E7-417C-6CE4-0762AFBA5EE0}"/>
              </a:ext>
            </a:extLst>
          </p:cNvPr>
          <p:cNvSpPr txBox="1">
            <a:spLocks/>
          </p:cNvSpPr>
          <p:nvPr/>
        </p:nvSpPr>
        <p:spPr>
          <a:xfrm>
            <a:off x="0" y="3990159"/>
            <a:ext cx="12192000" cy="442428"/>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0" kern="1200">
                <a:solidFill>
                  <a:srgbClr val="00947F"/>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Calibri"/>
                <a:ea typeface="Calibri"/>
                <a:cs typeface="Calibri"/>
              </a:rPr>
              <a:t>Challenges (June 2025 – August 2025)</a:t>
            </a:r>
            <a:endParaRPr kumimoji="0" lang="en-GB" sz="2000" b="0" i="0" u="none" strike="noStrike" kern="1200" cap="none" spc="0" normalizeH="0" baseline="0" noProof="0">
              <a:ln>
                <a:noFill/>
              </a:ln>
              <a:solidFill>
                <a:srgbClr val="FFFFFF"/>
              </a:solidFill>
              <a:effectLst/>
              <a:uLnTx/>
              <a:uFillTx/>
              <a:latin typeface="Calibri"/>
              <a:ea typeface="Calibri"/>
              <a:cs typeface="Calibri"/>
            </a:endParaRPr>
          </a:p>
        </p:txBody>
      </p:sp>
    </p:spTree>
    <p:extLst>
      <p:ext uri="{BB962C8B-B14F-4D97-AF65-F5344CB8AC3E}">
        <p14:creationId xmlns:p14="http://schemas.microsoft.com/office/powerpoint/2010/main" val="333580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106" y="536007"/>
            <a:ext cx="11617788" cy="356467"/>
          </a:xfrm>
        </p:spPr>
        <p:txBody>
          <a:bodyPr/>
          <a:lstStyle/>
          <a:p>
            <a:r>
              <a:rPr lang="en-GB"/>
              <a:t>Capacity Calculation Regions – Roadmap for go-live of CGMES based services</a:t>
            </a:r>
          </a:p>
        </p:txBody>
      </p:sp>
      <p:grpSp>
        <p:nvGrpSpPr>
          <p:cNvPr id="2" name="Group 1">
            <a:extLst>
              <a:ext uri="{FF2B5EF4-FFF2-40B4-BE49-F238E27FC236}">
                <a16:creationId xmlns:a16="http://schemas.microsoft.com/office/drawing/2014/main" id="{523AD69B-3951-6010-4FD8-275876924E50}"/>
              </a:ext>
            </a:extLst>
          </p:cNvPr>
          <p:cNvGrpSpPr/>
          <p:nvPr/>
        </p:nvGrpSpPr>
        <p:grpSpPr>
          <a:xfrm>
            <a:off x="497534" y="1182265"/>
            <a:ext cx="11694466" cy="5384006"/>
            <a:chOff x="323836" y="925270"/>
            <a:chExt cx="11791001" cy="5864851"/>
          </a:xfrm>
        </p:grpSpPr>
        <p:sp>
          <p:nvSpPr>
            <p:cNvPr id="148" name="TextBox 147">
              <a:extLst>
                <a:ext uri="{FF2B5EF4-FFF2-40B4-BE49-F238E27FC236}">
                  <a16:creationId xmlns:a16="http://schemas.microsoft.com/office/drawing/2014/main" id="{D72BA106-E800-DDC9-BC85-6B688DFC42FC}"/>
                </a:ext>
              </a:extLst>
            </p:cNvPr>
            <p:cNvSpPr txBox="1"/>
            <p:nvPr/>
          </p:nvSpPr>
          <p:spPr>
            <a:xfrm>
              <a:off x="8486801" y="1025362"/>
              <a:ext cx="3628036" cy="5749777"/>
            </a:xfrm>
            <a:prstGeom prst="rect">
              <a:avLst/>
            </a:prstGeom>
            <a:solidFill>
              <a:schemeClr val="bg1"/>
            </a:solid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GB" sz="1200" u="sng">
                  <a:solidFill>
                    <a:srgbClr val="20188A"/>
                  </a:solidFill>
                  <a:latin typeface="Arial" panose="020B0604020202020204" pitchFamily="34" charset="0"/>
                  <a:cs typeface="Arial" panose="020B0604020202020204" pitchFamily="34" charset="0"/>
                </a:rPr>
                <a:t>REGIONS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BAL = Baltic</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COR = Core</a:t>
              </a:r>
            </a:p>
            <a:p>
              <a:pPr marL="0" marR="0" lvl="0" indent="0" algn="r" defTabSz="457200" rtl="0" eaLnBrk="1" fontAlgn="auto" latinLnBrk="0" hangingPunct="1">
                <a:lnSpc>
                  <a:spcPct val="100000"/>
                </a:lnSpc>
                <a:spcBef>
                  <a:spcPts val="0"/>
                </a:spcBef>
                <a:spcAft>
                  <a:spcPts val="0"/>
                </a:spcAft>
                <a:buClrTx/>
                <a:buSzTx/>
                <a:buFontTx/>
                <a:buNone/>
                <a:tabLst/>
                <a:defRPr/>
              </a:pPr>
              <a:r>
                <a:rPr lang="en-GB" sz="900">
                  <a:solidFill>
                    <a:srgbClr val="3A3A3F"/>
                  </a:solidFill>
                  <a:latin typeface="Arial" panose="020B0604020202020204" pitchFamily="34" charset="0"/>
                  <a:cs typeface="Arial" panose="020B0604020202020204" pitchFamily="34" charset="0"/>
                </a:rPr>
                <a:t>CE = Central Europe</a:t>
              </a:r>
              <a:endPar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GRT = GRIT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HAN = Hansa</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ITN = Italy North</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NOR = Nordic</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 = Pan-European/common delivery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SEE = South East Europe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SWE = South West Europe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GB" sz="1200" u="sng">
                  <a:solidFill>
                    <a:srgbClr val="20188A"/>
                  </a:solidFill>
                  <a:latin typeface="Arial" panose="020B0604020202020204" pitchFamily="34" charset="0"/>
                  <a:cs typeface="Arial" panose="020B0604020202020204" pitchFamily="34" charset="0"/>
                </a:rPr>
                <a:t>TIMEFRAMES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LT = Long Term (YR, MO)</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YR = Year-Ahead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WK = Week-Ahead (3D to 7D)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2D = Two days-ahead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DA = Day-Ahead</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ID = Intraday</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u="sng">
                  <a:solidFill>
                    <a:srgbClr val="20188A"/>
                  </a:solidFill>
                  <a:latin typeface="Arial" panose="020B0604020202020204" pitchFamily="34" charset="0"/>
                  <a:cs typeface="Arial" panose="020B0604020202020204" pitchFamily="34" charset="0"/>
                </a:rPr>
                <a:t>NB</a:t>
              </a:r>
              <a:r>
                <a:rPr kumimoji="0" lang="en-GB" sz="900" b="1" i="0" u="sng" strike="noStrike" kern="1200" cap="none" spc="0" normalizeH="0" baseline="0" noProof="0">
                  <a:ln>
                    <a:noFill/>
                  </a:ln>
                  <a:solidFill>
                    <a:srgbClr val="0FB29A">
                      <a:lumMod val="75000"/>
                    </a:srgbClr>
                  </a:solidFill>
                  <a:effectLst/>
                  <a:uLnTx/>
                  <a:uFillTx/>
                  <a:latin typeface="Arial" panose="020B0604020202020204" pitchFamily="34" charset="0"/>
                  <a:ea typeface="+mn-ea"/>
                  <a:cs typeface="Arial" panose="020B0604020202020204" pitchFamily="34" charset="0"/>
                </a:rPr>
                <a:t>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Nordic CSA-based simplified version without RAO; full ROSC scope to be added later; Nordic IGMs in CGMES, not on OPDE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CSA HAN-DA/ID* go live date within 12 months after respective Go-Live in Core &amp; Nordic CCR</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HAN DA/ID CC within 12M after application of pan-</a:t>
              </a:r>
              <a:r>
                <a:rPr lang="en-GB" sz="1000">
                  <a:solidFill>
                    <a:srgbClr val="3A3A3F"/>
                  </a:solidFill>
                  <a:latin typeface="Arial" panose="020B0604020202020204" pitchFamily="34" charset="0"/>
                  <a:cs typeface="Arial" panose="020B0604020202020204" pitchFamily="34" charset="0"/>
                </a:rPr>
                <a:t>E</a:t>
              </a:r>
              <a:r>
                <a:rPr kumimoji="0" lang="en-GB" sz="1000" b="0" i="0" u="none" strike="noStrike" kern="1200" cap="none" spc="0" normalizeH="0" baseline="0" noProof="0" err="1">
                  <a:ln>
                    <a:noFill/>
                  </a:ln>
                  <a:solidFill>
                    <a:srgbClr val="3A3A3F"/>
                  </a:solidFill>
                  <a:effectLst/>
                  <a:uLnTx/>
                  <a:uFillTx/>
                  <a:latin typeface="Arial" panose="020B0604020202020204" pitchFamily="34" charset="0"/>
                  <a:ea typeface="+mn-ea"/>
                  <a:cs typeface="Arial" panose="020B0604020202020204" pitchFamily="34" charset="0"/>
                </a:rPr>
                <a:t>uropean</a:t>
              </a: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 DA/ID CGM in CGMES format in Hansa ROSC</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3A3A3F"/>
                  </a:solidFill>
                  <a:latin typeface="Arial" panose="020B0604020202020204" pitchFamily="34" charset="0"/>
                  <a:cs typeface="Arial" panose="020B0604020202020204" pitchFamily="34" charset="0"/>
                </a:rPr>
                <a:t>Pan-EU STA does not rely on CGMs in CGMES.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3A3A3F"/>
                  </a:solidFill>
                  <a:latin typeface="Arial" panose="020B0604020202020204" pitchFamily="34" charset="0"/>
                  <a:cs typeface="Arial" panose="020B0604020202020204" pitchFamily="34" charset="0"/>
                </a:rPr>
                <a:t>CE stepwise DA/ID CROSA go-live is subject to the decision whether there will be a go-live with DA CROSA only</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ITN to be merged with Core to form CE.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a:solidFill>
                    <a:srgbClr val="3A3A3F"/>
                  </a:solidFill>
                  <a:latin typeface="Arial" panose="020B0604020202020204" pitchFamily="34" charset="0"/>
                  <a:cs typeface="Arial" panose="020B0604020202020204" pitchFamily="34" charset="0"/>
                </a:rPr>
                <a:t>SEE in the process of defining a new timeline.</a:t>
              </a:r>
              <a:endPar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cxnSp>
          <p:nvCxnSpPr>
            <p:cNvPr id="3" name="Elbow Connector 299">
              <a:extLst>
                <a:ext uri="{FF2B5EF4-FFF2-40B4-BE49-F238E27FC236}">
                  <a16:creationId xmlns:a16="http://schemas.microsoft.com/office/drawing/2014/main" id="{30FDEC8C-7FC0-5233-570B-855C1C029990}"/>
                </a:ext>
              </a:extLst>
            </p:cNvPr>
            <p:cNvCxnSpPr>
              <a:cxnSpLocks/>
              <a:endCxn id="49" idx="3"/>
            </p:cNvCxnSpPr>
            <p:nvPr/>
          </p:nvCxnSpPr>
          <p:spPr>
            <a:xfrm rot="16200000" flipV="1">
              <a:off x="6444606" y="2965027"/>
              <a:ext cx="448118" cy="4091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Elbow Connector 96">
              <a:extLst>
                <a:ext uri="{FF2B5EF4-FFF2-40B4-BE49-F238E27FC236}">
                  <a16:creationId xmlns:a16="http://schemas.microsoft.com/office/drawing/2014/main" id="{5F535DE8-C437-BE07-88D6-F8E4765F58EE}"/>
                </a:ext>
              </a:extLst>
            </p:cNvPr>
            <p:cNvCxnSpPr>
              <a:cxnSpLocks/>
              <a:stCxn id="108" idx="1"/>
            </p:cNvCxnSpPr>
            <p:nvPr/>
          </p:nvCxnSpPr>
          <p:spPr>
            <a:xfrm rot="16200000" flipV="1">
              <a:off x="1597210" y="2886638"/>
              <a:ext cx="509201" cy="100619"/>
            </a:xfrm>
            <a:prstGeom prst="bentConnector3">
              <a:avLst>
                <a:gd name="adj1" fmla="val 9843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DB56870C-87DF-5C72-4F60-E75EF1D63CAD}"/>
                </a:ext>
              </a:extLst>
            </p:cNvPr>
            <p:cNvCxnSpPr>
              <a:cxnSpLocks/>
              <a:stCxn id="95" idx="3"/>
              <a:endCxn id="127" idx="0"/>
            </p:cNvCxnSpPr>
            <p:nvPr/>
          </p:nvCxnSpPr>
          <p:spPr>
            <a:xfrm>
              <a:off x="6984709" y="2992909"/>
              <a:ext cx="13711" cy="19079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99BBB3-E1E0-01AC-B893-B34B42ED24FF}"/>
                </a:ext>
              </a:extLst>
            </p:cNvPr>
            <p:cNvSpPr/>
            <p:nvPr/>
          </p:nvSpPr>
          <p:spPr>
            <a:xfrm>
              <a:off x="7338364" y="925270"/>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2030+</a:t>
              </a:r>
            </a:p>
          </p:txBody>
        </p:sp>
        <p:sp>
          <p:nvSpPr>
            <p:cNvPr id="11" name="Rectangle 10">
              <a:extLst>
                <a:ext uri="{FF2B5EF4-FFF2-40B4-BE49-F238E27FC236}">
                  <a16:creationId xmlns:a16="http://schemas.microsoft.com/office/drawing/2014/main" id="{10054917-DBA1-D580-AA76-078BD858697B}"/>
                </a:ext>
              </a:extLst>
            </p:cNvPr>
            <p:cNvSpPr/>
            <p:nvPr/>
          </p:nvSpPr>
          <p:spPr>
            <a:xfrm rot="16200000">
              <a:off x="-169560" y="4330408"/>
              <a:ext cx="1114837"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STA</a:t>
              </a:r>
            </a:p>
          </p:txBody>
        </p:sp>
        <p:sp>
          <p:nvSpPr>
            <p:cNvPr id="12" name="Rectangle 11">
              <a:extLst>
                <a:ext uri="{FF2B5EF4-FFF2-40B4-BE49-F238E27FC236}">
                  <a16:creationId xmlns:a16="http://schemas.microsoft.com/office/drawing/2014/main" id="{AAE5BF74-C03B-48CC-C7B9-BABBD7DE4C71}"/>
                </a:ext>
              </a:extLst>
            </p:cNvPr>
            <p:cNvSpPr/>
            <p:nvPr/>
          </p:nvSpPr>
          <p:spPr>
            <a:xfrm>
              <a:off x="513036" y="3837010"/>
              <a:ext cx="7905940" cy="11148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4BB18AD-EBD1-0999-834F-8404022182CC}"/>
                </a:ext>
              </a:extLst>
            </p:cNvPr>
            <p:cNvSpPr/>
            <p:nvPr/>
          </p:nvSpPr>
          <p:spPr>
            <a:xfrm rot="16200000">
              <a:off x="-486409" y="5811075"/>
              <a:ext cx="1748539"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OPC</a:t>
              </a:r>
            </a:p>
          </p:txBody>
        </p:sp>
        <p:sp>
          <p:nvSpPr>
            <p:cNvPr id="14" name="Rectangle 13">
              <a:extLst>
                <a:ext uri="{FF2B5EF4-FFF2-40B4-BE49-F238E27FC236}">
                  <a16:creationId xmlns:a16="http://schemas.microsoft.com/office/drawing/2014/main" id="{BF972144-EDC6-A3E1-ACF8-B2BCD3640691}"/>
                </a:ext>
              </a:extLst>
            </p:cNvPr>
            <p:cNvSpPr/>
            <p:nvPr/>
          </p:nvSpPr>
          <p:spPr>
            <a:xfrm>
              <a:off x="513037" y="5000830"/>
              <a:ext cx="7905939" cy="17485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D38169AA-0A47-8835-019E-A2EFA2BD4FA7}"/>
                </a:ext>
              </a:extLst>
            </p:cNvPr>
            <p:cNvSpPr txBox="1"/>
            <p:nvPr/>
          </p:nvSpPr>
          <p:spPr>
            <a:xfrm>
              <a:off x="567186" y="6165066"/>
              <a:ext cx="954694" cy="317230"/>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Region-specific process</a:t>
              </a:r>
            </a:p>
          </p:txBody>
        </p:sp>
        <p:sp>
          <p:nvSpPr>
            <p:cNvPr id="18" name="Rectangle 17">
              <a:extLst>
                <a:ext uri="{FF2B5EF4-FFF2-40B4-BE49-F238E27FC236}">
                  <a16:creationId xmlns:a16="http://schemas.microsoft.com/office/drawing/2014/main" id="{D0EE9F4E-1D94-F5BC-C0A9-CC779084C2D2}"/>
                </a:ext>
              </a:extLst>
            </p:cNvPr>
            <p:cNvSpPr/>
            <p:nvPr/>
          </p:nvSpPr>
          <p:spPr>
            <a:xfrm rot="16200000">
              <a:off x="-233125" y="1766651"/>
              <a:ext cx="1241960"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CSA</a:t>
              </a:r>
              <a:endPar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4853CFE1-A21C-94AA-0964-358F85558E42}"/>
                </a:ext>
              </a:extLst>
            </p:cNvPr>
            <p:cNvSpPr/>
            <p:nvPr/>
          </p:nvSpPr>
          <p:spPr>
            <a:xfrm>
              <a:off x="513036" y="1216408"/>
              <a:ext cx="7905940" cy="12419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1651B040-B371-073A-930F-2CC070A371DC}"/>
                </a:ext>
              </a:extLst>
            </p:cNvPr>
            <p:cNvSpPr/>
            <p:nvPr/>
          </p:nvSpPr>
          <p:spPr>
            <a:xfrm rot="16200000">
              <a:off x="-260218" y="3084950"/>
              <a:ext cx="1296144"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CCC</a:t>
              </a:r>
            </a:p>
          </p:txBody>
        </p:sp>
        <p:sp>
          <p:nvSpPr>
            <p:cNvPr id="21" name="Rectangle 20">
              <a:extLst>
                <a:ext uri="{FF2B5EF4-FFF2-40B4-BE49-F238E27FC236}">
                  <a16:creationId xmlns:a16="http://schemas.microsoft.com/office/drawing/2014/main" id="{C8957E48-EE9D-A550-7DF7-241B91988CBF}"/>
                </a:ext>
              </a:extLst>
            </p:cNvPr>
            <p:cNvSpPr/>
            <p:nvPr/>
          </p:nvSpPr>
          <p:spPr>
            <a:xfrm>
              <a:off x="513036" y="2500896"/>
              <a:ext cx="7905940" cy="12959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C61425AD-BD71-90D9-0F27-4ABE4C842866}"/>
                </a:ext>
              </a:extLst>
            </p:cNvPr>
            <p:cNvSpPr txBox="1"/>
            <p:nvPr/>
          </p:nvSpPr>
          <p:spPr>
            <a:xfrm>
              <a:off x="548386" y="3069328"/>
              <a:ext cx="975528" cy="437620"/>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Regional Capacity Calculation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(LT / DA / ID / B)</a:t>
              </a:r>
            </a:p>
          </p:txBody>
        </p:sp>
        <p:sp>
          <p:nvSpPr>
            <p:cNvPr id="23" name="TextBox 22">
              <a:extLst>
                <a:ext uri="{FF2B5EF4-FFF2-40B4-BE49-F238E27FC236}">
                  <a16:creationId xmlns:a16="http://schemas.microsoft.com/office/drawing/2014/main" id="{F38C3A33-F30A-BFF9-4E73-E3B6BFB2B4CE}"/>
                </a:ext>
              </a:extLst>
            </p:cNvPr>
            <p:cNvSpPr txBox="1"/>
            <p:nvPr/>
          </p:nvSpPr>
          <p:spPr>
            <a:xfrm>
              <a:off x="561019" y="1780098"/>
              <a:ext cx="955704" cy="322707"/>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CROSA</a:t>
              </a:r>
            </a:p>
          </p:txBody>
        </p:sp>
        <p:sp>
          <p:nvSpPr>
            <p:cNvPr id="24" name="Rectangle 23">
              <a:extLst>
                <a:ext uri="{FF2B5EF4-FFF2-40B4-BE49-F238E27FC236}">
                  <a16:creationId xmlns:a16="http://schemas.microsoft.com/office/drawing/2014/main" id="{F0CF3F75-92EC-6DBD-C15A-C18DA437E60F}"/>
                </a:ext>
              </a:extLst>
            </p:cNvPr>
            <p:cNvSpPr/>
            <p:nvPr/>
          </p:nvSpPr>
          <p:spPr>
            <a:xfrm>
              <a:off x="1672595" y="930233"/>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2025</a:t>
              </a:r>
            </a:p>
          </p:txBody>
        </p:sp>
        <p:sp>
          <p:nvSpPr>
            <p:cNvPr id="25" name="Rectangle 24">
              <a:extLst>
                <a:ext uri="{FF2B5EF4-FFF2-40B4-BE49-F238E27FC236}">
                  <a16:creationId xmlns:a16="http://schemas.microsoft.com/office/drawing/2014/main" id="{5D8DF333-D075-68A7-32D9-2DE383FC19F4}"/>
                </a:ext>
              </a:extLst>
            </p:cNvPr>
            <p:cNvSpPr/>
            <p:nvPr/>
          </p:nvSpPr>
          <p:spPr>
            <a:xfrm>
              <a:off x="2801173" y="925761"/>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2026</a:t>
              </a:r>
            </a:p>
          </p:txBody>
        </p:sp>
        <p:sp>
          <p:nvSpPr>
            <p:cNvPr id="26" name="Rectangle 25">
              <a:extLst>
                <a:ext uri="{FF2B5EF4-FFF2-40B4-BE49-F238E27FC236}">
                  <a16:creationId xmlns:a16="http://schemas.microsoft.com/office/drawing/2014/main" id="{A7B2085A-1CEE-2A4F-A4CA-C6CFA411F2F0}"/>
                </a:ext>
              </a:extLst>
            </p:cNvPr>
            <p:cNvSpPr/>
            <p:nvPr/>
          </p:nvSpPr>
          <p:spPr>
            <a:xfrm>
              <a:off x="3932633" y="925761"/>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2027</a:t>
              </a:r>
            </a:p>
          </p:txBody>
        </p:sp>
        <p:sp>
          <p:nvSpPr>
            <p:cNvPr id="27" name="Rectangle 26">
              <a:extLst>
                <a:ext uri="{FF2B5EF4-FFF2-40B4-BE49-F238E27FC236}">
                  <a16:creationId xmlns:a16="http://schemas.microsoft.com/office/drawing/2014/main" id="{6F4E0998-D0B8-C066-18DD-F6AD854A62CC}"/>
                </a:ext>
              </a:extLst>
            </p:cNvPr>
            <p:cNvSpPr/>
            <p:nvPr/>
          </p:nvSpPr>
          <p:spPr>
            <a:xfrm>
              <a:off x="5064093" y="925463"/>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2028</a:t>
              </a:r>
            </a:p>
          </p:txBody>
        </p:sp>
        <p:sp>
          <p:nvSpPr>
            <p:cNvPr id="28" name="Rectangle 27">
              <a:extLst>
                <a:ext uri="{FF2B5EF4-FFF2-40B4-BE49-F238E27FC236}">
                  <a16:creationId xmlns:a16="http://schemas.microsoft.com/office/drawing/2014/main" id="{C029E564-8AF9-8904-5DB9-F8E0D50A4569}"/>
                </a:ext>
              </a:extLst>
            </p:cNvPr>
            <p:cNvSpPr/>
            <p:nvPr/>
          </p:nvSpPr>
          <p:spPr>
            <a:xfrm>
              <a:off x="6195553" y="925463"/>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2029</a:t>
              </a:r>
            </a:p>
          </p:txBody>
        </p:sp>
        <p:cxnSp>
          <p:nvCxnSpPr>
            <p:cNvPr id="29" name="Straight Connector 28">
              <a:extLst>
                <a:ext uri="{FF2B5EF4-FFF2-40B4-BE49-F238E27FC236}">
                  <a16:creationId xmlns:a16="http://schemas.microsoft.com/office/drawing/2014/main" id="{EB0668CE-59F5-0876-4047-240403DC86F6}"/>
                </a:ext>
              </a:extLst>
            </p:cNvPr>
            <p:cNvCxnSpPr>
              <a:cxnSpLocks/>
            </p:cNvCxnSpPr>
            <p:nvPr/>
          </p:nvCxnSpPr>
          <p:spPr>
            <a:xfrm>
              <a:off x="1675912" y="3204312"/>
              <a:ext cx="6732750" cy="1599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BA59F5F-01A8-4DF8-BB26-B62116B1D16F}"/>
                </a:ext>
              </a:extLst>
            </p:cNvPr>
            <p:cNvSpPr/>
            <p:nvPr/>
          </p:nvSpPr>
          <p:spPr>
            <a:xfrm>
              <a:off x="1149401" y="1489424"/>
              <a:ext cx="460392" cy="249067"/>
            </a:xfrm>
            <a:prstGeom prst="rect">
              <a:avLst/>
            </a:prstGeom>
            <a:solidFill>
              <a:srgbClr val="00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BAL-DA/ID*</a:t>
              </a:r>
            </a:p>
          </p:txBody>
        </p:sp>
        <p:sp>
          <p:nvSpPr>
            <p:cNvPr id="31" name="Rectangle 30">
              <a:extLst>
                <a:ext uri="{FF2B5EF4-FFF2-40B4-BE49-F238E27FC236}">
                  <a16:creationId xmlns:a16="http://schemas.microsoft.com/office/drawing/2014/main" id="{AC71A3AC-33DA-30F9-1811-460073829DAD}"/>
                </a:ext>
              </a:extLst>
            </p:cNvPr>
            <p:cNvSpPr/>
            <p:nvPr/>
          </p:nvSpPr>
          <p:spPr>
            <a:xfrm>
              <a:off x="6787116" y="1537000"/>
              <a:ext cx="325946" cy="12383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CE-ID</a:t>
              </a:r>
              <a:endParaRPr kumimoji="0" lang="en-GB" sz="7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32" name="Rectangle 31">
              <a:extLst>
                <a:ext uri="{FF2B5EF4-FFF2-40B4-BE49-F238E27FC236}">
                  <a16:creationId xmlns:a16="http://schemas.microsoft.com/office/drawing/2014/main" id="{D4B89B41-7AF2-A46B-75A2-F8CBF2E22E7E}"/>
                </a:ext>
              </a:extLst>
            </p:cNvPr>
            <p:cNvSpPr/>
            <p:nvPr/>
          </p:nvSpPr>
          <p:spPr>
            <a:xfrm>
              <a:off x="7960959" y="1389178"/>
              <a:ext cx="438542" cy="27766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HAN-DA/ID</a:t>
              </a:r>
            </a:p>
          </p:txBody>
        </p:sp>
        <p:sp>
          <p:nvSpPr>
            <p:cNvPr id="34" name="Rectangle 33">
              <a:extLst>
                <a:ext uri="{FF2B5EF4-FFF2-40B4-BE49-F238E27FC236}">
                  <a16:creationId xmlns:a16="http://schemas.microsoft.com/office/drawing/2014/main" id="{061AE34E-E433-8AFC-BFC3-B5F9AC47A76A}"/>
                </a:ext>
              </a:extLst>
            </p:cNvPr>
            <p:cNvSpPr/>
            <p:nvPr/>
          </p:nvSpPr>
          <p:spPr>
            <a:xfrm>
              <a:off x="2878914" y="1239289"/>
              <a:ext cx="407960" cy="139586"/>
            </a:xfrm>
            <a:prstGeom prst="rect">
              <a:avLst/>
            </a:prstGeom>
            <a:solidFill>
              <a:srgbClr val="BFBFB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SEE-DA</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35" name="Rectangle 34">
              <a:extLst>
                <a:ext uri="{FF2B5EF4-FFF2-40B4-BE49-F238E27FC236}">
                  <a16:creationId xmlns:a16="http://schemas.microsoft.com/office/drawing/2014/main" id="{5899D2E2-13CA-FF61-625B-1D533A5794E6}"/>
                </a:ext>
              </a:extLst>
            </p:cNvPr>
            <p:cNvSpPr/>
            <p:nvPr/>
          </p:nvSpPr>
          <p:spPr>
            <a:xfrm>
              <a:off x="3940228" y="1152179"/>
              <a:ext cx="376982" cy="1225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SWE-DA</a:t>
              </a:r>
            </a:p>
          </p:txBody>
        </p:sp>
        <p:cxnSp>
          <p:nvCxnSpPr>
            <p:cNvPr id="36" name="Elbow Connector 165">
              <a:extLst>
                <a:ext uri="{FF2B5EF4-FFF2-40B4-BE49-F238E27FC236}">
                  <a16:creationId xmlns:a16="http://schemas.microsoft.com/office/drawing/2014/main" id="{AE082D46-20D6-51D3-29CB-278393E6AC6A}"/>
                </a:ext>
              </a:extLst>
            </p:cNvPr>
            <p:cNvCxnSpPr>
              <a:cxnSpLocks/>
              <a:endCxn id="30" idx="3"/>
            </p:cNvCxnSpPr>
            <p:nvPr/>
          </p:nvCxnSpPr>
          <p:spPr>
            <a:xfrm rot="16200000" flipV="1">
              <a:off x="1531109" y="1692643"/>
              <a:ext cx="230934" cy="73563"/>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09B338-1E3B-6008-8029-D398091E2B4E}"/>
                </a:ext>
              </a:extLst>
            </p:cNvPr>
            <p:cNvCxnSpPr>
              <a:cxnSpLocks/>
            </p:cNvCxnSpPr>
            <p:nvPr/>
          </p:nvCxnSpPr>
          <p:spPr>
            <a:xfrm>
              <a:off x="1672595" y="1863335"/>
              <a:ext cx="6760953" cy="10308"/>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F3959E9-8F4D-DB7C-10D7-D78DC9DEDA27}"/>
                </a:ext>
              </a:extLst>
            </p:cNvPr>
            <p:cNvSpPr/>
            <p:nvPr/>
          </p:nvSpPr>
          <p:spPr>
            <a:xfrm>
              <a:off x="1427417" y="2534510"/>
              <a:ext cx="436425" cy="221647"/>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BAL-LT/DA/ID</a:t>
              </a:r>
            </a:p>
          </p:txBody>
        </p:sp>
        <p:cxnSp>
          <p:nvCxnSpPr>
            <p:cNvPr id="40" name="Straight Connector 39">
              <a:extLst>
                <a:ext uri="{FF2B5EF4-FFF2-40B4-BE49-F238E27FC236}">
                  <a16:creationId xmlns:a16="http://schemas.microsoft.com/office/drawing/2014/main" id="{DAD3D094-A25C-A868-E415-2072C231C57C}"/>
                </a:ext>
              </a:extLst>
            </p:cNvPr>
            <p:cNvCxnSpPr>
              <a:cxnSpLocks/>
            </p:cNvCxnSpPr>
            <p:nvPr/>
          </p:nvCxnSpPr>
          <p:spPr>
            <a:xfrm>
              <a:off x="1659321" y="6239087"/>
              <a:ext cx="6775300"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997F4A3-E262-86D4-482A-9C940F555268}"/>
                </a:ext>
              </a:extLst>
            </p:cNvPr>
            <p:cNvSpPr/>
            <p:nvPr/>
          </p:nvSpPr>
          <p:spPr>
            <a:xfrm>
              <a:off x="1750351" y="6569047"/>
              <a:ext cx="397804" cy="131967"/>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BAL-YR</a:t>
              </a:r>
            </a:p>
          </p:txBody>
        </p:sp>
        <p:cxnSp>
          <p:nvCxnSpPr>
            <p:cNvPr id="42" name="Elbow Connector 51">
              <a:extLst>
                <a:ext uri="{FF2B5EF4-FFF2-40B4-BE49-F238E27FC236}">
                  <a16:creationId xmlns:a16="http://schemas.microsoft.com/office/drawing/2014/main" id="{0AFBECB2-0D59-B2A8-5849-7DC50F1D8724}"/>
                </a:ext>
              </a:extLst>
            </p:cNvPr>
            <p:cNvCxnSpPr>
              <a:cxnSpLocks/>
              <a:endCxn id="41" idx="1"/>
            </p:cNvCxnSpPr>
            <p:nvPr/>
          </p:nvCxnSpPr>
          <p:spPr>
            <a:xfrm rot="16200000" flipH="1">
              <a:off x="1597877" y="6482557"/>
              <a:ext cx="227870" cy="77078"/>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16FA6C-2A05-BBC9-051B-7FC1BC081DCB}"/>
                </a:ext>
              </a:extLst>
            </p:cNvPr>
            <p:cNvCxnSpPr>
              <a:cxnSpLocks/>
            </p:cNvCxnSpPr>
            <p:nvPr/>
          </p:nvCxnSpPr>
          <p:spPr>
            <a:xfrm>
              <a:off x="1686350" y="4211208"/>
              <a:ext cx="672231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ACC051-D36A-4A73-9601-662A4B699DE8}"/>
                </a:ext>
              </a:extLst>
            </p:cNvPr>
            <p:cNvSpPr txBox="1"/>
            <p:nvPr/>
          </p:nvSpPr>
          <p:spPr>
            <a:xfrm>
              <a:off x="561019" y="3998191"/>
              <a:ext cx="955704" cy="322707"/>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Pan-European process</a:t>
              </a:r>
            </a:p>
          </p:txBody>
        </p:sp>
        <p:cxnSp>
          <p:nvCxnSpPr>
            <p:cNvPr id="46" name="Elbow Connector 96">
              <a:extLst>
                <a:ext uri="{FF2B5EF4-FFF2-40B4-BE49-F238E27FC236}">
                  <a16:creationId xmlns:a16="http://schemas.microsoft.com/office/drawing/2014/main" id="{6C70846B-B56E-0098-58A3-9DF88C35306D}"/>
                </a:ext>
              </a:extLst>
            </p:cNvPr>
            <p:cNvCxnSpPr>
              <a:cxnSpLocks/>
              <a:endCxn id="47" idx="3"/>
            </p:cNvCxnSpPr>
            <p:nvPr/>
          </p:nvCxnSpPr>
          <p:spPr>
            <a:xfrm rot="16200000" flipV="1">
              <a:off x="5526618" y="2847620"/>
              <a:ext cx="638618" cy="12385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CC2AD9E-F706-B06A-77BD-837C716BA267}"/>
                </a:ext>
              </a:extLst>
            </p:cNvPr>
            <p:cNvSpPr/>
            <p:nvPr/>
          </p:nvSpPr>
          <p:spPr>
            <a:xfrm>
              <a:off x="5219478" y="2518930"/>
              <a:ext cx="564523" cy="14261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IDCCb</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49" name="Rectangle 48">
              <a:extLst>
                <a:ext uri="{FF2B5EF4-FFF2-40B4-BE49-F238E27FC236}">
                  <a16:creationId xmlns:a16="http://schemas.microsoft.com/office/drawing/2014/main" id="{D4CFC6F0-E178-F926-D928-DE1DFFC3F70F}"/>
                </a:ext>
              </a:extLst>
            </p:cNvPr>
            <p:cNvSpPr/>
            <p:nvPr/>
          </p:nvSpPr>
          <p:spPr>
            <a:xfrm>
              <a:off x="6085391" y="2690347"/>
              <a:ext cx="562816" cy="14215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IDCCc</a:t>
              </a: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/d</a:t>
              </a:r>
            </a:p>
          </p:txBody>
        </p:sp>
        <p:sp>
          <p:nvSpPr>
            <p:cNvPr id="50" name="Rectangle 49">
              <a:extLst>
                <a:ext uri="{FF2B5EF4-FFF2-40B4-BE49-F238E27FC236}">
                  <a16:creationId xmlns:a16="http://schemas.microsoft.com/office/drawing/2014/main" id="{0E907CBE-F7BA-846A-FBC1-C70FBFECCDD5}"/>
                </a:ext>
              </a:extLst>
            </p:cNvPr>
            <p:cNvSpPr/>
            <p:nvPr/>
          </p:nvSpPr>
          <p:spPr>
            <a:xfrm>
              <a:off x="1692719" y="4433947"/>
              <a:ext cx="322065" cy="13196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51" name="Rectangle 50">
              <a:extLst>
                <a:ext uri="{FF2B5EF4-FFF2-40B4-BE49-F238E27FC236}">
                  <a16:creationId xmlns:a16="http://schemas.microsoft.com/office/drawing/2014/main" id="{040CEE32-7A06-B810-6A83-E5CB5FB119AE}"/>
                </a:ext>
              </a:extLst>
            </p:cNvPr>
            <p:cNvSpPr/>
            <p:nvPr/>
          </p:nvSpPr>
          <p:spPr>
            <a:xfrm>
              <a:off x="5515017" y="2861261"/>
              <a:ext cx="373003" cy="2331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GRT-DA/ID/B</a:t>
              </a:r>
            </a:p>
          </p:txBody>
        </p:sp>
        <p:cxnSp>
          <p:nvCxnSpPr>
            <p:cNvPr id="52" name="Elbow Connector 115">
              <a:extLst>
                <a:ext uri="{FF2B5EF4-FFF2-40B4-BE49-F238E27FC236}">
                  <a16:creationId xmlns:a16="http://schemas.microsoft.com/office/drawing/2014/main" id="{3597131D-9068-55C3-632D-649DDF8D4E89}"/>
                </a:ext>
              </a:extLst>
            </p:cNvPr>
            <p:cNvCxnSpPr>
              <a:cxnSpLocks/>
              <a:endCxn id="51" idx="1"/>
            </p:cNvCxnSpPr>
            <p:nvPr/>
          </p:nvCxnSpPr>
          <p:spPr>
            <a:xfrm rot="16200000" flipV="1">
              <a:off x="5401013" y="3091859"/>
              <a:ext cx="240290" cy="12281"/>
            </a:xfrm>
            <a:prstGeom prst="bentConnector4">
              <a:avLst>
                <a:gd name="adj1" fmla="val 25739"/>
                <a:gd name="adj2" fmla="val 545965"/>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6C03B23-FAC1-3FEF-AC04-F961504B1927}"/>
                </a:ext>
              </a:extLst>
            </p:cNvPr>
            <p:cNvSpPr/>
            <p:nvPr/>
          </p:nvSpPr>
          <p:spPr>
            <a:xfrm>
              <a:off x="2432782" y="5917574"/>
              <a:ext cx="395349" cy="1090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GRT-WK</a:t>
              </a:r>
            </a:p>
          </p:txBody>
        </p:sp>
        <p:cxnSp>
          <p:nvCxnSpPr>
            <p:cNvPr id="55" name="Elbow Connector 118">
              <a:extLst>
                <a:ext uri="{FF2B5EF4-FFF2-40B4-BE49-F238E27FC236}">
                  <a16:creationId xmlns:a16="http://schemas.microsoft.com/office/drawing/2014/main" id="{C494A7F5-32EA-76C7-1F49-0E3C55C3D312}"/>
                </a:ext>
              </a:extLst>
            </p:cNvPr>
            <p:cNvCxnSpPr>
              <a:cxnSpLocks/>
              <a:stCxn id="87" idx="0"/>
              <a:endCxn id="53" idx="1"/>
            </p:cNvCxnSpPr>
            <p:nvPr/>
          </p:nvCxnSpPr>
          <p:spPr>
            <a:xfrm rot="5400000" flipH="1" flipV="1">
              <a:off x="2296092" y="6084389"/>
              <a:ext cx="248990" cy="2438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72F26F9E-501E-DE0E-F4F1-3D28305A0271}"/>
                </a:ext>
              </a:extLst>
            </p:cNvPr>
            <p:cNvSpPr/>
            <p:nvPr/>
          </p:nvSpPr>
          <p:spPr>
            <a:xfrm>
              <a:off x="1244865" y="2935396"/>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NOR-DA</a:t>
              </a:r>
            </a:p>
          </p:txBody>
        </p:sp>
        <p:sp>
          <p:nvSpPr>
            <p:cNvPr id="62" name="Rectangle 61">
              <a:extLst>
                <a:ext uri="{FF2B5EF4-FFF2-40B4-BE49-F238E27FC236}">
                  <a16:creationId xmlns:a16="http://schemas.microsoft.com/office/drawing/2014/main" id="{2F639327-634B-CB80-E576-90DEC25D84E4}"/>
                </a:ext>
              </a:extLst>
            </p:cNvPr>
            <p:cNvSpPr/>
            <p:nvPr/>
          </p:nvSpPr>
          <p:spPr>
            <a:xfrm>
              <a:off x="3428518" y="5405686"/>
              <a:ext cx="462099" cy="96382"/>
            </a:xfrm>
            <a:prstGeom prst="rect">
              <a:avLst/>
            </a:prstGeom>
            <a:solidFill>
              <a:srgbClr val="0F218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SEE-WK</a:t>
              </a:r>
            </a:p>
          </p:txBody>
        </p:sp>
        <p:sp>
          <p:nvSpPr>
            <p:cNvPr id="63" name="Rectangle 62">
              <a:extLst>
                <a:ext uri="{FF2B5EF4-FFF2-40B4-BE49-F238E27FC236}">
                  <a16:creationId xmlns:a16="http://schemas.microsoft.com/office/drawing/2014/main" id="{6A4C533A-87CD-0BDE-A0AF-5D019FC9649C}"/>
                </a:ext>
              </a:extLst>
            </p:cNvPr>
            <p:cNvSpPr/>
            <p:nvPr/>
          </p:nvSpPr>
          <p:spPr>
            <a:xfrm>
              <a:off x="3942963" y="1305429"/>
              <a:ext cx="374246" cy="1319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SWE-ID</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64" name="Rectangle 63">
              <a:extLst>
                <a:ext uri="{FF2B5EF4-FFF2-40B4-BE49-F238E27FC236}">
                  <a16:creationId xmlns:a16="http://schemas.microsoft.com/office/drawing/2014/main" id="{A04B7E34-0812-6839-2A59-86CA84C0D9F0}"/>
                </a:ext>
              </a:extLst>
            </p:cNvPr>
            <p:cNvSpPr/>
            <p:nvPr/>
          </p:nvSpPr>
          <p:spPr>
            <a:xfrm>
              <a:off x="1936355" y="2523154"/>
              <a:ext cx="530199" cy="1578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SWE-LT</a:t>
              </a:r>
            </a:p>
          </p:txBody>
        </p:sp>
        <p:sp>
          <p:nvSpPr>
            <p:cNvPr id="65" name="Rectangle 64">
              <a:extLst>
                <a:ext uri="{FF2B5EF4-FFF2-40B4-BE49-F238E27FC236}">
                  <a16:creationId xmlns:a16="http://schemas.microsoft.com/office/drawing/2014/main" id="{85AA37A5-3246-E428-2B6A-3D92F1A82DAD}"/>
                </a:ext>
              </a:extLst>
            </p:cNvPr>
            <p:cNvSpPr/>
            <p:nvPr/>
          </p:nvSpPr>
          <p:spPr>
            <a:xfrm>
              <a:off x="3274532" y="2513032"/>
              <a:ext cx="518769" cy="154244"/>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SWE-DA/ID</a:t>
              </a:r>
            </a:p>
          </p:txBody>
        </p:sp>
        <p:sp>
          <p:nvSpPr>
            <p:cNvPr id="67" name="TextBox 66">
              <a:extLst>
                <a:ext uri="{FF2B5EF4-FFF2-40B4-BE49-F238E27FC236}">
                  <a16:creationId xmlns:a16="http://schemas.microsoft.com/office/drawing/2014/main" id="{DB8FB337-4777-F56D-85CE-301F1224A90C}"/>
                </a:ext>
              </a:extLst>
            </p:cNvPr>
            <p:cNvSpPr txBox="1"/>
            <p:nvPr/>
          </p:nvSpPr>
          <p:spPr>
            <a:xfrm>
              <a:off x="561018" y="5233325"/>
              <a:ext cx="954413" cy="318604"/>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Pan-European process</a:t>
              </a:r>
              <a:endParaRPr kumimoji="0" lang="en-GB" sz="800" b="0" i="1"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cxnSp>
          <p:nvCxnSpPr>
            <p:cNvPr id="68" name="Straight Connector 67">
              <a:extLst>
                <a:ext uri="{FF2B5EF4-FFF2-40B4-BE49-F238E27FC236}">
                  <a16:creationId xmlns:a16="http://schemas.microsoft.com/office/drawing/2014/main" id="{9A96A076-DEFC-2D47-E7D9-C5A82C4773C1}"/>
                </a:ext>
              </a:extLst>
            </p:cNvPr>
            <p:cNvCxnSpPr>
              <a:cxnSpLocks/>
            </p:cNvCxnSpPr>
            <p:nvPr/>
          </p:nvCxnSpPr>
          <p:spPr>
            <a:xfrm>
              <a:off x="1671471" y="5332898"/>
              <a:ext cx="6742768"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508B1714-ABCB-7481-212E-5DA79325234B}"/>
                </a:ext>
              </a:extLst>
            </p:cNvPr>
            <p:cNvSpPr/>
            <p:nvPr/>
          </p:nvSpPr>
          <p:spPr>
            <a:xfrm>
              <a:off x="1692718" y="5168635"/>
              <a:ext cx="373565" cy="114079"/>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PAN-R6</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cxnSp>
          <p:nvCxnSpPr>
            <p:cNvPr id="70" name="Straight Connector 69">
              <a:extLst>
                <a:ext uri="{FF2B5EF4-FFF2-40B4-BE49-F238E27FC236}">
                  <a16:creationId xmlns:a16="http://schemas.microsoft.com/office/drawing/2014/main" id="{5A2627AA-0AF2-F150-212D-D1E606262371}"/>
                </a:ext>
              </a:extLst>
            </p:cNvPr>
            <p:cNvCxnSpPr>
              <a:cxnSpLocks/>
            </p:cNvCxnSpPr>
            <p:nvPr/>
          </p:nvCxnSpPr>
          <p:spPr>
            <a:xfrm>
              <a:off x="1678971" y="4602195"/>
              <a:ext cx="6740005"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8DE74BD-61B5-C904-E5EC-4436E8ED2771}"/>
                </a:ext>
              </a:extLst>
            </p:cNvPr>
            <p:cNvSpPr txBox="1"/>
            <p:nvPr/>
          </p:nvSpPr>
          <p:spPr>
            <a:xfrm>
              <a:off x="561019" y="4482445"/>
              <a:ext cx="955704" cy="322707"/>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Regional</a:t>
              </a:r>
              <a:endParaRPr kumimoji="0" lang="en-GB" sz="800" b="0" i="1"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sp>
          <p:nvSpPr>
            <p:cNvPr id="72" name="Rectangle 71">
              <a:extLst>
                <a:ext uri="{FF2B5EF4-FFF2-40B4-BE49-F238E27FC236}">
                  <a16:creationId xmlns:a16="http://schemas.microsoft.com/office/drawing/2014/main" id="{92A2EBF9-D6E2-17DF-664E-547DBCEB337A}"/>
                </a:ext>
              </a:extLst>
            </p:cNvPr>
            <p:cNvSpPr/>
            <p:nvPr/>
          </p:nvSpPr>
          <p:spPr>
            <a:xfrm>
              <a:off x="1692718" y="4023999"/>
              <a:ext cx="322066" cy="15143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a:t>
              </a:r>
            </a:p>
          </p:txBody>
        </p:sp>
        <p:sp>
          <p:nvSpPr>
            <p:cNvPr id="73" name="Oval 72">
              <a:extLst>
                <a:ext uri="{FF2B5EF4-FFF2-40B4-BE49-F238E27FC236}">
                  <a16:creationId xmlns:a16="http://schemas.microsoft.com/office/drawing/2014/main" id="{6A8A1B82-EE5F-23D9-E34F-9523AA969E21}"/>
                </a:ext>
              </a:extLst>
            </p:cNvPr>
            <p:cNvSpPr/>
            <p:nvPr/>
          </p:nvSpPr>
          <p:spPr>
            <a:xfrm>
              <a:off x="2280816" y="6218441"/>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74" name="Rectangle 73">
              <a:extLst>
                <a:ext uri="{FF2B5EF4-FFF2-40B4-BE49-F238E27FC236}">
                  <a16:creationId xmlns:a16="http://schemas.microsoft.com/office/drawing/2014/main" id="{F875A0DA-3F65-9BF1-C4FF-EF29AFC28E96}"/>
                </a:ext>
              </a:extLst>
            </p:cNvPr>
            <p:cNvSpPr/>
            <p:nvPr/>
          </p:nvSpPr>
          <p:spPr>
            <a:xfrm>
              <a:off x="4783307" y="1457995"/>
              <a:ext cx="322066" cy="131967"/>
            </a:xfrm>
            <a:prstGeom prst="rect">
              <a:avLst/>
            </a:prstGeom>
            <a:solidFill>
              <a:srgbClr val="BFBFB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SEE-ID</a:t>
              </a:r>
            </a:p>
          </p:txBody>
        </p:sp>
        <p:cxnSp>
          <p:nvCxnSpPr>
            <p:cNvPr id="75" name="Elbow Connector 383">
              <a:extLst>
                <a:ext uri="{FF2B5EF4-FFF2-40B4-BE49-F238E27FC236}">
                  <a16:creationId xmlns:a16="http://schemas.microsoft.com/office/drawing/2014/main" id="{7C444057-3EB7-4CB0-7875-EAD1A5FB0CC6}"/>
                </a:ext>
              </a:extLst>
            </p:cNvPr>
            <p:cNvCxnSpPr>
              <a:cxnSpLocks/>
              <a:endCxn id="74" idx="1"/>
            </p:cNvCxnSpPr>
            <p:nvPr/>
          </p:nvCxnSpPr>
          <p:spPr>
            <a:xfrm rot="5400000" flipH="1" flipV="1">
              <a:off x="4594215" y="1674242"/>
              <a:ext cx="339355" cy="38830"/>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06A5B627-ADE3-ABB3-EBE3-AA64BB976EF0}"/>
                </a:ext>
              </a:extLst>
            </p:cNvPr>
            <p:cNvSpPr/>
            <p:nvPr/>
          </p:nvSpPr>
          <p:spPr>
            <a:xfrm>
              <a:off x="3432556" y="5525273"/>
              <a:ext cx="462100" cy="109713"/>
            </a:xfrm>
            <a:prstGeom prst="rect">
              <a:avLst/>
            </a:prstGeom>
            <a:solidFill>
              <a:srgbClr val="0F218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SEE-YR</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cxnSp>
          <p:nvCxnSpPr>
            <p:cNvPr id="77" name="Elbow Connector 403">
              <a:extLst>
                <a:ext uri="{FF2B5EF4-FFF2-40B4-BE49-F238E27FC236}">
                  <a16:creationId xmlns:a16="http://schemas.microsoft.com/office/drawing/2014/main" id="{01E1E9E7-78C2-78A3-43F1-8B94ACE24066}"/>
                </a:ext>
              </a:extLst>
            </p:cNvPr>
            <p:cNvCxnSpPr>
              <a:cxnSpLocks/>
              <a:stCxn id="32" idx="1"/>
            </p:cNvCxnSpPr>
            <p:nvPr/>
          </p:nvCxnSpPr>
          <p:spPr>
            <a:xfrm rot="10800000" flipV="1">
              <a:off x="7896977" y="1528011"/>
              <a:ext cx="63983" cy="343508"/>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3DCBB9E-9A13-B194-B93E-D6061725982D}"/>
                </a:ext>
              </a:extLst>
            </p:cNvPr>
            <p:cNvSpPr/>
            <p:nvPr/>
          </p:nvSpPr>
          <p:spPr>
            <a:xfrm>
              <a:off x="5409961" y="2686099"/>
              <a:ext cx="385681" cy="13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SWE-B</a:t>
              </a:r>
            </a:p>
          </p:txBody>
        </p:sp>
        <p:sp>
          <p:nvSpPr>
            <p:cNvPr id="79" name="Oval 78">
              <a:extLst>
                <a:ext uri="{FF2B5EF4-FFF2-40B4-BE49-F238E27FC236}">
                  <a16:creationId xmlns:a16="http://schemas.microsoft.com/office/drawing/2014/main" id="{22CF96AE-0D6C-BD0E-41D4-62BBFD0CE5A3}"/>
                </a:ext>
              </a:extLst>
            </p:cNvPr>
            <p:cNvSpPr/>
            <p:nvPr/>
          </p:nvSpPr>
          <p:spPr>
            <a:xfrm>
              <a:off x="4374236" y="619633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80" name="Elbow Connector 49">
              <a:extLst>
                <a:ext uri="{FF2B5EF4-FFF2-40B4-BE49-F238E27FC236}">
                  <a16:creationId xmlns:a16="http://schemas.microsoft.com/office/drawing/2014/main" id="{890BD124-2BA9-B7FA-5D88-B46F8CC39152}"/>
                </a:ext>
              </a:extLst>
            </p:cNvPr>
            <p:cNvCxnSpPr>
              <a:cxnSpLocks/>
              <a:stCxn id="79" idx="0"/>
              <a:endCxn id="99" idx="1"/>
            </p:cNvCxnSpPr>
            <p:nvPr/>
          </p:nvCxnSpPr>
          <p:spPr>
            <a:xfrm rot="5400000" flipH="1" flipV="1">
              <a:off x="4209562" y="5965935"/>
              <a:ext cx="417931" cy="42863"/>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90A771CE-EAEA-4CE8-BF3F-E6359AA93522}"/>
                </a:ext>
              </a:extLst>
            </p:cNvPr>
            <p:cNvSpPr/>
            <p:nvPr/>
          </p:nvSpPr>
          <p:spPr>
            <a:xfrm>
              <a:off x="4444998" y="6042160"/>
              <a:ext cx="522128" cy="1319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a:t>
              </a:r>
              <a:r>
                <a:rPr kumimoji="0" lang="en-GB" sz="800" b="1" i="0" u="none" strike="noStrike" kern="1200" cap="none" spc="0" normalizeH="0" baseline="0" noProof="0" err="1">
                  <a:ln>
                    <a:noFill/>
                  </a:ln>
                  <a:solidFill>
                    <a:srgbClr val="FFFFFF"/>
                  </a:solidFill>
                  <a:effectLst/>
                  <a:uLnTx/>
                  <a:uFillTx/>
                  <a:latin typeface="Arial Narrow" panose="020B0604020202020204" pitchFamily="34" charset="0"/>
                  <a:ea typeface="+mn-ea"/>
                  <a:cs typeface="Arial Narrow" panose="020B0604020202020204" pitchFamily="34" charset="0"/>
                </a:rPr>
                <a:t>CorNet</a:t>
              </a:r>
              <a:endPar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cxnSp>
          <p:nvCxnSpPr>
            <p:cNvPr id="83" name="Elbow Connector 64">
              <a:extLst>
                <a:ext uri="{FF2B5EF4-FFF2-40B4-BE49-F238E27FC236}">
                  <a16:creationId xmlns:a16="http://schemas.microsoft.com/office/drawing/2014/main" id="{43F43D64-68FA-17F8-8F95-B4101FE857A4}"/>
                </a:ext>
              </a:extLst>
            </p:cNvPr>
            <p:cNvCxnSpPr>
              <a:cxnSpLocks/>
              <a:stCxn id="79" idx="0"/>
              <a:endCxn id="82" idx="1"/>
            </p:cNvCxnSpPr>
            <p:nvPr/>
          </p:nvCxnSpPr>
          <p:spPr>
            <a:xfrm rot="5400000" flipH="1" flipV="1">
              <a:off x="4376952" y="6128288"/>
              <a:ext cx="88188" cy="47901"/>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BF02B33-D777-FDA4-346C-6BFA2A109792}"/>
                </a:ext>
              </a:extLst>
            </p:cNvPr>
            <p:cNvSpPr/>
            <p:nvPr/>
          </p:nvSpPr>
          <p:spPr>
            <a:xfrm>
              <a:off x="6778422" y="1254293"/>
              <a:ext cx="342529" cy="2455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GRT-DA/ID</a:t>
              </a:r>
            </a:p>
          </p:txBody>
        </p:sp>
        <p:cxnSp>
          <p:nvCxnSpPr>
            <p:cNvPr id="85" name="Elbow Connector 27">
              <a:extLst>
                <a:ext uri="{FF2B5EF4-FFF2-40B4-BE49-F238E27FC236}">
                  <a16:creationId xmlns:a16="http://schemas.microsoft.com/office/drawing/2014/main" id="{BD86FEDA-8BAF-BFA9-E543-9EB7AA434C55}"/>
                </a:ext>
              </a:extLst>
            </p:cNvPr>
            <p:cNvCxnSpPr>
              <a:cxnSpLocks/>
              <a:stCxn id="88" idx="3"/>
              <a:endCxn id="73" idx="0"/>
            </p:cNvCxnSpPr>
            <p:nvPr/>
          </p:nvCxnSpPr>
          <p:spPr>
            <a:xfrm>
              <a:off x="2258458" y="5977976"/>
              <a:ext cx="45218" cy="240465"/>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6DCBD9B5-5AAC-0FEE-EE27-AFFB28DF164F}"/>
                </a:ext>
              </a:extLst>
            </p:cNvPr>
            <p:cNvSpPr/>
            <p:nvPr/>
          </p:nvSpPr>
          <p:spPr>
            <a:xfrm>
              <a:off x="2385534" y="6221078"/>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88" name="Rectangle 87">
              <a:extLst>
                <a:ext uri="{FF2B5EF4-FFF2-40B4-BE49-F238E27FC236}">
                  <a16:creationId xmlns:a16="http://schemas.microsoft.com/office/drawing/2014/main" id="{B254E2AC-54F8-15C8-0705-63E70FCE17B8}"/>
                </a:ext>
              </a:extLst>
            </p:cNvPr>
            <p:cNvSpPr/>
            <p:nvPr/>
          </p:nvSpPr>
          <p:spPr>
            <a:xfrm>
              <a:off x="1861365" y="5920200"/>
              <a:ext cx="397093" cy="1155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GRT-YR</a:t>
              </a:r>
            </a:p>
          </p:txBody>
        </p:sp>
        <p:sp>
          <p:nvSpPr>
            <p:cNvPr id="89" name="Oval 88">
              <a:extLst>
                <a:ext uri="{FF2B5EF4-FFF2-40B4-BE49-F238E27FC236}">
                  <a16:creationId xmlns:a16="http://schemas.microsoft.com/office/drawing/2014/main" id="{24949B32-376A-154C-0AD2-760E02C72C8F}"/>
                </a:ext>
              </a:extLst>
            </p:cNvPr>
            <p:cNvSpPr/>
            <p:nvPr/>
          </p:nvSpPr>
          <p:spPr>
            <a:xfrm>
              <a:off x="1658063" y="3184475"/>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90" name="Rectangle 89">
              <a:extLst>
                <a:ext uri="{FF2B5EF4-FFF2-40B4-BE49-F238E27FC236}">
                  <a16:creationId xmlns:a16="http://schemas.microsoft.com/office/drawing/2014/main" id="{79A05CF0-4505-7599-6942-A75C741E0042}"/>
                </a:ext>
              </a:extLst>
            </p:cNvPr>
            <p:cNvSpPr/>
            <p:nvPr/>
          </p:nvSpPr>
          <p:spPr>
            <a:xfrm>
              <a:off x="1205507" y="1312893"/>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NOR-DA</a:t>
              </a:r>
            </a:p>
          </p:txBody>
        </p:sp>
        <p:cxnSp>
          <p:nvCxnSpPr>
            <p:cNvPr id="91" name="Elbow Connector 299">
              <a:extLst>
                <a:ext uri="{FF2B5EF4-FFF2-40B4-BE49-F238E27FC236}">
                  <a16:creationId xmlns:a16="http://schemas.microsoft.com/office/drawing/2014/main" id="{3C58C70D-8336-2F69-DD54-8A0CB336D59E}"/>
                </a:ext>
              </a:extLst>
            </p:cNvPr>
            <p:cNvCxnSpPr>
              <a:cxnSpLocks/>
            </p:cNvCxnSpPr>
            <p:nvPr/>
          </p:nvCxnSpPr>
          <p:spPr>
            <a:xfrm rot="16200000" flipV="1">
              <a:off x="1397132" y="1569685"/>
              <a:ext cx="472648" cy="9102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8B269F84-9F24-4451-230A-17EF43496F52}"/>
                </a:ext>
              </a:extLst>
            </p:cNvPr>
            <p:cNvSpPr/>
            <p:nvPr/>
          </p:nvSpPr>
          <p:spPr>
            <a:xfrm>
              <a:off x="1657118" y="1844700"/>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cxnSp>
          <p:nvCxnSpPr>
            <p:cNvPr id="93" name="Connector: Elbow 92">
              <a:extLst>
                <a:ext uri="{FF2B5EF4-FFF2-40B4-BE49-F238E27FC236}">
                  <a16:creationId xmlns:a16="http://schemas.microsoft.com/office/drawing/2014/main" id="{C6AADEC9-0C9A-0422-1C51-E6673A298A87}"/>
                </a:ext>
              </a:extLst>
            </p:cNvPr>
            <p:cNvCxnSpPr>
              <a:cxnSpLocks/>
              <a:stCxn id="100" idx="1"/>
            </p:cNvCxnSpPr>
            <p:nvPr/>
          </p:nvCxnSpPr>
          <p:spPr>
            <a:xfrm rot="10800000" flipV="1">
              <a:off x="8391356" y="3021359"/>
              <a:ext cx="69635" cy="19668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AE7564C5-BF6D-2445-ECE7-70BC558F3E7A}"/>
                </a:ext>
              </a:extLst>
            </p:cNvPr>
            <p:cNvCxnSpPr>
              <a:cxnSpLocks/>
              <a:stCxn id="61" idx="3"/>
            </p:cNvCxnSpPr>
            <p:nvPr/>
          </p:nvCxnSpPr>
          <p:spPr>
            <a:xfrm>
              <a:off x="1639997" y="3001380"/>
              <a:ext cx="37138" cy="193253"/>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BE66B5E3-4C45-2B3B-BBCD-080CF04CCA55}"/>
                </a:ext>
              </a:extLst>
            </p:cNvPr>
            <p:cNvSpPr/>
            <p:nvPr/>
          </p:nvSpPr>
          <p:spPr>
            <a:xfrm>
              <a:off x="6496941" y="2921830"/>
              <a:ext cx="487768" cy="14215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a:t>
              </a:r>
              <a:r>
                <a:rPr lang="en-GB" sz="800" b="1">
                  <a:solidFill>
                    <a:srgbClr val="3A3A3F"/>
                  </a:solidFill>
                  <a:latin typeface="Arial Narrow" panose="020B0604020202020204" pitchFamily="34" charset="0"/>
                  <a:cs typeface="Arial Narrow" panose="020B0604020202020204" pitchFamily="34" charset="0"/>
                </a:rPr>
                <a:t>E</a:t>
              </a: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IDCCe</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96" name="Rectangle 95">
              <a:extLst>
                <a:ext uri="{FF2B5EF4-FFF2-40B4-BE49-F238E27FC236}">
                  <a16:creationId xmlns:a16="http://schemas.microsoft.com/office/drawing/2014/main" id="{1A415DB6-516C-A2A4-213C-4789E7C1EFCA}"/>
                </a:ext>
              </a:extLst>
            </p:cNvPr>
            <p:cNvSpPr/>
            <p:nvPr/>
          </p:nvSpPr>
          <p:spPr>
            <a:xfrm>
              <a:off x="2196418" y="1314009"/>
              <a:ext cx="416650" cy="13954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NOR-ID</a:t>
              </a:r>
              <a:endParaRPr kumimoji="0" lang="en-GB" sz="9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cxnSp>
          <p:nvCxnSpPr>
            <p:cNvPr id="97" name="Elbow Connector 299">
              <a:extLst>
                <a:ext uri="{FF2B5EF4-FFF2-40B4-BE49-F238E27FC236}">
                  <a16:creationId xmlns:a16="http://schemas.microsoft.com/office/drawing/2014/main" id="{1D40DCFE-C271-AF32-3BEA-F02693E2B8B6}"/>
                </a:ext>
              </a:extLst>
            </p:cNvPr>
            <p:cNvCxnSpPr>
              <a:cxnSpLocks/>
              <a:stCxn id="122" idx="0"/>
              <a:endCxn id="98" idx="3"/>
            </p:cNvCxnSpPr>
            <p:nvPr/>
          </p:nvCxnSpPr>
          <p:spPr>
            <a:xfrm rot="16200000" flipV="1">
              <a:off x="5628143" y="1582707"/>
              <a:ext cx="423430" cy="7082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C93D7C25-3D5C-6EFD-5D2E-11F27A53CBF3}"/>
                </a:ext>
              </a:extLst>
            </p:cNvPr>
            <p:cNvSpPr/>
            <p:nvPr/>
          </p:nvSpPr>
          <p:spPr>
            <a:xfrm>
              <a:off x="5442394" y="1330863"/>
              <a:ext cx="362052" cy="15108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CE-DA</a:t>
              </a:r>
              <a:endParaRPr kumimoji="0" lang="en-GB" sz="7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99" name="Rectangle 98">
              <a:extLst>
                <a:ext uri="{FF2B5EF4-FFF2-40B4-BE49-F238E27FC236}">
                  <a16:creationId xmlns:a16="http://schemas.microsoft.com/office/drawing/2014/main" id="{F3369837-DFA1-5963-F12D-093408A5F0CD}"/>
                </a:ext>
              </a:extLst>
            </p:cNvPr>
            <p:cNvSpPr/>
            <p:nvPr/>
          </p:nvSpPr>
          <p:spPr>
            <a:xfrm>
              <a:off x="4439959" y="5707188"/>
              <a:ext cx="522127" cy="142424"/>
            </a:xfrm>
            <a:prstGeom prst="rect">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COR-</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CorNet</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100" name="Rectangle 99">
              <a:extLst>
                <a:ext uri="{FF2B5EF4-FFF2-40B4-BE49-F238E27FC236}">
                  <a16:creationId xmlns:a16="http://schemas.microsoft.com/office/drawing/2014/main" id="{74488BC3-6554-86B3-00DC-13C9926CF683}"/>
                </a:ext>
              </a:extLst>
            </p:cNvPr>
            <p:cNvSpPr/>
            <p:nvPr/>
          </p:nvSpPr>
          <p:spPr>
            <a:xfrm>
              <a:off x="8460991" y="2910427"/>
              <a:ext cx="439832" cy="2218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HAN-DA/ID*</a:t>
              </a:r>
            </a:p>
          </p:txBody>
        </p:sp>
        <p:sp>
          <p:nvSpPr>
            <p:cNvPr id="101" name="Oval 100">
              <a:extLst>
                <a:ext uri="{FF2B5EF4-FFF2-40B4-BE49-F238E27FC236}">
                  <a16:creationId xmlns:a16="http://schemas.microsoft.com/office/drawing/2014/main" id="{2968BEC6-68D8-4271-A4D2-6CC1108851CE}"/>
                </a:ext>
              </a:extLst>
            </p:cNvPr>
            <p:cNvSpPr/>
            <p:nvPr/>
          </p:nvSpPr>
          <p:spPr>
            <a:xfrm>
              <a:off x="2811123" y="1825763"/>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02" name="Elbow Connector 49">
              <a:extLst>
                <a:ext uri="{FF2B5EF4-FFF2-40B4-BE49-F238E27FC236}">
                  <a16:creationId xmlns:a16="http://schemas.microsoft.com/office/drawing/2014/main" id="{2BEA8CB4-26D7-6F4E-684E-559434C38B12}"/>
                </a:ext>
              </a:extLst>
            </p:cNvPr>
            <p:cNvCxnSpPr>
              <a:cxnSpLocks/>
              <a:stCxn id="79" idx="0"/>
              <a:endCxn id="81" idx="1"/>
            </p:cNvCxnSpPr>
            <p:nvPr/>
          </p:nvCxnSpPr>
          <p:spPr>
            <a:xfrm rot="5400000" flipH="1" flipV="1">
              <a:off x="4291974" y="6044662"/>
              <a:ext cx="256793" cy="46547"/>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Elbow Connector 96">
              <a:extLst>
                <a:ext uri="{FF2B5EF4-FFF2-40B4-BE49-F238E27FC236}">
                  <a16:creationId xmlns:a16="http://schemas.microsoft.com/office/drawing/2014/main" id="{6384DE48-1AFF-BF49-97AF-6A62D666B6B9}"/>
                </a:ext>
              </a:extLst>
            </p:cNvPr>
            <p:cNvCxnSpPr>
              <a:cxnSpLocks/>
              <a:stCxn id="114" idx="7"/>
              <a:endCxn id="64" idx="3"/>
            </p:cNvCxnSpPr>
            <p:nvPr/>
          </p:nvCxnSpPr>
          <p:spPr>
            <a:xfrm rot="16200000" flipV="1">
              <a:off x="2189814" y="2878843"/>
              <a:ext cx="601010" cy="4752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299">
              <a:extLst>
                <a:ext uri="{FF2B5EF4-FFF2-40B4-BE49-F238E27FC236}">
                  <a16:creationId xmlns:a16="http://schemas.microsoft.com/office/drawing/2014/main" id="{57C4B928-9D02-6750-9B6D-0859D122E61A}"/>
                </a:ext>
              </a:extLst>
            </p:cNvPr>
            <p:cNvCxnSpPr>
              <a:cxnSpLocks/>
              <a:endCxn id="96" idx="3"/>
            </p:cNvCxnSpPr>
            <p:nvPr/>
          </p:nvCxnSpPr>
          <p:spPr>
            <a:xfrm rot="16200000" flipV="1">
              <a:off x="2405192" y="1591660"/>
              <a:ext cx="497583" cy="81830"/>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92E774AE-606B-D457-F0EE-FC0C8984D44D}"/>
                </a:ext>
              </a:extLst>
            </p:cNvPr>
            <p:cNvSpPr/>
            <p:nvPr/>
          </p:nvSpPr>
          <p:spPr>
            <a:xfrm>
              <a:off x="1743500" y="6395241"/>
              <a:ext cx="397804" cy="131967"/>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 WK</a:t>
              </a:r>
            </a:p>
          </p:txBody>
        </p:sp>
        <p:cxnSp>
          <p:nvCxnSpPr>
            <p:cNvPr id="106" name="Elbow Connector 51">
              <a:extLst>
                <a:ext uri="{FF2B5EF4-FFF2-40B4-BE49-F238E27FC236}">
                  <a16:creationId xmlns:a16="http://schemas.microsoft.com/office/drawing/2014/main" id="{B08CC78A-A76C-FB07-D886-83277966624D}"/>
                </a:ext>
              </a:extLst>
            </p:cNvPr>
            <p:cNvCxnSpPr>
              <a:cxnSpLocks/>
              <a:endCxn id="105" idx="1"/>
            </p:cNvCxnSpPr>
            <p:nvPr/>
          </p:nvCxnSpPr>
          <p:spPr>
            <a:xfrm rot="16200000" flipH="1">
              <a:off x="1596439" y="6314164"/>
              <a:ext cx="227870" cy="66252"/>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07C6D410-BDCD-6640-9E7C-AFE364319C8D}"/>
                </a:ext>
              </a:extLst>
            </p:cNvPr>
            <p:cNvSpPr/>
            <p:nvPr/>
          </p:nvSpPr>
          <p:spPr>
            <a:xfrm>
              <a:off x="1654894" y="6200285"/>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08" name="Oval 107">
              <a:extLst>
                <a:ext uri="{FF2B5EF4-FFF2-40B4-BE49-F238E27FC236}">
                  <a16:creationId xmlns:a16="http://schemas.microsoft.com/office/drawing/2014/main" id="{DF9CCAF3-A3DD-FF92-23FE-7D1CB367A426}"/>
                </a:ext>
              </a:extLst>
            </p:cNvPr>
            <p:cNvSpPr/>
            <p:nvPr/>
          </p:nvSpPr>
          <p:spPr>
            <a:xfrm>
              <a:off x="1895424" y="3184853"/>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09" name="Elbow Connector 165">
              <a:extLst>
                <a:ext uri="{FF2B5EF4-FFF2-40B4-BE49-F238E27FC236}">
                  <a16:creationId xmlns:a16="http://schemas.microsoft.com/office/drawing/2014/main" id="{945BFE9B-2945-CC9C-CB57-B7788E4470DD}"/>
                </a:ext>
              </a:extLst>
            </p:cNvPr>
            <p:cNvCxnSpPr>
              <a:cxnSpLocks/>
            </p:cNvCxnSpPr>
            <p:nvPr/>
          </p:nvCxnSpPr>
          <p:spPr>
            <a:xfrm flipV="1">
              <a:off x="3735643" y="1371413"/>
              <a:ext cx="207320" cy="494225"/>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Elbow Connector 120">
              <a:extLst>
                <a:ext uri="{FF2B5EF4-FFF2-40B4-BE49-F238E27FC236}">
                  <a16:creationId xmlns:a16="http://schemas.microsoft.com/office/drawing/2014/main" id="{AC55239F-5B21-7E22-5259-B81930E2EF6A}"/>
                </a:ext>
              </a:extLst>
            </p:cNvPr>
            <p:cNvCxnSpPr>
              <a:cxnSpLocks/>
            </p:cNvCxnSpPr>
            <p:nvPr/>
          </p:nvCxnSpPr>
          <p:spPr>
            <a:xfrm rot="5400000" flipH="1" flipV="1">
              <a:off x="2606414" y="1564763"/>
              <a:ext cx="499041" cy="44931"/>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Elbow Connector 120">
              <a:extLst>
                <a:ext uri="{FF2B5EF4-FFF2-40B4-BE49-F238E27FC236}">
                  <a16:creationId xmlns:a16="http://schemas.microsoft.com/office/drawing/2014/main" id="{3A0CBC54-913A-801C-F31C-D158CC2F63C1}"/>
                </a:ext>
              </a:extLst>
            </p:cNvPr>
            <p:cNvCxnSpPr>
              <a:cxnSpLocks/>
              <a:endCxn id="84" idx="1"/>
            </p:cNvCxnSpPr>
            <p:nvPr/>
          </p:nvCxnSpPr>
          <p:spPr>
            <a:xfrm rot="5400000" flipH="1" flipV="1">
              <a:off x="6494481" y="1604343"/>
              <a:ext cx="511211" cy="5667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F2ED0C84-3C8E-C8EA-9B54-C8D4568053E7}"/>
                </a:ext>
              </a:extLst>
            </p:cNvPr>
            <p:cNvSpPr/>
            <p:nvPr/>
          </p:nvSpPr>
          <p:spPr>
            <a:xfrm>
              <a:off x="2676600" y="1840211"/>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13" name="Oval 112">
              <a:extLst>
                <a:ext uri="{FF2B5EF4-FFF2-40B4-BE49-F238E27FC236}">
                  <a16:creationId xmlns:a16="http://schemas.microsoft.com/office/drawing/2014/main" id="{802AA6DA-1568-0327-0BFA-48EE3D1D5F5C}"/>
                </a:ext>
              </a:extLst>
            </p:cNvPr>
            <p:cNvSpPr/>
            <p:nvPr/>
          </p:nvSpPr>
          <p:spPr>
            <a:xfrm>
              <a:off x="4717374" y="1840288"/>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14" name="Oval 113">
              <a:extLst>
                <a:ext uri="{FF2B5EF4-FFF2-40B4-BE49-F238E27FC236}">
                  <a16:creationId xmlns:a16="http://schemas.microsoft.com/office/drawing/2014/main" id="{552C62A8-EF5E-C008-E47F-6C1D227B01F4}"/>
                </a:ext>
              </a:extLst>
            </p:cNvPr>
            <p:cNvSpPr/>
            <p:nvPr/>
          </p:nvSpPr>
          <p:spPr>
            <a:xfrm>
              <a:off x="2475059" y="3196418"/>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15" name="Elbow Connector 118">
              <a:extLst>
                <a:ext uri="{FF2B5EF4-FFF2-40B4-BE49-F238E27FC236}">
                  <a16:creationId xmlns:a16="http://schemas.microsoft.com/office/drawing/2014/main" id="{5025AABE-39F2-41FE-7DF6-719916906DEE}"/>
                </a:ext>
              </a:extLst>
            </p:cNvPr>
            <p:cNvCxnSpPr>
              <a:cxnSpLocks/>
              <a:stCxn id="116" idx="0"/>
              <a:endCxn id="76" idx="1"/>
            </p:cNvCxnSpPr>
            <p:nvPr/>
          </p:nvCxnSpPr>
          <p:spPr>
            <a:xfrm rot="5400000" flipH="1" flipV="1">
              <a:off x="3098803" y="5851780"/>
              <a:ext cx="605402" cy="6210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D89281F8-EA94-C89E-0E26-221E2D5CCC83}"/>
                </a:ext>
              </a:extLst>
            </p:cNvPr>
            <p:cNvSpPr/>
            <p:nvPr/>
          </p:nvSpPr>
          <p:spPr>
            <a:xfrm>
              <a:off x="3347593" y="618553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17" name="Elbow Connector 118">
              <a:extLst>
                <a:ext uri="{FF2B5EF4-FFF2-40B4-BE49-F238E27FC236}">
                  <a16:creationId xmlns:a16="http://schemas.microsoft.com/office/drawing/2014/main" id="{E0919F5C-1B2A-F2A0-5FD2-9F8086AA2EB8}"/>
                </a:ext>
              </a:extLst>
            </p:cNvPr>
            <p:cNvCxnSpPr>
              <a:cxnSpLocks/>
              <a:stCxn id="116" idx="0"/>
              <a:endCxn id="62" idx="1"/>
            </p:cNvCxnSpPr>
            <p:nvPr/>
          </p:nvCxnSpPr>
          <p:spPr>
            <a:xfrm rot="5400000" flipH="1" flipV="1">
              <a:off x="3033658" y="5790673"/>
              <a:ext cx="731655" cy="580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1D55A4D6-65D2-041B-F13D-A3A6CCFCE9A4}"/>
                </a:ext>
              </a:extLst>
            </p:cNvPr>
            <p:cNvCxnSpPr>
              <a:cxnSpLocks/>
              <a:stCxn id="65" idx="3"/>
            </p:cNvCxnSpPr>
            <p:nvPr/>
          </p:nvCxnSpPr>
          <p:spPr>
            <a:xfrm>
              <a:off x="3793301" y="2590154"/>
              <a:ext cx="66251" cy="597298"/>
            </a:xfrm>
            <a:prstGeom prst="bentConnector2">
              <a:avLst/>
            </a:prstGeom>
            <a:ln/>
          </p:spPr>
          <p:style>
            <a:lnRef idx="1">
              <a:schemeClr val="dk1"/>
            </a:lnRef>
            <a:fillRef idx="0">
              <a:schemeClr val="dk1"/>
            </a:fillRef>
            <a:effectRef idx="0">
              <a:schemeClr val="dk1"/>
            </a:effectRef>
            <a:fontRef idx="minor">
              <a:schemeClr val="tx1"/>
            </a:fontRef>
          </p:style>
        </p:cxnSp>
        <p:cxnSp>
          <p:nvCxnSpPr>
            <p:cNvPr id="119" name="Elbow Connector 25">
              <a:extLst>
                <a:ext uri="{FF2B5EF4-FFF2-40B4-BE49-F238E27FC236}">
                  <a16:creationId xmlns:a16="http://schemas.microsoft.com/office/drawing/2014/main" id="{67FED671-464C-28FD-A8FE-F6A33A482B4E}"/>
                </a:ext>
              </a:extLst>
            </p:cNvPr>
            <p:cNvCxnSpPr>
              <a:cxnSpLocks/>
            </p:cNvCxnSpPr>
            <p:nvPr/>
          </p:nvCxnSpPr>
          <p:spPr>
            <a:xfrm>
              <a:off x="5269337" y="2906892"/>
              <a:ext cx="56940" cy="313775"/>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575E4BF-318C-2221-E77C-E5A530875FEF}"/>
                </a:ext>
              </a:extLst>
            </p:cNvPr>
            <p:cNvSpPr/>
            <p:nvPr/>
          </p:nvSpPr>
          <p:spPr>
            <a:xfrm>
              <a:off x="5309141" y="318921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21" name="Elbow Connector 299">
              <a:extLst>
                <a:ext uri="{FF2B5EF4-FFF2-40B4-BE49-F238E27FC236}">
                  <a16:creationId xmlns:a16="http://schemas.microsoft.com/office/drawing/2014/main" id="{A99E6905-2F62-D1E0-0E95-CB7764D50953}"/>
                </a:ext>
              </a:extLst>
            </p:cNvPr>
            <p:cNvCxnSpPr>
              <a:cxnSpLocks/>
            </p:cNvCxnSpPr>
            <p:nvPr/>
          </p:nvCxnSpPr>
          <p:spPr>
            <a:xfrm rot="5400000" flipH="1" flipV="1">
              <a:off x="6634412" y="1702249"/>
              <a:ext cx="244334" cy="653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0D3C5CC4-5D67-7C32-6D60-EB3FEB729E88}"/>
                </a:ext>
              </a:extLst>
            </p:cNvPr>
            <p:cNvSpPr/>
            <p:nvPr/>
          </p:nvSpPr>
          <p:spPr>
            <a:xfrm>
              <a:off x="5852410" y="1829834"/>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3" name="Oval 122">
              <a:extLst>
                <a:ext uri="{FF2B5EF4-FFF2-40B4-BE49-F238E27FC236}">
                  <a16:creationId xmlns:a16="http://schemas.microsoft.com/office/drawing/2014/main" id="{AD14A535-EE2B-4036-2227-C8E71746AEBB}"/>
                </a:ext>
              </a:extLst>
            </p:cNvPr>
            <p:cNvSpPr/>
            <p:nvPr/>
          </p:nvSpPr>
          <p:spPr>
            <a:xfrm>
              <a:off x="6702566" y="184385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5" name="Rectangle 124">
              <a:extLst>
                <a:ext uri="{FF2B5EF4-FFF2-40B4-BE49-F238E27FC236}">
                  <a16:creationId xmlns:a16="http://schemas.microsoft.com/office/drawing/2014/main" id="{749A247F-1F1F-1109-AD58-E8177E47CEA9}"/>
                </a:ext>
              </a:extLst>
            </p:cNvPr>
            <p:cNvSpPr/>
            <p:nvPr/>
          </p:nvSpPr>
          <p:spPr>
            <a:xfrm>
              <a:off x="8473595" y="2510014"/>
              <a:ext cx="417625" cy="12078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2030+</a:t>
              </a:r>
            </a:p>
          </p:txBody>
        </p:sp>
        <p:sp>
          <p:nvSpPr>
            <p:cNvPr id="126" name="Oval 125">
              <a:extLst>
                <a:ext uri="{FF2B5EF4-FFF2-40B4-BE49-F238E27FC236}">
                  <a16:creationId xmlns:a16="http://schemas.microsoft.com/office/drawing/2014/main" id="{CBA5D6B9-CC84-D0B9-3D20-04D2B622376B}"/>
                </a:ext>
              </a:extLst>
            </p:cNvPr>
            <p:cNvSpPr/>
            <p:nvPr/>
          </p:nvSpPr>
          <p:spPr>
            <a:xfrm>
              <a:off x="5869031" y="3186326"/>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7" name="Oval 126">
              <a:extLst>
                <a:ext uri="{FF2B5EF4-FFF2-40B4-BE49-F238E27FC236}">
                  <a16:creationId xmlns:a16="http://schemas.microsoft.com/office/drawing/2014/main" id="{534FABA6-953D-6F55-860E-7A9A9E485D6A}"/>
                </a:ext>
              </a:extLst>
            </p:cNvPr>
            <p:cNvSpPr/>
            <p:nvPr/>
          </p:nvSpPr>
          <p:spPr>
            <a:xfrm>
              <a:off x="6975560" y="3183707"/>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8" name="Oval 127">
              <a:extLst>
                <a:ext uri="{FF2B5EF4-FFF2-40B4-BE49-F238E27FC236}">
                  <a16:creationId xmlns:a16="http://schemas.microsoft.com/office/drawing/2014/main" id="{CC6C739C-AE67-9560-D59E-BCD142CA99BA}"/>
                </a:ext>
              </a:extLst>
            </p:cNvPr>
            <p:cNvSpPr/>
            <p:nvPr/>
          </p:nvSpPr>
          <p:spPr>
            <a:xfrm>
              <a:off x="6663137" y="318145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29" name="Conector: angular 22">
              <a:extLst>
                <a:ext uri="{FF2B5EF4-FFF2-40B4-BE49-F238E27FC236}">
                  <a16:creationId xmlns:a16="http://schemas.microsoft.com/office/drawing/2014/main" id="{1DE93AA0-E33B-B52E-0F82-2C18D0F22868}"/>
                </a:ext>
              </a:extLst>
            </p:cNvPr>
            <p:cNvCxnSpPr>
              <a:cxnSpLocks/>
              <a:stCxn id="78" idx="3"/>
              <a:endCxn id="126" idx="7"/>
            </p:cNvCxnSpPr>
            <p:nvPr/>
          </p:nvCxnSpPr>
          <p:spPr>
            <a:xfrm>
              <a:off x="5795642" y="2753615"/>
              <a:ext cx="112413" cy="439406"/>
            </a:xfrm>
            <a:prstGeom prst="bentConnector2">
              <a:avLst/>
            </a:prstGeom>
          </p:spPr>
          <p:style>
            <a:lnRef idx="1">
              <a:schemeClr val="dk1"/>
            </a:lnRef>
            <a:fillRef idx="0">
              <a:schemeClr val="dk1"/>
            </a:fillRef>
            <a:effectRef idx="0">
              <a:schemeClr val="dk1"/>
            </a:effectRef>
            <a:fontRef idx="minor">
              <a:schemeClr val="tx1"/>
            </a:fontRef>
          </p:style>
        </p:cxnSp>
        <p:sp>
          <p:nvSpPr>
            <p:cNvPr id="130" name="Oval 129">
              <a:extLst>
                <a:ext uri="{FF2B5EF4-FFF2-40B4-BE49-F238E27FC236}">
                  <a16:creationId xmlns:a16="http://schemas.microsoft.com/office/drawing/2014/main" id="{F2699611-812E-5ED4-66E4-0EF378F01A34}"/>
                </a:ext>
              </a:extLst>
            </p:cNvPr>
            <p:cNvSpPr/>
            <p:nvPr/>
          </p:nvSpPr>
          <p:spPr>
            <a:xfrm>
              <a:off x="3917431" y="1836963"/>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31" name="Rectangle 130">
              <a:extLst>
                <a:ext uri="{FF2B5EF4-FFF2-40B4-BE49-F238E27FC236}">
                  <a16:creationId xmlns:a16="http://schemas.microsoft.com/office/drawing/2014/main" id="{B3F03688-A550-DE06-C049-73884CCFE881}"/>
                </a:ext>
              </a:extLst>
            </p:cNvPr>
            <p:cNvSpPr/>
            <p:nvPr/>
          </p:nvSpPr>
          <p:spPr>
            <a:xfrm>
              <a:off x="8471459" y="2652704"/>
              <a:ext cx="419761" cy="24094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CE-LT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a:solidFill>
                    <a:srgbClr val="3A3A3F"/>
                  </a:solidFill>
                  <a:latin typeface="Arial Narrow" panose="020B0604020202020204" pitchFamily="34" charset="0"/>
                  <a:cs typeface="Arial Narrow" panose="020B0604020202020204" pitchFamily="34" charset="0"/>
                </a:rPr>
                <a:t>CE-BT</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133" name="Rectangle 132">
              <a:extLst>
                <a:ext uri="{FF2B5EF4-FFF2-40B4-BE49-F238E27FC236}">
                  <a16:creationId xmlns:a16="http://schemas.microsoft.com/office/drawing/2014/main" id="{A37832D3-E701-CC47-2A6E-4EFC16EA0FBE}"/>
                </a:ext>
              </a:extLst>
            </p:cNvPr>
            <p:cNvSpPr/>
            <p:nvPr/>
          </p:nvSpPr>
          <p:spPr>
            <a:xfrm>
              <a:off x="7686535" y="2620911"/>
              <a:ext cx="410641" cy="1502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CE-DA</a:t>
              </a:r>
            </a:p>
          </p:txBody>
        </p:sp>
        <p:cxnSp>
          <p:nvCxnSpPr>
            <p:cNvPr id="134" name="Elbow Connector 383">
              <a:extLst>
                <a:ext uri="{FF2B5EF4-FFF2-40B4-BE49-F238E27FC236}">
                  <a16:creationId xmlns:a16="http://schemas.microsoft.com/office/drawing/2014/main" id="{CE903BE7-4661-01F2-EECA-0059CD152B62}"/>
                </a:ext>
              </a:extLst>
            </p:cNvPr>
            <p:cNvCxnSpPr>
              <a:cxnSpLocks/>
              <a:endCxn id="133" idx="3"/>
            </p:cNvCxnSpPr>
            <p:nvPr/>
          </p:nvCxnSpPr>
          <p:spPr>
            <a:xfrm rot="16200000" flipV="1">
              <a:off x="7881746" y="2911477"/>
              <a:ext cx="500002" cy="69142"/>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3492A40E-F609-E523-432A-EB42E21C1DA5}"/>
                </a:ext>
              </a:extLst>
            </p:cNvPr>
            <p:cNvSpPr/>
            <p:nvPr/>
          </p:nvSpPr>
          <p:spPr>
            <a:xfrm>
              <a:off x="8144304" y="3182780"/>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36" name="Rectangle 135">
              <a:extLst>
                <a:ext uri="{FF2B5EF4-FFF2-40B4-BE49-F238E27FC236}">
                  <a16:creationId xmlns:a16="http://schemas.microsoft.com/office/drawing/2014/main" id="{FC85BB7C-0C4F-09EE-48A5-F13F3705E9D7}"/>
                </a:ext>
              </a:extLst>
            </p:cNvPr>
            <p:cNvSpPr/>
            <p:nvPr/>
          </p:nvSpPr>
          <p:spPr>
            <a:xfrm>
              <a:off x="1205507" y="1136366"/>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s.2024</a:t>
              </a:r>
            </a:p>
          </p:txBody>
        </p:sp>
        <p:sp>
          <p:nvSpPr>
            <p:cNvPr id="137" name="Rectangle 136">
              <a:extLst>
                <a:ext uri="{FF2B5EF4-FFF2-40B4-BE49-F238E27FC236}">
                  <a16:creationId xmlns:a16="http://schemas.microsoft.com/office/drawing/2014/main" id="{5189984A-CD9D-1E1A-9972-BA2CF346BE9F}"/>
                </a:ext>
              </a:extLst>
            </p:cNvPr>
            <p:cNvSpPr/>
            <p:nvPr/>
          </p:nvSpPr>
          <p:spPr>
            <a:xfrm>
              <a:off x="1244409" y="2774891"/>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s.2024</a:t>
              </a:r>
            </a:p>
          </p:txBody>
        </p:sp>
        <p:sp>
          <p:nvSpPr>
            <p:cNvPr id="139" name="Rectangle 138">
              <a:extLst>
                <a:ext uri="{FF2B5EF4-FFF2-40B4-BE49-F238E27FC236}">
                  <a16:creationId xmlns:a16="http://schemas.microsoft.com/office/drawing/2014/main" id="{67D2C777-1C07-B9E3-004D-FB8FB06AD6C3}"/>
                </a:ext>
              </a:extLst>
            </p:cNvPr>
            <p:cNvSpPr/>
            <p:nvPr/>
          </p:nvSpPr>
          <p:spPr>
            <a:xfrm>
              <a:off x="4925932" y="2845766"/>
              <a:ext cx="339300" cy="139392"/>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BAL-B</a:t>
              </a:r>
            </a:p>
          </p:txBody>
        </p:sp>
        <p:sp>
          <p:nvSpPr>
            <p:cNvPr id="140" name="Rectangle 139">
              <a:extLst>
                <a:ext uri="{FF2B5EF4-FFF2-40B4-BE49-F238E27FC236}">
                  <a16:creationId xmlns:a16="http://schemas.microsoft.com/office/drawing/2014/main" id="{4FBA3404-4D4A-2639-652F-F1E606BA39A4}"/>
                </a:ext>
              </a:extLst>
            </p:cNvPr>
            <p:cNvSpPr/>
            <p:nvPr/>
          </p:nvSpPr>
          <p:spPr>
            <a:xfrm>
              <a:off x="1692718" y="3854264"/>
              <a:ext cx="322066" cy="15143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s.2024</a:t>
              </a:r>
            </a:p>
          </p:txBody>
        </p:sp>
        <p:sp>
          <p:nvSpPr>
            <p:cNvPr id="141" name="Rectangle 140">
              <a:extLst>
                <a:ext uri="{FF2B5EF4-FFF2-40B4-BE49-F238E27FC236}">
                  <a16:creationId xmlns:a16="http://schemas.microsoft.com/office/drawing/2014/main" id="{BB39AB46-238F-1C56-59A6-34D5298B7A21}"/>
                </a:ext>
              </a:extLst>
            </p:cNvPr>
            <p:cNvSpPr/>
            <p:nvPr/>
          </p:nvSpPr>
          <p:spPr>
            <a:xfrm>
              <a:off x="1690288" y="4258018"/>
              <a:ext cx="322066" cy="15143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s.2024</a:t>
              </a:r>
            </a:p>
          </p:txBody>
        </p:sp>
        <p:sp>
          <p:nvSpPr>
            <p:cNvPr id="142" name="Rectangle 141">
              <a:extLst>
                <a:ext uri="{FF2B5EF4-FFF2-40B4-BE49-F238E27FC236}">
                  <a16:creationId xmlns:a16="http://schemas.microsoft.com/office/drawing/2014/main" id="{73A6826F-6988-05DB-AF28-51FB66BF7021}"/>
                </a:ext>
              </a:extLst>
            </p:cNvPr>
            <p:cNvSpPr/>
            <p:nvPr/>
          </p:nvSpPr>
          <p:spPr>
            <a:xfrm>
              <a:off x="1696580" y="5036340"/>
              <a:ext cx="369703" cy="95216"/>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s.2024</a:t>
              </a:r>
            </a:p>
          </p:txBody>
        </p:sp>
        <p:cxnSp>
          <p:nvCxnSpPr>
            <p:cNvPr id="144" name="Elbow Connector 383">
              <a:extLst>
                <a:ext uri="{FF2B5EF4-FFF2-40B4-BE49-F238E27FC236}">
                  <a16:creationId xmlns:a16="http://schemas.microsoft.com/office/drawing/2014/main" id="{59BAB7C2-D4D5-1BC1-2D19-B11F962B10A9}"/>
                </a:ext>
              </a:extLst>
            </p:cNvPr>
            <p:cNvCxnSpPr>
              <a:cxnSpLocks/>
              <a:endCxn id="131" idx="1"/>
            </p:cNvCxnSpPr>
            <p:nvPr/>
          </p:nvCxnSpPr>
          <p:spPr>
            <a:xfrm rot="5400000" flipH="1" flipV="1">
              <a:off x="8217551" y="2942514"/>
              <a:ext cx="423245" cy="84572"/>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9AE47D5B-DADC-77B2-9EA9-29B15D91DB3B}"/>
                </a:ext>
              </a:extLst>
            </p:cNvPr>
            <p:cNvSpPr/>
            <p:nvPr/>
          </p:nvSpPr>
          <p:spPr>
            <a:xfrm>
              <a:off x="8377636" y="318906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46" name="Oval 145">
              <a:extLst>
                <a:ext uri="{FF2B5EF4-FFF2-40B4-BE49-F238E27FC236}">
                  <a16:creationId xmlns:a16="http://schemas.microsoft.com/office/drawing/2014/main" id="{3DC05B4E-EAEA-E272-6B7D-3A3E7380958A}"/>
                </a:ext>
              </a:extLst>
            </p:cNvPr>
            <p:cNvSpPr/>
            <p:nvPr/>
          </p:nvSpPr>
          <p:spPr>
            <a:xfrm>
              <a:off x="7873513" y="185148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47" name="Oval 146">
              <a:extLst>
                <a:ext uri="{FF2B5EF4-FFF2-40B4-BE49-F238E27FC236}">
                  <a16:creationId xmlns:a16="http://schemas.microsoft.com/office/drawing/2014/main" id="{46CCEA0C-CBAC-A9BC-3E11-4B7E82383FB3}"/>
                </a:ext>
              </a:extLst>
            </p:cNvPr>
            <p:cNvSpPr/>
            <p:nvPr/>
          </p:nvSpPr>
          <p:spPr>
            <a:xfrm>
              <a:off x="5500707" y="318906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81" name="Rectangle 80">
              <a:extLst>
                <a:ext uri="{FF2B5EF4-FFF2-40B4-BE49-F238E27FC236}">
                  <a16:creationId xmlns:a16="http://schemas.microsoft.com/office/drawing/2014/main" id="{4D05E83A-2AA3-7C68-2FDC-37F4E58EE8B2}"/>
                </a:ext>
              </a:extLst>
            </p:cNvPr>
            <p:cNvSpPr/>
            <p:nvPr/>
          </p:nvSpPr>
          <p:spPr>
            <a:xfrm>
              <a:off x="4443644" y="5873199"/>
              <a:ext cx="522128" cy="132680"/>
            </a:xfrm>
            <a:prstGeom prst="rect">
              <a:avLst/>
            </a:prstGeom>
            <a:solidFill>
              <a:srgbClr val="96B7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ITN-</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CorNet</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57" name="Oval 56">
              <a:extLst>
                <a:ext uri="{FF2B5EF4-FFF2-40B4-BE49-F238E27FC236}">
                  <a16:creationId xmlns:a16="http://schemas.microsoft.com/office/drawing/2014/main" id="{61BB43B2-3463-3DD7-EE7E-0E1EE6C39249}"/>
                </a:ext>
              </a:extLst>
            </p:cNvPr>
            <p:cNvSpPr/>
            <p:nvPr/>
          </p:nvSpPr>
          <p:spPr>
            <a:xfrm>
              <a:off x="3836960" y="318180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grpSp>
      <p:sp>
        <p:nvSpPr>
          <p:cNvPr id="149" name="Rectangle: Rounded Corners 8">
            <a:extLst>
              <a:ext uri="{FF2B5EF4-FFF2-40B4-BE49-F238E27FC236}">
                <a16:creationId xmlns:a16="http://schemas.microsoft.com/office/drawing/2014/main" id="{22AABB2C-218A-C3F3-9C9A-E8658328B6F7}"/>
              </a:ext>
            </a:extLst>
          </p:cNvPr>
          <p:cNvSpPr/>
          <p:nvPr/>
        </p:nvSpPr>
        <p:spPr>
          <a:xfrm>
            <a:off x="10233992" y="850670"/>
            <a:ext cx="1851071" cy="354348"/>
          </a:xfrm>
          <a:prstGeom prst="roundRect">
            <a:avLst/>
          </a:prstGeom>
          <a:solidFill>
            <a:srgbClr val="92D050"/>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400">
                <a:latin typeface="Calibri"/>
                <a:ea typeface="Calibri"/>
                <a:cs typeface="Calibri"/>
              </a:rPr>
              <a:t>Last update May 2025</a:t>
            </a:r>
          </a:p>
        </p:txBody>
      </p:sp>
      <p:sp>
        <p:nvSpPr>
          <p:cNvPr id="5" name="Rectangle 4">
            <a:extLst>
              <a:ext uri="{FF2B5EF4-FFF2-40B4-BE49-F238E27FC236}">
                <a16:creationId xmlns:a16="http://schemas.microsoft.com/office/drawing/2014/main" id="{CFFBAE8D-A463-5956-332A-D3E2D07F72E6}"/>
              </a:ext>
            </a:extLst>
          </p:cNvPr>
          <p:cNvSpPr/>
          <p:nvPr/>
        </p:nvSpPr>
        <p:spPr>
          <a:xfrm>
            <a:off x="7476676" y="1609725"/>
            <a:ext cx="323277" cy="13894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CE-Full</a:t>
            </a:r>
            <a:endParaRPr kumimoji="0" lang="en-GB" sz="7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cxnSp>
        <p:nvCxnSpPr>
          <p:cNvPr id="7" name="Elbow Connector 120">
            <a:extLst>
              <a:ext uri="{FF2B5EF4-FFF2-40B4-BE49-F238E27FC236}">
                <a16:creationId xmlns:a16="http://schemas.microsoft.com/office/drawing/2014/main" id="{03CCC708-FA1C-F624-F837-01A3FD5F3E77}"/>
              </a:ext>
            </a:extLst>
          </p:cNvPr>
          <p:cNvCxnSpPr>
            <a:cxnSpLocks/>
          </p:cNvCxnSpPr>
          <p:nvPr/>
        </p:nvCxnSpPr>
        <p:spPr>
          <a:xfrm rot="5400000" flipH="1" flipV="1">
            <a:off x="7250492" y="1812167"/>
            <a:ext cx="395667" cy="56701"/>
          </a:xfrm>
          <a:prstGeom prst="bentConnector3">
            <a:avLst>
              <a:gd name="adj1" fmla="val 99752"/>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2563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A comprehensive contractual framework is required to setup the communication network core team with three potential approaches"/>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A comprehensive contractual framework is required to setup the communication network core team with three potential approaches"/>
</p:tagLst>
</file>

<file path=ppt/theme/theme1.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2.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B3A98F9B-A3FE-FF41-91B7-9FC6C5C34F6E}"/>
    </a:ext>
  </a:extLst>
</a:theme>
</file>

<file path=ppt/theme/theme3.xml><?xml version="1.0" encoding="utf-8"?>
<a:theme xmlns:a="http://schemas.openxmlformats.org/drawingml/2006/main" name="7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4.xml><?xml version="1.0" encoding="utf-8"?>
<a:theme xmlns:a="http://schemas.openxmlformats.org/drawingml/2006/main" name="3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B78231-BE7B-1A46-90BB-EF0882821398}" vid="{9E3D5E57-3828-B144-A39F-2BEE5BAE535E}"/>
    </a:ext>
  </a:extLst>
</a:theme>
</file>

<file path=ppt/theme/theme5.xml><?xml version="1.0" encoding="utf-8"?>
<a:theme xmlns:a="http://schemas.openxmlformats.org/drawingml/2006/main" name="Kantoorthema">
  <a:themeElements>
    <a:clrScheme name="DSO ENTITY">
      <a:dk1>
        <a:srgbClr val="2C3051"/>
      </a:dk1>
      <a:lt1>
        <a:srgbClr val="FFFFFF"/>
      </a:lt1>
      <a:dk2>
        <a:srgbClr val="D86533"/>
      </a:dk2>
      <a:lt2>
        <a:srgbClr val="C1E0F7"/>
      </a:lt2>
      <a:accent1>
        <a:srgbClr val="902C57"/>
      </a:accent1>
      <a:accent2>
        <a:srgbClr val="ED7D31"/>
      </a:accent2>
      <a:accent3>
        <a:srgbClr val="C1E0F7"/>
      </a:accent3>
      <a:accent4>
        <a:srgbClr val="E9EAE9"/>
      </a:accent4>
      <a:accent5>
        <a:srgbClr val="CFD1D2"/>
      </a:accent5>
      <a:accent6>
        <a:srgbClr val="000000"/>
      </a:accent6>
      <a:hlink>
        <a:srgbClr val="D86533"/>
      </a:hlink>
      <a:folHlink>
        <a:srgbClr val="902C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template 2022_DSO Entity.pptx" id="{4B0688D3-1828-4F51-9FF7-EB8A2A604693}" vid="{12A210DA-5586-4C30-8B75-FE052EA9612F}"/>
    </a:ext>
  </a:extLst>
</a:theme>
</file>

<file path=ppt/theme/theme6.xml><?xml version="1.0" encoding="utf-8"?>
<a:theme xmlns:a="http://schemas.openxmlformats.org/drawingml/2006/main" name="1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7.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NTSO-E Meeting" ma:contentTypeID="0x010100C6222E8C7549E44ABFB53771BE29FC47010088D77CC345444D4D92757211067A4CDF" ma:contentTypeVersion="16" ma:contentTypeDescription="" ma:contentTypeScope="" ma:versionID="99a0925fdf4f7a2b9a95e40c48a98025">
  <xsd:schema xmlns:xsd="http://www.w3.org/2001/XMLSchema" xmlns:xs="http://www.w3.org/2001/XMLSchema" xmlns:p="http://schemas.microsoft.com/office/2006/metadata/properties" xmlns:ns2="468d517b-1bce-4eac-b032-1e8ed9aee539" xmlns:ns3="c4694fc3-6400-40b0-882e-c49c17811b1f" targetNamespace="http://schemas.microsoft.com/office/2006/metadata/properties" ma:root="true" ma:fieldsID="8c239d1ea09d110be3c0fb1b2c8e92fe" ns2:_="" ns3:_="">
    <xsd:import namespace="468d517b-1bce-4eac-b032-1e8ed9aee539"/>
    <xsd:import namespace="c4694fc3-6400-40b0-882e-c49c17811b1f"/>
    <xsd:element name="properties">
      <xsd:complexType>
        <xsd:sequence>
          <xsd:element name="documentManagement">
            <xsd:complexType>
              <xsd:all>
                <xsd:element ref="ns2:Open_x0020_to_x0020_ACER" minOccurs="0"/>
                <xsd:element ref="ns2:Open_x0020_to_x0020_EC" minOccurs="0"/>
                <xsd:element ref="ns3:Document_x0020_Type" minOccurs="0"/>
                <xsd:element ref="ns3:Work_x0020_Area" minOccurs="0"/>
                <xsd:element ref="ns3:Business_x0020_Record" minOccurs="0"/>
                <xsd:element ref="ns3:Meeting" minOccurs="0"/>
                <xsd:element ref="ns3:Approval_x0020_Level" minOccurs="0"/>
                <xsd:element ref="ns2:o9b5552cd29f405b8612d2920cb859c4" minOccurs="0"/>
                <xsd:element ref="ns2:TaxKeywordTaxHTField" minOccurs="0"/>
                <xsd:element ref="ns2:TaxCatchAll" minOccurs="0"/>
                <xsd:element ref="ns2:a11881793d4943049370f281afa2b378" minOccurs="0"/>
                <xsd:element ref="ns2:i85e4520245b48aa896a2e6f400e83f6" minOccurs="0"/>
                <xsd:element ref="ns2:TaxCatchAllLabe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d517b-1bce-4eac-b032-1e8ed9aee539" elementFormDefault="qualified">
    <xsd:import namespace="http://schemas.microsoft.com/office/2006/documentManagement/types"/>
    <xsd:import namespace="http://schemas.microsoft.com/office/infopath/2007/PartnerControls"/>
    <xsd:element name="Open_x0020_to_x0020_ACER" ma:index="5"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xsd:simpleType>
        <xsd:restriction base="dms:Boolean"/>
      </xsd:simpleType>
    </xsd:element>
    <xsd:element name="Open_x0020_to_x0020_EC" ma:index="6"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xsd:simpleType>
        <xsd:restriction base="dms:Boolean"/>
      </xsd:simpleType>
    </xsd:element>
    <xsd:element name="o9b5552cd29f405b8612d2920cb859c4" ma:index="13" nillable="true" ma:taxonomy="true" ma:internalName="o9b5552cd29f405b8612d2920cb859c4" ma:taxonomyFieldName="Data_x0020_Classification" ma:displayName="Data Classification" ma:readOnly="false" ma:default="" ma:fieldId="{89b5552c-d29f-405b-8612-d2920cb859c4}" ma:sspId="4cd3b652-8a69-4fed-aca4-c18feaf75a6a" ma:termSetId="f267277d-b1ca-40dc-b3b7-9fcb29df41c9"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Document Tags" ma:fieldId="{23f27201-bee3-471e-b2e7-b64fd8b7ca38}" ma:taxonomyMulti="true" ma:sspId="fcdef86c-4677-4709-934c-6d62ad25b5e0"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9048899c-89d3-4577-b41b-3e1c16bcc50d}" ma:internalName="TaxCatchAll" ma:showField="CatchAllData"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21" nillable="true" ma:taxonomy="true" ma:internalName="a11881793d4943049370f281afa2b378" ma:taxonomyFieldName="Data_x0020_Origin" ma:displayName="Data Origin" ma:readOnly="false" ma:default="" ma:fieldId="{a1188179-3d49-4304-9370-f281afa2b378}" ma:sspId="4cd3b652-8a69-4fed-aca4-c18feaf75a6a" ma:termSetId="f4629155-a70f-42bb-b675-7f569b493951" ma:anchorId="00000000-0000-0000-0000-000000000000" ma:open="false" ma:isKeyword="false">
      <xsd:complexType>
        <xsd:sequence>
          <xsd:element ref="pc:Terms" minOccurs="0" maxOccurs="1"/>
        </xsd:sequence>
      </xsd:complexType>
    </xsd:element>
    <xsd:element name="i85e4520245b48aa896a2e6f400e83f6" ma:index="23" nillable="true" ma:taxonomy="true" ma:internalName="i85e4520245b48aa896a2e6f400e83f6" ma:taxonomyFieldName="Level_x0020_of_x0020_Disclosure" ma:displayName="Level of Disclosure" ma:default="" ma:fieldId="{285e4520-245b-48aa-896a-2e6f400e83f6}" ma:sspId="4cd3b652-8a69-4fed-aca4-c18feaf75a6a" ma:termSetId="5dc650b0-e16f-4420-8810-a3b73a7e4abc" ma:anchorId="00000000-0000-0000-0000-000000000000" ma:open="false" ma:isKeyword="false">
      <xsd:complexType>
        <xsd:sequence>
          <xsd:element ref="pc:Terms" minOccurs="0" maxOccurs="1"/>
        </xsd:sequence>
      </xsd:complexType>
    </xsd:element>
    <xsd:element name="TaxCatchAllLabel" ma:index="24" nillable="true" ma:displayName="Taxonomy Catch All Column1" ma:description="" ma:hidden="true" ma:list="{9048899c-89d3-4577-b41b-3e1c16bcc50d}" ma:internalName="TaxCatchAllLabel" ma:readOnly="true" ma:showField="CatchAllDataLabel"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94fc3-6400-40b0-882e-c49c17811b1f" elementFormDefault="qualified">
    <xsd:import namespace="http://schemas.microsoft.com/office/2006/documentManagement/types"/>
    <xsd:import namespace="http://schemas.microsoft.com/office/infopath/2007/PartnerControls"/>
    <xsd:element name="Document_x0020_Type" ma:index="7" nillable="true" ma:displayName="Document Type" ma:indexed="true" ma:list="{5da3ea55-dd34-4ecc-ae33-4f843abe06cd}" ma:internalName="Document_x0020_Type" ma:readOnly="false" ma:showField="Title" ma:web="468d517b-1bce-4eac-b032-1e8ed9aee539">
      <xsd:simpleType>
        <xsd:restriction base="dms:Lookup"/>
      </xsd:simpleType>
    </xsd:element>
    <xsd:element name="Work_x0020_Area" ma:index="9" nillable="true" ma:displayName="Work Area" ma:indexed="true" ma:list="{b3044a2e-1f78-4242-b383-6b52b2a6b16d}" ma:internalName="Work_x0020_Area" ma:readOnly="false" ma:showField="Title" ma:web="468d517b-1bce-4eac-b032-1e8ed9aee539">
      <xsd:simpleType>
        <xsd:restriction base="dms:Lookup"/>
      </xsd:simpleType>
    </xsd:element>
    <xsd:element name="Business_x0020_Record" ma:index="10" nillable="true" ma:displayName="Business Record" ma:indexed="true" ma:list="{1da6bc77-eb8b-4374-95da-a53ff3102d35}" ma:internalName="Business_x0020_Record" ma:readOnly="false" ma:showField="Title" ma:web="468d517b-1bce-4eac-b032-1e8ed9aee539">
      <xsd:simpleType>
        <xsd:restriction base="dms:Lookup"/>
      </xsd:simpleType>
    </xsd:element>
    <xsd:element name="Meeting" ma:index="11" nillable="true" ma:displayName="Meeting" ma:internalName="Meeting">
      <xsd:simpleType>
        <xsd:restriction base="dms:Text">
          <xsd:maxLength value="255"/>
        </xsd:restriction>
      </xsd:simpleType>
    </xsd:element>
    <xsd:element name="Approval_x0020_Level" ma:index="12" nillable="true" ma:displayName="Approval Level" ma:indexed="true" ma:list="{ff966062-7577-44b3-a4cd-adfa46957c67}" ma:internalName="Approval_x0020_Level" ma:showField="Title" ma:web="468d517b-1bce-4eac-b032-1e8ed9aee53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85e4520245b48aa896a2e6f400e83f6 xmlns="468d517b-1bce-4eac-b032-1e8ed9aee539">
      <Terms xmlns="http://schemas.microsoft.com/office/infopath/2007/PartnerControls">
        <TermInfo xmlns="http://schemas.microsoft.com/office/infopath/2007/PartnerControls">
          <TermName xmlns="http://schemas.microsoft.com/office/infopath/2007/PartnerControls">Category 1</TermName>
          <TermId xmlns="http://schemas.microsoft.com/office/infopath/2007/PartnerControls">fab12757-0d75-4e85-891e-c2a2aab152fe</TermId>
        </TermInfo>
      </Terms>
    </i85e4520245b48aa896a2e6f400e83f6>
    <a11881793d4943049370f281afa2b378 xmlns="468d517b-1bce-4eac-b032-1e8ed9aee539">
      <Terms xmlns="http://schemas.microsoft.com/office/infopath/2007/PartnerControls">
        <TermInfo xmlns="http://schemas.microsoft.com/office/infopath/2007/PartnerControls">
          <TermName xmlns="http://schemas.microsoft.com/office/infopath/2007/PartnerControls">Entso-E</TermName>
          <TermId xmlns="http://schemas.microsoft.com/office/infopath/2007/PartnerControls">8b8da1a5-4bab-488a-80fd-9db3fbf777b9</TermId>
        </TermInfo>
      </Terms>
    </a11881793d4943049370f281afa2b378>
    <Business_x0020_Record xmlns="c4694fc3-6400-40b0-882e-c49c17811b1f" xsi:nil="true"/>
    <TaxKeywordTaxHTField xmlns="468d517b-1bce-4eac-b032-1e8ed9aee539">
      <Terms xmlns="http://schemas.microsoft.com/office/infopath/2007/PartnerControls"/>
    </TaxKeywordTaxHTField>
    <Open_x0020_to_x0020_EC xmlns="468d517b-1bce-4eac-b032-1e8ed9aee539">false</Open_x0020_to_x0020_EC>
    <o9b5552cd29f405b8612d2920cb859c4 xmlns="468d517b-1bce-4eac-b032-1e8ed9aee539">
      <Terms xmlns="http://schemas.microsoft.com/office/infopath/2007/PartnerControls">
        <TermInfo xmlns="http://schemas.microsoft.com/office/infopath/2007/PartnerControls">
          <TermName xmlns="http://schemas.microsoft.com/office/infopath/2007/PartnerControls">Open within ENTSO-E only</TermName>
          <TermId xmlns="http://schemas.microsoft.com/office/infopath/2007/PartnerControls">9abc0ec8-f4dc-4890-bc00-2ed7d301575a</TermId>
        </TermInfo>
      </Terms>
    </o9b5552cd29f405b8612d2920cb859c4>
    <Meeting xmlns="c4694fc3-6400-40b0-882e-c49c17811b1f">240626</Meeting>
    <Approval_x0020_Level xmlns="c4694fc3-6400-40b0-882e-c49c17811b1f" xsi:nil="true"/>
    <Work_x0020_Area xmlns="c4694fc3-6400-40b0-882e-c49c17811b1f">105</Work_x0020_Area>
    <Document_x0020_Type xmlns="c4694fc3-6400-40b0-882e-c49c17811b1f">125</Document_x0020_Type>
    <TaxCatchAll xmlns="468d517b-1bce-4eac-b032-1e8ed9aee539">
      <Value>4022</Value>
      <Value>4021</Value>
      <Value>4019</Value>
    </TaxCatchAll>
    <Open_x0020_to_x0020_ACER xmlns="468d517b-1bce-4eac-b032-1e8ed9aee539">false</Open_x0020_to_x0020_ACER>
  </documentManagement>
</p:properties>
</file>

<file path=customXml/itemProps1.xml><?xml version="1.0" encoding="utf-8"?>
<ds:datastoreItem xmlns:ds="http://schemas.openxmlformats.org/officeDocument/2006/customXml" ds:itemID="{6C9AF336-7A0B-4291-A9B6-24020BC61B12}">
  <ds:schemaRefs>
    <ds:schemaRef ds:uri="http://schemas.microsoft.com/sharepoint/v3/contenttype/forms"/>
  </ds:schemaRefs>
</ds:datastoreItem>
</file>

<file path=customXml/itemProps2.xml><?xml version="1.0" encoding="utf-8"?>
<ds:datastoreItem xmlns:ds="http://schemas.openxmlformats.org/officeDocument/2006/customXml" ds:itemID="{1AD437EC-F694-4B55-9CF7-40ECF4A9A982}">
  <ds:schemaRefs>
    <ds:schemaRef ds:uri="468d517b-1bce-4eac-b032-1e8ed9aee539"/>
    <ds:schemaRef ds:uri="c4694fc3-6400-40b0-882e-c49c17811b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787E21-4174-4349-A2CE-A2095337F93B}">
  <ds:schemaRefs>
    <ds:schemaRef ds:uri="468d517b-1bce-4eac-b032-1e8ed9aee539"/>
    <ds:schemaRef ds:uri="c4694fc3-6400-40b0-882e-c49c17811b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2c8c8a3-66f2-43ac-a16c-90612a5f5b89}" enabled="1" method="Privileged" siteId="{eccd734e-7022-4709-aba5-a5dd77929e27}" contentBits="0" removed="0"/>
</clbl:labelList>
</file>

<file path=docProps/app.xml><?xml version="1.0" encoding="utf-8"?>
<Properties xmlns="http://schemas.openxmlformats.org/officeDocument/2006/extended-properties" xmlns:vt="http://schemas.openxmlformats.org/officeDocument/2006/docPropsVTypes">
  <TotalTime>0</TotalTime>
  <Words>6677</Words>
  <Application>Microsoft Office PowerPoint</Application>
  <PresentationFormat>Widescreen</PresentationFormat>
  <Paragraphs>662</Paragraphs>
  <Slides>69</Slides>
  <Notes>21</Notes>
  <HiddenSlides>0</HiddenSlides>
  <MMClips>0</MMClips>
  <ScaleCrop>false</ScaleCrop>
  <HeadingPairs>
    <vt:vector size="8" baseType="variant">
      <vt:variant>
        <vt:lpstr>Fonts Used</vt:lpstr>
      </vt:variant>
      <vt:variant>
        <vt:i4>17</vt:i4>
      </vt:variant>
      <vt:variant>
        <vt:lpstr>Theme</vt:lpstr>
      </vt:variant>
      <vt:variant>
        <vt:i4>7</vt:i4>
      </vt:variant>
      <vt:variant>
        <vt:lpstr>Embedded OLE Servers</vt:lpstr>
      </vt:variant>
      <vt:variant>
        <vt:i4>2</vt:i4>
      </vt:variant>
      <vt:variant>
        <vt:lpstr>Slide Titles</vt:lpstr>
      </vt:variant>
      <vt:variant>
        <vt:i4>69</vt:i4>
      </vt:variant>
    </vt:vector>
  </HeadingPairs>
  <TitlesOfParts>
    <vt:vector size="95" baseType="lpstr">
      <vt:lpstr>Arial</vt:lpstr>
      <vt:lpstr>Arial Narrow</vt:lpstr>
      <vt:lpstr>Arial,Sans-Serif</vt:lpstr>
      <vt:lpstr>Avenir</vt:lpstr>
      <vt:lpstr>Avenir Black</vt:lpstr>
      <vt:lpstr>Avenir Book</vt:lpstr>
      <vt:lpstr>Avenir LT Std 55 Roman</vt:lpstr>
      <vt:lpstr>Avenir Medium</vt:lpstr>
      <vt:lpstr>Avenir Next LT Pro Demi</vt:lpstr>
      <vt:lpstr>Calibri</vt:lpstr>
      <vt:lpstr>Century Gothic</vt:lpstr>
      <vt:lpstr>Courier New</vt:lpstr>
      <vt:lpstr>IBM Plex Sans</vt:lpstr>
      <vt:lpstr>Symbol</vt:lpstr>
      <vt:lpstr>Trebuchet MS</vt:lpstr>
      <vt:lpstr>Wingdings</vt:lpstr>
      <vt:lpstr>WordVisiCarriageReturn_MSFontService</vt:lpstr>
      <vt:lpstr>2_ENTSO-E Content</vt:lpstr>
      <vt:lpstr>2_ENTSO-E Cover</vt:lpstr>
      <vt:lpstr>7_ENTSO-E Content</vt:lpstr>
      <vt:lpstr>3_ENTSO-E Content</vt:lpstr>
      <vt:lpstr>Kantoorthema</vt:lpstr>
      <vt:lpstr>1_ENTSO-E Cover</vt:lpstr>
      <vt:lpstr>4_ENTSO-E Content</vt:lpstr>
      <vt:lpstr>think-cell Folie</vt:lpstr>
      <vt:lpstr>Diapositive think-cell</vt:lpstr>
      <vt:lpstr>System Operation European Stakeholder Committee</vt:lpstr>
      <vt:lpstr>Draft Agenda</vt:lpstr>
      <vt:lpstr>1. Review of actions</vt:lpstr>
      <vt:lpstr>TOP. 1 - Review of actions SO ESC</vt:lpstr>
      <vt:lpstr>2. Updates on the implementation actions at pan-EU level</vt:lpstr>
      <vt:lpstr>Pan-European or regional deliverables 2024: SOGL/NCER</vt:lpstr>
      <vt:lpstr>3. Report on CGM implementation </vt:lpstr>
      <vt:lpstr>Achievements, Challenges and on-going actions</vt:lpstr>
      <vt:lpstr>Capacity Calculation Regions – Roadmap for go-live of CGMES based services</vt:lpstr>
      <vt:lpstr>4. Frequency related topics </vt:lpstr>
      <vt:lpstr>PowerPoint Presentation</vt:lpstr>
      <vt:lpstr>PowerPoint Presentation</vt:lpstr>
      <vt:lpstr>5. Update from the DSO Entity </vt:lpstr>
      <vt:lpstr>Overview</vt:lpstr>
      <vt:lpstr>1. Grid Forming Roadmaps – advice for DSOs (1)</vt:lpstr>
      <vt:lpstr>1. Grid Forming Roadmaps – advice for DSOs (2)</vt:lpstr>
      <vt:lpstr>Overview</vt:lpstr>
      <vt:lpstr>2. Expert Group on Certification EV, EVSE, HPs</vt:lpstr>
      <vt:lpstr>Overview</vt:lpstr>
      <vt:lpstr>3. DSO entity’s view of the expected timeline (1)</vt:lpstr>
      <vt:lpstr>3. DSO entity’s view of the expected timeline (2)</vt:lpstr>
      <vt:lpstr>3. DSO entity’s view of the expected timeline (3)</vt:lpstr>
      <vt:lpstr>3. DSO entity’s view of the expected timeline (4)</vt:lpstr>
      <vt:lpstr>3. DSO entity’s view of the expected timeline (5)</vt:lpstr>
      <vt:lpstr>3. DSO entity’s view of the expected timeline (6)</vt:lpstr>
      <vt:lpstr>Overview</vt:lpstr>
      <vt:lpstr>4. DSO Entity participation-on the Iberian incident investigation (1)</vt:lpstr>
      <vt:lpstr>4. DSO Entity participation-on the Iberian incident investigation (2)</vt:lpstr>
      <vt:lpstr>Overview</vt:lpstr>
      <vt:lpstr>5. Consultation of NC DR by EC related to NC DC</vt:lpstr>
      <vt:lpstr>5. Consultation of NC DR by EC related to NC DC</vt:lpstr>
      <vt:lpstr>Overview</vt:lpstr>
      <vt:lpstr>6. LV fault ride through for Type A – and undervoltage protection (1)</vt:lpstr>
      <vt:lpstr>6. LV fault ride through for Type A – and under voltage protection (2)</vt:lpstr>
      <vt:lpstr>PowerPoint Presentation</vt:lpstr>
      <vt:lpstr>PowerPoint Presentation</vt:lpstr>
      <vt:lpstr>Implications and actions from LV-FRT (5)</vt:lpstr>
      <vt:lpstr>6. Iberian Peninsula Incident Investigation </vt:lpstr>
      <vt:lpstr>PowerPoint Presentation</vt:lpstr>
      <vt:lpstr>PowerPoint Presentation</vt:lpstr>
      <vt:lpstr>PowerPoint Presentation</vt:lpstr>
      <vt:lpstr>Oscillations and mitigation measures from 12:00</vt:lpstr>
      <vt:lpstr>PowerPoint Presentation</vt:lpstr>
      <vt:lpstr>Evolution of system conditions from 12:32:00 until 12:32:57 </vt:lpstr>
      <vt:lpstr>PowerPoint Presentation</vt:lpstr>
      <vt:lpstr>PowerPoint Presentation</vt:lpstr>
      <vt:lpstr>PowerPoint Presentation</vt:lpstr>
      <vt:lpstr>PowerPoint Presentation</vt:lpstr>
      <vt:lpstr>PowerPoint Presentation</vt:lpstr>
      <vt:lpstr>PowerPoint Presentation</vt:lpstr>
      <vt:lpstr>Information used by the Expert Panel</vt:lpstr>
      <vt:lpstr>Expert Panel:  main deliverables</vt:lpstr>
      <vt:lpstr>7. North Macedonia Incident Investigation </vt:lpstr>
      <vt:lpstr>Update on 18 May 2025 Scale 3 incident </vt:lpstr>
      <vt:lpstr>Update on 18 May 2025 Scale 3 incident </vt:lpstr>
      <vt:lpstr>8. Czech Republic Incident Investigation </vt:lpstr>
      <vt:lpstr>PowerPoint Presentation</vt:lpstr>
      <vt:lpstr>PowerPoint Presentation</vt:lpstr>
      <vt:lpstr>Czech Republic incident: general timeline</vt:lpstr>
      <vt:lpstr>9. Methodology on minimum inertia levels for CE </vt:lpstr>
      <vt:lpstr>Introduction</vt:lpstr>
      <vt:lpstr>key messages</vt:lpstr>
      <vt:lpstr>Aspects to take into account for the implementation framework</vt:lpstr>
      <vt:lpstr>Aspects to take into account for the implementation framework</vt:lpstr>
      <vt:lpstr>Aspects to take into account for the implementation framework</vt:lpstr>
      <vt:lpstr>Aspects to take into account for the implementation framework</vt:lpstr>
      <vt:lpstr>Aspects to take into account for the implementation framework</vt:lpstr>
      <vt:lpstr>Thank you!</vt:lpstr>
      <vt:lpstr>7. AOB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Operation European Stakeholder Committee</dc:title>
  <dc:creator>lazaros exizidis</dc:creator>
  <cp:keywords/>
  <cp:lastModifiedBy>Gamze Dogan</cp:lastModifiedBy>
  <cp:revision>12</cp:revision>
  <dcterms:created xsi:type="dcterms:W3CDTF">2020-03-12T14:54:32Z</dcterms:created>
  <dcterms:modified xsi:type="dcterms:W3CDTF">2025-09-18T08:50:33Z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0x010100C6222E8C7549E44ABFB53771BE29FC47010088D77CC345444D4D92757211067A4CDF</vt:lpwstr>
  </property>
  <property fmtid="{D5CDD505-2E9C-101B-9397-08002B2CF9AE}" pid="3" name="TaxKeyword">
    <vt:lpwstr/>
  </property>
  <property fmtid="{D5CDD505-2E9C-101B-9397-08002B2CF9AE}" pid="4" name="Level of Disclosure">
    <vt:lpwstr>4022;#Category 1|fab12757-0d75-4e85-891e-c2a2aab152fe</vt:lpwstr>
  </property>
  <property fmtid="{D5CDD505-2E9C-101B-9397-08002B2CF9AE}" pid="5" name="Data Classification">
    <vt:lpwstr>4019;#Open within ENTSO-E only|9abc0ec8-f4dc-4890-bc00-2ed7d301575a</vt:lpwstr>
  </property>
  <property fmtid="{D5CDD505-2E9C-101B-9397-08002B2CF9AE}" pid="6" name="Data Origin">
    <vt:lpwstr>4021;#Entso-E|8b8da1a5-4bab-488a-80fd-9db3fbf777b9</vt:lpwstr>
  </property>
  <property fmtid="{D5CDD505-2E9C-101B-9397-08002B2CF9AE}" pid="7" name="ClassificationContentMarkingFooterLocations">
    <vt:lpwstr>ENTSO-E Cover:6\2_ENTSO-E Content:3\3_ENTSO-E Content:3\2_ENTSO-E Cover:6\2_ENTSO-E Content:3\4_ENTSO-E Content:3\5_ENTSO-E Content:4\6_ENTSO-E Content:3\PSE szablon prezentacji:5\7_ENTSO-E Content:4\8_ENTSO-E Content:4\10_ENTSO-E Content:3\11_ENTSO-E Con</vt:lpwstr>
  </property>
  <property fmtid="{D5CDD505-2E9C-101B-9397-08002B2CF9AE}" pid="8" name="ClassificationContentMarkingFooterText">
    <vt:lpwstr>ISC - Uso INTERNO / INTERNAL Use</vt:lpwstr>
  </property>
</Properties>
</file>