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2812_1409154F.xml" ContentType="application/vnd.ms-powerpoint.comments+xml"/>
  <Override PartName="/ppt/notesSlides/notesSlide20.xml" ContentType="application/vnd.openxmlformats-officedocument.presentationml.notesSlide+xml"/>
  <Override PartName="/ppt/comments/modernComment_2813_83959B88.xml" ContentType="application/vnd.ms-powerpoint.comments+xml"/>
  <Override PartName="/ppt/notesSlides/notesSlide21.xml" ContentType="application/vnd.openxmlformats-officedocument.presentationml.notesSlide+xml"/>
  <Override PartName="/ppt/comments/modernComment_2825_DDBA697F.xml" ContentType="application/vnd.ms-powerpoint.comments+xml"/>
  <Override PartName="/ppt/notesSlides/notesSlide22.xml" ContentType="application/vnd.openxmlformats-officedocument.presentationml.notesSlide+xml"/>
  <Override PartName="/ppt/comments/modernComment_27F8_4DA8735F.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10231" r:id="rId5"/>
    <p:sldId id="305" r:id="rId6"/>
    <p:sldId id="10254" r:id="rId7"/>
    <p:sldId id="10246" r:id="rId8"/>
    <p:sldId id="10140" r:id="rId9"/>
    <p:sldId id="10200" r:id="rId10"/>
    <p:sldId id="10147" r:id="rId11"/>
    <p:sldId id="10233" r:id="rId12"/>
    <p:sldId id="10276" r:id="rId13"/>
    <p:sldId id="10256" r:id="rId14"/>
    <p:sldId id="10206" r:id="rId15"/>
    <p:sldId id="10278" r:id="rId16"/>
    <p:sldId id="10197" r:id="rId17"/>
    <p:sldId id="10212" r:id="rId18"/>
    <p:sldId id="10199" r:id="rId19"/>
    <p:sldId id="10220" r:id="rId20"/>
    <p:sldId id="10257" r:id="rId21"/>
    <p:sldId id="10229" r:id="rId22"/>
    <p:sldId id="10258" r:id="rId23"/>
    <p:sldId id="10259" r:id="rId24"/>
    <p:sldId id="10277" r:id="rId25"/>
    <p:sldId id="1023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25FDC9D3-E5D4-482C-8519-F85DE2A25835}">
          <p14:sldIdLst>
            <p14:sldId id="10231"/>
          </p14:sldIdLst>
        </p14:section>
        <p14:section name="1. House rules" id="{D15D2296-9078-4BB3-A533-46FAE48271E5}">
          <p14:sldIdLst>
            <p14:sldId id="305"/>
          </p14:sldIdLst>
        </p14:section>
        <p14:section name="2. General Background" id="{BA3D2B31-C165-41AB-BDFB-E34F966C25BB}">
          <p14:sldIdLst>
            <p14:sldId id="10254"/>
            <p14:sldId id="10246"/>
            <p14:sldId id="10140"/>
            <p14:sldId id="10200"/>
            <p14:sldId id="10147"/>
            <p14:sldId id="10233"/>
            <p14:sldId id="10276"/>
          </p14:sldIdLst>
        </p14:section>
        <p14:section name="3. Risk Assessment Processes" id="{7B15D4BA-16D6-4E3D-B8A4-2DFD140DBFC9}">
          <p14:sldIdLst>
            <p14:sldId id="10256"/>
            <p14:sldId id="10206"/>
            <p14:sldId id="10278"/>
            <p14:sldId id="10197"/>
            <p14:sldId id="10212"/>
            <p14:sldId id="10199"/>
            <p14:sldId id="10220"/>
            <p14:sldId id="10257"/>
            <p14:sldId id="10229"/>
            <p14:sldId id="10258"/>
            <p14:sldId id="10259"/>
            <p14:sldId id="10277"/>
            <p14:sldId id="10232"/>
          </p14:sldIdLst>
        </p14:section>
      </p14:sectionLst>
    </p:ex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E66AB57-43C5-D8B0-992F-56070205E64A}" name="Athanasios Katsikopoulos" initials="AK" userId="S::akatsikopoulos@entsoe.eu::aa522e57-40a6-4c5d-8e0d-568c1accf5d3" providerId="AD"/>
  <p188:author id="{760FD87D-9071-2508-CF13-0976ED83E582}" name="Arianna Rizzi (FleishmanHillard)" initials="AR" userId="S::arianna.rizzi@fleishmaneurope.com::e36d73e8-3726-48c3-8a30-81c953805d71" providerId="AD"/>
  <p188:author id="{ACD080AA-877E-8CC4-0DD0-4F6B26BEA072}" name="Daiga Dege" initials="DD" userId="S::ddege@entsoe.eu::7b9f4023-d5ff-44b7-9ccd-73b0c0b7b1d2" providerId="AD"/>
  <p188:author id="{2A978FD4-737D-EF24-E617-3859BD229CCA}" name="Elvira Sanchez Ortiz" initials="ES" userId="S::esanchezortiz1@entsoe.eu::587a592d-f7d4-4f66-bb0c-0515b82868b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Elvira Sanchez Ortiz" initials="ESO" lastIdx="8" clrIdx="6">
    <p:extLst>
      <p:ext uri="{19B8F6BF-5375-455C-9EA6-DF929625EA0E}">
        <p15:presenceInfo xmlns:p15="http://schemas.microsoft.com/office/powerpoint/2012/main" userId="Elvira Sanchez Ortiz" providerId="None"/>
      </p:ext>
    </p:extLst>
  </p:cmAuthor>
  <p:cmAuthor id="1" name="Melissa Stewart" initials="MS" lastIdx="40" clrIdx="0">
    <p:extLst>
      <p:ext uri="{19B8F6BF-5375-455C-9EA6-DF929625EA0E}">
        <p15:presenceInfo xmlns:p15="http://schemas.microsoft.com/office/powerpoint/2012/main" userId="Melissa Stewart" providerId="None"/>
      </p:ext>
    </p:extLst>
  </p:cmAuthor>
  <p:cmAuthor id="8" name="KELLER Julien" initials="KJ" lastIdx="6" clrIdx="7">
    <p:extLst>
      <p:ext uri="{19B8F6BF-5375-455C-9EA6-DF929625EA0E}">
        <p15:presenceInfo xmlns:p15="http://schemas.microsoft.com/office/powerpoint/2012/main" userId="S::julien.keller@rte-france.com::c2a45c4c-7f4a-4115-ad35-86df36b257dc" providerId="AD"/>
      </p:ext>
    </p:extLst>
  </p:cmAuthor>
  <p:cmAuthor id="2" name="Selhofer Armin" initials="SA" lastIdx="2" clrIdx="1">
    <p:extLst>
      <p:ext uri="{19B8F6BF-5375-455C-9EA6-DF929625EA0E}">
        <p15:presenceInfo xmlns:p15="http://schemas.microsoft.com/office/powerpoint/2012/main" userId="S::a.selhofer_oesterreichsenergie.at#ext#@entsoe00.onmicrosoft.com::576a0e63-dc2b-48e9-8ce1-b18013f9991e" providerId="AD"/>
      </p:ext>
    </p:extLst>
  </p:cmAuthor>
  <p:cmAuthor id="9" name="Elvira Sanchez Ortiz" initials="ESO [2]" lastIdx="6" clrIdx="8">
    <p:extLst>
      <p:ext uri="{19B8F6BF-5375-455C-9EA6-DF929625EA0E}">
        <p15:presenceInfo xmlns:p15="http://schemas.microsoft.com/office/powerpoint/2012/main" userId="S::esanchezortiz1@entsoe.eu::587a592d-f7d4-4f66-bb0c-0515b82868b8" providerId="AD"/>
      </p:ext>
    </p:extLst>
  </p:cmAuthor>
  <p:cmAuthor id="3" name="Kate Winfield (FleishmanHillard)" initials="" lastIdx="23" clrIdx="2">
    <p:extLst>
      <p:ext uri="{19B8F6BF-5375-455C-9EA6-DF929625EA0E}">
        <p15:presenceInfo xmlns:p15="http://schemas.microsoft.com/office/powerpoint/2012/main" userId="S::kate.winfield@fleishmaneurope.com::3c9afef1-c5cf-4827-87f1-b9141c7c88a6" providerId="AD"/>
      </p:ext>
    </p:extLst>
  </p:cmAuthor>
  <p:cmAuthor id="10" name="Kerec Osrajnik Romana" initials="RK" lastIdx="18" clrIdx="9">
    <p:extLst>
      <p:ext uri="{19B8F6BF-5375-455C-9EA6-DF929625EA0E}">
        <p15:presenceInfo xmlns:p15="http://schemas.microsoft.com/office/powerpoint/2012/main" userId="S::Romana.KerecOsrajnik@Eles.si::2ba17ca7-dc1e-45e4-8d8e-2bf9cbdba461" providerId="AD"/>
      </p:ext>
    </p:extLst>
  </p:cmAuthor>
  <p:cmAuthor id="4" name="CLEMENT Olivier" initials="CO [2]" lastIdx="14" clrIdx="3">
    <p:extLst>
      <p:ext uri="{19B8F6BF-5375-455C-9EA6-DF929625EA0E}">
        <p15:presenceInfo xmlns:p15="http://schemas.microsoft.com/office/powerpoint/2012/main" userId="S-1-5-21-2342508745-796755126-3001729504-211660" providerId="AD"/>
      </p:ext>
    </p:extLst>
  </p:cmAuthor>
  <p:cmAuthor id="11" name="Olivier CLEMENT" initials="OC" lastIdx="8" clrIdx="10">
    <p:extLst>
      <p:ext uri="{19B8F6BF-5375-455C-9EA6-DF929625EA0E}">
        <p15:presenceInfo xmlns:p15="http://schemas.microsoft.com/office/powerpoint/2012/main" userId="Olivier CLEMENT" providerId="None"/>
      </p:ext>
    </p:extLst>
  </p:cmAuthor>
  <p:cmAuthor id="5" name="Arianna Rizzi (FleishmanHillard)" initials="AR" lastIdx="40" clrIdx="4">
    <p:extLst>
      <p:ext uri="{19B8F6BF-5375-455C-9EA6-DF929625EA0E}">
        <p15:presenceInfo xmlns:p15="http://schemas.microsoft.com/office/powerpoint/2012/main" userId="S::arianna.rizzi@fleishmaneurope.com::e36d73e8-3726-48c3-8a30-81c953805d71" providerId="AD"/>
      </p:ext>
    </p:extLst>
  </p:cmAuthor>
  <p:cmAuthor id="12" name="Elvira Sanchez Ortiz" initials="ES" lastIdx="6" clrIdx="11">
    <p:extLst>
      <p:ext uri="{19B8F6BF-5375-455C-9EA6-DF929625EA0E}">
        <p15:presenceInfo xmlns:p15="http://schemas.microsoft.com/office/powerpoint/2012/main" userId="S::elvira.sanchezortiz@encs.eu::e86eae9c-1e70-4790-8efa-8948ae393a05" providerId="AD"/>
      </p:ext>
    </p:extLst>
  </p:cmAuthor>
  <p:cmAuthor id="6" name="Giuseppina Zona (Terna)" initials="Terna" lastIdx="25" clrIdx="5">
    <p:extLst>
      <p:ext uri="{19B8F6BF-5375-455C-9EA6-DF929625EA0E}">
        <p15:presenceInfo xmlns:p15="http://schemas.microsoft.com/office/powerpoint/2012/main" userId="Giuseppina Zona (Tern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E8E8"/>
    <a:srgbClr val="25CAD2"/>
    <a:srgbClr val="0F218B"/>
    <a:srgbClr val="004A3F"/>
    <a:srgbClr val="5D013F"/>
    <a:srgbClr val="7EA09B"/>
    <a:srgbClr val="E5F4F2"/>
    <a:srgbClr val="CBE4E7"/>
    <a:srgbClr val="E9E7E9"/>
    <a:srgbClr val="E9F0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9B0547-DFF1-C9ED-44ED-EB773CA7067D}" v="2" dt="2024-11-12T09:24:38.554"/>
    <p1510:client id="{5E0328AA-FB7D-4C00-8FB5-5136607AAE99}" v="1" dt="2024-11-12T10:30:29.071"/>
    <p1510:client id="{69849D77-4C9D-C598-A64D-F0BD789BA74D}" v="1" dt="2024-11-12T12:08:10.929"/>
    <p1510:client id="{99966BD7-8466-9448-2E22-940C0A12623C}" v="20" dt="2024-11-12T09:38:05.6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097" autoAdjust="0"/>
    <p:restoredTop sz="79085" autoAdjust="0"/>
  </p:normalViewPr>
  <p:slideViewPr>
    <p:cSldViewPr snapToGrid="0">
      <p:cViewPr>
        <p:scale>
          <a:sx n="66" d="100"/>
          <a:sy n="66" d="100"/>
        </p:scale>
        <p:origin x="1046" y="413"/>
      </p:cViewPr>
      <p:guideLst>
        <p:guide pos="3840"/>
        <p:guide orient="horz" pos="2160"/>
      </p:guideLst>
    </p:cSldViewPr>
  </p:slideViewPr>
  <p:outlineViewPr>
    <p:cViewPr>
      <p:scale>
        <a:sx n="33" d="100"/>
        <a:sy n="33" d="100"/>
      </p:scale>
      <p:origin x="0" y="-3316"/>
    </p:cViewPr>
  </p:outlineViewPr>
  <p:notesTextViewPr>
    <p:cViewPr>
      <p:scale>
        <a:sx n="1" d="1"/>
        <a:sy n="1" d="1"/>
      </p:scale>
      <p:origin x="0" y="0"/>
    </p:cViewPr>
  </p:notesTextViewPr>
  <p:sorterViewPr>
    <p:cViewPr>
      <p:scale>
        <a:sx n="100" d="100"/>
        <a:sy n="100" d="100"/>
      </p:scale>
      <p:origin x="0" y="-95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35" Type="http://schemas.microsoft.com/office/2018/10/relationships/authors" Target="author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thanasios Katsikopoulos" userId="S::akatsikopoulos@entsoe.eu::aa522e57-40a6-4c5d-8e0d-568c1accf5d3" providerId="AD" clId="Web-{149B0547-DFF1-C9ED-44ED-EB773CA7067D}"/>
    <pc:docChg chg="mod">
      <pc:chgData name="Athanasios Katsikopoulos" userId="S::akatsikopoulos@entsoe.eu::aa522e57-40a6-4c5d-8e0d-568c1accf5d3" providerId="AD" clId="Web-{149B0547-DFF1-C9ED-44ED-EB773CA7067D}" dt="2024-11-12T09:24:38.554" v="0"/>
      <pc:docMkLst>
        <pc:docMk/>
      </pc:docMkLst>
    </pc:docChg>
  </pc:docChgLst>
  <pc:docChgLst>
    <pc:chgData name="Maarten Hoeve" userId="S::maarten.hoeve_encs.eu#ext#@entsoe00.onmicrosoft.com::7e1ee2e5-891c-409d-92b4-84adcca8aa7c" providerId="AD" clId="Web-{FAD7FD94-3B6A-4B4C-AECB-B6CDAE58E195}"/>
    <pc:docChg chg="sldOrd">
      <pc:chgData name="Maarten Hoeve" userId="S::maarten.hoeve_encs.eu#ext#@entsoe00.onmicrosoft.com::7e1ee2e5-891c-409d-92b4-84adcca8aa7c" providerId="AD" clId="Web-{FAD7FD94-3B6A-4B4C-AECB-B6CDAE58E195}" dt="2024-11-08T14:48:56.273" v="0"/>
      <pc:docMkLst>
        <pc:docMk/>
      </pc:docMkLst>
      <pc:sldChg chg="ord">
        <pc:chgData name="Maarten Hoeve" userId="S::maarten.hoeve_encs.eu#ext#@entsoe00.onmicrosoft.com::7e1ee2e5-891c-409d-92b4-84adcca8aa7c" providerId="AD" clId="Web-{FAD7FD94-3B6A-4B4C-AECB-B6CDAE58E195}" dt="2024-11-08T14:48:56.273" v="0"/>
        <pc:sldMkLst>
          <pc:docMk/>
          <pc:sldMk cId="2897424371" sldId="10206"/>
        </pc:sldMkLst>
      </pc:sldChg>
    </pc:docChg>
  </pc:docChgLst>
  <pc:docChgLst>
    <pc:chgData name="Elvira Sanchez Ortiz" userId="587a592d-f7d4-4f66-bb0c-0515b82868b8" providerId="ADAL" clId="{5E0328AA-FB7D-4C00-8FB5-5136607AAE99}"/>
    <pc:docChg chg="undo custSel addSld delSld modSld modMainMaster addSection modSection">
      <pc:chgData name="Elvira Sanchez Ortiz" userId="587a592d-f7d4-4f66-bb0c-0515b82868b8" providerId="ADAL" clId="{5E0328AA-FB7D-4C00-8FB5-5136607AAE99}" dt="2024-11-12T10:34:56.944" v="1951" actId="14100"/>
      <pc:docMkLst>
        <pc:docMk/>
      </pc:docMkLst>
      <pc:sldChg chg="addSp modSp mod modNotesTx">
        <pc:chgData name="Elvira Sanchez Ortiz" userId="587a592d-f7d4-4f66-bb0c-0515b82868b8" providerId="ADAL" clId="{5E0328AA-FB7D-4C00-8FB5-5136607AAE99}" dt="2024-11-08T15:41:57.262" v="1907" actId="1076"/>
        <pc:sldMkLst>
          <pc:docMk/>
          <pc:sldMk cId="4054810237" sldId="305"/>
        </pc:sldMkLst>
        <pc:spChg chg="add mod">
          <ac:chgData name="Elvira Sanchez Ortiz" userId="587a592d-f7d4-4f66-bb0c-0515b82868b8" providerId="ADAL" clId="{5E0328AA-FB7D-4C00-8FB5-5136607AAE99}" dt="2024-11-08T15:41:39.603" v="1903" actId="207"/>
          <ac:spMkLst>
            <pc:docMk/>
            <pc:sldMk cId="4054810237" sldId="305"/>
            <ac:spMk id="6" creationId="{5EB4F09C-A7C7-0EEA-0A17-A1668D3A14B8}"/>
          </ac:spMkLst>
        </pc:spChg>
        <pc:spChg chg="mod">
          <ac:chgData name="Elvira Sanchez Ortiz" userId="587a592d-f7d4-4f66-bb0c-0515b82868b8" providerId="ADAL" clId="{5E0328AA-FB7D-4C00-8FB5-5136607AAE99}" dt="2024-11-08T15:41:57.262" v="1907" actId="1076"/>
          <ac:spMkLst>
            <pc:docMk/>
            <pc:sldMk cId="4054810237" sldId="305"/>
            <ac:spMk id="7" creationId="{836C73B3-C822-4F2C-8627-DF618422438E}"/>
          </ac:spMkLst>
        </pc:spChg>
        <pc:spChg chg="mod">
          <ac:chgData name="Elvira Sanchez Ortiz" userId="587a592d-f7d4-4f66-bb0c-0515b82868b8" providerId="ADAL" clId="{5E0328AA-FB7D-4C00-8FB5-5136607AAE99}" dt="2024-11-08T15:41:42.696" v="1904" actId="207"/>
          <ac:spMkLst>
            <pc:docMk/>
            <pc:sldMk cId="4054810237" sldId="305"/>
            <ac:spMk id="8" creationId="{3A3CD63C-3A5A-486E-A478-19583EB7DBC6}"/>
          </ac:spMkLst>
        </pc:spChg>
        <pc:spChg chg="mod">
          <ac:chgData name="Elvira Sanchez Ortiz" userId="587a592d-f7d4-4f66-bb0c-0515b82868b8" providerId="ADAL" clId="{5E0328AA-FB7D-4C00-8FB5-5136607AAE99}" dt="2024-11-08T15:41:54.419" v="1906" actId="1076"/>
          <ac:spMkLst>
            <pc:docMk/>
            <pc:sldMk cId="4054810237" sldId="305"/>
            <ac:spMk id="11" creationId="{7F7BB383-E4AE-41D7-99E3-165502E26E1F}"/>
          </ac:spMkLst>
        </pc:spChg>
        <pc:spChg chg="mod">
          <ac:chgData name="Elvira Sanchez Ortiz" userId="587a592d-f7d4-4f66-bb0c-0515b82868b8" providerId="ADAL" clId="{5E0328AA-FB7D-4C00-8FB5-5136607AAE99}" dt="2024-11-08T15:41:45.302" v="1905" actId="207"/>
          <ac:spMkLst>
            <pc:docMk/>
            <pc:sldMk cId="4054810237" sldId="305"/>
            <ac:spMk id="15" creationId="{A9ED64BF-AE19-4A77-9D33-54AC77973CCD}"/>
          </ac:spMkLst>
        </pc:spChg>
        <pc:picChg chg="mod">
          <ac:chgData name="Elvira Sanchez Ortiz" userId="587a592d-f7d4-4f66-bb0c-0515b82868b8" providerId="ADAL" clId="{5E0328AA-FB7D-4C00-8FB5-5136607AAE99}" dt="2024-11-08T14:25:48.235" v="808" actId="1076"/>
          <ac:picMkLst>
            <pc:docMk/>
            <pc:sldMk cId="4054810237" sldId="305"/>
            <ac:picMk id="4" creationId="{20BD8FB0-EFBD-4577-8FC5-DEE571CC9E15}"/>
          </ac:picMkLst>
        </pc:picChg>
        <pc:picChg chg="add mod">
          <ac:chgData name="Elvira Sanchez Ortiz" userId="587a592d-f7d4-4f66-bb0c-0515b82868b8" providerId="ADAL" clId="{5E0328AA-FB7D-4C00-8FB5-5136607AAE99}" dt="2024-11-08T14:26:05.041" v="813" actId="1076"/>
          <ac:picMkLst>
            <pc:docMk/>
            <pc:sldMk cId="4054810237" sldId="305"/>
            <ac:picMk id="5" creationId="{8709757F-7A65-D4D5-55E1-93A90554BD5D}"/>
          </ac:picMkLst>
        </pc:picChg>
        <pc:picChg chg="mod">
          <ac:chgData name="Elvira Sanchez Ortiz" userId="587a592d-f7d4-4f66-bb0c-0515b82868b8" providerId="ADAL" clId="{5E0328AA-FB7D-4C00-8FB5-5136607AAE99}" dt="2024-11-08T14:26:01.558" v="812" actId="1076"/>
          <ac:picMkLst>
            <pc:docMk/>
            <pc:sldMk cId="4054810237" sldId="305"/>
            <ac:picMk id="9" creationId="{F19A9D80-170A-4444-BC81-1A916E208F9C}"/>
          </ac:picMkLst>
        </pc:picChg>
        <pc:picChg chg="mod">
          <ac:chgData name="Elvira Sanchez Ortiz" userId="587a592d-f7d4-4f66-bb0c-0515b82868b8" providerId="ADAL" clId="{5E0328AA-FB7D-4C00-8FB5-5136607AAE99}" dt="2024-11-08T14:26:09.050" v="814" actId="1076"/>
          <ac:picMkLst>
            <pc:docMk/>
            <pc:sldMk cId="4054810237" sldId="305"/>
            <ac:picMk id="13" creationId="{6891E80D-A914-4ACA-A200-BBFCC040019B}"/>
          </ac:picMkLst>
        </pc:picChg>
      </pc:sldChg>
      <pc:sldChg chg="modNotesTx">
        <pc:chgData name="Elvira Sanchez Ortiz" userId="587a592d-f7d4-4f66-bb0c-0515b82868b8" providerId="ADAL" clId="{5E0328AA-FB7D-4C00-8FB5-5136607AAE99}" dt="2024-11-08T10:53:03.621" v="76"/>
        <pc:sldMkLst>
          <pc:docMk/>
          <pc:sldMk cId="2430762026" sldId="10140"/>
        </pc:sldMkLst>
      </pc:sldChg>
      <pc:sldChg chg="modNotesTx">
        <pc:chgData name="Elvira Sanchez Ortiz" userId="587a592d-f7d4-4f66-bb0c-0515b82868b8" providerId="ADAL" clId="{5E0328AA-FB7D-4C00-8FB5-5136607AAE99}" dt="2024-11-08T10:57:06.659" v="230" actId="20577"/>
        <pc:sldMkLst>
          <pc:docMk/>
          <pc:sldMk cId="871563154" sldId="10147"/>
        </pc:sldMkLst>
      </pc:sldChg>
      <pc:sldChg chg="modNotesTx">
        <pc:chgData name="Elvira Sanchez Ortiz" userId="587a592d-f7d4-4f66-bb0c-0515b82868b8" providerId="ADAL" clId="{5E0328AA-FB7D-4C00-8FB5-5136607AAE99}" dt="2024-11-08T15:06:38.760" v="997"/>
        <pc:sldMkLst>
          <pc:docMk/>
          <pc:sldMk cId="985685219" sldId="10197"/>
        </pc:sldMkLst>
      </pc:sldChg>
      <pc:sldChg chg="modNotesTx">
        <pc:chgData name="Elvira Sanchez Ortiz" userId="587a592d-f7d4-4f66-bb0c-0515b82868b8" providerId="ADAL" clId="{5E0328AA-FB7D-4C00-8FB5-5136607AAE99}" dt="2024-11-08T15:32:17.726" v="1301" actId="20577"/>
        <pc:sldMkLst>
          <pc:docMk/>
          <pc:sldMk cId="2750275942" sldId="10199"/>
        </pc:sldMkLst>
      </pc:sldChg>
      <pc:sldChg chg="modNotesTx">
        <pc:chgData name="Elvira Sanchez Ortiz" userId="587a592d-f7d4-4f66-bb0c-0515b82868b8" providerId="ADAL" clId="{5E0328AA-FB7D-4C00-8FB5-5136607AAE99}" dt="2024-11-08T10:55:38.554" v="117" actId="20577"/>
        <pc:sldMkLst>
          <pc:docMk/>
          <pc:sldMk cId="2193880732" sldId="10200"/>
        </pc:sldMkLst>
      </pc:sldChg>
      <pc:sldChg chg="addSp delSp modSp mod modNotesTx">
        <pc:chgData name="Elvira Sanchez Ortiz" userId="587a592d-f7d4-4f66-bb0c-0515b82868b8" providerId="ADAL" clId="{5E0328AA-FB7D-4C00-8FB5-5136607AAE99}" dt="2024-11-08T15:30:48.566" v="1273" actId="113"/>
        <pc:sldMkLst>
          <pc:docMk/>
          <pc:sldMk cId="2897424371" sldId="10206"/>
        </pc:sldMkLst>
        <pc:spChg chg="add del mod">
          <ac:chgData name="Elvira Sanchez Ortiz" userId="587a592d-f7d4-4f66-bb0c-0515b82868b8" providerId="ADAL" clId="{5E0328AA-FB7D-4C00-8FB5-5136607AAE99}" dt="2024-11-08T15:27:38.466" v="1066"/>
          <ac:spMkLst>
            <pc:docMk/>
            <pc:sldMk cId="2897424371" sldId="10206"/>
            <ac:spMk id="6" creationId="{A1AD10E0-BE52-5CC0-56B6-36BB3F08F560}"/>
          </ac:spMkLst>
        </pc:spChg>
        <pc:spChg chg="add del mod">
          <ac:chgData name="Elvira Sanchez Ortiz" userId="587a592d-f7d4-4f66-bb0c-0515b82868b8" providerId="ADAL" clId="{5E0328AA-FB7D-4C00-8FB5-5136607AAE99}" dt="2024-11-08T15:27:38.466" v="1066"/>
          <ac:spMkLst>
            <pc:docMk/>
            <pc:sldMk cId="2897424371" sldId="10206"/>
            <ac:spMk id="8" creationId="{2781305D-36FB-F545-51BA-1067BFA38891}"/>
          </ac:spMkLst>
        </pc:spChg>
        <pc:spChg chg="add del mod">
          <ac:chgData name="Elvira Sanchez Ortiz" userId="587a592d-f7d4-4f66-bb0c-0515b82868b8" providerId="ADAL" clId="{5E0328AA-FB7D-4C00-8FB5-5136607AAE99}" dt="2024-11-08T15:27:38.466" v="1066"/>
          <ac:spMkLst>
            <pc:docMk/>
            <pc:sldMk cId="2897424371" sldId="10206"/>
            <ac:spMk id="11" creationId="{09ADBBA6-C6B7-4C2C-E12D-10F775B3C125}"/>
          </ac:spMkLst>
        </pc:spChg>
        <pc:spChg chg="mod">
          <ac:chgData name="Elvira Sanchez Ortiz" userId="587a592d-f7d4-4f66-bb0c-0515b82868b8" providerId="ADAL" clId="{5E0328AA-FB7D-4C00-8FB5-5136607AAE99}" dt="2024-11-08T15:26:40.487" v="1051"/>
          <ac:spMkLst>
            <pc:docMk/>
            <pc:sldMk cId="2897424371" sldId="10206"/>
            <ac:spMk id="12" creationId="{8E440D7A-B0DE-0DFC-31CD-EA7193AE9F6A}"/>
          </ac:spMkLst>
        </pc:spChg>
        <pc:spChg chg="mod">
          <ac:chgData name="Elvira Sanchez Ortiz" userId="587a592d-f7d4-4f66-bb0c-0515b82868b8" providerId="ADAL" clId="{5E0328AA-FB7D-4C00-8FB5-5136607AAE99}" dt="2024-11-08T15:27:00.974" v="1057"/>
          <ac:spMkLst>
            <pc:docMk/>
            <pc:sldMk cId="2897424371" sldId="10206"/>
            <ac:spMk id="13" creationId="{071D75FD-85E2-C190-9978-105801837B22}"/>
          </ac:spMkLst>
        </pc:spChg>
        <pc:spChg chg="add del mod">
          <ac:chgData name="Elvira Sanchez Ortiz" userId="587a592d-f7d4-4f66-bb0c-0515b82868b8" providerId="ADAL" clId="{5E0328AA-FB7D-4C00-8FB5-5136607AAE99}" dt="2024-11-08T15:27:14.317" v="1061"/>
          <ac:spMkLst>
            <pc:docMk/>
            <pc:sldMk cId="2897424371" sldId="10206"/>
            <ac:spMk id="14" creationId="{CA508E2E-09CB-4D93-DBF3-DC44E7C23644}"/>
          </ac:spMkLst>
        </pc:spChg>
        <pc:spChg chg="del mod">
          <ac:chgData name="Elvira Sanchez Ortiz" userId="587a592d-f7d4-4f66-bb0c-0515b82868b8" providerId="ADAL" clId="{5E0328AA-FB7D-4C00-8FB5-5136607AAE99}" dt="2024-11-08T15:28:40.468" v="1103" actId="478"/>
          <ac:spMkLst>
            <pc:docMk/>
            <pc:sldMk cId="2897424371" sldId="10206"/>
            <ac:spMk id="15" creationId="{B6C9DE80-8E4C-7BC2-838C-477F17EFD786}"/>
          </ac:spMkLst>
        </pc:spChg>
        <pc:spChg chg="add del mod">
          <ac:chgData name="Elvira Sanchez Ortiz" userId="587a592d-f7d4-4f66-bb0c-0515b82868b8" providerId="ADAL" clId="{5E0328AA-FB7D-4C00-8FB5-5136607AAE99}" dt="2024-11-08T15:28:41.923" v="1104" actId="478"/>
          <ac:spMkLst>
            <pc:docMk/>
            <pc:sldMk cId="2897424371" sldId="10206"/>
            <ac:spMk id="16" creationId="{E40F8B30-1D18-7AAA-61C1-DCE772880EB8}"/>
          </ac:spMkLst>
        </pc:spChg>
        <pc:spChg chg="mod">
          <ac:chgData name="Elvira Sanchez Ortiz" userId="587a592d-f7d4-4f66-bb0c-0515b82868b8" providerId="ADAL" clId="{5E0328AA-FB7D-4C00-8FB5-5136607AAE99}" dt="2024-11-08T15:25:47.939" v="1041" actId="1076"/>
          <ac:spMkLst>
            <pc:docMk/>
            <pc:sldMk cId="2897424371" sldId="10206"/>
            <ac:spMk id="80" creationId="{6251588E-0AFC-6530-EC95-30E3900919DB}"/>
          </ac:spMkLst>
        </pc:spChg>
        <pc:cxnChg chg="mod">
          <ac:chgData name="Elvira Sanchez Ortiz" userId="587a592d-f7d4-4f66-bb0c-0515b82868b8" providerId="ADAL" clId="{5E0328AA-FB7D-4C00-8FB5-5136607AAE99}" dt="2024-11-08T15:25:47.939" v="1041" actId="1076"/>
          <ac:cxnSpMkLst>
            <pc:docMk/>
            <pc:sldMk cId="2897424371" sldId="10206"/>
            <ac:cxnSpMk id="143" creationId="{4BFA6345-4244-CB9A-32D4-5D2794D20B57}"/>
          </ac:cxnSpMkLst>
        </pc:cxnChg>
        <pc:cxnChg chg="mod">
          <ac:chgData name="Elvira Sanchez Ortiz" userId="587a592d-f7d4-4f66-bb0c-0515b82868b8" providerId="ADAL" clId="{5E0328AA-FB7D-4C00-8FB5-5136607AAE99}" dt="2024-11-08T15:25:47.939" v="1041" actId="1076"/>
          <ac:cxnSpMkLst>
            <pc:docMk/>
            <pc:sldMk cId="2897424371" sldId="10206"/>
            <ac:cxnSpMk id="187" creationId="{3B3A77DB-00E7-12C0-FAF5-75058CBB2267}"/>
          </ac:cxnSpMkLst>
        </pc:cxnChg>
      </pc:sldChg>
      <pc:sldChg chg="modNotesTx">
        <pc:chgData name="Elvira Sanchez Ortiz" userId="587a592d-f7d4-4f66-bb0c-0515b82868b8" providerId="ADAL" clId="{5E0328AA-FB7D-4C00-8FB5-5136607AAE99}" dt="2024-11-08T15:31:26.936" v="1287" actId="20577"/>
        <pc:sldMkLst>
          <pc:docMk/>
          <pc:sldMk cId="1301358737" sldId="10212"/>
        </pc:sldMkLst>
      </pc:sldChg>
      <pc:sldChg chg="modNotesTx">
        <pc:chgData name="Elvira Sanchez Ortiz" userId="587a592d-f7d4-4f66-bb0c-0515b82868b8" providerId="ADAL" clId="{5E0328AA-FB7D-4C00-8FB5-5136607AAE99}" dt="2024-11-08T15:33:47.833" v="1311" actId="20577"/>
        <pc:sldMkLst>
          <pc:docMk/>
          <pc:sldMk cId="2549734936" sldId="10229"/>
        </pc:sldMkLst>
      </pc:sldChg>
      <pc:sldChg chg="modSp mod">
        <pc:chgData name="Elvira Sanchez Ortiz" userId="587a592d-f7d4-4f66-bb0c-0515b82868b8" providerId="ADAL" clId="{5E0328AA-FB7D-4C00-8FB5-5136607AAE99}" dt="2024-11-08T12:56:33.343" v="343" actId="1076"/>
        <pc:sldMkLst>
          <pc:docMk/>
          <pc:sldMk cId="3846820389" sldId="10231"/>
        </pc:sldMkLst>
        <pc:spChg chg="mod">
          <ac:chgData name="Elvira Sanchez Ortiz" userId="587a592d-f7d4-4f66-bb0c-0515b82868b8" providerId="ADAL" clId="{5E0328AA-FB7D-4C00-8FB5-5136607AAE99}" dt="2024-11-08T12:56:33.343" v="343" actId="1076"/>
          <ac:spMkLst>
            <pc:docMk/>
            <pc:sldMk cId="3846820389" sldId="10231"/>
            <ac:spMk id="11" creationId="{EDFF3396-3A80-6126-C165-B17F00CA07BF}"/>
          </ac:spMkLst>
        </pc:spChg>
      </pc:sldChg>
      <pc:sldChg chg="modSp mod modCm">
        <pc:chgData name="Elvira Sanchez Ortiz" userId="587a592d-f7d4-4f66-bb0c-0515b82868b8" providerId="ADAL" clId="{5E0328AA-FB7D-4C00-8FB5-5136607AAE99}" dt="2024-11-12T10:31:12.950" v="1936"/>
        <pc:sldMkLst>
          <pc:docMk/>
          <pc:sldMk cId="1302885215" sldId="10232"/>
        </pc:sldMkLst>
        <pc:spChg chg="mod">
          <ac:chgData name="Elvira Sanchez Ortiz" userId="587a592d-f7d4-4f66-bb0c-0515b82868b8" providerId="ADAL" clId="{5E0328AA-FB7D-4C00-8FB5-5136607AAE99}" dt="2024-11-12T10:30:31.820" v="1935" actId="20577"/>
          <ac:spMkLst>
            <pc:docMk/>
            <pc:sldMk cId="1302885215" sldId="10232"/>
            <ac:spMk id="13" creationId="{5DE32C88-0E47-2848-72A2-E98767C33673}"/>
          </ac:spMkLst>
        </pc:spChg>
        <pc:extLst>
          <p:ext xmlns:p="http://schemas.openxmlformats.org/presentationml/2006/main" uri="{D6D511B9-2390-475A-947B-AFAB55BFBCF1}">
            <pc226:cmChg xmlns:pc226="http://schemas.microsoft.com/office/powerpoint/2022/06/main/command" chg="mod">
              <pc226:chgData name="Elvira Sanchez Ortiz" userId="587a592d-f7d4-4f66-bb0c-0515b82868b8" providerId="ADAL" clId="{5E0328AA-FB7D-4C00-8FB5-5136607AAE99}" dt="2024-11-12T10:31:12.950" v="1936"/>
              <pc2:cmMkLst xmlns:pc2="http://schemas.microsoft.com/office/powerpoint/2019/9/main/command">
                <pc:docMk/>
                <pc:sldMk cId="1302885215" sldId="10232"/>
                <pc2:cmMk id="{F9155918-1926-4A2F-BF32-5CDBE7C96910}"/>
              </pc2:cmMkLst>
            </pc226:cmChg>
          </p:ext>
        </pc:extLst>
      </pc:sldChg>
      <pc:sldChg chg="modNotesTx">
        <pc:chgData name="Elvira Sanchez Ortiz" userId="587a592d-f7d4-4f66-bb0c-0515b82868b8" providerId="ADAL" clId="{5E0328AA-FB7D-4C00-8FB5-5136607AAE99}" dt="2024-11-08T10:57:44.634" v="239" actId="20577"/>
        <pc:sldMkLst>
          <pc:docMk/>
          <pc:sldMk cId="2798144746" sldId="10233"/>
        </pc:sldMkLst>
      </pc:sldChg>
      <pc:sldChg chg="modNotesTx">
        <pc:chgData name="Elvira Sanchez Ortiz" userId="587a592d-f7d4-4f66-bb0c-0515b82868b8" providerId="ADAL" clId="{5E0328AA-FB7D-4C00-8FB5-5136607AAE99}" dt="2024-11-08T10:49:53.315" v="75" actId="20577"/>
        <pc:sldMkLst>
          <pc:docMk/>
          <pc:sldMk cId="642358670" sldId="10246"/>
        </pc:sldMkLst>
      </pc:sldChg>
      <pc:sldChg chg="del">
        <pc:chgData name="Elvira Sanchez Ortiz" userId="587a592d-f7d4-4f66-bb0c-0515b82868b8" providerId="ADAL" clId="{5E0328AA-FB7D-4C00-8FB5-5136607AAE99}" dt="2024-11-08T10:59:23.242" v="253" actId="47"/>
        <pc:sldMkLst>
          <pc:docMk/>
          <pc:sldMk cId="2774787438" sldId="10251"/>
        </pc:sldMkLst>
      </pc:sldChg>
      <pc:sldChg chg="del">
        <pc:chgData name="Elvira Sanchez Ortiz" userId="587a592d-f7d4-4f66-bb0c-0515b82868b8" providerId="ADAL" clId="{5E0328AA-FB7D-4C00-8FB5-5136607AAE99}" dt="2024-11-08T10:59:24.249" v="254" actId="47"/>
        <pc:sldMkLst>
          <pc:docMk/>
          <pc:sldMk cId="1466996775" sldId="10252"/>
        </pc:sldMkLst>
      </pc:sldChg>
      <pc:sldChg chg="modNotesTx">
        <pc:chgData name="Elvira Sanchez Ortiz" userId="587a592d-f7d4-4f66-bb0c-0515b82868b8" providerId="ADAL" clId="{5E0328AA-FB7D-4C00-8FB5-5136607AAE99}" dt="2024-11-08T15:33:03.119" v="1308" actId="20577"/>
        <pc:sldMkLst>
          <pc:docMk/>
          <pc:sldMk cId="768952818" sldId="10257"/>
        </pc:sldMkLst>
      </pc:sldChg>
      <pc:sldChg chg="modSp mod modCm modNotesTx">
        <pc:chgData name="Elvira Sanchez Ortiz" userId="587a592d-f7d4-4f66-bb0c-0515b82868b8" providerId="ADAL" clId="{5E0328AA-FB7D-4C00-8FB5-5136607AAE99}" dt="2024-11-12T10:34:37.735" v="1950"/>
        <pc:sldMkLst>
          <pc:docMk/>
          <pc:sldMk cId="336139599" sldId="10258"/>
        </pc:sldMkLst>
        <pc:picChg chg="mod ord">
          <ac:chgData name="Elvira Sanchez Ortiz" userId="587a592d-f7d4-4f66-bb0c-0515b82868b8" providerId="ADAL" clId="{5E0328AA-FB7D-4C00-8FB5-5136607AAE99}" dt="2024-11-12T10:34:03.790" v="1948" actId="14100"/>
          <ac:picMkLst>
            <pc:docMk/>
            <pc:sldMk cId="336139599" sldId="10258"/>
            <ac:picMk id="32" creationId="{D3B9724F-D1AD-CB82-4D7B-30BB7704CE3F}"/>
          </ac:picMkLst>
        </pc:picChg>
        <pc:extLst>
          <p:ext xmlns:p="http://schemas.openxmlformats.org/presentationml/2006/main" uri="{D6D511B9-2390-475A-947B-AFAB55BFBCF1}">
            <pc226:cmChg xmlns:pc226="http://schemas.microsoft.com/office/powerpoint/2022/06/main/command" chg="">
              <pc226:chgData name="Elvira Sanchez Ortiz" userId="587a592d-f7d4-4f66-bb0c-0515b82868b8" providerId="ADAL" clId="{5E0328AA-FB7D-4C00-8FB5-5136607AAE99}" dt="2024-11-12T10:34:37.735" v="1950"/>
              <pc2:cmMkLst xmlns:pc2="http://schemas.microsoft.com/office/powerpoint/2019/9/main/command">
                <pc:docMk/>
                <pc:sldMk cId="336139599" sldId="10258"/>
                <pc2:cmMk id="{7C03428A-AEFC-4D20-ACF1-AE1318FF716E}"/>
              </pc2:cmMkLst>
              <pc226:cmRplyChg chg="add">
                <pc226:chgData name="Elvira Sanchez Ortiz" userId="587a592d-f7d4-4f66-bb0c-0515b82868b8" providerId="ADAL" clId="{5E0328AA-FB7D-4C00-8FB5-5136607AAE99}" dt="2024-11-12T10:34:37.735" v="1950"/>
                <pc2:cmRplyMkLst xmlns:pc2="http://schemas.microsoft.com/office/powerpoint/2019/9/main/command">
                  <pc:docMk/>
                  <pc:sldMk cId="336139599" sldId="10258"/>
                  <pc2:cmMk id="{7C03428A-AEFC-4D20-ACF1-AE1318FF716E}"/>
                  <pc2:cmRplyMk id="{3608A38E-1353-4C35-BEBE-BAE8102920D1}"/>
                </pc2:cmRplyMkLst>
              </pc226:cmRplyChg>
            </pc226:cmChg>
          </p:ext>
        </pc:extLst>
      </pc:sldChg>
      <pc:sldChg chg="modSp mod">
        <pc:chgData name="Elvira Sanchez Ortiz" userId="587a592d-f7d4-4f66-bb0c-0515b82868b8" providerId="ADAL" clId="{5E0328AA-FB7D-4C00-8FB5-5136607AAE99}" dt="2024-11-12T10:34:56.944" v="1951" actId="14100"/>
        <pc:sldMkLst>
          <pc:docMk/>
          <pc:sldMk cId="2207619976" sldId="10259"/>
        </pc:sldMkLst>
        <pc:picChg chg="mod">
          <ac:chgData name="Elvira Sanchez Ortiz" userId="587a592d-f7d4-4f66-bb0c-0515b82868b8" providerId="ADAL" clId="{5E0328AA-FB7D-4C00-8FB5-5136607AAE99}" dt="2024-11-12T10:34:56.944" v="1951" actId="14100"/>
          <ac:picMkLst>
            <pc:docMk/>
            <pc:sldMk cId="2207619976" sldId="10259"/>
            <ac:picMk id="32" creationId="{D3B9724F-D1AD-CB82-4D7B-30BB7704CE3F}"/>
          </ac:picMkLst>
        </pc:picChg>
      </pc:sldChg>
      <pc:sldChg chg="modNotesTx">
        <pc:chgData name="Elvira Sanchez Ortiz" userId="587a592d-f7d4-4f66-bb0c-0515b82868b8" providerId="ADAL" clId="{5E0328AA-FB7D-4C00-8FB5-5136607AAE99}" dt="2024-11-08T10:58:41.081" v="252" actId="20577"/>
        <pc:sldMkLst>
          <pc:docMk/>
          <pc:sldMk cId="500136036" sldId="10276"/>
        </pc:sldMkLst>
      </pc:sldChg>
      <pc:sldChg chg="addSp delSp modSp new mod modClrScheme addCm delCm modCm chgLayout modNotesTx">
        <pc:chgData name="Elvira Sanchez Ortiz" userId="587a592d-f7d4-4f66-bb0c-0515b82868b8" providerId="ADAL" clId="{5E0328AA-FB7D-4C00-8FB5-5136607AAE99}" dt="2024-11-12T10:28:51.181" v="1925" actId="113"/>
        <pc:sldMkLst>
          <pc:docMk/>
          <pc:sldMk cId="3719981439" sldId="10277"/>
        </pc:sldMkLst>
        <pc:spChg chg="mod ord">
          <ac:chgData name="Elvira Sanchez Ortiz" userId="587a592d-f7d4-4f66-bb0c-0515b82868b8" providerId="ADAL" clId="{5E0328AA-FB7D-4C00-8FB5-5136607AAE99}" dt="2024-11-08T15:35:49.504" v="1313" actId="700"/>
          <ac:spMkLst>
            <pc:docMk/>
            <pc:sldMk cId="3719981439" sldId="10277"/>
            <ac:spMk id="2" creationId="{106CD81E-E966-ECA5-9EC5-46D0E2B30CD3}"/>
          </ac:spMkLst>
        </pc:spChg>
        <pc:spChg chg="mod ord">
          <ac:chgData name="Elvira Sanchez Ortiz" userId="587a592d-f7d4-4f66-bb0c-0515b82868b8" providerId="ADAL" clId="{5E0328AA-FB7D-4C00-8FB5-5136607AAE99}" dt="2024-11-08T15:35:49.504" v="1313" actId="700"/>
          <ac:spMkLst>
            <pc:docMk/>
            <pc:sldMk cId="3719981439" sldId="10277"/>
            <ac:spMk id="3" creationId="{89C3776A-F90E-A60E-062C-859C0BEF9A62}"/>
          </ac:spMkLst>
        </pc:spChg>
        <pc:spChg chg="del mod ord">
          <ac:chgData name="Elvira Sanchez Ortiz" userId="587a592d-f7d4-4f66-bb0c-0515b82868b8" providerId="ADAL" clId="{5E0328AA-FB7D-4C00-8FB5-5136607AAE99}" dt="2024-11-08T15:35:49.504" v="1313" actId="700"/>
          <ac:spMkLst>
            <pc:docMk/>
            <pc:sldMk cId="3719981439" sldId="10277"/>
            <ac:spMk id="4" creationId="{93B25138-9AAE-8A99-6AD9-B04AFE471CA2}"/>
          </ac:spMkLst>
        </pc:spChg>
        <pc:spChg chg="add mod ord">
          <ac:chgData name="Elvira Sanchez Ortiz" userId="587a592d-f7d4-4f66-bb0c-0515b82868b8" providerId="ADAL" clId="{5E0328AA-FB7D-4C00-8FB5-5136607AAE99}" dt="2024-11-12T10:28:51.181" v="1925" actId="113"/>
          <ac:spMkLst>
            <pc:docMk/>
            <pc:sldMk cId="3719981439" sldId="10277"/>
            <ac:spMk id="5" creationId="{7A9AF7A8-2340-B565-6058-040C5075BCD0}"/>
          </ac:spMkLst>
        </pc:spChg>
        <pc:extLst>
          <p:ext xmlns:p="http://schemas.openxmlformats.org/presentationml/2006/main" uri="{D6D511B9-2390-475A-947B-AFAB55BFBCF1}">
            <pc226:cmChg xmlns:pc226="http://schemas.microsoft.com/office/powerpoint/2022/06/main/command" chg="add del mod">
              <pc226:chgData name="Elvira Sanchez Ortiz" userId="587a592d-f7d4-4f66-bb0c-0515b82868b8" providerId="ADAL" clId="{5E0328AA-FB7D-4C00-8FB5-5136607AAE99}" dt="2024-11-12T10:28:47.917" v="1924"/>
              <pc2:cmMkLst xmlns:pc2="http://schemas.microsoft.com/office/powerpoint/2019/9/main/command">
                <pc:docMk/>
                <pc:sldMk cId="3719981439" sldId="10277"/>
                <pc2:cmMk id="{A8664F71-31AA-4EF1-B8B2-A48F27DFFECD}"/>
              </pc2:cmMkLst>
            </pc226:cmChg>
            <pc226:cmChg xmlns:pc226="http://schemas.microsoft.com/office/powerpoint/2022/06/main/command" chg="mod">
              <pc226:chgData name="Elvira Sanchez Ortiz" userId="587a592d-f7d4-4f66-bb0c-0515b82868b8" providerId="ADAL" clId="{5E0328AA-FB7D-4C00-8FB5-5136607AAE99}" dt="2024-11-12T10:28:39.046" v="1923" actId="20577"/>
              <pc2:cmMkLst xmlns:pc2="http://schemas.microsoft.com/office/powerpoint/2019/9/main/command">
                <pc:docMk/>
                <pc:sldMk cId="3719981439" sldId="10277"/>
                <pc2:cmMk id="{DA0B6BDB-FEDB-41A5-A4B9-3F469346FCA1}"/>
              </pc2:cmMkLst>
            </pc226:cmChg>
          </p:ext>
        </pc:extLst>
      </pc:sldChg>
      <pc:sldChg chg="addSp delSp modSp new del mod addCm chgLayout">
        <pc:chgData name="Elvira Sanchez Ortiz" userId="587a592d-f7d4-4f66-bb0c-0515b82868b8" providerId="ADAL" clId="{5E0328AA-FB7D-4C00-8FB5-5136607AAE99}" dt="2024-11-08T13:42:35.518" v="382" actId="2696"/>
        <pc:sldMkLst>
          <pc:docMk/>
          <pc:sldMk cId="3736886579" sldId="10277"/>
        </pc:sldMkLst>
        <pc:spChg chg="del mod ord">
          <ac:chgData name="Elvira Sanchez Ortiz" userId="587a592d-f7d4-4f66-bb0c-0515b82868b8" providerId="ADAL" clId="{5E0328AA-FB7D-4C00-8FB5-5136607AAE99}" dt="2024-11-08T12:57:27.708" v="349" actId="700"/>
          <ac:spMkLst>
            <pc:docMk/>
            <pc:sldMk cId="3736886579" sldId="10277"/>
            <ac:spMk id="2" creationId="{03BE1132-0EB8-CCC3-58D2-834F81C078A6}"/>
          </ac:spMkLst>
        </pc:spChg>
        <pc:spChg chg="del mod ord">
          <ac:chgData name="Elvira Sanchez Ortiz" userId="587a592d-f7d4-4f66-bb0c-0515b82868b8" providerId="ADAL" clId="{5E0328AA-FB7D-4C00-8FB5-5136607AAE99}" dt="2024-11-08T12:57:27.708" v="349" actId="700"/>
          <ac:spMkLst>
            <pc:docMk/>
            <pc:sldMk cId="3736886579" sldId="10277"/>
            <ac:spMk id="3" creationId="{444ED616-AC4F-E326-E19C-F0F59B35B24B}"/>
          </ac:spMkLst>
        </pc:spChg>
        <pc:spChg chg="del">
          <ac:chgData name="Elvira Sanchez Ortiz" userId="587a592d-f7d4-4f66-bb0c-0515b82868b8" providerId="ADAL" clId="{5E0328AA-FB7D-4C00-8FB5-5136607AAE99}" dt="2024-11-08T12:57:27.708" v="349" actId="700"/>
          <ac:spMkLst>
            <pc:docMk/>
            <pc:sldMk cId="3736886579" sldId="10277"/>
            <ac:spMk id="4" creationId="{2BFECF4D-8FAA-204C-C56F-B4547F6B69B7}"/>
          </ac:spMkLst>
        </pc:spChg>
        <pc:spChg chg="mod ord">
          <ac:chgData name="Elvira Sanchez Ortiz" userId="587a592d-f7d4-4f66-bb0c-0515b82868b8" providerId="ADAL" clId="{5E0328AA-FB7D-4C00-8FB5-5136607AAE99}" dt="2024-11-08T12:57:27.708" v="349" actId="700"/>
          <ac:spMkLst>
            <pc:docMk/>
            <pc:sldMk cId="3736886579" sldId="10277"/>
            <ac:spMk id="5" creationId="{095CCF1D-20E9-2CD2-3EA8-36EAC5F305B6}"/>
          </ac:spMkLst>
        </pc:spChg>
        <pc:spChg chg="add mod ord">
          <ac:chgData name="Elvira Sanchez Ortiz" userId="587a592d-f7d4-4f66-bb0c-0515b82868b8" providerId="ADAL" clId="{5E0328AA-FB7D-4C00-8FB5-5136607AAE99}" dt="2024-11-08T12:57:30.630" v="360" actId="20577"/>
          <ac:spMkLst>
            <pc:docMk/>
            <pc:sldMk cId="3736886579" sldId="10277"/>
            <ac:spMk id="6" creationId="{F9152A1A-8EBE-8DF3-57E3-B7DDD5067BEC}"/>
          </ac:spMkLst>
        </pc:spChg>
        <pc:spChg chg="add mod ord">
          <ac:chgData name="Elvira Sanchez Ortiz" userId="587a592d-f7d4-4f66-bb0c-0515b82868b8" providerId="ADAL" clId="{5E0328AA-FB7D-4C00-8FB5-5136607AAE99}" dt="2024-11-08T12:57:27.708" v="349" actId="700"/>
          <ac:spMkLst>
            <pc:docMk/>
            <pc:sldMk cId="3736886579" sldId="10277"/>
            <ac:spMk id="7" creationId="{67AC099C-1B39-5FA8-E361-C044F201C945}"/>
          </ac:spMkLst>
        </pc:spChg>
        <pc:extLst>
          <p:ext xmlns:p="http://schemas.openxmlformats.org/presentationml/2006/main" uri="{D6D511B9-2390-475A-947B-AFAB55BFBCF1}">
            <pc226:cmChg xmlns:pc226="http://schemas.microsoft.com/office/powerpoint/2022/06/main/command" chg="add">
              <pc226:chgData name="Elvira Sanchez Ortiz" userId="587a592d-f7d4-4f66-bb0c-0515b82868b8" providerId="ADAL" clId="{5E0328AA-FB7D-4C00-8FB5-5136607AAE99}" dt="2024-11-08T12:57:40.936" v="361"/>
              <pc2:cmMkLst xmlns:pc2="http://schemas.microsoft.com/office/powerpoint/2019/9/main/command">
                <pc:docMk/>
                <pc:sldMk cId="3736886579" sldId="10277"/>
                <pc2:cmMk id="{9F0E9ED8-169C-4928-A4F0-6FB01D93927F}"/>
              </pc2:cmMkLst>
            </pc226:cmChg>
          </p:ext>
        </pc:extLst>
      </pc:sldChg>
      <pc:sldChg chg="add modNotesTx">
        <pc:chgData name="Elvira Sanchez Ortiz" userId="587a592d-f7d4-4f66-bb0c-0515b82868b8" providerId="ADAL" clId="{5E0328AA-FB7D-4C00-8FB5-5136607AAE99}" dt="2024-11-08T15:29:01.154" v="1105" actId="20577"/>
        <pc:sldMkLst>
          <pc:docMk/>
          <pc:sldMk cId="4176841752" sldId="10278"/>
        </pc:sldMkLst>
      </pc:sldChg>
      <pc:sldMasterChg chg="modSldLayout">
        <pc:chgData name="Elvira Sanchez Ortiz" userId="587a592d-f7d4-4f66-bb0c-0515b82868b8" providerId="ADAL" clId="{5E0328AA-FB7D-4C00-8FB5-5136607AAE99}" dt="2024-11-12T10:33:04.246" v="1938" actId="14100"/>
        <pc:sldMasterMkLst>
          <pc:docMk/>
          <pc:sldMasterMk cId="3913500984" sldId="2147483648"/>
        </pc:sldMasterMkLst>
        <pc:sldLayoutChg chg="modSp mod">
          <pc:chgData name="Elvira Sanchez Ortiz" userId="587a592d-f7d4-4f66-bb0c-0515b82868b8" providerId="ADAL" clId="{5E0328AA-FB7D-4C00-8FB5-5136607AAE99}" dt="2024-11-12T10:33:04.246" v="1938" actId="14100"/>
          <pc:sldLayoutMkLst>
            <pc:docMk/>
            <pc:sldMasterMk cId="3913500984" sldId="2147483648"/>
            <pc:sldLayoutMk cId="1058518848" sldId="2147483682"/>
          </pc:sldLayoutMkLst>
          <pc:spChg chg="mod">
            <ac:chgData name="Elvira Sanchez Ortiz" userId="587a592d-f7d4-4f66-bb0c-0515b82868b8" providerId="ADAL" clId="{5E0328AA-FB7D-4C00-8FB5-5136607AAE99}" dt="2024-11-12T10:33:04.246" v="1938" actId="14100"/>
            <ac:spMkLst>
              <pc:docMk/>
              <pc:sldMasterMk cId="3913500984" sldId="2147483648"/>
              <pc:sldLayoutMk cId="1058518848" sldId="2147483682"/>
              <ac:spMk id="4" creationId="{D0BEA30B-D00F-C2D5-27DD-AC5221646455}"/>
            </ac:spMkLst>
          </pc:spChg>
        </pc:sldLayoutChg>
      </pc:sldMasterChg>
    </pc:docChg>
  </pc:docChgLst>
  <pc:docChgLst>
    <pc:chgData name="Daiga Dege" userId="S::ddege@entsoe.eu::7b9f4023-d5ff-44b7-9ccd-73b0c0b7b1d2" providerId="AD" clId="Web-{99966BD7-8466-9448-2E22-940C0A12623C}"/>
    <pc:docChg chg="mod addSld delSld modSld sldOrd modSection">
      <pc:chgData name="Daiga Dege" userId="S::ddege@entsoe.eu::7b9f4023-d5ff-44b7-9ccd-73b0c0b7b1d2" providerId="AD" clId="Web-{99966BD7-8466-9448-2E22-940C0A12623C}" dt="2024-11-12T09:38:05.698" v="35" actId="20577"/>
      <pc:docMkLst>
        <pc:docMk/>
      </pc:docMkLst>
      <pc:sldChg chg="ord">
        <pc:chgData name="Daiga Dege" userId="S::ddege@entsoe.eu::7b9f4023-d5ff-44b7-9ccd-73b0c0b7b1d2" providerId="AD" clId="Web-{99966BD7-8466-9448-2E22-940C0A12623C}" dt="2024-11-12T09:36:55.915" v="28"/>
        <pc:sldMkLst>
          <pc:docMk/>
          <pc:sldMk cId="4054810237" sldId="305"/>
        </pc:sldMkLst>
      </pc:sldChg>
      <pc:sldChg chg="ord">
        <pc:chgData name="Daiga Dege" userId="S::ddege@entsoe.eu::7b9f4023-d5ff-44b7-9ccd-73b0c0b7b1d2" providerId="AD" clId="Web-{99966BD7-8466-9448-2E22-940C0A12623C}" dt="2024-11-12T08:57:25.867" v="0"/>
        <pc:sldMkLst>
          <pc:docMk/>
          <pc:sldMk cId="336139599" sldId="10258"/>
        </pc:sldMkLst>
      </pc:sldChg>
      <pc:sldChg chg="modSp modCm">
        <pc:chgData name="Daiga Dege" userId="S::ddege@entsoe.eu::7b9f4023-d5ff-44b7-9ccd-73b0c0b7b1d2" providerId="AD" clId="Web-{99966BD7-8466-9448-2E22-940C0A12623C}" dt="2024-11-12T09:38:05.698" v="35" actId="20577"/>
        <pc:sldMkLst>
          <pc:docMk/>
          <pc:sldMk cId="3719981439" sldId="10277"/>
        </pc:sldMkLst>
        <pc:spChg chg="mod">
          <ac:chgData name="Daiga Dege" userId="S::ddege@entsoe.eu::7b9f4023-d5ff-44b7-9ccd-73b0c0b7b1d2" providerId="AD" clId="Web-{99966BD7-8466-9448-2E22-940C0A12623C}" dt="2024-11-12T09:38:05.698" v="35" actId="20577"/>
          <ac:spMkLst>
            <pc:docMk/>
            <pc:sldMk cId="3719981439" sldId="10277"/>
            <ac:spMk id="2" creationId="{106CD81E-E966-ECA5-9EC5-46D0E2B30CD3}"/>
          </ac:spMkLst>
        </pc:spChg>
        <pc:spChg chg="mod">
          <ac:chgData name="Daiga Dege" userId="S::ddege@entsoe.eu::7b9f4023-d5ff-44b7-9ccd-73b0c0b7b1d2" providerId="AD" clId="Web-{99966BD7-8466-9448-2E22-940C0A12623C}" dt="2024-11-12T09:36:55.602" v="27" actId="20577"/>
          <ac:spMkLst>
            <pc:docMk/>
            <pc:sldMk cId="3719981439" sldId="10277"/>
            <ac:spMk id="5" creationId="{7A9AF7A8-2340-B565-6058-040C5075BCD0}"/>
          </ac:spMkLst>
        </pc:spChg>
        <pc:extLst>
          <p:ext xmlns:p="http://schemas.openxmlformats.org/presentationml/2006/main" uri="{D6D511B9-2390-475A-947B-AFAB55BFBCF1}">
            <pc226:cmChg xmlns:pc226="http://schemas.microsoft.com/office/powerpoint/2022/06/main/command" chg="mod">
              <pc226:chgData name="Daiga Dege" userId="S::ddege@entsoe.eu::7b9f4023-d5ff-44b7-9ccd-73b0c0b7b1d2" providerId="AD" clId="Web-{99966BD7-8466-9448-2E22-940C0A12623C}" dt="2024-11-12T09:35:02.583" v="26" actId="20577"/>
              <pc2:cmMkLst xmlns:pc2="http://schemas.microsoft.com/office/powerpoint/2019/9/main/command">
                <pc:docMk/>
                <pc:sldMk cId="3719981439" sldId="10277"/>
                <pc2:cmMk id="{A8664F71-31AA-4EF1-B8B2-A48F27DFFECD}"/>
              </pc2:cmMkLst>
            </pc226:cmChg>
            <pc226:cmChg xmlns:pc226="http://schemas.microsoft.com/office/powerpoint/2022/06/main/command" chg="mod">
              <pc226:chgData name="Daiga Dege" userId="S::ddege@entsoe.eu::7b9f4023-d5ff-44b7-9ccd-73b0c0b7b1d2" providerId="AD" clId="Web-{99966BD7-8466-9448-2E22-940C0A12623C}" dt="2024-11-12T09:35:02.583" v="26" actId="20577"/>
              <pc2:cmMkLst xmlns:pc2="http://schemas.microsoft.com/office/powerpoint/2019/9/main/command">
                <pc:docMk/>
                <pc:sldMk cId="3719981439" sldId="10277"/>
                <pc2:cmMk id="{DA0B6BDB-FEDB-41A5-A4B9-3F469346FCA1}"/>
              </pc2:cmMkLst>
            </pc226:cmChg>
          </p:ext>
        </pc:extLst>
      </pc:sldChg>
      <pc:sldChg chg="new del">
        <pc:chgData name="Daiga Dege" userId="S::ddege@entsoe.eu::7b9f4023-d5ff-44b7-9ccd-73b0c0b7b1d2" providerId="AD" clId="Web-{99966BD7-8466-9448-2E22-940C0A12623C}" dt="2024-11-12T09:23:45.033" v="3"/>
        <pc:sldMkLst>
          <pc:docMk/>
          <pc:sldMk cId="437889256" sldId="10279"/>
        </pc:sldMkLst>
      </pc:sldChg>
    </pc:docChg>
  </pc:docChgLst>
  <pc:docChgLst>
    <pc:chgData name="Elvira Sanchez Ortiz" userId="587a592d-f7d4-4f66-bb0c-0515b82868b8" providerId="ADAL" clId="{29F86225-C31C-4118-B299-84831509592E}"/>
    <pc:docChg chg="delSld modSld delSection modSection">
      <pc:chgData name="Elvira Sanchez Ortiz" userId="587a592d-f7d4-4f66-bb0c-0515b82868b8" providerId="ADAL" clId="{29F86225-C31C-4118-B299-84831509592E}" dt="2024-11-08T09:58:38.135" v="19"/>
      <pc:docMkLst>
        <pc:docMk/>
      </pc:docMkLst>
      <pc:sldChg chg="del">
        <pc:chgData name="Elvira Sanchez Ortiz" userId="587a592d-f7d4-4f66-bb0c-0515b82868b8" providerId="ADAL" clId="{29F86225-C31C-4118-B299-84831509592E}" dt="2024-11-08T09:39:13.844" v="11" actId="47"/>
        <pc:sldMkLst>
          <pc:docMk/>
          <pc:sldMk cId="2193009918" sldId="10164"/>
        </pc:sldMkLst>
      </pc:sldChg>
      <pc:sldChg chg="del">
        <pc:chgData name="Elvira Sanchez Ortiz" userId="587a592d-f7d4-4f66-bb0c-0515b82868b8" providerId="ADAL" clId="{29F86225-C31C-4118-B299-84831509592E}" dt="2024-11-08T09:39:13.844" v="11" actId="47"/>
        <pc:sldMkLst>
          <pc:docMk/>
          <pc:sldMk cId="3138054182" sldId="10167"/>
        </pc:sldMkLst>
      </pc:sldChg>
      <pc:sldChg chg="del">
        <pc:chgData name="Elvira Sanchez Ortiz" userId="587a592d-f7d4-4f66-bb0c-0515b82868b8" providerId="ADAL" clId="{29F86225-C31C-4118-B299-84831509592E}" dt="2024-11-08T09:39:13.844" v="11" actId="47"/>
        <pc:sldMkLst>
          <pc:docMk/>
          <pc:sldMk cId="3488237702" sldId="10170"/>
        </pc:sldMkLst>
      </pc:sldChg>
      <pc:sldChg chg="del">
        <pc:chgData name="Elvira Sanchez Ortiz" userId="587a592d-f7d4-4f66-bb0c-0515b82868b8" providerId="ADAL" clId="{29F86225-C31C-4118-B299-84831509592E}" dt="2024-11-08T09:39:13.844" v="11" actId="47"/>
        <pc:sldMkLst>
          <pc:docMk/>
          <pc:sldMk cId="3764766643" sldId="10196"/>
        </pc:sldMkLst>
      </pc:sldChg>
      <pc:sldChg chg="modSp mod">
        <pc:chgData name="Elvira Sanchez Ortiz" userId="587a592d-f7d4-4f66-bb0c-0515b82868b8" providerId="ADAL" clId="{29F86225-C31C-4118-B299-84831509592E}" dt="2024-11-08T09:38:46.790" v="10" actId="20577"/>
        <pc:sldMkLst>
          <pc:docMk/>
          <pc:sldMk cId="985685219" sldId="10197"/>
        </pc:sldMkLst>
        <pc:spChg chg="mod">
          <ac:chgData name="Elvira Sanchez Ortiz" userId="587a592d-f7d4-4f66-bb0c-0515b82868b8" providerId="ADAL" clId="{29F86225-C31C-4118-B299-84831509592E}" dt="2024-11-08T09:38:46.790" v="10" actId="20577"/>
          <ac:spMkLst>
            <pc:docMk/>
            <pc:sldMk cId="985685219" sldId="10197"/>
            <ac:spMk id="52" creationId="{D3915FF2-1729-00EA-3E8B-B244E8A5B8BB}"/>
          </ac:spMkLst>
        </pc:spChg>
      </pc:sldChg>
      <pc:sldChg chg="del">
        <pc:chgData name="Elvira Sanchez Ortiz" userId="587a592d-f7d4-4f66-bb0c-0515b82868b8" providerId="ADAL" clId="{29F86225-C31C-4118-B299-84831509592E}" dt="2024-11-08T09:39:13.844" v="11" actId="47"/>
        <pc:sldMkLst>
          <pc:docMk/>
          <pc:sldMk cId="527342886" sldId="10210"/>
        </pc:sldMkLst>
      </pc:sldChg>
      <pc:sldChg chg="del">
        <pc:chgData name="Elvira Sanchez Ortiz" userId="587a592d-f7d4-4f66-bb0c-0515b82868b8" providerId="ADAL" clId="{29F86225-C31C-4118-B299-84831509592E}" dt="2024-11-08T09:39:13.844" v="11" actId="47"/>
        <pc:sldMkLst>
          <pc:docMk/>
          <pc:sldMk cId="2491056335" sldId="10214"/>
        </pc:sldMkLst>
      </pc:sldChg>
      <pc:sldChg chg="del">
        <pc:chgData name="Elvira Sanchez Ortiz" userId="587a592d-f7d4-4f66-bb0c-0515b82868b8" providerId="ADAL" clId="{29F86225-C31C-4118-B299-84831509592E}" dt="2024-11-08T09:47:47.628" v="18" actId="47"/>
        <pc:sldMkLst>
          <pc:docMk/>
          <pc:sldMk cId="2591077549" sldId="10215"/>
        </pc:sldMkLst>
      </pc:sldChg>
      <pc:sldChg chg="del">
        <pc:chgData name="Elvira Sanchez Ortiz" userId="587a592d-f7d4-4f66-bb0c-0515b82868b8" providerId="ADAL" clId="{29F86225-C31C-4118-B299-84831509592E}" dt="2024-11-08T09:39:13.844" v="11" actId="47"/>
        <pc:sldMkLst>
          <pc:docMk/>
          <pc:sldMk cId="2826976773" sldId="10217"/>
        </pc:sldMkLst>
      </pc:sldChg>
      <pc:sldChg chg="del">
        <pc:chgData name="Elvira Sanchez Ortiz" userId="587a592d-f7d4-4f66-bb0c-0515b82868b8" providerId="ADAL" clId="{29F86225-C31C-4118-B299-84831509592E}" dt="2024-11-08T09:39:13.844" v="11" actId="47"/>
        <pc:sldMkLst>
          <pc:docMk/>
          <pc:sldMk cId="3953314433" sldId="10223"/>
        </pc:sldMkLst>
      </pc:sldChg>
      <pc:sldChg chg="del">
        <pc:chgData name="Elvira Sanchez Ortiz" userId="587a592d-f7d4-4f66-bb0c-0515b82868b8" providerId="ADAL" clId="{29F86225-C31C-4118-B299-84831509592E}" dt="2024-11-08T09:38:25.460" v="1" actId="47"/>
        <pc:sldMkLst>
          <pc:docMk/>
          <pc:sldMk cId="1134938747" sldId="10239"/>
        </pc:sldMkLst>
      </pc:sldChg>
      <pc:sldChg chg="del">
        <pc:chgData name="Elvira Sanchez Ortiz" userId="587a592d-f7d4-4f66-bb0c-0515b82868b8" providerId="ADAL" clId="{29F86225-C31C-4118-B299-84831509592E}" dt="2024-11-08T09:39:32.921" v="15" actId="47"/>
        <pc:sldMkLst>
          <pc:docMk/>
          <pc:sldMk cId="2968310174" sldId="10247"/>
        </pc:sldMkLst>
      </pc:sldChg>
      <pc:sldChg chg="del">
        <pc:chgData name="Elvira Sanchez Ortiz" userId="587a592d-f7d4-4f66-bb0c-0515b82868b8" providerId="ADAL" clId="{29F86225-C31C-4118-B299-84831509592E}" dt="2024-11-08T09:38:02.863" v="0" actId="47"/>
        <pc:sldMkLst>
          <pc:docMk/>
          <pc:sldMk cId="1606514881" sldId="10249"/>
        </pc:sldMkLst>
      </pc:sldChg>
      <pc:sldChg chg="del">
        <pc:chgData name="Elvira Sanchez Ortiz" userId="587a592d-f7d4-4f66-bb0c-0515b82868b8" providerId="ADAL" clId="{29F86225-C31C-4118-B299-84831509592E}" dt="2024-11-08T09:38:02.863" v="0" actId="47"/>
        <pc:sldMkLst>
          <pc:docMk/>
          <pc:sldMk cId="406625780" sldId="10250"/>
        </pc:sldMkLst>
      </pc:sldChg>
      <pc:sldChg chg="del">
        <pc:chgData name="Elvira Sanchez Ortiz" userId="587a592d-f7d4-4f66-bb0c-0515b82868b8" providerId="ADAL" clId="{29F86225-C31C-4118-B299-84831509592E}" dt="2024-11-08T09:38:28.659" v="2" actId="47"/>
        <pc:sldMkLst>
          <pc:docMk/>
          <pc:sldMk cId="3015947240" sldId="10253"/>
        </pc:sldMkLst>
      </pc:sldChg>
      <pc:sldChg chg="addCm delCm">
        <pc:chgData name="Elvira Sanchez Ortiz" userId="587a592d-f7d4-4f66-bb0c-0515b82868b8" providerId="ADAL" clId="{29F86225-C31C-4118-B299-84831509592E}" dt="2024-11-08T09:58:38.135" v="19"/>
        <pc:sldMkLst>
          <pc:docMk/>
          <pc:sldMk cId="336139599" sldId="10258"/>
        </pc:sldMkLst>
        <pc:extLst>
          <p:ext xmlns:p="http://schemas.openxmlformats.org/presentationml/2006/main" uri="{D6D511B9-2390-475A-947B-AFAB55BFBCF1}">
            <pc226:cmChg xmlns:pc226="http://schemas.microsoft.com/office/powerpoint/2022/06/main/command" chg="add">
              <pc226:chgData name="Elvira Sanchez Ortiz" userId="587a592d-f7d4-4f66-bb0c-0515b82868b8" providerId="ADAL" clId="{29F86225-C31C-4118-B299-84831509592E}" dt="2024-11-08T09:58:38.135" v="19"/>
              <pc2:cmMkLst xmlns:pc2="http://schemas.microsoft.com/office/powerpoint/2019/9/main/command">
                <pc:docMk/>
                <pc:sldMk cId="336139599" sldId="10258"/>
                <pc2:cmMk id="{7C03428A-AEFC-4D20-ACF1-AE1318FF716E}"/>
              </pc2:cmMkLst>
            </pc226:cmChg>
            <pc226:cmChg xmlns:pc226="http://schemas.microsoft.com/office/powerpoint/2022/06/main/command" chg="del">
              <pc226:chgData name="Elvira Sanchez Ortiz" userId="587a592d-f7d4-4f66-bb0c-0515b82868b8" providerId="ADAL" clId="{29F86225-C31C-4118-B299-84831509592E}" dt="2024-11-08T09:39:45.549" v="17"/>
              <pc2:cmMkLst xmlns:pc2="http://schemas.microsoft.com/office/powerpoint/2019/9/main/command">
                <pc:docMk/>
                <pc:sldMk cId="336139599" sldId="10258"/>
                <pc2:cmMk id="{977E4FE8-B041-4156-85AC-1B32BCAB4E46}"/>
              </pc2:cmMkLst>
            </pc226:cmChg>
          </p:ext>
        </pc:extLst>
      </pc:sldChg>
      <pc:sldChg chg="delCm">
        <pc:chgData name="Elvira Sanchez Ortiz" userId="587a592d-f7d4-4f66-bb0c-0515b82868b8" providerId="ADAL" clId="{29F86225-C31C-4118-B299-84831509592E}" dt="2024-11-08T09:39:42.413" v="16"/>
        <pc:sldMkLst>
          <pc:docMk/>
          <pc:sldMk cId="2207619976" sldId="10259"/>
        </pc:sldMkLst>
        <pc:extLst>
          <p:ext xmlns:p="http://schemas.openxmlformats.org/presentationml/2006/main" uri="{D6D511B9-2390-475A-947B-AFAB55BFBCF1}">
            <pc226:cmChg xmlns:pc226="http://schemas.microsoft.com/office/powerpoint/2022/06/main/command" chg="del">
              <pc226:chgData name="Elvira Sanchez Ortiz" userId="587a592d-f7d4-4f66-bb0c-0515b82868b8" providerId="ADAL" clId="{29F86225-C31C-4118-B299-84831509592E}" dt="2024-11-08T09:39:42.413" v="16"/>
              <pc2:cmMkLst xmlns:pc2="http://schemas.microsoft.com/office/powerpoint/2019/9/main/command">
                <pc:docMk/>
                <pc:sldMk cId="2207619976" sldId="10259"/>
                <pc2:cmMk id="{C188E85F-6348-4FC8-BAFA-12BFDA30C62E}"/>
              </pc2:cmMkLst>
            </pc226:cmChg>
          </p:ext>
        </pc:extLst>
      </pc:sldChg>
      <pc:sldChg chg="del">
        <pc:chgData name="Elvira Sanchez Ortiz" userId="587a592d-f7d4-4f66-bb0c-0515b82868b8" providerId="ADAL" clId="{29F86225-C31C-4118-B299-84831509592E}" dt="2024-11-08T09:39:13.844" v="11" actId="47"/>
        <pc:sldMkLst>
          <pc:docMk/>
          <pc:sldMk cId="2412733681" sldId="10260"/>
        </pc:sldMkLst>
      </pc:sldChg>
      <pc:sldChg chg="del">
        <pc:chgData name="Elvira Sanchez Ortiz" userId="587a592d-f7d4-4f66-bb0c-0515b82868b8" providerId="ADAL" clId="{29F86225-C31C-4118-B299-84831509592E}" dt="2024-11-08T09:39:13.844" v="11" actId="47"/>
        <pc:sldMkLst>
          <pc:docMk/>
          <pc:sldMk cId="2519248277" sldId="10261"/>
        </pc:sldMkLst>
      </pc:sldChg>
      <pc:sldChg chg="del">
        <pc:chgData name="Elvira Sanchez Ortiz" userId="587a592d-f7d4-4f66-bb0c-0515b82868b8" providerId="ADAL" clId="{29F86225-C31C-4118-B299-84831509592E}" dt="2024-11-08T09:39:13.844" v="11" actId="47"/>
        <pc:sldMkLst>
          <pc:docMk/>
          <pc:sldMk cId="1603519690" sldId="10262"/>
        </pc:sldMkLst>
      </pc:sldChg>
      <pc:sldChg chg="del">
        <pc:chgData name="Elvira Sanchez Ortiz" userId="587a592d-f7d4-4f66-bb0c-0515b82868b8" providerId="ADAL" clId="{29F86225-C31C-4118-B299-84831509592E}" dt="2024-11-08T09:39:13.844" v="11" actId="47"/>
        <pc:sldMkLst>
          <pc:docMk/>
          <pc:sldMk cId="636967867" sldId="10263"/>
        </pc:sldMkLst>
      </pc:sldChg>
      <pc:sldChg chg="del">
        <pc:chgData name="Elvira Sanchez Ortiz" userId="587a592d-f7d4-4f66-bb0c-0515b82868b8" providerId="ADAL" clId="{29F86225-C31C-4118-B299-84831509592E}" dt="2024-11-08T09:39:13.844" v="11" actId="47"/>
        <pc:sldMkLst>
          <pc:docMk/>
          <pc:sldMk cId="4114805595" sldId="10264"/>
        </pc:sldMkLst>
      </pc:sldChg>
      <pc:sldChg chg="del">
        <pc:chgData name="Elvira Sanchez Ortiz" userId="587a592d-f7d4-4f66-bb0c-0515b82868b8" providerId="ADAL" clId="{29F86225-C31C-4118-B299-84831509592E}" dt="2024-11-08T09:39:13.844" v="11" actId="47"/>
        <pc:sldMkLst>
          <pc:docMk/>
          <pc:sldMk cId="1909911252" sldId="10265"/>
        </pc:sldMkLst>
      </pc:sldChg>
      <pc:sldChg chg="del">
        <pc:chgData name="Elvira Sanchez Ortiz" userId="587a592d-f7d4-4f66-bb0c-0515b82868b8" providerId="ADAL" clId="{29F86225-C31C-4118-B299-84831509592E}" dt="2024-11-08T09:39:13.844" v="11" actId="47"/>
        <pc:sldMkLst>
          <pc:docMk/>
          <pc:sldMk cId="972707468" sldId="10266"/>
        </pc:sldMkLst>
      </pc:sldChg>
      <pc:sldChg chg="del">
        <pc:chgData name="Elvira Sanchez Ortiz" userId="587a592d-f7d4-4f66-bb0c-0515b82868b8" providerId="ADAL" clId="{29F86225-C31C-4118-B299-84831509592E}" dt="2024-11-08T09:39:13.844" v="11" actId="47"/>
        <pc:sldMkLst>
          <pc:docMk/>
          <pc:sldMk cId="3140919106" sldId="10268"/>
        </pc:sldMkLst>
      </pc:sldChg>
      <pc:sldChg chg="del">
        <pc:chgData name="Elvira Sanchez Ortiz" userId="587a592d-f7d4-4f66-bb0c-0515b82868b8" providerId="ADAL" clId="{29F86225-C31C-4118-B299-84831509592E}" dt="2024-11-08T09:39:13.844" v="11" actId="47"/>
        <pc:sldMkLst>
          <pc:docMk/>
          <pc:sldMk cId="2083477694" sldId="10269"/>
        </pc:sldMkLst>
      </pc:sldChg>
      <pc:sldChg chg="del">
        <pc:chgData name="Elvira Sanchez Ortiz" userId="587a592d-f7d4-4f66-bb0c-0515b82868b8" providerId="ADAL" clId="{29F86225-C31C-4118-B299-84831509592E}" dt="2024-11-08T09:39:13.844" v="11" actId="47"/>
        <pc:sldMkLst>
          <pc:docMk/>
          <pc:sldMk cId="2639464745" sldId="10270"/>
        </pc:sldMkLst>
      </pc:sldChg>
      <pc:sldChg chg="del">
        <pc:chgData name="Elvira Sanchez Ortiz" userId="587a592d-f7d4-4f66-bb0c-0515b82868b8" providerId="ADAL" clId="{29F86225-C31C-4118-B299-84831509592E}" dt="2024-11-08T09:39:13.844" v="11" actId="47"/>
        <pc:sldMkLst>
          <pc:docMk/>
          <pc:sldMk cId="3814373572" sldId="10271"/>
        </pc:sldMkLst>
      </pc:sldChg>
      <pc:sldChg chg="del">
        <pc:chgData name="Elvira Sanchez Ortiz" userId="587a592d-f7d4-4f66-bb0c-0515b82868b8" providerId="ADAL" clId="{29F86225-C31C-4118-B299-84831509592E}" dt="2024-11-08T09:39:13.844" v="11" actId="47"/>
        <pc:sldMkLst>
          <pc:docMk/>
          <pc:sldMk cId="2559512205" sldId="10272"/>
        </pc:sldMkLst>
      </pc:sldChg>
      <pc:sldChg chg="del">
        <pc:chgData name="Elvira Sanchez Ortiz" userId="587a592d-f7d4-4f66-bb0c-0515b82868b8" providerId="ADAL" clId="{29F86225-C31C-4118-B299-84831509592E}" dt="2024-11-08T09:39:13.844" v="11" actId="47"/>
        <pc:sldMkLst>
          <pc:docMk/>
          <pc:sldMk cId="357426481" sldId="10273"/>
        </pc:sldMkLst>
      </pc:sldChg>
      <pc:sldChg chg="del">
        <pc:chgData name="Elvira Sanchez Ortiz" userId="587a592d-f7d4-4f66-bb0c-0515b82868b8" providerId="ADAL" clId="{29F86225-C31C-4118-B299-84831509592E}" dt="2024-11-08T09:39:13.844" v="11" actId="47"/>
        <pc:sldMkLst>
          <pc:docMk/>
          <pc:sldMk cId="3505902423" sldId="10275"/>
        </pc:sldMkLst>
      </pc:sldChg>
      <pc:sldChg chg="del">
        <pc:chgData name="Elvira Sanchez Ortiz" userId="587a592d-f7d4-4f66-bb0c-0515b82868b8" providerId="ADAL" clId="{29F86225-C31C-4118-B299-84831509592E}" dt="2024-11-08T09:38:25.460" v="1" actId="47"/>
        <pc:sldMkLst>
          <pc:docMk/>
          <pc:sldMk cId="3651041524" sldId="10277"/>
        </pc:sldMkLst>
      </pc:sldChg>
      <pc:sldChg chg="del">
        <pc:chgData name="Elvira Sanchez Ortiz" userId="587a592d-f7d4-4f66-bb0c-0515b82868b8" providerId="ADAL" clId="{29F86225-C31C-4118-B299-84831509592E}" dt="2024-11-08T09:38:25.460" v="1" actId="47"/>
        <pc:sldMkLst>
          <pc:docMk/>
          <pc:sldMk cId="3834944004" sldId="10278"/>
        </pc:sldMkLst>
      </pc:sldChg>
      <pc:sldMasterChg chg="delSldLayout">
        <pc:chgData name="Elvira Sanchez Ortiz" userId="587a592d-f7d4-4f66-bb0c-0515b82868b8" providerId="ADAL" clId="{29F86225-C31C-4118-B299-84831509592E}" dt="2024-11-08T09:39:13.844" v="11" actId="47"/>
        <pc:sldMasterMkLst>
          <pc:docMk/>
          <pc:sldMasterMk cId="3913500984" sldId="2147483648"/>
        </pc:sldMasterMkLst>
        <pc:sldLayoutChg chg="del">
          <pc:chgData name="Elvira Sanchez Ortiz" userId="587a592d-f7d4-4f66-bb0c-0515b82868b8" providerId="ADAL" clId="{29F86225-C31C-4118-B299-84831509592E}" dt="2024-11-08T09:39:13.844" v="11" actId="47"/>
          <pc:sldLayoutMkLst>
            <pc:docMk/>
            <pc:sldMasterMk cId="3913500984" sldId="2147483648"/>
            <pc:sldLayoutMk cId="4011289797" sldId="2147483683"/>
          </pc:sldLayoutMkLst>
        </pc:sldLayoutChg>
      </pc:sldMasterChg>
    </pc:docChg>
  </pc:docChgLst>
</pc:chgInfo>
</file>

<file path=ppt/comments/modernComment_27F8_4DA8735F.xml><?xml version="1.0" encoding="utf-8"?>
<p188:cmLst xmlns:a="http://schemas.openxmlformats.org/drawingml/2006/main" xmlns:r="http://schemas.openxmlformats.org/officeDocument/2006/relationships" xmlns:p188="http://schemas.microsoft.com/office/powerpoint/2018/8/main">
  <p188:cm id="{F9155918-1926-4A2F-BF32-5CDBE7C96910}" authorId="{ACD080AA-877E-8CC4-0DD0-4F6B26BEA072}" status="resolved" created="2024-11-12T09:25:40.333" complete="100000">
    <ac:txMkLst xmlns:ac="http://schemas.microsoft.com/office/drawing/2013/main/command">
      <pc:docMk xmlns:pc="http://schemas.microsoft.com/office/powerpoint/2013/main/command"/>
      <pc:sldMk xmlns:pc="http://schemas.microsoft.com/office/powerpoint/2013/main/command" cId="1302885215" sldId="10232"/>
      <ac:spMk id="13" creationId="{5DE32C88-0E47-2848-72A2-E98767C33673}"/>
      <ac:txMk cp="59">
        <ac:context len="80" hash="3734948514"/>
      </ac:txMk>
    </ac:txMkLst>
    <p188:pos x="1590675" y="447675"/>
    <p188:txBody>
      <a:bodyPr/>
      <a:lstStyle/>
      <a:p>
        <a:r>
          <a:rPr lang="en-US"/>
          <a:t>[@Elvira], as far as I know this is only published on ENTSO-E website</a:t>
        </a:r>
      </a:p>
    </p188:txBody>
  </p188:cm>
</p188:cmLst>
</file>

<file path=ppt/comments/modernComment_2812_1409154F.xml><?xml version="1.0" encoding="utf-8"?>
<p188:cmLst xmlns:a="http://schemas.openxmlformats.org/drawingml/2006/main" xmlns:r="http://schemas.openxmlformats.org/officeDocument/2006/relationships" xmlns:p188="http://schemas.microsoft.com/office/powerpoint/2018/8/main">
  <p188:cm id="{7C03428A-AEFC-4D20-ACF1-AE1318FF716E}" authorId="{2A978FD4-737D-EF24-E617-3859BD229CCA}" created="2024-11-08T09:58:38.079">
    <pc:sldMkLst xmlns:pc="http://schemas.microsoft.com/office/powerpoint/2013/main/command">
      <pc:docMk/>
      <pc:sldMk cId="336139599" sldId="10258"/>
    </pc:sldMkLst>
    <p188:replyLst>
      <p188:reply id="{84E27954-6A13-45EB-8061-BEC1B5F5D996}" authorId="{ACD080AA-877E-8CC4-0DD0-4F6B26BEA072}" created="2024-11-12T08:58:32.118">
        <p188:txBody>
          <a:bodyPr/>
          <a:lstStyle/>
          <a:p>
            <a:r>
              <a:rPr lang="en-US"/>
              <a:t>[@Elvira], the logos are missing and I think this is a different template?</a:t>
            </a:r>
          </a:p>
        </p188:txBody>
      </p188:reply>
      <p188:reply id="{E9D15576-2CBD-4AC5-A218-17E4BC12E3D1}" authorId="{BE66AB57-43C5-D8B0-992F-56070205E64A}" created="2024-11-12T09:24:38.554">
        <p188:txBody>
          <a:bodyPr/>
          <a:lstStyle/>
          <a:p>
            <a:r>
              <a:rPr lang="en-US"/>
              <a:t>Hi, this slide is part of the PPT that FH have provided us with: https://entsoe.sharepoint.com/:p:/r/sites/2022NCCS/Gedeelde%20documenten/General/Communication/General%20slides/NCCS_Communication_General_Consolidated_FH_21%20Oct%20(downsized).pptx?d=w385af160969e42489a6371c14ca8dc49&amp;csf=1&amp;web=1&amp;e=qJIyV7</a:t>
            </a:r>
          </a:p>
        </p188:txBody>
      </p188:reply>
      <p188:reply id="{3608A38E-1353-4C35-BEBE-BAE8102920D1}" authorId="{2A978FD4-737D-EF24-E617-3859BD229CCA}" created="2024-11-12T10:34:37.681">
        <p188:txBody>
          <a:bodyPr/>
          <a:lstStyle/>
          <a:p>
            <a:r>
              <a:rPr lang="en-GB"/>
              <a:t>The logos were below the picture. I have made the picture smaller so that the logos are visible</a:t>
            </a:r>
          </a:p>
        </p188:txBody>
      </p188:reply>
      <p188:reply id="{85636D31-DE71-420B-BEC4-AEC82A61230E}" authorId="{ACD080AA-877E-8CC4-0DD0-4F6B26BEA072}" created="2024-11-12T12:08:10.929">
        <p188:txBody>
          <a:bodyPr/>
          <a:lstStyle/>
          <a:p>
            <a:r>
              <a:rPr lang="en-US"/>
              <a:t>ok, super, thanks much</a:t>
            </a:r>
          </a:p>
        </p188:txBody>
      </p188:reply>
    </p188:replyLst>
    <p188:txBody>
      <a:bodyPr/>
      <a:lstStyle/>
      <a:p>
        <a:r>
          <a:rPr lang="en-GB"/>
          <a:t>Do we leave this and the next slide or remove it and just have the risk assessment slides that refer to the methodologies?</a:t>
        </a:r>
      </a:p>
    </p188:txBody>
  </p188:cm>
</p188:cmLst>
</file>

<file path=ppt/comments/modernComment_2813_83959B88.xml><?xml version="1.0" encoding="utf-8"?>
<p188:cmLst xmlns:a="http://schemas.openxmlformats.org/drawingml/2006/main" xmlns:r="http://schemas.openxmlformats.org/officeDocument/2006/relationships" xmlns:p188="http://schemas.microsoft.com/office/powerpoint/2018/8/main">
  <p188:cm id="{BD016094-EB60-4EFA-B14F-679DB04D5B7A}" authorId="{ACD080AA-877E-8CC4-0DD0-4F6B26BEA072}" created="2024-11-12T08:58:52.400">
    <pc:sldMkLst xmlns:pc="http://schemas.microsoft.com/office/powerpoint/2013/main/command">
      <pc:docMk/>
      <pc:sldMk cId="2207619976" sldId="10259"/>
    </pc:sldMkLst>
    <p188:txBody>
      <a:bodyPr/>
      <a:lstStyle/>
      <a:p>
        <a:r>
          <a:rPr lang="en-US"/>
          <a:t>[@Elvira], the same comment as before</a:t>
        </a:r>
      </a:p>
    </p188:txBody>
  </p188:cm>
</p188:cmLst>
</file>

<file path=ppt/comments/modernComment_2825_DDBA697F.xml><?xml version="1.0" encoding="utf-8"?>
<p188:cmLst xmlns:a="http://schemas.openxmlformats.org/drawingml/2006/main" xmlns:r="http://schemas.openxmlformats.org/officeDocument/2006/relationships" xmlns:p188="http://schemas.microsoft.com/office/powerpoint/2018/8/main">
  <p188:cm id="{DA0B6BDB-FEDB-41A5-A4B9-3F469346FCA1}" authorId="{ACD080AA-877E-8CC4-0DD0-4F6B26BEA072}" created="2024-11-12T09:24:11.393">
    <ac:txMkLst xmlns:ac="http://schemas.microsoft.com/office/drawing/2013/main/command">
      <pc:docMk xmlns:pc="http://schemas.microsoft.com/office/powerpoint/2013/main/command"/>
      <pc:sldMk xmlns:pc="http://schemas.microsoft.com/office/powerpoint/2013/main/command" cId="3719981439" sldId="10277"/>
      <ac:spMk id="5" creationId="{7A9AF7A8-2340-B565-6058-040C5075BCD0}"/>
      <ac:txMk cp="270" len="13">
        <ac:context len="365" hash="748979577"/>
      </ac:txMk>
    </ac:txMkLst>
    <p188:pos x="4467225" y="1743075"/>
    <p188:txBody>
      <a:bodyPr/>
      <a:lstStyle/>
      <a:p>
        <a:r>
          <a:rPr lang="en-US"/>
          <a:t>replace with "finalisation"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72AAC1-DE87-466A-816F-6E5EBD4F166D}" type="datetimeFigureOut">
              <a:rPr lang="en-GB" smtClean="0"/>
              <a:t>12/11/2024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3D1248-EAD5-414F-A739-5A9E9798E7BE}" type="slidenum">
              <a:rPr lang="en-GB" smtClean="0"/>
              <a:t>‹#›</a:t>
            </a:fld>
            <a:endParaRPr lang="en-GB"/>
          </a:p>
        </p:txBody>
      </p:sp>
    </p:spTree>
    <p:extLst>
      <p:ext uri="{BB962C8B-B14F-4D97-AF65-F5344CB8AC3E}">
        <p14:creationId xmlns:p14="http://schemas.microsoft.com/office/powerpoint/2010/main" val="3450392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endParaRPr lang="en-GB" sz="1800" kern="100">
              <a:effectLst/>
              <a:latin typeface="Aptos" panose="020B0004020202020204" pitchFamily="34" charset="0"/>
              <a:ea typeface="Aptos" panose="020B0004020202020204" pitchFamily="34" charset="0"/>
              <a:cs typeface="Calibri (Body)"/>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B3AB32-59DF-41F1-9618-EDFBF50496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4983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6D453-6794-159D-67A2-3362E765C8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5B60D5-07EA-96DE-5103-FBF1B96BA0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E76365-3582-2090-C24B-59596AB2B54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843522-E153-68F2-00B8-E9DA079159FC}"/>
              </a:ext>
            </a:extLst>
          </p:cNvPr>
          <p:cNvSpPr>
            <a:spLocks noGrp="1"/>
          </p:cNvSpPr>
          <p:nvPr>
            <p:ph type="sldNum" sz="quarter" idx="5"/>
          </p:nvPr>
        </p:nvSpPr>
        <p:spPr/>
        <p:txBody>
          <a:bodyPr/>
          <a:lstStyle/>
          <a:p>
            <a:fld id="{C6B3AB32-59DF-41F1-9618-EDFBF5049629}" type="slidenum">
              <a:rPr lang="en-US" smtClean="0"/>
              <a:t>10</a:t>
            </a:fld>
            <a:endParaRPr lang="en-US"/>
          </a:p>
        </p:txBody>
      </p:sp>
    </p:spTree>
    <p:extLst>
      <p:ext uri="{BB962C8B-B14F-4D97-AF65-F5344CB8AC3E}">
        <p14:creationId xmlns:p14="http://schemas.microsoft.com/office/powerpoint/2010/main" val="2086611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200"/>
              </a:spcBef>
            </a:pPr>
            <a:r>
              <a:rPr lang="en-GB" sz="1800" b="0" dirty="0">
                <a:solidFill>
                  <a:srgbClr val="00766A"/>
                </a:solidFill>
                <a:effectLst/>
                <a:latin typeface="Calibri" panose="020F0502020204030204" pitchFamily="34" charset="0"/>
                <a:ea typeface="Times New Roman" panose="02020603050405020304" pitchFamily="18" charset="0"/>
                <a:cs typeface="Times New Roman" panose="02020603050405020304" pitchFamily="18" charset="0"/>
              </a:rPr>
              <a:t>This is an overview of all the risk assessment processes that are defined in the network code, and the outcomes of each process.</a:t>
            </a:r>
            <a:endParaRPr lang="en-GB" sz="1800" b="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GB" sz="1800" dirty="0">
              <a:effectLst/>
              <a:latin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The assessments for all the levels shall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Evaluate the possible consequences of cyber-attacks affecting the operational security of the electricity system and disrupting cross-border electricity flows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not consider the legal, financial or reputational damage of cyber-attacks.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573102B2-B681-4FF5-8834-F45BAD464C13}" type="slidenum">
              <a:rPr lang="en-GB" smtClean="0"/>
              <a:t>11</a:t>
            </a:fld>
            <a:endParaRPr lang="en-GB"/>
          </a:p>
        </p:txBody>
      </p:sp>
    </p:spTree>
    <p:extLst>
      <p:ext uri="{BB962C8B-B14F-4D97-AF65-F5344CB8AC3E}">
        <p14:creationId xmlns:p14="http://schemas.microsoft.com/office/powerpoint/2010/main" val="3876939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200"/>
              </a:spcBef>
            </a:pPr>
            <a:r>
              <a:rPr lang="en-GB" sz="1800" b="1" dirty="0">
                <a:solidFill>
                  <a:srgbClr val="00766A"/>
                </a:solidFill>
                <a:effectLst/>
                <a:latin typeface="Calibri" panose="020F0502020204030204" pitchFamily="34" charset="0"/>
                <a:ea typeface="Times New Roman" panose="02020603050405020304" pitchFamily="18" charset="0"/>
                <a:cs typeface="Times New Roman" panose="02020603050405020304" pitchFamily="18" charset="0"/>
              </a:rPr>
              <a:t>Nine months after the entry into force of the NCCS, ENTSO-E and EU-DSO entity shall submit a proposal for the cybersecurity risk assessment methodologies at 3 different levels :</a:t>
            </a: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Union level, regional level and Member State level. This is what we are asking your opinion on in this public consultation.</a:t>
            </a:r>
          </a:p>
          <a:p>
            <a:endParaRPr lang="en-GB" sz="1800" dirty="0">
              <a:effectLst/>
              <a:latin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573102B2-B681-4FF5-8834-F45BAD464C13}" type="slidenum">
              <a:rPr lang="en-GB" smtClean="0"/>
              <a:t>12</a:t>
            </a:fld>
            <a:endParaRPr lang="en-GB"/>
          </a:p>
        </p:txBody>
      </p:sp>
    </p:spTree>
    <p:extLst>
      <p:ext uri="{BB962C8B-B14F-4D97-AF65-F5344CB8AC3E}">
        <p14:creationId xmlns:p14="http://schemas.microsoft.com/office/powerpoint/2010/main" val="2056433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a:effectLst/>
                <a:latin typeface="Calibri" panose="020F0502020204030204" pitchFamily="34" charset="0"/>
                <a:ea typeface="Times New Roman" panose="02020603050405020304" pitchFamily="18" charset="0"/>
                <a:cs typeface="Times New Roman" panose="02020603050405020304" pitchFamily="18" charset="0"/>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Calibri" panose="020F0502020204030204" pitchFamily="34" charset="0"/>
                <a:ea typeface="Times New Roman" panose="02020603050405020304" pitchFamily="18" charset="0"/>
                <a:cs typeface="Times New Roman" panose="02020603050405020304" pitchFamily="18" charset="0"/>
              </a:rPr>
              <a:t>The cybersecurity risk assessment methodologies shall include</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a:effectLst/>
                <a:latin typeface="Calibri" panose="020F0502020204030204" pitchFamily="34" charset="0"/>
                <a:ea typeface="Times New Roman" panose="02020603050405020304" pitchFamily="18" charset="0"/>
                <a:cs typeface="Times New Roman" panose="02020603050405020304" pitchFamily="18" charset="0"/>
              </a:rPr>
              <a:t>A list of cyber threats to be considered</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a:effectLst/>
                <a:latin typeface="Calibri" panose="020F0502020204030204" pitchFamily="34" charset="0"/>
                <a:ea typeface="Times New Roman" panose="02020603050405020304" pitchFamily="18" charset="0"/>
                <a:cs typeface="Times New Roman" panose="02020603050405020304" pitchFamily="18" charset="0"/>
              </a:rPr>
              <a:t>The criteria to evaluate the impact of cybersecurity risks as high or critical using defined thresholds for consequences and likelihood</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a:effectLst/>
                <a:latin typeface="Calibri" panose="020F0502020204030204" pitchFamily="34" charset="0"/>
                <a:ea typeface="Times New Roman" panose="02020603050405020304" pitchFamily="18" charset="0"/>
                <a:cs typeface="Times New Roman" panose="02020603050405020304" pitchFamily="18" charset="0"/>
              </a:rPr>
              <a:t>An approach to analyse the cybersecurity risks coming from legacy systems, the cascading effects of cyber-attacks and the real-time nature of systems operating the grid</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a:effectLst/>
                <a:latin typeface="Calibri" panose="020F0502020204030204" pitchFamily="34" charset="0"/>
                <a:ea typeface="Times New Roman" panose="02020603050405020304" pitchFamily="18" charset="0"/>
                <a:cs typeface="Times New Roman" panose="02020603050405020304" pitchFamily="18" charset="0"/>
              </a:rPr>
              <a:t>An approach to analyse the cybersecurity risks coming from the dependency on a single supplier of ICT products, ICT services or ICT processes.</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GB" sz="1200">
                <a:effectLst/>
                <a:latin typeface="Calibri" panose="020F0502020204030204" pitchFamily="34" charset="0"/>
                <a:ea typeface="Times New Roman" panose="02020603050405020304" pitchFamily="18" charset="0"/>
                <a:cs typeface="Times New Roman" panose="02020603050405020304" pitchFamily="18" charset="0"/>
              </a:rPr>
              <a:t>The cybersecurity risk assessment methodologies shall assess cybersecurity risks using the same risk impact matrix.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GB" sz="1200">
                <a:effectLst/>
                <a:latin typeface="Calibri" panose="020F0502020204030204" pitchFamily="34" charset="0"/>
                <a:ea typeface="Times New Roman" panose="02020603050405020304" pitchFamily="18" charset="0"/>
                <a:cs typeface="Times New Roman" panose="02020603050405020304" pitchFamily="18" charset="0"/>
              </a:rPr>
              <a:t>This matrix shall measure the consequences of cyber-attacks and the likelihood of an incident</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endParaRPr lang="en-NL"/>
          </a:p>
        </p:txBody>
      </p:sp>
      <p:sp>
        <p:nvSpPr>
          <p:cNvPr id="4" name="Slide Number Placeholder 3"/>
          <p:cNvSpPr>
            <a:spLocks noGrp="1"/>
          </p:cNvSpPr>
          <p:nvPr>
            <p:ph type="sldNum" sz="quarter" idx="5"/>
          </p:nvPr>
        </p:nvSpPr>
        <p:spPr/>
        <p:txBody>
          <a:bodyPr/>
          <a:lstStyle/>
          <a:p>
            <a:fld id="{573102B2-B681-4FF5-8834-F45BAD464C13}" type="slidenum">
              <a:rPr lang="en-GB" smtClean="0"/>
              <a:t>13</a:t>
            </a:fld>
            <a:endParaRPr lang="en-GB"/>
          </a:p>
        </p:txBody>
      </p:sp>
    </p:spTree>
    <p:extLst>
      <p:ext uri="{BB962C8B-B14F-4D97-AF65-F5344CB8AC3E}">
        <p14:creationId xmlns:p14="http://schemas.microsoft.com/office/powerpoint/2010/main" val="2635300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The first </a:t>
            </a:r>
            <a:r>
              <a:rPr lang="en-GB" sz="1800" u="sng" dirty="0">
                <a:solidFill>
                  <a:srgbClr val="008080"/>
                </a:solidFill>
                <a:effectLst/>
                <a:latin typeface="Calibri" panose="020F0502020204030204" pitchFamily="34" charset="0"/>
                <a:ea typeface="Times New Roman" panose="02020603050405020304" pitchFamily="18" charset="0"/>
                <a:cs typeface="Times New Roman" panose="02020603050405020304" pitchFamily="18" charset="0"/>
              </a:rPr>
              <a:t>cybersecurity</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risk assessment to perform is at Union-wide level </a:t>
            </a:r>
            <a:r>
              <a:rPr lang="en-GB" sz="1800" dirty="0">
                <a:effectLst/>
                <a:latin typeface="Calibri" panose="020F0502020204030204" pitchFamily="34" charset="0"/>
                <a:ea typeface="Calibri" panose="020F0502020204030204" pitchFamily="34" charset="0"/>
                <a:cs typeface="Times New Roman" panose="02020603050405020304" pitchFamily="18" charset="0"/>
              </a:rPr>
              <a:t>and also to draw up a draft Union-wide cybersecurity risk assessment report. It corresponds to the Article 19 of the NCCS.</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action has to be done within 9 months after the approval of the risk assessment methodologies and every three years thereafter.</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goal is to identify, analyse, and evaluate the possible consequences of cyber-attacks affecting the operational security of the electricity system and disrupting cross-border electricity flows. </a:t>
            </a:r>
          </a:p>
          <a:p>
            <a:pPr fontAlgn="base"/>
            <a:r>
              <a:rPr lang="en-GB" sz="1800" dirty="0">
                <a:effectLst/>
                <a:latin typeface="Calibri" panose="020F0502020204030204" pitchFamily="34" charset="0"/>
                <a:ea typeface="Times New Roman" panose="02020603050405020304" pitchFamily="18" charset="0"/>
                <a:cs typeface="Times New Roman" panose="02020603050405020304" pitchFamily="18" charset="0"/>
              </a:rPr>
              <a:t>The Union-wide cybersecurity risk assessment consists of four steps: </a:t>
            </a:r>
            <a:endParaRPr lang="en-GB" sz="18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mj-lt"/>
              <a:buAutoNum type="arabicPeriod"/>
            </a:pPr>
            <a:r>
              <a:rPr lang="en-GB" sz="1800" dirty="0">
                <a:effectLst/>
                <a:latin typeface="Calibri" panose="020F0502020204030204" pitchFamily="34" charset="0"/>
                <a:ea typeface="Calibri" panose="020F0502020204030204" pitchFamily="34" charset="0"/>
                <a:cs typeface="Times New Roman" panose="02020603050405020304" pitchFamily="18" charset="0"/>
              </a:rPr>
              <a:t>identify processes at the electricity sector level that could affect the operational security of the electricity system; </a:t>
            </a:r>
          </a:p>
          <a:p>
            <a:pPr marL="342900" lvl="0" indent="-342900">
              <a:lnSpc>
                <a:spcPct val="107000"/>
              </a:lnSpc>
              <a:buFont typeface="+mj-lt"/>
              <a:buAutoNum type="arabicPeriod"/>
            </a:pPr>
            <a:r>
              <a:rPr lang="en-GB" sz="1800" dirty="0">
                <a:effectLst/>
                <a:latin typeface="Calibri" panose="020F0502020204030204" pitchFamily="34" charset="0"/>
                <a:ea typeface="Calibri" panose="020F0502020204030204" pitchFamily="34" charset="0"/>
                <a:cs typeface="Times New Roman" panose="02020603050405020304" pitchFamily="18" charset="0"/>
              </a:rPr>
              <a:t>determine the possible consequences of a cyber-attack compromising the confidentiality, integrity or availability of the information used in them;  </a:t>
            </a:r>
          </a:p>
          <a:p>
            <a:pPr marL="342900" lvl="0" indent="-342900">
              <a:lnSpc>
                <a:spcPct val="107000"/>
              </a:lnSpc>
              <a:buFont typeface="+mj-lt"/>
              <a:buAutoNum type="arabicPeriod"/>
            </a:pPr>
            <a:r>
              <a:rPr lang="en-GB" sz="1800" dirty="0">
                <a:effectLst/>
                <a:latin typeface="Calibri" panose="020F0502020204030204" pitchFamily="34" charset="0"/>
                <a:ea typeface="Calibri" panose="020F0502020204030204" pitchFamily="34" charset="0"/>
                <a:cs typeface="Times New Roman" panose="02020603050405020304" pitchFamily="18" charset="0"/>
              </a:rPr>
              <a:t>identify the Union-wide high-impact and critical-impact processes; and </a:t>
            </a:r>
          </a:p>
          <a:p>
            <a:pPr marL="342900" lvl="0" indent="-342900">
              <a:lnSpc>
                <a:spcPct val="107000"/>
              </a:lnSpc>
              <a:spcAft>
                <a:spcPts val="800"/>
              </a:spcAft>
              <a:buFont typeface="+mj-lt"/>
              <a:buAutoNum type="arabicPeriod"/>
            </a:pPr>
            <a:r>
              <a:rPr lang="en-GB" sz="1800" dirty="0">
                <a:effectLst/>
                <a:latin typeface="Calibri" panose="020F0502020204030204" pitchFamily="34" charset="0"/>
                <a:ea typeface="Calibri" panose="020F0502020204030204" pitchFamily="34" charset="0"/>
                <a:cs typeface="Times New Roman" panose="02020603050405020304" pitchFamily="18" charset="0"/>
              </a:rPr>
              <a:t>define the Electricity Cybersecurity Impact Indices (ECII) and high-impact and critical-impact thresholds.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Union-wide cybersecurity risk assessment results are formalized in a report that contains the following information:</a:t>
            </a:r>
          </a:p>
          <a:p>
            <a:pPr marL="342900" lvl="0" indent="-342900">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Union-wide high-impact processes and the Union-wide critical-impact processes;</a:t>
            </a:r>
          </a:p>
          <a:p>
            <a:pPr marL="342900" lvl="0" indent="-342900">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a risk impact matrix</a:t>
            </a:r>
          </a:p>
          <a:p>
            <a:pPr marL="342900" lvl="0" indent="-342900">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an assessment of the possible consequences of a cyber-attack</a:t>
            </a:r>
          </a:p>
          <a:p>
            <a:pPr marL="342900" lvl="0" indent="-342900">
              <a:lnSpc>
                <a:spcPct val="107000"/>
              </a:lnSpc>
              <a:spcAft>
                <a:spcPts val="800"/>
              </a:spcAft>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ECII and high-impact and critical-impact thresholds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NL" dirty="0"/>
          </a:p>
        </p:txBody>
      </p:sp>
      <p:sp>
        <p:nvSpPr>
          <p:cNvPr id="4" name="Slide Number Placeholder 3"/>
          <p:cNvSpPr>
            <a:spLocks noGrp="1"/>
          </p:cNvSpPr>
          <p:nvPr>
            <p:ph type="sldNum" sz="quarter" idx="5"/>
          </p:nvPr>
        </p:nvSpPr>
        <p:spPr/>
        <p:txBody>
          <a:bodyPr/>
          <a:lstStyle/>
          <a:p>
            <a:fld id="{573102B2-B681-4FF5-8834-F45BAD464C13}" type="slidenum">
              <a:rPr lang="en-GB" smtClean="0"/>
              <a:t>14</a:t>
            </a:fld>
            <a:endParaRPr lang="en-GB"/>
          </a:p>
        </p:txBody>
      </p:sp>
    </p:spTree>
    <p:extLst>
      <p:ext uri="{BB962C8B-B14F-4D97-AF65-F5344CB8AC3E}">
        <p14:creationId xmlns:p14="http://schemas.microsoft.com/office/powerpoint/2010/main" val="6926169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Each competent authority shall identify, by using the ECII and high-impact and critical-impact thresholds included in the Union-wide cybersecurity risk assessment report, the high-impact and critical-impact entities in its Member State that are involved in the Union-wide high-impact and critical-impact processes.</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Each competent authority shall, within nine months after being notified by ENTSO-E and EU DSO entity of the Union-wide cybersecurity risk assessment report,  and in any case no later than 48 months after entry into force, notify to the entities on the list that they have been identified as a high-impact or critical-impact entity</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73102B2-B681-4FF5-8834-F45BAD464C13}" type="slidenum">
              <a:rPr lang="en-GB" smtClean="0"/>
              <a:t>15</a:t>
            </a:fld>
            <a:endParaRPr lang="en-GB"/>
          </a:p>
        </p:txBody>
      </p:sp>
    </p:spTree>
    <p:extLst>
      <p:ext uri="{BB962C8B-B14F-4D97-AF65-F5344CB8AC3E}">
        <p14:creationId xmlns:p14="http://schemas.microsoft.com/office/powerpoint/2010/main" val="40456688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pPr>
            <a:endParaRPr lang="en-NL" dirty="0"/>
          </a:p>
        </p:txBody>
      </p:sp>
      <p:sp>
        <p:nvSpPr>
          <p:cNvPr id="4" name="Slide Number Placeholder 3"/>
          <p:cNvSpPr>
            <a:spLocks noGrp="1"/>
          </p:cNvSpPr>
          <p:nvPr>
            <p:ph type="sldNum" sz="quarter" idx="5"/>
          </p:nvPr>
        </p:nvSpPr>
        <p:spPr/>
        <p:txBody>
          <a:bodyPr/>
          <a:lstStyle/>
          <a:p>
            <a:fld id="{573102B2-B681-4FF5-8834-F45BAD464C13}" type="slidenum">
              <a:rPr lang="en-GB" smtClean="0"/>
              <a:t>16</a:t>
            </a:fld>
            <a:endParaRPr lang="en-GB"/>
          </a:p>
        </p:txBody>
      </p:sp>
    </p:spTree>
    <p:extLst>
      <p:ext uri="{BB962C8B-B14F-4D97-AF65-F5344CB8AC3E}">
        <p14:creationId xmlns:p14="http://schemas.microsoft.com/office/powerpoint/2010/main" val="30575364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Within 21 months after the notification of the high-and critical-impact entities and every three years after that date, and after consulting the CS-NCA responsible for electricity, each competent authority, supported by the CSIRT, shall provide a Member State cybersecurity risk assessment report to the ENTSO for Electricity and the EU DSO entity.</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goal of the member state cybersecurity risk assessment is to identify, and analyse, the risks of cyber-attacks affecting the operational security of the electricity system and disrupting cross-border electricity flows in one member state.</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cybersecurity risk assessment at member state level consists of four steps:</a:t>
            </a:r>
          </a:p>
          <a:p>
            <a:pPr marL="342900" lvl="0" indent="-342900">
              <a:lnSpc>
                <a:spcPct val="107000"/>
              </a:lnSpc>
              <a:buFont typeface="+mj-lt"/>
              <a:buAutoNum type="arabicPeriod"/>
            </a:pPr>
            <a:r>
              <a:rPr lang="en-GB" sz="1800" dirty="0">
                <a:effectLst/>
                <a:latin typeface="Calibri" panose="020F0502020204030204" pitchFamily="34" charset="0"/>
                <a:ea typeface="Calibri" panose="020F0502020204030204" pitchFamily="34" charset="0"/>
                <a:cs typeface="Times New Roman" panose="02020603050405020304" pitchFamily="18" charset="0"/>
              </a:rPr>
              <a:t>determine the implementation status of the minimum and advanced cybersecurity controls;</a:t>
            </a:r>
          </a:p>
          <a:p>
            <a:pPr marL="342900" lvl="0" indent="-342900">
              <a:lnSpc>
                <a:spcPct val="107000"/>
              </a:lnSpc>
              <a:buFont typeface="+mj-lt"/>
              <a:buAutoNum type="arabicPeriod"/>
            </a:pPr>
            <a:r>
              <a:rPr lang="en-GB" sz="1800" dirty="0">
                <a:effectLst/>
                <a:latin typeface="Calibri" panose="020F0502020204030204" pitchFamily="34" charset="0"/>
                <a:ea typeface="Calibri" panose="020F0502020204030204" pitchFamily="34" charset="0"/>
                <a:cs typeface="Times New Roman" panose="02020603050405020304" pitchFamily="18" charset="0"/>
              </a:rPr>
              <a:t>aggregate the risk analysis results from the risk assessments at entity level to determine the consequences and likelihood of a compromise of the confidentiality, integrity or availability of the information used in them;</a:t>
            </a:r>
          </a:p>
          <a:p>
            <a:pPr marL="342900" lvl="0" indent="-342900">
              <a:lnSpc>
                <a:spcPct val="107000"/>
              </a:lnSpc>
              <a:buFont typeface="+mj-lt"/>
              <a:buAutoNum type="arabicPeriod"/>
            </a:pPr>
            <a:r>
              <a:rPr lang="en-GB" sz="1800" dirty="0">
                <a:effectLst/>
                <a:latin typeface="Calibri" panose="020F0502020204030204" pitchFamily="34" charset="0"/>
                <a:ea typeface="Calibri" panose="020F0502020204030204" pitchFamily="34" charset="0"/>
                <a:cs typeface="Times New Roman" panose="02020603050405020304" pitchFamily="18" charset="0"/>
              </a:rPr>
              <a:t>summarize the information on cyber-attacks and threats gathered pursuant Article 38(3) and (6) of the NCCS; and</a:t>
            </a:r>
          </a:p>
          <a:p>
            <a:pPr marL="342900" lvl="0" indent="-342900">
              <a:lnSpc>
                <a:spcPct val="107000"/>
              </a:lnSpc>
              <a:spcAft>
                <a:spcPts val="800"/>
              </a:spcAft>
              <a:buFont typeface="+mj-lt"/>
              <a:buAutoNum type="arabicPeriod"/>
            </a:pPr>
            <a:r>
              <a:rPr lang="en-GB" sz="1800" dirty="0">
                <a:effectLst/>
                <a:latin typeface="Calibri" panose="020F0502020204030204" pitchFamily="34" charset="0"/>
                <a:ea typeface="Calibri" panose="020F0502020204030204" pitchFamily="34" charset="0"/>
                <a:cs typeface="Times New Roman" panose="02020603050405020304" pitchFamily="18" charset="0"/>
              </a:rPr>
              <a:t>recommend additional cybersecurity controls to mitigate high and critical risks to ENTSO-E and DSO Entity.</a:t>
            </a:r>
          </a:p>
          <a:p>
            <a:pPr marL="0" lvl="0" indent="0">
              <a:lnSpc>
                <a:spcPct val="107000"/>
              </a:lnSpc>
              <a:spcAft>
                <a:spcPts val="800"/>
              </a:spcAft>
              <a:buFont typeface="+mj-lt"/>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member state cybersecurity risk assessment results are formalized in the member state cybersecurity risk assessment report.</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information needed to perform the member state level risk assessment is derived from the entity level cybersecurity risk assessments. In particular, all high-impact and critical-impact entities will report to their competent authority the identified risks according the same risk impact matrix, defined during the Union-wide risk assessment.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competent authority will aggregate the risks derived from the entity level cybersecurity risk assessments to assess the overall risk in the member state.</a:t>
            </a:r>
          </a:p>
          <a:p>
            <a:pPr>
              <a:spcBef>
                <a:spcPts val="600"/>
              </a:spcBef>
              <a:spcAft>
                <a:spcPts val="600"/>
              </a:spcAft>
            </a:pPr>
            <a:endParaRPr lang="en-NL" dirty="0"/>
          </a:p>
        </p:txBody>
      </p:sp>
      <p:sp>
        <p:nvSpPr>
          <p:cNvPr id="4" name="Slide Number Placeholder 3"/>
          <p:cNvSpPr>
            <a:spLocks noGrp="1"/>
          </p:cNvSpPr>
          <p:nvPr>
            <p:ph type="sldNum" sz="quarter" idx="5"/>
          </p:nvPr>
        </p:nvSpPr>
        <p:spPr/>
        <p:txBody>
          <a:bodyPr/>
          <a:lstStyle/>
          <a:p>
            <a:fld id="{573102B2-B681-4FF5-8834-F45BAD464C13}" type="slidenum">
              <a:rPr lang="en-GB" smtClean="0"/>
              <a:t>17</a:t>
            </a:fld>
            <a:endParaRPr lang="en-GB"/>
          </a:p>
        </p:txBody>
      </p:sp>
    </p:spTree>
    <p:extLst>
      <p:ext uri="{BB962C8B-B14F-4D97-AF65-F5344CB8AC3E}">
        <p14:creationId xmlns:p14="http://schemas.microsoft.com/office/powerpoint/2010/main" val="15359686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regional cybersecurity risk assessment is the last step in the risk assessment cycle.</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Within 30 months after the notification of the high-and critical-impact entities and every three years after that, ENTSOE &amp; EU DSO entity and in consultation with the NIS Cooperation Group, shall draw up a regional cybersecurity risk assessment report for each system operation region.</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While the Union-wide risk assessment only considers consequences, the goal of the regional risk assessment is to identify, analyse, and evaluate the risks of cyber-attacks affecting the operational security of the electricity system and disrupting cross-border electricity flows.</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regional risk assessment is the basis for several other documents:</a:t>
            </a:r>
          </a:p>
          <a:p>
            <a:pPr marL="342900" lvl="0" indent="-342900">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regional risk mitigation plans (Article 22 of the NCCS)</a:t>
            </a:r>
          </a:p>
          <a:p>
            <a:pPr marL="342900" lvl="0" indent="-342900">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comprehensive cross-border electricity cybersecurity risk assessment report (Article 23 of the NCCS)</a:t>
            </a:r>
          </a:p>
          <a:p>
            <a:pPr marL="342900" lvl="0" indent="-342900">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Updates of the minimum and advanced cybersecurity controls (Article 29), including the controls in the supply chain (Article 33) </a:t>
            </a:r>
          </a:p>
          <a:p>
            <a:pPr marL="342900" lvl="0" indent="-342900">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Cybersecurity procurement recommendations (Article 35).</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regional cybersecurity risk assessment consists of five steps:</a:t>
            </a:r>
          </a:p>
          <a:p>
            <a:pPr marL="342900" lvl="0" indent="-342900">
              <a:lnSpc>
                <a:spcPct val="107000"/>
              </a:lnSpc>
              <a:buFont typeface="+mj-lt"/>
              <a:buAutoNum type="arabicPeriod"/>
            </a:pPr>
            <a:r>
              <a:rPr lang="en-GB" sz="1800" dirty="0">
                <a:effectLst/>
                <a:latin typeface="Calibri" panose="020F0502020204030204" pitchFamily="34" charset="0"/>
                <a:ea typeface="Calibri" panose="020F0502020204030204" pitchFamily="34" charset="0"/>
                <a:cs typeface="Times New Roman" panose="02020603050405020304" pitchFamily="18" charset="0"/>
              </a:rPr>
              <a:t>aggregate the risk analysis derived from the member state risk cybersecurity assessments to determine the consequences and likelihood of a compromise of the confidentiality, integrity or availability of the information used in them;</a:t>
            </a:r>
          </a:p>
          <a:p>
            <a:pPr marL="342900" lvl="0" indent="-342900">
              <a:lnSpc>
                <a:spcPct val="107000"/>
              </a:lnSpc>
              <a:buFont typeface="+mj-lt"/>
              <a:buAutoNum type="arabicPeriod"/>
            </a:pPr>
            <a:r>
              <a:rPr lang="en-GB" sz="1800" dirty="0">
                <a:effectLst/>
                <a:latin typeface="Calibri" panose="020F0502020204030204" pitchFamily="34" charset="0"/>
                <a:ea typeface="Calibri" panose="020F0502020204030204" pitchFamily="34" charset="0"/>
                <a:cs typeface="Times New Roman" panose="02020603050405020304" pitchFamily="18" charset="0"/>
              </a:rPr>
              <a:t>evaluate these risks analysed in the previous step ;</a:t>
            </a:r>
          </a:p>
          <a:p>
            <a:pPr marL="342900" lvl="0" indent="-342900">
              <a:lnSpc>
                <a:spcPct val="107000"/>
              </a:lnSpc>
              <a:buFont typeface="+mj-lt"/>
              <a:buAutoNum type="arabicPeriod"/>
            </a:pPr>
            <a:r>
              <a:rPr lang="en-GB" sz="1800" dirty="0">
                <a:effectLst/>
                <a:latin typeface="Calibri" panose="020F0502020204030204" pitchFamily="34" charset="0"/>
                <a:ea typeface="Calibri" panose="020F0502020204030204" pitchFamily="34" charset="0"/>
                <a:cs typeface="Times New Roman" panose="02020603050405020304" pitchFamily="18" charset="0"/>
              </a:rPr>
              <a:t>determine the cybersecurity threats that lead to high and critical risks;</a:t>
            </a:r>
          </a:p>
          <a:p>
            <a:pPr marL="342900" lvl="0" indent="-342900">
              <a:lnSpc>
                <a:spcPct val="107000"/>
              </a:lnSpc>
              <a:buFont typeface="+mj-lt"/>
              <a:buAutoNum type="arabicPeriod"/>
            </a:pPr>
            <a:r>
              <a:rPr lang="en-GB" sz="1800" dirty="0">
                <a:effectLst/>
                <a:latin typeface="Calibri" panose="020F0502020204030204" pitchFamily="34" charset="0"/>
                <a:ea typeface="Calibri" panose="020F0502020204030204" pitchFamily="34" charset="0"/>
                <a:cs typeface="Times New Roman" panose="02020603050405020304" pitchFamily="18" charset="0"/>
              </a:rPr>
              <a:t>determine minimum and advanced cybersecurity controls to mitigate the risks;</a:t>
            </a:r>
          </a:p>
          <a:p>
            <a:pPr marL="342900" lvl="0" indent="-342900">
              <a:lnSpc>
                <a:spcPct val="107000"/>
              </a:lnSpc>
              <a:spcAft>
                <a:spcPts val="800"/>
              </a:spcAft>
              <a:buFont typeface="+mj-lt"/>
              <a:buAutoNum type="arabicPeriod"/>
            </a:pPr>
            <a:r>
              <a:rPr lang="en-GB" sz="1800" dirty="0">
                <a:effectLst/>
                <a:latin typeface="Calibri" panose="020F0502020204030204" pitchFamily="34" charset="0"/>
                <a:ea typeface="Calibri" panose="020F0502020204030204" pitchFamily="34" charset="0"/>
                <a:cs typeface="Times New Roman" panose="02020603050405020304" pitchFamily="18" charset="0"/>
              </a:rPr>
              <a:t>determine the applicability of the minimum and advanced cybersecurity controls to system operations regions.</a:t>
            </a:r>
          </a:p>
          <a:p>
            <a:pPr>
              <a:lnSpc>
                <a:spcPct val="107000"/>
              </a:lnSpc>
              <a:spcAft>
                <a:spcPts val="80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73102B2-B681-4FF5-8834-F45BAD464C13}" type="slidenum">
              <a:rPr lang="en-GB" smtClean="0"/>
              <a:t>18</a:t>
            </a:fld>
            <a:endParaRPr lang="en-GB"/>
          </a:p>
        </p:txBody>
      </p:sp>
    </p:spTree>
    <p:extLst>
      <p:ext uri="{BB962C8B-B14F-4D97-AF65-F5344CB8AC3E}">
        <p14:creationId xmlns:p14="http://schemas.microsoft.com/office/powerpoint/2010/main" val="32751579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ENTSOE shall submit the regional risk mitigation plans to the relevant transmission system operators, to the competent authorities, and to the Electricity Coordination Group who may recommend amendments</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The TSOs, with the assistance of ENTSOE &amp; EU DSO entity and in consultation with the NIS Cooperation Group shall update the regional risk mitigation plans every three years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73102B2-B681-4FF5-8834-F45BAD464C13}" type="slidenum">
              <a:rPr lang="en-GB" smtClean="0"/>
              <a:t>19</a:t>
            </a:fld>
            <a:endParaRPr lang="en-GB"/>
          </a:p>
        </p:txBody>
      </p:sp>
    </p:spTree>
    <p:extLst>
      <p:ext uri="{BB962C8B-B14F-4D97-AF65-F5344CB8AC3E}">
        <p14:creationId xmlns:p14="http://schemas.microsoft.com/office/powerpoint/2010/main" val="531764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3D1248-EAD5-414F-A739-5A9E9798E7BE}" type="slidenum">
              <a:rPr lang="en-GB" smtClean="0"/>
              <a:t>2</a:t>
            </a:fld>
            <a:endParaRPr lang="en-GB"/>
          </a:p>
        </p:txBody>
      </p:sp>
    </p:spTree>
    <p:extLst>
      <p:ext uri="{BB962C8B-B14F-4D97-AF65-F5344CB8AC3E}">
        <p14:creationId xmlns:p14="http://schemas.microsoft.com/office/powerpoint/2010/main" val="7640329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73102B2-B681-4FF5-8834-F45BAD464C13}" type="slidenum">
              <a:rPr lang="en-GB" smtClean="0"/>
              <a:t>20</a:t>
            </a:fld>
            <a:endParaRPr lang="en-GB"/>
          </a:p>
        </p:txBody>
      </p:sp>
    </p:spTree>
    <p:extLst>
      <p:ext uri="{BB962C8B-B14F-4D97-AF65-F5344CB8AC3E}">
        <p14:creationId xmlns:p14="http://schemas.microsoft.com/office/powerpoint/2010/main" val="2919321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3D1248-EAD5-414F-A739-5A9E9798E7BE}" type="slidenum">
              <a:rPr lang="en-GB" smtClean="0"/>
              <a:t>21</a:t>
            </a:fld>
            <a:endParaRPr lang="en-GB"/>
          </a:p>
        </p:txBody>
      </p:sp>
    </p:spTree>
    <p:extLst>
      <p:ext uri="{BB962C8B-B14F-4D97-AF65-F5344CB8AC3E}">
        <p14:creationId xmlns:p14="http://schemas.microsoft.com/office/powerpoint/2010/main" val="11322364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6D453-6794-159D-67A2-3362E765C8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5B60D5-07EA-96DE-5103-FBF1B96BA0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E76365-3582-2090-C24B-59596AB2B54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843522-E153-68F2-00B8-E9DA079159F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B3AB32-59DF-41F1-9618-EDFBF50496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360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6D453-6794-159D-67A2-3362E765C8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5B60D5-07EA-96DE-5103-FBF1B96BA0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E76365-3582-2090-C24B-59596AB2B54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843522-E153-68F2-00B8-E9DA079159FC}"/>
              </a:ext>
            </a:extLst>
          </p:cNvPr>
          <p:cNvSpPr>
            <a:spLocks noGrp="1"/>
          </p:cNvSpPr>
          <p:nvPr>
            <p:ph type="sldNum" sz="quarter" idx="5"/>
          </p:nvPr>
        </p:nvSpPr>
        <p:spPr/>
        <p:txBody>
          <a:bodyPr/>
          <a:lstStyle/>
          <a:p>
            <a:fld id="{C6B3AB32-59DF-41F1-9618-EDFBF5049629}" type="slidenum">
              <a:rPr lang="en-US" smtClean="0"/>
              <a:t>3</a:t>
            </a:fld>
            <a:endParaRPr lang="en-US"/>
          </a:p>
        </p:txBody>
      </p:sp>
    </p:spTree>
    <p:extLst>
      <p:ext uri="{BB962C8B-B14F-4D97-AF65-F5344CB8AC3E}">
        <p14:creationId xmlns:p14="http://schemas.microsoft.com/office/powerpoint/2010/main" val="2531083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07000"/>
              </a:lnSpc>
              <a:spcAft>
                <a:spcPts val="800"/>
              </a:spcAft>
            </a:pPr>
            <a:r>
              <a:rPr lang="en-US" sz="1800" dirty="0">
                <a:effectLst/>
                <a:latin typeface="Arial" panose="020B0604020202020204" pitchFamily="34" charset="0"/>
                <a:ea typeface="Arial" panose="020B0604020202020204" pitchFamily="34" charset="0"/>
                <a:cs typeface="Times New Roman" panose="02020603050405020304" pitchFamily="18" charset="0"/>
              </a:rPr>
              <a:t>Why do we need a network code on cybersecurity?</a:t>
            </a:r>
          </a:p>
          <a:p>
            <a:pPr marL="285750" indent="-285750" algn="just">
              <a:lnSpc>
                <a:spcPct val="107000"/>
              </a:lnSpc>
              <a:spcAft>
                <a:spcPts val="800"/>
              </a:spcAft>
              <a:buFont typeface="Arial" panose="020B0604020202020204" pitchFamily="34" charset="0"/>
              <a:buChar char="•"/>
            </a:pPr>
            <a:r>
              <a:rPr lang="en-US" sz="1800" dirty="0">
                <a:effectLst/>
                <a:latin typeface="Arial" panose="020B0604020202020204" pitchFamily="34" charset="0"/>
                <a:ea typeface="Arial" panose="020B0604020202020204" pitchFamily="34" charset="0"/>
                <a:cs typeface="Times New Roman" panose="02020603050405020304" pitchFamily="18" charset="0"/>
              </a:rPr>
              <a:t>Firstly, security of electricity supply has an outstanding importance for all European citizens, societies and industrial sectors. The ongoing transition of the electricity sector towards decarbonization, decentralization and digitization requires additional measures to safeguard security of electricity supply in the years to come. </a:t>
            </a:r>
          </a:p>
          <a:p>
            <a:pPr marL="285750" indent="-285750" algn="just">
              <a:lnSpc>
                <a:spcPct val="107000"/>
              </a:lnSpc>
              <a:spcAft>
                <a:spcPts val="800"/>
              </a:spcAft>
              <a:buFont typeface="Arial" panose="020B0604020202020204" pitchFamily="34" charset="0"/>
              <a:buChar char="•"/>
            </a:pPr>
            <a:r>
              <a:rPr lang="en-US" sz="1800" dirty="0">
                <a:effectLst/>
                <a:latin typeface="Arial" panose="020B0604020202020204" pitchFamily="34" charset="0"/>
                <a:ea typeface="Arial" panose="020B0604020202020204" pitchFamily="34" charset="0"/>
                <a:cs typeface="Times New Roman" panose="02020603050405020304" pitchFamily="18" charset="0"/>
              </a:rPr>
              <a:t>Secondly, the intercontinental European electricity grid has a unique characteristic, as through cascading effects in case of a cyber-attack, each EU Member State could be affected by the weakest actor. </a:t>
            </a:r>
          </a:p>
          <a:p>
            <a:pPr marL="285750" indent="-285750" algn="just">
              <a:lnSpc>
                <a:spcPct val="107000"/>
              </a:lnSpc>
              <a:spcAft>
                <a:spcPts val="800"/>
              </a:spcAft>
              <a:buFont typeface="Arial" panose="020B0604020202020204" pitchFamily="34" charset="0"/>
              <a:buChar char="•"/>
            </a:pPr>
            <a:r>
              <a:rPr lang="en-US" sz="1800" dirty="0">
                <a:effectLst/>
                <a:latin typeface="Arial" panose="020B0604020202020204" pitchFamily="34" charset="0"/>
                <a:ea typeface="Arial" panose="020B0604020202020204" pitchFamily="34" charset="0"/>
                <a:cs typeface="Times New Roman" panose="02020603050405020304" pitchFamily="18" charset="0"/>
              </a:rPr>
              <a:t>Finally, the digitalization of legacy systems used in the electricity sector is creating new risks and new vulnerabilities in an increasingly complex environment. It is therefore clear that prevention and management of electricity crises related to cyber-attacks require a common framework of rules and coordinated procedures, allowing EU Member States and other actors of the electricity sector to coordinate their cybersecurity efforts and solidarity across borders.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Font typeface="Arial" panose="020B0604020202020204" pitchFamily="34" charset="0"/>
              <a:buNone/>
            </a:pP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0" indent="0" algn="just">
              <a:lnSpc>
                <a:spcPct val="107000"/>
              </a:lnSpc>
              <a:spcAft>
                <a:spcPts val="800"/>
              </a:spcAft>
              <a:buFont typeface="Arial" panose="020B0604020202020204" pitchFamily="34" charset="0"/>
              <a:buNone/>
            </a:pPr>
            <a:r>
              <a:rPr lang="en-US" sz="1800" dirty="0">
                <a:effectLst/>
                <a:latin typeface="Arial" panose="020B0604020202020204" pitchFamily="34" charset="0"/>
                <a:ea typeface="Arial" panose="020B0604020202020204" pitchFamily="34" charset="0"/>
                <a:cs typeface="Times New Roman" panose="02020603050405020304" pitchFamily="18" charset="0"/>
              </a:rPr>
              <a:t>In this context, the EU adopted the NCCS, which is part of a wider EU effort to promote digitalized, green and resilient energy systems.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3102B2-B681-4FF5-8834-F45BAD464C1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2597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dirty="0">
                <a:effectLst/>
                <a:latin typeface="Arial" panose="020B0604020202020204" pitchFamily="34" charset="0"/>
                <a:ea typeface="Arial" panose="020B0604020202020204" pitchFamily="34" charset="0"/>
                <a:cs typeface="Times New Roman" panose="02020603050405020304" pitchFamily="18" charset="0"/>
              </a:rPr>
              <a:t>The NCCS is a European regulation, adopted as a delegated act by the European Commission, which is directly applicable and legally binding in all EU Members States.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Arial" panose="020B0604020202020204" pitchFamily="34" charset="0"/>
                <a:ea typeface="Arial" panose="020B0604020202020204" pitchFamily="34" charset="0"/>
              </a:rPr>
              <a:t>It complements other European cyber legislations regarding the electricity sector (e.g. the NIS-2 Directive), whenever cross-border electricity flows are concerned.</a:t>
            </a:r>
            <a:endParaRPr lang="en-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3102B2-B681-4FF5-8834-F45BAD464C1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6937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dirty="0">
                <a:effectLst/>
                <a:latin typeface="Arial" panose="020B0604020202020204" pitchFamily="34" charset="0"/>
                <a:ea typeface="Arial" panose="020B0604020202020204" pitchFamily="34" charset="0"/>
                <a:cs typeface="Times New Roman" panose="02020603050405020304" pitchFamily="18" charset="0"/>
              </a:rPr>
              <a:t>The NCCS’ obligations apply to entities defined as “high-impact” or “critical-impact entities” the classification of which depends on how severely a potential cyber-attack affecting the entity’s processes and related assets could compromise cross-border electricity flows. </a:t>
            </a:r>
          </a:p>
          <a:p>
            <a:pPr algn="just">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Arial" panose="020B0604020202020204" pitchFamily="34" charset="0"/>
                <a:ea typeface="Arial" panose="020B0604020202020204" pitchFamily="34" charset="0"/>
                <a:cs typeface="Times New Roman" panose="02020603050405020304" pitchFamily="18" charset="0"/>
              </a:rPr>
              <a:t>To assess this impact, the NCCS  provides the basis for specific methodologies with thresholds and parameters in order to identify the processes, supporting assets and operating entities that could possibly affect cross-border electricity flows.</a:t>
            </a:r>
          </a:p>
          <a:p>
            <a:pPr algn="just">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Arial" panose="020B0604020202020204" pitchFamily="34" charset="0"/>
                <a:ea typeface="Arial" panose="020B0604020202020204" pitchFamily="34" charset="0"/>
                <a:cs typeface="Times New Roman" panose="02020603050405020304" pitchFamily="18" charset="0"/>
              </a:rPr>
              <a:t>Potential actors from the electricity sector that might, in principle, qualify as high-impact or critical-impact entity are listed in Art. 2.(Read some of them out loud) The entities involved in the delivery of those processes will then be obliged to implement the obligations set out in the NCCS.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a:spcAft>
                <a:spcPts val="800"/>
              </a:spcAft>
            </a:pPr>
            <a:endParaRPr lang="en-US" sz="1800" kern="100" dirty="0">
              <a:effectLst/>
              <a:latin typeface="Calibri" panose="020F0502020204030204" pitchFamily="34" charset="0"/>
              <a:ea typeface="Aptos" panose="020B0004020202020204" pitchFamily="34" charset="0"/>
              <a:cs typeface="Calibri (Body)"/>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3102B2-B681-4FF5-8834-F45BAD464C1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7703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07000"/>
              </a:lnSpc>
              <a:spcAft>
                <a:spcPts val="800"/>
              </a:spcAft>
            </a:pPr>
            <a:r>
              <a:rPr lang="en-US" sz="1800" dirty="0">
                <a:effectLst/>
                <a:latin typeface="Arial" panose="020B0604020202020204" pitchFamily="34" charset="0"/>
                <a:ea typeface="Arial" panose="020B0604020202020204" pitchFamily="34" charset="0"/>
                <a:cs typeface="Times New Roman" panose="02020603050405020304" pitchFamily="18" charset="0"/>
              </a:rPr>
              <a:t>The implementation and execution of the NCCS involves various authorities and institutions at national and European level.</a:t>
            </a:r>
          </a:p>
          <a:p>
            <a:pPr algn="just">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Arial" panose="020B0604020202020204" pitchFamily="34" charset="0"/>
                <a:ea typeface="Arial" panose="020B0604020202020204" pitchFamily="34" charset="0"/>
                <a:cs typeface="Times New Roman" panose="02020603050405020304" pitchFamily="18" charset="0"/>
              </a:rPr>
              <a:t>Each EU Member State must designate a national authority in charge of the NCCS. This authority is called the NCA (National Competent Authority for the NCCS). The respective NRA (National Regulatory Authority) for energy acts as NCA by default and may delegate powers to other national authorities. All 27 NCAs will jointly approve the Terms, Conditions and Methodologies foreseen under the NCCS, such as the High-impact and Critical-impact processes.</a:t>
            </a:r>
          </a:p>
          <a:p>
            <a:pPr algn="just">
              <a:lnSpc>
                <a:spcPct val="107000"/>
              </a:lnSpc>
              <a:spcAft>
                <a:spcPts val="800"/>
              </a:spcAft>
            </a:pP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07000"/>
              </a:lnSpc>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At regional level, the Regional Coordination Centers will be involved in the NCCS tasks.</a:t>
            </a:r>
          </a:p>
          <a:p>
            <a:pPr algn="just">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Arial" panose="020B0604020202020204" pitchFamily="34" charset="0"/>
                <a:ea typeface="Arial" panose="020B0604020202020204" pitchFamily="34" charset="0"/>
                <a:cs typeface="Times New Roman" panose="02020603050405020304" pitchFamily="18" charset="0"/>
              </a:rPr>
              <a:t>At European level, ENTSO-E and DSO Entity are responsible for proposing Terms, Conditions and Methodologies foreseen in the NCCS, as well as prepare reports and cybersecurity exercise scenarios. ACER, supported by ENISA, monitors the proposals approved by all NCAs together.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600"/>
              </a:spcBef>
            </a:pPr>
            <a:endParaRPr lang="en-US" sz="1800" kern="100" dirty="0">
              <a:effectLst/>
              <a:latin typeface="Calibri" panose="020F0502020204030204" pitchFamily="34" charset="0"/>
              <a:ea typeface="Aptos" panose="020B0004020202020204" pitchFamily="34" charset="0"/>
              <a:cs typeface="Calibri (Body)"/>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3102B2-B681-4FF5-8834-F45BAD464C1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9492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07000"/>
              </a:lnSpc>
              <a:spcAft>
                <a:spcPts val="800"/>
              </a:spcAft>
            </a:pPr>
            <a:r>
              <a:rPr lang="en-US" sz="1800" dirty="0">
                <a:effectLst/>
                <a:latin typeface="Arial" panose="020B0604020202020204" pitchFamily="34" charset="0"/>
                <a:ea typeface="Arial" panose="020B0604020202020204" pitchFamily="34" charset="0"/>
                <a:cs typeface="Times New Roman" panose="02020603050405020304" pitchFamily="18" charset="0"/>
              </a:rPr>
              <a:t>The NCCS's main objective is to guarantee the security and resilience of cross-border electricity flows, while also fostering collaboration on cybersecurity matters in the electricity sector among EU Member States. </a:t>
            </a:r>
          </a:p>
          <a:p>
            <a:pPr algn="just">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Arial" panose="020B0604020202020204" pitchFamily="34" charset="0"/>
                <a:ea typeface="Arial" panose="020B0604020202020204" pitchFamily="34" charset="0"/>
                <a:cs typeface="Times New Roman" panose="02020603050405020304" pitchFamily="18" charset="0"/>
              </a:rPr>
              <a:t>To achieve this, the NCCS addresses several key areas, including: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n-US" sz="1800" dirty="0">
                <a:effectLst/>
                <a:latin typeface="Arial" panose="020B0604020202020204" pitchFamily="34" charset="0"/>
                <a:ea typeface="Arial" panose="020B0604020202020204" pitchFamily="34" charset="0"/>
                <a:cs typeface="Times New Roman" panose="02020603050405020304" pitchFamily="18" charset="0"/>
              </a:rPr>
              <a:t>The performance of cyber risk assessments </a:t>
            </a:r>
          </a:p>
          <a:p>
            <a:pPr marL="342900" lvl="0" indent="-342900" algn="just">
              <a:lnSpc>
                <a:spcPct val="107000"/>
              </a:lnSpc>
              <a:buFont typeface="Symbol" panose="05050102010706020507" pitchFamily="18" charset="2"/>
              <a:buChar char=""/>
            </a:pPr>
            <a:r>
              <a:rPr lang="en-US" sz="1800" dirty="0">
                <a:effectLst/>
                <a:latin typeface="Arial" panose="020B0604020202020204" pitchFamily="34" charset="0"/>
                <a:ea typeface="Arial" panose="020B0604020202020204" pitchFamily="34" charset="0"/>
                <a:cs typeface="Times New Roman" panose="02020603050405020304" pitchFamily="18" charset="0"/>
              </a:rPr>
              <a:t>The definition and implementation of minimum and advanced cybersecurity controls </a:t>
            </a:r>
          </a:p>
          <a:p>
            <a:pPr marL="342900" lvl="0" indent="-342900" algn="just">
              <a:lnSpc>
                <a:spcPct val="107000"/>
              </a:lnSpc>
              <a:buFont typeface="Symbol" panose="05050102010706020507" pitchFamily="18" charset="2"/>
              <a:buChar char=""/>
            </a:pPr>
            <a:r>
              <a:rPr lang="en-US" sz="1800" dirty="0">
                <a:effectLst/>
                <a:latin typeface="Arial" panose="020B0604020202020204" pitchFamily="34" charset="0"/>
                <a:ea typeface="Arial" panose="020B0604020202020204" pitchFamily="34" charset="0"/>
                <a:cs typeface="Times New Roman" panose="02020603050405020304" pitchFamily="18" charset="0"/>
              </a:rPr>
              <a:t>The development of supply chain security recommendations </a:t>
            </a:r>
          </a:p>
          <a:p>
            <a:pPr marL="342900" lvl="0" indent="-342900" algn="just">
              <a:lnSpc>
                <a:spcPct val="107000"/>
              </a:lnSpc>
              <a:buFont typeface="Symbol" panose="05050102010706020507" pitchFamily="18" charset="2"/>
              <a:buChar char=""/>
            </a:pPr>
            <a:r>
              <a:rPr lang="en-US" sz="1800" dirty="0">
                <a:effectLst/>
                <a:latin typeface="Arial" panose="020B0604020202020204" pitchFamily="34" charset="0"/>
                <a:ea typeface="Arial" panose="020B0604020202020204" pitchFamily="34" charset="0"/>
                <a:cs typeface="Times New Roman" panose="02020603050405020304" pitchFamily="18" charset="0"/>
              </a:rPr>
              <a:t>The sharing of information in case of cyber-attacks, vulnerabilities or threats</a:t>
            </a:r>
            <a:endParaRPr lang="en-GB"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3102B2-B681-4FF5-8834-F45BAD464C1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35591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NCCS will introduce robust cybersecurity measures and effective methodologies to mitigate the risks related to cross-border electricity flows. </a:t>
            </a:r>
          </a:p>
          <a:p>
            <a:r>
              <a:rPr lang="en-GB" dirty="0"/>
              <a:t>These are the main milestones of the NCCS’ implementation process::</a:t>
            </a:r>
          </a:p>
          <a:p>
            <a:pPr marL="171450" indent="-171450">
              <a:buFont typeface="Arial" panose="020B0604020202020204" pitchFamily="34" charset="0"/>
              <a:buChar char="•"/>
            </a:pPr>
            <a:r>
              <a:rPr lang="en-GB" dirty="0"/>
              <a:t>Before the end of 2024 the NCAs should be designated in each EU Member State. And at the beginning of 2025, the provisional ECII &amp; thresholds should let them designate the first high-impact &amp; critical-impact entities. These entities can on voluntary basis, start applying the NCCS.</a:t>
            </a:r>
          </a:p>
          <a:p>
            <a:pPr marL="171450" indent="-171450">
              <a:buFont typeface="Arial" panose="020B0604020202020204" pitchFamily="34" charset="0"/>
              <a:buChar char="•"/>
            </a:pPr>
            <a:r>
              <a:rPr lang="en-GB" dirty="0"/>
              <a:t>In 2028, high-impact &amp; critical-impact entities will be officially notified, according to the result of the first Union wide risk assessment.</a:t>
            </a:r>
          </a:p>
          <a:p>
            <a:pPr marL="171450" indent="-171450">
              <a:buFont typeface="Arial" panose="020B0604020202020204" pitchFamily="34" charset="0"/>
              <a:buChar char="•"/>
            </a:pPr>
            <a:r>
              <a:rPr lang="en-GB" dirty="0"/>
              <a:t>These entities will have to perform during the first year a risk assessment, that NCAs will use as input to consolidate a national risk assessment. In 2027, minimum and advanced cybersecurity controls will be defined and approved by NCAs and high-impact &amp; critical-impact entities will have to implement them in 2028 through a cybersecurity management system that will have to be verified for critical-impact entities in 2030.</a:t>
            </a:r>
          </a:p>
          <a:p>
            <a:pPr marL="171450" indent="-171450">
              <a:buFont typeface="Arial" panose="020B0604020202020204" pitchFamily="34" charset="0"/>
              <a:buChar char="•"/>
            </a:pPr>
            <a:r>
              <a:rPr lang="en-GB" dirty="0"/>
              <a:t>Cybersecurity exercises will be organised at entity or national level in 2028, and at regional or cross-regional level in 2029 and every three years thereafter.</a:t>
            </a:r>
          </a:p>
          <a:p>
            <a:endParaRPr lang="en-GB" dirty="0"/>
          </a:p>
        </p:txBody>
      </p:sp>
      <p:sp>
        <p:nvSpPr>
          <p:cNvPr id="4" name="Slide Number Placeholder 3"/>
          <p:cNvSpPr>
            <a:spLocks noGrp="1"/>
          </p:cNvSpPr>
          <p:nvPr>
            <p:ph type="sldNum" sz="quarter" idx="5"/>
          </p:nvPr>
        </p:nvSpPr>
        <p:spPr/>
        <p:txBody>
          <a:bodyPr/>
          <a:lstStyle/>
          <a:p>
            <a:fld id="{1B3D1248-EAD5-414F-A739-5A9E9798E7BE}" type="slidenum">
              <a:rPr lang="en-GB" smtClean="0"/>
              <a:t>9</a:t>
            </a:fld>
            <a:endParaRPr lang="en-GB"/>
          </a:p>
        </p:txBody>
      </p:sp>
    </p:spTree>
    <p:extLst>
      <p:ext uri="{BB962C8B-B14F-4D97-AF65-F5344CB8AC3E}">
        <p14:creationId xmlns:p14="http://schemas.microsoft.com/office/powerpoint/2010/main" val="1925790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246BCF2-4D5A-3FB9-3208-C0179EBC9C89}"/>
              </a:ext>
            </a:extLst>
          </p:cNvPr>
          <p:cNvSpPr>
            <a:spLocks noGrp="1"/>
          </p:cNvSpPr>
          <p:nvPr>
            <p:ph type="pic" sz="quarter" idx="13"/>
          </p:nvPr>
        </p:nvSpPr>
        <p:spPr>
          <a:xfrm>
            <a:off x="371475" y="728663"/>
            <a:ext cx="11449050" cy="5422900"/>
          </a:xfrm>
          <a:solidFill>
            <a:schemeClr val="accent2"/>
          </a:solidFill>
        </p:spPr>
        <p:txBody>
          <a:bodyPr/>
          <a:lstStyle/>
          <a:p>
            <a:endParaRPr lang="en-GB"/>
          </a:p>
        </p:txBody>
      </p:sp>
      <p:sp>
        <p:nvSpPr>
          <p:cNvPr id="3" name="Subtitle 2">
            <a:extLst>
              <a:ext uri="{FF2B5EF4-FFF2-40B4-BE49-F238E27FC236}">
                <a16:creationId xmlns:a16="http://schemas.microsoft.com/office/drawing/2014/main" id="{CF075D4C-8E64-F308-EC35-5B6DDBC93A42}"/>
              </a:ext>
            </a:extLst>
          </p:cNvPr>
          <p:cNvSpPr>
            <a:spLocks noGrp="1"/>
          </p:cNvSpPr>
          <p:nvPr>
            <p:ph type="subTitle" idx="1"/>
          </p:nvPr>
        </p:nvSpPr>
        <p:spPr>
          <a:xfrm>
            <a:off x="1724343" y="4439010"/>
            <a:ext cx="6510337" cy="712786"/>
          </a:xfrm>
        </p:spPr>
        <p:txBody>
          <a:bodyPr anchor="b"/>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7" name="Rectangle 6">
            <a:extLst>
              <a:ext uri="{FF2B5EF4-FFF2-40B4-BE49-F238E27FC236}">
                <a16:creationId xmlns:a16="http://schemas.microsoft.com/office/drawing/2014/main" id="{2A55A47F-50DE-4C82-7B15-A87F1FC56C21}"/>
              </a:ext>
            </a:extLst>
          </p:cNvPr>
          <p:cNvSpPr/>
          <p:nvPr userDrawn="1"/>
        </p:nvSpPr>
        <p:spPr>
          <a:xfrm>
            <a:off x="371475" y="368299"/>
            <a:ext cx="11449050" cy="180976"/>
          </a:xfrm>
          <a:prstGeom prst="rect">
            <a:avLst/>
          </a:prstGeom>
          <a:gradFill>
            <a:gsLst>
              <a:gs pos="0">
                <a:schemeClr val="accent1"/>
              </a:gs>
              <a:gs pos="100000">
                <a:schemeClr val="accent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icture Placeholder 10">
            <a:extLst>
              <a:ext uri="{FF2B5EF4-FFF2-40B4-BE49-F238E27FC236}">
                <a16:creationId xmlns:a16="http://schemas.microsoft.com/office/drawing/2014/main" id="{538F45BF-12A8-89BE-D85D-C3E94B59CE4E}"/>
              </a:ext>
            </a:extLst>
          </p:cNvPr>
          <p:cNvSpPr>
            <a:spLocks noGrp="1"/>
          </p:cNvSpPr>
          <p:nvPr>
            <p:ph type="pic" sz="quarter" idx="14" hasCustomPrompt="1"/>
          </p:nvPr>
        </p:nvSpPr>
        <p:spPr>
          <a:xfrm>
            <a:off x="1416694" y="1728430"/>
            <a:ext cx="44450" cy="3423366"/>
          </a:xfrm>
          <a:solidFill>
            <a:schemeClr val="accent5"/>
          </a:solidFill>
        </p:spPr>
        <p:txBody>
          <a:bodyPr/>
          <a:lstStyle/>
          <a:p>
            <a:r>
              <a:rPr lang="en-GB"/>
              <a:t> </a:t>
            </a:r>
          </a:p>
        </p:txBody>
      </p:sp>
      <p:sp>
        <p:nvSpPr>
          <p:cNvPr id="12" name="Title 1">
            <a:extLst>
              <a:ext uri="{FF2B5EF4-FFF2-40B4-BE49-F238E27FC236}">
                <a16:creationId xmlns:a16="http://schemas.microsoft.com/office/drawing/2014/main" id="{EDF4622E-0D17-09EE-EF6F-04AAC102B642}"/>
              </a:ext>
            </a:extLst>
          </p:cNvPr>
          <p:cNvSpPr>
            <a:spLocks noGrp="1"/>
          </p:cNvSpPr>
          <p:nvPr>
            <p:ph type="ctrTitle"/>
          </p:nvPr>
        </p:nvSpPr>
        <p:spPr>
          <a:xfrm>
            <a:off x="1724343" y="1736724"/>
            <a:ext cx="6510338" cy="2388235"/>
          </a:xfrm>
        </p:spPr>
        <p:txBody>
          <a:bodyPr anchor="t"/>
          <a:lstStyle>
            <a:lvl1pPr algn="l">
              <a:defRPr sz="6000">
                <a:solidFill>
                  <a:schemeClr val="bg1"/>
                </a:solidFill>
              </a:defRPr>
            </a:lvl1pPr>
          </a:lstStyle>
          <a:p>
            <a:r>
              <a:rPr lang="en-US"/>
              <a:t>Click to edit Master title style</a:t>
            </a:r>
            <a:endParaRPr lang="en-GB"/>
          </a:p>
        </p:txBody>
      </p:sp>
      <p:sp>
        <p:nvSpPr>
          <p:cNvPr id="10" name="Slide Number Placeholder 9">
            <a:extLst>
              <a:ext uri="{FF2B5EF4-FFF2-40B4-BE49-F238E27FC236}">
                <a16:creationId xmlns:a16="http://schemas.microsoft.com/office/drawing/2014/main" id="{3DB20633-AD12-ED0D-FE3F-18BEE99DC260}"/>
              </a:ext>
            </a:extLst>
          </p:cNvPr>
          <p:cNvSpPr>
            <a:spLocks noGrp="1"/>
          </p:cNvSpPr>
          <p:nvPr>
            <p:ph type="sldNum" sz="quarter" idx="17"/>
          </p:nvPr>
        </p:nvSpPr>
        <p:spPr/>
        <p:txBody>
          <a:bodyPr/>
          <a:lstStyle/>
          <a:p>
            <a:fld id="{2557C461-8C51-4D9D-8FC8-E809BEA51BC7}" type="slidenum">
              <a:rPr lang="en-GB" smtClean="0"/>
              <a:pPr/>
              <a:t>‹#›</a:t>
            </a:fld>
            <a:endParaRPr lang="en-GB"/>
          </a:p>
        </p:txBody>
      </p:sp>
    </p:spTree>
    <p:extLst>
      <p:ext uri="{BB962C8B-B14F-4D97-AF65-F5344CB8AC3E}">
        <p14:creationId xmlns:p14="http://schemas.microsoft.com/office/powerpoint/2010/main" val="2839377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CD892-E501-0E83-EA93-C0A7E93A86B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71BBDF8-9248-44AD-F468-9B0CC05D95AA}"/>
              </a:ext>
            </a:extLst>
          </p:cNvPr>
          <p:cNvSpPr>
            <a:spLocks noGrp="1"/>
          </p:cNvSpPr>
          <p:nvPr>
            <p:ph sz="half" idx="1"/>
          </p:nvPr>
        </p:nvSpPr>
        <p:spPr>
          <a:xfrm>
            <a:off x="550863" y="1736725"/>
            <a:ext cx="5468937" cy="4440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2">
            <a:extLst>
              <a:ext uri="{FF2B5EF4-FFF2-40B4-BE49-F238E27FC236}">
                <a16:creationId xmlns:a16="http://schemas.microsoft.com/office/drawing/2014/main" id="{244E23C5-32D0-3DB8-2CF1-890BACEB06CF}"/>
              </a:ext>
            </a:extLst>
          </p:cNvPr>
          <p:cNvSpPr>
            <a:spLocks noGrp="1"/>
          </p:cNvSpPr>
          <p:nvPr>
            <p:ph sz="half" idx="13"/>
          </p:nvPr>
        </p:nvSpPr>
        <p:spPr>
          <a:xfrm>
            <a:off x="6172202" y="1736725"/>
            <a:ext cx="5468937" cy="4440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Slide Number Placeholder 9">
            <a:extLst>
              <a:ext uri="{FF2B5EF4-FFF2-40B4-BE49-F238E27FC236}">
                <a16:creationId xmlns:a16="http://schemas.microsoft.com/office/drawing/2014/main" id="{4AEF7EC2-DDCC-53D3-5368-6B04F7E7206C}"/>
              </a:ext>
            </a:extLst>
          </p:cNvPr>
          <p:cNvSpPr>
            <a:spLocks noGrp="1"/>
          </p:cNvSpPr>
          <p:nvPr>
            <p:ph type="sldNum" sz="quarter" idx="16"/>
          </p:nvPr>
        </p:nvSpPr>
        <p:spPr/>
        <p:txBody>
          <a:bodyPr/>
          <a:lstStyle/>
          <a:p>
            <a:fld id="{2557C461-8C51-4D9D-8FC8-E809BEA51BC7}" type="slidenum">
              <a:rPr lang="en-GB" smtClean="0"/>
              <a:pPr/>
              <a:t>‹#›</a:t>
            </a:fld>
            <a:endParaRPr lang="en-GB"/>
          </a:p>
        </p:txBody>
      </p:sp>
    </p:spTree>
    <p:extLst>
      <p:ext uri="{BB962C8B-B14F-4D97-AF65-F5344CB8AC3E}">
        <p14:creationId xmlns:p14="http://schemas.microsoft.com/office/powerpoint/2010/main" val="40700425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CD892-E501-0E83-EA93-C0A7E93A86B9}"/>
              </a:ext>
            </a:extLst>
          </p:cNvPr>
          <p:cNvSpPr>
            <a:spLocks noGrp="1"/>
          </p:cNvSpPr>
          <p:nvPr>
            <p:ph type="title"/>
          </p:nvPr>
        </p:nvSpPr>
        <p:spPr>
          <a:xfrm>
            <a:off x="6096000" y="565244"/>
            <a:ext cx="5545138" cy="818216"/>
          </a:xfrm>
        </p:spPr>
        <p:txBody>
          <a:bodyPr/>
          <a:lstStyle/>
          <a:p>
            <a:r>
              <a:rPr lang="en-US"/>
              <a:t>Click to edit Master title style</a:t>
            </a:r>
            <a:endParaRPr lang="en-GB"/>
          </a:p>
        </p:txBody>
      </p:sp>
      <p:sp>
        <p:nvSpPr>
          <p:cNvPr id="8" name="Content Placeholder 2">
            <a:extLst>
              <a:ext uri="{FF2B5EF4-FFF2-40B4-BE49-F238E27FC236}">
                <a16:creationId xmlns:a16="http://schemas.microsoft.com/office/drawing/2014/main" id="{244E23C5-32D0-3DB8-2CF1-890BACEB06CF}"/>
              </a:ext>
            </a:extLst>
          </p:cNvPr>
          <p:cNvSpPr>
            <a:spLocks noGrp="1"/>
          </p:cNvSpPr>
          <p:nvPr>
            <p:ph sz="half" idx="13"/>
          </p:nvPr>
        </p:nvSpPr>
        <p:spPr>
          <a:xfrm>
            <a:off x="6096000" y="1736725"/>
            <a:ext cx="5545139" cy="4440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a:extLst>
              <a:ext uri="{FF2B5EF4-FFF2-40B4-BE49-F238E27FC236}">
                <a16:creationId xmlns:a16="http://schemas.microsoft.com/office/drawing/2014/main" id="{A477722C-347E-9540-FCD3-44844AF8193E}"/>
              </a:ext>
            </a:extLst>
          </p:cNvPr>
          <p:cNvSpPr>
            <a:spLocks noGrp="1"/>
          </p:cNvSpPr>
          <p:nvPr>
            <p:ph type="pic" sz="quarter" idx="14"/>
          </p:nvPr>
        </p:nvSpPr>
        <p:spPr>
          <a:xfrm>
            <a:off x="0" y="0"/>
            <a:ext cx="5880847" cy="6858000"/>
          </a:xfrm>
          <a:prstGeom prst="rect">
            <a:avLst/>
          </a:prstGeom>
        </p:spPr>
        <p:txBody>
          <a:bodyPr/>
          <a:lstStyle/>
          <a:p>
            <a:endParaRPr lang="en-GB"/>
          </a:p>
        </p:txBody>
      </p:sp>
      <p:sp>
        <p:nvSpPr>
          <p:cNvPr id="10" name="Slide Number Placeholder 9">
            <a:extLst>
              <a:ext uri="{FF2B5EF4-FFF2-40B4-BE49-F238E27FC236}">
                <a16:creationId xmlns:a16="http://schemas.microsoft.com/office/drawing/2014/main" id="{0E83E088-627A-B683-FCD8-508C1B206C0D}"/>
              </a:ext>
            </a:extLst>
          </p:cNvPr>
          <p:cNvSpPr>
            <a:spLocks noGrp="1"/>
          </p:cNvSpPr>
          <p:nvPr>
            <p:ph type="sldNum" sz="quarter" idx="17"/>
          </p:nvPr>
        </p:nvSpPr>
        <p:spPr/>
        <p:txBody>
          <a:bodyPr/>
          <a:lstStyle/>
          <a:p>
            <a:fld id="{2557C461-8C51-4D9D-8FC8-E809BEA51BC7}" type="slidenum">
              <a:rPr lang="en-GB" smtClean="0"/>
              <a:pPr/>
              <a:t>‹#›</a:t>
            </a:fld>
            <a:endParaRPr lang="en-GB"/>
          </a:p>
        </p:txBody>
      </p:sp>
    </p:spTree>
    <p:extLst>
      <p:ext uri="{BB962C8B-B14F-4D97-AF65-F5344CB8AC3E}">
        <p14:creationId xmlns:p14="http://schemas.microsoft.com/office/powerpoint/2010/main" val="37881872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CD892-E501-0E83-EA93-C0A7E93A86B9}"/>
              </a:ext>
            </a:extLst>
          </p:cNvPr>
          <p:cNvSpPr>
            <a:spLocks noGrp="1"/>
          </p:cNvSpPr>
          <p:nvPr>
            <p:ph type="title"/>
          </p:nvPr>
        </p:nvSpPr>
        <p:spPr>
          <a:xfrm>
            <a:off x="6096000" y="565244"/>
            <a:ext cx="5545138" cy="818216"/>
          </a:xfrm>
        </p:spPr>
        <p:txBody>
          <a:bodyPr/>
          <a:lstStyle/>
          <a:p>
            <a:r>
              <a:rPr lang="en-US"/>
              <a:t>Click to edit Master title style</a:t>
            </a:r>
            <a:endParaRPr lang="en-GB"/>
          </a:p>
        </p:txBody>
      </p:sp>
      <p:sp>
        <p:nvSpPr>
          <p:cNvPr id="8" name="Content Placeholder 2">
            <a:extLst>
              <a:ext uri="{FF2B5EF4-FFF2-40B4-BE49-F238E27FC236}">
                <a16:creationId xmlns:a16="http://schemas.microsoft.com/office/drawing/2014/main" id="{244E23C5-32D0-3DB8-2CF1-890BACEB06CF}"/>
              </a:ext>
            </a:extLst>
          </p:cNvPr>
          <p:cNvSpPr>
            <a:spLocks noGrp="1"/>
          </p:cNvSpPr>
          <p:nvPr>
            <p:ph sz="half" idx="13"/>
          </p:nvPr>
        </p:nvSpPr>
        <p:spPr>
          <a:xfrm>
            <a:off x="6096000" y="1736725"/>
            <a:ext cx="5545139" cy="4440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a:extLst>
              <a:ext uri="{FF2B5EF4-FFF2-40B4-BE49-F238E27FC236}">
                <a16:creationId xmlns:a16="http://schemas.microsoft.com/office/drawing/2014/main" id="{A477722C-347E-9540-FCD3-44844AF8193E}"/>
              </a:ext>
            </a:extLst>
          </p:cNvPr>
          <p:cNvSpPr>
            <a:spLocks noGrp="1"/>
          </p:cNvSpPr>
          <p:nvPr>
            <p:ph type="pic" sz="quarter" idx="14"/>
          </p:nvPr>
        </p:nvSpPr>
        <p:spPr>
          <a:xfrm>
            <a:off x="0" y="0"/>
            <a:ext cx="5880847" cy="6858000"/>
          </a:xfrm>
          <a:prstGeom prst="flowChartDelay">
            <a:avLst/>
          </a:prstGeom>
        </p:spPr>
        <p:txBody>
          <a:bodyPr/>
          <a:lstStyle/>
          <a:p>
            <a:endParaRPr lang="en-GB"/>
          </a:p>
        </p:txBody>
      </p:sp>
      <p:sp>
        <p:nvSpPr>
          <p:cNvPr id="10" name="Slide Number Placeholder 9">
            <a:extLst>
              <a:ext uri="{FF2B5EF4-FFF2-40B4-BE49-F238E27FC236}">
                <a16:creationId xmlns:a16="http://schemas.microsoft.com/office/drawing/2014/main" id="{0E83E088-627A-B683-FCD8-508C1B206C0D}"/>
              </a:ext>
            </a:extLst>
          </p:cNvPr>
          <p:cNvSpPr>
            <a:spLocks noGrp="1"/>
          </p:cNvSpPr>
          <p:nvPr>
            <p:ph type="sldNum" sz="quarter" idx="17"/>
          </p:nvPr>
        </p:nvSpPr>
        <p:spPr/>
        <p:txBody>
          <a:bodyPr/>
          <a:lstStyle/>
          <a:p>
            <a:fld id="{2557C461-8C51-4D9D-8FC8-E809BEA51BC7}" type="slidenum">
              <a:rPr lang="en-GB" smtClean="0"/>
              <a:pPr/>
              <a:t>‹#›</a:t>
            </a:fld>
            <a:endParaRPr lang="en-GB"/>
          </a:p>
        </p:txBody>
      </p:sp>
    </p:spTree>
    <p:extLst>
      <p:ext uri="{BB962C8B-B14F-4D97-AF65-F5344CB8AC3E}">
        <p14:creationId xmlns:p14="http://schemas.microsoft.com/office/powerpoint/2010/main" val="39271014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CD892-E501-0E83-EA93-C0A7E93A86B9}"/>
              </a:ext>
            </a:extLst>
          </p:cNvPr>
          <p:cNvSpPr>
            <a:spLocks noGrp="1"/>
          </p:cNvSpPr>
          <p:nvPr>
            <p:ph type="title"/>
          </p:nvPr>
        </p:nvSpPr>
        <p:spPr>
          <a:xfrm>
            <a:off x="3143250" y="565244"/>
            <a:ext cx="8490574" cy="818216"/>
          </a:xfrm>
        </p:spPr>
        <p:txBody>
          <a:bodyPr/>
          <a:lstStyle/>
          <a:p>
            <a:r>
              <a:rPr lang="en-US"/>
              <a:t>Click to edit Master title style</a:t>
            </a:r>
            <a:endParaRPr lang="en-GB"/>
          </a:p>
        </p:txBody>
      </p:sp>
      <p:sp>
        <p:nvSpPr>
          <p:cNvPr id="8" name="Content Placeholder 2">
            <a:extLst>
              <a:ext uri="{FF2B5EF4-FFF2-40B4-BE49-F238E27FC236}">
                <a16:creationId xmlns:a16="http://schemas.microsoft.com/office/drawing/2014/main" id="{244E23C5-32D0-3DB8-2CF1-890BACEB06CF}"/>
              </a:ext>
            </a:extLst>
          </p:cNvPr>
          <p:cNvSpPr>
            <a:spLocks noGrp="1"/>
          </p:cNvSpPr>
          <p:nvPr>
            <p:ph sz="half" idx="13"/>
          </p:nvPr>
        </p:nvSpPr>
        <p:spPr>
          <a:xfrm>
            <a:off x="3143250" y="1736725"/>
            <a:ext cx="8490576" cy="4440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a:extLst>
              <a:ext uri="{FF2B5EF4-FFF2-40B4-BE49-F238E27FC236}">
                <a16:creationId xmlns:a16="http://schemas.microsoft.com/office/drawing/2014/main" id="{A477722C-347E-9540-FCD3-44844AF8193E}"/>
              </a:ext>
            </a:extLst>
          </p:cNvPr>
          <p:cNvSpPr>
            <a:spLocks noGrp="1"/>
          </p:cNvSpPr>
          <p:nvPr>
            <p:ph type="pic" sz="quarter" idx="14"/>
          </p:nvPr>
        </p:nvSpPr>
        <p:spPr>
          <a:xfrm>
            <a:off x="0" y="0"/>
            <a:ext cx="2851150" cy="6858000"/>
          </a:xfrm>
        </p:spPr>
        <p:txBody>
          <a:bodyPr/>
          <a:lstStyle/>
          <a:p>
            <a:endParaRPr lang="en-GB"/>
          </a:p>
        </p:txBody>
      </p:sp>
      <p:sp>
        <p:nvSpPr>
          <p:cNvPr id="10" name="Slide Number Placeholder 9">
            <a:extLst>
              <a:ext uri="{FF2B5EF4-FFF2-40B4-BE49-F238E27FC236}">
                <a16:creationId xmlns:a16="http://schemas.microsoft.com/office/drawing/2014/main" id="{91B15CAB-0678-2EE5-7A71-A4ED223B262F}"/>
              </a:ext>
            </a:extLst>
          </p:cNvPr>
          <p:cNvSpPr>
            <a:spLocks noGrp="1"/>
          </p:cNvSpPr>
          <p:nvPr>
            <p:ph type="sldNum" sz="quarter" idx="17"/>
          </p:nvPr>
        </p:nvSpPr>
        <p:spPr/>
        <p:txBody>
          <a:bodyPr/>
          <a:lstStyle/>
          <a:p>
            <a:fld id="{2557C461-8C51-4D9D-8FC8-E809BEA51BC7}" type="slidenum">
              <a:rPr lang="en-GB" smtClean="0"/>
              <a:pPr/>
              <a:t>‹#›</a:t>
            </a:fld>
            <a:endParaRPr lang="en-GB"/>
          </a:p>
        </p:txBody>
      </p:sp>
    </p:spTree>
    <p:extLst>
      <p:ext uri="{BB962C8B-B14F-4D97-AF65-F5344CB8AC3E}">
        <p14:creationId xmlns:p14="http://schemas.microsoft.com/office/powerpoint/2010/main" val="8517161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CD892-E501-0E83-EA93-C0A7E93A86B9}"/>
              </a:ext>
            </a:extLst>
          </p:cNvPr>
          <p:cNvSpPr>
            <a:spLocks noGrp="1"/>
          </p:cNvSpPr>
          <p:nvPr>
            <p:ph type="title"/>
          </p:nvPr>
        </p:nvSpPr>
        <p:spPr>
          <a:xfrm>
            <a:off x="558174" y="565244"/>
            <a:ext cx="5545138" cy="818216"/>
          </a:xfrm>
        </p:spPr>
        <p:txBody>
          <a:bodyPr/>
          <a:lstStyle/>
          <a:p>
            <a:r>
              <a:rPr lang="en-US"/>
              <a:t>Click to edit Master title style</a:t>
            </a:r>
            <a:endParaRPr lang="en-GB"/>
          </a:p>
        </p:txBody>
      </p:sp>
      <p:sp>
        <p:nvSpPr>
          <p:cNvPr id="8" name="Content Placeholder 2">
            <a:extLst>
              <a:ext uri="{FF2B5EF4-FFF2-40B4-BE49-F238E27FC236}">
                <a16:creationId xmlns:a16="http://schemas.microsoft.com/office/drawing/2014/main" id="{244E23C5-32D0-3DB8-2CF1-890BACEB06CF}"/>
              </a:ext>
            </a:extLst>
          </p:cNvPr>
          <p:cNvSpPr>
            <a:spLocks noGrp="1"/>
          </p:cNvSpPr>
          <p:nvPr>
            <p:ph sz="half" idx="13"/>
          </p:nvPr>
        </p:nvSpPr>
        <p:spPr>
          <a:xfrm>
            <a:off x="558174" y="1736725"/>
            <a:ext cx="5545139" cy="4440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a:extLst>
              <a:ext uri="{FF2B5EF4-FFF2-40B4-BE49-F238E27FC236}">
                <a16:creationId xmlns:a16="http://schemas.microsoft.com/office/drawing/2014/main" id="{A477722C-347E-9540-FCD3-44844AF8193E}"/>
              </a:ext>
            </a:extLst>
          </p:cNvPr>
          <p:cNvSpPr>
            <a:spLocks noGrp="1"/>
          </p:cNvSpPr>
          <p:nvPr>
            <p:ph type="pic" sz="quarter" idx="14"/>
          </p:nvPr>
        </p:nvSpPr>
        <p:spPr>
          <a:xfrm>
            <a:off x="6292850" y="0"/>
            <a:ext cx="5899150" cy="6308725"/>
          </a:xfrm>
        </p:spPr>
        <p:txBody>
          <a:bodyPr/>
          <a:lstStyle/>
          <a:p>
            <a:endParaRPr lang="en-GB"/>
          </a:p>
        </p:txBody>
      </p:sp>
      <p:sp>
        <p:nvSpPr>
          <p:cNvPr id="10" name="Slide Number Placeholder 9">
            <a:extLst>
              <a:ext uri="{FF2B5EF4-FFF2-40B4-BE49-F238E27FC236}">
                <a16:creationId xmlns:a16="http://schemas.microsoft.com/office/drawing/2014/main" id="{BFA87345-C843-6C62-FD73-D47F7367DE96}"/>
              </a:ext>
            </a:extLst>
          </p:cNvPr>
          <p:cNvSpPr>
            <a:spLocks noGrp="1"/>
          </p:cNvSpPr>
          <p:nvPr>
            <p:ph type="sldNum" sz="quarter" idx="17"/>
          </p:nvPr>
        </p:nvSpPr>
        <p:spPr/>
        <p:txBody>
          <a:bodyPr/>
          <a:lstStyle/>
          <a:p>
            <a:fld id="{2557C461-8C51-4D9D-8FC8-E809BEA51BC7}" type="slidenum">
              <a:rPr lang="en-GB" smtClean="0"/>
              <a:pPr/>
              <a:t>‹#›</a:t>
            </a:fld>
            <a:endParaRPr lang="en-GB"/>
          </a:p>
        </p:txBody>
      </p:sp>
    </p:spTree>
    <p:extLst>
      <p:ext uri="{BB962C8B-B14F-4D97-AF65-F5344CB8AC3E}">
        <p14:creationId xmlns:p14="http://schemas.microsoft.com/office/powerpoint/2010/main" val="39264043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CD892-E501-0E83-EA93-C0A7E93A86B9}"/>
              </a:ext>
            </a:extLst>
          </p:cNvPr>
          <p:cNvSpPr>
            <a:spLocks noGrp="1"/>
          </p:cNvSpPr>
          <p:nvPr>
            <p:ph type="title"/>
          </p:nvPr>
        </p:nvSpPr>
        <p:spPr>
          <a:xfrm>
            <a:off x="558174" y="565244"/>
            <a:ext cx="8490574" cy="818216"/>
          </a:xfrm>
        </p:spPr>
        <p:txBody>
          <a:bodyPr/>
          <a:lstStyle/>
          <a:p>
            <a:r>
              <a:rPr lang="en-US"/>
              <a:t>Click to edit Master title style</a:t>
            </a:r>
            <a:endParaRPr lang="en-GB"/>
          </a:p>
        </p:txBody>
      </p:sp>
      <p:sp>
        <p:nvSpPr>
          <p:cNvPr id="8" name="Content Placeholder 2">
            <a:extLst>
              <a:ext uri="{FF2B5EF4-FFF2-40B4-BE49-F238E27FC236}">
                <a16:creationId xmlns:a16="http://schemas.microsoft.com/office/drawing/2014/main" id="{244E23C5-32D0-3DB8-2CF1-890BACEB06CF}"/>
              </a:ext>
            </a:extLst>
          </p:cNvPr>
          <p:cNvSpPr>
            <a:spLocks noGrp="1"/>
          </p:cNvSpPr>
          <p:nvPr>
            <p:ph sz="half" idx="13"/>
          </p:nvPr>
        </p:nvSpPr>
        <p:spPr>
          <a:xfrm>
            <a:off x="558174" y="1736725"/>
            <a:ext cx="8490576" cy="4440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a:extLst>
              <a:ext uri="{FF2B5EF4-FFF2-40B4-BE49-F238E27FC236}">
                <a16:creationId xmlns:a16="http://schemas.microsoft.com/office/drawing/2014/main" id="{A477722C-347E-9540-FCD3-44844AF8193E}"/>
              </a:ext>
            </a:extLst>
          </p:cNvPr>
          <p:cNvSpPr>
            <a:spLocks noGrp="1"/>
          </p:cNvSpPr>
          <p:nvPr>
            <p:ph type="pic" sz="quarter" idx="14"/>
          </p:nvPr>
        </p:nvSpPr>
        <p:spPr>
          <a:xfrm>
            <a:off x="9340850" y="0"/>
            <a:ext cx="2851150" cy="6308725"/>
          </a:xfrm>
        </p:spPr>
        <p:txBody>
          <a:bodyPr/>
          <a:lstStyle/>
          <a:p>
            <a:endParaRPr lang="en-GB"/>
          </a:p>
        </p:txBody>
      </p:sp>
      <p:sp>
        <p:nvSpPr>
          <p:cNvPr id="10" name="Slide Number Placeholder 9">
            <a:extLst>
              <a:ext uri="{FF2B5EF4-FFF2-40B4-BE49-F238E27FC236}">
                <a16:creationId xmlns:a16="http://schemas.microsoft.com/office/drawing/2014/main" id="{637ADD7C-F220-1343-6426-52A18259EADD}"/>
              </a:ext>
            </a:extLst>
          </p:cNvPr>
          <p:cNvSpPr>
            <a:spLocks noGrp="1"/>
          </p:cNvSpPr>
          <p:nvPr>
            <p:ph type="sldNum" sz="quarter" idx="17"/>
          </p:nvPr>
        </p:nvSpPr>
        <p:spPr/>
        <p:txBody>
          <a:bodyPr/>
          <a:lstStyle/>
          <a:p>
            <a:fld id="{2557C461-8C51-4D9D-8FC8-E809BEA51BC7}" type="slidenum">
              <a:rPr lang="en-GB" smtClean="0"/>
              <a:pPr/>
              <a:t>‹#›</a:t>
            </a:fld>
            <a:endParaRPr lang="en-GB"/>
          </a:p>
        </p:txBody>
      </p:sp>
    </p:spTree>
    <p:extLst>
      <p:ext uri="{BB962C8B-B14F-4D97-AF65-F5344CB8AC3E}">
        <p14:creationId xmlns:p14="http://schemas.microsoft.com/office/powerpoint/2010/main" val="18111053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D1505-775A-FE08-FDFC-766535EF264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430E27-F48C-B47A-3F61-2C75CA24A2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6B041C-4C93-6816-3DFA-A4887C557DF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F22370C-67F3-3146-100F-4474BA7171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093CA9-A56A-9DAC-E088-F21A04EB4C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Slide Number Placeholder 11">
            <a:extLst>
              <a:ext uri="{FF2B5EF4-FFF2-40B4-BE49-F238E27FC236}">
                <a16:creationId xmlns:a16="http://schemas.microsoft.com/office/drawing/2014/main" id="{0D6206F9-82B3-4EF4-BFF6-7DEB1859FD81}"/>
              </a:ext>
            </a:extLst>
          </p:cNvPr>
          <p:cNvSpPr>
            <a:spLocks noGrp="1"/>
          </p:cNvSpPr>
          <p:nvPr>
            <p:ph type="sldNum" sz="quarter" idx="12"/>
          </p:nvPr>
        </p:nvSpPr>
        <p:spPr/>
        <p:txBody>
          <a:bodyPr/>
          <a:lstStyle/>
          <a:p>
            <a:fld id="{2557C461-8C51-4D9D-8FC8-E809BEA51BC7}" type="slidenum">
              <a:rPr lang="en-GB" smtClean="0"/>
              <a:pPr/>
              <a:t>‹#›</a:t>
            </a:fld>
            <a:endParaRPr lang="en-GB"/>
          </a:p>
        </p:txBody>
      </p:sp>
    </p:spTree>
    <p:extLst>
      <p:ext uri="{BB962C8B-B14F-4D97-AF65-F5344CB8AC3E}">
        <p14:creationId xmlns:p14="http://schemas.microsoft.com/office/powerpoint/2010/main" val="13934368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2816A-27E8-21EA-E81C-5645BBB0FB5F}"/>
              </a:ext>
            </a:extLst>
          </p:cNvPr>
          <p:cNvSpPr>
            <a:spLocks noGrp="1"/>
          </p:cNvSpPr>
          <p:nvPr>
            <p:ph type="title"/>
          </p:nvPr>
        </p:nvSpPr>
        <p:spPr/>
        <p:txBody>
          <a:bodyPr/>
          <a:lstStyle/>
          <a:p>
            <a:r>
              <a:rPr lang="en-US"/>
              <a:t>Click to edit Master title style</a:t>
            </a:r>
            <a:endParaRPr lang="en-GB"/>
          </a:p>
        </p:txBody>
      </p:sp>
      <p:sp>
        <p:nvSpPr>
          <p:cNvPr id="8" name="Slide Number Placeholder 7">
            <a:extLst>
              <a:ext uri="{FF2B5EF4-FFF2-40B4-BE49-F238E27FC236}">
                <a16:creationId xmlns:a16="http://schemas.microsoft.com/office/drawing/2014/main" id="{650FB845-3E25-18EF-A9E3-DB7101ACC10F}"/>
              </a:ext>
            </a:extLst>
          </p:cNvPr>
          <p:cNvSpPr>
            <a:spLocks noGrp="1"/>
          </p:cNvSpPr>
          <p:nvPr>
            <p:ph type="sldNum" sz="quarter" idx="12"/>
          </p:nvPr>
        </p:nvSpPr>
        <p:spPr/>
        <p:txBody>
          <a:bodyPr/>
          <a:lstStyle/>
          <a:p>
            <a:fld id="{2557C461-8C51-4D9D-8FC8-E809BEA51BC7}" type="slidenum">
              <a:rPr lang="en-GB" smtClean="0"/>
              <a:pPr/>
              <a:t>‹#›</a:t>
            </a:fld>
            <a:endParaRPr lang="en-GB"/>
          </a:p>
        </p:txBody>
      </p:sp>
    </p:spTree>
    <p:extLst>
      <p:ext uri="{BB962C8B-B14F-4D97-AF65-F5344CB8AC3E}">
        <p14:creationId xmlns:p14="http://schemas.microsoft.com/office/powerpoint/2010/main" val="25378260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2816A-27E8-21EA-E81C-5645BBB0FB5F}"/>
              </a:ext>
            </a:extLst>
          </p:cNvPr>
          <p:cNvSpPr>
            <a:spLocks noGrp="1"/>
          </p:cNvSpPr>
          <p:nvPr>
            <p:ph type="title"/>
          </p:nvPr>
        </p:nvSpPr>
        <p:spPr/>
        <p:txBody>
          <a:bodyPr/>
          <a:lstStyle/>
          <a:p>
            <a:r>
              <a:rPr lang="en-US"/>
              <a:t>Click to edit Master title style</a:t>
            </a:r>
            <a:endParaRPr lang="en-GB"/>
          </a:p>
        </p:txBody>
      </p:sp>
      <p:graphicFrame>
        <p:nvGraphicFramePr>
          <p:cNvPr id="6" name="Table 5">
            <a:extLst>
              <a:ext uri="{FF2B5EF4-FFF2-40B4-BE49-F238E27FC236}">
                <a16:creationId xmlns:a16="http://schemas.microsoft.com/office/drawing/2014/main" id="{2FABF24F-1F0D-6E81-C488-7F9711B1CB22}"/>
              </a:ext>
            </a:extLst>
          </p:cNvPr>
          <p:cNvGraphicFramePr>
            <a:graphicFrameLocks noGrp="1"/>
          </p:cNvGraphicFramePr>
          <p:nvPr userDrawn="1">
            <p:extLst>
              <p:ext uri="{D42A27DB-BD31-4B8C-83A1-F6EECF244321}">
                <p14:modId xmlns:p14="http://schemas.microsoft.com/office/powerpoint/2010/main" val="543619967"/>
              </p:ext>
            </p:extLst>
          </p:nvPr>
        </p:nvGraphicFramePr>
        <p:xfrm>
          <a:off x="570602" y="1376363"/>
          <a:ext cx="11070540" cy="274320"/>
        </p:xfrm>
        <a:graphic>
          <a:graphicData uri="http://schemas.openxmlformats.org/drawingml/2006/table">
            <a:tbl>
              <a:tblPr firstRow="1" bandRow="1">
                <a:tableStyleId>{5C22544A-7EE6-4342-B048-85BDC9FD1C3A}</a:tableStyleId>
              </a:tblPr>
              <a:tblGrid>
                <a:gridCol w="1107054">
                  <a:extLst>
                    <a:ext uri="{9D8B030D-6E8A-4147-A177-3AD203B41FA5}">
                      <a16:colId xmlns:a16="http://schemas.microsoft.com/office/drawing/2014/main" val="3806129524"/>
                    </a:ext>
                  </a:extLst>
                </a:gridCol>
                <a:gridCol w="1107054">
                  <a:extLst>
                    <a:ext uri="{9D8B030D-6E8A-4147-A177-3AD203B41FA5}">
                      <a16:colId xmlns:a16="http://schemas.microsoft.com/office/drawing/2014/main" val="3687357182"/>
                    </a:ext>
                  </a:extLst>
                </a:gridCol>
                <a:gridCol w="1107054">
                  <a:extLst>
                    <a:ext uri="{9D8B030D-6E8A-4147-A177-3AD203B41FA5}">
                      <a16:colId xmlns:a16="http://schemas.microsoft.com/office/drawing/2014/main" val="2205879223"/>
                    </a:ext>
                  </a:extLst>
                </a:gridCol>
                <a:gridCol w="1107054">
                  <a:extLst>
                    <a:ext uri="{9D8B030D-6E8A-4147-A177-3AD203B41FA5}">
                      <a16:colId xmlns:a16="http://schemas.microsoft.com/office/drawing/2014/main" val="422948769"/>
                    </a:ext>
                  </a:extLst>
                </a:gridCol>
                <a:gridCol w="1107054">
                  <a:extLst>
                    <a:ext uri="{9D8B030D-6E8A-4147-A177-3AD203B41FA5}">
                      <a16:colId xmlns:a16="http://schemas.microsoft.com/office/drawing/2014/main" val="3211481590"/>
                    </a:ext>
                  </a:extLst>
                </a:gridCol>
                <a:gridCol w="1107054">
                  <a:extLst>
                    <a:ext uri="{9D8B030D-6E8A-4147-A177-3AD203B41FA5}">
                      <a16:colId xmlns:a16="http://schemas.microsoft.com/office/drawing/2014/main" val="2890601174"/>
                    </a:ext>
                  </a:extLst>
                </a:gridCol>
                <a:gridCol w="1107054">
                  <a:extLst>
                    <a:ext uri="{9D8B030D-6E8A-4147-A177-3AD203B41FA5}">
                      <a16:colId xmlns:a16="http://schemas.microsoft.com/office/drawing/2014/main" val="929447395"/>
                    </a:ext>
                  </a:extLst>
                </a:gridCol>
                <a:gridCol w="1107054">
                  <a:extLst>
                    <a:ext uri="{9D8B030D-6E8A-4147-A177-3AD203B41FA5}">
                      <a16:colId xmlns:a16="http://schemas.microsoft.com/office/drawing/2014/main" val="3975249407"/>
                    </a:ext>
                  </a:extLst>
                </a:gridCol>
                <a:gridCol w="1107054">
                  <a:extLst>
                    <a:ext uri="{9D8B030D-6E8A-4147-A177-3AD203B41FA5}">
                      <a16:colId xmlns:a16="http://schemas.microsoft.com/office/drawing/2014/main" val="3761257112"/>
                    </a:ext>
                  </a:extLst>
                </a:gridCol>
                <a:gridCol w="1107054">
                  <a:extLst>
                    <a:ext uri="{9D8B030D-6E8A-4147-A177-3AD203B41FA5}">
                      <a16:colId xmlns:a16="http://schemas.microsoft.com/office/drawing/2014/main" val="2651596006"/>
                    </a:ext>
                  </a:extLst>
                </a:gridCol>
              </a:tblGrid>
              <a:tr h="196590">
                <a:tc>
                  <a:txBody>
                    <a:bodyPr/>
                    <a:lstStyle/>
                    <a:p>
                      <a:pPr algn="ctr"/>
                      <a:r>
                        <a:rPr lang="en-GB" sz="1200">
                          <a:solidFill>
                            <a:schemeClr val="tx1"/>
                          </a:solidFill>
                        </a:rPr>
                        <a:t>2024</a:t>
                      </a:r>
                    </a:p>
                  </a:txBody>
                  <a:tcPr>
                    <a:solidFill>
                      <a:schemeClr val="bg2"/>
                    </a:solidFill>
                  </a:tcPr>
                </a:tc>
                <a:tc>
                  <a:txBody>
                    <a:bodyPr/>
                    <a:lstStyle/>
                    <a:p>
                      <a:pPr algn="ctr"/>
                      <a:r>
                        <a:rPr lang="en-GB" sz="1200" dirty="0">
                          <a:solidFill>
                            <a:schemeClr val="tx1"/>
                          </a:solidFill>
                        </a:rPr>
                        <a:t>2025</a:t>
                      </a:r>
                    </a:p>
                  </a:txBody>
                  <a:tcPr>
                    <a:solidFill>
                      <a:schemeClr val="bg2"/>
                    </a:solidFill>
                  </a:tcPr>
                </a:tc>
                <a:tc>
                  <a:txBody>
                    <a:bodyPr/>
                    <a:lstStyle/>
                    <a:p>
                      <a:pPr algn="ctr"/>
                      <a:r>
                        <a:rPr lang="en-GB" sz="1200">
                          <a:solidFill>
                            <a:schemeClr val="tx1"/>
                          </a:solidFill>
                        </a:rPr>
                        <a:t>2026</a:t>
                      </a:r>
                    </a:p>
                  </a:txBody>
                  <a:tcPr>
                    <a:solidFill>
                      <a:schemeClr val="bg2"/>
                    </a:solidFill>
                  </a:tcPr>
                </a:tc>
                <a:tc>
                  <a:txBody>
                    <a:bodyPr/>
                    <a:lstStyle/>
                    <a:p>
                      <a:pPr algn="ctr"/>
                      <a:r>
                        <a:rPr lang="en-GB" sz="1200">
                          <a:solidFill>
                            <a:schemeClr val="tx1"/>
                          </a:solidFill>
                        </a:rPr>
                        <a:t>2027</a:t>
                      </a:r>
                    </a:p>
                  </a:txBody>
                  <a:tcPr>
                    <a:solidFill>
                      <a:schemeClr val="bg2"/>
                    </a:solidFill>
                  </a:tcPr>
                </a:tc>
                <a:tc>
                  <a:txBody>
                    <a:bodyPr/>
                    <a:lstStyle/>
                    <a:p>
                      <a:pPr algn="ctr"/>
                      <a:r>
                        <a:rPr lang="en-GB" sz="1200">
                          <a:solidFill>
                            <a:schemeClr val="tx1"/>
                          </a:solidFill>
                        </a:rPr>
                        <a:t>2028</a:t>
                      </a:r>
                    </a:p>
                  </a:txBody>
                  <a:tcPr>
                    <a:solidFill>
                      <a:schemeClr val="bg2"/>
                    </a:solidFill>
                  </a:tcPr>
                </a:tc>
                <a:tc>
                  <a:txBody>
                    <a:bodyPr/>
                    <a:lstStyle/>
                    <a:p>
                      <a:pPr algn="ctr"/>
                      <a:r>
                        <a:rPr lang="en-GB" sz="1200">
                          <a:solidFill>
                            <a:schemeClr val="tx1"/>
                          </a:solidFill>
                        </a:rPr>
                        <a:t>2029</a:t>
                      </a:r>
                    </a:p>
                  </a:txBody>
                  <a:tcPr>
                    <a:solidFill>
                      <a:schemeClr val="bg2"/>
                    </a:solidFill>
                  </a:tcPr>
                </a:tc>
                <a:tc>
                  <a:txBody>
                    <a:bodyPr/>
                    <a:lstStyle/>
                    <a:p>
                      <a:pPr algn="ctr"/>
                      <a:r>
                        <a:rPr lang="en-GB" sz="1200">
                          <a:solidFill>
                            <a:schemeClr val="tx1"/>
                          </a:solidFill>
                        </a:rPr>
                        <a:t>2030</a:t>
                      </a:r>
                    </a:p>
                  </a:txBody>
                  <a:tcPr>
                    <a:solidFill>
                      <a:schemeClr val="bg2"/>
                    </a:solidFill>
                  </a:tcPr>
                </a:tc>
                <a:tc>
                  <a:txBody>
                    <a:bodyPr/>
                    <a:lstStyle/>
                    <a:p>
                      <a:pPr algn="ctr"/>
                      <a:r>
                        <a:rPr lang="en-GB" sz="1200">
                          <a:solidFill>
                            <a:schemeClr val="tx1"/>
                          </a:solidFill>
                        </a:rPr>
                        <a:t>2031</a:t>
                      </a:r>
                    </a:p>
                  </a:txBody>
                  <a:tcPr>
                    <a:solidFill>
                      <a:schemeClr val="bg2"/>
                    </a:solidFill>
                  </a:tcPr>
                </a:tc>
                <a:tc>
                  <a:txBody>
                    <a:bodyPr/>
                    <a:lstStyle/>
                    <a:p>
                      <a:pPr algn="ctr"/>
                      <a:r>
                        <a:rPr lang="en-GB" sz="1200">
                          <a:solidFill>
                            <a:schemeClr val="tx1"/>
                          </a:solidFill>
                        </a:rPr>
                        <a:t>2032</a:t>
                      </a:r>
                    </a:p>
                  </a:txBody>
                  <a:tcPr>
                    <a:solidFill>
                      <a:schemeClr val="bg2"/>
                    </a:solidFill>
                  </a:tcPr>
                </a:tc>
                <a:tc>
                  <a:txBody>
                    <a:bodyPr/>
                    <a:lstStyle/>
                    <a:p>
                      <a:pPr algn="ctr"/>
                      <a:r>
                        <a:rPr lang="en-GB" sz="1200" dirty="0">
                          <a:solidFill>
                            <a:schemeClr val="tx1"/>
                          </a:solidFill>
                        </a:rPr>
                        <a:t>2033</a:t>
                      </a:r>
                    </a:p>
                  </a:txBody>
                  <a:tcPr>
                    <a:solidFill>
                      <a:schemeClr val="bg2"/>
                    </a:solidFill>
                  </a:tcPr>
                </a:tc>
                <a:extLst>
                  <a:ext uri="{0D108BD9-81ED-4DB2-BD59-A6C34878D82A}">
                    <a16:rowId xmlns:a16="http://schemas.microsoft.com/office/drawing/2014/main" val="290191636"/>
                  </a:ext>
                </a:extLst>
              </a:tr>
            </a:tbl>
          </a:graphicData>
        </a:graphic>
      </p:graphicFrame>
      <p:graphicFrame>
        <p:nvGraphicFramePr>
          <p:cNvPr id="7" name="Table 6">
            <a:extLst>
              <a:ext uri="{FF2B5EF4-FFF2-40B4-BE49-F238E27FC236}">
                <a16:creationId xmlns:a16="http://schemas.microsoft.com/office/drawing/2014/main" id="{23AC43CA-638A-53C1-0F42-849578AC6840}"/>
              </a:ext>
            </a:extLst>
          </p:cNvPr>
          <p:cNvGraphicFramePr>
            <a:graphicFrameLocks noGrp="1"/>
          </p:cNvGraphicFramePr>
          <p:nvPr userDrawn="1">
            <p:extLst>
              <p:ext uri="{D42A27DB-BD31-4B8C-83A1-F6EECF244321}">
                <p14:modId xmlns:p14="http://schemas.microsoft.com/office/powerpoint/2010/main" val="162378545"/>
              </p:ext>
            </p:extLst>
          </p:nvPr>
        </p:nvGraphicFramePr>
        <p:xfrm>
          <a:off x="1124129" y="1650683"/>
          <a:ext cx="9963486" cy="4658042"/>
        </p:xfrm>
        <a:graphic>
          <a:graphicData uri="http://schemas.openxmlformats.org/drawingml/2006/table">
            <a:tbl>
              <a:tblPr firstRow="1" bandRow="1">
                <a:tableStyleId>{5C22544A-7EE6-4342-B048-85BDC9FD1C3A}</a:tableStyleId>
              </a:tblPr>
              <a:tblGrid>
                <a:gridCol w="553527">
                  <a:extLst>
                    <a:ext uri="{9D8B030D-6E8A-4147-A177-3AD203B41FA5}">
                      <a16:colId xmlns:a16="http://schemas.microsoft.com/office/drawing/2014/main" val="3806129524"/>
                    </a:ext>
                  </a:extLst>
                </a:gridCol>
                <a:gridCol w="553527">
                  <a:extLst>
                    <a:ext uri="{9D8B030D-6E8A-4147-A177-3AD203B41FA5}">
                      <a16:colId xmlns:a16="http://schemas.microsoft.com/office/drawing/2014/main" val="1482976683"/>
                    </a:ext>
                  </a:extLst>
                </a:gridCol>
                <a:gridCol w="553527">
                  <a:extLst>
                    <a:ext uri="{9D8B030D-6E8A-4147-A177-3AD203B41FA5}">
                      <a16:colId xmlns:a16="http://schemas.microsoft.com/office/drawing/2014/main" val="3687357182"/>
                    </a:ext>
                  </a:extLst>
                </a:gridCol>
                <a:gridCol w="553527">
                  <a:extLst>
                    <a:ext uri="{9D8B030D-6E8A-4147-A177-3AD203B41FA5}">
                      <a16:colId xmlns:a16="http://schemas.microsoft.com/office/drawing/2014/main" val="2322545987"/>
                    </a:ext>
                  </a:extLst>
                </a:gridCol>
                <a:gridCol w="553527">
                  <a:extLst>
                    <a:ext uri="{9D8B030D-6E8A-4147-A177-3AD203B41FA5}">
                      <a16:colId xmlns:a16="http://schemas.microsoft.com/office/drawing/2014/main" val="2205879223"/>
                    </a:ext>
                  </a:extLst>
                </a:gridCol>
                <a:gridCol w="553527">
                  <a:extLst>
                    <a:ext uri="{9D8B030D-6E8A-4147-A177-3AD203B41FA5}">
                      <a16:colId xmlns:a16="http://schemas.microsoft.com/office/drawing/2014/main" val="3658951281"/>
                    </a:ext>
                  </a:extLst>
                </a:gridCol>
                <a:gridCol w="553527">
                  <a:extLst>
                    <a:ext uri="{9D8B030D-6E8A-4147-A177-3AD203B41FA5}">
                      <a16:colId xmlns:a16="http://schemas.microsoft.com/office/drawing/2014/main" val="422948769"/>
                    </a:ext>
                  </a:extLst>
                </a:gridCol>
                <a:gridCol w="553527">
                  <a:extLst>
                    <a:ext uri="{9D8B030D-6E8A-4147-A177-3AD203B41FA5}">
                      <a16:colId xmlns:a16="http://schemas.microsoft.com/office/drawing/2014/main" val="2728496930"/>
                    </a:ext>
                  </a:extLst>
                </a:gridCol>
                <a:gridCol w="553527">
                  <a:extLst>
                    <a:ext uri="{9D8B030D-6E8A-4147-A177-3AD203B41FA5}">
                      <a16:colId xmlns:a16="http://schemas.microsoft.com/office/drawing/2014/main" val="3211481590"/>
                    </a:ext>
                  </a:extLst>
                </a:gridCol>
                <a:gridCol w="553527">
                  <a:extLst>
                    <a:ext uri="{9D8B030D-6E8A-4147-A177-3AD203B41FA5}">
                      <a16:colId xmlns:a16="http://schemas.microsoft.com/office/drawing/2014/main" val="4255442003"/>
                    </a:ext>
                  </a:extLst>
                </a:gridCol>
                <a:gridCol w="553527">
                  <a:extLst>
                    <a:ext uri="{9D8B030D-6E8A-4147-A177-3AD203B41FA5}">
                      <a16:colId xmlns:a16="http://schemas.microsoft.com/office/drawing/2014/main" val="2890601174"/>
                    </a:ext>
                  </a:extLst>
                </a:gridCol>
                <a:gridCol w="553527">
                  <a:extLst>
                    <a:ext uri="{9D8B030D-6E8A-4147-A177-3AD203B41FA5}">
                      <a16:colId xmlns:a16="http://schemas.microsoft.com/office/drawing/2014/main" val="430635769"/>
                    </a:ext>
                  </a:extLst>
                </a:gridCol>
                <a:gridCol w="553527">
                  <a:extLst>
                    <a:ext uri="{9D8B030D-6E8A-4147-A177-3AD203B41FA5}">
                      <a16:colId xmlns:a16="http://schemas.microsoft.com/office/drawing/2014/main" val="929447395"/>
                    </a:ext>
                  </a:extLst>
                </a:gridCol>
                <a:gridCol w="553527">
                  <a:extLst>
                    <a:ext uri="{9D8B030D-6E8A-4147-A177-3AD203B41FA5}">
                      <a16:colId xmlns:a16="http://schemas.microsoft.com/office/drawing/2014/main" val="1759008970"/>
                    </a:ext>
                  </a:extLst>
                </a:gridCol>
                <a:gridCol w="553527">
                  <a:extLst>
                    <a:ext uri="{9D8B030D-6E8A-4147-A177-3AD203B41FA5}">
                      <a16:colId xmlns:a16="http://schemas.microsoft.com/office/drawing/2014/main" val="3975249407"/>
                    </a:ext>
                  </a:extLst>
                </a:gridCol>
                <a:gridCol w="553527">
                  <a:extLst>
                    <a:ext uri="{9D8B030D-6E8A-4147-A177-3AD203B41FA5}">
                      <a16:colId xmlns:a16="http://schemas.microsoft.com/office/drawing/2014/main" val="1651739576"/>
                    </a:ext>
                  </a:extLst>
                </a:gridCol>
                <a:gridCol w="553527">
                  <a:extLst>
                    <a:ext uri="{9D8B030D-6E8A-4147-A177-3AD203B41FA5}">
                      <a16:colId xmlns:a16="http://schemas.microsoft.com/office/drawing/2014/main" val="3761257112"/>
                    </a:ext>
                  </a:extLst>
                </a:gridCol>
                <a:gridCol w="553527">
                  <a:extLst>
                    <a:ext uri="{9D8B030D-6E8A-4147-A177-3AD203B41FA5}">
                      <a16:colId xmlns:a16="http://schemas.microsoft.com/office/drawing/2014/main" val="493377480"/>
                    </a:ext>
                  </a:extLst>
                </a:gridCol>
              </a:tblGrid>
              <a:tr h="292743">
                <a:tc gridSpan="2">
                  <a:txBody>
                    <a:bodyPr/>
                    <a:lstStyle/>
                    <a:p>
                      <a:pPr algn="ctr"/>
                      <a:r>
                        <a:rPr lang="en-GB" sz="1200">
                          <a:solidFill>
                            <a:schemeClr val="accent2">
                              <a:lumMod val="40000"/>
                              <a:lumOff val="60000"/>
                            </a:schemeClr>
                          </a:solidFill>
                        </a:rPr>
                        <a:t>YEAR 1</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noFill/>
                      <a:prstDash val="solid"/>
                      <a:round/>
                      <a:headEnd type="none" w="med" len="med"/>
                      <a:tailEnd type="none" w="med" len="med"/>
                    </a:lnB>
                    <a:noFill/>
                  </a:tcPr>
                </a:tc>
                <a:tc hMerge="1">
                  <a:txBody>
                    <a:bodyPr/>
                    <a:lstStyle/>
                    <a:p>
                      <a:endParaRPr lang="en-GB"/>
                    </a:p>
                  </a:txBody>
                  <a:tcPr/>
                </a:tc>
                <a:tc gridSpan="2">
                  <a:txBody>
                    <a:bodyPr/>
                    <a:lstStyle/>
                    <a:p>
                      <a:pPr algn="ctr"/>
                      <a:r>
                        <a:rPr lang="en-GB" sz="1200" dirty="0">
                          <a:solidFill>
                            <a:schemeClr val="accent2">
                              <a:lumMod val="40000"/>
                              <a:lumOff val="60000"/>
                            </a:schemeClr>
                          </a:solidFill>
                        </a:rPr>
                        <a:t>YEAR 2</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noFill/>
                      <a:prstDash val="solid"/>
                      <a:round/>
                      <a:headEnd type="none" w="med" len="med"/>
                      <a:tailEnd type="none" w="med" len="med"/>
                    </a:lnB>
                    <a:noFill/>
                  </a:tcPr>
                </a:tc>
                <a:tc hMerge="1">
                  <a:txBody>
                    <a:bodyPr/>
                    <a:lstStyle/>
                    <a:p>
                      <a:endParaRPr lang="en-GB"/>
                    </a:p>
                  </a:txBody>
                  <a:tcPr/>
                </a:tc>
                <a:tc gridSpan="2">
                  <a:txBody>
                    <a:bodyPr/>
                    <a:lstStyle/>
                    <a:p>
                      <a:pPr algn="ctr"/>
                      <a:r>
                        <a:rPr lang="en-GB" sz="1200">
                          <a:solidFill>
                            <a:schemeClr val="accent2">
                              <a:lumMod val="40000"/>
                              <a:lumOff val="60000"/>
                            </a:schemeClr>
                          </a:solidFill>
                        </a:rPr>
                        <a:t>YEAR 3</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noFill/>
                      <a:prstDash val="solid"/>
                      <a:round/>
                      <a:headEnd type="none" w="med" len="med"/>
                      <a:tailEnd type="none" w="med" len="med"/>
                    </a:lnB>
                    <a:noFill/>
                  </a:tcPr>
                </a:tc>
                <a:tc hMerge="1">
                  <a:txBody>
                    <a:bodyPr/>
                    <a:lstStyle/>
                    <a:p>
                      <a:endParaRPr lang="en-GB"/>
                    </a:p>
                  </a:txBody>
                  <a:tcPr/>
                </a:tc>
                <a:tc gridSpan="2">
                  <a:txBody>
                    <a:bodyPr/>
                    <a:lstStyle/>
                    <a:p>
                      <a:pPr algn="ctr"/>
                      <a:r>
                        <a:rPr lang="en-GB" sz="1200">
                          <a:solidFill>
                            <a:schemeClr val="accent2">
                              <a:lumMod val="40000"/>
                              <a:lumOff val="60000"/>
                            </a:schemeClr>
                          </a:solidFill>
                        </a:rPr>
                        <a:t>YEAR 4</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noFill/>
                      <a:prstDash val="solid"/>
                      <a:round/>
                      <a:headEnd type="none" w="med" len="med"/>
                      <a:tailEnd type="none" w="med" len="med"/>
                    </a:lnB>
                    <a:noFill/>
                  </a:tcPr>
                </a:tc>
                <a:tc hMerge="1">
                  <a:txBody>
                    <a:bodyPr/>
                    <a:lstStyle/>
                    <a:p>
                      <a:endParaRPr lang="en-GB"/>
                    </a:p>
                  </a:txBody>
                  <a:tcPr/>
                </a:tc>
                <a:tc gridSpan="2">
                  <a:txBody>
                    <a:bodyPr/>
                    <a:lstStyle/>
                    <a:p>
                      <a:pPr algn="ctr"/>
                      <a:r>
                        <a:rPr lang="en-GB" sz="1200">
                          <a:solidFill>
                            <a:schemeClr val="accent2">
                              <a:lumMod val="40000"/>
                              <a:lumOff val="60000"/>
                            </a:schemeClr>
                          </a:solidFill>
                        </a:rPr>
                        <a:t>YEAR 5</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noFill/>
                      <a:prstDash val="solid"/>
                      <a:round/>
                      <a:headEnd type="none" w="med" len="med"/>
                      <a:tailEnd type="none" w="med" len="med"/>
                    </a:lnB>
                    <a:noFill/>
                  </a:tcPr>
                </a:tc>
                <a:tc hMerge="1">
                  <a:txBody>
                    <a:bodyPr/>
                    <a:lstStyle/>
                    <a:p>
                      <a:endParaRPr lang="en-GB"/>
                    </a:p>
                  </a:txBody>
                  <a:tcPr/>
                </a:tc>
                <a:tc gridSpan="2">
                  <a:txBody>
                    <a:bodyPr/>
                    <a:lstStyle/>
                    <a:p>
                      <a:pPr algn="ctr"/>
                      <a:r>
                        <a:rPr lang="en-GB" sz="1200">
                          <a:solidFill>
                            <a:schemeClr val="accent2">
                              <a:lumMod val="40000"/>
                              <a:lumOff val="60000"/>
                            </a:schemeClr>
                          </a:solidFill>
                        </a:rPr>
                        <a:t>YEAR 6</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noFill/>
                      <a:prstDash val="solid"/>
                      <a:round/>
                      <a:headEnd type="none" w="med" len="med"/>
                      <a:tailEnd type="none" w="med" len="med"/>
                    </a:lnB>
                    <a:noFill/>
                  </a:tcPr>
                </a:tc>
                <a:tc hMerge="1">
                  <a:txBody>
                    <a:bodyPr/>
                    <a:lstStyle/>
                    <a:p>
                      <a:endParaRPr lang="en-GB"/>
                    </a:p>
                  </a:txBody>
                  <a:tcPr/>
                </a:tc>
                <a:tc gridSpan="2">
                  <a:txBody>
                    <a:bodyPr/>
                    <a:lstStyle/>
                    <a:p>
                      <a:pPr algn="ctr"/>
                      <a:r>
                        <a:rPr lang="en-GB" sz="1200">
                          <a:solidFill>
                            <a:schemeClr val="accent2">
                              <a:lumMod val="40000"/>
                              <a:lumOff val="60000"/>
                            </a:schemeClr>
                          </a:solidFill>
                        </a:rPr>
                        <a:t>YEAR 7</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noFill/>
                      <a:prstDash val="solid"/>
                      <a:round/>
                      <a:headEnd type="none" w="med" len="med"/>
                      <a:tailEnd type="none" w="med" len="med"/>
                    </a:lnB>
                    <a:noFill/>
                  </a:tcPr>
                </a:tc>
                <a:tc hMerge="1">
                  <a:txBody>
                    <a:bodyPr/>
                    <a:lstStyle/>
                    <a:p>
                      <a:endParaRPr lang="en-GB"/>
                    </a:p>
                  </a:txBody>
                  <a:tcPr/>
                </a:tc>
                <a:tc gridSpan="2">
                  <a:txBody>
                    <a:bodyPr/>
                    <a:lstStyle/>
                    <a:p>
                      <a:pPr algn="ctr"/>
                      <a:r>
                        <a:rPr lang="en-GB" sz="1200">
                          <a:solidFill>
                            <a:schemeClr val="accent2">
                              <a:lumMod val="40000"/>
                              <a:lumOff val="60000"/>
                            </a:schemeClr>
                          </a:solidFill>
                        </a:rPr>
                        <a:t>YEAR 8</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noFill/>
                      <a:prstDash val="solid"/>
                      <a:round/>
                      <a:headEnd type="none" w="med" len="med"/>
                      <a:tailEnd type="none" w="med" len="med"/>
                    </a:lnB>
                    <a:noFill/>
                  </a:tcPr>
                </a:tc>
                <a:tc hMerge="1">
                  <a:txBody>
                    <a:bodyPr/>
                    <a:lstStyle/>
                    <a:p>
                      <a:endParaRPr lang="en-GB"/>
                    </a:p>
                  </a:txBody>
                  <a:tcPr/>
                </a:tc>
                <a:tc gridSpan="2">
                  <a:txBody>
                    <a:bodyPr/>
                    <a:lstStyle/>
                    <a:p>
                      <a:pPr algn="ctr"/>
                      <a:r>
                        <a:rPr lang="en-GB" sz="1200">
                          <a:solidFill>
                            <a:schemeClr val="accent2">
                              <a:lumMod val="40000"/>
                              <a:lumOff val="60000"/>
                            </a:schemeClr>
                          </a:solidFill>
                        </a:rPr>
                        <a:t>YEAR 9</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no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val="290191636"/>
                  </a:ext>
                </a:extLst>
              </a:tr>
              <a:tr h="4365299">
                <a:tc>
                  <a:txBody>
                    <a:bodyPr/>
                    <a:lstStyle/>
                    <a:p>
                      <a:pPr algn="ctr"/>
                      <a:endParaRPr lang="en-GB" sz="1200">
                        <a:solidFill>
                          <a:schemeClr val="accent2">
                            <a:lumMod val="40000"/>
                            <a:lumOff val="60000"/>
                          </a:schemeClr>
                        </a:solidFill>
                      </a:endParaRPr>
                    </a:p>
                  </a:txBody>
                  <a:tcPr>
                    <a:lnL w="12700" cap="flat" cmpd="sng" algn="ctr">
                      <a:solidFill>
                        <a:schemeClr val="bg2"/>
                      </a:solidFill>
                      <a:prstDash val="solid"/>
                      <a:round/>
                      <a:headEnd type="none" w="med" len="med"/>
                      <a:tailEnd type="none" w="med" len="med"/>
                    </a:lnL>
                    <a:lnR w="6350" cap="flat" cmpd="sng" algn="ctr">
                      <a:solidFill>
                        <a:schemeClr val="bg2"/>
                      </a:solidFill>
                      <a:prstDash val="sysDash"/>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a:solidFill>
                          <a:schemeClr val="accent2">
                            <a:lumMod val="40000"/>
                            <a:lumOff val="60000"/>
                          </a:schemeClr>
                        </a:solidFill>
                      </a:endParaRPr>
                    </a:p>
                  </a:txBody>
                  <a:tcPr>
                    <a:lnL w="6350" cap="flat" cmpd="sng" algn="ctr">
                      <a:solidFill>
                        <a:schemeClr val="bg2"/>
                      </a:solidFill>
                      <a:prstDash val="sysDash"/>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a:solidFill>
                          <a:schemeClr val="accent2">
                            <a:lumMod val="40000"/>
                            <a:lumOff val="60000"/>
                          </a:schemeClr>
                        </a:solidFill>
                      </a:endParaRPr>
                    </a:p>
                  </a:txBody>
                  <a:tcPr>
                    <a:lnL w="12700" cap="flat" cmpd="sng" algn="ctr">
                      <a:solidFill>
                        <a:schemeClr val="bg2"/>
                      </a:solidFill>
                      <a:prstDash val="solid"/>
                      <a:round/>
                      <a:headEnd type="none" w="med" len="med"/>
                      <a:tailEnd type="none" w="med" len="med"/>
                    </a:lnL>
                    <a:lnR w="6350" cap="flat" cmpd="sng" algn="ctr">
                      <a:solidFill>
                        <a:schemeClr val="bg2"/>
                      </a:solidFill>
                      <a:prstDash val="sysDash"/>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a:solidFill>
                          <a:schemeClr val="accent2">
                            <a:lumMod val="40000"/>
                            <a:lumOff val="60000"/>
                          </a:schemeClr>
                        </a:solidFill>
                      </a:endParaRPr>
                    </a:p>
                  </a:txBody>
                  <a:tcPr>
                    <a:lnL w="6350" cap="flat" cmpd="sng" algn="ctr">
                      <a:solidFill>
                        <a:schemeClr val="bg2"/>
                      </a:solidFill>
                      <a:prstDash val="sysDash"/>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a:solidFill>
                          <a:schemeClr val="accent2">
                            <a:lumMod val="40000"/>
                            <a:lumOff val="60000"/>
                          </a:schemeClr>
                        </a:solidFill>
                      </a:endParaRPr>
                    </a:p>
                  </a:txBody>
                  <a:tcPr>
                    <a:lnL w="12700" cap="flat" cmpd="sng" algn="ctr">
                      <a:solidFill>
                        <a:schemeClr val="bg2"/>
                      </a:solidFill>
                      <a:prstDash val="solid"/>
                      <a:round/>
                      <a:headEnd type="none" w="med" len="med"/>
                      <a:tailEnd type="none" w="med" len="med"/>
                    </a:lnL>
                    <a:lnR w="6350" cap="flat" cmpd="sng" algn="ctr">
                      <a:solidFill>
                        <a:schemeClr val="bg2"/>
                      </a:solidFill>
                      <a:prstDash val="sysDash"/>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a:solidFill>
                          <a:schemeClr val="accent2">
                            <a:lumMod val="40000"/>
                            <a:lumOff val="60000"/>
                          </a:schemeClr>
                        </a:solidFill>
                      </a:endParaRPr>
                    </a:p>
                  </a:txBody>
                  <a:tcPr>
                    <a:lnL w="6350" cap="flat" cmpd="sng" algn="ctr">
                      <a:solidFill>
                        <a:schemeClr val="bg2"/>
                      </a:solidFill>
                      <a:prstDash val="sysDash"/>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a:solidFill>
                          <a:schemeClr val="accent2">
                            <a:lumMod val="40000"/>
                            <a:lumOff val="60000"/>
                          </a:schemeClr>
                        </a:solidFill>
                      </a:endParaRPr>
                    </a:p>
                  </a:txBody>
                  <a:tcPr>
                    <a:lnL w="12700" cap="flat" cmpd="sng" algn="ctr">
                      <a:solidFill>
                        <a:schemeClr val="bg2"/>
                      </a:solidFill>
                      <a:prstDash val="solid"/>
                      <a:round/>
                      <a:headEnd type="none" w="med" len="med"/>
                      <a:tailEnd type="none" w="med" len="med"/>
                    </a:lnL>
                    <a:lnR w="6350" cap="flat" cmpd="sng" algn="ctr">
                      <a:solidFill>
                        <a:schemeClr val="bg2"/>
                      </a:solidFill>
                      <a:prstDash val="sysDash"/>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a:solidFill>
                          <a:schemeClr val="accent2">
                            <a:lumMod val="40000"/>
                            <a:lumOff val="60000"/>
                          </a:schemeClr>
                        </a:solidFill>
                      </a:endParaRPr>
                    </a:p>
                  </a:txBody>
                  <a:tcPr>
                    <a:lnL w="6350" cap="flat" cmpd="sng" algn="ctr">
                      <a:solidFill>
                        <a:schemeClr val="bg2"/>
                      </a:solidFill>
                      <a:prstDash val="sysDash"/>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a:solidFill>
                          <a:schemeClr val="accent2">
                            <a:lumMod val="40000"/>
                            <a:lumOff val="60000"/>
                          </a:schemeClr>
                        </a:solidFill>
                      </a:endParaRPr>
                    </a:p>
                  </a:txBody>
                  <a:tcPr>
                    <a:lnL w="12700" cap="flat" cmpd="sng" algn="ctr">
                      <a:solidFill>
                        <a:schemeClr val="bg2"/>
                      </a:solidFill>
                      <a:prstDash val="solid"/>
                      <a:round/>
                      <a:headEnd type="none" w="med" len="med"/>
                      <a:tailEnd type="none" w="med" len="med"/>
                    </a:lnL>
                    <a:lnR w="6350" cap="flat" cmpd="sng" algn="ctr">
                      <a:solidFill>
                        <a:schemeClr val="bg2"/>
                      </a:solidFill>
                      <a:prstDash val="sysDash"/>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a:solidFill>
                          <a:schemeClr val="accent2">
                            <a:lumMod val="40000"/>
                            <a:lumOff val="60000"/>
                          </a:schemeClr>
                        </a:solidFill>
                      </a:endParaRPr>
                    </a:p>
                  </a:txBody>
                  <a:tcPr>
                    <a:lnL w="6350" cap="flat" cmpd="sng" algn="ctr">
                      <a:solidFill>
                        <a:schemeClr val="bg2"/>
                      </a:solidFill>
                      <a:prstDash val="sysDash"/>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a:solidFill>
                          <a:schemeClr val="accent2">
                            <a:lumMod val="40000"/>
                            <a:lumOff val="60000"/>
                          </a:schemeClr>
                        </a:solidFill>
                      </a:endParaRPr>
                    </a:p>
                  </a:txBody>
                  <a:tcPr>
                    <a:lnL w="12700" cap="flat" cmpd="sng" algn="ctr">
                      <a:solidFill>
                        <a:schemeClr val="bg2"/>
                      </a:solidFill>
                      <a:prstDash val="solid"/>
                      <a:round/>
                      <a:headEnd type="none" w="med" len="med"/>
                      <a:tailEnd type="none" w="med" len="med"/>
                    </a:lnL>
                    <a:lnR w="6350" cap="flat" cmpd="sng" algn="ctr">
                      <a:solidFill>
                        <a:schemeClr val="bg2"/>
                      </a:solidFill>
                      <a:prstDash val="sysDash"/>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a:solidFill>
                          <a:schemeClr val="accent2">
                            <a:lumMod val="40000"/>
                            <a:lumOff val="60000"/>
                          </a:schemeClr>
                        </a:solidFill>
                      </a:endParaRPr>
                    </a:p>
                  </a:txBody>
                  <a:tcPr>
                    <a:lnL w="6350" cap="flat" cmpd="sng" algn="ctr">
                      <a:solidFill>
                        <a:schemeClr val="bg2"/>
                      </a:solidFill>
                      <a:prstDash val="sysDash"/>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a:solidFill>
                          <a:schemeClr val="accent2">
                            <a:lumMod val="40000"/>
                            <a:lumOff val="60000"/>
                          </a:schemeClr>
                        </a:solidFill>
                      </a:endParaRPr>
                    </a:p>
                  </a:txBody>
                  <a:tcPr>
                    <a:lnL w="12700" cap="flat" cmpd="sng" algn="ctr">
                      <a:solidFill>
                        <a:schemeClr val="bg2"/>
                      </a:solidFill>
                      <a:prstDash val="solid"/>
                      <a:round/>
                      <a:headEnd type="none" w="med" len="med"/>
                      <a:tailEnd type="none" w="med" len="med"/>
                    </a:lnL>
                    <a:lnR w="6350" cap="flat" cmpd="sng" algn="ctr">
                      <a:solidFill>
                        <a:schemeClr val="bg2"/>
                      </a:solidFill>
                      <a:prstDash val="sysDash"/>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a:solidFill>
                          <a:schemeClr val="accent2">
                            <a:lumMod val="40000"/>
                            <a:lumOff val="60000"/>
                          </a:schemeClr>
                        </a:solidFill>
                      </a:endParaRPr>
                    </a:p>
                  </a:txBody>
                  <a:tcPr>
                    <a:lnL w="6350" cap="flat" cmpd="sng" algn="ctr">
                      <a:solidFill>
                        <a:schemeClr val="bg2"/>
                      </a:solidFill>
                      <a:prstDash val="sysDash"/>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a:solidFill>
                          <a:schemeClr val="accent2">
                            <a:lumMod val="40000"/>
                            <a:lumOff val="60000"/>
                          </a:schemeClr>
                        </a:solidFill>
                      </a:endParaRPr>
                    </a:p>
                  </a:txBody>
                  <a:tcPr>
                    <a:lnL w="12700" cap="flat" cmpd="sng" algn="ctr">
                      <a:solidFill>
                        <a:schemeClr val="bg2"/>
                      </a:solidFill>
                      <a:prstDash val="solid"/>
                      <a:round/>
                      <a:headEnd type="none" w="med" len="med"/>
                      <a:tailEnd type="none" w="med" len="med"/>
                    </a:lnL>
                    <a:lnR w="6350" cap="flat" cmpd="sng" algn="ctr">
                      <a:solidFill>
                        <a:schemeClr val="bg2"/>
                      </a:solidFill>
                      <a:prstDash val="sysDash"/>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a:solidFill>
                          <a:schemeClr val="accent2">
                            <a:lumMod val="40000"/>
                            <a:lumOff val="60000"/>
                          </a:schemeClr>
                        </a:solidFill>
                      </a:endParaRPr>
                    </a:p>
                  </a:txBody>
                  <a:tcPr>
                    <a:lnL w="6350" cap="flat" cmpd="sng" algn="ctr">
                      <a:solidFill>
                        <a:schemeClr val="bg2"/>
                      </a:solidFill>
                      <a:prstDash val="sysDash"/>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a:solidFill>
                          <a:schemeClr val="accent2">
                            <a:lumMod val="40000"/>
                            <a:lumOff val="60000"/>
                          </a:schemeClr>
                        </a:solidFill>
                      </a:endParaRPr>
                    </a:p>
                  </a:txBody>
                  <a:tcPr>
                    <a:lnL w="12700" cap="flat" cmpd="sng" algn="ctr">
                      <a:solidFill>
                        <a:schemeClr val="bg2"/>
                      </a:solidFill>
                      <a:prstDash val="solid"/>
                      <a:round/>
                      <a:headEnd type="none" w="med" len="med"/>
                      <a:tailEnd type="none" w="med" len="med"/>
                    </a:lnL>
                    <a:lnR w="6350" cap="flat" cmpd="sng" algn="ctr">
                      <a:solidFill>
                        <a:schemeClr val="bg2"/>
                      </a:solidFill>
                      <a:prstDash val="sysDash"/>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dirty="0">
                        <a:solidFill>
                          <a:schemeClr val="accent2">
                            <a:lumMod val="40000"/>
                            <a:lumOff val="60000"/>
                          </a:schemeClr>
                        </a:solidFill>
                      </a:endParaRPr>
                    </a:p>
                  </a:txBody>
                  <a:tcPr>
                    <a:lnL w="6350" cap="flat" cmpd="sng" algn="ctr">
                      <a:solidFill>
                        <a:schemeClr val="bg2"/>
                      </a:solidFill>
                      <a:prstDash val="sysDash"/>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noFill/>
                  </a:tcPr>
                </a:tc>
                <a:extLst>
                  <a:ext uri="{0D108BD9-81ED-4DB2-BD59-A6C34878D82A}">
                    <a16:rowId xmlns:a16="http://schemas.microsoft.com/office/drawing/2014/main" val="3383883532"/>
                  </a:ext>
                </a:extLst>
              </a:tr>
            </a:tbl>
          </a:graphicData>
        </a:graphic>
      </p:graphicFrame>
      <p:cxnSp>
        <p:nvCxnSpPr>
          <p:cNvPr id="8" name="Straight Connector 7">
            <a:extLst>
              <a:ext uri="{FF2B5EF4-FFF2-40B4-BE49-F238E27FC236}">
                <a16:creationId xmlns:a16="http://schemas.microsoft.com/office/drawing/2014/main" id="{FE56D543-3CCF-0159-BEE0-F3A1346AC310}"/>
              </a:ext>
            </a:extLst>
          </p:cNvPr>
          <p:cNvCxnSpPr/>
          <p:nvPr userDrawn="1"/>
        </p:nvCxnSpPr>
        <p:spPr>
          <a:xfrm>
            <a:off x="558174" y="368300"/>
            <a:ext cx="11082964" cy="0"/>
          </a:xfrm>
          <a:prstGeom prst="line">
            <a:avLst/>
          </a:prstGeom>
          <a:ln>
            <a:solidFill>
              <a:schemeClr val="accent6"/>
            </a:solidFill>
          </a:ln>
        </p:spPr>
        <p:style>
          <a:lnRef idx="2">
            <a:schemeClr val="accent3"/>
          </a:lnRef>
          <a:fillRef idx="0">
            <a:schemeClr val="accent3"/>
          </a:fillRef>
          <a:effectRef idx="1">
            <a:schemeClr val="accent3"/>
          </a:effectRef>
          <a:fontRef idx="minor">
            <a:schemeClr val="tx1"/>
          </a:fontRef>
        </p:style>
      </p:cxnSp>
      <p:sp>
        <p:nvSpPr>
          <p:cNvPr id="11" name="Slide Number Placeholder 10">
            <a:extLst>
              <a:ext uri="{FF2B5EF4-FFF2-40B4-BE49-F238E27FC236}">
                <a16:creationId xmlns:a16="http://schemas.microsoft.com/office/drawing/2014/main" id="{AE1B8B05-B8C4-7621-2999-05174A49C9CB}"/>
              </a:ext>
            </a:extLst>
          </p:cNvPr>
          <p:cNvSpPr>
            <a:spLocks noGrp="1"/>
          </p:cNvSpPr>
          <p:nvPr>
            <p:ph type="sldNum" sz="quarter" idx="12"/>
          </p:nvPr>
        </p:nvSpPr>
        <p:spPr/>
        <p:txBody>
          <a:bodyPr/>
          <a:lstStyle/>
          <a:p>
            <a:fld id="{2557C461-8C51-4D9D-8FC8-E809BEA51BC7}" type="slidenum">
              <a:rPr lang="en-GB" smtClean="0"/>
              <a:pPr/>
              <a:t>‹#›</a:t>
            </a:fld>
            <a:endParaRPr lang="en-GB"/>
          </a:p>
        </p:txBody>
      </p:sp>
    </p:spTree>
    <p:extLst>
      <p:ext uri="{BB962C8B-B14F-4D97-AF65-F5344CB8AC3E}">
        <p14:creationId xmlns:p14="http://schemas.microsoft.com/office/powerpoint/2010/main" val="20567296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2816A-27E8-21EA-E81C-5645BBB0FB5F}"/>
              </a:ext>
            </a:extLst>
          </p:cNvPr>
          <p:cNvSpPr>
            <a:spLocks noGrp="1"/>
          </p:cNvSpPr>
          <p:nvPr>
            <p:ph type="title"/>
          </p:nvPr>
        </p:nvSpPr>
        <p:spPr>
          <a:xfrm>
            <a:off x="550863" y="3019892"/>
            <a:ext cx="3621087" cy="818216"/>
          </a:xfrm>
        </p:spPr>
        <p:txBody>
          <a:bodyPr anchor="ctr"/>
          <a:lstStyle/>
          <a:p>
            <a:r>
              <a:rPr lang="en-US"/>
              <a:t>Click to edit Master title style</a:t>
            </a:r>
            <a:endParaRPr lang="en-GB"/>
          </a:p>
        </p:txBody>
      </p:sp>
      <p:sp>
        <p:nvSpPr>
          <p:cNvPr id="8" name="Slide Number Placeholder 7">
            <a:extLst>
              <a:ext uri="{FF2B5EF4-FFF2-40B4-BE49-F238E27FC236}">
                <a16:creationId xmlns:a16="http://schemas.microsoft.com/office/drawing/2014/main" id="{14C13CA2-C49A-1218-D0A8-2787505D34AB}"/>
              </a:ext>
            </a:extLst>
          </p:cNvPr>
          <p:cNvSpPr>
            <a:spLocks noGrp="1"/>
          </p:cNvSpPr>
          <p:nvPr>
            <p:ph type="sldNum" sz="quarter" idx="12"/>
          </p:nvPr>
        </p:nvSpPr>
        <p:spPr/>
        <p:txBody>
          <a:bodyPr/>
          <a:lstStyle/>
          <a:p>
            <a:fld id="{2557C461-8C51-4D9D-8FC8-E809BEA51BC7}" type="slidenum">
              <a:rPr lang="en-GB" smtClean="0"/>
              <a:pPr/>
              <a:t>‹#›</a:t>
            </a:fld>
            <a:endParaRPr lang="en-GB"/>
          </a:p>
        </p:txBody>
      </p:sp>
    </p:spTree>
    <p:extLst>
      <p:ext uri="{BB962C8B-B14F-4D97-AF65-F5344CB8AC3E}">
        <p14:creationId xmlns:p14="http://schemas.microsoft.com/office/powerpoint/2010/main" val="275311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246BCF2-4D5A-3FB9-3208-C0179EBC9C89}"/>
              </a:ext>
            </a:extLst>
          </p:cNvPr>
          <p:cNvSpPr>
            <a:spLocks noGrp="1"/>
          </p:cNvSpPr>
          <p:nvPr>
            <p:ph type="pic" sz="quarter" idx="13"/>
          </p:nvPr>
        </p:nvSpPr>
        <p:spPr>
          <a:xfrm>
            <a:off x="371475" y="728663"/>
            <a:ext cx="11449050" cy="5422900"/>
          </a:xfrm>
          <a:solidFill>
            <a:schemeClr val="accent2"/>
          </a:solidFill>
        </p:spPr>
        <p:txBody>
          <a:bodyPr/>
          <a:lstStyle/>
          <a:p>
            <a:endParaRPr lang="en-GB"/>
          </a:p>
        </p:txBody>
      </p:sp>
      <p:sp>
        <p:nvSpPr>
          <p:cNvPr id="2" name="Title 1">
            <a:extLst>
              <a:ext uri="{FF2B5EF4-FFF2-40B4-BE49-F238E27FC236}">
                <a16:creationId xmlns:a16="http://schemas.microsoft.com/office/drawing/2014/main" id="{EC452B61-BA12-47A0-0A8A-D900691846B1}"/>
              </a:ext>
            </a:extLst>
          </p:cNvPr>
          <p:cNvSpPr>
            <a:spLocks noGrp="1"/>
          </p:cNvSpPr>
          <p:nvPr>
            <p:ph type="ctrTitle"/>
          </p:nvPr>
        </p:nvSpPr>
        <p:spPr>
          <a:xfrm>
            <a:off x="1724343" y="1736724"/>
            <a:ext cx="6510338" cy="2388235"/>
          </a:xfrm>
        </p:spPr>
        <p:txBody>
          <a:bodyPr anchor="t"/>
          <a:lstStyle>
            <a:lvl1pPr algn="l">
              <a:defRPr sz="60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CF075D4C-8E64-F308-EC35-5B6DDBC93A42}"/>
              </a:ext>
            </a:extLst>
          </p:cNvPr>
          <p:cNvSpPr>
            <a:spLocks noGrp="1"/>
          </p:cNvSpPr>
          <p:nvPr>
            <p:ph type="subTitle" idx="1"/>
          </p:nvPr>
        </p:nvSpPr>
        <p:spPr>
          <a:xfrm>
            <a:off x="1724343" y="4439010"/>
            <a:ext cx="6510337" cy="712786"/>
          </a:xfrm>
        </p:spPr>
        <p:txBody>
          <a:bodyPr anchor="b"/>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7" name="Rectangle 6">
            <a:extLst>
              <a:ext uri="{FF2B5EF4-FFF2-40B4-BE49-F238E27FC236}">
                <a16:creationId xmlns:a16="http://schemas.microsoft.com/office/drawing/2014/main" id="{2A55A47F-50DE-4C82-7B15-A87F1FC56C21}"/>
              </a:ext>
            </a:extLst>
          </p:cNvPr>
          <p:cNvSpPr/>
          <p:nvPr userDrawn="1"/>
        </p:nvSpPr>
        <p:spPr>
          <a:xfrm>
            <a:off x="371475" y="368299"/>
            <a:ext cx="11449050" cy="180976"/>
          </a:xfrm>
          <a:prstGeom prst="rect">
            <a:avLst/>
          </a:prstGeom>
          <a:gradFill>
            <a:gsLst>
              <a:gs pos="16000">
                <a:schemeClr val="tx2"/>
              </a:gs>
              <a:gs pos="100000">
                <a:schemeClr val="accent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icture Placeholder 10">
            <a:extLst>
              <a:ext uri="{FF2B5EF4-FFF2-40B4-BE49-F238E27FC236}">
                <a16:creationId xmlns:a16="http://schemas.microsoft.com/office/drawing/2014/main" id="{538F45BF-12A8-89BE-D85D-C3E94B59CE4E}"/>
              </a:ext>
            </a:extLst>
          </p:cNvPr>
          <p:cNvSpPr>
            <a:spLocks noGrp="1"/>
          </p:cNvSpPr>
          <p:nvPr>
            <p:ph type="pic" sz="quarter" idx="14" hasCustomPrompt="1"/>
          </p:nvPr>
        </p:nvSpPr>
        <p:spPr>
          <a:xfrm>
            <a:off x="1416694" y="1728430"/>
            <a:ext cx="44450" cy="3423366"/>
          </a:xfrm>
          <a:solidFill>
            <a:srgbClr val="FCD700"/>
          </a:solidFill>
        </p:spPr>
        <p:txBody>
          <a:bodyPr/>
          <a:lstStyle/>
          <a:p>
            <a:r>
              <a:rPr lang="en-GB"/>
              <a:t> </a:t>
            </a:r>
          </a:p>
        </p:txBody>
      </p:sp>
      <p:sp>
        <p:nvSpPr>
          <p:cNvPr id="12" name="Slide Number Placeholder 11">
            <a:extLst>
              <a:ext uri="{FF2B5EF4-FFF2-40B4-BE49-F238E27FC236}">
                <a16:creationId xmlns:a16="http://schemas.microsoft.com/office/drawing/2014/main" id="{67BDF7B7-C496-C993-3955-9B600292825F}"/>
              </a:ext>
            </a:extLst>
          </p:cNvPr>
          <p:cNvSpPr>
            <a:spLocks noGrp="1"/>
          </p:cNvSpPr>
          <p:nvPr>
            <p:ph type="sldNum" sz="quarter" idx="17"/>
          </p:nvPr>
        </p:nvSpPr>
        <p:spPr/>
        <p:txBody>
          <a:bodyPr/>
          <a:lstStyle/>
          <a:p>
            <a:fld id="{2557C461-8C51-4D9D-8FC8-E809BEA51BC7}" type="slidenum">
              <a:rPr lang="en-GB" smtClean="0"/>
              <a:pPr/>
              <a:t>‹#›</a:t>
            </a:fld>
            <a:endParaRPr lang="en-GB"/>
          </a:p>
        </p:txBody>
      </p:sp>
    </p:spTree>
    <p:extLst>
      <p:ext uri="{BB962C8B-B14F-4D97-AF65-F5344CB8AC3E}">
        <p14:creationId xmlns:p14="http://schemas.microsoft.com/office/powerpoint/2010/main" val="3773843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2816A-27E8-21EA-E81C-5645BBB0FB5F}"/>
              </a:ext>
            </a:extLst>
          </p:cNvPr>
          <p:cNvSpPr>
            <a:spLocks noGrp="1"/>
          </p:cNvSpPr>
          <p:nvPr>
            <p:ph type="title"/>
          </p:nvPr>
        </p:nvSpPr>
        <p:spPr>
          <a:xfrm>
            <a:off x="550863" y="3019892"/>
            <a:ext cx="3335337" cy="818216"/>
          </a:xfrm>
        </p:spPr>
        <p:txBody>
          <a:bodyPr anchor="ctr"/>
          <a:lstStyle/>
          <a:p>
            <a:r>
              <a:rPr lang="en-US"/>
              <a:t>Click to edit Master title style</a:t>
            </a:r>
            <a:endParaRPr lang="en-GB"/>
          </a:p>
        </p:txBody>
      </p:sp>
      <p:cxnSp>
        <p:nvCxnSpPr>
          <p:cNvPr id="6" name="Straight Connector 5">
            <a:extLst>
              <a:ext uri="{FF2B5EF4-FFF2-40B4-BE49-F238E27FC236}">
                <a16:creationId xmlns:a16="http://schemas.microsoft.com/office/drawing/2014/main" id="{804819F6-52B0-B8CD-3E87-B10796055642}"/>
              </a:ext>
            </a:extLst>
          </p:cNvPr>
          <p:cNvCxnSpPr/>
          <p:nvPr userDrawn="1"/>
        </p:nvCxnSpPr>
        <p:spPr>
          <a:xfrm>
            <a:off x="3886200" y="0"/>
            <a:ext cx="0" cy="6858000"/>
          </a:xfrm>
          <a:prstGeom prst="line">
            <a:avLst/>
          </a:prstGeom>
          <a:ln w="38100">
            <a:solidFill>
              <a:schemeClr val="accent6"/>
            </a:solidFill>
          </a:ln>
        </p:spPr>
        <p:style>
          <a:lnRef idx="2">
            <a:schemeClr val="accent1"/>
          </a:lnRef>
          <a:fillRef idx="0">
            <a:schemeClr val="accent1"/>
          </a:fillRef>
          <a:effectRef idx="1">
            <a:schemeClr val="accent1"/>
          </a:effectRef>
          <a:fontRef idx="minor">
            <a:schemeClr val="tx1"/>
          </a:fontRef>
        </p:style>
      </p:cxnSp>
      <p:sp>
        <p:nvSpPr>
          <p:cNvPr id="8" name="Picture Placeholder 7">
            <a:extLst>
              <a:ext uri="{FF2B5EF4-FFF2-40B4-BE49-F238E27FC236}">
                <a16:creationId xmlns:a16="http://schemas.microsoft.com/office/drawing/2014/main" id="{AAE11A62-E742-5718-AF98-EF68D1C525A1}"/>
              </a:ext>
            </a:extLst>
          </p:cNvPr>
          <p:cNvSpPr>
            <a:spLocks noGrp="1"/>
          </p:cNvSpPr>
          <p:nvPr>
            <p:ph type="pic" sz="quarter" idx="13"/>
          </p:nvPr>
        </p:nvSpPr>
        <p:spPr>
          <a:xfrm>
            <a:off x="3905250" y="0"/>
            <a:ext cx="8286750" cy="6308725"/>
          </a:xfrm>
        </p:spPr>
        <p:txBody>
          <a:bodyPr/>
          <a:lstStyle/>
          <a:p>
            <a:endParaRPr lang="en-GB"/>
          </a:p>
        </p:txBody>
      </p:sp>
      <p:sp>
        <p:nvSpPr>
          <p:cNvPr id="10" name="Slide Number Placeholder 9">
            <a:extLst>
              <a:ext uri="{FF2B5EF4-FFF2-40B4-BE49-F238E27FC236}">
                <a16:creationId xmlns:a16="http://schemas.microsoft.com/office/drawing/2014/main" id="{53CD67C8-714A-09DC-AF57-C06E4BB24F4D}"/>
              </a:ext>
            </a:extLst>
          </p:cNvPr>
          <p:cNvSpPr>
            <a:spLocks noGrp="1"/>
          </p:cNvSpPr>
          <p:nvPr>
            <p:ph type="sldNum" sz="quarter" idx="16"/>
          </p:nvPr>
        </p:nvSpPr>
        <p:spPr/>
        <p:txBody>
          <a:bodyPr/>
          <a:lstStyle/>
          <a:p>
            <a:fld id="{2557C461-8C51-4D9D-8FC8-E809BEA51BC7}" type="slidenum">
              <a:rPr lang="en-GB" smtClean="0"/>
              <a:pPr/>
              <a:t>‹#›</a:t>
            </a:fld>
            <a:endParaRPr lang="en-GB"/>
          </a:p>
        </p:txBody>
      </p:sp>
    </p:spTree>
    <p:extLst>
      <p:ext uri="{BB962C8B-B14F-4D97-AF65-F5344CB8AC3E}">
        <p14:creationId xmlns:p14="http://schemas.microsoft.com/office/powerpoint/2010/main" val="1064184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Only">
    <p:bg>
      <p:bgPr>
        <a:gradFill>
          <a:gsLst>
            <a:gs pos="100000">
              <a:srgbClr val="25CAD2"/>
            </a:gs>
            <a:gs pos="0">
              <a:srgbClr val="AFE8F5"/>
            </a:gs>
          </a:gsLst>
          <a:lin ang="10800000" scaled="0"/>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4EAE8DA-E4E6-1185-E11F-2F0F2371570A}"/>
              </a:ext>
            </a:extLst>
          </p:cNvPr>
          <p:cNvSpPr/>
          <p:nvPr userDrawn="1"/>
        </p:nvSpPr>
        <p:spPr>
          <a:xfrm>
            <a:off x="0" y="0"/>
            <a:ext cx="3886198"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152816A-27E8-21EA-E81C-5645BBB0FB5F}"/>
              </a:ext>
            </a:extLst>
          </p:cNvPr>
          <p:cNvSpPr>
            <a:spLocks noGrp="1"/>
          </p:cNvSpPr>
          <p:nvPr>
            <p:ph type="title"/>
          </p:nvPr>
        </p:nvSpPr>
        <p:spPr>
          <a:xfrm>
            <a:off x="550863" y="3019892"/>
            <a:ext cx="3335337" cy="818216"/>
          </a:xfrm>
        </p:spPr>
        <p:txBody>
          <a:bodyPr anchor="ctr"/>
          <a:lstStyle/>
          <a:p>
            <a:r>
              <a:rPr lang="en-US"/>
              <a:t>Click to edit Master title style</a:t>
            </a:r>
            <a:endParaRPr lang="en-GB"/>
          </a:p>
        </p:txBody>
      </p:sp>
      <p:cxnSp>
        <p:nvCxnSpPr>
          <p:cNvPr id="6" name="Straight Connector 5">
            <a:extLst>
              <a:ext uri="{FF2B5EF4-FFF2-40B4-BE49-F238E27FC236}">
                <a16:creationId xmlns:a16="http://schemas.microsoft.com/office/drawing/2014/main" id="{804819F6-52B0-B8CD-3E87-B10796055642}"/>
              </a:ext>
            </a:extLst>
          </p:cNvPr>
          <p:cNvCxnSpPr>
            <a:cxnSpLocks/>
          </p:cNvCxnSpPr>
          <p:nvPr userDrawn="1"/>
        </p:nvCxnSpPr>
        <p:spPr>
          <a:xfrm>
            <a:off x="3886200" y="-59691"/>
            <a:ext cx="0" cy="6240358"/>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sp>
        <p:nvSpPr>
          <p:cNvPr id="9" name="Slide Number Placeholder 8">
            <a:extLst>
              <a:ext uri="{FF2B5EF4-FFF2-40B4-BE49-F238E27FC236}">
                <a16:creationId xmlns:a16="http://schemas.microsoft.com/office/drawing/2014/main" id="{8DDFBF1F-6611-4265-5222-23AAAE545A1D}"/>
              </a:ext>
            </a:extLst>
          </p:cNvPr>
          <p:cNvSpPr>
            <a:spLocks noGrp="1"/>
          </p:cNvSpPr>
          <p:nvPr>
            <p:ph type="sldNum" sz="quarter" idx="12"/>
          </p:nvPr>
        </p:nvSpPr>
        <p:spPr/>
        <p:txBody>
          <a:bodyPr/>
          <a:lstStyle/>
          <a:p>
            <a:fld id="{2557C461-8C51-4D9D-8FC8-E809BEA51BC7}" type="slidenum">
              <a:rPr lang="en-GB" smtClean="0"/>
              <a:pPr/>
              <a:t>‹#›</a:t>
            </a:fld>
            <a:endParaRPr lang="en-GB"/>
          </a:p>
        </p:txBody>
      </p:sp>
    </p:spTree>
    <p:extLst>
      <p:ext uri="{BB962C8B-B14F-4D97-AF65-F5344CB8AC3E}">
        <p14:creationId xmlns:p14="http://schemas.microsoft.com/office/powerpoint/2010/main" val="2184823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2816A-27E8-21EA-E81C-5645BBB0FB5F}"/>
              </a:ext>
            </a:extLst>
          </p:cNvPr>
          <p:cNvSpPr>
            <a:spLocks noGrp="1"/>
          </p:cNvSpPr>
          <p:nvPr>
            <p:ph type="title"/>
          </p:nvPr>
        </p:nvSpPr>
        <p:spPr>
          <a:xfrm>
            <a:off x="558174" y="3019892"/>
            <a:ext cx="3328026" cy="818216"/>
          </a:xfrm>
        </p:spPr>
        <p:txBody>
          <a:bodyPr anchor="ctr"/>
          <a:lstStyle/>
          <a:p>
            <a:r>
              <a:rPr lang="en-US"/>
              <a:t>Click to edit Master title style</a:t>
            </a:r>
            <a:endParaRPr lang="en-GB"/>
          </a:p>
        </p:txBody>
      </p:sp>
      <p:cxnSp>
        <p:nvCxnSpPr>
          <p:cNvPr id="6" name="Straight Connector 5">
            <a:extLst>
              <a:ext uri="{FF2B5EF4-FFF2-40B4-BE49-F238E27FC236}">
                <a16:creationId xmlns:a16="http://schemas.microsoft.com/office/drawing/2014/main" id="{804819F6-52B0-B8CD-3E87-B10796055642}"/>
              </a:ext>
            </a:extLst>
          </p:cNvPr>
          <p:cNvCxnSpPr>
            <a:cxnSpLocks/>
          </p:cNvCxnSpPr>
          <p:nvPr userDrawn="1"/>
        </p:nvCxnSpPr>
        <p:spPr>
          <a:xfrm>
            <a:off x="3886200" y="0"/>
            <a:ext cx="0" cy="6308725"/>
          </a:xfrm>
          <a:prstGeom prst="line">
            <a:avLst/>
          </a:prstGeom>
          <a:ln w="38100">
            <a:solidFill>
              <a:schemeClr val="accent5"/>
            </a:solidFill>
          </a:ln>
        </p:spPr>
        <p:style>
          <a:lnRef idx="2">
            <a:schemeClr val="accent1"/>
          </a:lnRef>
          <a:fillRef idx="0">
            <a:schemeClr val="accent1"/>
          </a:fillRef>
          <a:effectRef idx="1">
            <a:schemeClr val="accent1"/>
          </a:effectRef>
          <a:fontRef idx="minor">
            <a:schemeClr val="tx1"/>
          </a:fontRef>
        </p:style>
      </p:cxnSp>
      <p:sp>
        <p:nvSpPr>
          <p:cNvPr id="8" name="Picture Placeholder 7">
            <a:extLst>
              <a:ext uri="{FF2B5EF4-FFF2-40B4-BE49-F238E27FC236}">
                <a16:creationId xmlns:a16="http://schemas.microsoft.com/office/drawing/2014/main" id="{AAE11A62-E742-5718-AF98-EF68D1C525A1}"/>
              </a:ext>
            </a:extLst>
          </p:cNvPr>
          <p:cNvSpPr>
            <a:spLocks noGrp="1"/>
          </p:cNvSpPr>
          <p:nvPr>
            <p:ph type="pic" sz="quarter" idx="13"/>
          </p:nvPr>
        </p:nvSpPr>
        <p:spPr>
          <a:xfrm>
            <a:off x="3905250" y="0"/>
            <a:ext cx="1403348" cy="6308725"/>
          </a:xfrm>
        </p:spPr>
        <p:txBody>
          <a:bodyPr/>
          <a:lstStyle/>
          <a:p>
            <a:endParaRPr lang="en-GB"/>
          </a:p>
        </p:txBody>
      </p:sp>
      <p:sp>
        <p:nvSpPr>
          <p:cNvPr id="7" name="Picture Placeholder 7">
            <a:extLst>
              <a:ext uri="{FF2B5EF4-FFF2-40B4-BE49-F238E27FC236}">
                <a16:creationId xmlns:a16="http://schemas.microsoft.com/office/drawing/2014/main" id="{F9F072FB-23DC-735C-9F2E-378D266EB485}"/>
              </a:ext>
            </a:extLst>
          </p:cNvPr>
          <p:cNvSpPr>
            <a:spLocks noGrp="1"/>
          </p:cNvSpPr>
          <p:nvPr>
            <p:ph type="pic" sz="quarter" idx="14"/>
          </p:nvPr>
        </p:nvSpPr>
        <p:spPr>
          <a:xfrm>
            <a:off x="5281930" y="0"/>
            <a:ext cx="1403348" cy="6308725"/>
          </a:xfrm>
        </p:spPr>
        <p:txBody>
          <a:bodyPr/>
          <a:lstStyle/>
          <a:p>
            <a:endParaRPr lang="en-GB"/>
          </a:p>
        </p:txBody>
      </p:sp>
      <p:sp>
        <p:nvSpPr>
          <p:cNvPr id="9" name="Picture Placeholder 7">
            <a:extLst>
              <a:ext uri="{FF2B5EF4-FFF2-40B4-BE49-F238E27FC236}">
                <a16:creationId xmlns:a16="http://schemas.microsoft.com/office/drawing/2014/main" id="{FF9AE2BB-EB48-174B-E5F8-F4667F292DD1}"/>
              </a:ext>
            </a:extLst>
          </p:cNvPr>
          <p:cNvSpPr>
            <a:spLocks noGrp="1"/>
          </p:cNvSpPr>
          <p:nvPr>
            <p:ph type="pic" sz="quarter" idx="15"/>
          </p:nvPr>
        </p:nvSpPr>
        <p:spPr>
          <a:xfrm>
            <a:off x="6658610" y="0"/>
            <a:ext cx="1403348" cy="6308725"/>
          </a:xfrm>
        </p:spPr>
        <p:txBody>
          <a:bodyPr/>
          <a:lstStyle/>
          <a:p>
            <a:endParaRPr lang="en-GB"/>
          </a:p>
        </p:txBody>
      </p:sp>
      <p:sp>
        <p:nvSpPr>
          <p:cNvPr id="10" name="Picture Placeholder 7">
            <a:extLst>
              <a:ext uri="{FF2B5EF4-FFF2-40B4-BE49-F238E27FC236}">
                <a16:creationId xmlns:a16="http://schemas.microsoft.com/office/drawing/2014/main" id="{49AA6D28-5053-398E-72F3-E4FC08A5BBA0}"/>
              </a:ext>
            </a:extLst>
          </p:cNvPr>
          <p:cNvSpPr>
            <a:spLocks noGrp="1"/>
          </p:cNvSpPr>
          <p:nvPr>
            <p:ph type="pic" sz="quarter" idx="16"/>
          </p:nvPr>
        </p:nvSpPr>
        <p:spPr>
          <a:xfrm>
            <a:off x="8035290" y="0"/>
            <a:ext cx="1403348" cy="6308725"/>
          </a:xfrm>
        </p:spPr>
        <p:txBody>
          <a:bodyPr/>
          <a:lstStyle/>
          <a:p>
            <a:endParaRPr lang="en-GB"/>
          </a:p>
        </p:txBody>
      </p:sp>
      <p:sp>
        <p:nvSpPr>
          <p:cNvPr id="13" name="Picture Placeholder 7">
            <a:extLst>
              <a:ext uri="{FF2B5EF4-FFF2-40B4-BE49-F238E27FC236}">
                <a16:creationId xmlns:a16="http://schemas.microsoft.com/office/drawing/2014/main" id="{1F107D6A-1BB9-606B-B6AA-21D9450B28BB}"/>
              </a:ext>
            </a:extLst>
          </p:cNvPr>
          <p:cNvSpPr>
            <a:spLocks noGrp="1"/>
          </p:cNvSpPr>
          <p:nvPr>
            <p:ph type="pic" sz="quarter" idx="17"/>
          </p:nvPr>
        </p:nvSpPr>
        <p:spPr>
          <a:xfrm>
            <a:off x="9411970" y="0"/>
            <a:ext cx="1403348" cy="6308725"/>
          </a:xfrm>
        </p:spPr>
        <p:txBody>
          <a:bodyPr/>
          <a:lstStyle/>
          <a:p>
            <a:endParaRPr lang="en-GB"/>
          </a:p>
        </p:txBody>
      </p:sp>
      <p:sp>
        <p:nvSpPr>
          <p:cNvPr id="14" name="Picture Placeholder 7">
            <a:extLst>
              <a:ext uri="{FF2B5EF4-FFF2-40B4-BE49-F238E27FC236}">
                <a16:creationId xmlns:a16="http://schemas.microsoft.com/office/drawing/2014/main" id="{31D604AA-5F2F-3282-4825-4E147F3B1284}"/>
              </a:ext>
            </a:extLst>
          </p:cNvPr>
          <p:cNvSpPr>
            <a:spLocks noGrp="1"/>
          </p:cNvSpPr>
          <p:nvPr>
            <p:ph type="pic" sz="quarter" idx="18"/>
          </p:nvPr>
        </p:nvSpPr>
        <p:spPr>
          <a:xfrm>
            <a:off x="10788652" y="0"/>
            <a:ext cx="1403348" cy="6308725"/>
          </a:xfrm>
        </p:spPr>
        <p:txBody>
          <a:bodyPr/>
          <a:lstStyle/>
          <a:p>
            <a:endParaRPr lang="en-GB"/>
          </a:p>
        </p:txBody>
      </p:sp>
      <p:sp>
        <p:nvSpPr>
          <p:cNvPr id="15" name="Slide Number Placeholder 14">
            <a:extLst>
              <a:ext uri="{FF2B5EF4-FFF2-40B4-BE49-F238E27FC236}">
                <a16:creationId xmlns:a16="http://schemas.microsoft.com/office/drawing/2014/main" id="{E6EC015E-5CE7-53C3-2576-1E11AA2B6E43}"/>
              </a:ext>
            </a:extLst>
          </p:cNvPr>
          <p:cNvSpPr>
            <a:spLocks noGrp="1"/>
          </p:cNvSpPr>
          <p:nvPr>
            <p:ph type="sldNum" sz="quarter" idx="21"/>
          </p:nvPr>
        </p:nvSpPr>
        <p:spPr/>
        <p:txBody>
          <a:bodyPr/>
          <a:lstStyle/>
          <a:p>
            <a:fld id="{2557C461-8C51-4D9D-8FC8-E809BEA51BC7}" type="slidenum">
              <a:rPr lang="en-GB" smtClean="0"/>
              <a:pPr/>
              <a:t>‹#›</a:t>
            </a:fld>
            <a:endParaRPr lang="en-GB"/>
          </a:p>
        </p:txBody>
      </p:sp>
    </p:spTree>
    <p:extLst>
      <p:ext uri="{BB962C8B-B14F-4D97-AF65-F5344CB8AC3E}">
        <p14:creationId xmlns:p14="http://schemas.microsoft.com/office/powerpoint/2010/main" val="7600188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205FABE-A60B-AF07-47BA-44EA0AE65487}"/>
              </a:ext>
            </a:extLst>
          </p:cNvPr>
          <p:cNvSpPr>
            <a:spLocks noGrp="1"/>
          </p:cNvSpPr>
          <p:nvPr>
            <p:ph type="sldNum" sz="quarter" idx="12"/>
          </p:nvPr>
        </p:nvSpPr>
        <p:spPr/>
        <p:txBody>
          <a:bodyPr/>
          <a:lstStyle/>
          <a:p>
            <a:fld id="{2557C461-8C51-4D9D-8FC8-E809BEA51BC7}" type="slidenum">
              <a:rPr lang="en-GB" smtClean="0"/>
              <a:pPr/>
              <a:t>‹#›</a:t>
            </a:fld>
            <a:endParaRPr lang="en-GB"/>
          </a:p>
        </p:txBody>
      </p:sp>
    </p:spTree>
    <p:extLst>
      <p:ext uri="{BB962C8B-B14F-4D97-AF65-F5344CB8AC3E}">
        <p14:creationId xmlns:p14="http://schemas.microsoft.com/office/powerpoint/2010/main" val="23428236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gradFill>
          <a:gsLst>
            <a:gs pos="43000">
              <a:schemeClr val="tx2"/>
            </a:gs>
            <a:gs pos="100000">
              <a:schemeClr val="accent4"/>
            </a:gs>
          </a:gsLst>
          <a:lin ang="0" scaled="0"/>
        </a:gradFill>
        <a:effectLst/>
      </p:bgPr>
    </p:bg>
    <p:spTree>
      <p:nvGrpSpPr>
        <p:cNvPr id="1" name=""/>
        <p:cNvGrpSpPr/>
        <p:nvPr/>
      </p:nvGrpSpPr>
      <p:grpSpPr>
        <a:xfrm>
          <a:off x="0" y="0"/>
          <a:ext cx="0" cy="0"/>
          <a:chOff x="0" y="0"/>
          <a:chExt cx="0" cy="0"/>
        </a:xfrm>
      </p:grpSpPr>
      <p:sp>
        <p:nvSpPr>
          <p:cNvPr id="42" name="Title 1">
            <a:extLst>
              <a:ext uri="{FF2B5EF4-FFF2-40B4-BE49-F238E27FC236}">
                <a16:creationId xmlns:a16="http://schemas.microsoft.com/office/drawing/2014/main" id="{A411CF8F-5579-6926-20BE-902C2A6FB425}"/>
              </a:ext>
            </a:extLst>
          </p:cNvPr>
          <p:cNvSpPr>
            <a:spLocks noGrp="1"/>
          </p:cNvSpPr>
          <p:nvPr>
            <p:ph type="ctrTitle"/>
          </p:nvPr>
        </p:nvSpPr>
        <p:spPr>
          <a:xfrm>
            <a:off x="1724343" y="1736724"/>
            <a:ext cx="6510338" cy="2388235"/>
          </a:xfrm>
        </p:spPr>
        <p:txBody>
          <a:bodyPr anchor="t"/>
          <a:lstStyle>
            <a:lvl1pPr algn="l">
              <a:defRPr sz="6000">
                <a:solidFill>
                  <a:schemeClr val="bg1"/>
                </a:solidFill>
              </a:defRPr>
            </a:lvl1pPr>
          </a:lstStyle>
          <a:p>
            <a:r>
              <a:rPr lang="en-US"/>
              <a:t>Click to edit Master title style</a:t>
            </a:r>
            <a:endParaRPr lang="en-GB"/>
          </a:p>
        </p:txBody>
      </p:sp>
      <p:sp>
        <p:nvSpPr>
          <p:cNvPr id="43" name="Subtitle 2">
            <a:extLst>
              <a:ext uri="{FF2B5EF4-FFF2-40B4-BE49-F238E27FC236}">
                <a16:creationId xmlns:a16="http://schemas.microsoft.com/office/drawing/2014/main" id="{F649CB2F-6097-BC9D-F7C1-B50E9A33E368}"/>
              </a:ext>
            </a:extLst>
          </p:cNvPr>
          <p:cNvSpPr>
            <a:spLocks noGrp="1"/>
          </p:cNvSpPr>
          <p:nvPr>
            <p:ph type="subTitle" idx="1"/>
          </p:nvPr>
        </p:nvSpPr>
        <p:spPr>
          <a:xfrm>
            <a:off x="1724343" y="4439010"/>
            <a:ext cx="6510337" cy="712786"/>
          </a:xfrm>
        </p:spPr>
        <p:txBody>
          <a:bodyPr anchor="b"/>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4" name="Picture Placeholder 10">
            <a:extLst>
              <a:ext uri="{FF2B5EF4-FFF2-40B4-BE49-F238E27FC236}">
                <a16:creationId xmlns:a16="http://schemas.microsoft.com/office/drawing/2014/main" id="{5AA38068-3EEF-7D8C-61E7-CD7AA7D52982}"/>
              </a:ext>
            </a:extLst>
          </p:cNvPr>
          <p:cNvSpPr>
            <a:spLocks noGrp="1"/>
          </p:cNvSpPr>
          <p:nvPr>
            <p:ph type="pic" sz="quarter" idx="14" hasCustomPrompt="1"/>
          </p:nvPr>
        </p:nvSpPr>
        <p:spPr>
          <a:xfrm>
            <a:off x="1416694" y="1728430"/>
            <a:ext cx="44450" cy="3423366"/>
          </a:xfrm>
          <a:solidFill>
            <a:srgbClr val="FCD700"/>
          </a:solidFill>
        </p:spPr>
        <p:txBody>
          <a:bodyPr/>
          <a:lstStyle/>
          <a:p>
            <a:r>
              <a:rPr lang="en-GB"/>
              <a:t> </a:t>
            </a:r>
          </a:p>
        </p:txBody>
      </p:sp>
      <p:sp>
        <p:nvSpPr>
          <p:cNvPr id="7" name="Slide Number Placeholder 6">
            <a:extLst>
              <a:ext uri="{FF2B5EF4-FFF2-40B4-BE49-F238E27FC236}">
                <a16:creationId xmlns:a16="http://schemas.microsoft.com/office/drawing/2014/main" id="{9B87F861-465E-E45B-9FB8-303F56AF9A6B}"/>
              </a:ext>
            </a:extLst>
          </p:cNvPr>
          <p:cNvSpPr>
            <a:spLocks noGrp="1"/>
          </p:cNvSpPr>
          <p:nvPr>
            <p:ph type="sldNum" sz="quarter" idx="17"/>
          </p:nvPr>
        </p:nvSpPr>
        <p:spPr/>
        <p:txBody>
          <a:bodyPr/>
          <a:lstStyle/>
          <a:p>
            <a:fld id="{2557C461-8C51-4D9D-8FC8-E809BEA51BC7}" type="slidenum">
              <a:rPr lang="en-GB" smtClean="0"/>
              <a:pPr/>
              <a:t>‹#›</a:t>
            </a:fld>
            <a:endParaRPr lang="en-GB"/>
          </a:p>
        </p:txBody>
      </p:sp>
    </p:spTree>
    <p:extLst>
      <p:ext uri="{BB962C8B-B14F-4D97-AF65-F5344CB8AC3E}">
        <p14:creationId xmlns:p14="http://schemas.microsoft.com/office/powerpoint/2010/main" val="13038591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Section Header">
    <p:bg>
      <p:bgPr>
        <a:gradFill>
          <a:gsLst>
            <a:gs pos="0">
              <a:schemeClr val="accent3"/>
            </a:gs>
            <a:gs pos="100000">
              <a:schemeClr val="accent4"/>
            </a:gs>
          </a:gsLst>
          <a:lin ang="0" scaled="0"/>
        </a:gradFill>
        <a:effectLst/>
      </p:bgPr>
    </p:bg>
    <p:spTree>
      <p:nvGrpSpPr>
        <p:cNvPr id="1" name=""/>
        <p:cNvGrpSpPr/>
        <p:nvPr/>
      </p:nvGrpSpPr>
      <p:grpSpPr>
        <a:xfrm>
          <a:off x="0" y="0"/>
          <a:ext cx="0" cy="0"/>
          <a:chOff x="0" y="0"/>
          <a:chExt cx="0" cy="0"/>
        </a:xfrm>
      </p:grpSpPr>
      <p:pic>
        <p:nvPicPr>
          <p:cNvPr id="2" name="AdobeStock_714213494">
            <a:hlinkClick r:id="" action="ppaction://media"/>
            <a:extLst>
              <a:ext uri="{FF2B5EF4-FFF2-40B4-BE49-F238E27FC236}">
                <a16:creationId xmlns:a16="http://schemas.microsoft.com/office/drawing/2014/main" id="{5E665B0E-BC50-DFC6-A3C7-686F9A65C631}"/>
              </a:ext>
            </a:extLst>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srcRect l="13240" t="8741" b="12906"/>
          <a:stretch/>
        </p:blipFill>
        <p:spPr>
          <a:xfrm flipH="1">
            <a:off x="0" y="0"/>
            <a:ext cx="12192000" cy="6193366"/>
          </a:xfrm>
          <a:prstGeom prst="rect">
            <a:avLst/>
          </a:prstGeom>
        </p:spPr>
      </p:pic>
      <p:sp>
        <p:nvSpPr>
          <p:cNvPr id="3" name="Rectangle 2">
            <a:extLst>
              <a:ext uri="{FF2B5EF4-FFF2-40B4-BE49-F238E27FC236}">
                <a16:creationId xmlns:a16="http://schemas.microsoft.com/office/drawing/2014/main" id="{0BC98AD4-BE48-CF59-1A57-60E06CB726ED}"/>
              </a:ext>
            </a:extLst>
          </p:cNvPr>
          <p:cNvSpPr/>
          <p:nvPr userDrawn="1"/>
        </p:nvSpPr>
        <p:spPr>
          <a:xfrm flipH="1">
            <a:off x="-1" y="0"/>
            <a:ext cx="10159253" cy="6193366"/>
          </a:xfrm>
          <a:prstGeom prst="rect">
            <a:avLst/>
          </a:prstGeom>
          <a:gradFill>
            <a:gsLst>
              <a:gs pos="79000">
                <a:srgbClr val="212F52">
                  <a:alpha val="0"/>
                </a:srgbClr>
              </a:gs>
              <a:gs pos="17000">
                <a:srgbClr val="212F52">
                  <a:alpha val="90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42" name="Title 1">
            <a:extLst>
              <a:ext uri="{FF2B5EF4-FFF2-40B4-BE49-F238E27FC236}">
                <a16:creationId xmlns:a16="http://schemas.microsoft.com/office/drawing/2014/main" id="{A411CF8F-5579-6926-20BE-902C2A6FB425}"/>
              </a:ext>
            </a:extLst>
          </p:cNvPr>
          <p:cNvSpPr>
            <a:spLocks noGrp="1"/>
          </p:cNvSpPr>
          <p:nvPr>
            <p:ph type="ctrTitle"/>
          </p:nvPr>
        </p:nvSpPr>
        <p:spPr>
          <a:xfrm>
            <a:off x="1724343" y="1736724"/>
            <a:ext cx="5387658" cy="2388235"/>
          </a:xfrm>
        </p:spPr>
        <p:txBody>
          <a:bodyPr anchor="t"/>
          <a:lstStyle>
            <a:lvl1pPr algn="l">
              <a:defRPr sz="6000">
                <a:solidFill>
                  <a:schemeClr val="bg1"/>
                </a:solidFill>
              </a:defRPr>
            </a:lvl1pPr>
          </a:lstStyle>
          <a:p>
            <a:r>
              <a:rPr lang="en-US"/>
              <a:t>Click to edit Master title style</a:t>
            </a:r>
            <a:endParaRPr lang="en-GB"/>
          </a:p>
        </p:txBody>
      </p:sp>
      <p:sp>
        <p:nvSpPr>
          <p:cNvPr id="43" name="Subtitle 2">
            <a:extLst>
              <a:ext uri="{FF2B5EF4-FFF2-40B4-BE49-F238E27FC236}">
                <a16:creationId xmlns:a16="http://schemas.microsoft.com/office/drawing/2014/main" id="{F649CB2F-6097-BC9D-F7C1-B50E9A33E368}"/>
              </a:ext>
            </a:extLst>
          </p:cNvPr>
          <p:cNvSpPr>
            <a:spLocks noGrp="1"/>
          </p:cNvSpPr>
          <p:nvPr>
            <p:ph type="subTitle" idx="1"/>
          </p:nvPr>
        </p:nvSpPr>
        <p:spPr>
          <a:xfrm>
            <a:off x="1724343" y="4439010"/>
            <a:ext cx="5387657" cy="712786"/>
          </a:xfrm>
        </p:spPr>
        <p:txBody>
          <a:bodyPr anchor="b"/>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4" name="Picture Placeholder 10">
            <a:extLst>
              <a:ext uri="{FF2B5EF4-FFF2-40B4-BE49-F238E27FC236}">
                <a16:creationId xmlns:a16="http://schemas.microsoft.com/office/drawing/2014/main" id="{5AA38068-3EEF-7D8C-61E7-CD7AA7D52982}"/>
              </a:ext>
            </a:extLst>
          </p:cNvPr>
          <p:cNvSpPr>
            <a:spLocks noGrp="1"/>
          </p:cNvSpPr>
          <p:nvPr>
            <p:ph type="pic" sz="quarter" idx="14" hasCustomPrompt="1"/>
          </p:nvPr>
        </p:nvSpPr>
        <p:spPr>
          <a:xfrm>
            <a:off x="1416694" y="1728430"/>
            <a:ext cx="44450" cy="3423366"/>
          </a:xfrm>
          <a:solidFill>
            <a:srgbClr val="D96B3D"/>
          </a:solidFill>
        </p:spPr>
        <p:txBody>
          <a:bodyPr/>
          <a:lstStyle/>
          <a:p>
            <a:r>
              <a:rPr lang="en-GB"/>
              <a:t> </a:t>
            </a:r>
          </a:p>
        </p:txBody>
      </p:sp>
      <p:sp>
        <p:nvSpPr>
          <p:cNvPr id="9" name="Slide Number Placeholder 8">
            <a:extLst>
              <a:ext uri="{FF2B5EF4-FFF2-40B4-BE49-F238E27FC236}">
                <a16:creationId xmlns:a16="http://schemas.microsoft.com/office/drawing/2014/main" id="{6C260E83-39EB-E81F-C6ED-1FF131918DAB}"/>
              </a:ext>
            </a:extLst>
          </p:cNvPr>
          <p:cNvSpPr>
            <a:spLocks noGrp="1"/>
          </p:cNvSpPr>
          <p:nvPr>
            <p:ph type="sldNum" sz="quarter" idx="17"/>
          </p:nvPr>
        </p:nvSpPr>
        <p:spPr/>
        <p:txBody>
          <a:bodyPr/>
          <a:lstStyle/>
          <a:p>
            <a:fld id="{2557C461-8C51-4D9D-8FC8-E809BEA51BC7}" type="slidenum">
              <a:rPr lang="en-GB" smtClean="0"/>
              <a:pPr/>
              <a:t>‹#›</a:t>
            </a:fld>
            <a:endParaRPr lang="en-GB"/>
          </a:p>
        </p:txBody>
      </p:sp>
    </p:spTree>
    <p:extLst>
      <p:ext uri="{BB962C8B-B14F-4D97-AF65-F5344CB8AC3E}">
        <p14:creationId xmlns:p14="http://schemas.microsoft.com/office/powerpoint/2010/main" val="39959055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ection Header">
    <p:bg>
      <p:bgPr>
        <a:gradFill>
          <a:gsLst>
            <a:gs pos="0">
              <a:schemeClr val="accent3"/>
            </a:gs>
            <a:gs pos="100000">
              <a:schemeClr val="accent4"/>
            </a:gs>
          </a:gsLst>
          <a:lin ang="0" scaled="0"/>
        </a:gradFill>
        <a:effectLst/>
      </p:bgPr>
    </p:bg>
    <p:spTree>
      <p:nvGrpSpPr>
        <p:cNvPr id="1" name=""/>
        <p:cNvGrpSpPr/>
        <p:nvPr/>
      </p:nvGrpSpPr>
      <p:grpSpPr>
        <a:xfrm>
          <a:off x="0" y="0"/>
          <a:ext cx="0" cy="0"/>
          <a:chOff x="0" y="0"/>
          <a:chExt cx="0" cy="0"/>
        </a:xfrm>
      </p:grpSpPr>
      <p:pic>
        <p:nvPicPr>
          <p:cNvPr id="2" name="AdobeStock_714213494">
            <a:hlinkClick r:id="" action="ppaction://media"/>
            <a:extLst>
              <a:ext uri="{FF2B5EF4-FFF2-40B4-BE49-F238E27FC236}">
                <a16:creationId xmlns:a16="http://schemas.microsoft.com/office/drawing/2014/main" id="{5E665B0E-BC50-DFC6-A3C7-686F9A65C631}"/>
              </a:ext>
            </a:extLst>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srcRect l="13240" t="8741" b="12906"/>
          <a:stretch/>
        </p:blipFill>
        <p:spPr>
          <a:xfrm flipH="1">
            <a:off x="0" y="0"/>
            <a:ext cx="12192000" cy="6193366"/>
          </a:xfrm>
          <a:prstGeom prst="rect">
            <a:avLst/>
          </a:prstGeom>
        </p:spPr>
      </p:pic>
      <p:sp>
        <p:nvSpPr>
          <p:cNvPr id="3" name="Rectangle 2">
            <a:extLst>
              <a:ext uri="{FF2B5EF4-FFF2-40B4-BE49-F238E27FC236}">
                <a16:creationId xmlns:a16="http://schemas.microsoft.com/office/drawing/2014/main" id="{0BC98AD4-BE48-CF59-1A57-60E06CB726ED}"/>
              </a:ext>
            </a:extLst>
          </p:cNvPr>
          <p:cNvSpPr/>
          <p:nvPr userDrawn="1"/>
        </p:nvSpPr>
        <p:spPr>
          <a:xfrm flipH="1">
            <a:off x="0" y="0"/>
            <a:ext cx="10858500" cy="6193366"/>
          </a:xfrm>
          <a:prstGeom prst="rect">
            <a:avLst/>
          </a:prstGeom>
          <a:gradFill>
            <a:gsLst>
              <a:gs pos="79000">
                <a:srgbClr val="212F52">
                  <a:alpha val="0"/>
                </a:srgbClr>
              </a:gs>
              <a:gs pos="17000">
                <a:srgbClr val="212F52">
                  <a:alpha val="90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42" name="Title 1">
            <a:extLst>
              <a:ext uri="{FF2B5EF4-FFF2-40B4-BE49-F238E27FC236}">
                <a16:creationId xmlns:a16="http://schemas.microsoft.com/office/drawing/2014/main" id="{A411CF8F-5579-6926-20BE-902C2A6FB425}"/>
              </a:ext>
            </a:extLst>
          </p:cNvPr>
          <p:cNvSpPr>
            <a:spLocks noGrp="1"/>
          </p:cNvSpPr>
          <p:nvPr>
            <p:ph type="ctrTitle"/>
          </p:nvPr>
        </p:nvSpPr>
        <p:spPr>
          <a:xfrm>
            <a:off x="866468" y="1736724"/>
            <a:ext cx="5387658" cy="2388235"/>
          </a:xfrm>
        </p:spPr>
        <p:txBody>
          <a:bodyPr anchor="t"/>
          <a:lstStyle>
            <a:lvl1pPr algn="l">
              <a:defRPr sz="6000">
                <a:solidFill>
                  <a:schemeClr val="bg1"/>
                </a:solidFill>
              </a:defRPr>
            </a:lvl1pPr>
          </a:lstStyle>
          <a:p>
            <a:r>
              <a:rPr lang="en-US"/>
              <a:t>Click to edit Master title style</a:t>
            </a:r>
            <a:endParaRPr lang="en-GB"/>
          </a:p>
        </p:txBody>
      </p:sp>
      <p:sp>
        <p:nvSpPr>
          <p:cNvPr id="43" name="Subtitle 2">
            <a:extLst>
              <a:ext uri="{FF2B5EF4-FFF2-40B4-BE49-F238E27FC236}">
                <a16:creationId xmlns:a16="http://schemas.microsoft.com/office/drawing/2014/main" id="{F649CB2F-6097-BC9D-F7C1-B50E9A33E368}"/>
              </a:ext>
            </a:extLst>
          </p:cNvPr>
          <p:cNvSpPr>
            <a:spLocks noGrp="1"/>
          </p:cNvSpPr>
          <p:nvPr>
            <p:ph type="subTitle" idx="1"/>
          </p:nvPr>
        </p:nvSpPr>
        <p:spPr>
          <a:xfrm>
            <a:off x="866468" y="4439010"/>
            <a:ext cx="5387657" cy="712786"/>
          </a:xfrm>
        </p:spPr>
        <p:txBody>
          <a:bodyPr anchor="b"/>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4" name="Picture Placeholder 10">
            <a:extLst>
              <a:ext uri="{FF2B5EF4-FFF2-40B4-BE49-F238E27FC236}">
                <a16:creationId xmlns:a16="http://schemas.microsoft.com/office/drawing/2014/main" id="{5AA38068-3EEF-7D8C-61E7-CD7AA7D52982}"/>
              </a:ext>
            </a:extLst>
          </p:cNvPr>
          <p:cNvSpPr>
            <a:spLocks noGrp="1"/>
          </p:cNvSpPr>
          <p:nvPr>
            <p:ph type="pic" sz="quarter" idx="14" hasCustomPrompt="1"/>
          </p:nvPr>
        </p:nvSpPr>
        <p:spPr>
          <a:xfrm>
            <a:off x="558819" y="1728430"/>
            <a:ext cx="44450" cy="3423366"/>
          </a:xfrm>
          <a:solidFill>
            <a:srgbClr val="D96B3D"/>
          </a:solidFill>
        </p:spPr>
        <p:txBody>
          <a:bodyPr/>
          <a:lstStyle/>
          <a:p>
            <a:r>
              <a:rPr lang="en-GB"/>
              <a:t> </a:t>
            </a:r>
          </a:p>
        </p:txBody>
      </p:sp>
      <p:sp>
        <p:nvSpPr>
          <p:cNvPr id="9" name="Slide Number Placeholder 8">
            <a:extLst>
              <a:ext uri="{FF2B5EF4-FFF2-40B4-BE49-F238E27FC236}">
                <a16:creationId xmlns:a16="http://schemas.microsoft.com/office/drawing/2014/main" id="{2ED0A4FF-0C02-69FB-D3DB-3C3B0F032C7B}"/>
              </a:ext>
            </a:extLst>
          </p:cNvPr>
          <p:cNvSpPr>
            <a:spLocks noGrp="1"/>
          </p:cNvSpPr>
          <p:nvPr>
            <p:ph type="sldNum" sz="quarter" idx="17"/>
          </p:nvPr>
        </p:nvSpPr>
        <p:spPr/>
        <p:txBody>
          <a:bodyPr/>
          <a:lstStyle/>
          <a:p>
            <a:fld id="{2557C461-8C51-4D9D-8FC8-E809BEA51BC7}" type="slidenum">
              <a:rPr lang="en-GB" smtClean="0"/>
              <a:pPr/>
              <a:t>‹#›</a:t>
            </a:fld>
            <a:endParaRPr lang="en-GB"/>
          </a:p>
        </p:txBody>
      </p:sp>
    </p:spTree>
    <p:extLst>
      <p:ext uri="{BB962C8B-B14F-4D97-AF65-F5344CB8AC3E}">
        <p14:creationId xmlns:p14="http://schemas.microsoft.com/office/powerpoint/2010/main" val="12966722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Header">
    <p:bg>
      <p:bgPr>
        <a:gradFill>
          <a:gsLst>
            <a:gs pos="0">
              <a:schemeClr val="accent3"/>
            </a:gs>
            <a:gs pos="100000">
              <a:schemeClr val="accent4"/>
            </a:gs>
          </a:gsLst>
          <a:lin ang="0" scaled="0"/>
        </a:gradFill>
        <a:effectLst/>
      </p:bgPr>
    </p:bg>
    <p:spTree>
      <p:nvGrpSpPr>
        <p:cNvPr id="1" name=""/>
        <p:cNvGrpSpPr/>
        <p:nvPr/>
      </p:nvGrpSpPr>
      <p:grpSpPr>
        <a:xfrm>
          <a:off x="0" y="0"/>
          <a:ext cx="0" cy="0"/>
          <a:chOff x="0" y="0"/>
          <a:chExt cx="0" cy="0"/>
        </a:xfrm>
      </p:grpSpPr>
      <p:pic>
        <p:nvPicPr>
          <p:cNvPr id="2" name="AdobeStock_714213494">
            <a:hlinkClick r:id="" action="ppaction://media"/>
            <a:extLst>
              <a:ext uri="{FF2B5EF4-FFF2-40B4-BE49-F238E27FC236}">
                <a16:creationId xmlns:a16="http://schemas.microsoft.com/office/drawing/2014/main" id="{5E665B0E-BC50-DFC6-A3C7-686F9A65C631}"/>
              </a:ext>
            </a:extLst>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srcRect l="13240" t="8741" b="12906"/>
          <a:stretch/>
        </p:blipFill>
        <p:spPr>
          <a:xfrm>
            <a:off x="0" y="-1"/>
            <a:ext cx="12192000" cy="6193367"/>
          </a:xfrm>
          <a:prstGeom prst="rect">
            <a:avLst/>
          </a:prstGeom>
        </p:spPr>
      </p:pic>
      <p:sp>
        <p:nvSpPr>
          <p:cNvPr id="3" name="Rectangle 2">
            <a:extLst>
              <a:ext uri="{FF2B5EF4-FFF2-40B4-BE49-F238E27FC236}">
                <a16:creationId xmlns:a16="http://schemas.microsoft.com/office/drawing/2014/main" id="{E61DD913-7718-1E62-CA73-19BB7A56AE47}"/>
              </a:ext>
            </a:extLst>
          </p:cNvPr>
          <p:cNvSpPr/>
          <p:nvPr userDrawn="1"/>
        </p:nvSpPr>
        <p:spPr>
          <a:xfrm>
            <a:off x="1653989" y="0"/>
            <a:ext cx="10538012" cy="6193366"/>
          </a:xfrm>
          <a:prstGeom prst="rect">
            <a:avLst/>
          </a:prstGeom>
          <a:gradFill>
            <a:gsLst>
              <a:gs pos="79000">
                <a:srgbClr val="212F52">
                  <a:alpha val="0"/>
                </a:srgbClr>
              </a:gs>
              <a:gs pos="17000">
                <a:srgbClr val="212F52">
                  <a:alpha val="90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42" name="Title 1">
            <a:extLst>
              <a:ext uri="{FF2B5EF4-FFF2-40B4-BE49-F238E27FC236}">
                <a16:creationId xmlns:a16="http://schemas.microsoft.com/office/drawing/2014/main" id="{A411CF8F-5579-6926-20BE-902C2A6FB425}"/>
              </a:ext>
            </a:extLst>
          </p:cNvPr>
          <p:cNvSpPr>
            <a:spLocks noGrp="1"/>
          </p:cNvSpPr>
          <p:nvPr>
            <p:ph type="ctrTitle"/>
          </p:nvPr>
        </p:nvSpPr>
        <p:spPr>
          <a:xfrm>
            <a:off x="6556693" y="1736724"/>
            <a:ext cx="5077134" cy="2388235"/>
          </a:xfrm>
        </p:spPr>
        <p:txBody>
          <a:bodyPr anchor="t"/>
          <a:lstStyle>
            <a:lvl1pPr algn="l">
              <a:defRPr sz="6000">
                <a:solidFill>
                  <a:schemeClr val="bg1"/>
                </a:solidFill>
              </a:defRPr>
            </a:lvl1pPr>
          </a:lstStyle>
          <a:p>
            <a:r>
              <a:rPr lang="en-US"/>
              <a:t>Click to edit Master title style</a:t>
            </a:r>
            <a:endParaRPr lang="en-GB"/>
          </a:p>
        </p:txBody>
      </p:sp>
      <p:sp>
        <p:nvSpPr>
          <p:cNvPr id="43" name="Subtitle 2">
            <a:extLst>
              <a:ext uri="{FF2B5EF4-FFF2-40B4-BE49-F238E27FC236}">
                <a16:creationId xmlns:a16="http://schemas.microsoft.com/office/drawing/2014/main" id="{F649CB2F-6097-BC9D-F7C1-B50E9A33E368}"/>
              </a:ext>
            </a:extLst>
          </p:cNvPr>
          <p:cNvSpPr>
            <a:spLocks noGrp="1"/>
          </p:cNvSpPr>
          <p:nvPr>
            <p:ph type="subTitle" idx="1"/>
          </p:nvPr>
        </p:nvSpPr>
        <p:spPr>
          <a:xfrm>
            <a:off x="6556693" y="4439010"/>
            <a:ext cx="5077133" cy="712786"/>
          </a:xfrm>
        </p:spPr>
        <p:txBody>
          <a:bodyPr anchor="b"/>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4" name="Picture Placeholder 10">
            <a:extLst>
              <a:ext uri="{FF2B5EF4-FFF2-40B4-BE49-F238E27FC236}">
                <a16:creationId xmlns:a16="http://schemas.microsoft.com/office/drawing/2014/main" id="{5AA38068-3EEF-7D8C-61E7-CD7AA7D52982}"/>
              </a:ext>
            </a:extLst>
          </p:cNvPr>
          <p:cNvSpPr>
            <a:spLocks noGrp="1"/>
          </p:cNvSpPr>
          <p:nvPr>
            <p:ph type="pic" sz="quarter" idx="14" hasCustomPrompt="1"/>
          </p:nvPr>
        </p:nvSpPr>
        <p:spPr>
          <a:xfrm>
            <a:off x="6249044" y="1728430"/>
            <a:ext cx="44450" cy="3423366"/>
          </a:xfrm>
          <a:solidFill>
            <a:srgbClr val="D96B3D"/>
          </a:solidFill>
        </p:spPr>
        <p:txBody>
          <a:bodyPr/>
          <a:lstStyle/>
          <a:p>
            <a:r>
              <a:rPr lang="en-GB"/>
              <a:t> </a:t>
            </a:r>
          </a:p>
        </p:txBody>
      </p:sp>
      <p:sp>
        <p:nvSpPr>
          <p:cNvPr id="9" name="Slide Number Placeholder 8">
            <a:extLst>
              <a:ext uri="{FF2B5EF4-FFF2-40B4-BE49-F238E27FC236}">
                <a16:creationId xmlns:a16="http://schemas.microsoft.com/office/drawing/2014/main" id="{9081063C-7222-550F-B814-F554F3C4F904}"/>
              </a:ext>
            </a:extLst>
          </p:cNvPr>
          <p:cNvSpPr>
            <a:spLocks noGrp="1"/>
          </p:cNvSpPr>
          <p:nvPr>
            <p:ph type="sldNum" sz="quarter" idx="17"/>
          </p:nvPr>
        </p:nvSpPr>
        <p:spPr/>
        <p:txBody>
          <a:bodyPr/>
          <a:lstStyle/>
          <a:p>
            <a:fld id="{2557C461-8C51-4D9D-8FC8-E809BEA51BC7}" type="slidenum">
              <a:rPr lang="en-GB" smtClean="0"/>
              <a:pPr/>
              <a:t>‹#›</a:t>
            </a:fld>
            <a:endParaRPr lang="en-GB"/>
          </a:p>
        </p:txBody>
      </p:sp>
    </p:spTree>
    <p:extLst>
      <p:ext uri="{BB962C8B-B14F-4D97-AF65-F5344CB8AC3E}">
        <p14:creationId xmlns:p14="http://schemas.microsoft.com/office/powerpoint/2010/main" val="38098661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5F0E-5DF6-A800-DF4A-A33C71FA6D5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DF033D1-B98F-070A-3097-281B912541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8" name="Straight Connector 7">
            <a:extLst>
              <a:ext uri="{FF2B5EF4-FFF2-40B4-BE49-F238E27FC236}">
                <a16:creationId xmlns:a16="http://schemas.microsoft.com/office/drawing/2014/main" id="{1E2D7679-64DF-F568-8610-E7CD70152906}"/>
              </a:ext>
            </a:extLst>
          </p:cNvPr>
          <p:cNvCxnSpPr/>
          <p:nvPr userDrawn="1"/>
        </p:nvCxnSpPr>
        <p:spPr>
          <a:xfrm>
            <a:off x="558174" y="368300"/>
            <a:ext cx="11082964" cy="0"/>
          </a:xfrm>
          <a:prstGeom prst="line">
            <a:avLst/>
          </a:prstGeom>
          <a:ln>
            <a:solidFill>
              <a:schemeClr val="accent6"/>
            </a:solidFill>
          </a:ln>
        </p:spPr>
        <p:style>
          <a:lnRef idx="2">
            <a:schemeClr val="accent3"/>
          </a:lnRef>
          <a:fillRef idx="0">
            <a:schemeClr val="accent3"/>
          </a:fillRef>
          <a:effectRef idx="1">
            <a:schemeClr val="accent3"/>
          </a:effectRef>
          <a:fontRef idx="minor">
            <a:schemeClr val="tx1"/>
          </a:fontRef>
        </p:style>
      </p:cxnSp>
      <p:sp>
        <p:nvSpPr>
          <p:cNvPr id="10" name="Slide Number Placeholder 9">
            <a:extLst>
              <a:ext uri="{FF2B5EF4-FFF2-40B4-BE49-F238E27FC236}">
                <a16:creationId xmlns:a16="http://schemas.microsoft.com/office/drawing/2014/main" id="{7F05BBB5-FFD5-BF89-4CE8-B89EBCF10BA5}"/>
              </a:ext>
            </a:extLst>
          </p:cNvPr>
          <p:cNvSpPr>
            <a:spLocks noGrp="1"/>
          </p:cNvSpPr>
          <p:nvPr>
            <p:ph type="sldNum" sz="quarter" idx="12"/>
          </p:nvPr>
        </p:nvSpPr>
        <p:spPr/>
        <p:txBody>
          <a:bodyPr/>
          <a:lstStyle/>
          <a:p>
            <a:fld id="{2557C461-8C51-4D9D-8FC8-E809BEA51BC7}" type="slidenum">
              <a:rPr lang="en-GB" smtClean="0"/>
              <a:pPr/>
              <a:t>‹#›</a:t>
            </a:fld>
            <a:endParaRPr lang="en-GB"/>
          </a:p>
        </p:txBody>
      </p:sp>
    </p:spTree>
    <p:extLst>
      <p:ext uri="{BB962C8B-B14F-4D97-AF65-F5344CB8AC3E}">
        <p14:creationId xmlns:p14="http://schemas.microsoft.com/office/powerpoint/2010/main" val="6324080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5F0E-5DF6-A800-DF4A-A33C71FA6D5D}"/>
              </a:ext>
            </a:extLst>
          </p:cNvPr>
          <p:cNvSpPr>
            <a:spLocks noGrp="1"/>
          </p:cNvSpPr>
          <p:nvPr>
            <p:ph type="title"/>
          </p:nvPr>
        </p:nvSpPr>
        <p:spPr>
          <a:xfrm>
            <a:off x="550864" y="565244"/>
            <a:ext cx="7920784" cy="818216"/>
          </a:xfrm>
        </p:spPr>
        <p:txBody>
          <a:bodyPr/>
          <a:lstStyle/>
          <a:p>
            <a:r>
              <a:rPr lang="en-US"/>
              <a:t>Click to edit Master title style</a:t>
            </a:r>
            <a:endParaRPr lang="en-GB"/>
          </a:p>
        </p:txBody>
      </p:sp>
      <p:cxnSp>
        <p:nvCxnSpPr>
          <p:cNvPr id="8" name="Straight Connector 7">
            <a:extLst>
              <a:ext uri="{FF2B5EF4-FFF2-40B4-BE49-F238E27FC236}">
                <a16:creationId xmlns:a16="http://schemas.microsoft.com/office/drawing/2014/main" id="{1E2D7679-64DF-F568-8610-E7CD70152906}"/>
              </a:ext>
            </a:extLst>
          </p:cNvPr>
          <p:cNvCxnSpPr>
            <a:cxnSpLocks/>
          </p:cNvCxnSpPr>
          <p:nvPr userDrawn="1"/>
        </p:nvCxnSpPr>
        <p:spPr>
          <a:xfrm>
            <a:off x="558174" y="368300"/>
            <a:ext cx="7913474" cy="0"/>
          </a:xfrm>
          <a:prstGeom prst="line">
            <a:avLst/>
          </a:prstGeom>
          <a:ln>
            <a:solidFill>
              <a:schemeClr val="accent6"/>
            </a:solidFill>
          </a:ln>
        </p:spPr>
        <p:style>
          <a:lnRef idx="2">
            <a:schemeClr val="accent3"/>
          </a:lnRef>
          <a:fillRef idx="0">
            <a:schemeClr val="accent3"/>
          </a:fillRef>
          <a:effectRef idx="1">
            <a:schemeClr val="accent3"/>
          </a:effectRef>
          <a:fontRef idx="minor">
            <a:schemeClr val="tx1"/>
          </a:fontRef>
        </p:style>
      </p:cxnSp>
      <p:sp>
        <p:nvSpPr>
          <p:cNvPr id="10" name="Slide Number Placeholder 9">
            <a:extLst>
              <a:ext uri="{FF2B5EF4-FFF2-40B4-BE49-F238E27FC236}">
                <a16:creationId xmlns:a16="http://schemas.microsoft.com/office/drawing/2014/main" id="{7F05BBB5-FFD5-BF89-4CE8-B89EBCF10BA5}"/>
              </a:ext>
            </a:extLst>
          </p:cNvPr>
          <p:cNvSpPr>
            <a:spLocks noGrp="1"/>
          </p:cNvSpPr>
          <p:nvPr>
            <p:ph type="sldNum" sz="quarter" idx="12"/>
          </p:nvPr>
        </p:nvSpPr>
        <p:spPr/>
        <p:txBody>
          <a:bodyPr/>
          <a:lstStyle/>
          <a:p>
            <a:fld id="{2557C461-8C51-4D9D-8FC8-E809BEA51BC7}" type="slidenum">
              <a:rPr lang="en-GB" smtClean="0"/>
              <a:pPr/>
              <a:t>‹#›</a:t>
            </a:fld>
            <a:endParaRPr lang="en-GB"/>
          </a:p>
        </p:txBody>
      </p:sp>
      <p:sp>
        <p:nvSpPr>
          <p:cNvPr id="4" name="Picture Placeholder 8">
            <a:extLst>
              <a:ext uri="{FF2B5EF4-FFF2-40B4-BE49-F238E27FC236}">
                <a16:creationId xmlns:a16="http://schemas.microsoft.com/office/drawing/2014/main" id="{D0BEA30B-D00F-C2D5-27DD-AC5221646455}"/>
              </a:ext>
            </a:extLst>
          </p:cNvPr>
          <p:cNvSpPr>
            <a:spLocks noGrp="1"/>
          </p:cNvSpPr>
          <p:nvPr>
            <p:ph type="pic" sz="quarter" idx="14"/>
          </p:nvPr>
        </p:nvSpPr>
        <p:spPr>
          <a:xfrm>
            <a:off x="8677834" y="0"/>
            <a:ext cx="3514165" cy="6858000"/>
          </a:xfrm>
        </p:spPr>
        <p:txBody>
          <a:bodyPr/>
          <a:lstStyle/>
          <a:p>
            <a:endParaRPr lang="en-GB"/>
          </a:p>
        </p:txBody>
      </p:sp>
    </p:spTree>
    <p:extLst>
      <p:ext uri="{BB962C8B-B14F-4D97-AF65-F5344CB8AC3E}">
        <p14:creationId xmlns:p14="http://schemas.microsoft.com/office/powerpoint/2010/main" val="10585188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bg>
      <p:bgPr>
        <a:gradFill>
          <a:gsLst>
            <a:gs pos="0">
              <a:schemeClr val="accent6"/>
            </a:gs>
            <a:gs pos="77000">
              <a:schemeClr val="accent1"/>
            </a:gs>
          </a:gsLst>
          <a:lin ang="108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5F0E-5DF6-A800-DF4A-A33C71FA6D5D}"/>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DF033D1-B98F-070A-3097-281B91254187}"/>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28D05EA0-41CE-AA22-457E-5ADD7C45C46F}"/>
              </a:ext>
            </a:extLst>
          </p:cNvPr>
          <p:cNvSpPr>
            <a:spLocks noGrp="1"/>
          </p:cNvSpPr>
          <p:nvPr>
            <p:ph type="sldNum" sz="quarter" idx="12"/>
          </p:nvPr>
        </p:nvSpPr>
        <p:spPr/>
        <p:txBody>
          <a:bodyPr/>
          <a:lstStyle/>
          <a:p>
            <a:fld id="{2557C461-8C51-4D9D-8FC8-E809BEA51BC7}" type="slidenum">
              <a:rPr lang="en-GB" smtClean="0"/>
              <a:pPr/>
              <a:t>‹#›</a:t>
            </a:fld>
            <a:endParaRPr lang="en-GB"/>
          </a:p>
        </p:txBody>
      </p:sp>
    </p:spTree>
    <p:extLst>
      <p:ext uri="{BB962C8B-B14F-4D97-AF65-F5344CB8AC3E}">
        <p14:creationId xmlns:p14="http://schemas.microsoft.com/office/powerpoint/2010/main" val="26881797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sv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EA02662A-A929-FF24-E090-E9A0ED8A7F3A}"/>
              </a:ext>
            </a:extLst>
          </p:cNvPr>
          <p:cNvSpPr/>
          <p:nvPr userDrawn="1"/>
        </p:nvSpPr>
        <p:spPr>
          <a:xfrm>
            <a:off x="0" y="6176963"/>
            <a:ext cx="12192000" cy="6810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a:extLst>
              <a:ext uri="{FF2B5EF4-FFF2-40B4-BE49-F238E27FC236}">
                <a16:creationId xmlns:a16="http://schemas.microsoft.com/office/drawing/2014/main" id="{AD30AB3A-B1D8-FF40-B449-2EA76D7D39CC}"/>
              </a:ext>
            </a:extLst>
          </p:cNvPr>
          <p:cNvSpPr>
            <a:spLocks noGrp="1"/>
          </p:cNvSpPr>
          <p:nvPr>
            <p:ph type="title"/>
          </p:nvPr>
        </p:nvSpPr>
        <p:spPr>
          <a:xfrm>
            <a:off x="550863" y="565244"/>
            <a:ext cx="11090275" cy="818216"/>
          </a:xfrm>
          <a:prstGeom prst="rect">
            <a:avLst/>
          </a:prstGeom>
        </p:spPr>
        <p:txBody>
          <a:bodyPr vert="horz" lIns="91440" tIns="45720" rIns="91440" bIns="45720" rtlCol="0" anchor="t">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1E3444-3355-E01B-56EF-953C81FBAEBF}"/>
              </a:ext>
            </a:extLst>
          </p:cNvPr>
          <p:cNvSpPr>
            <a:spLocks noGrp="1"/>
          </p:cNvSpPr>
          <p:nvPr>
            <p:ph type="body" idx="1"/>
          </p:nvPr>
        </p:nvSpPr>
        <p:spPr>
          <a:xfrm>
            <a:off x="558174" y="1736725"/>
            <a:ext cx="11082963" cy="44402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a:t>
            </a:r>
            <a:endParaRPr lang="en-GB"/>
          </a:p>
        </p:txBody>
      </p:sp>
      <p:sp>
        <p:nvSpPr>
          <p:cNvPr id="6" name="Slide Number Placeholder 5">
            <a:extLst>
              <a:ext uri="{FF2B5EF4-FFF2-40B4-BE49-F238E27FC236}">
                <a16:creationId xmlns:a16="http://schemas.microsoft.com/office/drawing/2014/main" id="{C85891F0-2310-1970-46E5-276746FA37FA}"/>
              </a:ext>
            </a:extLst>
          </p:cNvPr>
          <p:cNvSpPr>
            <a:spLocks noGrp="1"/>
          </p:cNvSpPr>
          <p:nvPr>
            <p:ph type="sldNum" sz="quarter" idx="4"/>
          </p:nvPr>
        </p:nvSpPr>
        <p:spPr>
          <a:xfrm>
            <a:off x="11231223" y="6308769"/>
            <a:ext cx="402603" cy="365125"/>
          </a:xfrm>
          <a:prstGeom prst="rect">
            <a:avLst/>
          </a:prstGeom>
        </p:spPr>
        <p:txBody>
          <a:bodyPr vert="horz" lIns="91440" tIns="45720" rIns="91440" bIns="45720" rtlCol="0" anchor="ctr"/>
          <a:lstStyle>
            <a:lvl1pPr algn="r">
              <a:defRPr lang="en-GB" sz="1400" kern="1200" smtClean="0">
                <a:solidFill>
                  <a:srgbClr val="2C3051"/>
                </a:solidFill>
                <a:latin typeface="Avenir Next LT Pro Demi" panose="020B0704020202020204" pitchFamily="34" charset="0"/>
                <a:ea typeface="+mn-ea"/>
                <a:cs typeface="+mn-cs"/>
              </a:defRPr>
            </a:lvl1pPr>
          </a:lstStyle>
          <a:p>
            <a:fld id="{2557C461-8C51-4D9D-8FC8-E809BEA51BC7}" type="slidenum">
              <a:rPr lang="en-GB" smtClean="0"/>
              <a:pPr/>
              <a:t>‹#›</a:t>
            </a:fld>
            <a:endParaRPr lang="en-GB"/>
          </a:p>
        </p:txBody>
      </p:sp>
      <p:cxnSp>
        <p:nvCxnSpPr>
          <p:cNvPr id="9" name="Straight Connector 8">
            <a:extLst>
              <a:ext uri="{FF2B5EF4-FFF2-40B4-BE49-F238E27FC236}">
                <a16:creationId xmlns:a16="http://schemas.microsoft.com/office/drawing/2014/main" id="{222D727E-CC49-DE0C-D76B-789973CC8D89}"/>
              </a:ext>
            </a:extLst>
          </p:cNvPr>
          <p:cNvCxnSpPr>
            <a:cxnSpLocks/>
          </p:cNvCxnSpPr>
          <p:nvPr userDrawn="1"/>
        </p:nvCxnSpPr>
        <p:spPr>
          <a:xfrm>
            <a:off x="11231224" y="6337443"/>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66FD5BB6-B2AC-B13E-6802-6F90A854C2AB}"/>
              </a:ext>
            </a:extLst>
          </p:cNvPr>
          <p:cNvGrpSpPr/>
          <p:nvPr userDrawn="1"/>
        </p:nvGrpSpPr>
        <p:grpSpPr>
          <a:xfrm>
            <a:off x="9359152" y="6350283"/>
            <a:ext cx="1729260" cy="318805"/>
            <a:chOff x="9616502" y="5436489"/>
            <a:chExt cx="1798909" cy="331645"/>
          </a:xfrm>
        </p:grpSpPr>
        <p:pic>
          <p:nvPicPr>
            <p:cNvPr id="17" name="Graphic 16">
              <a:extLst>
                <a:ext uri="{FF2B5EF4-FFF2-40B4-BE49-F238E27FC236}">
                  <a16:creationId xmlns:a16="http://schemas.microsoft.com/office/drawing/2014/main" id="{FBC83BBA-C4CD-DF59-C59D-9CEF15353996}"/>
                </a:ext>
              </a:extLst>
            </p:cNvPr>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9616502" y="5436489"/>
              <a:ext cx="992460" cy="331645"/>
            </a:xfrm>
            <a:prstGeom prst="rect">
              <a:avLst/>
            </a:prstGeom>
          </p:spPr>
        </p:pic>
        <p:pic>
          <p:nvPicPr>
            <p:cNvPr id="18" name="Picture 17" descr="A logo with text overlay&#10;&#10;Description automatically generated">
              <a:extLst>
                <a:ext uri="{FF2B5EF4-FFF2-40B4-BE49-F238E27FC236}">
                  <a16:creationId xmlns:a16="http://schemas.microsoft.com/office/drawing/2014/main" id="{BCB7CBF6-8E0B-CA02-9A80-8F0042EE1B1B}"/>
                </a:ext>
              </a:extLst>
            </p:cNvPr>
            <p:cNvPicPr>
              <a:picLocks noChangeAspect="1"/>
            </p:cNvPicPr>
            <p:nvPr userDrawn="1"/>
          </p:nvPicPr>
          <p:blipFill>
            <a:blip r:embed="rId27" cstate="print">
              <a:extLst>
                <a:ext uri="{28A0092B-C50C-407E-A947-70E740481C1C}">
                  <a14:useLocalDpi xmlns:a14="http://schemas.microsoft.com/office/drawing/2010/main"/>
                </a:ext>
              </a:extLst>
            </a:blip>
            <a:stretch>
              <a:fillRect/>
            </a:stretch>
          </p:blipFill>
          <p:spPr>
            <a:xfrm>
              <a:off x="10794971" y="5436490"/>
              <a:ext cx="620440" cy="331644"/>
            </a:xfrm>
            <a:prstGeom prst="rect">
              <a:avLst/>
            </a:prstGeom>
          </p:spPr>
        </p:pic>
      </p:grpSp>
    </p:spTree>
    <p:extLst>
      <p:ext uri="{BB962C8B-B14F-4D97-AF65-F5344CB8AC3E}">
        <p14:creationId xmlns:p14="http://schemas.microsoft.com/office/powerpoint/2010/main" val="391350098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78" r:id="rId4"/>
    <p:sldLayoutId id="2147483680" r:id="rId5"/>
    <p:sldLayoutId id="2147483667" r:id="rId6"/>
    <p:sldLayoutId id="2147483650" r:id="rId7"/>
    <p:sldLayoutId id="2147483682" r:id="rId8"/>
    <p:sldLayoutId id="2147483668" r:id="rId9"/>
    <p:sldLayoutId id="2147483652" r:id="rId10"/>
    <p:sldLayoutId id="2147483672" r:id="rId11"/>
    <p:sldLayoutId id="2147483681" r:id="rId12"/>
    <p:sldLayoutId id="2147483673" r:id="rId13"/>
    <p:sldLayoutId id="2147483674" r:id="rId14"/>
    <p:sldLayoutId id="2147483675" r:id="rId15"/>
    <p:sldLayoutId id="2147483653" r:id="rId16"/>
    <p:sldLayoutId id="2147483654" r:id="rId17"/>
    <p:sldLayoutId id="2147483677" r:id="rId18"/>
    <p:sldLayoutId id="2147483669" r:id="rId19"/>
    <p:sldLayoutId id="2147483670" r:id="rId20"/>
    <p:sldLayoutId id="2147483676" r:id="rId21"/>
    <p:sldLayoutId id="2147483671" r:id="rId22"/>
    <p:sldLayoutId id="2147483655" r:id="rId23"/>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dt="0"/>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285750" indent="-198438"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628650" indent="-182563"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232" userDrawn="1">
          <p15:clr>
            <a:srgbClr val="F26B43"/>
          </p15:clr>
        </p15:guide>
        <p15:guide id="4" orient="horz" pos="4088" userDrawn="1">
          <p15:clr>
            <a:srgbClr val="F26B43"/>
          </p15:clr>
        </p15:guide>
        <p15:guide id="5" pos="7446" userDrawn="1">
          <p15:clr>
            <a:srgbClr val="F26B43"/>
          </p15:clr>
        </p15:guide>
        <p15:guide id="6" pos="234" userDrawn="1">
          <p15:clr>
            <a:srgbClr val="F26B43"/>
          </p15:clr>
        </p15:guide>
        <p15:guide id="7" orient="horz" pos="3974" userDrawn="1">
          <p15:clr>
            <a:srgbClr val="F26B43"/>
          </p15:clr>
        </p15:guide>
        <p15:guide id="8" orient="horz" pos="4201" userDrawn="1">
          <p15:clr>
            <a:srgbClr val="F26B43"/>
          </p15:clr>
        </p15:guide>
        <p15:guide id="9" orient="horz" pos="346" userDrawn="1">
          <p15:clr>
            <a:srgbClr val="F26B43"/>
          </p15:clr>
        </p15:guide>
        <p15:guide id="10" orient="horz" pos="459" userDrawn="1">
          <p15:clr>
            <a:srgbClr val="F26B43"/>
          </p15:clr>
        </p15:guide>
        <p15:guide id="11" pos="347" userDrawn="1">
          <p15:clr>
            <a:srgbClr val="F26B43"/>
          </p15:clr>
        </p15:guide>
        <p15:guide id="12" pos="7333" userDrawn="1">
          <p15:clr>
            <a:srgbClr val="F26B43"/>
          </p15:clr>
        </p15:guide>
        <p15:guide id="13" orient="horz" pos="867" userDrawn="1">
          <p15:clr>
            <a:srgbClr val="F26B43"/>
          </p15:clr>
        </p15:guide>
        <p15:guide id="14" orient="horz" pos="981" userDrawn="1">
          <p15:clr>
            <a:srgbClr val="F26B43"/>
          </p15:clr>
        </p15:guide>
        <p15:guide id="15" orient="horz" pos="109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sv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17.pn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18.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17.png"/><Relationship Id="rId7"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2.svg"/><Relationship Id="rId4" Type="http://schemas.openxmlformats.org/officeDocument/2006/relationships/image" Target="../media/image18.svg"/><Relationship Id="rId9"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7.png"/><Relationship Id="rId7" Type="http://schemas.openxmlformats.org/officeDocument/2006/relationships/image" Target="../media/image31.png"/><Relationship Id="rId12" Type="http://schemas.openxmlformats.org/officeDocument/2006/relationships/image" Target="../media/image22.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1.png"/><Relationship Id="rId5" Type="http://schemas.openxmlformats.org/officeDocument/2006/relationships/image" Target="../media/image19.png"/><Relationship Id="rId10" Type="http://schemas.openxmlformats.org/officeDocument/2006/relationships/image" Target="../media/image30.svg"/><Relationship Id="rId4" Type="http://schemas.openxmlformats.org/officeDocument/2006/relationships/image" Target="../media/image18.svg"/><Relationship Id="rId9"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17.png"/><Relationship Id="rId7" Type="http://schemas.openxmlformats.org/officeDocument/2006/relationships/image" Target="../media/image29.png"/><Relationship Id="rId12" Type="http://schemas.openxmlformats.org/officeDocument/2006/relationships/image" Target="../media/image22.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1.png"/><Relationship Id="rId5" Type="http://schemas.openxmlformats.org/officeDocument/2006/relationships/image" Target="../media/image19.png"/><Relationship Id="rId10" Type="http://schemas.openxmlformats.org/officeDocument/2006/relationships/image" Target="../media/image32.svg"/><Relationship Id="rId4" Type="http://schemas.openxmlformats.org/officeDocument/2006/relationships/image" Target="../media/image18.svg"/><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svg"/><Relationship Id="rId3" Type="http://schemas.microsoft.com/office/2018/10/relationships/comments" Target="../comments/modernComment_2812_1409154F.xml"/><Relationship Id="rId7" Type="http://schemas.openxmlformats.org/officeDocument/2006/relationships/image" Target="../media/image18.svg"/><Relationship Id="rId12"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17.png"/><Relationship Id="rId11" Type="http://schemas.openxmlformats.org/officeDocument/2006/relationships/image" Target="../media/image35.svg"/><Relationship Id="rId5" Type="http://schemas.microsoft.com/office/2007/relationships/hdphoto" Target="../media/hdphoto1.wdp"/><Relationship Id="rId10"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20.svg"/></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svg"/><Relationship Id="rId3" Type="http://schemas.microsoft.com/office/2018/10/relationships/comments" Target="../comments/modernComment_2813_83959B88.xml"/><Relationship Id="rId7" Type="http://schemas.microsoft.com/office/2007/relationships/hdphoto" Target="../media/hdphoto2.wdp"/><Relationship Id="rId12"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33.png"/><Relationship Id="rId11" Type="http://schemas.openxmlformats.org/officeDocument/2006/relationships/image" Target="../media/image35.svg"/><Relationship Id="rId5" Type="http://schemas.openxmlformats.org/officeDocument/2006/relationships/image" Target="../media/image18.svg"/><Relationship Id="rId10" Type="http://schemas.openxmlformats.org/officeDocument/2006/relationships/image" Target="../media/image34.png"/><Relationship Id="rId4" Type="http://schemas.openxmlformats.org/officeDocument/2006/relationships/image" Target="../media/image17.png"/><Relationship Id="rId9" Type="http://schemas.openxmlformats.org/officeDocument/2006/relationships/image" Target="../media/image20.svg"/></Relationships>
</file>

<file path=ppt/slides/_rels/slide21.xml.rels><?xml version="1.0" encoding="UTF-8" standalone="yes"?>
<Relationships xmlns="http://schemas.openxmlformats.org/package/2006/relationships"><Relationship Id="rId3" Type="http://schemas.microsoft.com/office/2018/10/relationships/comments" Target="../comments/modernComment_2825_DDBA697F.xml"/><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18/10/relationships/comments" Target="../comments/modernComment_27F8_4DA8735F.xml"/><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hyperlink" Target="https://www.youtube.com/playlist?list=PLP7fkvyH8qQeJ84iHfOLOfC_EwYCrjjsK"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CD152771-5593-1C68-C3FF-67F2A158AE3C}"/>
              </a:ext>
            </a:extLst>
          </p:cNvPr>
          <p:cNvSpPr>
            <a:spLocks noGrp="1"/>
          </p:cNvSpPr>
          <p:nvPr>
            <p:ph type="sldNum" sz="quarter" idx="17"/>
          </p:nvPr>
        </p:nvSpPr>
        <p:spPr>
          <a:xfrm>
            <a:off x="11231223" y="6308769"/>
            <a:ext cx="402603" cy="365125"/>
          </a:xfrm>
        </p:spPr>
        <p:txBody>
          <a:bodyPr/>
          <a:lstStyle/>
          <a:p>
            <a:fld id="{2557C461-8C51-4D9D-8FC8-E809BEA51BC7}" type="slidenum">
              <a:rPr lang="en-GB" smtClean="0"/>
              <a:pPr/>
              <a:t>1</a:t>
            </a:fld>
            <a:endParaRPr lang="en-GB"/>
          </a:p>
        </p:txBody>
      </p:sp>
      <p:sp>
        <p:nvSpPr>
          <p:cNvPr id="11" name="Title 10">
            <a:extLst>
              <a:ext uri="{FF2B5EF4-FFF2-40B4-BE49-F238E27FC236}">
                <a16:creationId xmlns:a16="http://schemas.microsoft.com/office/drawing/2014/main" id="{EDFF3396-3A80-6126-C165-B17F00CA07BF}"/>
              </a:ext>
            </a:extLst>
          </p:cNvPr>
          <p:cNvSpPr>
            <a:spLocks noGrp="1"/>
          </p:cNvSpPr>
          <p:nvPr>
            <p:ph type="ctrTitle"/>
          </p:nvPr>
        </p:nvSpPr>
        <p:spPr>
          <a:xfrm>
            <a:off x="6461157" y="1051878"/>
            <a:ext cx="5494281" cy="2388235"/>
          </a:xfrm>
        </p:spPr>
        <p:txBody>
          <a:bodyPr/>
          <a:lstStyle/>
          <a:p>
            <a:r>
              <a:rPr lang="en-GB" noProof="0" dirty="0"/>
              <a:t>NCCS – Public consultation on risk assessment methodologies</a:t>
            </a:r>
          </a:p>
        </p:txBody>
      </p:sp>
      <p:sp>
        <p:nvSpPr>
          <p:cNvPr id="5" name="Picture Placeholder 4">
            <a:extLst>
              <a:ext uri="{FF2B5EF4-FFF2-40B4-BE49-F238E27FC236}">
                <a16:creationId xmlns:a16="http://schemas.microsoft.com/office/drawing/2014/main" id="{0ECF8C50-0336-5557-09BE-10394E850E43}"/>
              </a:ext>
            </a:extLst>
          </p:cNvPr>
          <p:cNvSpPr>
            <a:spLocks noGrp="1"/>
          </p:cNvSpPr>
          <p:nvPr>
            <p:ph type="pic" sz="quarter" idx="14"/>
          </p:nvPr>
        </p:nvSpPr>
        <p:spPr/>
        <p:txBody>
          <a:bodyPr/>
          <a:lstStyle/>
          <a:p>
            <a:endParaRPr lang="en-GB"/>
          </a:p>
        </p:txBody>
      </p:sp>
    </p:spTree>
    <p:extLst>
      <p:ext uri="{BB962C8B-B14F-4D97-AF65-F5344CB8AC3E}">
        <p14:creationId xmlns:p14="http://schemas.microsoft.com/office/powerpoint/2010/main" val="38468203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628F4-5325-00D3-6AB2-F8BF1FD1D9AA}"/>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0F81DFE6-C2AC-2FCC-7C68-253EE7CB203D}"/>
              </a:ext>
            </a:extLst>
          </p:cNvPr>
          <p:cNvSpPr>
            <a:spLocks noGrp="1"/>
          </p:cNvSpPr>
          <p:nvPr>
            <p:ph type="ftr" sz="quarter" idx="4294967295"/>
          </p:nvPr>
        </p:nvSpPr>
        <p:spPr>
          <a:xfrm>
            <a:off x="558175" y="6303966"/>
            <a:ext cx="3899800" cy="365124"/>
          </a:xfrm>
          <a:prstGeom prst="rect">
            <a:avLst/>
          </a:prstGeom>
        </p:spPr>
        <p:txBody>
          <a:bodyPr vert="horz" lIns="91440" tIns="0" rIns="91440" bIns="0" rtlCol="0" anchor="b"/>
          <a:lstStyle>
            <a:defPPr>
              <a:defRPr lang="en-US"/>
            </a:defPPr>
            <a:lvl1pPr marL="0" algn="l" defTabSz="914400" rtl="0" eaLnBrk="1" latinLnBrk="0" hangingPunct="1">
              <a:defRPr sz="8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Risk Assessment Processes</a:t>
            </a:r>
          </a:p>
        </p:txBody>
      </p:sp>
      <p:sp>
        <p:nvSpPr>
          <p:cNvPr id="4" name="Slide Number Placeholder 3">
            <a:extLst>
              <a:ext uri="{FF2B5EF4-FFF2-40B4-BE49-F238E27FC236}">
                <a16:creationId xmlns:a16="http://schemas.microsoft.com/office/drawing/2014/main" id="{012B0C1B-1E97-86C3-1AD5-7D40A44A3001}"/>
              </a:ext>
            </a:extLst>
          </p:cNvPr>
          <p:cNvSpPr>
            <a:spLocks noGrp="1"/>
          </p:cNvSpPr>
          <p:nvPr>
            <p:ph type="sldNum" sz="quarter" idx="17"/>
          </p:nvPr>
        </p:nvSpPr>
        <p:spPr>
          <a:xfrm>
            <a:off x="11231223" y="6308769"/>
            <a:ext cx="402603" cy="365125"/>
          </a:xfrm>
        </p:spPr>
        <p:txBody>
          <a:bodyPr/>
          <a:lstStyle/>
          <a:p>
            <a:fld id="{2557C461-8C51-4D9D-8FC8-E809BEA51BC7}" type="slidenum">
              <a:rPr lang="en-GB" smtClean="0"/>
              <a:pPr/>
              <a:t>10</a:t>
            </a:fld>
            <a:endParaRPr lang="en-GB"/>
          </a:p>
        </p:txBody>
      </p:sp>
      <p:sp>
        <p:nvSpPr>
          <p:cNvPr id="2" name="Title 1">
            <a:extLst>
              <a:ext uri="{FF2B5EF4-FFF2-40B4-BE49-F238E27FC236}">
                <a16:creationId xmlns:a16="http://schemas.microsoft.com/office/drawing/2014/main" id="{11438BBD-7FF0-6CFD-2192-9F5E18853F27}"/>
              </a:ext>
            </a:extLst>
          </p:cNvPr>
          <p:cNvSpPr>
            <a:spLocks noGrp="1"/>
          </p:cNvSpPr>
          <p:nvPr>
            <p:ph type="ctrTitle"/>
          </p:nvPr>
        </p:nvSpPr>
        <p:spPr>
          <a:xfrm>
            <a:off x="1724343" y="1736724"/>
            <a:ext cx="5387658" cy="3423366"/>
          </a:xfrm>
        </p:spPr>
        <p:txBody>
          <a:bodyPr anchor="t" anchorCtr="0">
            <a:normAutofit/>
          </a:bodyPr>
          <a:lstStyle/>
          <a:p>
            <a:r>
              <a:rPr lang="en-GB" noProof="0" dirty="0"/>
              <a:t>Risk Assessment Processes</a:t>
            </a:r>
          </a:p>
        </p:txBody>
      </p:sp>
      <p:sp>
        <p:nvSpPr>
          <p:cNvPr id="5" name="Picture Placeholder 4">
            <a:extLst>
              <a:ext uri="{FF2B5EF4-FFF2-40B4-BE49-F238E27FC236}">
                <a16:creationId xmlns:a16="http://schemas.microsoft.com/office/drawing/2014/main" id="{146648AE-860C-5E29-D52D-BCB12088CA53}"/>
              </a:ext>
            </a:extLst>
          </p:cNvPr>
          <p:cNvSpPr>
            <a:spLocks noGrp="1"/>
          </p:cNvSpPr>
          <p:nvPr>
            <p:ph type="pic" sz="quarter" idx="14"/>
          </p:nvPr>
        </p:nvSpPr>
        <p:spPr>
          <a:solidFill>
            <a:schemeClr val="accent3"/>
          </a:solidFill>
        </p:spPr>
        <p:txBody>
          <a:bodyPr/>
          <a:lstStyle/>
          <a:p>
            <a:endParaRPr lang="en-GB"/>
          </a:p>
        </p:txBody>
      </p:sp>
      <p:sp>
        <p:nvSpPr>
          <p:cNvPr id="6" name="Title 10">
            <a:extLst>
              <a:ext uri="{FF2B5EF4-FFF2-40B4-BE49-F238E27FC236}">
                <a16:creationId xmlns:a16="http://schemas.microsoft.com/office/drawing/2014/main" id="{B33AE859-B93B-0405-354F-F5D1F92497A9}"/>
              </a:ext>
            </a:extLst>
          </p:cNvPr>
          <p:cNvSpPr txBox="1">
            <a:spLocks/>
          </p:cNvSpPr>
          <p:nvPr/>
        </p:nvSpPr>
        <p:spPr>
          <a:xfrm>
            <a:off x="345533" y="1736724"/>
            <a:ext cx="804461" cy="7821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algn="r"/>
            <a:r>
              <a:rPr lang="en-US" dirty="0">
                <a:solidFill>
                  <a:schemeClr val="accent3"/>
                </a:solidFill>
              </a:rPr>
              <a:t>2</a:t>
            </a:r>
            <a:endParaRPr lang="en-GB" dirty="0">
              <a:solidFill>
                <a:schemeClr val="accent3"/>
              </a:solidFill>
            </a:endParaRPr>
          </a:p>
        </p:txBody>
      </p:sp>
    </p:spTree>
    <p:extLst>
      <p:ext uri="{BB962C8B-B14F-4D97-AF65-F5344CB8AC3E}">
        <p14:creationId xmlns:p14="http://schemas.microsoft.com/office/powerpoint/2010/main" val="231295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2" name="Straight Arrow Connector 181">
            <a:extLst>
              <a:ext uri="{FF2B5EF4-FFF2-40B4-BE49-F238E27FC236}">
                <a16:creationId xmlns:a16="http://schemas.microsoft.com/office/drawing/2014/main" id="{05386F66-E8D1-33B0-071A-AE7113558257}"/>
              </a:ext>
            </a:extLst>
          </p:cNvPr>
          <p:cNvCxnSpPr>
            <a:cxnSpLocks/>
            <a:endCxn id="83" idx="1"/>
          </p:cNvCxnSpPr>
          <p:nvPr/>
        </p:nvCxnSpPr>
        <p:spPr>
          <a:xfrm>
            <a:off x="9362589" y="3667688"/>
            <a:ext cx="950155" cy="0"/>
          </a:xfrm>
          <a:prstGeom prst="straightConnector1">
            <a:avLst/>
          </a:prstGeom>
          <a:ln w="25400" cap="rnd">
            <a:solidFill>
              <a:schemeClr val="accent2">
                <a:lumMod val="60000"/>
                <a:lumOff val="40000"/>
              </a:schemeClr>
            </a:solidFill>
            <a:prstDash val="sysDot"/>
            <a:round/>
            <a:tailEnd type="triangle"/>
          </a:ln>
        </p:spPr>
        <p:style>
          <a:lnRef idx="2">
            <a:schemeClr val="accent1"/>
          </a:lnRef>
          <a:fillRef idx="0">
            <a:schemeClr val="accent1"/>
          </a:fillRef>
          <a:effectRef idx="1">
            <a:schemeClr val="accent1"/>
          </a:effectRef>
          <a:fontRef idx="minor">
            <a:schemeClr val="tx1"/>
          </a:fontRef>
        </p:style>
      </p:cxnSp>
      <p:sp>
        <p:nvSpPr>
          <p:cNvPr id="171" name="Rectangle 170">
            <a:extLst>
              <a:ext uri="{FF2B5EF4-FFF2-40B4-BE49-F238E27FC236}">
                <a16:creationId xmlns:a16="http://schemas.microsoft.com/office/drawing/2014/main" id="{36F6C9A4-D01A-62ED-AAE5-F1797F1FDB3E}"/>
              </a:ext>
            </a:extLst>
          </p:cNvPr>
          <p:cNvSpPr/>
          <p:nvPr/>
        </p:nvSpPr>
        <p:spPr>
          <a:xfrm>
            <a:off x="6003188" y="5377973"/>
            <a:ext cx="5730997" cy="817563"/>
          </a:xfrm>
          <a:prstGeom prst="rect">
            <a:avLst/>
          </a:prstGeom>
          <a:solidFill>
            <a:schemeClr val="bg1"/>
          </a:solidFill>
          <a:ln w="25400" cap="rnd">
            <a:solidFill>
              <a:srgbClr val="25CAD2"/>
            </a:solidFill>
            <a:prstDash val="sysDot"/>
            <a:round/>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88" name="Rectangle 87">
            <a:extLst>
              <a:ext uri="{FF2B5EF4-FFF2-40B4-BE49-F238E27FC236}">
                <a16:creationId xmlns:a16="http://schemas.microsoft.com/office/drawing/2014/main" id="{6AA2ABFE-9556-D577-24B8-13E6BCDD0BC0}"/>
              </a:ext>
            </a:extLst>
          </p:cNvPr>
          <p:cNvSpPr/>
          <p:nvPr/>
        </p:nvSpPr>
        <p:spPr>
          <a:xfrm>
            <a:off x="869950" y="2220890"/>
            <a:ext cx="4546600" cy="817563"/>
          </a:xfrm>
          <a:prstGeom prst="rect">
            <a:avLst/>
          </a:prstGeom>
          <a:solidFill>
            <a:schemeClr val="bg1"/>
          </a:solidFill>
          <a:ln w="25400" cap="rnd">
            <a:solidFill>
              <a:schemeClr val="accent1">
                <a:lumMod val="60000"/>
                <a:lumOff val="40000"/>
              </a:schemeClr>
            </a:solidFill>
            <a:prstDash val="sysDot"/>
            <a:round/>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7" name="Title 6">
            <a:extLst>
              <a:ext uri="{FF2B5EF4-FFF2-40B4-BE49-F238E27FC236}">
                <a16:creationId xmlns:a16="http://schemas.microsoft.com/office/drawing/2014/main" id="{FACB7F4E-70D7-118F-DE1C-2B3C72FCFEB2}"/>
              </a:ext>
            </a:extLst>
          </p:cNvPr>
          <p:cNvSpPr>
            <a:spLocks noGrp="1"/>
          </p:cNvSpPr>
          <p:nvPr>
            <p:ph type="title"/>
          </p:nvPr>
        </p:nvSpPr>
        <p:spPr/>
        <p:txBody>
          <a:bodyPr/>
          <a:lstStyle/>
          <a:p>
            <a:r>
              <a:rPr lang="en-GB" dirty="0"/>
              <a:t>Cybersecurity risk assessment cycle </a:t>
            </a:r>
          </a:p>
        </p:txBody>
      </p:sp>
      <p:sp>
        <p:nvSpPr>
          <p:cNvPr id="3" name="Slide Number Placeholder 2">
            <a:extLst>
              <a:ext uri="{FF2B5EF4-FFF2-40B4-BE49-F238E27FC236}">
                <a16:creationId xmlns:a16="http://schemas.microsoft.com/office/drawing/2014/main" id="{715EE17A-76DB-B173-11F0-7AAC8438BC8D}"/>
              </a:ext>
            </a:extLst>
          </p:cNvPr>
          <p:cNvSpPr>
            <a:spLocks noGrp="1"/>
          </p:cNvSpPr>
          <p:nvPr>
            <p:ph type="sldNum" sz="quarter" idx="12"/>
          </p:nvPr>
        </p:nvSpPr>
        <p:spPr/>
        <p:txBody>
          <a:bodyPr/>
          <a:lstStyle/>
          <a:p>
            <a:fld id="{2557C461-8C51-4D9D-8FC8-E809BEA51BC7}" type="slidenum">
              <a:rPr lang="en-GB" smtClean="0"/>
              <a:t>11</a:t>
            </a:fld>
            <a:endParaRPr lang="en-GB"/>
          </a:p>
        </p:txBody>
      </p:sp>
      <p:sp>
        <p:nvSpPr>
          <p:cNvPr id="69" name="Rettangolo 93">
            <a:extLst>
              <a:ext uri="{FF2B5EF4-FFF2-40B4-BE49-F238E27FC236}">
                <a16:creationId xmlns:a16="http://schemas.microsoft.com/office/drawing/2014/main" id="{3F490061-A693-6E2F-9301-694868241E46}"/>
              </a:ext>
            </a:extLst>
          </p:cNvPr>
          <p:cNvSpPr/>
          <p:nvPr/>
        </p:nvSpPr>
        <p:spPr>
          <a:xfrm>
            <a:off x="2063250" y="1444030"/>
            <a:ext cx="2160000" cy="540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36000" bIns="36000" rtlCol="0" anchor="ctr"/>
          <a:lstStyle/>
          <a:p>
            <a:r>
              <a:rPr lang="it-IT" sz="1000" dirty="0">
                <a:cs typeface="Times New Roman" panose="02020603050405020304" pitchFamily="18" charset="0"/>
              </a:rPr>
              <a:t>Union-wide cybersecurity risk assessment</a:t>
            </a:r>
          </a:p>
          <a:p>
            <a:r>
              <a:rPr lang="it-IT" sz="1000" dirty="0">
                <a:cs typeface="Times New Roman" panose="02020603050405020304" pitchFamily="18" charset="0"/>
              </a:rPr>
              <a:t>(</a:t>
            </a:r>
            <a:r>
              <a:rPr lang="it-IT" sz="1000" i="1" dirty="0">
                <a:cs typeface="Times New Roman" panose="02020603050405020304" pitchFamily="18" charset="0"/>
              </a:rPr>
              <a:t>Art. 19</a:t>
            </a:r>
            <a:r>
              <a:rPr lang="it-IT" sz="1000" dirty="0">
                <a:cs typeface="Times New Roman" panose="02020603050405020304" pitchFamily="18" charset="0"/>
              </a:rPr>
              <a:t>)</a:t>
            </a:r>
          </a:p>
        </p:txBody>
      </p:sp>
      <p:grpSp>
        <p:nvGrpSpPr>
          <p:cNvPr id="139" name="Group 138">
            <a:extLst>
              <a:ext uri="{FF2B5EF4-FFF2-40B4-BE49-F238E27FC236}">
                <a16:creationId xmlns:a16="http://schemas.microsoft.com/office/drawing/2014/main" id="{D8F82092-4B53-114F-3805-02B7A7F2E4DD}"/>
              </a:ext>
            </a:extLst>
          </p:cNvPr>
          <p:cNvGrpSpPr/>
          <p:nvPr/>
        </p:nvGrpSpPr>
        <p:grpSpPr>
          <a:xfrm>
            <a:off x="942284" y="2413881"/>
            <a:ext cx="4401932" cy="540000"/>
            <a:chOff x="935431" y="2413881"/>
            <a:chExt cx="4401932" cy="540000"/>
          </a:xfrm>
        </p:grpSpPr>
        <p:sp>
          <p:nvSpPr>
            <p:cNvPr id="70" name="Rettangolo 94">
              <a:extLst>
                <a:ext uri="{FF2B5EF4-FFF2-40B4-BE49-F238E27FC236}">
                  <a16:creationId xmlns:a16="http://schemas.microsoft.com/office/drawing/2014/main" id="{7EA58642-1082-DAB6-9EE6-DFDDF982346D}"/>
                </a:ext>
              </a:extLst>
            </p:cNvPr>
            <p:cNvSpPr/>
            <p:nvPr/>
          </p:nvSpPr>
          <p:spPr>
            <a:xfrm>
              <a:off x="935431" y="2413881"/>
              <a:ext cx="2160000" cy="540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36000" bIns="36000" rtlCol="0" anchor="ctr"/>
            <a:lstStyle/>
            <a:p>
              <a:r>
                <a:rPr lang="it-IT" sz="1000" dirty="0">
                  <a:cs typeface="Times New Roman" panose="02020603050405020304" pitchFamily="18" charset="0"/>
                </a:rPr>
                <a:t>ECII and thresholds to identify </a:t>
              </a:r>
              <a:br>
                <a:rPr lang="it-IT" sz="1000" dirty="0">
                  <a:cs typeface="Times New Roman" panose="02020603050405020304" pitchFamily="18" charset="0"/>
                </a:rPr>
              </a:br>
              <a:r>
                <a:rPr lang="it-IT" sz="1000" dirty="0">
                  <a:cs typeface="Times New Roman" panose="02020603050405020304" pitchFamily="18" charset="0"/>
                </a:rPr>
                <a:t>high-impact entities &amp; critical-impact entities</a:t>
              </a:r>
            </a:p>
          </p:txBody>
        </p:sp>
        <p:sp>
          <p:nvSpPr>
            <p:cNvPr id="71" name="Rettangolo 95">
              <a:extLst>
                <a:ext uri="{FF2B5EF4-FFF2-40B4-BE49-F238E27FC236}">
                  <a16:creationId xmlns:a16="http://schemas.microsoft.com/office/drawing/2014/main" id="{CAC02BD8-88F8-943C-56BC-CCFE88E8302F}"/>
                </a:ext>
              </a:extLst>
            </p:cNvPr>
            <p:cNvSpPr/>
            <p:nvPr/>
          </p:nvSpPr>
          <p:spPr>
            <a:xfrm>
              <a:off x="3177363" y="2413881"/>
              <a:ext cx="2160000" cy="540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36000" bIns="36000" rtlCol="0" anchor="ctr"/>
            <a:lstStyle/>
            <a:p>
              <a:r>
                <a:rPr lang="it-IT" sz="1000" dirty="0">
                  <a:cs typeface="Times New Roman" panose="02020603050405020304" pitchFamily="18" charset="0"/>
                </a:rPr>
                <a:t>Union-wide high-impact processes and critical-impact </a:t>
              </a:r>
              <a:r>
                <a:rPr lang="en-GB" sz="1000" dirty="0">
                  <a:cs typeface="Times New Roman" panose="02020603050405020304" pitchFamily="18" charset="0"/>
                </a:rPr>
                <a:t>processes</a:t>
              </a:r>
            </a:p>
          </p:txBody>
        </p:sp>
      </p:grpSp>
      <p:sp>
        <p:nvSpPr>
          <p:cNvPr id="72" name="Rettangolo 155">
            <a:extLst>
              <a:ext uri="{FF2B5EF4-FFF2-40B4-BE49-F238E27FC236}">
                <a16:creationId xmlns:a16="http://schemas.microsoft.com/office/drawing/2014/main" id="{AE7C11BF-3408-DB2C-9109-85BA5699AD97}"/>
              </a:ext>
            </a:extLst>
          </p:cNvPr>
          <p:cNvSpPr/>
          <p:nvPr/>
        </p:nvSpPr>
        <p:spPr>
          <a:xfrm>
            <a:off x="6096000" y="3397688"/>
            <a:ext cx="1388529" cy="540000"/>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36000" bIns="36000" rtlCol="0" anchor="ctr"/>
          <a:lstStyle/>
          <a:p>
            <a:r>
              <a:rPr lang="it-IT" sz="1000" dirty="0">
                <a:cs typeface="Times New Roman" panose="02020603050405020304" pitchFamily="18" charset="0"/>
              </a:rPr>
              <a:t>Regional cybersecurity risk assessment</a:t>
            </a:r>
          </a:p>
          <a:p>
            <a:r>
              <a:rPr lang="it-IT" sz="1000" dirty="0">
                <a:cs typeface="Times New Roman" panose="02020603050405020304" pitchFamily="18" charset="0"/>
              </a:rPr>
              <a:t>(</a:t>
            </a:r>
            <a:r>
              <a:rPr lang="it-IT" sz="1000" i="1" dirty="0">
                <a:cs typeface="Times New Roman" panose="02020603050405020304" pitchFamily="18" charset="0"/>
              </a:rPr>
              <a:t>Art. 21</a:t>
            </a:r>
            <a:r>
              <a:rPr lang="it-IT" sz="1000" dirty="0">
                <a:cs typeface="Times New Roman" panose="02020603050405020304" pitchFamily="18" charset="0"/>
              </a:rPr>
              <a:t>)</a:t>
            </a:r>
          </a:p>
        </p:txBody>
      </p:sp>
      <p:sp>
        <p:nvSpPr>
          <p:cNvPr id="73" name="Rettangolo 207">
            <a:extLst>
              <a:ext uri="{FF2B5EF4-FFF2-40B4-BE49-F238E27FC236}">
                <a16:creationId xmlns:a16="http://schemas.microsoft.com/office/drawing/2014/main" id="{F978F0B1-3FD5-B1DE-A8DD-FC50280D21AC}"/>
              </a:ext>
            </a:extLst>
          </p:cNvPr>
          <p:cNvSpPr/>
          <p:nvPr/>
        </p:nvSpPr>
        <p:spPr>
          <a:xfrm>
            <a:off x="8152744" y="3397688"/>
            <a:ext cx="1597956" cy="540000"/>
          </a:xfrm>
          <a:prstGeom prst="round1Rect">
            <a:avLst>
              <a:gd name="adj" fmla="val 42537"/>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36000" bIns="36000" rtlCol="0" anchor="ctr"/>
          <a:lstStyle/>
          <a:p>
            <a:r>
              <a:rPr lang="en-US" sz="1000" dirty="0">
                <a:cs typeface="Times New Roman" panose="02020603050405020304" pitchFamily="18" charset="0"/>
              </a:rPr>
              <a:t>Regional cybersecurity risk assessment report</a:t>
            </a:r>
            <a:endParaRPr lang="it-IT" sz="1000" dirty="0">
              <a:cs typeface="Times New Roman" panose="02020603050405020304" pitchFamily="18" charset="0"/>
            </a:endParaRPr>
          </a:p>
        </p:txBody>
      </p:sp>
      <p:sp>
        <p:nvSpPr>
          <p:cNvPr id="74" name="Rettangolo 211">
            <a:extLst>
              <a:ext uri="{FF2B5EF4-FFF2-40B4-BE49-F238E27FC236}">
                <a16:creationId xmlns:a16="http://schemas.microsoft.com/office/drawing/2014/main" id="{E1E165B4-600D-F1CF-2A00-6BB5407CB042}"/>
              </a:ext>
            </a:extLst>
          </p:cNvPr>
          <p:cNvSpPr/>
          <p:nvPr/>
        </p:nvSpPr>
        <p:spPr>
          <a:xfrm>
            <a:off x="3602249" y="5593315"/>
            <a:ext cx="1729817" cy="540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36000" bIns="36000" rtlCol="0" anchor="ctr"/>
          <a:lstStyle/>
          <a:p>
            <a:r>
              <a:rPr lang="it-IT" sz="1000" dirty="0">
                <a:cs typeface="Times New Roman" panose="02020603050405020304" pitchFamily="18" charset="0"/>
              </a:rPr>
              <a:t>Cybersecurity risk management at entity level</a:t>
            </a:r>
          </a:p>
          <a:p>
            <a:r>
              <a:rPr lang="it-IT" sz="1000" dirty="0">
                <a:cs typeface="Times New Roman" panose="02020603050405020304" pitchFamily="18" charset="0"/>
              </a:rPr>
              <a:t>(</a:t>
            </a:r>
            <a:r>
              <a:rPr lang="it-IT" sz="1000" i="1" dirty="0">
                <a:cs typeface="Times New Roman" panose="02020603050405020304" pitchFamily="18" charset="0"/>
              </a:rPr>
              <a:t>Art. 26</a:t>
            </a:r>
            <a:r>
              <a:rPr lang="it-IT" sz="1000" dirty="0">
                <a:cs typeface="Times New Roman" panose="02020603050405020304" pitchFamily="18" charset="0"/>
              </a:rPr>
              <a:t>)</a:t>
            </a:r>
          </a:p>
        </p:txBody>
      </p:sp>
      <p:sp>
        <p:nvSpPr>
          <p:cNvPr id="75" name="Rettangolo 119">
            <a:extLst>
              <a:ext uri="{FF2B5EF4-FFF2-40B4-BE49-F238E27FC236}">
                <a16:creationId xmlns:a16="http://schemas.microsoft.com/office/drawing/2014/main" id="{6AF44DA2-33FD-1CE4-0DBA-E8AAA9A177A2}"/>
              </a:ext>
            </a:extLst>
          </p:cNvPr>
          <p:cNvSpPr/>
          <p:nvPr/>
        </p:nvSpPr>
        <p:spPr>
          <a:xfrm>
            <a:off x="7260826" y="4456428"/>
            <a:ext cx="2160000" cy="540000"/>
          </a:xfrm>
          <a:prstGeom prst="round1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36000" bIns="36000" rtlCol="0" anchor="ctr"/>
          <a:lstStyle/>
          <a:p>
            <a:r>
              <a:rPr lang="it-IT" sz="1000" dirty="0">
                <a:cs typeface="Times New Roman" panose="02020603050405020304" pitchFamily="18" charset="0"/>
              </a:rPr>
              <a:t>Member State cybersecurity risk assessment report</a:t>
            </a:r>
          </a:p>
        </p:txBody>
      </p:sp>
      <p:sp>
        <p:nvSpPr>
          <p:cNvPr id="76" name="Rettangolo 189">
            <a:extLst>
              <a:ext uri="{FF2B5EF4-FFF2-40B4-BE49-F238E27FC236}">
                <a16:creationId xmlns:a16="http://schemas.microsoft.com/office/drawing/2014/main" id="{7DC5AFE1-11DA-0ED4-A284-85F162135D62}"/>
              </a:ext>
            </a:extLst>
          </p:cNvPr>
          <p:cNvSpPr/>
          <p:nvPr/>
        </p:nvSpPr>
        <p:spPr>
          <a:xfrm>
            <a:off x="2063250" y="4456428"/>
            <a:ext cx="2160000" cy="540000"/>
          </a:xfrm>
          <a:prstGeom prst="rect">
            <a:avLst/>
          </a:prstGeom>
          <a:solidFill>
            <a:srgbClr val="3D3D3D"/>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36000" bIns="36000" rtlCol="0" anchor="ctr"/>
          <a:lstStyle/>
          <a:p>
            <a:r>
              <a:rPr lang="it-IT" sz="1000" dirty="0" err="1">
                <a:cs typeface="Times New Roman" panose="02020603050405020304" pitchFamily="18" charset="0"/>
              </a:rPr>
              <a:t>Identification</a:t>
            </a:r>
            <a:r>
              <a:rPr lang="it-IT" sz="1000" dirty="0">
                <a:cs typeface="Times New Roman" panose="02020603050405020304" pitchFamily="18" charset="0"/>
              </a:rPr>
              <a:t> of high-impact </a:t>
            </a:r>
            <a:r>
              <a:rPr lang="it-IT" sz="1000" dirty="0" err="1">
                <a:cs typeface="Times New Roman" panose="02020603050405020304" pitchFamily="18" charset="0"/>
              </a:rPr>
              <a:t>entities</a:t>
            </a:r>
            <a:r>
              <a:rPr lang="it-IT" sz="1000" dirty="0">
                <a:cs typeface="Times New Roman" panose="02020603050405020304" pitchFamily="18" charset="0"/>
              </a:rPr>
              <a:t> and </a:t>
            </a:r>
            <a:r>
              <a:rPr lang="it-IT" sz="1000" dirty="0" err="1">
                <a:cs typeface="Times New Roman" panose="02020603050405020304" pitchFamily="18" charset="0"/>
              </a:rPr>
              <a:t>critical</a:t>
            </a:r>
            <a:r>
              <a:rPr lang="it-IT" sz="1000" dirty="0">
                <a:cs typeface="Times New Roman" panose="02020603050405020304" pitchFamily="18" charset="0"/>
              </a:rPr>
              <a:t>-impact </a:t>
            </a:r>
            <a:r>
              <a:rPr lang="it-IT" sz="1000" dirty="0" err="1">
                <a:cs typeface="Times New Roman" panose="02020603050405020304" pitchFamily="18" charset="0"/>
              </a:rPr>
              <a:t>entities</a:t>
            </a:r>
            <a:endParaRPr lang="it-IT" sz="1000" dirty="0">
              <a:cs typeface="Times New Roman" panose="02020603050405020304" pitchFamily="18" charset="0"/>
            </a:endParaRPr>
          </a:p>
          <a:p>
            <a:r>
              <a:rPr lang="it-IT" sz="1000" dirty="0">
                <a:cs typeface="Times New Roman" panose="02020603050405020304" pitchFamily="18" charset="0"/>
              </a:rPr>
              <a:t>(</a:t>
            </a:r>
            <a:r>
              <a:rPr lang="it-IT" sz="1000" i="1" dirty="0">
                <a:cs typeface="Times New Roman" panose="02020603050405020304" pitchFamily="18" charset="0"/>
              </a:rPr>
              <a:t>Art. 24</a:t>
            </a:r>
            <a:r>
              <a:rPr lang="it-IT" sz="1000" dirty="0">
                <a:cs typeface="Times New Roman" panose="02020603050405020304" pitchFamily="18" charset="0"/>
              </a:rPr>
              <a:t>)</a:t>
            </a:r>
          </a:p>
        </p:txBody>
      </p:sp>
      <p:grpSp>
        <p:nvGrpSpPr>
          <p:cNvPr id="160" name="Group 159">
            <a:extLst>
              <a:ext uri="{FF2B5EF4-FFF2-40B4-BE49-F238E27FC236}">
                <a16:creationId xmlns:a16="http://schemas.microsoft.com/office/drawing/2014/main" id="{4C2C5941-F9A1-A268-A410-65266A7B8521}"/>
              </a:ext>
            </a:extLst>
          </p:cNvPr>
          <p:cNvGrpSpPr/>
          <p:nvPr/>
        </p:nvGrpSpPr>
        <p:grpSpPr>
          <a:xfrm>
            <a:off x="6162255" y="5593315"/>
            <a:ext cx="5497231" cy="540000"/>
            <a:chOff x="5041475" y="5493908"/>
            <a:chExt cx="5497231" cy="540000"/>
          </a:xfrm>
          <a:solidFill>
            <a:schemeClr val="accent4"/>
          </a:solidFill>
        </p:grpSpPr>
        <p:sp>
          <p:nvSpPr>
            <p:cNvPr id="77" name="Rettangolo 212">
              <a:extLst>
                <a:ext uri="{FF2B5EF4-FFF2-40B4-BE49-F238E27FC236}">
                  <a16:creationId xmlns:a16="http://schemas.microsoft.com/office/drawing/2014/main" id="{2B40EDA7-7555-131B-D7BA-2846A9EE649D}"/>
                </a:ext>
              </a:extLst>
            </p:cNvPr>
            <p:cNvSpPr/>
            <p:nvPr/>
          </p:nvSpPr>
          <p:spPr>
            <a:xfrm>
              <a:off x="5041475" y="5493908"/>
              <a:ext cx="1587780" cy="540000"/>
            </a:xfrm>
            <a:prstGeom prst="round1Rect">
              <a:avLst>
                <a:gd name="adj" fmla="val 4606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36000" bIns="36000" rtlCol="0" anchor="ctr"/>
            <a:lstStyle/>
            <a:p>
              <a:r>
                <a:rPr lang="it-IT" sz="1000" dirty="0">
                  <a:cs typeface="Times New Roman" panose="02020603050405020304" pitchFamily="18" charset="0"/>
                </a:rPr>
                <a:t>List of selected controls</a:t>
              </a:r>
            </a:p>
          </p:txBody>
        </p:sp>
        <p:sp>
          <p:nvSpPr>
            <p:cNvPr id="78" name="Rettangolo 213">
              <a:extLst>
                <a:ext uri="{FF2B5EF4-FFF2-40B4-BE49-F238E27FC236}">
                  <a16:creationId xmlns:a16="http://schemas.microsoft.com/office/drawing/2014/main" id="{FC9DBD05-52B4-7390-3559-39CD8D5F7CD1}"/>
                </a:ext>
              </a:extLst>
            </p:cNvPr>
            <p:cNvSpPr/>
            <p:nvPr/>
          </p:nvSpPr>
          <p:spPr>
            <a:xfrm>
              <a:off x="6829484" y="5493908"/>
              <a:ext cx="1921214" cy="540000"/>
            </a:xfrm>
            <a:prstGeom prst="round1Rect">
              <a:avLst>
                <a:gd name="adj" fmla="val 43713"/>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36000" bIns="36000" rtlCol="0" anchor="ctr"/>
            <a:lstStyle/>
            <a:p>
              <a:r>
                <a:rPr lang="en-US" sz="1000" dirty="0">
                  <a:cs typeface="Times New Roman" panose="02020603050405020304" pitchFamily="18" charset="0"/>
                </a:rPr>
                <a:t>Risk estimate for high-impact and critical-impact processes – risk impact matrix</a:t>
              </a:r>
              <a:endParaRPr lang="it-IT" sz="1000" dirty="0">
                <a:cs typeface="Times New Roman" panose="02020603050405020304" pitchFamily="18" charset="0"/>
              </a:endParaRPr>
            </a:p>
          </p:txBody>
        </p:sp>
        <p:sp>
          <p:nvSpPr>
            <p:cNvPr id="79" name="Rettangolo 214">
              <a:extLst>
                <a:ext uri="{FF2B5EF4-FFF2-40B4-BE49-F238E27FC236}">
                  <a16:creationId xmlns:a16="http://schemas.microsoft.com/office/drawing/2014/main" id="{9AA8A66B-3097-FE77-EA74-1A0CED81AE96}"/>
                </a:ext>
              </a:extLst>
            </p:cNvPr>
            <p:cNvSpPr/>
            <p:nvPr/>
          </p:nvSpPr>
          <p:spPr>
            <a:xfrm>
              <a:off x="8950926" y="5493908"/>
              <a:ext cx="1587780" cy="540000"/>
            </a:xfrm>
            <a:prstGeom prst="round1Rect">
              <a:avLst>
                <a:gd name="adj" fmla="val 37834"/>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36000" bIns="36000" rtlCol="0" anchor="ctr"/>
            <a:lstStyle/>
            <a:p>
              <a:r>
                <a:rPr lang="en-US" sz="1000" dirty="0">
                  <a:cs typeface="Times New Roman" panose="02020603050405020304" pitchFamily="18" charset="0"/>
                </a:rPr>
                <a:t>List of critical ICT service providers for critical-impact processes</a:t>
              </a:r>
              <a:endParaRPr lang="it-IT" sz="1000" dirty="0">
                <a:cs typeface="Times New Roman" panose="02020603050405020304" pitchFamily="18" charset="0"/>
              </a:endParaRPr>
            </a:p>
          </p:txBody>
        </p:sp>
      </p:grpSp>
      <p:sp>
        <p:nvSpPr>
          <p:cNvPr id="80" name="Rettangolo 95">
            <a:extLst>
              <a:ext uri="{FF2B5EF4-FFF2-40B4-BE49-F238E27FC236}">
                <a16:creationId xmlns:a16="http://schemas.microsoft.com/office/drawing/2014/main" id="{6251588E-0AFC-6530-EC95-30E3900919DB}"/>
              </a:ext>
            </a:extLst>
          </p:cNvPr>
          <p:cNvSpPr/>
          <p:nvPr/>
        </p:nvSpPr>
        <p:spPr>
          <a:xfrm>
            <a:off x="7750035" y="1454675"/>
            <a:ext cx="2160000" cy="540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36000" bIns="36000" rtlCol="0" anchor="ctr"/>
          <a:lstStyle/>
          <a:p>
            <a:r>
              <a:rPr lang="it-IT" sz="1000" dirty="0">
                <a:cs typeface="Times New Roman" panose="02020603050405020304" pitchFamily="18" charset="0"/>
              </a:rPr>
              <a:t>Definition of minimum and advanced cybersecurity controls (</a:t>
            </a:r>
            <a:r>
              <a:rPr lang="it-IT" sz="1000" i="1" dirty="0">
                <a:cs typeface="Times New Roman" panose="02020603050405020304" pitchFamily="18" charset="0"/>
              </a:rPr>
              <a:t>Art. 29, 33</a:t>
            </a:r>
            <a:r>
              <a:rPr lang="it-IT" sz="1000" dirty="0">
                <a:cs typeface="Times New Roman" panose="02020603050405020304" pitchFamily="18" charset="0"/>
              </a:rPr>
              <a:t>)</a:t>
            </a:r>
          </a:p>
        </p:txBody>
      </p:sp>
      <p:sp>
        <p:nvSpPr>
          <p:cNvPr id="81" name="Rectangle: Single Corner Rounded 80">
            <a:extLst>
              <a:ext uri="{FF2B5EF4-FFF2-40B4-BE49-F238E27FC236}">
                <a16:creationId xmlns:a16="http://schemas.microsoft.com/office/drawing/2014/main" id="{0146E7C7-F33D-2413-9163-97BA39B9ACE0}"/>
              </a:ext>
            </a:extLst>
          </p:cNvPr>
          <p:cNvSpPr/>
          <p:nvPr/>
        </p:nvSpPr>
        <p:spPr>
          <a:xfrm>
            <a:off x="8152744" y="2413881"/>
            <a:ext cx="2160000" cy="540000"/>
          </a:xfrm>
          <a:prstGeom prst="round1Rect">
            <a:avLst>
              <a:gd name="adj" fmla="val 48417"/>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36000" bIns="36000" rtlCol="0" anchor="ctr"/>
          <a:lstStyle/>
          <a:p>
            <a:r>
              <a:rPr lang="en-GB" sz="1000" dirty="0"/>
              <a:t>Comprehensive cross-border electricity cyber security risk assessment report (</a:t>
            </a:r>
            <a:r>
              <a:rPr lang="en-GB" sz="1000" i="1" dirty="0"/>
              <a:t>Art. 23</a:t>
            </a:r>
            <a:r>
              <a:rPr lang="en-GB" sz="1000" dirty="0"/>
              <a:t>)</a:t>
            </a:r>
            <a:endParaRPr lang="en-NL" sz="1100" dirty="0"/>
          </a:p>
        </p:txBody>
      </p:sp>
      <p:sp>
        <p:nvSpPr>
          <p:cNvPr id="82" name="Rettangolo 111">
            <a:extLst>
              <a:ext uri="{FF2B5EF4-FFF2-40B4-BE49-F238E27FC236}">
                <a16:creationId xmlns:a16="http://schemas.microsoft.com/office/drawing/2014/main" id="{662DF916-4B7C-6181-F8E6-247FC52DF583}"/>
              </a:ext>
            </a:extLst>
          </p:cNvPr>
          <p:cNvSpPr/>
          <p:nvPr/>
        </p:nvSpPr>
        <p:spPr>
          <a:xfrm>
            <a:off x="4829178" y="4456428"/>
            <a:ext cx="2160000" cy="54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36000" bIns="36000" rtlCol="0" anchor="ctr"/>
          <a:lstStyle/>
          <a:p>
            <a:r>
              <a:rPr lang="it-IT" sz="1000" dirty="0">
                <a:cs typeface="Times New Roman" panose="02020603050405020304" pitchFamily="18" charset="0"/>
              </a:rPr>
              <a:t>Member State cybersecurity risk assessment </a:t>
            </a:r>
            <a:r>
              <a:rPr lang="en-US" sz="1000" dirty="0">
                <a:cs typeface="Times New Roman" panose="02020603050405020304" pitchFamily="18" charset="0"/>
              </a:rPr>
              <a:t>(</a:t>
            </a:r>
            <a:r>
              <a:rPr lang="en-US" sz="1000" i="1" dirty="0">
                <a:cs typeface="Times New Roman" panose="02020603050405020304" pitchFamily="18" charset="0"/>
              </a:rPr>
              <a:t>Art. 20</a:t>
            </a:r>
            <a:r>
              <a:rPr lang="en-US" sz="1000" dirty="0">
                <a:cs typeface="Times New Roman" panose="02020603050405020304" pitchFamily="18" charset="0"/>
              </a:rPr>
              <a:t>) </a:t>
            </a:r>
            <a:endParaRPr lang="it-IT" sz="1000" dirty="0">
              <a:cs typeface="Times New Roman" panose="02020603050405020304" pitchFamily="18" charset="0"/>
            </a:endParaRPr>
          </a:p>
        </p:txBody>
      </p:sp>
      <p:sp>
        <p:nvSpPr>
          <p:cNvPr id="83" name="Rectangle 82">
            <a:extLst>
              <a:ext uri="{FF2B5EF4-FFF2-40B4-BE49-F238E27FC236}">
                <a16:creationId xmlns:a16="http://schemas.microsoft.com/office/drawing/2014/main" id="{52D9E6B0-A214-EB8F-759F-C3472DD34DBC}"/>
              </a:ext>
            </a:extLst>
          </p:cNvPr>
          <p:cNvSpPr/>
          <p:nvPr/>
        </p:nvSpPr>
        <p:spPr>
          <a:xfrm>
            <a:off x="10312744" y="3397688"/>
            <a:ext cx="1597956" cy="540000"/>
          </a:xfrm>
          <a:prstGeom prst="rect">
            <a:avLst/>
          </a:prstGeom>
          <a:solidFill>
            <a:srgbClr val="757575"/>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36000" bIns="36000" rtlCol="0" anchor="ctr"/>
          <a:lstStyle/>
          <a:p>
            <a:r>
              <a:rPr lang="en-GB" sz="1000" dirty="0"/>
              <a:t>Regional cybersecurity mitigation plan (</a:t>
            </a:r>
            <a:r>
              <a:rPr lang="en-GB" sz="1000" i="1" dirty="0"/>
              <a:t>Art. 22</a:t>
            </a:r>
            <a:r>
              <a:rPr lang="en-GB" sz="1000" dirty="0"/>
              <a:t>)</a:t>
            </a:r>
            <a:endParaRPr lang="en-NL" sz="1100" dirty="0"/>
          </a:p>
        </p:txBody>
      </p:sp>
      <p:sp>
        <p:nvSpPr>
          <p:cNvPr id="87" name="TextBox 86">
            <a:extLst>
              <a:ext uri="{FF2B5EF4-FFF2-40B4-BE49-F238E27FC236}">
                <a16:creationId xmlns:a16="http://schemas.microsoft.com/office/drawing/2014/main" id="{E6ADF8A7-CBAD-81F1-5D86-FB23B606F453}"/>
              </a:ext>
            </a:extLst>
          </p:cNvPr>
          <p:cNvSpPr txBox="1"/>
          <p:nvPr/>
        </p:nvSpPr>
        <p:spPr>
          <a:xfrm>
            <a:off x="935589" y="2220890"/>
            <a:ext cx="4415323" cy="152884"/>
          </a:xfrm>
          <a:prstGeom prst="rect">
            <a:avLst/>
          </a:prstGeom>
          <a:noFill/>
        </p:spPr>
        <p:txBody>
          <a:bodyPr wrap="square">
            <a:spAutoFit/>
          </a:bodyPr>
          <a:lstStyle/>
          <a:p>
            <a:pPr algn="ctr"/>
            <a:r>
              <a:rPr lang="en-US" sz="1000" dirty="0">
                <a:cs typeface="Times New Roman" panose="02020603050405020304" pitchFamily="18" charset="0"/>
              </a:rPr>
              <a:t>Union-wide risk assessment report</a:t>
            </a:r>
            <a:endParaRPr lang="it-IT" sz="1000" dirty="0">
              <a:cs typeface="Times New Roman" panose="02020603050405020304" pitchFamily="18" charset="0"/>
            </a:endParaRPr>
          </a:p>
        </p:txBody>
      </p:sp>
      <p:cxnSp>
        <p:nvCxnSpPr>
          <p:cNvPr id="138" name="Straight Arrow Connector 137">
            <a:extLst>
              <a:ext uri="{FF2B5EF4-FFF2-40B4-BE49-F238E27FC236}">
                <a16:creationId xmlns:a16="http://schemas.microsoft.com/office/drawing/2014/main" id="{969FA753-0A1B-0F9C-7CD5-8819D9028823}"/>
              </a:ext>
            </a:extLst>
          </p:cNvPr>
          <p:cNvCxnSpPr>
            <a:cxnSpLocks/>
            <a:stCxn id="69" idx="2"/>
            <a:endCxn id="87" idx="0"/>
          </p:cNvCxnSpPr>
          <p:nvPr/>
        </p:nvCxnSpPr>
        <p:spPr>
          <a:xfrm>
            <a:off x="3143250" y="1984030"/>
            <a:ext cx="1" cy="236860"/>
          </a:xfrm>
          <a:prstGeom prst="straightConnector1">
            <a:avLst/>
          </a:prstGeom>
          <a:ln w="25400" cap="rnd">
            <a:solidFill>
              <a:schemeClr val="accent1">
                <a:lumMod val="60000"/>
                <a:lumOff val="40000"/>
              </a:schemeClr>
            </a:solidFill>
            <a:prstDash val="sysDot"/>
            <a:round/>
            <a:tailEnd type="triangle"/>
          </a:ln>
        </p:spPr>
        <p:style>
          <a:lnRef idx="2">
            <a:schemeClr val="accent1"/>
          </a:lnRef>
          <a:fillRef idx="0">
            <a:schemeClr val="accent1"/>
          </a:fillRef>
          <a:effectRef idx="1">
            <a:schemeClr val="accent1"/>
          </a:effectRef>
          <a:fontRef idx="minor">
            <a:schemeClr val="tx1"/>
          </a:fontRef>
        </p:style>
      </p:cxnSp>
      <p:cxnSp>
        <p:nvCxnSpPr>
          <p:cNvPr id="143" name="Connector: Elbow 142">
            <a:extLst>
              <a:ext uri="{FF2B5EF4-FFF2-40B4-BE49-F238E27FC236}">
                <a16:creationId xmlns:a16="http://schemas.microsoft.com/office/drawing/2014/main" id="{4BFA6345-4244-CB9A-32D4-5D2794D20B57}"/>
              </a:ext>
            </a:extLst>
          </p:cNvPr>
          <p:cNvCxnSpPr>
            <a:cxnSpLocks/>
            <a:stCxn id="88" idx="3"/>
            <a:endCxn id="80" idx="1"/>
          </p:cNvCxnSpPr>
          <p:nvPr/>
        </p:nvCxnSpPr>
        <p:spPr>
          <a:xfrm flipV="1">
            <a:off x="5416550" y="1724675"/>
            <a:ext cx="2333485" cy="904997"/>
          </a:xfrm>
          <a:prstGeom prst="bentConnector3">
            <a:avLst>
              <a:gd name="adj1" fmla="val 50000"/>
            </a:avLst>
          </a:prstGeom>
          <a:ln w="25400" cap="rnd">
            <a:solidFill>
              <a:schemeClr val="accent1">
                <a:lumMod val="60000"/>
                <a:lumOff val="40000"/>
              </a:schemeClr>
            </a:solidFill>
            <a:prstDash val="sysDot"/>
            <a:round/>
            <a:tailEnd type="triangle"/>
          </a:ln>
        </p:spPr>
        <p:style>
          <a:lnRef idx="2">
            <a:schemeClr val="accent1"/>
          </a:lnRef>
          <a:fillRef idx="0">
            <a:schemeClr val="accent1"/>
          </a:fillRef>
          <a:effectRef idx="1">
            <a:schemeClr val="accent1"/>
          </a:effectRef>
          <a:fontRef idx="minor">
            <a:schemeClr val="tx1"/>
          </a:fontRef>
        </p:style>
      </p:cxnSp>
      <p:cxnSp>
        <p:nvCxnSpPr>
          <p:cNvPr id="145" name="Connector: Elbow 144">
            <a:extLst>
              <a:ext uri="{FF2B5EF4-FFF2-40B4-BE49-F238E27FC236}">
                <a16:creationId xmlns:a16="http://schemas.microsoft.com/office/drawing/2014/main" id="{E3EF90B3-9A4B-40CA-54BF-659370573E97}"/>
              </a:ext>
            </a:extLst>
          </p:cNvPr>
          <p:cNvCxnSpPr>
            <a:cxnSpLocks/>
            <a:stCxn id="88" idx="3"/>
            <a:endCxn id="72" idx="1"/>
          </p:cNvCxnSpPr>
          <p:nvPr/>
        </p:nvCxnSpPr>
        <p:spPr>
          <a:xfrm>
            <a:off x="5416550" y="2629672"/>
            <a:ext cx="679450" cy="1038016"/>
          </a:xfrm>
          <a:prstGeom prst="bentConnector3">
            <a:avLst>
              <a:gd name="adj1" fmla="val 50000"/>
            </a:avLst>
          </a:prstGeom>
          <a:ln w="25400" cap="rnd">
            <a:solidFill>
              <a:schemeClr val="accent1">
                <a:lumMod val="60000"/>
                <a:lumOff val="40000"/>
              </a:schemeClr>
            </a:solidFill>
            <a:prstDash val="sysDot"/>
            <a:round/>
            <a:tailEnd type="triangle"/>
          </a:ln>
        </p:spPr>
        <p:style>
          <a:lnRef idx="2">
            <a:schemeClr val="accent1"/>
          </a:lnRef>
          <a:fillRef idx="0">
            <a:schemeClr val="accent1"/>
          </a:fillRef>
          <a:effectRef idx="1">
            <a:schemeClr val="accent1"/>
          </a:effectRef>
          <a:fontRef idx="minor">
            <a:schemeClr val="tx1"/>
          </a:fontRef>
        </p:style>
      </p:cxnSp>
      <p:cxnSp>
        <p:nvCxnSpPr>
          <p:cNvPr id="153" name="Straight Arrow Connector 152">
            <a:extLst>
              <a:ext uri="{FF2B5EF4-FFF2-40B4-BE49-F238E27FC236}">
                <a16:creationId xmlns:a16="http://schemas.microsoft.com/office/drawing/2014/main" id="{D31F17D2-E3ED-86D9-F73A-1CDC13ECBEA9}"/>
              </a:ext>
            </a:extLst>
          </p:cNvPr>
          <p:cNvCxnSpPr>
            <a:stCxn id="88" idx="2"/>
            <a:endCxn id="76" idx="0"/>
          </p:cNvCxnSpPr>
          <p:nvPr/>
        </p:nvCxnSpPr>
        <p:spPr>
          <a:xfrm>
            <a:off x="3143250" y="3038453"/>
            <a:ext cx="0" cy="1417975"/>
          </a:xfrm>
          <a:prstGeom prst="straightConnector1">
            <a:avLst/>
          </a:prstGeom>
          <a:ln w="25400" cap="rnd">
            <a:solidFill>
              <a:schemeClr val="accent1">
                <a:lumMod val="60000"/>
                <a:lumOff val="40000"/>
              </a:schemeClr>
            </a:solidFill>
            <a:prstDash val="sysDot"/>
            <a:round/>
            <a:tailEnd type="triangle"/>
          </a:ln>
        </p:spPr>
        <p:style>
          <a:lnRef idx="2">
            <a:schemeClr val="accent1"/>
          </a:lnRef>
          <a:fillRef idx="0">
            <a:schemeClr val="accent1"/>
          </a:fillRef>
          <a:effectRef idx="1">
            <a:schemeClr val="accent1"/>
          </a:effectRef>
          <a:fontRef idx="minor">
            <a:schemeClr val="tx1"/>
          </a:fontRef>
        </p:style>
      </p:cxnSp>
      <p:cxnSp>
        <p:nvCxnSpPr>
          <p:cNvPr id="158" name="Connector: Elbow 157">
            <a:extLst>
              <a:ext uri="{FF2B5EF4-FFF2-40B4-BE49-F238E27FC236}">
                <a16:creationId xmlns:a16="http://schemas.microsoft.com/office/drawing/2014/main" id="{96E7F219-C3F3-3FFE-0D9C-92CADE684734}"/>
              </a:ext>
            </a:extLst>
          </p:cNvPr>
          <p:cNvCxnSpPr>
            <a:cxnSpLocks/>
            <a:stCxn id="76" idx="2"/>
            <a:endCxn id="74" idx="1"/>
          </p:cNvCxnSpPr>
          <p:nvPr/>
        </p:nvCxnSpPr>
        <p:spPr>
          <a:xfrm rot="16200000" flipH="1">
            <a:off x="2939306" y="5200371"/>
            <a:ext cx="866887" cy="458999"/>
          </a:xfrm>
          <a:prstGeom prst="bentConnector2">
            <a:avLst/>
          </a:prstGeom>
          <a:ln w="25400" cap="rnd">
            <a:solidFill>
              <a:schemeClr val="accent2"/>
            </a:solidFill>
            <a:prstDash val="sysDot"/>
            <a:round/>
            <a:tailEnd type="triangle"/>
          </a:ln>
        </p:spPr>
        <p:style>
          <a:lnRef idx="2">
            <a:schemeClr val="accent1"/>
          </a:lnRef>
          <a:fillRef idx="0">
            <a:schemeClr val="accent1"/>
          </a:fillRef>
          <a:effectRef idx="1">
            <a:schemeClr val="accent1"/>
          </a:effectRef>
          <a:fontRef idx="minor">
            <a:schemeClr val="tx1"/>
          </a:fontRef>
        </p:style>
      </p:cxnSp>
      <p:cxnSp>
        <p:nvCxnSpPr>
          <p:cNvPr id="163" name="Connector: Elbow 162">
            <a:extLst>
              <a:ext uri="{FF2B5EF4-FFF2-40B4-BE49-F238E27FC236}">
                <a16:creationId xmlns:a16="http://schemas.microsoft.com/office/drawing/2014/main" id="{DAC70456-4F2B-B9D1-8771-1FDCF083140C}"/>
              </a:ext>
            </a:extLst>
          </p:cNvPr>
          <p:cNvCxnSpPr>
            <a:stCxn id="82" idx="0"/>
            <a:endCxn id="81" idx="1"/>
          </p:cNvCxnSpPr>
          <p:nvPr/>
        </p:nvCxnSpPr>
        <p:spPr>
          <a:xfrm rot="5400000" flipH="1" flipV="1">
            <a:off x="6144688" y="2448372"/>
            <a:ext cx="1772547" cy="2243566"/>
          </a:xfrm>
          <a:prstGeom prst="bentConnector2">
            <a:avLst/>
          </a:prstGeom>
          <a:ln w="25400" cap="rnd">
            <a:solidFill>
              <a:schemeClr val="tx2"/>
            </a:solidFill>
            <a:prstDash val="sysDot"/>
            <a:round/>
            <a:tailEnd type="triangle"/>
          </a:ln>
        </p:spPr>
        <p:style>
          <a:lnRef idx="2">
            <a:schemeClr val="accent1"/>
          </a:lnRef>
          <a:fillRef idx="0">
            <a:schemeClr val="accent1"/>
          </a:fillRef>
          <a:effectRef idx="1">
            <a:schemeClr val="accent1"/>
          </a:effectRef>
          <a:fontRef idx="minor">
            <a:schemeClr val="tx1"/>
          </a:fontRef>
        </p:style>
      </p:cxnSp>
      <p:cxnSp>
        <p:nvCxnSpPr>
          <p:cNvPr id="174" name="Straight Arrow Connector 173">
            <a:extLst>
              <a:ext uri="{FF2B5EF4-FFF2-40B4-BE49-F238E27FC236}">
                <a16:creationId xmlns:a16="http://schemas.microsoft.com/office/drawing/2014/main" id="{8A4DB414-BD8D-E04C-E9C6-7B11B01757C9}"/>
              </a:ext>
            </a:extLst>
          </p:cNvPr>
          <p:cNvCxnSpPr>
            <a:cxnSpLocks/>
          </p:cNvCxnSpPr>
          <p:nvPr/>
        </p:nvCxnSpPr>
        <p:spPr>
          <a:xfrm>
            <a:off x="5332066" y="5863315"/>
            <a:ext cx="671122" cy="1"/>
          </a:xfrm>
          <a:prstGeom prst="straightConnector1">
            <a:avLst/>
          </a:prstGeom>
          <a:ln w="25400" cap="rnd">
            <a:solidFill>
              <a:srgbClr val="25CAD2"/>
            </a:solidFill>
            <a:prstDash val="sysDot"/>
            <a:round/>
            <a:tailEnd type="triangle"/>
          </a:ln>
        </p:spPr>
        <p:style>
          <a:lnRef idx="2">
            <a:schemeClr val="accent1"/>
          </a:lnRef>
          <a:fillRef idx="0">
            <a:schemeClr val="accent1"/>
          </a:fillRef>
          <a:effectRef idx="1">
            <a:schemeClr val="accent1"/>
          </a:effectRef>
          <a:fontRef idx="minor">
            <a:schemeClr val="tx1"/>
          </a:fontRef>
        </p:style>
      </p:cxnSp>
      <p:cxnSp>
        <p:nvCxnSpPr>
          <p:cNvPr id="176" name="Straight Arrow Connector 175">
            <a:extLst>
              <a:ext uri="{FF2B5EF4-FFF2-40B4-BE49-F238E27FC236}">
                <a16:creationId xmlns:a16="http://schemas.microsoft.com/office/drawing/2014/main" id="{1A2ED60A-46A6-2B74-5E8A-86CFE790D9AE}"/>
              </a:ext>
            </a:extLst>
          </p:cNvPr>
          <p:cNvCxnSpPr/>
          <p:nvPr/>
        </p:nvCxnSpPr>
        <p:spPr>
          <a:xfrm flipV="1">
            <a:off x="7484529" y="4996427"/>
            <a:ext cx="0" cy="381546"/>
          </a:xfrm>
          <a:prstGeom prst="straightConnector1">
            <a:avLst/>
          </a:prstGeom>
          <a:ln w="25400" cap="rnd">
            <a:solidFill>
              <a:srgbClr val="25CAD2"/>
            </a:solidFill>
            <a:prstDash val="sysDot"/>
            <a:round/>
            <a:tailEnd type="triangle"/>
          </a:ln>
        </p:spPr>
        <p:style>
          <a:lnRef idx="2">
            <a:schemeClr val="accent1"/>
          </a:lnRef>
          <a:fillRef idx="0">
            <a:schemeClr val="accent1"/>
          </a:fillRef>
          <a:effectRef idx="1">
            <a:schemeClr val="accent1"/>
          </a:effectRef>
          <a:fontRef idx="minor">
            <a:schemeClr val="tx1"/>
          </a:fontRef>
        </p:style>
      </p:cxnSp>
      <p:cxnSp>
        <p:nvCxnSpPr>
          <p:cNvPr id="181" name="Straight Arrow Connector 180">
            <a:extLst>
              <a:ext uri="{FF2B5EF4-FFF2-40B4-BE49-F238E27FC236}">
                <a16:creationId xmlns:a16="http://schemas.microsoft.com/office/drawing/2014/main" id="{B66B187B-2715-37ED-277F-BBC2FCAD2126}"/>
              </a:ext>
            </a:extLst>
          </p:cNvPr>
          <p:cNvCxnSpPr>
            <a:stCxn id="72" idx="3"/>
            <a:endCxn id="73" idx="1"/>
          </p:cNvCxnSpPr>
          <p:nvPr/>
        </p:nvCxnSpPr>
        <p:spPr>
          <a:xfrm>
            <a:off x="7484529" y="3667688"/>
            <a:ext cx="668215" cy="0"/>
          </a:xfrm>
          <a:prstGeom prst="straightConnector1">
            <a:avLst/>
          </a:prstGeom>
          <a:ln w="25400" cap="rnd">
            <a:solidFill>
              <a:schemeClr val="accent2">
                <a:lumMod val="60000"/>
                <a:lumOff val="40000"/>
              </a:schemeClr>
            </a:solidFill>
            <a:prstDash val="sysDot"/>
            <a:round/>
            <a:tailEnd type="triangle"/>
          </a:ln>
        </p:spPr>
        <p:style>
          <a:lnRef idx="2">
            <a:schemeClr val="accent1"/>
          </a:lnRef>
          <a:fillRef idx="0">
            <a:schemeClr val="accent1"/>
          </a:fillRef>
          <a:effectRef idx="1">
            <a:schemeClr val="accent1"/>
          </a:effectRef>
          <a:fontRef idx="minor">
            <a:schemeClr val="tx1"/>
          </a:fontRef>
        </p:style>
      </p:cxnSp>
      <p:cxnSp>
        <p:nvCxnSpPr>
          <p:cNvPr id="184" name="Connector: Elbow 183">
            <a:extLst>
              <a:ext uri="{FF2B5EF4-FFF2-40B4-BE49-F238E27FC236}">
                <a16:creationId xmlns:a16="http://schemas.microsoft.com/office/drawing/2014/main" id="{0CFA4C9D-D4FC-F1BB-7A25-90ED56F1C751}"/>
              </a:ext>
            </a:extLst>
          </p:cNvPr>
          <p:cNvCxnSpPr>
            <a:stCxn id="73" idx="0"/>
            <a:endCxn id="81" idx="1"/>
          </p:cNvCxnSpPr>
          <p:nvPr/>
        </p:nvCxnSpPr>
        <p:spPr>
          <a:xfrm rot="16200000" flipV="1">
            <a:off x="8195330" y="2641296"/>
            <a:ext cx="713807" cy="798978"/>
          </a:xfrm>
          <a:prstGeom prst="bentConnector4">
            <a:avLst>
              <a:gd name="adj1" fmla="val 31087"/>
              <a:gd name="adj2" fmla="val 145567"/>
            </a:avLst>
          </a:prstGeom>
          <a:ln w="25400" cap="rnd">
            <a:solidFill>
              <a:schemeClr val="accent1">
                <a:lumMod val="60000"/>
                <a:lumOff val="40000"/>
              </a:schemeClr>
            </a:solidFill>
            <a:prstDash val="sysDot"/>
            <a:round/>
            <a:tailEnd type="triangle"/>
          </a:ln>
        </p:spPr>
        <p:style>
          <a:lnRef idx="2">
            <a:schemeClr val="accent1"/>
          </a:lnRef>
          <a:fillRef idx="0">
            <a:schemeClr val="accent1"/>
          </a:fillRef>
          <a:effectRef idx="1">
            <a:schemeClr val="accent1"/>
          </a:effectRef>
          <a:fontRef idx="minor">
            <a:schemeClr val="tx1"/>
          </a:fontRef>
        </p:style>
      </p:cxnSp>
      <p:cxnSp>
        <p:nvCxnSpPr>
          <p:cNvPr id="187" name="Connector: Elbow 186">
            <a:extLst>
              <a:ext uri="{FF2B5EF4-FFF2-40B4-BE49-F238E27FC236}">
                <a16:creationId xmlns:a16="http://schemas.microsoft.com/office/drawing/2014/main" id="{3B3A77DB-00E7-12C0-FAF5-75058CBB2267}"/>
              </a:ext>
            </a:extLst>
          </p:cNvPr>
          <p:cNvCxnSpPr>
            <a:cxnSpLocks/>
            <a:stCxn id="83" idx="0"/>
            <a:endCxn id="80" idx="3"/>
          </p:cNvCxnSpPr>
          <p:nvPr/>
        </p:nvCxnSpPr>
        <p:spPr>
          <a:xfrm rot="16200000" flipV="1">
            <a:off x="9674373" y="1960338"/>
            <a:ext cx="1673013" cy="1201687"/>
          </a:xfrm>
          <a:prstGeom prst="bentConnector2">
            <a:avLst/>
          </a:prstGeom>
          <a:ln w="25400" cap="rnd">
            <a:solidFill>
              <a:schemeClr val="accent2">
                <a:lumMod val="60000"/>
                <a:lumOff val="40000"/>
              </a:schemeClr>
            </a:solidFill>
            <a:prstDash val="sysDot"/>
            <a:round/>
            <a:tailEnd type="triangle"/>
          </a:ln>
        </p:spPr>
        <p:style>
          <a:lnRef idx="2">
            <a:schemeClr val="accent1"/>
          </a:lnRef>
          <a:fillRef idx="0">
            <a:schemeClr val="accent1"/>
          </a:fillRef>
          <a:effectRef idx="1">
            <a:schemeClr val="accent1"/>
          </a:effectRef>
          <a:fontRef idx="minor">
            <a:schemeClr val="tx1"/>
          </a:fontRef>
        </p:style>
      </p:cxnSp>
      <p:sp>
        <p:nvSpPr>
          <p:cNvPr id="194" name="TextBox 193">
            <a:extLst>
              <a:ext uri="{FF2B5EF4-FFF2-40B4-BE49-F238E27FC236}">
                <a16:creationId xmlns:a16="http://schemas.microsoft.com/office/drawing/2014/main" id="{EF6C9A3C-F07C-2AFF-00A7-F3E5DB5CCB9D}"/>
              </a:ext>
            </a:extLst>
          </p:cNvPr>
          <p:cNvSpPr txBox="1"/>
          <p:nvPr/>
        </p:nvSpPr>
        <p:spPr>
          <a:xfrm>
            <a:off x="6574533" y="5353099"/>
            <a:ext cx="4415323" cy="246221"/>
          </a:xfrm>
          <a:prstGeom prst="rect">
            <a:avLst/>
          </a:prstGeom>
          <a:noFill/>
        </p:spPr>
        <p:txBody>
          <a:bodyPr wrap="square">
            <a:spAutoFit/>
          </a:bodyPr>
          <a:lstStyle/>
          <a:p>
            <a:pPr algn="ctr"/>
            <a:r>
              <a:rPr lang="en-GB" sz="1000" dirty="0">
                <a:cs typeface="Times New Roman" panose="02020603050405020304" pitchFamily="18" charset="0"/>
              </a:rPr>
              <a:t>Entity level risk assessment report</a:t>
            </a:r>
          </a:p>
        </p:txBody>
      </p:sp>
      <p:cxnSp>
        <p:nvCxnSpPr>
          <p:cNvPr id="2" name="Connector: Elbow 1">
            <a:extLst>
              <a:ext uri="{FF2B5EF4-FFF2-40B4-BE49-F238E27FC236}">
                <a16:creationId xmlns:a16="http://schemas.microsoft.com/office/drawing/2014/main" id="{9F7F6D3D-2C27-E69F-9E05-09D1C50FBDD3}"/>
              </a:ext>
            </a:extLst>
          </p:cNvPr>
          <p:cNvCxnSpPr>
            <a:cxnSpLocks/>
          </p:cNvCxnSpPr>
          <p:nvPr/>
        </p:nvCxnSpPr>
        <p:spPr>
          <a:xfrm rot="16200000" flipV="1">
            <a:off x="7306176" y="3421777"/>
            <a:ext cx="518740" cy="1550561"/>
          </a:xfrm>
          <a:prstGeom prst="bentConnector3">
            <a:avLst>
              <a:gd name="adj1" fmla="val 50000"/>
            </a:avLst>
          </a:prstGeom>
          <a:ln w="25400" cap="rnd">
            <a:solidFill>
              <a:schemeClr val="tx2"/>
            </a:solidFill>
            <a:prstDash val="sysDot"/>
            <a:round/>
            <a:tailEnd type="triangle"/>
          </a:ln>
        </p:spPr>
        <p:style>
          <a:lnRef idx="2">
            <a:schemeClr val="accent1"/>
          </a:lnRef>
          <a:fillRef idx="0">
            <a:schemeClr val="accent1"/>
          </a:fillRef>
          <a:effectRef idx="1">
            <a:schemeClr val="accent1"/>
          </a:effectRef>
          <a:fontRef idx="minor">
            <a:schemeClr val="tx1"/>
          </a:fontRef>
        </p:style>
      </p:cxnSp>
      <p:cxnSp>
        <p:nvCxnSpPr>
          <p:cNvPr id="4" name="Straight Arrow Connector 3">
            <a:extLst>
              <a:ext uri="{FF2B5EF4-FFF2-40B4-BE49-F238E27FC236}">
                <a16:creationId xmlns:a16="http://schemas.microsoft.com/office/drawing/2014/main" id="{EA8FE3F2-FDC9-164D-6360-60A91E9D5E68}"/>
              </a:ext>
            </a:extLst>
          </p:cNvPr>
          <p:cNvCxnSpPr/>
          <p:nvPr/>
        </p:nvCxnSpPr>
        <p:spPr>
          <a:xfrm flipV="1">
            <a:off x="6282453" y="4971553"/>
            <a:ext cx="0" cy="381546"/>
          </a:xfrm>
          <a:prstGeom prst="straightConnector1">
            <a:avLst/>
          </a:prstGeom>
          <a:ln w="25400" cap="rnd">
            <a:solidFill>
              <a:srgbClr val="25CAD2"/>
            </a:solidFill>
            <a:prstDash val="sysDot"/>
            <a:round/>
            <a:tailEnd type="triangle"/>
          </a:ln>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E5D6609A-AB46-D9D1-A4EC-A29689B4073A}"/>
              </a:ext>
            </a:extLst>
          </p:cNvPr>
          <p:cNvCxnSpPr>
            <a:cxnSpLocks/>
          </p:cNvCxnSpPr>
          <p:nvPr/>
        </p:nvCxnSpPr>
        <p:spPr>
          <a:xfrm>
            <a:off x="6989178" y="4726428"/>
            <a:ext cx="271648" cy="0"/>
          </a:xfrm>
          <a:prstGeom prst="straightConnector1">
            <a:avLst/>
          </a:prstGeom>
          <a:ln w="25400" cap="rnd">
            <a:solidFill>
              <a:schemeClr val="tx2"/>
            </a:solidFill>
            <a:prstDash val="sysDot"/>
            <a:round/>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7424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2" name="Straight Arrow Connector 181">
            <a:extLst>
              <a:ext uri="{FF2B5EF4-FFF2-40B4-BE49-F238E27FC236}">
                <a16:creationId xmlns:a16="http://schemas.microsoft.com/office/drawing/2014/main" id="{05386F66-E8D1-33B0-071A-AE7113558257}"/>
              </a:ext>
            </a:extLst>
          </p:cNvPr>
          <p:cNvCxnSpPr>
            <a:cxnSpLocks/>
            <a:endCxn id="83" idx="1"/>
          </p:cNvCxnSpPr>
          <p:nvPr/>
        </p:nvCxnSpPr>
        <p:spPr>
          <a:xfrm>
            <a:off x="9362589" y="3667688"/>
            <a:ext cx="950155" cy="0"/>
          </a:xfrm>
          <a:prstGeom prst="straightConnector1">
            <a:avLst/>
          </a:prstGeom>
          <a:ln w="25400" cap="rnd">
            <a:solidFill>
              <a:schemeClr val="accent2">
                <a:lumMod val="60000"/>
                <a:lumOff val="40000"/>
              </a:schemeClr>
            </a:solidFill>
            <a:prstDash val="sysDot"/>
            <a:round/>
            <a:tailEnd type="triangle"/>
          </a:ln>
        </p:spPr>
        <p:style>
          <a:lnRef idx="2">
            <a:schemeClr val="accent1"/>
          </a:lnRef>
          <a:fillRef idx="0">
            <a:schemeClr val="accent1"/>
          </a:fillRef>
          <a:effectRef idx="1">
            <a:schemeClr val="accent1"/>
          </a:effectRef>
          <a:fontRef idx="minor">
            <a:schemeClr val="tx1"/>
          </a:fontRef>
        </p:style>
      </p:cxnSp>
      <p:sp>
        <p:nvSpPr>
          <p:cNvPr id="171" name="Rectangle 170">
            <a:extLst>
              <a:ext uri="{FF2B5EF4-FFF2-40B4-BE49-F238E27FC236}">
                <a16:creationId xmlns:a16="http://schemas.microsoft.com/office/drawing/2014/main" id="{36F6C9A4-D01A-62ED-AAE5-F1797F1FDB3E}"/>
              </a:ext>
            </a:extLst>
          </p:cNvPr>
          <p:cNvSpPr/>
          <p:nvPr/>
        </p:nvSpPr>
        <p:spPr>
          <a:xfrm>
            <a:off x="6003188" y="5377973"/>
            <a:ext cx="5730997" cy="817563"/>
          </a:xfrm>
          <a:prstGeom prst="rect">
            <a:avLst/>
          </a:prstGeom>
          <a:solidFill>
            <a:schemeClr val="bg1"/>
          </a:solidFill>
          <a:ln w="25400" cap="rnd">
            <a:solidFill>
              <a:srgbClr val="25CAD2"/>
            </a:solidFill>
            <a:prstDash val="sysDot"/>
            <a:round/>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88" name="Rectangle 87">
            <a:extLst>
              <a:ext uri="{FF2B5EF4-FFF2-40B4-BE49-F238E27FC236}">
                <a16:creationId xmlns:a16="http://schemas.microsoft.com/office/drawing/2014/main" id="{6AA2ABFE-9556-D577-24B8-13E6BCDD0BC0}"/>
              </a:ext>
            </a:extLst>
          </p:cNvPr>
          <p:cNvSpPr/>
          <p:nvPr/>
        </p:nvSpPr>
        <p:spPr>
          <a:xfrm>
            <a:off x="869950" y="2220890"/>
            <a:ext cx="4546600" cy="817563"/>
          </a:xfrm>
          <a:prstGeom prst="rect">
            <a:avLst/>
          </a:prstGeom>
          <a:solidFill>
            <a:schemeClr val="bg1"/>
          </a:solidFill>
          <a:ln w="25400" cap="rnd">
            <a:solidFill>
              <a:schemeClr val="accent1">
                <a:lumMod val="60000"/>
                <a:lumOff val="40000"/>
              </a:schemeClr>
            </a:solidFill>
            <a:prstDash val="sysDot"/>
            <a:round/>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7" name="Title 6">
            <a:extLst>
              <a:ext uri="{FF2B5EF4-FFF2-40B4-BE49-F238E27FC236}">
                <a16:creationId xmlns:a16="http://schemas.microsoft.com/office/drawing/2014/main" id="{FACB7F4E-70D7-118F-DE1C-2B3C72FCFEB2}"/>
              </a:ext>
            </a:extLst>
          </p:cNvPr>
          <p:cNvSpPr>
            <a:spLocks noGrp="1"/>
          </p:cNvSpPr>
          <p:nvPr>
            <p:ph type="title"/>
          </p:nvPr>
        </p:nvSpPr>
        <p:spPr/>
        <p:txBody>
          <a:bodyPr/>
          <a:lstStyle/>
          <a:p>
            <a:r>
              <a:rPr lang="en-GB" dirty="0"/>
              <a:t>Cybersecurity risk assessment cycle </a:t>
            </a:r>
          </a:p>
        </p:txBody>
      </p:sp>
      <p:sp>
        <p:nvSpPr>
          <p:cNvPr id="3" name="Slide Number Placeholder 2">
            <a:extLst>
              <a:ext uri="{FF2B5EF4-FFF2-40B4-BE49-F238E27FC236}">
                <a16:creationId xmlns:a16="http://schemas.microsoft.com/office/drawing/2014/main" id="{715EE17A-76DB-B173-11F0-7AAC8438BC8D}"/>
              </a:ext>
            </a:extLst>
          </p:cNvPr>
          <p:cNvSpPr>
            <a:spLocks noGrp="1"/>
          </p:cNvSpPr>
          <p:nvPr>
            <p:ph type="sldNum" sz="quarter" idx="12"/>
          </p:nvPr>
        </p:nvSpPr>
        <p:spPr/>
        <p:txBody>
          <a:bodyPr/>
          <a:lstStyle/>
          <a:p>
            <a:fld id="{2557C461-8C51-4D9D-8FC8-E809BEA51BC7}" type="slidenum">
              <a:rPr lang="en-GB" smtClean="0"/>
              <a:t>12</a:t>
            </a:fld>
            <a:endParaRPr lang="en-GB"/>
          </a:p>
        </p:txBody>
      </p:sp>
      <p:sp>
        <p:nvSpPr>
          <p:cNvPr id="69" name="Rettangolo 93">
            <a:extLst>
              <a:ext uri="{FF2B5EF4-FFF2-40B4-BE49-F238E27FC236}">
                <a16:creationId xmlns:a16="http://schemas.microsoft.com/office/drawing/2014/main" id="{3F490061-A693-6E2F-9301-694868241E46}"/>
              </a:ext>
            </a:extLst>
          </p:cNvPr>
          <p:cNvSpPr/>
          <p:nvPr/>
        </p:nvSpPr>
        <p:spPr>
          <a:xfrm>
            <a:off x="2063250" y="1444030"/>
            <a:ext cx="2160000" cy="540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36000" bIns="36000" rtlCol="0" anchor="ctr"/>
          <a:lstStyle/>
          <a:p>
            <a:r>
              <a:rPr lang="it-IT" sz="1000" dirty="0">
                <a:cs typeface="Times New Roman" panose="02020603050405020304" pitchFamily="18" charset="0"/>
              </a:rPr>
              <a:t>Union-wide cybersecurity risk assessment</a:t>
            </a:r>
          </a:p>
          <a:p>
            <a:r>
              <a:rPr lang="it-IT" sz="1000" dirty="0">
                <a:cs typeface="Times New Roman" panose="02020603050405020304" pitchFamily="18" charset="0"/>
              </a:rPr>
              <a:t>(</a:t>
            </a:r>
            <a:r>
              <a:rPr lang="it-IT" sz="1000" i="1" dirty="0">
                <a:cs typeface="Times New Roman" panose="02020603050405020304" pitchFamily="18" charset="0"/>
              </a:rPr>
              <a:t>Art. 19</a:t>
            </a:r>
            <a:r>
              <a:rPr lang="it-IT" sz="1000" dirty="0">
                <a:cs typeface="Times New Roman" panose="02020603050405020304" pitchFamily="18" charset="0"/>
              </a:rPr>
              <a:t>)</a:t>
            </a:r>
          </a:p>
        </p:txBody>
      </p:sp>
      <p:grpSp>
        <p:nvGrpSpPr>
          <p:cNvPr id="139" name="Group 138">
            <a:extLst>
              <a:ext uri="{FF2B5EF4-FFF2-40B4-BE49-F238E27FC236}">
                <a16:creationId xmlns:a16="http://schemas.microsoft.com/office/drawing/2014/main" id="{D8F82092-4B53-114F-3805-02B7A7F2E4DD}"/>
              </a:ext>
            </a:extLst>
          </p:cNvPr>
          <p:cNvGrpSpPr/>
          <p:nvPr/>
        </p:nvGrpSpPr>
        <p:grpSpPr>
          <a:xfrm>
            <a:off x="942284" y="2413881"/>
            <a:ext cx="4401932" cy="540000"/>
            <a:chOff x="935431" y="2413881"/>
            <a:chExt cx="4401932" cy="540000"/>
          </a:xfrm>
        </p:grpSpPr>
        <p:sp>
          <p:nvSpPr>
            <p:cNvPr id="70" name="Rettangolo 94">
              <a:extLst>
                <a:ext uri="{FF2B5EF4-FFF2-40B4-BE49-F238E27FC236}">
                  <a16:creationId xmlns:a16="http://schemas.microsoft.com/office/drawing/2014/main" id="{7EA58642-1082-DAB6-9EE6-DFDDF982346D}"/>
                </a:ext>
              </a:extLst>
            </p:cNvPr>
            <p:cNvSpPr/>
            <p:nvPr/>
          </p:nvSpPr>
          <p:spPr>
            <a:xfrm>
              <a:off x="935431" y="2413881"/>
              <a:ext cx="2160000" cy="540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36000" bIns="36000" rtlCol="0" anchor="ctr"/>
            <a:lstStyle/>
            <a:p>
              <a:r>
                <a:rPr lang="it-IT" sz="1000" dirty="0">
                  <a:cs typeface="Times New Roman" panose="02020603050405020304" pitchFamily="18" charset="0"/>
                </a:rPr>
                <a:t>ECII and thresholds to identify </a:t>
              </a:r>
              <a:br>
                <a:rPr lang="it-IT" sz="1000" dirty="0">
                  <a:cs typeface="Times New Roman" panose="02020603050405020304" pitchFamily="18" charset="0"/>
                </a:rPr>
              </a:br>
              <a:r>
                <a:rPr lang="it-IT" sz="1000" dirty="0">
                  <a:cs typeface="Times New Roman" panose="02020603050405020304" pitchFamily="18" charset="0"/>
                </a:rPr>
                <a:t>high-impact entities &amp; critical-impact entities</a:t>
              </a:r>
            </a:p>
          </p:txBody>
        </p:sp>
        <p:sp>
          <p:nvSpPr>
            <p:cNvPr id="71" name="Rettangolo 95">
              <a:extLst>
                <a:ext uri="{FF2B5EF4-FFF2-40B4-BE49-F238E27FC236}">
                  <a16:creationId xmlns:a16="http://schemas.microsoft.com/office/drawing/2014/main" id="{CAC02BD8-88F8-943C-56BC-CCFE88E8302F}"/>
                </a:ext>
              </a:extLst>
            </p:cNvPr>
            <p:cNvSpPr/>
            <p:nvPr/>
          </p:nvSpPr>
          <p:spPr>
            <a:xfrm>
              <a:off x="3177363" y="2413881"/>
              <a:ext cx="2160000" cy="540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36000" bIns="36000" rtlCol="0" anchor="ctr"/>
            <a:lstStyle/>
            <a:p>
              <a:r>
                <a:rPr lang="it-IT" sz="1000" dirty="0">
                  <a:cs typeface="Times New Roman" panose="02020603050405020304" pitchFamily="18" charset="0"/>
                </a:rPr>
                <a:t>Union-wide high-impact processes and critical-impact </a:t>
              </a:r>
              <a:r>
                <a:rPr lang="en-GB" sz="1000" dirty="0">
                  <a:cs typeface="Times New Roman" panose="02020603050405020304" pitchFamily="18" charset="0"/>
                </a:rPr>
                <a:t>processes</a:t>
              </a:r>
            </a:p>
          </p:txBody>
        </p:sp>
      </p:grpSp>
      <p:sp>
        <p:nvSpPr>
          <p:cNvPr id="72" name="Rettangolo 155">
            <a:extLst>
              <a:ext uri="{FF2B5EF4-FFF2-40B4-BE49-F238E27FC236}">
                <a16:creationId xmlns:a16="http://schemas.microsoft.com/office/drawing/2014/main" id="{AE7C11BF-3408-DB2C-9109-85BA5699AD97}"/>
              </a:ext>
            </a:extLst>
          </p:cNvPr>
          <p:cNvSpPr/>
          <p:nvPr/>
        </p:nvSpPr>
        <p:spPr>
          <a:xfrm>
            <a:off x="6096000" y="3397688"/>
            <a:ext cx="1388529" cy="540000"/>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36000" bIns="36000" rtlCol="0" anchor="ctr"/>
          <a:lstStyle/>
          <a:p>
            <a:r>
              <a:rPr lang="it-IT" sz="1000" dirty="0">
                <a:cs typeface="Times New Roman" panose="02020603050405020304" pitchFamily="18" charset="0"/>
              </a:rPr>
              <a:t>Regional cybersecurity risk assessment</a:t>
            </a:r>
          </a:p>
          <a:p>
            <a:r>
              <a:rPr lang="it-IT" sz="1000" dirty="0">
                <a:cs typeface="Times New Roman" panose="02020603050405020304" pitchFamily="18" charset="0"/>
              </a:rPr>
              <a:t>(</a:t>
            </a:r>
            <a:r>
              <a:rPr lang="it-IT" sz="1000" i="1" dirty="0">
                <a:cs typeface="Times New Roman" panose="02020603050405020304" pitchFamily="18" charset="0"/>
              </a:rPr>
              <a:t>Art. 21</a:t>
            </a:r>
            <a:r>
              <a:rPr lang="it-IT" sz="1000" dirty="0">
                <a:cs typeface="Times New Roman" panose="02020603050405020304" pitchFamily="18" charset="0"/>
              </a:rPr>
              <a:t>)</a:t>
            </a:r>
          </a:p>
        </p:txBody>
      </p:sp>
      <p:sp>
        <p:nvSpPr>
          <p:cNvPr id="73" name="Rettangolo 207">
            <a:extLst>
              <a:ext uri="{FF2B5EF4-FFF2-40B4-BE49-F238E27FC236}">
                <a16:creationId xmlns:a16="http://schemas.microsoft.com/office/drawing/2014/main" id="{F978F0B1-3FD5-B1DE-A8DD-FC50280D21AC}"/>
              </a:ext>
            </a:extLst>
          </p:cNvPr>
          <p:cNvSpPr/>
          <p:nvPr/>
        </p:nvSpPr>
        <p:spPr>
          <a:xfrm>
            <a:off x="8152744" y="3397688"/>
            <a:ext cx="1597956" cy="540000"/>
          </a:xfrm>
          <a:prstGeom prst="round1Rect">
            <a:avLst>
              <a:gd name="adj" fmla="val 42537"/>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36000" bIns="36000" rtlCol="0" anchor="ctr"/>
          <a:lstStyle/>
          <a:p>
            <a:r>
              <a:rPr lang="en-US" sz="1000" dirty="0">
                <a:cs typeface="Times New Roman" panose="02020603050405020304" pitchFamily="18" charset="0"/>
              </a:rPr>
              <a:t>Regional cybersecurity risk assessment report</a:t>
            </a:r>
            <a:endParaRPr lang="it-IT" sz="1000" dirty="0">
              <a:cs typeface="Times New Roman" panose="02020603050405020304" pitchFamily="18" charset="0"/>
            </a:endParaRPr>
          </a:p>
        </p:txBody>
      </p:sp>
      <p:sp>
        <p:nvSpPr>
          <p:cNvPr id="74" name="Rettangolo 211">
            <a:extLst>
              <a:ext uri="{FF2B5EF4-FFF2-40B4-BE49-F238E27FC236}">
                <a16:creationId xmlns:a16="http://schemas.microsoft.com/office/drawing/2014/main" id="{E1E165B4-600D-F1CF-2A00-6BB5407CB042}"/>
              </a:ext>
            </a:extLst>
          </p:cNvPr>
          <p:cNvSpPr/>
          <p:nvPr/>
        </p:nvSpPr>
        <p:spPr>
          <a:xfrm>
            <a:off x="3602249" y="5593315"/>
            <a:ext cx="1729817" cy="540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36000" bIns="36000" rtlCol="0" anchor="ctr"/>
          <a:lstStyle/>
          <a:p>
            <a:r>
              <a:rPr lang="it-IT" sz="1000" dirty="0">
                <a:cs typeface="Times New Roman" panose="02020603050405020304" pitchFamily="18" charset="0"/>
              </a:rPr>
              <a:t>Cybersecurity risk management at entity level</a:t>
            </a:r>
          </a:p>
          <a:p>
            <a:r>
              <a:rPr lang="it-IT" sz="1000" dirty="0">
                <a:cs typeface="Times New Roman" panose="02020603050405020304" pitchFamily="18" charset="0"/>
              </a:rPr>
              <a:t>(</a:t>
            </a:r>
            <a:r>
              <a:rPr lang="it-IT" sz="1000" i="1" dirty="0">
                <a:cs typeface="Times New Roman" panose="02020603050405020304" pitchFamily="18" charset="0"/>
              </a:rPr>
              <a:t>Art. 26</a:t>
            </a:r>
            <a:r>
              <a:rPr lang="it-IT" sz="1000" dirty="0">
                <a:cs typeface="Times New Roman" panose="02020603050405020304" pitchFamily="18" charset="0"/>
              </a:rPr>
              <a:t>)</a:t>
            </a:r>
          </a:p>
        </p:txBody>
      </p:sp>
      <p:sp>
        <p:nvSpPr>
          <p:cNvPr id="75" name="Rettangolo 119">
            <a:extLst>
              <a:ext uri="{FF2B5EF4-FFF2-40B4-BE49-F238E27FC236}">
                <a16:creationId xmlns:a16="http://schemas.microsoft.com/office/drawing/2014/main" id="{6AF44DA2-33FD-1CE4-0DBA-E8AAA9A177A2}"/>
              </a:ext>
            </a:extLst>
          </p:cNvPr>
          <p:cNvSpPr/>
          <p:nvPr/>
        </p:nvSpPr>
        <p:spPr>
          <a:xfrm>
            <a:off x="7260826" y="4456428"/>
            <a:ext cx="2160000" cy="540000"/>
          </a:xfrm>
          <a:prstGeom prst="round1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36000" bIns="36000" rtlCol="0" anchor="ctr"/>
          <a:lstStyle/>
          <a:p>
            <a:r>
              <a:rPr lang="it-IT" sz="1000" dirty="0">
                <a:cs typeface="Times New Roman" panose="02020603050405020304" pitchFamily="18" charset="0"/>
              </a:rPr>
              <a:t>Member State cybersecurity risk assessment report</a:t>
            </a:r>
          </a:p>
        </p:txBody>
      </p:sp>
      <p:sp>
        <p:nvSpPr>
          <p:cNvPr id="76" name="Rettangolo 189">
            <a:extLst>
              <a:ext uri="{FF2B5EF4-FFF2-40B4-BE49-F238E27FC236}">
                <a16:creationId xmlns:a16="http://schemas.microsoft.com/office/drawing/2014/main" id="{7DC5AFE1-11DA-0ED4-A284-85F162135D62}"/>
              </a:ext>
            </a:extLst>
          </p:cNvPr>
          <p:cNvSpPr/>
          <p:nvPr/>
        </p:nvSpPr>
        <p:spPr>
          <a:xfrm>
            <a:off x="2063250" y="4456428"/>
            <a:ext cx="2160000" cy="540000"/>
          </a:xfrm>
          <a:prstGeom prst="rect">
            <a:avLst/>
          </a:prstGeom>
          <a:solidFill>
            <a:srgbClr val="3D3D3D"/>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36000" bIns="36000" rtlCol="0" anchor="ctr"/>
          <a:lstStyle/>
          <a:p>
            <a:r>
              <a:rPr lang="it-IT" sz="1000" dirty="0" err="1">
                <a:cs typeface="Times New Roman" panose="02020603050405020304" pitchFamily="18" charset="0"/>
              </a:rPr>
              <a:t>Identification</a:t>
            </a:r>
            <a:r>
              <a:rPr lang="it-IT" sz="1000" dirty="0">
                <a:cs typeface="Times New Roman" panose="02020603050405020304" pitchFamily="18" charset="0"/>
              </a:rPr>
              <a:t> of high-impact </a:t>
            </a:r>
            <a:r>
              <a:rPr lang="it-IT" sz="1000" dirty="0" err="1">
                <a:cs typeface="Times New Roman" panose="02020603050405020304" pitchFamily="18" charset="0"/>
              </a:rPr>
              <a:t>entities</a:t>
            </a:r>
            <a:r>
              <a:rPr lang="it-IT" sz="1000" dirty="0">
                <a:cs typeface="Times New Roman" panose="02020603050405020304" pitchFamily="18" charset="0"/>
              </a:rPr>
              <a:t> and </a:t>
            </a:r>
            <a:r>
              <a:rPr lang="it-IT" sz="1000" dirty="0" err="1">
                <a:cs typeface="Times New Roman" panose="02020603050405020304" pitchFamily="18" charset="0"/>
              </a:rPr>
              <a:t>critical</a:t>
            </a:r>
            <a:r>
              <a:rPr lang="it-IT" sz="1000" dirty="0">
                <a:cs typeface="Times New Roman" panose="02020603050405020304" pitchFamily="18" charset="0"/>
              </a:rPr>
              <a:t>-impact </a:t>
            </a:r>
            <a:r>
              <a:rPr lang="it-IT" sz="1000" dirty="0" err="1">
                <a:cs typeface="Times New Roman" panose="02020603050405020304" pitchFamily="18" charset="0"/>
              </a:rPr>
              <a:t>entities</a:t>
            </a:r>
            <a:endParaRPr lang="it-IT" sz="1000" dirty="0">
              <a:cs typeface="Times New Roman" panose="02020603050405020304" pitchFamily="18" charset="0"/>
            </a:endParaRPr>
          </a:p>
          <a:p>
            <a:r>
              <a:rPr lang="it-IT" sz="1000" dirty="0">
                <a:cs typeface="Times New Roman" panose="02020603050405020304" pitchFamily="18" charset="0"/>
              </a:rPr>
              <a:t>(</a:t>
            </a:r>
            <a:r>
              <a:rPr lang="it-IT" sz="1000" i="1" dirty="0">
                <a:cs typeface="Times New Roman" panose="02020603050405020304" pitchFamily="18" charset="0"/>
              </a:rPr>
              <a:t>Art. 24</a:t>
            </a:r>
            <a:r>
              <a:rPr lang="it-IT" sz="1000" dirty="0">
                <a:cs typeface="Times New Roman" panose="02020603050405020304" pitchFamily="18" charset="0"/>
              </a:rPr>
              <a:t>)</a:t>
            </a:r>
          </a:p>
        </p:txBody>
      </p:sp>
      <p:grpSp>
        <p:nvGrpSpPr>
          <p:cNvPr id="160" name="Group 159">
            <a:extLst>
              <a:ext uri="{FF2B5EF4-FFF2-40B4-BE49-F238E27FC236}">
                <a16:creationId xmlns:a16="http://schemas.microsoft.com/office/drawing/2014/main" id="{4C2C5941-F9A1-A268-A410-65266A7B8521}"/>
              </a:ext>
            </a:extLst>
          </p:cNvPr>
          <p:cNvGrpSpPr/>
          <p:nvPr/>
        </p:nvGrpSpPr>
        <p:grpSpPr>
          <a:xfrm>
            <a:off x="6162255" y="5593315"/>
            <a:ext cx="5497231" cy="540000"/>
            <a:chOff x="5041475" y="5493908"/>
            <a:chExt cx="5497231" cy="540000"/>
          </a:xfrm>
          <a:solidFill>
            <a:schemeClr val="accent4"/>
          </a:solidFill>
        </p:grpSpPr>
        <p:sp>
          <p:nvSpPr>
            <p:cNvPr id="77" name="Rettangolo 212">
              <a:extLst>
                <a:ext uri="{FF2B5EF4-FFF2-40B4-BE49-F238E27FC236}">
                  <a16:creationId xmlns:a16="http://schemas.microsoft.com/office/drawing/2014/main" id="{2B40EDA7-7555-131B-D7BA-2846A9EE649D}"/>
                </a:ext>
              </a:extLst>
            </p:cNvPr>
            <p:cNvSpPr/>
            <p:nvPr/>
          </p:nvSpPr>
          <p:spPr>
            <a:xfrm>
              <a:off x="5041475" y="5493908"/>
              <a:ext cx="1587780" cy="540000"/>
            </a:xfrm>
            <a:prstGeom prst="round1Rect">
              <a:avLst>
                <a:gd name="adj" fmla="val 4606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36000" bIns="36000" rtlCol="0" anchor="ctr"/>
            <a:lstStyle/>
            <a:p>
              <a:r>
                <a:rPr lang="it-IT" sz="1000" dirty="0">
                  <a:cs typeface="Times New Roman" panose="02020603050405020304" pitchFamily="18" charset="0"/>
                </a:rPr>
                <a:t>List of selected controls</a:t>
              </a:r>
            </a:p>
          </p:txBody>
        </p:sp>
        <p:sp>
          <p:nvSpPr>
            <p:cNvPr id="78" name="Rettangolo 213">
              <a:extLst>
                <a:ext uri="{FF2B5EF4-FFF2-40B4-BE49-F238E27FC236}">
                  <a16:creationId xmlns:a16="http://schemas.microsoft.com/office/drawing/2014/main" id="{FC9DBD05-52B4-7390-3559-39CD8D5F7CD1}"/>
                </a:ext>
              </a:extLst>
            </p:cNvPr>
            <p:cNvSpPr/>
            <p:nvPr/>
          </p:nvSpPr>
          <p:spPr>
            <a:xfrm>
              <a:off x="6829484" y="5493908"/>
              <a:ext cx="1921214" cy="540000"/>
            </a:xfrm>
            <a:prstGeom prst="round1Rect">
              <a:avLst>
                <a:gd name="adj" fmla="val 43713"/>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36000" bIns="36000" rtlCol="0" anchor="ctr"/>
            <a:lstStyle/>
            <a:p>
              <a:r>
                <a:rPr lang="en-US" sz="1000" dirty="0">
                  <a:cs typeface="Times New Roman" panose="02020603050405020304" pitchFamily="18" charset="0"/>
                </a:rPr>
                <a:t>Risk estimate for high-impact and critical-impact processes – risk impact matrix</a:t>
              </a:r>
              <a:endParaRPr lang="it-IT" sz="1000" dirty="0">
                <a:cs typeface="Times New Roman" panose="02020603050405020304" pitchFamily="18" charset="0"/>
              </a:endParaRPr>
            </a:p>
          </p:txBody>
        </p:sp>
        <p:sp>
          <p:nvSpPr>
            <p:cNvPr id="79" name="Rettangolo 214">
              <a:extLst>
                <a:ext uri="{FF2B5EF4-FFF2-40B4-BE49-F238E27FC236}">
                  <a16:creationId xmlns:a16="http://schemas.microsoft.com/office/drawing/2014/main" id="{9AA8A66B-3097-FE77-EA74-1A0CED81AE96}"/>
                </a:ext>
              </a:extLst>
            </p:cNvPr>
            <p:cNvSpPr/>
            <p:nvPr/>
          </p:nvSpPr>
          <p:spPr>
            <a:xfrm>
              <a:off x="8950926" y="5493908"/>
              <a:ext cx="1587780" cy="540000"/>
            </a:xfrm>
            <a:prstGeom prst="round1Rect">
              <a:avLst>
                <a:gd name="adj" fmla="val 37834"/>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36000" bIns="36000" rtlCol="0" anchor="ctr"/>
            <a:lstStyle/>
            <a:p>
              <a:r>
                <a:rPr lang="en-US" sz="1000" dirty="0">
                  <a:cs typeface="Times New Roman" panose="02020603050405020304" pitchFamily="18" charset="0"/>
                </a:rPr>
                <a:t>List of critical ICT service providers for critical-impact processes</a:t>
              </a:r>
              <a:endParaRPr lang="it-IT" sz="1000" dirty="0">
                <a:cs typeface="Times New Roman" panose="02020603050405020304" pitchFamily="18" charset="0"/>
              </a:endParaRPr>
            </a:p>
          </p:txBody>
        </p:sp>
      </p:grpSp>
      <p:sp>
        <p:nvSpPr>
          <p:cNvPr id="80" name="Rettangolo 95">
            <a:extLst>
              <a:ext uri="{FF2B5EF4-FFF2-40B4-BE49-F238E27FC236}">
                <a16:creationId xmlns:a16="http://schemas.microsoft.com/office/drawing/2014/main" id="{6251588E-0AFC-6530-EC95-30E3900919DB}"/>
              </a:ext>
            </a:extLst>
          </p:cNvPr>
          <p:cNvSpPr/>
          <p:nvPr/>
        </p:nvSpPr>
        <p:spPr>
          <a:xfrm>
            <a:off x="7750035" y="1454675"/>
            <a:ext cx="2160000" cy="540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36000" bIns="36000" rtlCol="0" anchor="ctr"/>
          <a:lstStyle/>
          <a:p>
            <a:r>
              <a:rPr lang="it-IT" sz="1000" dirty="0">
                <a:cs typeface="Times New Roman" panose="02020603050405020304" pitchFamily="18" charset="0"/>
              </a:rPr>
              <a:t>Definition of minimum and advanced cybersecurity controls (</a:t>
            </a:r>
            <a:r>
              <a:rPr lang="it-IT" sz="1000" i="1" dirty="0">
                <a:cs typeface="Times New Roman" panose="02020603050405020304" pitchFamily="18" charset="0"/>
              </a:rPr>
              <a:t>Art. 29, 33</a:t>
            </a:r>
            <a:r>
              <a:rPr lang="it-IT" sz="1000" dirty="0">
                <a:cs typeface="Times New Roman" panose="02020603050405020304" pitchFamily="18" charset="0"/>
              </a:rPr>
              <a:t>)</a:t>
            </a:r>
          </a:p>
        </p:txBody>
      </p:sp>
      <p:sp>
        <p:nvSpPr>
          <p:cNvPr id="81" name="Rectangle: Single Corner Rounded 80">
            <a:extLst>
              <a:ext uri="{FF2B5EF4-FFF2-40B4-BE49-F238E27FC236}">
                <a16:creationId xmlns:a16="http://schemas.microsoft.com/office/drawing/2014/main" id="{0146E7C7-F33D-2413-9163-97BA39B9ACE0}"/>
              </a:ext>
            </a:extLst>
          </p:cNvPr>
          <p:cNvSpPr/>
          <p:nvPr/>
        </p:nvSpPr>
        <p:spPr>
          <a:xfrm>
            <a:off x="8152744" y="2413881"/>
            <a:ext cx="2160000" cy="540000"/>
          </a:xfrm>
          <a:prstGeom prst="round1Rect">
            <a:avLst>
              <a:gd name="adj" fmla="val 48417"/>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36000" bIns="36000" rtlCol="0" anchor="ctr"/>
          <a:lstStyle/>
          <a:p>
            <a:r>
              <a:rPr lang="en-GB" sz="1000" dirty="0"/>
              <a:t>Comprehensive cross-border electricity cyber security risk assessment report (</a:t>
            </a:r>
            <a:r>
              <a:rPr lang="en-GB" sz="1000" i="1" dirty="0"/>
              <a:t>Art. 23</a:t>
            </a:r>
            <a:r>
              <a:rPr lang="en-GB" sz="1000" dirty="0"/>
              <a:t>)</a:t>
            </a:r>
            <a:endParaRPr lang="en-NL" sz="1100" dirty="0"/>
          </a:p>
        </p:txBody>
      </p:sp>
      <p:sp>
        <p:nvSpPr>
          <p:cNvPr id="82" name="Rettangolo 111">
            <a:extLst>
              <a:ext uri="{FF2B5EF4-FFF2-40B4-BE49-F238E27FC236}">
                <a16:creationId xmlns:a16="http://schemas.microsoft.com/office/drawing/2014/main" id="{662DF916-4B7C-6181-F8E6-247FC52DF583}"/>
              </a:ext>
            </a:extLst>
          </p:cNvPr>
          <p:cNvSpPr/>
          <p:nvPr/>
        </p:nvSpPr>
        <p:spPr>
          <a:xfrm>
            <a:off x="4829178" y="4456428"/>
            <a:ext cx="2160000" cy="54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36000" bIns="36000" rtlCol="0" anchor="ctr"/>
          <a:lstStyle/>
          <a:p>
            <a:r>
              <a:rPr lang="it-IT" sz="1000" dirty="0">
                <a:cs typeface="Times New Roman" panose="02020603050405020304" pitchFamily="18" charset="0"/>
              </a:rPr>
              <a:t>Member State cybersecurity risk assessment </a:t>
            </a:r>
            <a:r>
              <a:rPr lang="en-US" sz="1000" dirty="0">
                <a:cs typeface="Times New Roman" panose="02020603050405020304" pitchFamily="18" charset="0"/>
              </a:rPr>
              <a:t>(</a:t>
            </a:r>
            <a:r>
              <a:rPr lang="en-US" sz="1000" i="1" dirty="0">
                <a:cs typeface="Times New Roman" panose="02020603050405020304" pitchFamily="18" charset="0"/>
              </a:rPr>
              <a:t>Art. 20</a:t>
            </a:r>
            <a:r>
              <a:rPr lang="en-US" sz="1000" dirty="0">
                <a:cs typeface="Times New Roman" panose="02020603050405020304" pitchFamily="18" charset="0"/>
              </a:rPr>
              <a:t>) </a:t>
            </a:r>
            <a:endParaRPr lang="it-IT" sz="1000" dirty="0">
              <a:cs typeface="Times New Roman" panose="02020603050405020304" pitchFamily="18" charset="0"/>
            </a:endParaRPr>
          </a:p>
        </p:txBody>
      </p:sp>
      <p:sp>
        <p:nvSpPr>
          <p:cNvPr id="83" name="Rectangle 82">
            <a:extLst>
              <a:ext uri="{FF2B5EF4-FFF2-40B4-BE49-F238E27FC236}">
                <a16:creationId xmlns:a16="http://schemas.microsoft.com/office/drawing/2014/main" id="{52D9E6B0-A214-EB8F-759F-C3472DD34DBC}"/>
              </a:ext>
            </a:extLst>
          </p:cNvPr>
          <p:cNvSpPr/>
          <p:nvPr/>
        </p:nvSpPr>
        <p:spPr>
          <a:xfrm>
            <a:off x="10312744" y="3397688"/>
            <a:ext cx="1597956" cy="540000"/>
          </a:xfrm>
          <a:prstGeom prst="rect">
            <a:avLst/>
          </a:prstGeom>
          <a:solidFill>
            <a:srgbClr val="757575"/>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36000" bIns="36000" rtlCol="0" anchor="ctr"/>
          <a:lstStyle/>
          <a:p>
            <a:r>
              <a:rPr lang="en-GB" sz="1000" dirty="0"/>
              <a:t>Regional cybersecurity mitigation plan (</a:t>
            </a:r>
            <a:r>
              <a:rPr lang="en-GB" sz="1000" i="1" dirty="0"/>
              <a:t>Art. 22</a:t>
            </a:r>
            <a:r>
              <a:rPr lang="en-GB" sz="1000" dirty="0"/>
              <a:t>)</a:t>
            </a:r>
            <a:endParaRPr lang="en-NL" sz="1100" dirty="0"/>
          </a:p>
        </p:txBody>
      </p:sp>
      <p:sp>
        <p:nvSpPr>
          <p:cNvPr id="87" name="TextBox 86">
            <a:extLst>
              <a:ext uri="{FF2B5EF4-FFF2-40B4-BE49-F238E27FC236}">
                <a16:creationId xmlns:a16="http://schemas.microsoft.com/office/drawing/2014/main" id="{E6ADF8A7-CBAD-81F1-5D86-FB23B606F453}"/>
              </a:ext>
            </a:extLst>
          </p:cNvPr>
          <p:cNvSpPr txBox="1"/>
          <p:nvPr/>
        </p:nvSpPr>
        <p:spPr>
          <a:xfrm>
            <a:off x="935589" y="2220890"/>
            <a:ext cx="4415323" cy="152884"/>
          </a:xfrm>
          <a:prstGeom prst="rect">
            <a:avLst/>
          </a:prstGeom>
          <a:noFill/>
        </p:spPr>
        <p:txBody>
          <a:bodyPr wrap="square">
            <a:spAutoFit/>
          </a:bodyPr>
          <a:lstStyle/>
          <a:p>
            <a:pPr algn="ctr"/>
            <a:r>
              <a:rPr lang="en-US" sz="1000" dirty="0">
                <a:cs typeface="Times New Roman" panose="02020603050405020304" pitchFamily="18" charset="0"/>
              </a:rPr>
              <a:t>Union-wide risk assessment report</a:t>
            </a:r>
            <a:endParaRPr lang="it-IT" sz="1000" dirty="0">
              <a:cs typeface="Times New Roman" panose="02020603050405020304" pitchFamily="18" charset="0"/>
            </a:endParaRPr>
          </a:p>
        </p:txBody>
      </p:sp>
      <p:cxnSp>
        <p:nvCxnSpPr>
          <p:cNvPr id="138" name="Straight Arrow Connector 137">
            <a:extLst>
              <a:ext uri="{FF2B5EF4-FFF2-40B4-BE49-F238E27FC236}">
                <a16:creationId xmlns:a16="http://schemas.microsoft.com/office/drawing/2014/main" id="{969FA753-0A1B-0F9C-7CD5-8819D9028823}"/>
              </a:ext>
            </a:extLst>
          </p:cNvPr>
          <p:cNvCxnSpPr>
            <a:cxnSpLocks/>
            <a:stCxn id="69" idx="2"/>
            <a:endCxn id="87" idx="0"/>
          </p:cNvCxnSpPr>
          <p:nvPr/>
        </p:nvCxnSpPr>
        <p:spPr>
          <a:xfrm>
            <a:off x="3143250" y="1984030"/>
            <a:ext cx="1" cy="236860"/>
          </a:xfrm>
          <a:prstGeom prst="straightConnector1">
            <a:avLst/>
          </a:prstGeom>
          <a:ln w="25400" cap="rnd">
            <a:solidFill>
              <a:schemeClr val="accent1">
                <a:lumMod val="60000"/>
                <a:lumOff val="40000"/>
              </a:schemeClr>
            </a:solidFill>
            <a:prstDash val="sysDot"/>
            <a:round/>
            <a:tailEnd type="triangle"/>
          </a:ln>
        </p:spPr>
        <p:style>
          <a:lnRef idx="2">
            <a:schemeClr val="accent1"/>
          </a:lnRef>
          <a:fillRef idx="0">
            <a:schemeClr val="accent1"/>
          </a:fillRef>
          <a:effectRef idx="1">
            <a:schemeClr val="accent1"/>
          </a:effectRef>
          <a:fontRef idx="minor">
            <a:schemeClr val="tx1"/>
          </a:fontRef>
        </p:style>
      </p:cxnSp>
      <p:cxnSp>
        <p:nvCxnSpPr>
          <p:cNvPr id="143" name="Connector: Elbow 142">
            <a:extLst>
              <a:ext uri="{FF2B5EF4-FFF2-40B4-BE49-F238E27FC236}">
                <a16:creationId xmlns:a16="http://schemas.microsoft.com/office/drawing/2014/main" id="{4BFA6345-4244-CB9A-32D4-5D2794D20B57}"/>
              </a:ext>
            </a:extLst>
          </p:cNvPr>
          <p:cNvCxnSpPr>
            <a:cxnSpLocks/>
            <a:stCxn id="88" idx="3"/>
            <a:endCxn id="80" idx="1"/>
          </p:cNvCxnSpPr>
          <p:nvPr/>
        </p:nvCxnSpPr>
        <p:spPr>
          <a:xfrm flipV="1">
            <a:off x="5416550" y="1724675"/>
            <a:ext cx="2333485" cy="904997"/>
          </a:xfrm>
          <a:prstGeom prst="bentConnector3">
            <a:avLst>
              <a:gd name="adj1" fmla="val 50000"/>
            </a:avLst>
          </a:prstGeom>
          <a:ln w="25400" cap="rnd">
            <a:solidFill>
              <a:schemeClr val="accent1">
                <a:lumMod val="60000"/>
                <a:lumOff val="40000"/>
              </a:schemeClr>
            </a:solidFill>
            <a:prstDash val="sysDot"/>
            <a:round/>
            <a:tailEnd type="triangle"/>
          </a:ln>
        </p:spPr>
        <p:style>
          <a:lnRef idx="2">
            <a:schemeClr val="accent1"/>
          </a:lnRef>
          <a:fillRef idx="0">
            <a:schemeClr val="accent1"/>
          </a:fillRef>
          <a:effectRef idx="1">
            <a:schemeClr val="accent1"/>
          </a:effectRef>
          <a:fontRef idx="minor">
            <a:schemeClr val="tx1"/>
          </a:fontRef>
        </p:style>
      </p:cxnSp>
      <p:cxnSp>
        <p:nvCxnSpPr>
          <p:cNvPr id="145" name="Connector: Elbow 144">
            <a:extLst>
              <a:ext uri="{FF2B5EF4-FFF2-40B4-BE49-F238E27FC236}">
                <a16:creationId xmlns:a16="http://schemas.microsoft.com/office/drawing/2014/main" id="{E3EF90B3-9A4B-40CA-54BF-659370573E97}"/>
              </a:ext>
            </a:extLst>
          </p:cNvPr>
          <p:cNvCxnSpPr>
            <a:cxnSpLocks/>
            <a:stCxn id="88" idx="3"/>
            <a:endCxn id="72" idx="1"/>
          </p:cNvCxnSpPr>
          <p:nvPr/>
        </p:nvCxnSpPr>
        <p:spPr>
          <a:xfrm>
            <a:off x="5416550" y="2629672"/>
            <a:ext cx="679450" cy="1038016"/>
          </a:xfrm>
          <a:prstGeom prst="bentConnector3">
            <a:avLst>
              <a:gd name="adj1" fmla="val 50000"/>
            </a:avLst>
          </a:prstGeom>
          <a:ln w="25400" cap="rnd">
            <a:solidFill>
              <a:schemeClr val="accent1">
                <a:lumMod val="60000"/>
                <a:lumOff val="40000"/>
              </a:schemeClr>
            </a:solidFill>
            <a:prstDash val="sysDot"/>
            <a:round/>
            <a:tailEnd type="triangle"/>
          </a:ln>
        </p:spPr>
        <p:style>
          <a:lnRef idx="2">
            <a:schemeClr val="accent1"/>
          </a:lnRef>
          <a:fillRef idx="0">
            <a:schemeClr val="accent1"/>
          </a:fillRef>
          <a:effectRef idx="1">
            <a:schemeClr val="accent1"/>
          </a:effectRef>
          <a:fontRef idx="minor">
            <a:schemeClr val="tx1"/>
          </a:fontRef>
        </p:style>
      </p:cxnSp>
      <p:cxnSp>
        <p:nvCxnSpPr>
          <p:cNvPr id="153" name="Straight Arrow Connector 152">
            <a:extLst>
              <a:ext uri="{FF2B5EF4-FFF2-40B4-BE49-F238E27FC236}">
                <a16:creationId xmlns:a16="http://schemas.microsoft.com/office/drawing/2014/main" id="{D31F17D2-E3ED-86D9-F73A-1CDC13ECBEA9}"/>
              </a:ext>
            </a:extLst>
          </p:cNvPr>
          <p:cNvCxnSpPr>
            <a:stCxn id="88" idx="2"/>
            <a:endCxn id="76" idx="0"/>
          </p:cNvCxnSpPr>
          <p:nvPr/>
        </p:nvCxnSpPr>
        <p:spPr>
          <a:xfrm>
            <a:off x="3143250" y="3038453"/>
            <a:ext cx="0" cy="1417975"/>
          </a:xfrm>
          <a:prstGeom prst="straightConnector1">
            <a:avLst/>
          </a:prstGeom>
          <a:ln w="25400" cap="rnd">
            <a:solidFill>
              <a:schemeClr val="accent1">
                <a:lumMod val="60000"/>
                <a:lumOff val="40000"/>
              </a:schemeClr>
            </a:solidFill>
            <a:prstDash val="sysDot"/>
            <a:round/>
            <a:tailEnd type="triangle"/>
          </a:ln>
        </p:spPr>
        <p:style>
          <a:lnRef idx="2">
            <a:schemeClr val="accent1"/>
          </a:lnRef>
          <a:fillRef idx="0">
            <a:schemeClr val="accent1"/>
          </a:fillRef>
          <a:effectRef idx="1">
            <a:schemeClr val="accent1"/>
          </a:effectRef>
          <a:fontRef idx="minor">
            <a:schemeClr val="tx1"/>
          </a:fontRef>
        </p:style>
      </p:cxnSp>
      <p:cxnSp>
        <p:nvCxnSpPr>
          <p:cNvPr id="158" name="Connector: Elbow 157">
            <a:extLst>
              <a:ext uri="{FF2B5EF4-FFF2-40B4-BE49-F238E27FC236}">
                <a16:creationId xmlns:a16="http://schemas.microsoft.com/office/drawing/2014/main" id="{96E7F219-C3F3-3FFE-0D9C-92CADE684734}"/>
              </a:ext>
            </a:extLst>
          </p:cNvPr>
          <p:cNvCxnSpPr>
            <a:cxnSpLocks/>
            <a:stCxn id="76" idx="2"/>
            <a:endCxn id="74" idx="1"/>
          </p:cNvCxnSpPr>
          <p:nvPr/>
        </p:nvCxnSpPr>
        <p:spPr>
          <a:xfrm rot="16200000" flipH="1">
            <a:off x="2939306" y="5200371"/>
            <a:ext cx="866887" cy="458999"/>
          </a:xfrm>
          <a:prstGeom prst="bentConnector2">
            <a:avLst/>
          </a:prstGeom>
          <a:ln w="25400" cap="rnd">
            <a:solidFill>
              <a:schemeClr val="accent2"/>
            </a:solidFill>
            <a:prstDash val="sysDot"/>
            <a:round/>
            <a:tailEnd type="triangle"/>
          </a:ln>
        </p:spPr>
        <p:style>
          <a:lnRef idx="2">
            <a:schemeClr val="accent1"/>
          </a:lnRef>
          <a:fillRef idx="0">
            <a:schemeClr val="accent1"/>
          </a:fillRef>
          <a:effectRef idx="1">
            <a:schemeClr val="accent1"/>
          </a:effectRef>
          <a:fontRef idx="minor">
            <a:schemeClr val="tx1"/>
          </a:fontRef>
        </p:style>
      </p:cxnSp>
      <p:cxnSp>
        <p:nvCxnSpPr>
          <p:cNvPr id="163" name="Connector: Elbow 162">
            <a:extLst>
              <a:ext uri="{FF2B5EF4-FFF2-40B4-BE49-F238E27FC236}">
                <a16:creationId xmlns:a16="http://schemas.microsoft.com/office/drawing/2014/main" id="{DAC70456-4F2B-B9D1-8771-1FDCF083140C}"/>
              </a:ext>
            </a:extLst>
          </p:cNvPr>
          <p:cNvCxnSpPr>
            <a:stCxn id="82" idx="0"/>
            <a:endCxn id="81" idx="1"/>
          </p:cNvCxnSpPr>
          <p:nvPr/>
        </p:nvCxnSpPr>
        <p:spPr>
          <a:xfrm rot="5400000" flipH="1" flipV="1">
            <a:off x="6144688" y="2448372"/>
            <a:ext cx="1772547" cy="2243566"/>
          </a:xfrm>
          <a:prstGeom prst="bentConnector2">
            <a:avLst/>
          </a:prstGeom>
          <a:ln w="25400" cap="rnd">
            <a:solidFill>
              <a:schemeClr val="tx2"/>
            </a:solidFill>
            <a:prstDash val="sysDot"/>
            <a:round/>
            <a:tailEnd type="triangle"/>
          </a:ln>
        </p:spPr>
        <p:style>
          <a:lnRef idx="2">
            <a:schemeClr val="accent1"/>
          </a:lnRef>
          <a:fillRef idx="0">
            <a:schemeClr val="accent1"/>
          </a:fillRef>
          <a:effectRef idx="1">
            <a:schemeClr val="accent1"/>
          </a:effectRef>
          <a:fontRef idx="minor">
            <a:schemeClr val="tx1"/>
          </a:fontRef>
        </p:style>
      </p:cxnSp>
      <p:cxnSp>
        <p:nvCxnSpPr>
          <p:cNvPr id="174" name="Straight Arrow Connector 173">
            <a:extLst>
              <a:ext uri="{FF2B5EF4-FFF2-40B4-BE49-F238E27FC236}">
                <a16:creationId xmlns:a16="http://schemas.microsoft.com/office/drawing/2014/main" id="{8A4DB414-BD8D-E04C-E9C6-7B11B01757C9}"/>
              </a:ext>
            </a:extLst>
          </p:cNvPr>
          <p:cNvCxnSpPr>
            <a:cxnSpLocks/>
          </p:cNvCxnSpPr>
          <p:nvPr/>
        </p:nvCxnSpPr>
        <p:spPr>
          <a:xfrm>
            <a:off x="5332066" y="5863315"/>
            <a:ext cx="671122" cy="1"/>
          </a:xfrm>
          <a:prstGeom prst="straightConnector1">
            <a:avLst/>
          </a:prstGeom>
          <a:ln w="25400" cap="rnd">
            <a:solidFill>
              <a:srgbClr val="25CAD2"/>
            </a:solidFill>
            <a:prstDash val="sysDot"/>
            <a:round/>
            <a:tailEnd type="triangle"/>
          </a:ln>
        </p:spPr>
        <p:style>
          <a:lnRef idx="2">
            <a:schemeClr val="accent1"/>
          </a:lnRef>
          <a:fillRef idx="0">
            <a:schemeClr val="accent1"/>
          </a:fillRef>
          <a:effectRef idx="1">
            <a:schemeClr val="accent1"/>
          </a:effectRef>
          <a:fontRef idx="minor">
            <a:schemeClr val="tx1"/>
          </a:fontRef>
        </p:style>
      </p:cxnSp>
      <p:cxnSp>
        <p:nvCxnSpPr>
          <p:cNvPr id="176" name="Straight Arrow Connector 175">
            <a:extLst>
              <a:ext uri="{FF2B5EF4-FFF2-40B4-BE49-F238E27FC236}">
                <a16:creationId xmlns:a16="http://schemas.microsoft.com/office/drawing/2014/main" id="{1A2ED60A-46A6-2B74-5E8A-86CFE790D9AE}"/>
              </a:ext>
            </a:extLst>
          </p:cNvPr>
          <p:cNvCxnSpPr/>
          <p:nvPr/>
        </p:nvCxnSpPr>
        <p:spPr>
          <a:xfrm flipV="1">
            <a:off x="7484529" y="4996427"/>
            <a:ext cx="0" cy="381546"/>
          </a:xfrm>
          <a:prstGeom prst="straightConnector1">
            <a:avLst/>
          </a:prstGeom>
          <a:ln w="25400" cap="rnd">
            <a:solidFill>
              <a:srgbClr val="25CAD2"/>
            </a:solidFill>
            <a:prstDash val="sysDot"/>
            <a:round/>
            <a:tailEnd type="triangle"/>
          </a:ln>
        </p:spPr>
        <p:style>
          <a:lnRef idx="2">
            <a:schemeClr val="accent1"/>
          </a:lnRef>
          <a:fillRef idx="0">
            <a:schemeClr val="accent1"/>
          </a:fillRef>
          <a:effectRef idx="1">
            <a:schemeClr val="accent1"/>
          </a:effectRef>
          <a:fontRef idx="minor">
            <a:schemeClr val="tx1"/>
          </a:fontRef>
        </p:style>
      </p:cxnSp>
      <p:cxnSp>
        <p:nvCxnSpPr>
          <p:cNvPr id="181" name="Straight Arrow Connector 180">
            <a:extLst>
              <a:ext uri="{FF2B5EF4-FFF2-40B4-BE49-F238E27FC236}">
                <a16:creationId xmlns:a16="http://schemas.microsoft.com/office/drawing/2014/main" id="{B66B187B-2715-37ED-277F-BBC2FCAD2126}"/>
              </a:ext>
            </a:extLst>
          </p:cNvPr>
          <p:cNvCxnSpPr>
            <a:stCxn id="72" idx="3"/>
            <a:endCxn id="73" idx="1"/>
          </p:cNvCxnSpPr>
          <p:nvPr/>
        </p:nvCxnSpPr>
        <p:spPr>
          <a:xfrm>
            <a:off x="7484529" y="3667688"/>
            <a:ext cx="668215" cy="0"/>
          </a:xfrm>
          <a:prstGeom prst="straightConnector1">
            <a:avLst/>
          </a:prstGeom>
          <a:ln w="25400" cap="rnd">
            <a:solidFill>
              <a:schemeClr val="accent2">
                <a:lumMod val="60000"/>
                <a:lumOff val="40000"/>
              </a:schemeClr>
            </a:solidFill>
            <a:prstDash val="sysDot"/>
            <a:round/>
            <a:tailEnd type="triangle"/>
          </a:ln>
        </p:spPr>
        <p:style>
          <a:lnRef idx="2">
            <a:schemeClr val="accent1"/>
          </a:lnRef>
          <a:fillRef idx="0">
            <a:schemeClr val="accent1"/>
          </a:fillRef>
          <a:effectRef idx="1">
            <a:schemeClr val="accent1"/>
          </a:effectRef>
          <a:fontRef idx="minor">
            <a:schemeClr val="tx1"/>
          </a:fontRef>
        </p:style>
      </p:cxnSp>
      <p:cxnSp>
        <p:nvCxnSpPr>
          <p:cNvPr id="184" name="Connector: Elbow 183">
            <a:extLst>
              <a:ext uri="{FF2B5EF4-FFF2-40B4-BE49-F238E27FC236}">
                <a16:creationId xmlns:a16="http://schemas.microsoft.com/office/drawing/2014/main" id="{0CFA4C9D-D4FC-F1BB-7A25-90ED56F1C751}"/>
              </a:ext>
            </a:extLst>
          </p:cNvPr>
          <p:cNvCxnSpPr>
            <a:stCxn id="73" idx="0"/>
            <a:endCxn id="81" idx="1"/>
          </p:cNvCxnSpPr>
          <p:nvPr/>
        </p:nvCxnSpPr>
        <p:spPr>
          <a:xfrm rot="16200000" flipV="1">
            <a:off x="8195330" y="2641296"/>
            <a:ext cx="713807" cy="798978"/>
          </a:xfrm>
          <a:prstGeom prst="bentConnector4">
            <a:avLst>
              <a:gd name="adj1" fmla="val 31087"/>
              <a:gd name="adj2" fmla="val 145567"/>
            </a:avLst>
          </a:prstGeom>
          <a:ln w="25400" cap="rnd">
            <a:solidFill>
              <a:schemeClr val="accent1">
                <a:lumMod val="60000"/>
                <a:lumOff val="40000"/>
              </a:schemeClr>
            </a:solidFill>
            <a:prstDash val="sysDot"/>
            <a:round/>
            <a:tailEnd type="triangle"/>
          </a:ln>
        </p:spPr>
        <p:style>
          <a:lnRef idx="2">
            <a:schemeClr val="accent1"/>
          </a:lnRef>
          <a:fillRef idx="0">
            <a:schemeClr val="accent1"/>
          </a:fillRef>
          <a:effectRef idx="1">
            <a:schemeClr val="accent1"/>
          </a:effectRef>
          <a:fontRef idx="minor">
            <a:schemeClr val="tx1"/>
          </a:fontRef>
        </p:style>
      </p:cxnSp>
      <p:cxnSp>
        <p:nvCxnSpPr>
          <p:cNvPr id="187" name="Connector: Elbow 186">
            <a:extLst>
              <a:ext uri="{FF2B5EF4-FFF2-40B4-BE49-F238E27FC236}">
                <a16:creationId xmlns:a16="http://schemas.microsoft.com/office/drawing/2014/main" id="{3B3A77DB-00E7-12C0-FAF5-75058CBB2267}"/>
              </a:ext>
            </a:extLst>
          </p:cNvPr>
          <p:cNvCxnSpPr>
            <a:cxnSpLocks/>
            <a:stCxn id="83" idx="0"/>
            <a:endCxn id="80" idx="3"/>
          </p:cNvCxnSpPr>
          <p:nvPr/>
        </p:nvCxnSpPr>
        <p:spPr>
          <a:xfrm rot="16200000" flipV="1">
            <a:off x="9674373" y="1960338"/>
            <a:ext cx="1673013" cy="1201687"/>
          </a:xfrm>
          <a:prstGeom prst="bentConnector2">
            <a:avLst/>
          </a:prstGeom>
          <a:ln w="25400" cap="rnd">
            <a:solidFill>
              <a:schemeClr val="accent2">
                <a:lumMod val="60000"/>
                <a:lumOff val="40000"/>
              </a:schemeClr>
            </a:solidFill>
            <a:prstDash val="sysDot"/>
            <a:round/>
            <a:tailEnd type="triangle"/>
          </a:ln>
        </p:spPr>
        <p:style>
          <a:lnRef idx="2">
            <a:schemeClr val="accent1"/>
          </a:lnRef>
          <a:fillRef idx="0">
            <a:schemeClr val="accent1"/>
          </a:fillRef>
          <a:effectRef idx="1">
            <a:schemeClr val="accent1"/>
          </a:effectRef>
          <a:fontRef idx="minor">
            <a:schemeClr val="tx1"/>
          </a:fontRef>
        </p:style>
      </p:cxnSp>
      <p:sp>
        <p:nvSpPr>
          <p:cNvPr id="194" name="TextBox 193">
            <a:extLst>
              <a:ext uri="{FF2B5EF4-FFF2-40B4-BE49-F238E27FC236}">
                <a16:creationId xmlns:a16="http://schemas.microsoft.com/office/drawing/2014/main" id="{EF6C9A3C-F07C-2AFF-00A7-F3E5DB5CCB9D}"/>
              </a:ext>
            </a:extLst>
          </p:cNvPr>
          <p:cNvSpPr txBox="1"/>
          <p:nvPr/>
        </p:nvSpPr>
        <p:spPr>
          <a:xfrm>
            <a:off x="6574533" y="5353099"/>
            <a:ext cx="4415323" cy="246221"/>
          </a:xfrm>
          <a:prstGeom prst="rect">
            <a:avLst/>
          </a:prstGeom>
          <a:noFill/>
        </p:spPr>
        <p:txBody>
          <a:bodyPr wrap="square">
            <a:spAutoFit/>
          </a:bodyPr>
          <a:lstStyle/>
          <a:p>
            <a:pPr algn="ctr"/>
            <a:r>
              <a:rPr lang="en-GB" sz="1000" dirty="0">
                <a:cs typeface="Times New Roman" panose="02020603050405020304" pitchFamily="18" charset="0"/>
              </a:rPr>
              <a:t>Entity level risk assessment report</a:t>
            </a:r>
          </a:p>
        </p:txBody>
      </p:sp>
      <p:cxnSp>
        <p:nvCxnSpPr>
          <p:cNvPr id="2" name="Connector: Elbow 1">
            <a:extLst>
              <a:ext uri="{FF2B5EF4-FFF2-40B4-BE49-F238E27FC236}">
                <a16:creationId xmlns:a16="http://schemas.microsoft.com/office/drawing/2014/main" id="{9F7F6D3D-2C27-E69F-9E05-09D1C50FBDD3}"/>
              </a:ext>
            </a:extLst>
          </p:cNvPr>
          <p:cNvCxnSpPr>
            <a:cxnSpLocks/>
          </p:cNvCxnSpPr>
          <p:nvPr/>
        </p:nvCxnSpPr>
        <p:spPr>
          <a:xfrm rot="16200000" flipV="1">
            <a:off x="7306176" y="3421777"/>
            <a:ext cx="518740" cy="1550561"/>
          </a:xfrm>
          <a:prstGeom prst="bentConnector3">
            <a:avLst>
              <a:gd name="adj1" fmla="val 50000"/>
            </a:avLst>
          </a:prstGeom>
          <a:ln w="25400" cap="rnd">
            <a:solidFill>
              <a:schemeClr val="tx2"/>
            </a:solidFill>
            <a:prstDash val="sysDot"/>
            <a:round/>
            <a:tailEnd type="triangle"/>
          </a:ln>
        </p:spPr>
        <p:style>
          <a:lnRef idx="2">
            <a:schemeClr val="accent1"/>
          </a:lnRef>
          <a:fillRef idx="0">
            <a:schemeClr val="accent1"/>
          </a:fillRef>
          <a:effectRef idx="1">
            <a:schemeClr val="accent1"/>
          </a:effectRef>
          <a:fontRef idx="minor">
            <a:schemeClr val="tx1"/>
          </a:fontRef>
        </p:style>
      </p:cxnSp>
      <p:cxnSp>
        <p:nvCxnSpPr>
          <p:cNvPr id="4" name="Straight Arrow Connector 3">
            <a:extLst>
              <a:ext uri="{FF2B5EF4-FFF2-40B4-BE49-F238E27FC236}">
                <a16:creationId xmlns:a16="http://schemas.microsoft.com/office/drawing/2014/main" id="{EA8FE3F2-FDC9-164D-6360-60A91E9D5E68}"/>
              </a:ext>
            </a:extLst>
          </p:cNvPr>
          <p:cNvCxnSpPr/>
          <p:nvPr/>
        </p:nvCxnSpPr>
        <p:spPr>
          <a:xfrm flipV="1">
            <a:off x="6282453" y="4971553"/>
            <a:ext cx="0" cy="381546"/>
          </a:xfrm>
          <a:prstGeom prst="straightConnector1">
            <a:avLst/>
          </a:prstGeom>
          <a:ln w="25400" cap="rnd">
            <a:solidFill>
              <a:srgbClr val="25CAD2"/>
            </a:solidFill>
            <a:prstDash val="sysDot"/>
            <a:round/>
            <a:tailEnd type="triangle"/>
          </a:ln>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E5D6609A-AB46-D9D1-A4EC-A29689B4073A}"/>
              </a:ext>
            </a:extLst>
          </p:cNvPr>
          <p:cNvCxnSpPr>
            <a:cxnSpLocks/>
          </p:cNvCxnSpPr>
          <p:nvPr/>
        </p:nvCxnSpPr>
        <p:spPr>
          <a:xfrm>
            <a:off x="6989178" y="4726428"/>
            <a:ext cx="271648" cy="0"/>
          </a:xfrm>
          <a:prstGeom prst="straightConnector1">
            <a:avLst/>
          </a:prstGeom>
          <a:ln w="25400" cap="rnd">
            <a:solidFill>
              <a:schemeClr val="tx2"/>
            </a:solidFill>
            <a:prstDash val="sysDot"/>
            <a:round/>
            <a:tailEnd type="triangle"/>
          </a:ln>
        </p:spPr>
        <p:style>
          <a:lnRef idx="2">
            <a:schemeClr val="accent1"/>
          </a:lnRef>
          <a:fillRef idx="0">
            <a:schemeClr val="accent1"/>
          </a:fillRef>
          <a:effectRef idx="1">
            <a:schemeClr val="accent1"/>
          </a:effectRef>
          <a:fontRef idx="minor">
            <a:schemeClr val="tx1"/>
          </a:fontRef>
        </p:style>
      </p:cxnSp>
      <p:sp>
        <p:nvSpPr>
          <p:cNvPr id="15" name="Freeform: Shape 14">
            <a:extLst>
              <a:ext uri="{FF2B5EF4-FFF2-40B4-BE49-F238E27FC236}">
                <a16:creationId xmlns:a16="http://schemas.microsoft.com/office/drawing/2014/main" id="{B6C9DE80-8E4C-7BC2-838C-477F17EFD786}"/>
              </a:ext>
            </a:extLst>
          </p:cNvPr>
          <p:cNvSpPr/>
          <p:nvPr/>
        </p:nvSpPr>
        <p:spPr>
          <a:xfrm>
            <a:off x="809364" y="1187872"/>
            <a:ext cx="6781334" cy="4073222"/>
          </a:xfrm>
          <a:custGeom>
            <a:avLst/>
            <a:gdLst>
              <a:gd name="connsiteX0" fmla="*/ 0 w 6781334"/>
              <a:gd name="connsiteY0" fmla="*/ 0 h 4073222"/>
              <a:gd name="connsiteX1" fmla="*/ 6781334 w 6781334"/>
              <a:gd name="connsiteY1" fmla="*/ 0 h 4073222"/>
              <a:gd name="connsiteX2" fmla="*/ 6781334 w 6781334"/>
              <a:gd name="connsiteY2" fmla="*/ 710711 h 4073222"/>
              <a:gd name="connsiteX3" fmla="*/ 6781334 w 6781334"/>
              <a:gd name="connsiteY3" fmla="*/ 923059 h 4073222"/>
              <a:gd name="connsiteX4" fmla="*/ 6781334 w 6781334"/>
              <a:gd name="connsiteY4" fmla="*/ 3040456 h 4073222"/>
              <a:gd name="connsiteX5" fmla="*/ 6263377 w 6781334"/>
              <a:gd name="connsiteY5" fmla="*/ 3040456 h 4073222"/>
              <a:gd name="connsiteX6" fmla="*/ 6263377 w 6781334"/>
              <a:gd name="connsiteY6" fmla="*/ 4073222 h 4073222"/>
              <a:gd name="connsiteX7" fmla="*/ 3971259 w 6781334"/>
              <a:gd name="connsiteY7" fmla="*/ 4073222 h 4073222"/>
              <a:gd name="connsiteX8" fmla="*/ 3971259 w 6781334"/>
              <a:gd name="connsiteY8" fmla="*/ 2965157 h 4073222"/>
              <a:gd name="connsiteX9" fmla="*/ 4643065 w 6781334"/>
              <a:gd name="connsiteY9" fmla="*/ 2965157 h 4073222"/>
              <a:gd name="connsiteX10" fmla="*/ 4643065 w 6781334"/>
              <a:gd name="connsiteY10" fmla="*/ 923059 h 4073222"/>
              <a:gd name="connsiteX11" fmla="*/ 0 w 6781334"/>
              <a:gd name="connsiteY11" fmla="*/ 923059 h 407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81334" h="4073222">
                <a:moveTo>
                  <a:pt x="0" y="0"/>
                </a:moveTo>
                <a:lnTo>
                  <a:pt x="6781334" y="0"/>
                </a:lnTo>
                <a:lnTo>
                  <a:pt x="6781334" y="710711"/>
                </a:lnTo>
                <a:lnTo>
                  <a:pt x="6781334" y="923059"/>
                </a:lnTo>
                <a:lnTo>
                  <a:pt x="6781334" y="3040456"/>
                </a:lnTo>
                <a:lnTo>
                  <a:pt x="6263377" y="3040456"/>
                </a:lnTo>
                <a:lnTo>
                  <a:pt x="6263377" y="4073222"/>
                </a:lnTo>
                <a:lnTo>
                  <a:pt x="3971259" y="4073222"/>
                </a:lnTo>
                <a:lnTo>
                  <a:pt x="3971259" y="2965157"/>
                </a:lnTo>
                <a:lnTo>
                  <a:pt x="4643065" y="2965157"/>
                </a:lnTo>
                <a:lnTo>
                  <a:pt x="4643065" y="923059"/>
                </a:lnTo>
                <a:lnTo>
                  <a:pt x="0" y="923059"/>
                </a:lnTo>
                <a:close/>
              </a:path>
            </a:pathLst>
          </a:custGeom>
          <a:no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6" name="TextBox 15">
            <a:extLst>
              <a:ext uri="{FF2B5EF4-FFF2-40B4-BE49-F238E27FC236}">
                <a16:creationId xmlns:a16="http://schemas.microsoft.com/office/drawing/2014/main" id="{E40F8B30-1D18-7AAA-61C1-DCE772880EB8}"/>
              </a:ext>
            </a:extLst>
          </p:cNvPr>
          <p:cNvSpPr txBox="1"/>
          <p:nvPr/>
        </p:nvSpPr>
        <p:spPr>
          <a:xfrm>
            <a:off x="4611189" y="1265707"/>
            <a:ext cx="2649637" cy="646331"/>
          </a:xfrm>
          <a:prstGeom prst="rect">
            <a:avLst/>
          </a:prstGeom>
          <a:noFill/>
        </p:spPr>
        <p:txBody>
          <a:bodyPr wrap="square" rtlCol="0">
            <a:spAutoFit/>
          </a:bodyPr>
          <a:lstStyle/>
          <a:p>
            <a:r>
              <a:rPr lang="en-GB" b="1" dirty="0">
                <a:solidFill>
                  <a:schemeClr val="accent6"/>
                </a:solidFill>
              </a:rPr>
              <a:t>RISK ASSESMENT METHODOLOGIES</a:t>
            </a:r>
          </a:p>
        </p:txBody>
      </p:sp>
    </p:spTree>
    <p:extLst>
      <p:ext uri="{BB962C8B-B14F-4D97-AF65-F5344CB8AC3E}">
        <p14:creationId xmlns:p14="http://schemas.microsoft.com/office/powerpoint/2010/main" val="4176841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0473B-E143-8425-5738-32408052C7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7A5077-D70A-D10A-5EF8-057E4D2A6F1C}"/>
              </a:ext>
            </a:extLst>
          </p:cNvPr>
          <p:cNvSpPr>
            <a:spLocks noGrp="1"/>
          </p:cNvSpPr>
          <p:nvPr>
            <p:ph type="title"/>
          </p:nvPr>
        </p:nvSpPr>
        <p:spPr/>
        <p:txBody>
          <a:bodyPr anchor="t">
            <a:normAutofit/>
          </a:bodyPr>
          <a:lstStyle/>
          <a:p>
            <a:r>
              <a:rPr lang="en-GB" noProof="0"/>
              <a:t>Cybersecurity risk assessment methodologies (Art. 18)</a:t>
            </a:r>
          </a:p>
        </p:txBody>
      </p:sp>
      <p:sp>
        <p:nvSpPr>
          <p:cNvPr id="4" name="Slide Number Placeholder 3">
            <a:extLst>
              <a:ext uri="{FF2B5EF4-FFF2-40B4-BE49-F238E27FC236}">
                <a16:creationId xmlns:a16="http://schemas.microsoft.com/office/drawing/2014/main" id="{E44102BC-1D68-F672-7E4E-D1A183A4D846}"/>
              </a:ext>
            </a:extLst>
          </p:cNvPr>
          <p:cNvSpPr>
            <a:spLocks noGrp="1"/>
          </p:cNvSpPr>
          <p:nvPr>
            <p:ph type="sldNum" sz="quarter" idx="12"/>
          </p:nvPr>
        </p:nvSpPr>
        <p:spPr/>
        <p:txBody>
          <a:bodyPr/>
          <a:lstStyle/>
          <a:p>
            <a:fld id="{2557C461-8C51-4D9D-8FC8-E809BEA51BC7}" type="slidenum">
              <a:rPr lang="en-GB" smtClean="0"/>
              <a:t>13</a:t>
            </a:fld>
            <a:endParaRPr lang="en-GB"/>
          </a:p>
        </p:txBody>
      </p:sp>
      <p:sp>
        <p:nvSpPr>
          <p:cNvPr id="9" name="Rettangolo 80">
            <a:extLst>
              <a:ext uri="{FF2B5EF4-FFF2-40B4-BE49-F238E27FC236}">
                <a16:creationId xmlns:a16="http://schemas.microsoft.com/office/drawing/2014/main" id="{05F07B59-0383-762A-7AE0-058D006C4144}"/>
              </a:ext>
            </a:extLst>
          </p:cNvPr>
          <p:cNvSpPr/>
          <p:nvPr/>
        </p:nvSpPr>
        <p:spPr>
          <a:xfrm>
            <a:off x="3192131" y="2130417"/>
            <a:ext cx="2400148" cy="43952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it-IT" b="1" cap="all">
                <a:solidFill>
                  <a:schemeClr val="bg1"/>
                </a:solidFill>
              </a:rPr>
              <a:t>Union-wide</a:t>
            </a:r>
          </a:p>
        </p:txBody>
      </p:sp>
      <p:grpSp>
        <p:nvGrpSpPr>
          <p:cNvPr id="38" name="Group 37">
            <a:extLst>
              <a:ext uri="{FF2B5EF4-FFF2-40B4-BE49-F238E27FC236}">
                <a16:creationId xmlns:a16="http://schemas.microsoft.com/office/drawing/2014/main" id="{72287896-119D-2FF4-7610-40312E2CE2CB}"/>
              </a:ext>
            </a:extLst>
          </p:cNvPr>
          <p:cNvGrpSpPr/>
          <p:nvPr/>
        </p:nvGrpSpPr>
        <p:grpSpPr>
          <a:xfrm>
            <a:off x="371475" y="1287338"/>
            <a:ext cx="2560483" cy="720000"/>
            <a:chOff x="371475" y="1287338"/>
            <a:chExt cx="2560483" cy="720000"/>
          </a:xfrm>
        </p:grpSpPr>
        <p:sp>
          <p:nvSpPr>
            <p:cNvPr id="5" name="Rectangle 4">
              <a:extLst>
                <a:ext uri="{FF2B5EF4-FFF2-40B4-BE49-F238E27FC236}">
                  <a16:creationId xmlns:a16="http://schemas.microsoft.com/office/drawing/2014/main" id="{22933F10-9D12-9D06-E320-8A1487AE73E2}"/>
                </a:ext>
              </a:extLst>
            </p:cNvPr>
            <p:cNvSpPr/>
            <p:nvPr/>
          </p:nvSpPr>
          <p:spPr>
            <a:xfrm>
              <a:off x="962039" y="1473029"/>
              <a:ext cx="1969919" cy="348621"/>
            </a:xfrm>
            <a:prstGeom prst="rect">
              <a:avLst/>
            </a:prstGeom>
            <a:solidFill>
              <a:schemeClr val="tx2"/>
            </a:solidFill>
            <a:ln>
              <a:noFill/>
            </a:ln>
          </p:spPr>
          <p:style>
            <a:lnRef idx="2">
              <a:schemeClr val="accent2">
                <a:shade val="15000"/>
              </a:schemeClr>
            </a:lnRef>
            <a:fillRef idx="1">
              <a:schemeClr val="accent2"/>
            </a:fillRef>
            <a:effectRef idx="0">
              <a:schemeClr val="accent2"/>
            </a:effectRef>
            <a:fontRef idx="minor">
              <a:schemeClr val="lt1"/>
            </a:fontRef>
          </p:style>
          <p:txBody>
            <a:bodyPr lIns="180000" tIns="0" rIns="0" bIns="0" rtlCol="0" anchor="ctr"/>
            <a:lstStyle/>
            <a:p>
              <a:r>
                <a:rPr lang="en-GB" b="1" cap="all">
                  <a:solidFill>
                    <a:schemeClr val="bg1"/>
                  </a:solidFill>
                </a:rPr>
                <a:t>Timeline</a:t>
              </a:r>
              <a:endParaRPr lang="en-NL" b="1" cap="all">
                <a:solidFill>
                  <a:schemeClr val="bg1"/>
                </a:solidFill>
              </a:endParaRPr>
            </a:p>
          </p:txBody>
        </p:sp>
        <p:sp>
          <p:nvSpPr>
            <p:cNvPr id="12" name="Oval 11">
              <a:extLst>
                <a:ext uri="{FF2B5EF4-FFF2-40B4-BE49-F238E27FC236}">
                  <a16:creationId xmlns:a16="http://schemas.microsoft.com/office/drawing/2014/main" id="{09DA7CF9-316B-B7F3-5E93-5C94DAF6DDE9}"/>
                </a:ext>
              </a:extLst>
            </p:cNvPr>
            <p:cNvSpPr/>
            <p:nvPr/>
          </p:nvSpPr>
          <p:spPr>
            <a:xfrm>
              <a:off x="371475" y="1287338"/>
              <a:ext cx="720000" cy="720000"/>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f</a:t>
              </a:r>
            </a:p>
          </p:txBody>
        </p:sp>
      </p:grpSp>
      <p:grpSp>
        <p:nvGrpSpPr>
          <p:cNvPr id="37" name="Group 36">
            <a:extLst>
              <a:ext uri="{FF2B5EF4-FFF2-40B4-BE49-F238E27FC236}">
                <a16:creationId xmlns:a16="http://schemas.microsoft.com/office/drawing/2014/main" id="{4C54AE1E-BEC4-8F8C-483E-6547D2EBA4C8}"/>
              </a:ext>
            </a:extLst>
          </p:cNvPr>
          <p:cNvGrpSpPr/>
          <p:nvPr/>
        </p:nvGrpSpPr>
        <p:grpSpPr>
          <a:xfrm>
            <a:off x="2749093" y="1287338"/>
            <a:ext cx="3280979" cy="720000"/>
            <a:chOff x="2425951" y="1287338"/>
            <a:chExt cx="3280979" cy="720000"/>
          </a:xfrm>
        </p:grpSpPr>
        <p:sp>
          <p:nvSpPr>
            <p:cNvPr id="17" name="Rectangle 16">
              <a:extLst>
                <a:ext uri="{FF2B5EF4-FFF2-40B4-BE49-F238E27FC236}">
                  <a16:creationId xmlns:a16="http://schemas.microsoft.com/office/drawing/2014/main" id="{6C231C29-7D0E-26CE-530D-DA164FE9924E}"/>
                </a:ext>
              </a:extLst>
            </p:cNvPr>
            <p:cNvSpPr/>
            <p:nvPr/>
          </p:nvSpPr>
          <p:spPr>
            <a:xfrm>
              <a:off x="3016516" y="1473027"/>
              <a:ext cx="2690414" cy="348621"/>
            </a:xfrm>
            <a:prstGeom prst="rect">
              <a:avLst/>
            </a:prstGeom>
            <a:solidFill>
              <a:schemeClr val="tx2"/>
            </a:solidFill>
            <a:ln>
              <a:noFill/>
            </a:ln>
          </p:spPr>
          <p:style>
            <a:lnRef idx="2">
              <a:schemeClr val="accent2">
                <a:shade val="15000"/>
              </a:schemeClr>
            </a:lnRef>
            <a:fillRef idx="1">
              <a:schemeClr val="accent2"/>
            </a:fillRef>
            <a:effectRef idx="0">
              <a:schemeClr val="accent2"/>
            </a:effectRef>
            <a:fontRef idx="minor">
              <a:schemeClr val="lt1"/>
            </a:fontRef>
          </p:style>
          <p:txBody>
            <a:bodyPr lIns="180000" tIns="0" rIns="0" bIns="0" rtlCol="0" anchor="ctr"/>
            <a:lstStyle/>
            <a:p>
              <a:r>
                <a:rPr lang="en-GB" b="1" cap="all">
                  <a:solidFill>
                    <a:schemeClr val="bg1"/>
                  </a:solidFill>
                </a:rPr>
                <a:t>Levels</a:t>
              </a:r>
              <a:endParaRPr lang="en-NL" b="1" cap="all">
                <a:solidFill>
                  <a:schemeClr val="bg1"/>
                </a:solidFill>
              </a:endParaRPr>
            </a:p>
          </p:txBody>
        </p:sp>
        <p:sp>
          <p:nvSpPr>
            <p:cNvPr id="13" name="Oval 12">
              <a:extLst>
                <a:ext uri="{FF2B5EF4-FFF2-40B4-BE49-F238E27FC236}">
                  <a16:creationId xmlns:a16="http://schemas.microsoft.com/office/drawing/2014/main" id="{3D607FF9-6011-11DE-F436-589083682BAA}"/>
                </a:ext>
              </a:extLst>
            </p:cNvPr>
            <p:cNvSpPr/>
            <p:nvPr/>
          </p:nvSpPr>
          <p:spPr>
            <a:xfrm>
              <a:off x="2425951" y="1287338"/>
              <a:ext cx="720000" cy="720000"/>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40" name="Straight Connector 39">
            <a:extLst>
              <a:ext uri="{FF2B5EF4-FFF2-40B4-BE49-F238E27FC236}">
                <a16:creationId xmlns:a16="http://schemas.microsoft.com/office/drawing/2014/main" id="{2D35E405-AB8B-EFDA-697F-893E1507C165}"/>
              </a:ext>
            </a:extLst>
          </p:cNvPr>
          <p:cNvCxnSpPr/>
          <p:nvPr/>
        </p:nvCxnSpPr>
        <p:spPr>
          <a:xfrm>
            <a:off x="704681" y="2104901"/>
            <a:ext cx="0" cy="4187949"/>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289EECB1-1FE7-B894-1573-61D7DAAB8288}"/>
              </a:ext>
            </a:extLst>
          </p:cNvPr>
          <p:cNvCxnSpPr/>
          <p:nvPr/>
        </p:nvCxnSpPr>
        <p:spPr>
          <a:xfrm>
            <a:off x="3100748" y="2104901"/>
            <a:ext cx="0" cy="4187949"/>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pic>
        <p:nvPicPr>
          <p:cNvPr id="44" name="Graphic 43">
            <a:extLst>
              <a:ext uri="{FF2B5EF4-FFF2-40B4-BE49-F238E27FC236}">
                <a16:creationId xmlns:a16="http://schemas.microsoft.com/office/drawing/2014/main" id="{DC2949A3-8C5D-A200-B972-57DD5AD090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1963" y="1423866"/>
            <a:ext cx="442092" cy="442092"/>
          </a:xfrm>
          <a:prstGeom prst="rect">
            <a:avLst/>
          </a:prstGeom>
        </p:spPr>
      </p:pic>
      <p:pic>
        <p:nvPicPr>
          <p:cNvPr id="46" name="Graphic 45">
            <a:extLst>
              <a:ext uri="{FF2B5EF4-FFF2-40B4-BE49-F238E27FC236}">
                <a16:creationId xmlns:a16="http://schemas.microsoft.com/office/drawing/2014/main" id="{7F33A4DA-1CD5-4901-6081-ECC9AD5C1A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72516" y="1379681"/>
            <a:ext cx="486301" cy="486301"/>
          </a:xfrm>
          <a:prstGeom prst="rect">
            <a:avLst/>
          </a:prstGeom>
        </p:spPr>
      </p:pic>
      <p:grpSp>
        <p:nvGrpSpPr>
          <p:cNvPr id="55" name="Group 54">
            <a:extLst>
              <a:ext uri="{FF2B5EF4-FFF2-40B4-BE49-F238E27FC236}">
                <a16:creationId xmlns:a16="http://schemas.microsoft.com/office/drawing/2014/main" id="{EDC2CD61-8FA5-95A1-C6DD-E450A0938992}"/>
              </a:ext>
            </a:extLst>
          </p:cNvPr>
          <p:cNvGrpSpPr/>
          <p:nvPr/>
        </p:nvGrpSpPr>
        <p:grpSpPr>
          <a:xfrm>
            <a:off x="5405433" y="1287338"/>
            <a:ext cx="6415092" cy="5005512"/>
            <a:chOff x="5792697" y="1287338"/>
            <a:chExt cx="6415092" cy="5005512"/>
          </a:xfrm>
        </p:grpSpPr>
        <p:grpSp>
          <p:nvGrpSpPr>
            <p:cNvPr id="36" name="Group 35">
              <a:extLst>
                <a:ext uri="{FF2B5EF4-FFF2-40B4-BE49-F238E27FC236}">
                  <a16:creationId xmlns:a16="http://schemas.microsoft.com/office/drawing/2014/main" id="{1E129B6E-75D5-A3AB-7D7C-1DFD03572ABC}"/>
                </a:ext>
              </a:extLst>
            </p:cNvPr>
            <p:cNvGrpSpPr/>
            <p:nvPr/>
          </p:nvGrpSpPr>
          <p:grpSpPr>
            <a:xfrm>
              <a:off x="5792697" y="1287338"/>
              <a:ext cx="6415092" cy="720000"/>
              <a:chOff x="5486518" y="1287338"/>
              <a:chExt cx="6415092" cy="720000"/>
            </a:xfrm>
          </p:grpSpPr>
          <p:sp>
            <p:nvSpPr>
              <p:cNvPr id="20" name="Rectangle 19">
                <a:extLst>
                  <a:ext uri="{FF2B5EF4-FFF2-40B4-BE49-F238E27FC236}">
                    <a16:creationId xmlns:a16="http://schemas.microsoft.com/office/drawing/2014/main" id="{88DD8FB4-1816-8E03-56C6-751282D72A31}"/>
                  </a:ext>
                </a:extLst>
              </p:cNvPr>
              <p:cNvSpPr/>
              <p:nvPr/>
            </p:nvSpPr>
            <p:spPr>
              <a:xfrm>
                <a:off x="6077081" y="1473027"/>
                <a:ext cx="5824529" cy="348621"/>
              </a:xfrm>
              <a:prstGeom prst="rect">
                <a:avLst/>
              </a:prstGeom>
              <a:solidFill>
                <a:schemeClr val="tx2"/>
              </a:solidFill>
              <a:ln>
                <a:noFill/>
              </a:ln>
            </p:spPr>
            <p:style>
              <a:lnRef idx="2">
                <a:schemeClr val="accent2">
                  <a:shade val="15000"/>
                </a:schemeClr>
              </a:lnRef>
              <a:fillRef idx="1">
                <a:schemeClr val="accent2"/>
              </a:fillRef>
              <a:effectRef idx="0">
                <a:schemeClr val="accent2"/>
              </a:effectRef>
              <a:fontRef idx="minor">
                <a:schemeClr val="lt1"/>
              </a:fontRef>
            </p:style>
            <p:txBody>
              <a:bodyPr lIns="180000" tIns="0" rIns="0" bIns="0" rtlCol="0" anchor="ctr"/>
              <a:lstStyle/>
              <a:p>
                <a:r>
                  <a:rPr lang="en-GB" b="1" cap="all">
                    <a:solidFill>
                      <a:schemeClr val="bg1"/>
                    </a:solidFill>
                  </a:rPr>
                  <a:t>Outcome</a:t>
                </a:r>
                <a:endParaRPr lang="en-NL" b="1" cap="all">
                  <a:solidFill>
                    <a:schemeClr val="bg1"/>
                  </a:solidFill>
                </a:endParaRPr>
              </a:p>
            </p:txBody>
          </p:sp>
          <p:sp>
            <p:nvSpPr>
              <p:cNvPr id="14" name="Oval 13">
                <a:extLst>
                  <a:ext uri="{FF2B5EF4-FFF2-40B4-BE49-F238E27FC236}">
                    <a16:creationId xmlns:a16="http://schemas.microsoft.com/office/drawing/2014/main" id="{9721E351-FF42-0251-E9FA-7FD722DEC366}"/>
                  </a:ext>
                </a:extLst>
              </p:cNvPr>
              <p:cNvSpPr/>
              <p:nvPr/>
            </p:nvSpPr>
            <p:spPr>
              <a:xfrm>
                <a:off x="5486518" y="1287338"/>
                <a:ext cx="720000" cy="720000"/>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42" name="Straight Connector 41">
              <a:extLst>
                <a:ext uri="{FF2B5EF4-FFF2-40B4-BE49-F238E27FC236}">
                  <a16:creationId xmlns:a16="http://schemas.microsoft.com/office/drawing/2014/main" id="{8C6FC99A-A85E-BBDB-68EA-BF82064C37B4}"/>
                </a:ext>
              </a:extLst>
            </p:cNvPr>
            <p:cNvCxnSpPr/>
            <p:nvPr/>
          </p:nvCxnSpPr>
          <p:spPr>
            <a:xfrm>
              <a:off x="6167537" y="2104901"/>
              <a:ext cx="0" cy="4187949"/>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pic>
          <p:nvPicPr>
            <p:cNvPr id="48" name="Graphic 47">
              <a:extLst>
                <a:ext uri="{FF2B5EF4-FFF2-40B4-BE49-F238E27FC236}">
                  <a16:creationId xmlns:a16="http://schemas.microsoft.com/office/drawing/2014/main" id="{30F37385-4C3B-886B-7F0D-3BE5AA4E7B6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36099" y="1382713"/>
              <a:ext cx="486301" cy="486301"/>
            </a:xfrm>
            <a:prstGeom prst="rect">
              <a:avLst/>
            </a:prstGeom>
          </p:spPr>
        </p:pic>
      </p:grpSp>
      <p:sp>
        <p:nvSpPr>
          <p:cNvPr id="49" name="Rettangolo 80">
            <a:extLst>
              <a:ext uri="{FF2B5EF4-FFF2-40B4-BE49-F238E27FC236}">
                <a16:creationId xmlns:a16="http://schemas.microsoft.com/office/drawing/2014/main" id="{A72F6778-A2F4-5511-BC50-BCFC6FA2E55D}"/>
              </a:ext>
            </a:extLst>
          </p:cNvPr>
          <p:cNvSpPr/>
          <p:nvPr/>
        </p:nvSpPr>
        <p:spPr>
          <a:xfrm>
            <a:off x="3192131" y="2718830"/>
            <a:ext cx="2400148" cy="439528"/>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it-IT" b="1" cap="all">
                <a:solidFill>
                  <a:schemeClr val="bg1"/>
                </a:solidFill>
              </a:rPr>
              <a:t>Regional</a:t>
            </a:r>
          </a:p>
        </p:txBody>
      </p:sp>
      <p:sp>
        <p:nvSpPr>
          <p:cNvPr id="50" name="Rettangolo 80">
            <a:extLst>
              <a:ext uri="{FF2B5EF4-FFF2-40B4-BE49-F238E27FC236}">
                <a16:creationId xmlns:a16="http://schemas.microsoft.com/office/drawing/2014/main" id="{F5B1AB01-B74C-55D8-A4EC-9C7A33228D4D}"/>
              </a:ext>
            </a:extLst>
          </p:cNvPr>
          <p:cNvSpPr/>
          <p:nvPr/>
        </p:nvSpPr>
        <p:spPr>
          <a:xfrm>
            <a:off x="3192131" y="3283411"/>
            <a:ext cx="2400148" cy="43952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it-IT" b="1" cap="all">
                <a:solidFill>
                  <a:schemeClr val="bg1"/>
                </a:solidFill>
              </a:rPr>
              <a:t>Member State</a:t>
            </a:r>
          </a:p>
        </p:txBody>
      </p:sp>
      <p:sp>
        <p:nvSpPr>
          <p:cNvPr id="52" name="TextBox 51">
            <a:extLst>
              <a:ext uri="{FF2B5EF4-FFF2-40B4-BE49-F238E27FC236}">
                <a16:creationId xmlns:a16="http://schemas.microsoft.com/office/drawing/2014/main" id="{D3915FF2-1729-00EA-3E8B-B244E8A5B8BB}"/>
              </a:ext>
            </a:extLst>
          </p:cNvPr>
          <p:cNvSpPr txBox="1"/>
          <p:nvPr/>
        </p:nvSpPr>
        <p:spPr>
          <a:xfrm>
            <a:off x="796062" y="2130417"/>
            <a:ext cx="2213305" cy="2308324"/>
          </a:xfrm>
          <a:prstGeom prst="rect">
            <a:avLst/>
          </a:prstGeom>
          <a:noFill/>
        </p:spPr>
        <p:txBody>
          <a:bodyPr wrap="square">
            <a:spAutoFit/>
          </a:bodyPr>
          <a:lstStyle/>
          <a:p>
            <a:r>
              <a:rPr lang="en-GB" sz="1600" b="1"/>
              <a:t>13 March 2025</a:t>
            </a:r>
          </a:p>
          <a:p>
            <a:endParaRPr lang="en-GB" sz="1600"/>
          </a:p>
          <a:p>
            <a:r>
              <a:rPr lang="en-GB" sz="1600"/>
              <a:t>ENTSO-E</a:t>
            </a:r>
          </a:p>
          <a:p>
            <a:pPr marL="182563" indent="-182563">
              <a:buFont typeface="Arial" panose="020B0604020202020204" pitchFamily="34" charset="0"/>
              <a:buChar char="•"/>
            </a:pPr>
            <a:r>
              <a:rPr lang="en-GB" sz="1600"/>
              <a:t>in cooperation with DSO Entity</a:t>
            </a:r>
          </a:p>
          <a:p>
            <a:pPr marL="182563" indent="-182563">
              <a:buFont typeface="Arial" panose="020B0604020202020204" pitchFamily="34" charset="0"/>
              <a:buChar char="•"/>
            </a:pPr>
            <a:r>
              <a:rPr lang="en-GB" sz="1600"/>
              <a:t>in consultation with the NIS Cooperation group</a:t>
            </a:r>
          </a:p>
          <a:p>
            <a:endParaRPr lang="en-NL" sz="1600"/>
          </a:p>
        </p:txBody>
      </p:sp>
      <p:sp>
        <p:nvSpPr>
          <p:cNvPr id="53" name="TextBox 52">
            <a:extLst>
              <a:ext uri="{FF2B5EF4-FFF2-40B4-BE49-F238E27FC236}">
                <a16:creationId xmlns:a16="http://schemas.microsoft.com/office/drawing/2014/main" id="{B38C6E72-1D83-6106-E41C-10C9C6DD7EE9}"/>
              </a:ext>
            </a:extLst>
          </p:cNvPr>
          <p:cNvSpPr txBox="1"/>
          <p:nvPr/>
        </p:nvSpPr>
        <p:spPr>
          <a:xfrm>
            <a:off x="5863723" y="2130417"/>
            <a:ext cx="5777415" cy="584775"/>
          </a:xfrm>
          <a:prstGeom prst="rect">
            <a:avLst/>
          </a:prstGeom>
          <a:noFill/>
        </p:spPr>
        <p:txBody>
          <a:bodyPr wrap="square">
            <a:spAutoFit/>
          </a:bodyPr>
          <a:lstStyle/>
          <a:p>
            <a:r>
              <a:rPr lang="en-GB" sz="1600" b="1"/>
              <a:t>Cybersecurity risk assessment methodologies at Union, regional and member state level shall include:</a:t>
            </a:r>
          </a:p>
        </p:txBody>
      </p:sp>
      <p:grpSp>
        <p:nvGrpSpPr>
          <p:cNvPr id="75" name="Group 74">
            <a:extLst>
              <a:ext uri="{FF2B5EF4-FFF2-40B4-BE49-F238E27FC236}">
                <a16:creationId xmlns:a16="http://schemas.microsoft.com/office/drawing/2014/main" id="{B2390E0B-381A-CEB9-33A1-37ABA65A6A3A}"/>
              </a:ext>
            </a:extLst>
          </p:cNvPr>
          <p:cNvGrpSpPr/>
          <p:nvPr/>
        </p:nvGrpSpPr>
        <p:grpSpPr>
          <a:xfrm>
            <a:off x="5951082" y="5784866"/>
            <a:ext cx="5234441" cy="523220"/>
            <a:chOff x="5951082" y="5784866"/>
            <a:chExt cx="5234441" cy="523220"/>
          </a:xfrm>
        </p:grpSpPr>
        <p:pic>
          <p:nvPicPr>
            <p:cNvPr id="31" name="Picture 10">
              <a:extLst>
                <a:ext uri="{FF2B5EF4-FFF2-40B4-BE49-F238E27FC236}">
                  <a16:creationId xmlns:a16="http://schemas.microsoft.com/office/drawing/2014/main" id="{8EF0B81E-E658-7074-AD5B-3C392AB24A2A}"/>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p:blipFill>
          <p:spPr bwMode="auto">
            <a:xfrm>
              <a:off x="5951082" y="5831758"/>
              <a:ext cx="327649" cy="304981"/>
            </a:xfrm>
            <a:prstGeom prst="rect">
              <a:avLst/>
            </a:prstGeom>
            <a:noFill/>
            <a:extLst>
              <a:ext uri="{909E8E84-426E-40DD-AFC4-6F175D3DCCD1}">
                <a14:hiddenFill xmlns:a14="http://schemas.microsoft.com/office/drawing/2010/main">
                  <a:solidFill>
                    <a:srgbClr val="FFFFFF"/>
                  </a:solidFill>
                </a14:hiddenFill>
              </a:ext>
            </a:extLst>
          </p:spPr>
        </p:pic>
        <p:sp>
          <p:nvSpPr>
            <p:cNvPr id="32" name="CasellaDiTesto 1030">
              <a:extLst>
                <a:ext uri="{FF2B5EF4-FFF2-40B4-BE49-F238E27FC236}">
                  <a16:creationId xmlns:a16="http://schemas.microsoft.com/office/drawing/2014/main" id="{86AFCEF5-F20C-0323-616B-A3DC403705BD}"/>
                </a:ext>
              </a:extLst>
            </p:cNvPr>
            <p:cNvSpPr txBox="1"/>
            <p:nvPr/>
          </p:nvSpPr>
          <p:spPr>
            <a:xfrm>
              <a:off x="6557987" y="5784866"/>
              <a:ext cx="4627536" cy="523220"/>
            </a:xfrm>
            <a:prstGeom prst="rect">
              <a:avLst/>
            </a:prstGeom>
            <a:noFill/>
          </p:spPr>
          <p:txBody>
            <a:bodyPr wrap="square" lIns="0">
              <a:spAutoFit/>
            </a:bodyPr>
            <a:lstStyle/>
            <a:p>
              <a:pPr>
                <a:spcBef>
                  <a:spcPts val="600"/>
                </a:spcBef>
                <a:spcAft>
                  <a:spcPts val="600"/>
                </a:spcAft>
                <a:tabLst>
                  <a:tab pos="899795" algn="l"/>
                </a:tabLst>
              </a:pPr>
              <a:r>
                <a:rPr lang="en-GB" sz="1400">
                  <a:ea typeface="Cambria" panose="02040503050406030204" pitchFamily="18" charset="0"/>
                </a:rPr>
                <a:t>A </a:t>
              </a:r>
              <a:r>
                <a:rPr lang="en-GB" sz="1400" b="1">
                  <a:ea typeface="Cambria" panose="02040503050406030204" pitchFamily="18" charset="0"/>
                </a:rPr>
                <a:t>risk impact matrix </a:t>
              </a:r>
              <a:r>
                <a:rPr lang="en-GB" sz="1400">
                  <a:ea typeface="Cambria" panose="02040503050406030204" pitchFamily="18" charset="0"/>
                </a:rPr>
                <a:t>to measure the consequences and likelihood of a cyber-attack</a:t>
              </a:r>
              <a:endParaRPr lang="it-IT" sz="1400">
                <a:ea typeface="Cambria" panose="02040503050406030204" pitchFamily="18" charset="0"/>
              </a:endParaRPr>
            </a:p>
          </p:txBody>
        </p:sp>
      </p:grpSp>
      <p:grpSp>
        <p:nvGrpSpPr>
          <p:cNvPr id="71" name="Group 70">
            <a:extLst>
              <a:ext uri="{FF2B5EF4-FFF2-40B4-BE49-F238E27FC236}">
                <a16:creationId xmlns:a16="http://schemas.microsoft.com/office/drawing/2014/main" id="{097C7ABF-98FE-7CC9-4E5F-AF414B90CA16}"/>
              </a:ext>
            </a:extLst>
          </p:cNvPr>
          <p:cNvGrpSpPr/>
          <p:nvPr/>
        </p:nvGrpSpPr>
        <p:grpSpPr>
          <a:xfrm>
            <a:off x="5883600" y="2796775"/>
            <a:ext cx="5936921" cy="544044"/>
            <a:chOff x="5883600" y="2796775"/>
            <a:chExt cx="5936921" cy="544044"/>
          </a:xfrm>
        </p:grpSpPr>
        <p:pic>
          <p:nvPicPr>
            <p:cNvPr id="23" name="Picture 4" descr="Cyber security - Free security icons">
              <a:extLst>
                <a:ext uri="{FF2B5EF4-FFF2-40B4-BE49-F238E27FC236}">
                  <a16:creationId xmlns:a16="http://schemas.microsoft.com/office/drawing/2014/main" id="{7D372957-0F87-6AC5-635B-F924A85D4309}"/>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97199" y="2816452"/>
              <a:ext cx="435415" cy="461010"/>
            </a:xfrm>
            <a:prstGeom prst="rect">
              <a:avLst/>
            </a:prstGeom>
            <a:noFill/>
            <a:extLst>
              <a:ext uri="{909E8E84-426E-40DD-AFC4-6F175D3DCCD1}">
                <a14:hiddenFill xmlns:a14="http://schemas.microsoft.com/office/drawing/2010/main">
                  <a:solidFill>
                    <a:srgbClr val="FFFFFF"/>
                  </a:solidFill>
                </a14:hiddenFill>
              </a:ext>
            </a:extLst>
          </p:spPr>
        </p:pic>
        <p:sp>
          <p:nvSpPr>
            <p:cNvPr id="24" name="CasellaDiTesto 93">
              <a:extLst>
                <a:ext uri="{FF2B5EF4-FFF2-40B4-BE49-F238E27FC236}">
                  <a16:creationId xmlns:a16="http://schemas.microsoft.com/office/drawing/2014/main" id="{9298472A-EEDF-DCB1-065F-65A7DEF3DC7C}"/>
                </a:ext>
              </a:extLst>
            </p:cNvPr>
            <p:cNvSpPr txBox="1"/>
            <p:nvPr/>
          </p:nvSpPr>
          <p:spPr>
            <a:xfrm>
              <a:off x="6557988" y="2796775"/>
              <a:ext cx="4741360" cy="398765"/>
            </a:xfrm>
            <a:prstGeom prst="rect">
              <a:avLst/>
            </a:prstGeom>
            <a:noFill/>
          </p:spPr>
          <p:txBody>
            <a:bodyPr wrap="square" lIns="0">
              <a:spAutoFit/>
            </a:bodyPr>
            <a:lstStyle/>
            <a:p>
              <a:pPr>
                <a:spcBef>
                  <a:spcPts val="600"/>
                </a:spcBef>
                <a:spcAft>
                  <a:spcPts val="600"/>
                </a:spcAft>
                <a:tabLst>
                  <a:tab pos="899795" algn="l"/>
                </a:tabLst>
              </a:pPr>
              <a:r>
                <a:rPr lang="en-GB" sz="1400">
                  <a:ea typeface="Cambria" panose="02040503050406030204" pitchFamily="18" charset="0"/>
                </a:rPr>
                <a:t>A list of </a:t>
              </a:r>
              <a:r>
                <a:rPr lang="en-GB" sz="1400" b="1">
                  <a:ea typeface="Cambria" panose="02040503050406030204" pitchFamily="18" charset="0"/>
                </a:rPr>
                <a:t>cyber threats </a:t>
              </a:r>
              <a:r>
                <a:rPr lang="en-GB" sz="1400">
                  <a:ea typeface="Cambria" panose="02040503050406030204" pitchFamily="18" charset="0"/>
                </a:rPr>
                <a:t>to be considered, including supply chain threats</a:t>
              </a:r>
              <a:endParaRPr lang="it-IT" sz="1400">
                <a:ea typeface="Cambria" panose="02040503050406030204" pitchFamily="18" charset="0"/>
              </a:endParaRPr>
            </a:p>
          </p:txBody>
        </p:sp>
        <p:cxnSp>
          <p:nvCxnSpPr>
            <p:cNvPr id="59" name="Straight Connector 58">
              <a:extLst>
                <a:ext uri="{FF2B5EF4-FFF2-40B4-BE49-F238E27FC236}">
                  <a16:creationId xmlns:a16="http://schemas.microsoft.com/office/drawing/2014/main" id="{0B556076-DB54-8C5E-4F7C-8EB68A40C281}"/>
                </a:ext>
              </a:extLst>
            </p:cNvPr>
            <p:cNvCxnSpPr>
              <a:cxnSpLocks/>
            </p:cNvCxnSpPr>
            <p:nvPr/>
          </p:nvCxnSpPr>
          <p:spPr>
            <a:xfrm flipH="1">
              <a:off x="5883600" y="3340819"/>
              <a:ext cx="5936921" cy="0"/>
            </a:xfrm>
            <a:prstGeom prst="line">
              <a:avLst/>
            </a:prstGeom>
            <a:ln w="12700">
              <a:solidFill>
                <a:schemeClr val="accent2">
                  <a:lumMod val="20000"/>
                  <a:lumOff val="80000"/>
                </a:schemeClr>
              </a:solidFill>
            </a:ln>
          </p:spPr>
          <p:style>
            <a:lnRef idx="2">
              <a:schemeClr val="accent1"/>
            </a:lnRef>
            <a:fillRef idx="0">
              <a:schemeClr val="accent1"/>
            </a:fillRef>
            <a:effectRef idx="1">
              <a:schemeClr val="accent1"/>
            </a:effectRef>
            <a:fontRef idx="minor">
              <a:schemeClr val="tx1"/>
            </a:fontRef>
          </p:style>
        </p:cxnSp>
      </p:grpSp>
      <p:grpSp>
        <p:nvGrpSpPr>
          <p:cNvPr id="72" name="Group 71">
            <a:extLst>
              <a:ext uri="{FF2B5EF4-FFF2-40B4-BE49-F238E27FC236}">
                <a16:creationId xmlns:a16="http://schemas.microsoft.com/office/drawing/2014/main" id="{D38052CC-C246-56BD-4B36-2BEFCBB0121D}"/>
              </a:ext>
            </a:extLst>
          </p:cNvPr>
          <p:cNvGrpSpPr/>
          <p:nvPr/>
        </p:nvGrpSpPr>
        <p:grpSpPr>
          <a:xfrm>
            <a:off x="5883600" y="3404176"/>
            <a:ext cx="5936925" cy="586577"/>
            <a:chOff x="5883600" y="3404176"/>
            <a:chExt cx="5936925" cy="586577"/>
          </a:xfrm>
        </p:grpSpPr>
        <p:pic>
          <p:nvPicPr>
            <p:cNvPr id="25" name="Picture 6" descr="Threshold Icons &amp; Symbols">
              <a:extLst>
                <a:ext uri="{FF2B5EF4-FFF2-40B4-BE49-F238E27FC236}">
                  <a16:creationId xmlns:a16="http://schemas.microsoft.com/office/drawing/2014/main" id="{E0D94B38-AE41-DC85-FB9D-7622CD2E35D6}"/>
                </a:ext>
              </a:extLst>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939779" y="3474986"/>
              <a:ext cx="360414" cy="381600"/>
            </a:xfrm>
            <a:prstGeom prst="rect">
              <a:avLst/>
            </a:prstGeom>
            <a:noFill/>
            <a:extLst>
              <a:ext uri="{909E8E84-426E-40DD-AFC4-6F175D3DCCD1}">
                <a14:hiddenFill xmlns:a14="http://schemas.microsoft.com/office/drawing/2010/main">
                  <a:solidFill>
                    <a:srgbClr val="FFFFFF"/>
                  </a:solidFill>
                </a14:hiddenFill>
              </a:ext>
            </a:extLst>
          </p:spPr>
        </p:pic>
        <p:sp>
          <p:nvSpPr>
            <p:cNvPr id="26" name="CasellaDiTesto 1024">
              <a:extLst>
                <a:ext uri="{FF2B5EF4-FFF2-40B4-BE49-F238E27FC236}">
                  <a16:creationId xmlns:a16="http://schemas.microsoft.com/office/drawing/2014/main" id="{6ECF2656-BADA-FC1D-7799-13E8EC669DBA}"/>
                </a:ext>
              </a:extLst>
            </p:cNvPr>
            <p:cNvSpPr txBox="1"/>
            <p:nvPr/>
          </p:nvSpPr>
          <p:spPr>
            <a:xfrm>
              <a:off x="6557987" y="3404176"/>
              <a:ext cx="5262538" cy="523220"/>
            </a:xfrm>
            <a:prstGeom prst="rect">
              <a:avLst/>
            </a:prstGeom>
            <a:noFill/>
          </p:spPr>
          <p:txBody>
            <a:bodyPr wrap="square" lIns="0">
              <a:spAutoFit/>
            </a:bodyPr>
            <a:lstStyle/>
            <a:p>
              <a:pPr>
                <a:spcBef>
                  <a:spcPts val="600"/>
                </a:spcBef>
                <a:spcAft>
                  <a:spcPts val="600"/>
                </a:spcAft>
                <a:tabLst>
                  <a:tab pos="899795" algn="l"/>
                </a:tabLst>
              </a:pPr>
              <a:r>
                <a:rPr lang="en-GB" sz="1400">
                  <a:ea typeface="Cambria" panose="02040503050406030204" pitchFamily="18" charset="0"/>
                </a:rPr>
                <a:t>The </a:t>
              </a:r>
              <a:r>
                <a:rPr lang="en-GB" sz="1400" b="1">
                  <a:ea typeface="Cambria" panose="02040503050406030204" pitchFamily="18" charset="0"/>
                </a:rPr>
                <a:t>criteria</a:t>
              </a:r>
              <a:r>
                <a:rPr lang="en-GB" sz="1400">
                  <a:ea typeface="Cambria" panose="02040503050406030204" pitchFamily="18" charset="0"/>
                </a:rPr>
                <a:t> to evaluate the impact of cybersecurity risks as high or critical using defined thresholds for consequences and likelihood</a:t>
              </a:r>
              <a:endParaRPr lang="it-IT" sz="1400">
                <a:ea typeface="Cambria" panose="02040503050406030204" pitchFamily="18" charset="0"/>
              </a:endParaRPr>
            </a:p>
          </p:txBody>
        </p:sp>
        <p:cxnSp>
          <p:nvCxnSpPr>
            <p:cNvPr id="60" name="Straight Connector 59">
              <a:extLst>
                <a:ext uri="{FF2B5EF4-FFF2-40B4-BE49-F238E27FC236}">
                  <a16:creationId xmlns:a16="http://schemas.microsoft.com/office/drawing/2014/main" id="{FAED7928-C8A4-EF22-6C3F-83638278C9FC}"/>
                </a:ext>
              </a:extLst>
            </p:cNvPr>
            <p:cNvCxnSpPr>
              <a:cxnSpLocks/>
            </p:cNvCxnSpPr>
            <p:nvPr/>
          </p:nvCxnSpPr>
          <p:spPr>
            <a:xfrm flipH="1">
              <a:off x="5883600" y="3990753"/>
              <a:ext cx="5936921" cy="0"/>
            </a:xfrm>
            <a:prstGeom prst="line">
              <a:avLst/>
            </a:prstGeom>
            <a:ln w="12700">
              <a:solidFill>
                <a:schemeClr val="accent2">
                  <a:lumMod val="20000"/>
                  <a:lumOff val="80000"/>
                </a:schemeClr>
              </a:solidFill>
            </a:ln>
          </p:spPr>
          <p:style>
            <a:lnRef idx="2">
              <a:schemeClr val="accent1"/>
            </a:lnRef>
            <a:fillRef idx="0">
              <a:schemeClr val="accent1"/>
            </a:fillRef>
            <a:effectRef idx="1">
              <a:schemeClr val="accent1"/>
            </a:effectRef>
            <a:fontRef idx="minor">
              <a:schemeClr val="tx1"/>
            </a:fontRef>
          </p:style>
        </p:cxnSp>
      </p:grpSp>
      <p:grpSp>
        <p:nvGrpSpPr>
          <p:cNvPr id="76" name="Group 75">
            <a:extLst>
              <a:ext uri="{FF2B5EF4-FFF2-40B4-BE49-F238E27FC236}">
                <a16:creationId xmlns:a16="http://schemas.microsoft.com/office/drawing/2014/main" id="{E90DAA3C-24DD-0A90-1479-5B90FBB028FA}"/>
              </a:ext>
            </a:extLst>
          </p:cNvPr>
          <p:cNvGrpSpPr/>
          <p:nvPr/>
        </p:nvGrpSpPr>
        <p:grpSpPr>
          <a:xfrm>
            <a:off x="5883600" y="4054110"/>
            <a:ext cx="5936921" cy="802021"/>
            <a:chOff x="5883600" y="4054110"/>
            <a:chExt cx="5936921" cy="802021"/>
          </a:xfrm>
        </p:grpSpPr>
        <p:sp>
          <p:nvSpPr>
            <p:cNvPr id="28" name="CasellaDiTesto 1028">
              <a:extLst>
                <a:ext uri="{FF2B5EF4-FFF2-40B4-BE49-F238E27FC236}">
                  <a16:creationId xmlns:a16="http://schemas.microsoft.com/office/drawing/2014/main" id="{A129958C-F49F-A875-42C2-23B23945045F}"/>
                </a:ext>
              </a:extLst>
            </p:cNvPr>
            <p:cNvSpPr txBox="1"/>
            <p:nvPr/>
          </p:nvSpPr>
          <p:spPr>
            <a:xfrm>
              <a:off x="6557987" y="4054110"/>
              <a:ext cx="4970751" cy="738664"/>
            </a:xfrm>
            <a:prstGeom prst="rect">
              <a:avLst/>
            </a:prstGeom>
            <a:noFill/>
          </p:spPr>
          <p:txBody>
            <a:bodyPr wrap="square" lIns="0">
              <a:spAutoFit/>
            </a:bodyPr>
            <a:lstStyle/>
            <a:p>
              <a:pPr>
                <a:spcBef>
                  <a:spcPts val="600"/>
                </a:spcBef>
                <a:spcAft>
                  <a:spcPts val="600"/>
                </a:spcAft>
                <a:tabLst>
                  <a:tab pos="899795" algn="l"/>
                </a:tabLst>
              </a:pPr>
              <a:r>
                <a:rPr lang="en-GB" sz="1400">
                  <a:ea typeface="Cambria" panose="02040503050406030204" pitchFamily="18" charset="0"/>
                </a:rPr>
                <a:t>An </a:t>
              </a:r>
              <a:r>
                <a:rPr lang="en-GB" sz="1400" b="1">
                  <a:ea typeface="Cambria" panose="02040503050406030204" pitchFamily="18" charset="0"/>
                </a:rPr>
                <a:t>approach</a:t>
              </a:r>
              <a:r>
                <a:rPr lang="en-GB" sz="1400">
                  <a:ea typeface="Cambria" panose="02040503050406030204" pitchFamily="18" charset="0"/>
                </a:rPr>
                <a:t> to analyse the cybersecurity risks coming from </a:t>
              </a:r>
              <a:r>
                <a:rPr lang="en-GB" sz="1400" b="1">
                  <a:ea typeface="Cambria" panose="02040503050406030204" pitchFamily="18" charset="0"/>
                </a:rPr>
                <a:t>legacy systems</a:t>
              </a:r>
              <a:r>
                <a:rPr lang="en-GB" sz="1400">
                  <a:ea typeface="Cambria" panose="02040503050406030204" pitchFamily="18" charset="0"/>
                </a:rPr>
                <a:t>, the </a:t>
              </a:r>
              <a:r>
                <a:rPr lang="en-GB" sz="1400" b="1">
                  <a:ea typeface="Cambria" panose="02040503050406030204" pitchFamily="18" charset="0"/>
                </a:rPr>
                <a:t>cascading effects </a:t>
              </a:r>
              <a:r>
                <a:rPr lang="en-GB" sz="1400">
                  <a:ea typeface="Cambria" panose="02040503050406030204" pitchFamily="18" charset="0"/>
                </a:rPr>
                <a:t>of cyber-attacks and the </a:t>
              </a:r>
              <a:r>
                <a:rPr lang="en-GB" sz="1400" b="1">
                  <a:ea typeface="Cambria" panose="02040503050406030204" pitchFamily="18" charset="0"/>
                </a:rPr>
                <a:t>real-time</a:t>
              </a:r>
              <a:r>
                <a:rPr lang="en-GB" sz="1400">
                  <a:ea typeface="Cambria" panose="02040503050406030204" pitchFamily="18" charset="0"/>
                </a:rPr>
                <a:t> nature of systems operating the grid</a:t>
              </a:r>
              <a:endParaRPr lang="it-IT" sz="1400">
                <a:ea typeface="Cambria" panose="02040503050406030204" pitchFamily="18" charset="0"/>
              </a:endParaRPr>
            </a:p>
          </p:txBody>
        </p:sp>
        <p:pic>
          <p:nvPicPr>
            <p:cNvPr id="57" name="Graphic 56">
              <a:extLst>
                <a:ext uri="{FF2B5EF4-FFF2-40B4-BE49-F238E27FC236}">
                  <a16:creationId xmlns:a16="http://schemas.microsoft.com/office/drawing/2014/main" id="{FD1D35D1-6ABF-8A86-23D6-C11E44A7C83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916906" y="4137591"/>
              <a:ext cx="396000" cy="396000"/>
            </a:xfrm>
            <a:prstGeom prst="rect">
              <a:avLst/>
            </a:prstGeom>
          </p:spPr>
        </p:pic>
        <p:cxnSp>
          <p:nvCxnSpPr>
            <p:cNvPr id="61" name="Straight Connector 60">
              <a:extLst>
                <a:ext uri="{FF2B5EF4-FFF2-40B4-BE49-F238E27FC236}">
                  <a16:creationId xmlns:a16="http://schemas.microsoft.com/office/drawing/2014/main" id="{0F8B6890-CA62-D770-ED42-58DB74B423AD}"/>
                </a:ext>
              </a:extLst>
            </p:cNvPr>
            <p:cNvCxnSpPr>
              <a:cxnSpLocks/>
            </p:cNvCxnSpPr>
            <p:nvPr/>
          </p:nvCxnSpPr>
          <p:spPr>
            <a:xfrm flipH="1">
              <a:off x="5883600" y="4856131"/>
              <a:ext cx="5936921" cy="0"/>
            </a:xfrm>
            <a:prstGeom prst="line">
              <a:avLst/>
            </a:prstGeom>
            <a:ln w="12700">
              <a:solidFill>
                <a:schemeClr val="accent2">
                  <a:lumMod val="20000"/>
                  <a:lumOff val="80000"/>
                </a:schemeClr>
              </a:solidFill>
            </a:ln>
          </p:spPr>
          <p:style>
            <a:lnRef idx="2">
              <a:schemeClr val="accent1"/>
            </a:lnRef>
            <a:fillRef idx="0">
              <a:schemeClr val="accent1"/>
            </a:fillRef>
            <a:effectRef idx="1">
              <a:schemeClr val="accent1"/>
            </a:effectRef>
            <a:fontRef idx="minor">
              <a:schemeClr val="tx1"/>
            </a:fontRef>
          </p:style>
        </p:cxnSp>
      </p:grpSp>
      <p:grpSp>
        <p:nvGrpSpPr>
          <p:cNvPr id="74" name="Group 73">
            <a:extLst>
              <a:ext uri="{FF2B5EF4-FFF2-40B4-BE49-F238E27FC236}">
                <a16:creationId xmlns:a16="http://schemas.microsoft.com/office/drawing/2014/main" id="{737189E4-481D-B218-87AC-8C13701AEB53}"/>
              </a:ext>
            </a:extLst>
          </p:cNvPr>
          <p:cNvGrpSpPr/>
          <p:nvPr/>
        </p:nvGrpSpPr>
        <p:grpSpPr>
          <a:xfrm>
            <a:off x="5883600" y="4919488"/>
            <a:ext cx="5936921" cy="802021"/>
            <a:chOff x="5883600" y="4919488"/>
            <a:chExt cx="5936921" cy="802021"/>
          </a:xfrm>
        </p:grpSpPr>
        <p:pic>
          <p:nvPicPr>
            <p:cNvPr id="29" name="Picture 10" descr="Supply chain - Free business icons">
              <a:extLst>
                <a:ext uri="{FF2B5EF4-FFF2-40B4-BE49-F238E27FC236}">
                  <a16:creationId xmlns:a16="http://schemas.microsoft.com/office/drawing/2014/main" id="{56A6773C-B46D-D0FF-9741-8334504452BC}"/>
                </a:ext>
              </a:extLst>
            </p:cNvPr>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934699" y="5010169"/>
              <a:ext cx="360414" cy="381600"/>
            </a:xfrm>
            <a:prstGeom prst="rect">
              <a:avLst/>
            </a:prstGeom>
            <a:noFill/>
            <a:extLst>
              <a:ext uri="{909E8E84-426E-40DD-AFC4-6F175D3DCCD1}">
                <a14:hiddenFill xmlns:a14="http://schemas.microsoft.com/office/drawing/2010/main">
                  <a:solidFill>
                    <a:srgbClr val="FFFFFF"/>
                  </a:solidFill>
                </a14:hiddenFill>
              </a:ext>
            </a:extLst>
          </p:spPr>
        </p:pic>
        <p:sp>
          <p:nvSpPr>
            <p:cNvPr id="30" name="CasellaDiTesto 1030">
              <a:extLst>
                <a:ext uri="{FF2B5EF4-FFF2-40B4-BE49-F238E27FC236}">
                  <a16:creationId xmlns:a16="http://schemas.microsoft.com/office/drawing/2014/main" id="{09E28CD5-FE63-DA65-621C-362EE25FF33F}"/>
                </a:ext>
              </a:extLst>
            </p:cNvPr>
            <p:cNvSpPr txBox="1"/>
            <p:nvPr/>
          </p:nvSpPr>
          <p:spPr>
            <a:xfrm>
              <a:off x="6557986" y="4919488"/>
              <a:ext cx="4896777" cy="738664"/>
            </a:xfrm>
            <a:prstGeom prst="rect">
              <a:avLst/>
            </a:prstGeom>
            <a:noFill/>
          </p:spPr>
          <p:txBody>
            <a:bodyPr wrap="square" lIns="0">
              <a:spAutoFit/>
            </a:bodyPr>
            <a:lstStyle/>
            <a:p>
              <a:pPr>
                <a:spcBef>
                  <a:spcPts val="600"/>
                </a:spcBef>
                <a:spcAft>
                  <a:spcPts val="600"/>
                </a:spcAft>
                <a:tabLst>
                  <a:tab pos="899795" algn="l"/>
                </a:tabLst>
              </a:pPr>
              <a:r>
                <a:rPr lang="en-GB" sz="1400">
                  <a:ea typeface="Cambria" panose="02040503050406030204" pitchFamily="18" charset="0"/>
                </a:rPr>
                <a:t>An </a:t>
              </a:r>
              <a:r>
                <a:rPr lang="en-GB" sz="1400" b="1">
                  <a:ea typeface="Cambria" panose="02040503050406030204" pitchFamily="18" charset="0"/>
                </a:rPr>
                <a:t>approach</a:t>
              </a:r>
              <a:r>
                <a:rPr lang="en-GB" sz="1400">
                  <a:ea typeface="Cambria" panose="02040503050406030204" pitchFamily="18" charset="0"/>
                </a:rPr>
                <a:t> to analyse the cybersecurity risks coming from the </a:t>
              </a:r>
              <a:r>
                <a:rPr lang="en-GB" sz="1400" b="1">
                  <a:ea typeface="Cambria" panose="02040503050406030204" pitchFamily="18" charset="0"/>
                </a:rPr>
                <a:t>dependency on a single supplier </a:t>
              </a:r>
              <a:r>
                <a:rPr lang="en-GB" sz="1400">
                  <a:ea typeface="Cambria" panose="02040503050406030204" pitchFamily="18" charset="0"/>
                </a:rPr>
                <a:t>of ICT products, ICT services or ICT processes</a:t>
              </a:r>
              <a:endParaRPr lang="it-IT" sz="1400">
                <a:ea typeface="Cambria" panose="02040503050406030204" pitchFamily="18" charset="0"/>
              </a:endParaRPr>
            </a:p>
          </p:txBody>
        </p:sp>
        <p:cxnSp>
          <p:nvCxnSpPr>
            <p:cNvPr id="62" name="Straight Connector 61">
              <a:extLst>
                <a:ext uri="{FF2B5EF4-FFF2-40B4-BE49-F238E27FC236}">
                  <a16:creationId xmlns:a16="http://schemas.microsoft.com/office/drawing/2014/main" id="{EDA310AD-3315-A268-CB4E-40864F9057CB}"/>
                </a:ext>
              </a:extLst>
            </p:cNvPr>
            <p:cNvCxnSpPr>
              <a:cxnSpLocks/>
            </p:cNvCxnSpPr>
            <p:nvPr/>
          </p:nvCxnSpPr>
          <p:spPr>
            <a:xfrm flipH="1">
              <a:off x="5883600" y="5721509"/>
              <a:ext cx="5936921" cy="0"/>
            </a:xfrm>
            <a:prstGeom prst="line">
              <a:avLst/>
            </a:prstGeom>
            <a:ln w="12700">
              <a:solidFill>
                <a:schemeClr val="accent2">
                  <a:lumMod val="20000"/>
                  <a:lumOff val="80000"/>
                </a:scheme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985685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fade">
                                      <p:cBhvr>
                                        <p:cTn id="12" dur="500"/>
                                        <p:tgtEl>
                                          <p:spTgt spid="7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500"/>
                                        <p:tgtEl>
                                          <p:spTgt spid="7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5"/>
                                        </p:tgtEl>
                                        <p:attrNameLst>
                                          <p:attrName>style.visibility</p:attrName>
                                        </p:attrNameLst>
                                      </p:cBhvr>
                                      <p:to>
                                        <p:strVal val="visible"/>
                                      </p:to>
                                    </p:set>
                                    <p:animEffect transition="in" filter="fade">
                                      <p:cBhvr>
                                        <p:cTn id="27"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1D865-2FF4-DAC5-838B-EB546638A564}"/>
              </a:ext>
            </a:extLst>
          </p:cNvPr>
          <p:cNvSpPr>
            <a:spLocks noGrp="1"/>
          </p:cNvSpPr>
          <p:nvPr>
            <p:ph type="title"/>
          </p:nvPr>
        </p:nvSpPr>
        <p:spPr/>
        <p:txBody>
          <a:bodyPr>
            <a:normAutofit/>
          </a:bodyPr>
          <a:lstStyle/>
          <a:p>
            <a:r>
              <a:rPr lang="en-GB"/>
              <a:t>Union-wide cybersecurity risk assessment (Art. 19)</a:t>
            </a:r>
            <a:endParaRPr lang="en-NL"/>
          </a:p>
        </p:txBody>
      </p:sp>
      <p:sp>
        <p:nvSpPr>
          <p:cNvPr id="4" name="Slide Number Placeholder 3">
            <a:extLst>
              <a:ext uri="{FF2B5EF4-FFF2-40B4-BE49-F238E27FC236}">
                <a16:creationId xmlns:a16="http://schemas.microsoft.com/office/drawing/2014/main" id="{EDA51111-5CC8-19ED-D031-2FFFEC83FBF4}"/>
              </a:ext>
            </a:extLst>
          </p:cNvPr>
          <p:cNvSpPr>
            <a:spLocks noGrp="1"/>
          </p:cNvSpPr>
          <p:nvPr>
            <p:ph type="sldNum" sz="quarter" idx="12"/>
          </p:nvPr>
        </p:nvSpPr>
        <p:spPr/>
        <p:txBody>
          <a:bodyPr/>
          <a:lstStyle/>
          <a:p>
            <a:fld id="{2557C461-8C51-4D9D-8FC8-E809BEA51BC7}" type="slidenum">
              <a:rPr lang="en-GB" smtClean="0"/>
              <a:t>14</a:t>
            </a:fld>
            <a:endParaRPr lang="en-GB"/>
          </a:p>
        </p:txBody>
      </p:sp>
      <p:grpSp>
        <p:nvGrpSpPr>
          <p:cNvPr id="18" name="Group 17">
            <a:extLst>
              <a:ext uri="{FF2B5EF4-FFF2-40B4-BE49-F238E27FC236}">
                <a16:creationId xmlns:a16="http://schemas.microsoft.com/office/drawing/2014/main" id="{B704B933-ACA5-15AC-BFA8-59D79EF6B277}"/>
              </a:ext>
            </a:extLst>
          </p:cNvPr>
          <p:cNvGrpSpPr/>
          <p:nvPr/>
        </p:nvGrpSpPr>
        <p:grpSpPr>
          <a:xfrm>
            <a:off x="371475" y="1287338"/>
            <a:ext cx="2560483" cy="720000"/>
            <a:chOff x="371475" y="1287338"/>
            <a:chExt cx="2560483" cy="720000"/>
          </a:xfrm>
        </p:grpSpPr>
        <p:sp>
          <p:nvSpPr>
            <p:cNvPr id="20" name="Rectangle 19">
              <a:extLst>
                <a:ext uri="{FF2B5EF4-FFF2-40B4-BE49-F238E27FC236}">
                  <a16:creationId xmlns:a16="http://schemas.microsoft.com/office/drawing/2014/main" id="{DC5A1FB8-6B5C-5C96-7F09-1089AAEBD295}"/>
                </a:ext>
              </a:extLst>
            </p:cNvPr>
            <p:cNvSpPr/>
            <p:nvPr/>
          </p:nvSpPr>
          <p:spPr>
            <a:xfrm>
              <a:off x="962039" y="1473029"/>
              <a:ext cx="1969919" cy="348621"/>
            </a:xfrm>
            <a:prstGeom prst="rect">
              <a:avLst/>
            </a:prstGeom>
            <a:solidFill>
              <a:schemeClr val="tx2"/>
            </a:solidFill>
            <a:ln>
              <a:noFill/>
            </a:ln>
          </p:spPr>
          <p:style>
            <a:lnRef idx="2">
              <a:schemeClr val="accent2">
                <a:shade val="15000"/>
              </a:schemeClr>
            </a:lnRef>
            <a:fillRef idx="1">
              <a:schemeClr val="accent2"/>
            </a:fillRef>
            <a:effectRef idx="0">
              <a:schemeClr val="accent2"/>
            </a:effectRef>
            <a:fontRef idx="minor">
              <a:schemeClr val="lt1"/>
            </a:fontRef>
          </p:style>
          <p:txBody>
            <a:bodyPr lIns="180000" tIns="0" rIns="0" bIns="0" rtlCol="0" anchor="ctr"/>
            <a:lstStyle/>
            <a:p>
              <a:r>
                <a:rPr lang="en-GB" b="1" cap="all" dirty="0">
                  <a:solidFill>
                    <a:schemeClr val="bg1"/>
                  </a:solidFill>
                </a:rPr>
                <a:t>Timeline</a:t>
              </a:r>
              <a:endParaRPr lang="en-NL" b="1" cap="all" dirty="0">
                <a:solidFill>
                  <a:schemeClr val="bg1"/>
                </a:solidFill>
              </a:endParaRPr>
            </a:p>
          </p:txBody>
        </p:sp>
        <p:sp>
          <p:nvSpPr>
            <p:cNvPr id="21" name="Oval 20">
              <a:extLst>
                <a:ext uri="{FF2B5EF4-FFF2-40B4-BE49-F238E27FC236}">
                  <a16:creationId xmlns:a16="http://schemas.microsoft.com/office/drawing/2014/main" id="{992657BF-A89E-06F8-E860-2A5A9093AB07}"/>
                </a:ext>
              </a:extLst>
            </p:cNvPr>
            <p:cNvSpPr/>
            <p:nvPr/>
          </p:nvSpPr>
          <p:spPr>
            <a:xfrm>
              <a:off x="371475" y="1287338"/>
              <a:ext cx="720000" cy="720000"/>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f</a:t>
              </a:r>
            </a:p>
          </p:txBody>
        </p:sp>
      </p:grpSp>
      <p:sp>
        <p:nvSpPr>
          <p:cNvPr id="25" name="Rectangle 24">
            <a:extLst>
              <a:ext uri="{FF2B5EF4-FFF2-40B4-BE49-F238E27FC236}">
                <a16:creationId xmlns:a16="http://schemas.microsoft.com/office/drawing/2014/main" id="{17709E56-00A1-86CE-8446-DFA5DFE59386}"/>
              </a:ext>
            </a:extLst>
          </p:cNvPr>
          <p:cNvSpPr/>
          <p:nvPr/>
        </p:nvSpPr>
        <p:spPr>
          <a:xfrm>
            <a:off x="3339658" y="1473027"/>
            <a:ext cx="3348000" cy="348621"/>
          </a:xfrm>
          <a:prstGeom prst="rect">
            <a:avLst/>
          </a:prstGeom>
          <a:solidFill>
            <a:schemeClr val="tx2"/>
          </a:solidFill>
          <a:ln>
            <a:noFill/>
          </a:ln>
        </p:spPr>
        <p:style>
          <a:lnRef idx="2">
            <a:schemeClr val="accent2">
              <a:shade val="15000"/>
            </a:schemeClr>
          </a:lnRef>
          <a:fillRef idx="1">
            <a:schemeClr val="accent2"/>
          </a:fillRef>
          <a:effectRef idx="0">
            <a:schemeClr val="accent2"/>
          </a:effectRef>
          <a:fontRef idx="minor">
            <a:schemeClr val="lt1"/>
          </a:fontRef>
        </p:style>
        <p:txBody>
          <a:bodyPr lIns="180000" tIns="0" rIns="0" bIns="0" rtlCol="0" anchor="ctr"/>
          <a:lstStyle/>
          <a:p>
            <a:r>
              <a:rPr lang="en-GB" b="1" cap="all" dirty="0">
                <a:solidFill>
                  <a:schemeClr val="bg1"/>
                </a:solidFill>
              </a:rPr>
              <a:t>STEPS of the PROCESS</a:t>
            </a:r>
          </a:p>
        </p:txBody>
      </p:sp>
      <p:sp>
        <p:nvSpPr>
          <p:cNvPr id="26" name="Oval 25">
            <a:extLst>
              <a:ext uri="{FF2B5EF4-FFF2-40B4-BE49-F238E27FC236}">
                <a16:creationId xmlns:a16="http://schemas.microsoft.com/office/drawing/2014/main" id="{EE225499-F095-8D35-E15B-4AEBE954740D}"/>
              </a:ext>
            </a:extLst>
          </p:cNvPr>
          <p:cNvSpPr/>
          <p:nvPr/>
        </p:nvSpPr>
        <p:spPr>
          <a:xfrm>
            <a:off x="2749093" y="1287338"/>
            <a:ext cx="720000" cy="720000"/>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Graphic 27">
            <a:extLst>
              <a:ext uri="{FF2B5EF4-FFF2-40B4-BE49-F238E27FC236}">
                <a16:creationId xmlns:a16="http://schemas.microsoft.com/office/drawing/2014/main" id="{11164B3C-EC34-3C98-7D0D-55CD526224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1963" y="1423866"/>
            <a:ext cx="442092" cy="442092"/>
          </a:xfrm>
          <a:prstGeom prst="rect">
            <a:avLst/>
          </a:prstGeom>
        </p:spPr>
      </p:pic>
      <p:sp>
        <p:nvSpPr>
          <p:cNvPr id="34" name="Rectangle 33">
            <a:extLst>
              <a:ext uri="{FF2B5EF4-FFF2-40B4-BE49-F238E27FC236}">
                <a16:creationId xmlns:a16="http://schemas.microsoft.com/office/drawing/2014/main" id="{279640E0-0E31-A663-C919-9C0C6BFCF36F}"/>
              </a:ext>
            </a:extLst>
          </p:cNvPr>
          <p:cNvSpPr/>
          <p:nvPr/>
        </p:nvSpPr>
        <p:spPr>
          <a:xfrm>
            <a:off x="7028336" y="1473027"/>
            <a:ext cx="4792190" cy="348621"/>
          </a:xfrm>
          <a:prstGeom prst="rect">
            <a:avLst/>
          </a:prstGeom>
          <a:solidFill>
            <a:schemeClr val="tx2"/>
          </a:solidFill>
          <a:ln>
            <a:noFill/>
          </a:ln>
        </p:spPr>
        <p:style>
          <a:lnRef idx="2">
            <a:schemeClr val="accent2">
              <a:shade val="15000"/>
            </a:schemeClr>
          </a:lnRef>
          <a:fillRef idx="1">
            <a:schemeClr val="accent2"/>
          </a:fillRef>
          <a:effectRef idx="0">
            <a:schemeClr val="accent2"/>
          </a:effectRef>
          <a:fontRef idx="minor">
            <a:schemeClr val="lt1"/>
          </a:fontRef>
        </p:style>
        <p:txBody>
          <a:bodyPr lIns="180000" tIns="0" rIns="0" bIns="0" rtlCol="0" anchor="ctr"/>
          <a:lstStyle/>
          <a:p>
            <a:r>
              <a:rPr lang="en-GB" b="1" cap="all" dirty="0">
                <a:solidFill>
                  <a:schemeClr val="bg1"/>
                </a:solidFill>
              </a:rPr>
              <a:t>Outcome</a:t>
            </a:r>
            <a:endParaRPr lang="en-NL" b="1" cap="all" dirty="0">
              <a:solidFill>
                <a:schemeClr val="bg1"/>
              </a:solidFill>
            </a:endParaRPr>
          </a:p>
        </p:txBody>
      </p:sp>
      <p:sp>
        <p:nvSpPr>
          <p:cNvPr id="35" name="Oval 34">
            <a:extLst>
              <a:ext uri="{FF2B5EF4-FFF2-40B4-BE49-F238E27FC236}">
                <a16:creationId xmlns:a16="http://schemas.microsoft.com/office/drawing/2014/main" id="{2D612097-4BAF-EBAD-F9B7-687490BC3FC5}"/>
              </a:ext>
            </a:extLst>
          </p:cNvPr>
          <p:cNvSpPr/>
          <p:nvPr/>
        </p:nvSpPr>
        <p:spPr>
          <a:xfrm>
            <a:off x="6437772" y="1287338"/>
            <a:ext cx="720000" cy="720000"/>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 name="Straight Connector 31">
            <a:extLst>
              <a:ext uri="{FF2B5EF4-FFF2-40B4-BE49-F238E27FC236}">
                <a16:creationId xmlns:a16="http://schemas.microsoft.com/office/drawing/2014/main" id="{8BBC0CAB-2557-3D29-A0AE-1210F3E87A7C}"/>
              </a:ext>
            </a:extLst>
          </p:cNvPr>
          <p:cNvCxnSpPr/>
          <p:nvPr/>
        </p:nvCxnSpPr>
        <p:spPr>
          <a:xfrm>
            <a:off x="6812612" y="2104901"/>
            <a:ext cx="0" cy="4187949"/>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pic>
        <p:nvPicPr>
          <p:cNvPr id="33" name="Graphic 32">
            <a:extLst>
              <a:ext uri="{FF2B5EF4-FFF2-40B4-BE49-F238E27FC236}">
                <a16:creationId xmlns:a16="http://schemas.microsoft.com/office/drawing/2014/main" id="{DA4B6C14-01BD-F5FC-B7A1-4343501676A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81174" y="1382713"/>
            <a:ext cx="486301" cy="486301"/>
          </a:xfrm>
          <a:prstGeom prst="rect">
            <a:avLst/>
          </a:prstGeom>
        </p:spPr>
      </p:pic>
      <p:cxnSp>
        <p:nvCxnSpPr>
          <p:cNvPr id="36" name="Straight Connector 35">
            <a:extLst>
              <a:ext uri="{FF2B5EF4-FFF2-40B4-BE49-F238E27FC236}">
                <a16:creationId xmlns:a16="http://schemas.microsoft.com/office/drawing/2014/main" id="{7AC4B10E-27EF-6FAE-8715-44C42E8B29A1}"/>
              </a:ext>
            </a:extLst>
          </p:cNvPr>
          <p:cNvCxnSpPr>
            <a:cxnSpLocks/>
          </p:cNvCxnSpPr>
          <p:nvPr/>
        </p:nvCxnSpPr>
        <p:spPr>
          <a:xfrm>
            <a:off x="3109093" y="2104901"/>
            <a:ext cx="0" cy="4187949"/>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grpSp>
        <p:nvGrpSpPr>
          <p:cNvPr id="59" name="Group 58">
            <a:extLst>
              <a:ext uri="{FF2B5EF4-FFF2-40B4-BE49-F238E27FC236}">
                <a16:creationId xmlns:a16="http://schemas.microsoft.com/office/drawing/2014/main" id="{EA5AE21F-6005-EC2F-DC73-3316B978B054}"/>
              </a:ext>
            </a:extLst>
          </p:cNvPr>
          <p:cNvGrpSpPr/>
          <p:nvPr/>
        </p:nvGrpSpPr>
        <p:grpSpPr>
          <a:xfrm>
            <a:off x="3261373" y="2150101"/>
            <a:ext cx="3404933" cy="3289753"/>
            <a:chOff x="3261373" y="2150101"/>
            <a:chExt cx="3404933" cy="3289753"/>
          </a:xfrm>
        </p:grpSpPr>
        <p:grpSp>
          <p:nvGrpSpPr>
            <p:cNvPr id="54" name="Group 53">
              <a:extLst>
                <a:ext uri="{FF2B5EF4-FFF2-40B4-BE49-F238E27FC236}">
                  <a16:creationId xmlns:a16="http://schemas.microsoft.com/office/drawing/2014/main" id="{A88E6702-F5FB-556E-A1C3-8E51B9915DE3}"/>
                </a:ext>
              </a:extLst>
            </p:cNvPr>
            <p:cNvGrpSpPr/>
            <p:nvPr/>
          </p:nvGrpSpPr>
          <p:grpSpPr>
            <a:xfrm>
              <a:off x="3261373" y="2150101"/>
              <a:ext cx="3404933" cy="3289753"/>
              <a:chOff x="3261373" y="2150101"/>
              <a:chExt cx="3404933" cy="3289753"/>
            </a:xfrm>
          </p:grpSpPr>
          <p:sp>
            <p:nvSpPr>
              <p:cNvPr id="50" name="Rectangle 49">
                <a:extLst>
                  <a:ext uri="{FF2B5EF4-FFF2-40B4-BE49-F238E27FC236}">
                    <a16:creationId xmlns:a16="http://schemas.microsoft.com/office/drawing/2014/main" id="{A02A3EA3-9793-E570-0769-BCCC2500590E}"/>
                  </a:ext>
                </a:extLst>
              </p:cNvPr>
              <p:cNvSpPr/>
              <p:nvPr/>
            </p:nvSpPr>
            <p:spPr>
              <a:xfrm>
                <a:off x="3261373" y="2150101"/>
                <a:ext cx="3404933" cy="720000"/>
              </a:xfrm>
              <a:prstGeom prst="rect">
                <a:avLst/>
              </a:prstGeom>
              <a:solidFill>
                <a:schemeClr val="accent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000" tIns="70985" rIns="720000" bIns="70985" numCol="1" spcCol="1270" anchor="ctr" anchorCtr="0">
                <a:noAutofit/>
              </a:bodyPr>
              <a:lstStyle/>
              <a:p>
                <a:pPr marL="0" lvl="0" indent="0" algn="l" defTabSz="577850">
                  <a:lnSpc>
                    <a:spcPct val="90000"/>
                  </a:lnSpc>
                  <a:spcBef>
                    <a:spcPct val="0"/>
                  </a:spcBef>
                  <a:spcAft>
                    <a:spcPct val="35000"/>
                  </a:spcAft>
                  <a:buFont typeface="+mj-lt"/>
                  <a:buNone/>
                </a:pPr>
                <a:r>
                  <a:rPr lang="en-US" sz="1300" b="0" i="0" kern="1200" dirty="0">
                    <a:solidFill>
                      <a:schemeClr val="bg1"/>
                    </a:solidFill>
                    <a:effectLst/>
                    <a:latin typeface="+mj-lt"/>
                  </a:rPr>
                  <a:t>Identify processes that could affect the operational security of the electricity system;  </a:t>
                </a:r>
                <a:endParaRPr lang="fr-FR" sz="1300" kern="1200" dirty="0">
                  <a:solidFill>
                    <a:schemeClr val="bg1"/>
                  </a:solidFill>
                  <a:latin typeface="+mj-lt"/>
                </a:endParaRPr>
              </a:p>
            </p:txBody>
          </p:sp>
          <p:sp>
            <p:nvSpPr>
              <p:cNvPr id="51" name="Rectangle 50">
                <a:extLst>
                  <a:ext uri="{FF2B5EF4-FFF2-40B4-BE49-F238E27FC236}">
                    <a16:creationId xmlns:a16="http://schemas.microsoft.com/office/drawing/2014/main" id="{3CE92AAB-A623-EE36-5012-FDF383618368}"/>
                  </a:ext>
                </a:extLst>
              </p:cNvPr>
              <p:cNvSpPr/>
              <p:nvPr/>
            </p:nvSpPr>
            <p:spPr>
              <a:xfrm>
                <a:off x="3261373" y="3006685"/>
                <a:ext cx="3404933" cy="720000"/>
              </a:xfrm>
              <a:prstGeom prst="rect">
                <a:avLst/>
              </a:prstGeom>
              <a:solidFill>
                <a:schemeClr val="accent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000" tIns="70985" rIns="720000" bIns="70985" numCol="1" spcCol="1270" anchor="ctr" anchorCtr="0">
                <a:noAutofit/>
              </a:bodyPr>
              <a:lstStyle/>
              <a:p>
                <a:pPr marL="0" lvl="0" indent="0" algn="l" defTabSz="577850">
                  <a:lnSpc>
                    <a:spcPct val="90000"/>
                  </a:lnSpc>
                  <a:spcBef>
                    <a:spcPct val="0"/>
                  </a:spcBef>
                  <a:spcAft>
                    <a:spcPct val="35000"/>
                  </a:spcAft>
                  <a:buNone/>
                </a:pPr>
                <a:r>
                  <a:rPr lang="en-US" sz="1300" b="0" i="0" kern="1200" dirty="0">
                    <a:solidFill>
                      <a:schemeClr val="bg1"/>
                    </a:solidFill>
                    <a:effectLst/>
                    <a:latin typeface="+mj-lt"/>
                  </a:rPr>
                  <a:t>Determine the consequences </a:t>
                </a:r>
                <a:br>
                  <a:rPr lang="en-US" sz="1300" b="0" i="0" kern="1200" dirty="0">
                    <a:solidFill>
                      <a:schemeClr val="bg1"/>
                    </a:solidFill>
                    <a:effectLst/>
                    <a:latin typeface="+mj-lt"/>
                  </a:rPr>
                </a:br>
                <a:r>
                  <a:rPr lang="en-US" sz="1300" b="0" i="0" kern="1200" dirty="0">
                    <a:solidFill>
                      <a:schemeClr val="bg1"/>
                    </a:solidFill>
                    <a:effectLst/>
                    <a:latin typeface="+mj-lt"/>
                  </a:rPr>
                  <a:t>of a cyber-attack </a:t>
                </a:r>
                <a:endParaRPr lang="fr-FR" sz="1300" kern="1200" dirty="0">
                  <a:solidFill>
                    <a:schemeClr val="bg1"/>
                  </a:solidFill>
                  <a:latin typeface="+mj-lt"/>
                </a:endParaRPr>
              </a:p>
            </p:txBody>
          </p:sp>
          <p:sp>
            <p:nvSpPr>
              <p:cNvPr id="52" name="Rectangle 51">
                <a:extLst>
                  <a:ext uri="{FF2B5EF4-FFF2-40B4-BE49-F238E27FC236}">
                    <a16:creationId xmlns:a16="http://schemas.microsoft.com/office/drawing/2014/main" id="{7DD80996-683C-B4FC-FCC2-32C19B6948B3}"/>
                  </a:ext>
                </a:extLst>
              </p:cNvPr>
              <p:cNvSpPr/>
              <p:nvPr/>
            </p:nvSpPr>
            <p:spPr>
              <a:xfrm>
                <a:off x="3261373" y="3863269"/>
                <a:ext cx="3404933" cy="720000"/>
              </a:xfrm>
              <a:prstGeom prst="rect">
                <a:avLst/>
              </a:prstGeom>
              <a:solidFill>
                <a:schemeClr val="accent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000" tIns="70985" rIns="720000" bIns="70985" numCol="1" spcCol="1270" anchor="ctr" anchorCtr="0">
                <a:noAutofit/>
              </a:bodyPr>
              <a:lstStyle/>
              <a:p>
                <a:pPr marL="0" lvl="0" indent="0" algn="l" defTabSz="577850">
                  <a:lnSpc>
                    <a:spcPct val="90000"/>
                  </a:lnSpc>
                  <a:spcBef>
                    <a:spcPct val="0"/>
                  </a:spcBef>
                  <a:spcAft>
                    <a:spcPct val="35000"/>
                  </a:spcAft>
                  <a:buNone/>
                </a:pPr>
                <a:r>
                  <a:rPr lang="en-US" sz="1300" b="0" i="0" kern="1200" dirty="0">
                    <a:solidFill>
                      <a:schemeClr val="bg1"/>
                    </a:solidFill>
                    <a:effectLst/>
                    <a:latin typeface="+mj-lt"/>
                  </a:rPr>
                  <a:t>Identify the Union-wide </a:t>
                </a:r>
                <a:br>
                  <a:rPr lang="en-US" sz="1300" b="0" i="0" kern="1200" dirty="0">
                    <a:solidFill>
                      <a:schemeClr val="bg1"/>
                    </a:solidFill>
                    <a:effectLst/>
                    <a:latin typeface="+mj-lt"/>
                  </a:rPr>
                </a:br>
                <a:r>
                  <a:rPr lang="en-US" sz="1300" b="0" i="0" kern="1200" dirty="0">
                    <a:solidFill>
                      <a:schemeClr val="bg1"/>
                    </a:solidFill>
                    <a:effectLst/>
                    <a:latin typeface="+mj-lt"/>
                  </a:rPr>
                  <a:t>high-impact and critical-impact processes</a:t>
                </a:r>
                <a:endParaRPr lang="fr-FR" sz="1300" kern="1200" dirty="0">
                  <a:solidFill>
                    <a:schemeClr val="bg1"/>
                  </a:solidFill>
                  <a:latin typeface="+mj-lt"/>
                </a:endParaRPr>
              </a:p>
            </p:txBody>
          </p:sp>
          <p:sp>
            <p:nvSpPr>
              <p:cNvPr id="53" name="Rectangle 52">
                <a:extLst>
                  <a:ext uri="{FF2B5EF4-FFF2-40B4-BE49-F238E27FC236}">
                    <a16:creationId xmlns:a16="http://schemas.microsoft.com/office/drawing/2014/main" id="{FC7E4DAC-116F-C716-C7E8-CD690D7C69E5}"/>
                  </a:ext>
                </a:extLst>
              </p:cNvPr>
              <p:cNvSpPr/>
              <p:nvPr/>
            </p:nvSpPr>
            <p:spPr>
              <a:xfrm>
                <a:off x="3261373" y="4719854"/>
                <a:ext cx="3404933" cy="720000"/>
              </a:xfrm>
              <a:prstGeom prst="rect">
                <a:avLst/>
              </a:prstGeom>
              <a:solidFill>
                <a:schemeClr val="accent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000" tIns="70985" rIns="720000" bIns="70985" numCol="1" spcCol="1270" anchor="ctr" anchorCtr="0">
                <a:noAutofit/>
              </a:bodyPr>
              <a:lstStyle/>
              <a:p>
                <a:pPr marL="0" lvl="0" indent="0" algn="l" defTabSz="577850">
                  <a:lnSpc>
                    <a:spcPct val="90000"/>
                  </a:lnSpc>
                  <a:spcBef>
                    <a:spcPct val="0"/>
                  </a:spcBef>
                  <a:spcAft>
                    <a:spcPct val="35000"/>
                  </a:spcAft>
                  <a:buNone/>
                </a:pPr>
                <a:r>
                  <a:rPr lang="en-US" sz="1300" b="0" i="0" kern="1200" dirty="0">
                    <a:solidFill>
                      <a:schemeClr val="bg1"/>
                    </a:solidFill>
                    <a:effectLst/>
                    <a:latin typeface="+mj-lt"/>
                  </a:rPr>
                  <a:t>Define the ECII and high-impact and critical-impact thresholds</a:t>
                </a:r>
                <a:endParaRPr lang="fr-FR" sz="1300" kern="1200" dirty="0">
                  <a:solidFill>
                    <a:schemeClr val="bg1"/>
                  </a:solidFill>
                  <a:latin typeface="+mj-lt"/>
                </a:endParaRPr>
              </a:p>
            </p:txBody>
          </p:sp>
        </p:grpSp>
        <p:sp>
          <p:nvSpPr>
            <p:cNvPr id="55" name="Arrow: Down 54">
              <a:extLst>
                <a:ext uri="{FF2B5EF4-FFF2-40B4-BE49-F238E27FC236}">
                  <a16:creationId xmlns:a16="http://schemas.microsoft.com/office/drawing/2014/main" id="{80223EF0-3168-5242-3D82-745A7BB60E5A}"/>
                </a:ext>
              </a:extLst>
            </p:cNvPr>
            <p:cNvSpPr/>
            <p:nvPr/>
          </p:nvSpPr>
          <p:spPr>
            <a:xfrm>
              <a:off x="6124383" y="2150101"/>
              <a:ext cx="410051" cy="478745"/>
            </a:xfrm>
            <a:prstGeom prst="downArrow">
              <a:avLst>
                <a:gd name="adj1" fmla="val 50000"/>
                <a:gd name="adj2" fmla="val 71411"/>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Arrow: Down 55">
              <a:extLst>
                <a:ext uri="{FF2B5EF4-FFF2-40B4-BE49-F238E27FC236}">
                  <a16:creationId xmlns:a16="http://schemas.microsoft.com/office/drawing/2014/main" id="{E76DC417-1F23-4244-FDCF-2165B98035E6}"/>
                </a:ext>
              </a:extLst>
            </p:cNvPr>
            <p:cNvSpPr/>
            <p:nvPr/>
          </p:nvSpPr>
          <p:spPr>
            <a:xfrm>
              <a:off x="6124383" y="3007431"/>
              <a:ext cx="410051" cy="478745"/>
            </a:xfrm>
            <a:prstGeom prst="downArrow">
              <a:avLst>
                <a:gd name="adj1" fmla="val 50000"/>
                <a:gd name="adj2" fmla="val 71411"/>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Arrow: Down 56">
              <a:extLst>
                <a:ext uri="{FF2B5EF4-FFF2-40B4-BE49-F238E27FC236}">
                  <a16:creationId xmlns:a16="http://schemas.microsoft.com/office/drawing/2014/main" id="{4C8A1CE5-5441-301E-FC4F-B62F9DB708B9}"/>
                </a:ext>
              </a:extLst>
            </p:cNvPr>
            <p:cNvSpPr/>
            <p:nvPr/>
          </p:nvSpPr>
          <p:spPr>
            <a:xfrm>
              <a:off x="6124383" y="3861749"/>
              <a:ext cx="410051" cy="478745"/>
            </a:xfrm>
            <a:prstGeom prst="downArrow">
              <a:avLst>
                <a:gd name="adj1" fmla="val 50000"/>
                <a:gd name="adj2" fmla="val 71411"/>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Arrow: Down 57">
              <a:extLst>
                <a:ext uri="{FF2B5EF4-FFF2-40B4-BE49-F238E27FC236}">
                  <a16:creationId xmlns:a16="http://schemas.microsoft.com/office/drawing/2014/main" id="{548E2196-B07C-803C-7E36-5FB24FA7F38F}"/>
                </a:ext>
              </a:extLst>
            </p:cNvPr>
            <p:cNvSpPr/>
            <p:nvPr/>
          </p:nvSpPr>
          <p:spPr>
            <a:xfrm>
              <a:off x="6124383" y="4720600"/>
              <a:ext cx="410051" cy="478745"/>
            </a:xfrm>
            <a:prstGeom prst="downArrow">
              <a:avLst>
                <a:gd name="adj1" fmla="val 50000"/>
                <a:gd name="adj2" fmla="val 71411"/>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3" name="TextBox 62">
            <a:extLst>
              <a:ext uri="{FF2B5EF4-FFF2-40B4-BE49-F238E27FC236}">
                <a16:creationId xmlns:a16="http://schemas.microsoft.com/office/drawing/2014/main" id="{DF60BDF0-3D26-B7C2-4C10-6F257B253281}"/>
              </a:ext>
            </a:extLst>
          </p:cNvPr>
          <p:cNvSpPr txBox="1"/>
          <p:nvPr/>
        </p:nvSpPr>
        <p:spPr>
          <a:xfrm>
            <a:off x="796062" y="2130417"/>
            <a:ext cx="2213305" cy="830997"/>
          </a:xfrm>
          <a:prstGeom prst="rect">
            <a:avLst/>
          </a:prstGeom>
          <a:noFill/>
        </p:spPr>
        <p:txBody>
          <a:bodyPr wrap="square">
            <a:spAutoFit/>
          </a:bodyPr>
          <a:lstStyle/>
          <a:p>
            <a:r>
              <a:rPr lang="en-GB" sz="1600" b="1" dirty="0"/>
              <a:t>Mid-June 2026</a:t>
            </a:r>
          </a:p>
          <a:p>
            <a:endParaRPr lang="en-GB" sz="1600" b="1" dirty="0"/>
          </a:p>
          <a:p>
            <a:r>
              <a:rPr lang="en-GB" sz="1600" b="1" dirty="0"/>
              <a:t>Every 3 years</a:t>
            </a:r>
          </a:p>
        </p:txBody>
      </p:sp>
      <p:sp>
        <p:nvSpPr>
          <p:cNvPr id="1025" name="TextBox 1024">
            <a:extLst>
              <a:ext uri="{FF2B5EF4-FFF2-40B4-BE49-F238E27FC236}">
                <a16:creationId xmlns:a16="http://schemas.microsoft.com/office/drawing/2014/main" id="{16EA107B-1914-7629-333D-EE0A05AEF8FC}"/>
              </a:ext>
            </a:extLst>
          </p:cNvPr>
          <p:cNvSpPr txBox="1"/>
          <p:nvPr/>
        </p:nvSpPr>
        <p:spPr>
          <a:xfrm>
            <a:off x="6824324" y="2130417"/>
            <a:ext cx="5777415" cy="338554"/>
          </a:xfrm>
          <a:prstGeom prst="rect">
            <a:avLst/>
          </a:prstGeom>
          <a:noFill/>
        </p:spPr>
        <p:txBody>
          <a:bodyPr wrap="square">
            <a:spAutoFit/>
          </a:bodyPr>
          <a:lstStyle/>
          <a:p>
            <a:r>
              <a:rPr lang="en-GB" sz="1600" b="1" dirty="0"/>
              <a:t>Union-wide cybersecurity  risk assessment report:</a:t>
            </a:r>
          </a:p>
        </p:txBody>
      </p:sp>
      <p:sp>
        <p:nvSpPr>
          <p:cNvPr id="1029" name="CasellaDiTesto 93">
            <a:extLst>
              <a:ext uri="{FF2B5EF4-FFF2-40B4-BE49-F238E27FC236}">
                <a16:creationId xmlns:a16="http://schemas.microsoft.com/office/drawing/2014/main" id="{202CF9FF-42B8-AAC3-7D05-5B70B942425D}"/>
              </a:ext>
            </a:extLst>
          </p:cNvPr>
          <p:cNvSpPr txBox="1"/>
          <p:nvPr/>
        </p:nvSpPr>
        <p:spPr>
          <a:xfrm>
            <a:off x="6989427" y="2569087"/>
            <a:ext cx="4741360" cy="2585323"/>
          </a:xfrm>
          <a:prstGeom prst="rect">
            <a:avLst/>
          </a:prstGeom>
          <a:noFill/>
        </p:spPr>
        <p:txBody>
          <a:bodyPr wrap="square" lIns="0">
            <a:spAutoFit/>
          </a:bodyPr>
          <a:lstStyle/>
          <a:p>
            <a:pPr marL="182563" indent="-182563">
              <a:spcBef>
                <a:spcPts val="600"/>
              </a:spcBef>
              <a:spcAft>
                <a:spcPts val="600"/>
              </a:spcAft>
              <a:buFont typeface="Arial" panose="020B0604020202020204" pitchFamily="34" charset="0"/>
              <a:buChar char="•"/>
              <a:tabLst>
                <a:tab pos="899795" algn="l"/>
              </a:tabLst>
            </a:pPr>
            <a:r>
              <a:rPr lang="en-GB" sz="1600" dirty="0"/>
              <a:t>Risk impact matrix</a:t>
            </a:r>
          </a:p>
          <a:p>
            <a:pPr marL="182563" indent="-182563">
              <a:spcBef>
                <a:spcPts val="600"/>
              </a:spcBef>
              <a:spcAft>
                <a:spcPts val="600"/>
              </a:spcAft>
              <a:buFont typeface="Arial" panose="020B0604020202020204" pitchFamily="34" charset="0"/>
              <a:buChar char="•"/>
              <a:tabLst>
                <a:tab pos="899795" algn="l"/>
              </a:tabLst>
            </a:pPr>
            <a:r>
              <a:rPr lang="en-GB" sz="1600" dirty="0"/>
              <a:t>High-impact and critical-impact processes with:</a:t>
            </a:r>
          </a:p>
          <a:p>
            <a:pPr marL="639763" lvl="1" indent="-182563">
              <a:spcBef>
                <a:spcPts val="600"/>
              </a:spcBef>
              <a:spcAft>
                <a:spcPts val="600"/>
              </a:spcAft>
              <a:buFont typeface="Arial" panose="020B0604020202020204" pitchFamily="34" charset="0"/>
              <a:buChar char="•"/>
              <a:tabLst>
                <a:tab pos="899795" algn="l"/>
              </a:tabLst>
            </a:pPr>
            <a:r>
              <a:rPr lang="en-GB" sz="1600" dirty="0"/>
              <a:t>Assessment of consequences of possible cyberattacks</a:t>
            </a:r>
          </a:p>
          <a:p>
            <a:pPr marL="639763" lvl="1" indent="-182563">
              <a:spcBef>
                <a:spcPts val="600"/>
              </a:spcBef>
              <a:spcAft>
                <a:spcPts val="600"/>
              </a:spcAft>
              <a:buFont typeface="Arial" panose="020B0604020202020204" pitchFamily="34" charset="0"/>
              <a:buChar char="•"/>
              <a:tabLst>
                <a:tab pos="899795" algn="l"/>
              </a:tabLst>
            </a:pPr>
            <a:r>
              <a:rPr lang="en-GB" sz="1600" dirty="0"/>
              <a:t>Electricity cybersecurity impact index (ECII)</a:t>
            </a:r>
          </a:p>
          <a:p>
            <a:pPr marL="639763" lvl="1" indent="-182563">
              <a:spcBef>
                <a:spcPts val="600"/>
              </a:spcBef>
              <a:spcAft>
                <a:spcPts val="600"/>
              </a:spcAft>
              <a:buFont typeface="Arial" panose="020B0604020202020204" pitchFamily="34" charset="0"/>
              <a:buChar char="•"/>
              <a:tabLst>
                <a:tab pos="899795" algn="l"/>
              </a:tabLst>
            </a:pPr>
            <a:r>
              <a:rPr lang="en-GB" sz="1600" dirty="0"/>
              <a:t>High-impact and critical-impact thresholds</a:t>
            </a:r>
          </a:p>
          <a:p>
            <a:pPr marL="182563" indent="-182563">
              <a:spcBef>
                <a:spcPts val="600"/>
              </a:spcBef>
              <a:spcAft>
                <a:spcPts val="600"/>
              </a:spcAft>
              <a:buFont typeface="Arial" panose="020B0604020202020204" pitchFamily="34" charset="0"/>
              <a:buChar char="•"/>
              <a:tabLst>
                <a:tab pos="899795" algn="l"/>
              </a:tabLst>
            </a:pPr>
            <a:endParaRPr lang="en-GB" sz="1600" dirty="0"/>
          </a:p>
        </p:txBody>
      </p:sp>
      <p:pic>
        <p:nvPicPr>
          <p:cNvPr id="1032" name="Graphic 1031">
            <a:extLst>
              <a:ext uri="{FF2B5EF4-FFF2-40B4-BE49-F238E27FC236}">
                <a16:creationId xmlns:a16="http://schemas.microsoft.com/office/drawing/2014/main" id="{3619AF52-81F7-9FC7-F996-2F3DBCF9981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92265" y="1432806"/>
            <a:ext cx="450109" cy="450109"/>
          </a:xfrm>
          <a:prstGeom prst="rect">
            <a:avLst/>
          </a:prstGeom>
        </p:spPr>
      </p:pic>
      <p:cxnSp>
        <p:nvCxnSpPr>
          <p:cNvPr id="5" name="Straight Connector 4">
            <a:extLst>
              <a:ext uri="{FF2B5EF4-FFF2-40B4-BE49-F238E27FC236}">
                <a16:creationId xmlns:a16="http://schemas.microsoft.com/office/drawing/2014/main" id="{168F4B19-B5DA-C392-8C71-7991D85F0EB9}"/>
              </a:ext>
            </a:extLst>
          </p:cNvPr>
          <p:cNvCxnSpPr>
            <a:cxnSpLocks/>
          </p:cNvCxnSpPr>
          <p:nvPr/>
        </p:nvCxnSpPr>
        <p:spPr>
          <a:xfrm>
            <a:off x="704681" y="2104901"/>
            <a:ext cx="0" cy="4187949"/>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01358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40">
            <a:extLst>
              <a:ext uri="{FF2B5EF4-FFF2-40B4-BE49-F238E27FC236}">
                <a16:creationId xmlns:a16="http://schemas.microsoft.com/office/drawing/2014/main" id="{88FD797E-6847-531F-F399-F243E14466A7}"/>
              </a:ext>
            </a:extLst>
          </p:cNvPr>
          <p:cNvSpPr>
            <a:spLocks noGrp="1"/>
          </p:cNvSpPr>
          <p:nvPr>
            <p:ph type="title"/>
          </p:nvPr>
        </p:nvSpPr>
        <p:spPr/>
        <p:txBody>
          <a:bodyPr anchor="t">
            <a:noAutofit/>
          </a:bodyPr>
          <a:lstStyle/>
          <a:p>
            <a:r>
              <a:rPr lang="en-US" dirty="0"/>
              <a:t>Identification of high-impact and critical-impact entities</a:t>
            </a:r>
            <a:endParaRPr lang="en-NL" dirty="0"/>
          </a:p>
        </p:txBody>
      </p:sp>
      <p:sp>
        <p:nvSpPr>
          <p:cNvPr id="3" name="Slide Number Placeholder 2">
            <a:extLst>
              <a:ext uri="{FF2B5EF4-FFF2-40B4-BE49-F238E27FC236}">
                <a16:creationId xmlns:a16="http://schemas.microsoft.com/office/drawing/2014/main" id="{8611396B-B344-43E6-3C4A-B78C85EE82E1}"/>
              </a:ext>
            </a:extLst>
          </p:cNvPr>
          <p:cNvSpPr>
            <a:spLocks noGrp="1"/>
          </p:cNvSpPr>
          <p:nvPr>
            <p:ph type="sldNum" sz="quarter" idx="12"/>
          </p:nvPr>
        </p:nvSpPr>
        <p:spPr/>
        <p:txBody>
          <a:bodyPr/>
          <a:lstStyle/>
          <a:p>
            <a:fld id="{2557C461-8C51-4D9D-8FC8-E809BEA51BC7}" type="slidenum">
              <a:rPr lang="en-GB" smtClean="0"/>
              <a:t>15</a:t>
            </a:fld>
            <a:endParaRPr lang="en-GB"/>
          </a:p>
        </p:txBody>
      </p:sp>
      <p:sp>
        <p:nvSpPr>
          <p:cNvPr id="2" name="Footer Placeholder 1">
            <a:extLst>
              <a:ext uri="{FF2B5EF4-FFF2-40B4-BE49-F238E27FC236}">
                <a16:creationId xmlns:a16="http://schemas.microsoft.com/office/drawing/2014/main" id="{784D1747-014A-3266-B4BE-025127C171EB}"/>
              </a:ext>
            </a:extLst>
          </p:cNvPr>
          <p:cNvSpPr>
            <a:spLocks noGrp="1"/>
          </p:cNvSpPr>
          <p:nvPr>
            <p:ph type="ftr" sz="quarter" idx="4294967295"/>
          </p:nvPr>
        </p:nvSpPr>
        <p:spPr>
          <a:xfrm>
            <a:off x="0" y="6303963"/>
            <a:ext cx="3898900" cy="365125"/>
          </a:xfrm>
          <a:prstGeom prst="rect">
            <a:avLst/>
          </a:prstGeom>
        </p:spPr>
        <p:txBody>
          <a:bodyPr vert="horz" lIns="91440" tIns="0" rIns="91440" bIns="0" rtlCol="0" anchor="b"/>
          <a:lstStyle>
            <a:defPPr>
              <a:defRPr lang="en-US"/>
            </a:defPPr>
            <a:lvl1pPr marL="0" algn="l" defTabSz="914400" rtl="0" eaLnBrk="1" latinLnBrk="0" hangingPunct="1">
              <a:defRPr sz="8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Risk Assessment Processes</a:t>
            </a:r>
          </a:p>
        </p:txBody>
      </p:sp>
      <p:sp>
        <p:nvSpPr>
          <p:cNvPr id="19" name="Rectangle 18">
            <a:extLst>
              <a:ext uri="{FF2B5EF4-FFF2-40B4-BE49-F238E27FC236}">
                <a16:creationId xmlns:a16="http://schemas.microsoft.com/office/drawing/2014/main" id="{6D546DCE-66BF-19B8-EEDB-341AFB8761AC}"/>
              </a:ext>
            </a:extLst>
          </p:cNvPr>
          <p:cNvSpPr/>
          <p:nvPr/>
        </p:nvSpPr>
        <p:spPr>
          <a:xfrm>
            <a:off x="1074304" y="1705343"/>
            <a:ext cx="3332595" cy="258108"/>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en-US" sz="1400" b="1" kern="1200" cap="all" dirty="0">
                <a:latin typeface="+mj-lt"/>
                <a:cs typeface="Arial" panose="020B0604020202020204" pitchFamily="34" charset="0"/>
              </a:rPr>
              <a:t>Producers</a:t>
            </a:r>
            <a:endParaRPr lang="en-GB" sz="1400" b="1" kern="1200" cap="all" dirty="0">
              <a:latin typeface="+mj-lt"/>
            </a:endParaRPr>
          </a:p>
        </p:txBody>
      </p:sp>
      <p:sp>
        <p:nvSpPr>
          <p:cNvPr id="21" name="Rectangle 20">
            <a:extLst>
              <a:ext uri="{FF2B5EF4-FFF2-40B4-BE49-F238E27FC236}">
                <a16:creationId xmlns:a16="http://schemas.microsoft.com/office/drawing/2014/main" id="{8EB05632-BD1B-29FE-27E6-F0A1DAA4F78B}"/>
              </a:ext>
            </a:extLst>
          </p:cNvPr>
          <p:cNvSpPr/>
          <p:nvPr/>
        </p:nvSpPr>
        <p:spPr>
          <a:xfrm>
            <a:off x="1074304" y="1977571"/>
            <a:ext cx="3332595" cy="258108"/>
          </a:xfrm>
          <a:prstGeom prst="rect">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en-GB" sz="1400" b="1" kern="1200" cap="all">
                <a:latin typeface="+mj-lt"/>
              </a:rPr>
              <a:t>Suppliers</a:t>
            </a:r>
          </a:p>
        </p:txBody>
      </p:sp>
      <p:sp>
        <p:nvSpPr>
          <p:cNvPr id="22" name="Rectangle 21">
            <a:extLst>
              <a:ext uri="{FF2B5EF4-FFF2-40B4-BE49-F238E27FC236}">
                <a16:creationId xmlns:a16="http://schemas.microsoft.com/office/drawing/2014/main" id="{31327277-BE2B-DC43-EA58-493C69152FC0}"/>
              </a:ext>
            </a:extLst>
          </p:cNvPr>
          <p:cNvSpPr/>
          <p:nvPr/>
        </p:nvSpPr>
        <p:spPr>
          <a:xfrm>
            <a:off x="1074304" y="2249798"/>
            <a:ext cx="3332595" cy="258108"/>
          </a:xfrm>
          <a:prstGeom prst="rect">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en-GB" sz="1400" b="1" kern="1200" cap="all" dirty="0">
                <a:latin typeface="+mj-lt"/>
              </a:rPr>
              <a:t>DSOs</a:t>
            </a:r>
          </a:p>
        </p:txBody>
      </p:sp>
      <p:sp>
        <p:nvSpPr>
          <p:cNvPr id="26" name="Rectangle 25">
            <a:extLst>
              <a:ext uri="{FF2B5EF4-FFF2-40B4-BE49-F238E27FC236}">
                <a16:creationId xmlns:a16="http://schemas.microsoft.com/office/drawing/2014/main" id="{896A08EF-8566-E93D-08A7-4D78A00A45E9}"/>
              </a:ext>
            </a:extLst>
          </p:cNvPr>
          <p:cNvSpPr/>
          <p:nvPr/>
        </p:nvSpPr>
        <p:spPr>
          <a:xfrm>
            <a:off x="1074304" y="2522025"/>
            <a:ext cx="3332595" cy="258108"/>
          </a:xfrm>
          <a:prstGeom prst="rect">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en-US" sz="1400" b="1" kern="1200" cap="all">
                <a:latin typeface="+mj-lt"/>
                <a:cs typeface="Arial" panose="020B0604020202020204" pitchFamily="34" charset="0"/>
              </a:rPr>
              <a:t>TSOs</a:t>
            </a:r>
            <a:endParaRPr lang="en-GB" sz="1400" b="1" kern="1200" cap="all">
              <a:latin typeface="+mj-lt"/>
            </a:endParaRPr>
          </a:p>
        </p:txBody>
      </p:sp>
      <p:sp>
        <p:nvSpPr>
          <p:cNvPr id="27" name="Rectangle 26">
            <a:extLst>
              <a:ext uri="{FF2B5EF4-FFF2-40B4-BE49-F238E27FC236}">
                <a16:creationId xmlns:a16="http://schemas.microsoft.com/office/drawing/2014/main" id="{C9369D59-2197-1F36-BF79-B3DB76E6CE38}"/>
              </a:ext>
            </a:extLst>
          </p:cNvPr>
          <p:cNvSpPr/>
          <p:nvPr/>
        </p:nvSpPr>
        <p:spPr>
          <a:xfrm>
            <a:off x="1074304" y="2794252"/>
            <a:ext cx="3332595" cy="258108"/>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pt-BR" sz="1400" b="1" kern="1200" cap="all">
                <a:latin typeface="+mj-lt"/>
                <a:cs typeface="Arial" panose="020B0604020202020204" pitchFamily="34" charset="0"/>
              </a:rPr>
              <a:t>NEMOs</a:t>
            </a:r>
            <a:endParaRPr lang="en-NL" sz="1400" b="1" kern="1200" cap="all" dirty="0">
              <a:latin typeface="+mj-lt"/>
              <a:cs typeface="Arial" panose="020B0604020202020204" pitchFamily="34" charset="0"/>
            </a:endParaRPr>
          </a:p>
        </p:txBody>
      </p:sp>
      <p:sp>
        <p:nvSpPr>
          <p:cNvPr id="29" name="Rectangle 28">
            <a:extLst>
              <a:ext uri="{FF2B5EF4-FFF2-40B4-BE49-F238E27FC236}">
                <a16:creationId xmlns:a16="http://schemas.microsoft.com/office/drawing/2014/main" id="{4EBF0EC5-8D9C-F23D-3D1B-800A63912193}"/>
              </a:ext>
            </a:extLst>
          </p:cNvPr>
          <p:cNvSpPr/>
          <p:nvPr/>
        </p:nvSpPr>
        <p:spPr>
          <a:xfrm>
            <a:off x="1074304" y="3066479"/>
            <a:ext cx="3332595" cy="258108"/>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en-US" sz="1400" b="1" kern="1200" cap="all">
                <a:latin typeface="+mj-lt"/>
                <a:cs typeface="Arial" panose="020B0604020202020204" pitchFamily="34" charset="0"/>
              </a:rPr>
              <a:t>Aggregators</a:t>
            </a:r>
            <a:endParaRPr lang="en-NL" sz="1400" b="1" kern="1200" cap="all" dirty="0">
              <a:latin typeface="+mj-lt"/>
              <a:cs typeface="Arial" panose="020B0604020202020204" pitchFamily="34" charset="0"/>
            </a:endParaRPr>
          </a:p>
        </p:txBody>
      </p:sp>
      <p:sp>
        <p:nvSpPr>
          <p:cNvPr id="30" name="Rectangle 29">
            <a:extLst>
              <a:ext uri="{FF2B5EF4-FFF2-40B4-BE49-F238E27FC236}">
                <a16:creationId xmlns:a16="http://schemas.microsoft.com/office/drawing/2014/main" id="{DA365EF7-34AA-E53A-2E0A-D0CDC896DC20}"/>
              </a:ext>
            </a:extLst>
          </p:cNvPr>
          <p:cNvSpPr/>
          <p:nvPr/>
        </p:nvSpPr>
        <p:spPr>
          <a:xfrm>
            <a:off x="1074304" y="3338707"/>
            <a:ext cx="3332595" cy="258108"/>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en-US" sz="1400" b="1" kern="1200" cap="all">
                <a:latin typeface="+mj-lt"/>
                <a:cs typeface="Arial" panose="020B0604020202020204" pitchFamily="34" charset="0"/>
              </a:rPr>
              <a:t>Demand response providers</a:t>
            </a:r>
            <a:endParaRPr lang="en-NL" sz="1400" b="1" kern="1200" cap="all">
              <a:latin typeface="+mj-lt"/>
              <a:cs typeface="Arial" panose="020B0604020202020204" pitchFamily="34" charset="0"/>
            </a:endParaRPr>
          </a:p>
        </p:txBody>
      </p:sp>
      <p:sp>
        <p:nvSpPr>
          <p:cNvPr id="31" name="Rectangle 30">
            <a:extLst>
              <a:ext uri="{FF2B5EF4-FFF2-40B4-BE49-F238E27FC236}">
                <a16:creationId xmlns:a16="http://schemas.microsoft.com/office/drawing/2014/main" id="{561B3E1D-9003-A70A-4319-164CA8D26780}"/>
              </a:ext>
            </a:extLst>
          </p:cNvPr>
          <p:cNvSpPr/>
          <p:nvPr/>
        </p:nvSpPr>
        <p:spPr>
          <a:xfrm>
            <a:off x="1074304" y="3610934"/>
            <a:ext cx="3332595" cy="258108"/>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en-US" sz="1400" b="1" kern="1200" cap="all">
                <a:latin typeface="+mj-lt"/>
                <a:cs typeface="Arial" panose="020B0604020202020204" pitchFamily="34" charset="0"/>
              </a:rPr>
              <a:t>Storage providers</a:t>
            </a:r>
            <a:endParaRPr lang="en-NL" sz="1400" b="1" kern="1200" cap="all" dirty="0">
              <a:latin typeface="+mj-lt"/>
              <a:cs typeface="Arial" panose="020B0604020202020204" pitchFamily="34" charset="0"/>
            </a:endParaRPr>
          </a:p>
        </p:txBody>
      </p:sp>
      <p:sp>
        <p:nvSpPr>
          <p:cNvPr id="32" name="Rectangle 31">
            <a:extLst>
              <a:ext uri="{FF2B5EF4-FFF2-40B4-BE49-F238E27FC236}">
                <a16:creationId xmlns:a16="http://schemas.microsoft.com/office/drawing/2014/main" id="{7F46B505-8EC0-E9F0-242C-E357BF23C389}"/>
              </a:ext>
            </a:extLst>
          </p:cNvPr>
          <p:cNvSpPr/>
          <p:nvPr/>
        </p:nvSpPr>
        <p:spPr>
          <a:xfrm>
            <a:off x="1074304" y="3883161"/>
            <a:ext cx="3332595" cy="258108"/>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en-US" sz="1400" b="1" kern="1200" cap="all">
                <a:latin typeface="+mj-lt"/>
                <a:cs typeface="Arial" panose="020B0604020202020204" pitchFamily="34" charset="0"/>
              </a:rPr>
              <a:t>Operators of recharging points</a:t>
            </a:r>
            <a:endParaRPr lang="en-NL" sz="1400" b="1" kern="1200" cap="all">
              <a:latin typeface="+mj-lt"/>
              <a:cs typeface="Arial" panose="020B0604020202020204" pitchFamily="34" charset="0"/>
            </a:endParaRPr>
          </a:p>
        </p:txBody>
      </p:sp>
      <p:sp>
        <p:nvSpPr>
          <p:cNvPr id="33" name="Rectangle 32">
            <a:extLst>
              <a:ext uri="{FF2B5EF4-FFF2-40B4-BE49-F238E27FC236}">
                <a16:creationId xmlns:a16="http://schemas.microsoft.com/office/drawing/2014/main" id="{620CB2BB-2E29-C432-916C-A7A2604C4C69}"/>
              </a:ext>
            </a:extLst>
          </p:cNvPr>
          <p:cNvSpPr/>
          <p:nvPr/>
        </p:nvSpPr>
        <p:spPr>
          <a:xfrm>
            <a:off x="1074304" y="4155388"/>
            <a:ext cx="3332595" cy="258108"/>
          </a:xfrm>
          <a:prstGeom prst="rect">
            <a:avLst/>
          </a:pr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pt-BR" sz="1400" b="1" kern="1200" cap="all">
                <a:latin typeface="+mj-lt"/>
                <a:cs typeface="Arial" panose="020B0604020202020204" pitchFamily="34" charset="0"/>
              </a:rPr>
              <a:t>Balancing responsible parties</a:t>
            </a:r>
            <a:endParaRPr lang="en-NL" sz="1400" b="1" kern="1200" cap="all">
              <a:latin typeface="+mj-lt"/>
              <a:cs typeface="Arial" panose="020B0604020202020204" pitchFamily="34" charset="0"/>
            </a:endParaRPr>
          </a:p>
        </p:txBody>
      </p:sp>
      <p:sp>
        <p:nvSpPr>
          <p:cNvPr id="34" name="Rectangle 33">
            <a:extLst>
              <a:ext uri="{FF2B5EF4-FFF2-40B4-BE49-F238E27FC236}">
                <a16:creationId xmlns:a16="http://schemas.microsoft.com/office/drawing/2014/main" id="{F635CF77-9113-FB56-0DBF-3219CC9BC87D}"/>
              </a:ext>
            </a:extLst>
          </p:cNvPr>
          <p:cNvSpPr/>
          <p:nvPr/>
        </p:nvSpPr>
        <p:spPr>
          <a:xfrm>
            <a:off x="1074304" y="4427615"/>
            <a:ext cx="3332595" cy="258108"/>
          </a:xfrm>
          <a:prstGeom prst="rect">
            <a:avLst/>
          </a:pr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pt-BR" sz="1400" b="1" kern="1200" cap="all">
                <a:latin typeface="+mj-lt"/>
                <a:cs typeface="Arial" panose="020B0604020202020204" pitchFamily="34" charset="0"/>
              </a:rPr>
              <a:t>Organized market places</a:t>
            </a:r>
            <a:endParaRPr lang="en-NL" sz="1400" b="1" kern="1200" cap="all">
              <a:latin typeface="+mj-lt"/>
              <a:cs typeface="Arial" panose="020B0604020202020204" pitchFamily="34" charset="0"/>
            </a:endParaRPr>
          </a:p>
        </p:txBody>
      </p:sp>
      <p:sp>
        <p:nvSpPr>
          <p:cNvPr id="35" name="Rectangle 34">
            <a:extLst>
              <a:ext uri="{FF2B5EF4-FFF2-40B4-BE49-F238E27FC236}">
                <a16:creationId xmlns:a16="http://schemas.microsoft.com/office/drawing/2014/main" id="{91B6C7E9-ABFC-859E-2489-DD38079EBAED}"/>
              </a:ext>
            </a:extLst>
          </p:cNvPr>
          <p:cNvSpPr/>
          <p:nvPr/>
        </p:nvSpPr>
        <p:spPr>
          <a:xfrm>
            <a:off x="1074304" y="4698073"/>
            <a:ext cx="3332595" cy="258108"/>
          </a:xfrm>
          <a:prstGeom prst="rect">
            <a:avLst/>
          </a:pr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pt-BR" sz="1400" b="1" kern="1200" cap="all">
                <a:latin typeface="+mj-lt"/>
                <a:cs typeface="Arial" panose="020B0604020202020204" pitchFamily="34" charset="0"/>
              </a:rPr>
              <a:t>ENTSO-E</a:t>
            </a:r>
          </a:p>
        </p:txBody>
      </p:sp>
      <p:sp>
        <p:nvSpPr>
          <p:cNvPr id="36" name="Rectangle 35">
            <a:extLst>
              <a:ext uri="{FF2B5EF4-FFF2-40B4-BE49-F238E27FC236}">
                <a16:creationId xmlns:a16="http://schemas.microsoft.com/office/drawing/2014/main" id="{68D110E5-0721-98E8-7B03-3BE547530868}"/>
              </a:ext>
            </a:extLst>
          </p:cNvPr>
          <p:cNvSpPr/>
          <p:nvPr/>
        </p:nvSpPr>
        <p:spPr>
          <a:xfrm>
            <a:off x="1074304" y="4972069"/>
            <a:ext cx="3332595" cy="258108"/>
          </a:xfrm>
          <a:prstGeom prst="rect">
            <a:avLst/>
          </a:pr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pt-BR" sz="1400" b="1" kern="1200" cap="all" dirty="0">
                <a:latin typeface="+mj-lt"/>
                <a:cs typeface="Arial" panose="020B0604020202020204" pitchFamily="34" charset="0"/>
              </a:rPr>
              <a:t>DSO entity</a:t>
            </a:r>
          </a:p>
        </p:txBody>
      </p:sp>
      <p:sp>
        <p:nvSpPr>
          <p:cNvPr id="38" name="Rectangle 37">
            <a:extLst>
              <a:ext uri="{FF2B5EF4-FFF2-40B4-BE49-F238E27FC236}">
                <a16:creationId xmlns:a16="http://schemas.microsoft.com/office/drawing/2014/main" id="{95AE0BC8-47F4-DDD6-C892-CE7F4448843F}"/>
              </a:ext>
            </a:extLst>
          </p:cNvPr>
          <p:cNvSpPr/>
          <p:nvPr/>
        </p:nvSpPr>
        <p:spPr>
          <a:xfrm>
            <a:off x="1074304" y="5244297"/>
            <a:ext cx="3332595" cy="258108"/>
          </a:xfrm>
          <a:prstGeom prst="rect">
            <a:avLst/>
          </a:pr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pt-BR" sz="1400" b="1" kern="1200" cap="all">
                <a:latin typeface="+mj-lt"/>
                <a:cs typeface="Arial" panose="020B0604020202020204" pitchFamily="34" charset="0"/>
              </a:rPr>
              <a:t>RCCs</a:t>
            </a:r>
          </a:p>
        </p:txBody>
      </p:sp>
      <p:sp>
        <p:nvSpPr>
          <p:cNvPr id="39" name="Rectangle 38">
            <a:extLst>
              <a:ext uri="{FF2B5EF4-FFF2-40B4-BE49-F238E27FC236}">
                <a16:creationId xmlns:a16="http://schemas.microsoft.com/office/drawing/2014/main" id="{6DAA50D0-1886-CD1C-78C3-BC4972EC95B4}"/>
              </a:ext>
            </a:extLst>
          </p:cNvPr>
          <p:cNvSpPr/>
          <p:nvPr/>
        </p:nvSpPr>
        <p:spPr>
          <a:xfrm>
            <a:off x="1074304" y="5516524"/>
            <a:ext cx="3332595" cy="258108"/>
          </a:xfrm>
          <a:prstGeom prst="rect">
            <a:avLst/>
          </a:prstGeom>
          <a:solidFill>
            <a:schemeClr val="accent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en-US" sz="1400" b="1" kern="1200" cap="all">
                <a:latin typeface="+mj-lt"/>
                <a:cs typeface="Arial" panose="020B0604020202020204" pitchFamily="34" charset="0"/>
              </a:rPr>
              <a:t>Critical ICT service providers</a:t>
            </a:r>
            <a:endParaRPr lang="pt-BR" sz="1400" b="1" kern="1200" cap="all">
              <a:latin typeface="+mj-lt"/>
              <a:cs typeface="Arial" panose="020B0604020202020204" pitchFamily="34" charset="0"/>
            </a:endParaRPr>
          </a:p>
        </p:txBody>
      </p:sp>
      <p:sp>
        <p:nvSpPr>
          <p:cNvPr id="40" name="Rectangle 39">
            <a:extLst>
              <a:ext uri="{FF2B5EF4-FFF2-40B4-BE49-F238E27FC236}">
                <a16:creationId xmlns:a16="http://schemas.microsoft.com/office/drawing/2014/main" id="{B829156C-E1C0-8663-42F0-3FE3B3FED76C}"/>
              </a:ext>
            </a:extLst>
          </p:cNvPr>
          <p:cNvSpPr/>
          <p:nvPr/>
        </p:nvSpPr>
        <p:spPr>
          <a:xfrm>
            <a:off x="1074304" y="5788751"/>
            <a:ext cx="3332595" cy="258108"/>
          </a:xfrm>
          <a:prstGeom prst="rect">
            <a:avLst/>
          </a:prstGeom>
          <a:solidFill>
            <a:schemeClr val="accent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pt-BR" sz="1400" b="1" kern="1200" cap="all">
                <a:latin typeface="+mj-lt"/>
                <a:cs typeface="Arial" panose="020B0604020202020204" pitchFamily="34" charset="0"/>
              </a:rPr>
              <a:t>MSSPs</a:t>
            </a:r>
          </a:p>
        </p:txBody>
      </p:sp>
      <p:sp>
        <p:nvSpPr>
          <p:cNvPr id="42" name="Rectangle 41">
            <a:extLst>
              <a:ext uri="{FF2B5EF4-FFF2-40B4-BE49-F238E27FC236}">
                <a16:creationId xmlns:a16="http://schemas.microsoft.com/office/drawing/2014/main" id="{1CB63C66-2D87-F382-8269-39C41C77CFB9}"/>
              </a:ext>
            </a:extLst>
          </p:cNvPr>
          <p:cNvSpPr/>
          <p:nvPr/>
        </p:nvSpPr>
        <p:spPr>
          <a:xfrm>
            <a:off x="1074304" y="6060978"/>
            <a:ext cx="3332595" cy="258108"/>
          </a:xfrm>
          <a:prstGeom prst="rect">
            <a:avLst/>
          </a:pr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pt-BR" sz="1400" b="1" kern="1200" cap="all" dirty="0">
                <a:latin typeface="+mj-lt"/>
                <a:cs typeface="Arial" panose="020B0604020202020204" pitchFamily="34" charset="0"/>
              </a:rPr>
              <a:t>Others through delegation</a:t>
            </a:r>
          </a:p>
        </p:txBody>
      </p:sp>
      <p:sp>
        <p:nvSpPr>
          <p:cNvPr id="43" name="Rectangle 42">
            <a:extLst>
              <a:ext uri="{FF2B5EF4-FFF2-40B4-BE49-F238E27FC236}">
                <a16:creationId xmlns:a16="http://schemas.microsoft.com/office/drawing/2014/main" id="{CE0C77D0-99CF-DEFB-637D-7E555ECB3DBD}"/>
              </a:ext>
            </a:extLst>
          </p:cNvPr>
          <p:cNvSpPr/>
          <p:nvPr/>
        </p:nvSpPr>
        <p:spPr>
          <a:xfrm>
            <a:off x="807199" y="1705343"/>
            <a:ext cx="230936" cy="2435925"/>
          </a:xfrm>
          <a:prstGeom prst="rect">
            <a:avLst/>
          </a:prstGeom>
          <a:solidFill>
            <a:schemeClr val="accent1">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vert270"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en-US" sz="1400" b="1" kern="1200" cap="all" dirty="0">
                <a:solidFill>
                  <a:schemeClr val="accent1"/>
                </a:solidFill>
                <a:latin typeface="+mj-lt"/>
                <a:cs typeface="Arial" panose="020B0604020202020204" pitchFamily="34" charset="0"/>
              </a:rPr>
              <a:t>NIS 2</a:t>
            </a:r>
          </a:p>
        </p:txBody>
      </p:sp>
      <p:sp>
        <p:nvSpPr>
          <p:cNvPr id="44" name="Rectangle 43">
            <a:extLst>
              <a:ext uri="{FF2B5EF4-FFF2-40B4-BE49-F238E27FC236}">
                <a16:creationId xmlns:a16="http://schemas.microsoft.com/office/drawing/2014/main" id="{F6020641-ED6B-7305-E436-87AB2CD9D60D}"/>
              </a:ext>
            </a:extLst>
          </p:cNvPr>
          <p:cNvSpPr/>
          <p:nvPr/>
        </p:nvSpPr>
        <p:spPr>
          <a:xfrm>
            <a:off x="807199" y="4165674"/>
            <a:ext cx="230936" cy="1336731"/>
          </a:xfrm>
          <a:prstGeom prst="rect">
            <a:avLst/>
          </a:prstGeom>
          <a:solidFill>
            <a:schemeClr val="tx2">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vert270"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en-US" sz="1400" b="1" kern="1200" cap="all" dirty="0">
                <a:solidFill>
                  <a:schemeClr val="accent1"/>
                </a:solidFill>
                <a:latin typeface="+mj-lt"/>
                <a:cs typeface="Arial" panose="020B0604020202020204" pitchFamily="34" charset="0"/>
              </a:rPr>
              <a:t>Electricity</a:t>
            </a:r>
          </a:p>
        </p:txBody>
      </p:sp>
      <p:sp>
        <p:nvSpPr>
          <p:cNvPr id="45" name="Rectangle 44">
            <a:extLst>
              <a:ext uri="{FF2B5EF4-FFF2-40B4-BE49-F238E27FC236}">
                <a16:creationId xmlns:a16="http://schemas.microsoft.com/office/drawing/2014/main" id="{556A8FD5-0C1E-CA85-6563-664C2F8B2875}"/>
              </a:ext>
            </a:extLst>
          </p:cNvPr>
          <p:cNvSpPr/>
          <p:nvPr/>
        </p:nvSpPr>
        <p:spPr>
          <a:xfrm>
            <a:off x="807199" y="5526811"/>
            <a:ext cx="230936" cy="534167"/>
          </a:xfrm>
          <a:prstGeom prst="rect">
            <a:avLst/>
          </a:prstGeom>
          <a:solidFill>
            <a:schemeClr val="accent6">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vert270"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en-US" sz="1400" b="1" kern="1200" cap="all" dirty="0">
                <a:solidFill>
                  <a:schemeClr val="accent1"/>
                </a:solidFill>
                <a:latin typeface="+mj-lt"/>
                <a:cs typeface="Arial" panose="020B0604020202020204" pitchFamily="34" charset="0"/>
              </a:rPr>
              <a:t>ICT</a:t>
            </a:r>
          </a:p>
        </p:txBody>
      </p:sp>
      <p:sp>
        <p:nvSpPr>
          <p:cNvPr id="46" name="Rectangle 45">
            <a:extLst>
              <a:ext uri="{FF2B5EF4-FFF2-40B4-BE49-F238E27FC236}">
                <a16:creationId xmlns:a16="http://schemas.microsoft.com/office/drawing/2014/main" id="{A697EBE6-46ED-03D4-45CD-E02747DA08B8}"/>
              </a:ext>
            </a:extLst>
          </p:cNvPr>
          <p:cNvSpPr/>
          <p:nvPr/>
        </p:nvSpPr>
        <p:spPr>
          <a:xfrm>
            <a:off x="540093" y="1705343"/>
            <a:ext cx="230936" cy="4645908"/>
          </a:xfrm>
          <a:prstGeom prst="rect">
            <a:avLst/>
          </a:prstGeom>
          <a:solidFill>
            <a:schemeClr val="bg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vert270"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en-US" sz="1400" b="1" kern="1200" cap="all" dirty="0">
                <a:solidFill>
                  <a:schemeClr val="tx1"/>
                </a:solidFill>
                <a:latin typeface="+mj-lt"/>
                <a:cs typeface="Arial" panose="020B0604020202020204" pitchFamily="34" charset="0"/>
              </a:rPr>
              <a:t>(Article 2)</a:t>
            </a:r>
          </a:p>
        </p:txBody>
      </p:sp>
      <p:grpSp>
        <p:nvGrpSpPr>
          <p:cNvPr id="60" name="Group 59">
            <a:extLst>
              <a:ext uri="{FF2B5EF4-FFF2-40B4-BE49-F238E27FC236}">
                <a16:creationId xmlns:a16="http://schemas.microsoft.com/office/drawing/2014/main" id="{F870F31A-B0C5-5941-AFC3-844BCE913475}"/>
              </a:ext>
            </a:extLst>
          </p:cNvPr>
          <p:cNvGrpSpPr/>
          <p:nvPr/>
        </p:nvGrpSpPr>
        <p:grpSpPr>
          <a:xfrm>
            <a:off x="4515851" y="1722120"/>
            <a:ext cx="2259660" cy="4582216"/>
            <a:chOff x="4685186" y="1722120"/>
            <a:chExt cx="2259660" cy="4582216"/>
          </a:xfrm>
        </p:grpSpPr>
        <p:sp>
          <p:nvSpPr>
            <p:cNvPr id="48" name="Right Brace 47">
              <a:extLst>
                <a:ext uri="{FF2B5EF4-FFF2-40B4-BE49-F238E27FC236}">
                  <a16:creationId xmlns:a16="http://schemas.microsoft.com/office/drawing/2014/main" id="{36377C51-6B98-8982-7804-85E23E0B8C41}"/>
                </a:ext>
              </a:extLst>
            </p:cNvPr>
            <p:cNvSpPr/>
            <p:nvPr/>
          </p:nvSpPr>
          <p:spPr>
            <a:xfrm>
              <a:off x="4685186" y="1722120"/>
              <a:ext cx="356838" cy="4582216"/>
            </a:xfrm>
            <a:prstGeom prst="rightBrace">
              <a:avLst>
                <a:gd name="adj1" fmla="val 0"/>
                <a:gd name="adj2" fmla="val 50000"/>
              </a:avLst>
            </a:prstGeom>
            <a:ln w="38100">
              <a:solidFill>
                <a:schemeClr val="bg2">
                  <a:lumMod val="90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dirty="0"/>
            </a:p>
          </p:txBody>
        </p:sp>
        <p:cxnSp>
          <p:nvCxnSpPr>
            <p:cNvPr id="49" name="Straight Arrow Connector 48">
              <a:extLst>
                <a:ext uri="{FF2B5EF4-FFF2-40B4-BE49-F238E27FC236}">
                  <a16:creationId xmlns:a16="http://schemas.microsoft.com/office/drawing/2014/main" id="{8198CA3F-AA13-F067-ACEF-B49625376E76}"/>
                </a:ext>
              </a:extLst>
            </p:cNvPr>
            <p:cNvCxnSpPr>
              <a:cxnSpLocks/>
            </p:cNvCxnSpPr>
            <p:nvPr/>
          </p:nvCxnSpPr>
          <p:spPr>
            <a:xfrm>
              <a:off x="4956175" y="4012215"/>
              <a:ext cx="1988671" cy="0"/>
            </a:xfrm>
            <a:prstGeom prst="straightConnector1">
              <a:avLst/>
            </a:prstGeom>
            <a:ln w="38100">
              <a:solidFill>
                <a:schemeClr val="bg2">
                  <a:lumMod val="90000"/>
                </a:schemeClr>
              </a:solidFill>
              <a:tailEnd type="triangle"/>
            </a:ln>
          </p:spPr>
          <p:style>
            <a:lnRef idx="2">
              <a:schemeClr val="accent1"/>
            </a:lnRef>
            <a:fillRef idx="0">
              <a:schemeClr val="accent1"/>
            </a:fillRef>
            <a:effectRef idx="1">
              <a:schemeClr val="accent1"/>
            </a:effectRef>
            <a:fontRef idx="minor">
              <a:schemeClr val="tx1"/>
            </a:fontRef>
          </p:style>
        </p:cxnSp>
      </p:grpSp>
      <p:cxnSp>
        <p:nvCxnSpPr>
          <p:cNvPr id="50" name="Straight Arrow Connector 49">
            <a:extLst>
              <a:ext uri="{FF2B5EF4-FFF2-40B4-BE49-F238E27FC236}">
                <a16:creationId xmlns:a16="http://schemas.microsoft.com/office/drawing/2014/main" id="{14C511FF-4069-B64D-0DF3-BF0B9978581F}"/>
              </a:ext>
            </a:extLst>
          </p:cNvPr>
          <p:cNvCxnSpPr>
            <a:cxnSpLocks/>
          </p:cNvCxnSpPr>
          <p:nvPr/>
        </p:nvCxnSpPr>
        <p:spPr>
          <a:xfrm>
            <a:off x="7687733" y="4012215"/>
            <a:ext cx="3280776" cy="0"/>
          </a:xfrm>
          <a:prstGeom prst="straightConnector1">
            <a:avLst/>
          </a:prstGeom>
          <a:ln w="38100">
            <a:solidFill>
              <a:schemeClr val="bg2">
                <a:lumMod val="9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51" name="Right Brace 50">
            <a:extLst>
              <a:ext uri="{FF2B5EF4-FFF2-40B4-BE49-F238E27FC236}">
                <a16:creationId xmlns:a16="http://schemas.microsoft.com/office/drawing/2014/main" id="{A2E065A0-8969-7B34-1866-45DA7A2D58F1}"/>
              </a:ext>
            </a:extLst>
          </p:cNvPr>
          <p:cNvSpPr/>
          <p:nvPr/>
        </p:nvSpPr>
        <p:spPr>
          <a:xfrm flipH="1">
            <a:off x="10363699" y="2499645"/>
            <a:ext cx="604810" cy="3027166"/>
          </a:xfrm>
          <a:prstGeom prst="rightBrace">
            <a:avLst>
              <a:gd name="adj1" fmla="val 0"/>
              <a:gd name="adj2" fmla="val 50000"/>
            </a:avLst>
          </a:prstGeom>
          <a:ln w="38100">
            <a:solidFill>
              <a:schemeClr val="bg2">
                <a:lumMod val="90000"/>
              </a:schemeClr>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52" name="Rechthoek 10">
            <a:extLst>
              <a:ext uri="{FF2B5EF4-FFF2-40B4-BE49-F238E27FC236}">
                <a16:creationId xmlns:a16="http://schemas.microsoft.com/office/drawing/2014/main" id="{B2B3C2A1-17DE-DE3B-59E7-83BA062CB82D}"/>
              </a:ext>
            </a:extLst>
          </p:cNvPr>
          <p:cNvSpPr/>
          <p:nvPr/>
        </p:nvSpPr>
        <p:spPr>
          <a:xfrm>
            <a:off x="6879317" y="3113228"/>
            <a:ext cx="1800000" cy="1800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mj-lt"/>
                <a:cs typeface="Arial" panose="020B0604020202020204" pitchFamily="34" charset="0"/>
              </a:rPr>
              <a:t>Classification </a:t>
            </a:r>
            <a:br>
              <a:rPr kumimoji="0" lang="en-US" sz="1600" b="0" i="0" u="none" strike="noStrike" kern="1200" cap="none" spc="0" normalizeH="0" baseline="0" noProof="0" dirty="0">
                <a:ln>
                  <a:noFill/>
                </a:ln>
                <a:solidFill>
                  <a:schemeClr val="bg1"/>
                </a:solidFill>
                <a:effectLst/>
                <a:uLnTx/>
                <a:uFillTx/>
                <a:latin typeface="+mj-lt"/>
                <a:cs typeface="Arial" panose="020B0604020202020204" pitchFamily="34" charset="0"/>
              </a:rPr>
            </a:br>
            <a:r>
              <a:rPr kumimoji="0" lang="en-US" sz="1600" b="0" i="0" u="none" strike="noStrike" kern="1200" cap="none" spc="0" normalizeH="0" baseline="0" noProof="0" dirty="0">
                <a:ln>
                  <a:noFill/>
                </a:ln>
                <a:solidFill>
                  <a:schemeClr val="bg1"/>
                </a:solidFill>
                <a:effectLst/>
                <a:uLnTx/>
                <a:uFillTx/>
                <a:latin typeface="+mj-lt"/>
                <a:cs typeface="Arial" panose="020B0604020202020204" pitchFamily="34" charset="0"/>
              </a:rPr>
              <a:t>by </a:t>
            </a:r>
            <a:r>
              <a:rPr kumimoji="0" lang="en-US" sz="1600" b="1" i="0" u="none" strike="noStrike" kern="1200" cap="none" spc="0" normalizeH="0" baseline="0" noProof="0" dirty="0">
                <a:ln>
                  <a:noFill/>
                </a:ln>
                <a:solidFill>
                  <a:schemeClr val="bg1"/>
                </a:solidFill>
                <a:effectLst/>
                <a:uLnTx/>
                <a:uFillTx/>
                <a:latin typeface="+mj-lt"/>
                <a:cs typeface="Arial" panose="020B0604020202020204" pitchFamily="34" charset="0"/>
              </a:rPr>
              <a:t>Competent </a:t>
            </a:r>
            <a:br>
              <a:rPr kumimoji="0" lang="en-US" sz="1600" b="1" i="0" u="none" strike="noStrike" kern="1200" cap="none" spc="0" normalizeH="0" baseline="0" noProof="0" dirty="0">
                <a:ln>
                  <a:noFill/>
                </a:ln>
                <a:solidFill>
                  <a:schemeClr val="bg1"/>
                </a:solidFill>
                <a:effectLst/>
                <a:uLnTx/>
                <a:uFillTx/>
                <a:latin typeface="+mj-lt"/>
                <a:cs typeface="Arial" panose="020B0604020202020204" pitchFamily="34" charset="0"/>
              </a:rPr>
            </a:br>
            <a:r>
              <a:rPr kumimoji="0" lang="en-US" sz="1600" b="1" i="0" u="none" strike="noStrike" kern="1200" cap="none" spc="0" normalizeH="0" baseline="0" noProof="0" dirty="0">
                <a:ln>
                  <a:noFill/>
                </a:ln>
                <a:solidFill>
                  <a:schemeClr val="bg1"/>
                </a:solidFill>
                <a:effectLst/>
                <a:uLnTx/>
                <a:uFillTx/>
                <a:latin typeface="+mj-lt"/>
                <a:cs typeface="Arial" panose="020B0604020202020204" pitchFamily="34" charset="0"/>
              </a:rPr>
              <a:t>Authority</a:t>
            </a:r>
            <a:br>
              <a:rPr kumimoji="0" lang="en-US" b="0" i="0" u="none" strike="noStrike" kern="1200" cap="none" spc="0" normalizeH="0" baseline="0" noProof="0" dirty="0">
                <a:ln>
                  <a:noFill/>
                </a:ln>
                <a:solidFill>
                  <a:schemeClr val="bg1"/>
                </a:solidFill>
                <a:effectLst/>
                <a:uLnTx/>
                <a:uFillTx/>
                <a:latin typeface="+mj-lt"/>
                <a:cs typeface="Arial" panose="020B0604020202020204" pitchFamily="34" charset="0"/>
              </a:rPr>
            </a:br>
            <a:r>
              <a:rPr kumimoji="0" lang="en-US" sz="1100" b="0" i="1" u="none" strike="noStrike" kern="1200" cap="none" spc="0" normalizeH="0" baseline="0" noProof="0" dirty="0">
                <a:ln>
                  <a:noFill/>
                </a:ln>
                <a:solidFill>
                  <a:schemeClr val="bg1"/>
                </a:solidFill>
                <a:effectLst/>
                <a:uLnTx/>
                <a:uFillTx/>
                <a:latin typeface="+mj-lt"/>
                <a:cs typeface="Arial" panose="020B0604020202020204" pitchFamily="34" charset="0"/>
              </a:rPr>
              <a:t>(Article 24)</a:t>
            </a:r>
            <a:endParaRPr kumimoji="0" lang="en-NL" sz="1400" b="0" i="1" u="none" strike="noStrike" kern="1200" cap="none" spc="0" normalizeH="0" baseline="0" noProof="0" dirty="0">
              <a:ln>
                <a:noFill/>
              </a:ln>
              <a:solidFill>
                <a:schemeClr val="bg1"/>
              </a:solidFill>
              <a:effectLst/>
              <a:uLnTx/>
              <a:uFillTx/>
              <a:latin typeface="+mj-lt"/>
              <a:cs typeface="Arial" panose="020B0604020202020204" pitchFamily="34" charset="0"/>
            </a:endParaRPr>
          </a:p>
        </p:txBody>
      </p:sp>
      <p:grpSp>
        <p:nvGrpSpPr>
          <p:cNvPr id="53" name="Group 52">
            <a:extLst>
              <a:ext uri="{FF2B5EF4-FFF2-40B4-BE49-F238E27FC236}">
                <a16:creationId xmlns:a16="http://schemas.microsoft.com/office/drawing/2014/main" id="{B82C8BC4-61BE-27C6-5965-6061B37B1B81}"/>
              </a:ext>
            </a:extLst>
          </p:cNvPr>
          <p:cNvGrpSpPr/>
          <p:nvPr/>
        </p:nvGrpSpPr>
        <p:grpSpPr>
          <a:xfrm>
            <a:off x="11079110" y="1867642"/>
            <a:ext cx="614946" cy="4291172"/>
            <a:chOff x="7393289" y="1844816"/>
            <a:chExt cx="614946" cy="4291172"/>
          </a:xfrm>
        </p:grpSpPr>
        <p:sp>
          <p:nvSpPr>
            <p:cNvPr id="54" name="Rectangle 3">
              <a:extLst>
                <a:ext uri="{FF2B5EF4-FFF2-40B4-BE49-F238E27FC236}">
                  <a16:creationId xmlns:a16="http://schemas.microsoft.com/office/drawing/2014/main" id="{69275A2A-5974-1D4A-A653-29D183FC1A8E}"/>
                </a:ext>
              </a:extLst>
            </p:cNvPr>
            <p:cNvSpPr/>
            <p:nvPr/>
          </p:nvSpPr>
          <p:spPr>
            <a:xfrm rot="16200000">
              <a:off x="6994124" y="2243982"/>
              <a:ext cx="1413278" cy="614945"/>
            </a:xfrm>
            <a:prstGeom prst="rect">
              <a:avLst/>
            </a:prstGeom>
            <a:solidFill>
              <a:schemeClr val="accent4">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algn="ctr" defTabSz="533400">
                <a:lnSpc>
                  <a:spcPct val="90000"/>
                </a:lnSpc>
                <a:spcBef>
                  <a:spcPct val="0"/>
                </a:spcBef>
                <a:spcAft>
                  <a:spcPct val="35000"/>
                </a:spcAft>
              </a:pPr>
              <a:r>
                <a:rPr lang="en-GB" sz="1200" b="1" cap="all" dirty="0">
                  <a:latin typeface="+mj-lt"/>
                  <a:cs typeface="Arial" panose="020B0604020202020204" pitchFamily="34" charset="0"/>
                </a:rPr>
                <a:t>No measures</a:t>
              </a:r>
            </a:p>
          </p:txBody>
        </p:sp>
        <p:sp>
          <p:nvSpPr>
            <p:cNvPr id="55" name="Rectangle 4">
              <a:extLst>
                <a:ext uri="{FF2B5EF4-FFF2-40B4-BE49-F238E27FC236}">
                  <a16:creationId xmlns:a16="http://schemas.microsoft.com/office/drawing/2014/main" id="{A52BA120-EA55-8E17-CB87-FC034FEA4C1B}"/>
                </a:ext>
              </a:extLst>
            </p:cNvPr>
            <p:cNvSpPr/>
            <p:nvPr/>
          </p:nvSpPr>
          <p:spPr>
            <a:xfrm rot="16200000">
              <a:off x="6994123" y="3682929"/>
              <a:ext cx="1413278" cy="614945"/>
            </a:xfrm>
            <a:prstGeom prst="rect">
              <a:avLst/>
            </a:prstGeom>
            <a:solidFill>
              <a:schemeClr val="accent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algn="ctr" defTabSz="533400">
                <a:lnSpc>
                  <a:spcPct val="90000"/>
                </a:lnSpc>
                <a:spcBef>
                  <a:spcPct val="0"/>
                </a:spcBef>
                <a:spcAft>
                  <a:spcPct val="35000"/>
                </a:spcAft>
              </a:pPr>
              <a:r>
                <a:rPr lang="en-GB" sz="1200" b="1" cap="all" dirty="0">
                  <a:latin typeface="+mj-lt"/>
                  <a:cs typeface="Arial" panose="020B0604020202020204" pitchFamily="34" charset="0"/>
                </a:rPr>
                <a:t>High-impact entities</a:t>
              </a:r>
              <a:endParaRPr lang="en-NL" sz="1200" b="1" cap="all" dirty="0">
                <a:latin typeface="+mj-lt"/>
                <a:cs typeface="Arial" panose="020B0604020202020204" pitchFamily="34" charset="0"/>
              </a:endParaRPr>
            </a:p>
          </p:txBody>
        </p:sp>
        <p:sp>
          <p:nvSpPr>
            <p:cNvPr id="56" name="Rectangle 5">
              <a:extLst>
                <a:ext uri="{FF2B5EF4-FFF2-40B4-BE49-F238E27FC236}">
                  <a16:creationId xmlns:a16="http://schemas.microsoft.com/office/drawing/2014/main" id="{035397A5-3D51-6BC0-FA8B-07A8892D9E2A}"/>
                </a:ext>
              </a:extLst>
            </p:cNvPr>
            <p:cNvSpPr/>
            <p:nvPr/>
          </p:nvSpPr>
          <p:spPr>
            <a:xfrm rot="16200000">
              <a:off x="6994124" y="5121876"/>
              <a:ext cx="1413278" cy="614945"/>
            </a:xfrm>
            <a:prstGeom prst="rect">
              <a:avLst/>
            </a:prstGeom>
            <a:solidFill>
              <a:srgbClr val="25CAD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algn="ctr" defTabSz="533400">
                <a:lnSpc>
                  <a:spcPct val="90000"/>
                </a:lnSpc>
                <a:spcBef>
                  <a:spcPct val="0"/>
                </a:spcBef>
                <a:spcAft>
                  <a:spcPct val="35000"/>
                </a:spcAft>
              </a:pPr>
              <a:r>
                <a:rPr lang="en-GB" sz="1200" b="1" cap="all" dirty="0">
                  <a:latin typeface="+mj-lt"/>
                  <a:cs typeface="Arial" panose="020B0604020202020204" pitchFamily="34" charset="0"/>
                </a:rPr>
                <a:t>Critical-impact entities</a:t>
              </a:r>
              <a:endParaRPr lang="en-NL" sz="1200" b="1" cap="all" dirty="0">
                <a:latin typeface="+mj-lt"/>
                <a:cs typeface="Arial" panose="020B0604020202020204" pitchFamily="34" charset="0"/>
              </a:endParaRPr>
            </a:p>
          </p:txBody>
        </p:sp>
      </p:grpSp>
      <p:sp>
        <p:nvSpPr>
          <p:cNvPr id="62" name="CasellaDiTesto 93">
            <a:extLst>
              <a:ext uri="{FF2B5EF4-FFF2-40B4-BE49-F238E27FC236}">
                <a16:creationId xmlns:a16="http://schemas.microsoft.com/office/drawing/2014/main" id="{1F27C08A-081B-E034-38EB-2CB0E7E380A3}"/>
              </a:ext>
            </a:extLst>
          </p:cNvPr>
          <p:cNvSpPr txBox="1"/>
          <p:nvPr/>
        </p:nvSpPr>
        <p:spPr>
          <a:xfrm>
            <a:off x="5681105" y="1718647"/>
            <a:ext cx="4269829" cy="801996"/>
          </a:xfrm>
          <a:prstGeom prst="rect">
            <a:avLst/>
          </a:prstGeom>
          <a:solidFill>
            <a:schemeClr val="bg2"/>
          </a:solidFill>
        </p:spPr>
        <p:txBody>
          <a:bodyPr wrap="square" lIns="72000" tIns="72000" rIns="72000" bIns="72000">
            <a:spAutoFit/>
          </a:bodyPr>
          <a:lstStyle/>
          <a:p>
            <a:pPr>
              <a:spcBef>
                <a:spcPts val="200"/>
              </a:spcBef>
              <a:spcAft>
                <a:spcPts val="200"/>
              </a:spcAft>
              <a:tabLst>
                <a:tab pos="899795" algn="l"/>
              </a:tabLst>
            </a:pPr>
            <a:r>
              <a:rPr lang="en-GB" sz="1200" b="1" dirty="0"/>
              <a:t>Union wide cybersecurity risk assessment report (Art 19)</a:t>
            </a:r>
          </a:p>
          <a:p>
            <a:pPr marL="182563" indent="-182563">
              <a:spcBef>
                <a:spcPts val="200"/>
              </a:spcBef>
              <a:spcAft>
                <a:spcPts val="200"/>
              </a:spcAft>
              <a:buFont typeface="Arial" panose="020B0604020202020204" pitchFamily="34" charset="0"/>
              <a:buChar char="•"/>
              <a:tabLst>
                <a:tab pos="899795" algn="l"/>
              </a:tabLst>
            </a:pPr>
            <a:r>
              <a:rPr lang="en-GB" sz="1200" dirty="0"/>
              <a:t>Electricity cybersecurity impact index (ECII)</a:t>
            </a:r>
          </a:p>
          <a:p>
            <a:pPr marL="182563" indent="-182563">
              <a:spcBef>
                <a:spcPts val="200"/>
              </a:spcBef>
              <a:spcAft>
                <a:spcPts val="200"/>
              </a:spcAft>
              <a:buFont typeface="Arial" panose="020B0604020202020204" pitchFamily="34" charset="0"/>
              <a:buChar char="•"/>
              <a:tabLst>
                <a:tab pos="899795" algn="l"/>
              </a:tabLst>
            </a:pPr>
            <a:r>
              <a:rPr lang="en-GB" sz="1200" dirty="0"/>
              <a:t>High-impact &amp; Critical-impact thresholds</a:t>
            </a:r>
          </a:p>
        </p:txBody>
      </p:sp>
      <p:sp>
        <p:nvSpPr>
          <p:cNvPr id="63" name="CasellaDiTesto 93">
            <a:extLst>
              <a:ext uri="{FF2B5EF4-FFF2-40B4-BE49-F238E27FC236}">
                <a16:creationId xmlns:a16="http://schemas.microsoft.com/office/drawing/2014/main" id="{4B8C2E04-8C55-E121-B1DB-0FE05890D4E8}"/>
              </a:ext>
            </a:extLst>
          </p:cNvPr>
          <p:cNvSpPr txBox="1"/>
          <p:nvPr/>
        </p:nvSpPr>
        <p:spPr>
          <a:xfrm>
            <a:off x="5681105" y="5175683"/>
            <a:ext cx="4269829" cy="1037958"/>
          </a:xfrm>
          <a:prstGeom prst="rect">
            <a:avLst/>
          </a:prstGeom>
          <a:noFill/>
        </p:spPr>
        <p:txBody>
          <a:bodyPr wrap="square" lIns="72000" tIns="72000" rIns="72000" bIns="72000">
            <a:spAutoFit/>
          </a:bodyPr>
          <a:lstStyle/>
          <a:p>
            <a:pPr>
              <a:spcBef>
                <a:spcPts val="200"/>
              </a:spcBef>
              <a:spcAft>
                <a:spcPts val="200"/>
              </a:spcAft>
              <a:tabLst>
                <a:tab pos="899795" algn="l"/>
              </a:tabLst>
            </a:pPr>
            <a:r>
              <a:rPr lang="en-GB" sz="1200" b="1" dirty="0"/>
              <a:t>High-impact and critical-impact entities can be:</a:t>
            </a:r>
          </a:p>
          <a:p>
            <a:pPr marL="182563" indent="-182563">
              <a:spcBef>
                <a:spcPts val="200"/>
              </a:spcBef>
              <a:spcAft>
                <a:spcPts val="200"/>
              </a:spcAft>
              <a:buFont typeface="Arial" panose="020B0604020202020204" pitchFamily="34" charset="0"/>
              <a:buChar char="•"/>
              <a:tabLst>
                <a:tab pos="899795" algn="l"/>
              </a:tabLst>
            </a:pPr>
            <a:r>
              <a:rPr lang="en-GB" sz="1200" dirty="0"/>
              <a:t>Entities in </a:t>
            </a:r>
            <a:r>
              <a:rPr lang="en-GB" sz="1200" b="1" dirty="0"/>
              <a:t>Member State</a:t>
            </a:r>
          </a:p>
          <a:p>
            <a:pPr marL="182563" indent="-182563">
              <a:spcBef>
                <a:spcPts val="200"/>
              </a:spcBef>
              <a:spcAft>
                <a:spcPts val="200"/>
              </a:spcAft>
              <a:buFont typeface="Arial" panose="020B0604020202020204" pitchFamily="34" charset="0"/>
              <a:buChar char="•"/>
              <a:tabLst>
                <a:tab pos="899795" algn="l"/>
              </a:tabLst>
            </a:pPr>
            <a:r>
              <a:rPr lang="en-GB" sz="1200" b="1" dirty="0"/>
              <a:t>Non-EU</a:t>
            </a:r>
            <a:r>
              <a:rPr lang="en-GB" sz="1200" dirty="0"/>
              <a:t> entities active in Member State</a:t>
            </a:r>
          </a:p>
          <a:p>
            <a:pPr marL="182563" indent="-182563">
              <a:spcBef>
                <a:spcPts val="200"/>
              </a:spcBef>
              <a:spcAft>
                <a:spcPts val="200"/>
              </a:spcAft>
              <a:buFont typeface="Arial" panose="020B0604020202020204" pitchFamily="34" charset="0"/>
              <a:buChar char="•"/>
              <a:tabLst>
                <a:tab pos="899795" algn="l"/>
              </a:tabLst>
            </a:pPr>
            <a:r>
              <a:rPr lang="en-GB" sz="1200" dirty="0"/>
              <a:t>Entities that fall in scope due to </a:t>
            </a:r>
            <a:r>
              <a:rPr lang="en-GB" sz="1200" b="1" dirty="0"/>
              <a:t>aggregated risk</a:t>
            </a:r>
          </a:p>
        </p:txBody>
      </p:sp>
      <p:cxnSp>
        <p:nvCxnSpPr>
          <p:cNvPr id="65" name="Straight Connector 64">
            <a:extLst>
              <a:ext uri="{FF2B5EF4-FFF2-40B4-BE49-F238E27FC236}">
                <a16:creationId xmlns:a16="http://schemas.microsoft.com/office/drawing/2014/main" id="{E849C034-0589-4059-2EBA-8FE86692AA38}"/>
              </a:ext>
            </a:extLst>
          </p:cNvPr>
          <p:cNvCxnSpPr>
            <a:cxnSpLocks/>
          </p:cNvCxnSpPr>
          <p:nvPr/>
        </p:nvCxnSpPr>
        <p:spPr>
          <a:xfrm>
            <a:off x="7779317" y="2499645"/>
            <a:ext cx="0" cy="504002"/>
          </a:xfrm>
          <a:prstGeom prst="line">
            <a:avLst/>
          </a:prstGeom>
          <a:ln w="38100">
            <a:solidFill>
              <a:schemeClr val="bg2">
                <a:lumMod val="90000"/>
              </a:schemeClr>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50275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B5A5E-A56C-211F-9321-4272F114F1CC}"/>
            </a:ext>
          </a:extLst>
        </p:cNvPr>
        <p:cNvGrpSpPr/>
        <p:nvPr/>
      </p:nvGrpSpPr>
      <p:grpSpPr>
        <a:xfrm>
          <a:off x="0" y="0"/>
          <a:ext cx="0" cy="0"/>
          <a:chOff x="0" y="0"/>
          <a:chExt cx="0" cy="0"/>
        </a:xfrm>
      </p:grpSpPr>
      <p:sp>
        <p:nvSpPr>
          <p:cNvPr id="118" name="Rectangle 117">
            <a:extLst>
              <a:ext uri="{FF2B5EF4-FFF2-40B4-BE49-F238E27FC236}">
                <a16:creationId xmlns:a16="http://schemas.microsoft.com/office/drawing/2014/main" id="{6631EA75-87B2-6952-8522-37B35A0B865F}"/>
              </a:ext>
            </a:extLst>
          </p:cNvPr>
          <p:cNvSpPr/>
          <p:nvPr/>
        </p:nvSpPr>
        <p:spPr>
          <a:xfrm>
            <a:off x="7052858" y="3448542"/>
            <a:ext cx="4854392" cy="655953"/>
          </a:xfrm>
          <a:prstGeom prst="rect">
            <a:avLst/>
          </a:prstGeom>
          <a:solidFill>
            <a:schemeClr val="accent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000" tIns="70985" rIns="684000" bIns="70985" numCol="1" spcCol="1270" anchor="ctr" anchorCtr="0">
            <a:noAutofit/>
          </a:bodyPr>
          <a:lstStyle/>
          <a:p>
            <a:pPr marL="0" lvl="0" indent="0" algn="l" defTabSz="577850">
              <a:lnSpc>
                <a:spcPct val="90000"/>
              </a:lnSpc>
              <a:spcBef>
                <a:spcPct val="0"/>
              </a:spcBef>
              <a:spcAft>
                <a:spcPct val="35000"/>
              </a:spcAft>
              <a:buNone/>
            </a:pPr>
            <a:r>
              <a:rPr lang="en-US" sz="1300" b="0" i="0" kern="1200" dirty="0">
                <a:solidFill>
                  <a:schemeClr val="bg1"/>
                </a:solidFill>
                <a:effectLst/>
                <a:latin typeface="+mj-lt"/>
              </a:rPr>
              <a:t>Deciding whether to accept the residual risk based on risk acceptance criteria</a:t>
            </a:r>
          </a:p>
        </p:txBody>
      </p:sp>
      <p:grpSp>
        <p:nvGrpSpPr>
          <p:cNvPr id="24" name="Group 23">
            <a:extLst>
              <a:ext uri="{FF2B5EF4-FFF2-40B4-BE49-F238E27FC236}">
                <a16:creationId xmlns:a16="http://schemas.microsoft.com/office/drawing/2014/main" id="{6FAA972E-9C76-81A4-8001-2A2F3B108053}"/>
              </a:ext>
            </a:extLst>
          </p:cNvPr>
          <p:cNvGrpSpPr/>
          <p:nvPr/>
        </p:nvGrpSpPr>
        <p:grpSpPr>
          <a:xfrm>
            <a:off x="371475" y="1287338"/>
            <a:ext cx="2637892" cy="2406389"/>
            <a:chOff x="371475" y="1287338"/>
            <a:chExt cx="2637892" cy="2406389"/>
          </a:xfrm>
        </p:grpSpPr>
        <p:grpSp>
          <p:nvGrpSpPr>
            <p:cNvPr id="41" name="Group 40">
              <a:extLst>
                <a:ext uri="{FF2B5EF4-FFF2-40B4-BE49-F238E27FC236}">
                  <a16:creationId xmlns:a16="http://schemas.microsoft.com/office/drawing/2014/main" id="{76CD7406-75AD-CC78-82ED-413012FCB23F}"/>
                </a:ext>
              </a:extLst>
            </p:cNvPr>
            <p:cNvGrpSpPr/>
            <p:nvPr/>
          </p:nvGrpSpPr>
          <p:grpSpPr>
            <a:xfrm>
              <a:off x="371475" y="1287338"/>
              <a:ext cx="2560483" cy="2334702"/>
              <a:chOff x="371475" y="1287338"/>
              <a:chExt cx="2560483" cy="2334702"/>
            </a:xfrm>
          </p:grpSpPr>
          <p:grpSp>
            <p:nvGrpSpPr>
              <p:cNvPr id="73" name="Group 72">
                <a:extLst>
                  <a:ext uri="{FF2B5EF4-FFF2-40B4-BE49-F238E27FC236}">
                    <a16:creationId xmlns:a16="http://schemas.microsoft.com/office/drawing/2014/main" id="{F03D76DE-25C9-DF1B-4D07-53DE10FF40B9}"/>
                  </a:ext>
                </a:extLst>
              </p:cNvPr>
              <p:cNvGrpSpPr/>
              <p:nvPr/>
            </p:nvGrpSpPr>
            <p:grpSpPr>
              <a:xfrm>
                <a:off x="371475" y="1287338"/>
                <a:ext cx="2560483" cy="720000"/>
                <a:chOff x="371475" y="1287338"/>
                <a:chExt cx="2560483" cy="720000"/>
              </a:xfrm>
            </p:grpSpPr>
            <p:sp>
              <p:nvSpPr>
                <p:cNvPr id="79" name="Rectangle 78">
                  <a:extLst>
                    <a:ext uri="{FF2B5EF4-FFF2-40B4-BE49-F238E27FC236}">
                      <a16:creationId xmlns:a16="http://schemas.microsoft.com/office/drawing/2014/main" id="{A0233687-BFD9-4FEA-05A9-493F4A9AF071}"/>
                    </a:ext>
                  </a:extLst>
                </p:cNvPr>
                <p:cNvSpPr/>
                <p:nvPr/>
              </p:nvSpPr>
              <p:spPr>
                <a:xfrm>
                  <a:off x="962039" y="1473029"/>
                  <a:ext cx="1969919" cy="348621"/>
                </a:xfrm>
                <a:prstGeom prst="rect">
                  <a:avLst/>
                </a:prstGeom>
                <a:solidFill>
                  <a:schemeClr val="tx2"/>
                </a:solidFill>
                <a:ln>
                  <a:noFill/>
                </a:ln>
              </p:spPr>
              <p:style>
                <a:lnRef idx="2">
                  <a:schemeClr val="accent2">
                    <a:shade val="15000"/>
                  </a:schemeClr>
                </a:lnRef>
                <a:fillRef idx="1">
                  <a:schemeClr val="accent2"/>
                </a:fillRef>
                <a:effectRef idx="0">
                  <a:schemeClr val="accent2"/>
                </a:effectRef>
                <a:fontRef idx="minor">
                  <a:schemeClr val="lt1"/>
                </a:fontRef>
              </p:style>
              <p:txBody>
                <a:bodyPr lIns="180000" tIns="0" rIns="0" bIns="0" rtlCol="0" anchor="ctr"/>
                <a:lstStyle/>
                <a:p>
                  <a:r>
                    <a:rPr lang="en-GB" b="1" cap="all">
                      <a:solidFill>
                        <a:schemeClr val="bg1"/>
                      </a:solidFill>
                    </a:rPr>
                    <a:t>Timeline</a:t>
                  </a:r>
                  <a:endParaRPr lang="en-NL" b="1" cap="all">
                    <a:solidFill>
                      <a:schemeClr val="bg1"/>
                    </a:solidFill>
                  </a:endParaRPr>
                </a:p>
              </p:txBody>
            </p:sp>
            <p:sp>
              <p:nvSpPr>
                <p:cNvPr id="82" name="Oval 81">
                  <a:extLst>
                    <a:ext uri="{FF2B5EF4-FFF2-40B4-BE49-F238E27FC236}">
                      <a16:creationId xmlns:a16="http://schemas.microsoft.com/office/drawing/2014/main" id="{8832BB2C-B0B2-7545-CB49-8BCB3E024891}"/>
                    </a:ext>
                  </a:extLst>
                </p:cNvPr>
                <p:cNvSpPr/>
                <p:nvPr/>
              </p:nvSpPr>
              <p:spPr>
                <a:xfrm>
                  <a:off x="371475" y="1287338"/>
                  <a:ext cx="720000" cy="720000"/>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f</a:t>
                  </a:r>
                </a:p>
              </p:txBody>
            </p:sp>
          </p:grpSp>
          <p:cxnSp>
            <p:nvCxnSpPr>
              <p:cNvPr id="78" name="Straight Connector 77">
                <a:extLst>
                  <a:ext uri="{FF2B5EF4-FFF2-40B4-BE49-F238E27FC236}">
                    <a16:creationId xmlns:a16="http://schemas.microsoft.com/office/drawing/2014/main" id="{9A2CB3D2-16E5-66CA-793F-764BDE6704A0}"/>
                  </a:ext>
                </a:extLst>
              </p:cNvPr>
              <p:cNvCxnSpPr>
                <a:cxnSpLocks/>
              </p:cNvCxnSpPr>
              <p:nvPr/>
            </p:nvCxnSpPr>
            <p:spPr>
              <a:xfrm>
                <a:off x="704681" y="2104901"/>
                <a:ext cx="0" cy="1517139"/>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grpSp>
        <p:pic>
          <p:nvPicPr>
            <p:cNvPr id="42" name="Graphic 41">
              <a:extLst>
                <a:ext uri="{FF2B5EF4-FFF2-40B4-BE49-F238E27FC236}">
                  <a16:creationId xmlns:a16="http://schemas.microsoft.com/office/drawing/2014/main" id="{AD56A040-1DFC-D634-F425-B9D2A9B503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1963" y="1423866"/>
              <a:ext cx="442092" cy="442092"/>
            </a:xfrm>
            <a:prstGeom prst="rect">
              <a:avLst/>
            </a:prstGeom>
          </p:spPr>
        </p:pic>
        <p:sp>
          <p:nvSpPr>
            <p:cNvPr id="62" name="TextBox 61">
              <a:extLst>
                <a:ext uri="{FF2B5EF4-FFF2-40B4-BE49-F238E27FC236}">
                  <a16:creationId xmlns:a16="http://schemas.microsoft.com/office/drawing/2014/main" id="{F98E2A98-F407-FF39-978B-D952B7B3977E}"/>
                </a:ext>
              </a:extLst>
            </p:cNvPr>
            <p:cNvSpPr txBox="1"/>
            <p:nvPr/>
          </p:nvSpPr>
          <p:spPr>
            <a:xfrm>
              <a:off x="796062" y="2124067"/>
              <a:ext cx="2213305" cy="1569660"/>
            </a:xfrm>
            <a:prstGeom prst="rect">
              <a:avLst/>
            </a:prstGeom>
            <a:noFill/>
          </p:spPr>
          <p:txBody>
            <a:bodyPr wrap="square">
              <a:spAutoFit/>
            </a:bodyPr>
            <a:lstStyle/>
            <a:p>
              <a:r>
                <a:rPr lang="en-US" sz="1600"/>
                <a:t>Notification of high and critical-impact entities </a:t>
              </a:r>
              <a:r>
                <a:rPr lang="en-US" sz="1600" b="1"/>
                <a:t>+ 12 months</a:t>
              </a:r>
            </a:p>
            <a:p>
              <a:endParaRPr lang="en-US" sz="1600" b="1"/>
            </a:p>
            <a:p>
              <a:r>
                <a:rPr lang="en-US" sz="1600" b="1"/>
                <a:t>Every 3 years</a:t>
              </a:r>
            </a:p>
            <a:p>
              <a:endParaRPr lang="en-GB" sz="1600" b="1"/>
            </a:p>
          </p:txBody>
        </p:sp>
      </p:grpSp>
      <p:sp>
        <p:nvSpPr>
          <p:cNvPr id="6" name="Title 5">
            <a:extLst>
              <a:ext uri="{FF2B5EF4-FFF2-40B4-BE49-F238E27FC236}">
                <a16:creationId xmlns:a16="http://schemas.microsoft.com/office/drawing/2014/main" id="{794B24B6-AC49-BCC5-BAAF-A88B4D2AAAA1}"/>
              </a:ext>
            </a:extLst>
          </p:cNvPr>
          <p:cNvSpPr>
            <a:spLocks noGrp="1"/>
          </p:cNvSpPr>
          <p:nvPr>
            <p:ph type="title"/>
          </p:nvPr>
        </p:nvSpPr>
        <p:spPr/>
        <p:txBody>
          <a:bodyPr anchor="t">
            <a:noAutofit/>
          </a:bodyPr>
          <a:lstStyle/>
          <a:p>
            <a:r>
              <a:rPr lang="en-GB" dirty="0"/>
              <a:t>Entity cybersecurity risk assessment (Art. 26 and 27)</a:t>
            </a:r>
            <a:br>
              <a:rPr lang="en-GB" dirty="0"/>
            </a:br>
            <a:br>
              <a:rPr lang="fr-FR" dirty="0"/>
            </a:br>
            <a:endParaRPr lang="en-NL" dirty="0"/>
          </a:p>
        </p:txBody>
      </p:sp>
      <p:sp>
        <p:nvSpPr>
          <p:cNvPr id="4" name="Slide Number Placeholder 3">
            <a:extLst>
              <a:ext uri="{FF2B5EF4-FFF2-40B4-BE49-F238E27FC236}">
                <a16:creationId xmlns:a16="http://schemas.microsoft.com/office/drawing/2014/main" id="{A12929C2-9ACB-5FBE-ADB7-2FDF38588010}"/>
              </a:ext>
            </a:extLst>
          </p:cNvPr>
          <p:cNvSpPr>
            <a:spLocks noGrp="1"/>
          </p:cNvSpPr>
          <p:nvPr>
            <p:ph type="sldNum" sz="quarter" idx="12"/>
          </p:nvPr>
        </p:nvSpPr>
        <p:spPr/>
        <p:txBody>
          <a:bodyPr/>
          <a:lstStyle/>
          <a:p>
            <a:fld id="{2557C461-8C51-4D9D-8FC8-E809BEA51BC7}" type="slidenum">
              <a:rPr lang="en-GB" smtClean="0"/>
              <a:t>16</a:t>
            </a:fld>
            <a:endParaRPr lang="en-GB"/>
          </a:p>
        </p:txBody>
      </p:sp>
      <p:grpSp>
        <p:nvGrpSpPr>
          <p:cNvPr id="5" name="Group 4">
            <a:extLst>
              <a:ext uri="{FF2B5EF4-FFF2-40B4-BE49-F238E27FC236}">
                <a16:creationId xmlns:a16="http://schemas.microsoft.com/office/drawing/2014/main" id="{C77C0C15-C026-2743-0A6F-7E19BBA4D433}"/>
              </a:ext>
            </a:extLst>
          </p:cNvPr>
          <p:cNvGrpSpPr/>
          <p:nvPr/>
        </p:nvGrpSpPr>
        <p:grpSpPr>
          <a:xfrm>
            <a:off x="371475" y="3729325"/>
            <a:ext cx="2737616" cy="2752224"/>
            <a:chOff x="371475" y="3729325"/>
            <a:chExt cx="2737616" cy="2752224"/>
          </a:xfrm>
        </p:grpSpPr>
        <p:sp>
          <p:nvSpPr>
            <p:cNvPr id="7" name="Rectangle 6">
              <a:extLst>
                <a:ext uri="{FF2B5EF4-FFF2-40B4-BE49-F238E27FC236}">
                  <a16:creationId xmlns:a16="http://schemas.microsoft.com/office/drawing/2014/main" id="{782701F3-3AFE-D98E-758A-37A134321B5D}"/>
                </a:ext>
              </a:extLst>
            </p:cNvPr>
            <p:cNvSpPr/>
            <p:nvPr/>
          </p:nvSpPr>
          <p:spPr>
            <a:xfrm>
              <a:off x="962040" y="3915014"/>
              <a:ext cx="2147051" cy="348621"/>
            </a:xfrm>
            <a:prstGeom prst="rect">
              <a:avLst/>
            </a:prstGeom>
            <a:solidFill>
              <a:schemeClr val="tx2"/>
            </a:solidFill>
            <a:ln>
              <a:noFill/>
            </a:ln>
          </p:spPr>
          <p:style>
            <a:lnRef idx="2">
              <a:schemeClr val="accent2">
                <a:shade val="15000"/>
              </a:schemeClr>
            </a:lnRef>
            <a:fillRef idx="1">
              <a:schemeClr val="accent2"/>
            </a:fillRef>
            <a:effectRef idx="0">
              <a:schemeClr val="accent2"/>
            </a:effectRef>
            <a:fontRef idx="minor">
              <a:schemeClr val="lt1"/>
            </a:fontRef>
          </p:style>
          <p:txBody>
            <a:bodyPr lIns="180000" tIns="0" rIns="0" bIns="0" rtlCol="0" anchor="ctr"/>
            <a:lstStyle/>
            <a:p>
              <a:r>
                <a:rPr lang="en-GB" b="1" cap="all">
                  <a:solidFill>
                    <a:schemeClr val="bg1"/>
                  </a:solidFill>
                </a:rPr>
                <a:t>responsible</a:t>
              </a:r>
              <a:endParaRPr lang="en-NL" b="1" cap="all">
                <a:solidFill>
                  <a:schemeClr val="bg1"/>
                </a:solidFill>
              </a:endParaRPr>
            </a:p>
          </p:txBody>
        </p:sp>
        <p:sp>
          <p:nvSpPr>
            <p:cNvPr id="8" name="Oval 7">
              <a:extLst>
                <a:ext uri="{FF2B5EF4-FFF2-40B4-BE49-F238E27FC236}">
                  <a16:creationId xmlns:a16="http://schemas.microsoft.com/office/drawing/2014/main" id="{072199A8-A94A-D6BD-6389-CFFA855AFB2F}"/>
                </a:ext>
              </a:extLst>
            </p:cNvPr>
            <p:cNvSpPr/>
            <p:nvPr/>
          </p:nvSpPr>
          <p:spPr>
            <a:xfrm>
              <a:off x="371475" y="3729325"/>
              <a:ext cx="720000" cy="720000"/>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a:extLst>
                <a:ext uri="{FF2B5EF4-FFF2-40B4-BE49-F238E27FC236}">
                  <a16:creationId xmlns:a16="http://schemas.microsoft.com/office/drawing/2014/main" id="{777E503E-BDFA-A743-3DF4-45024B3C03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4898" y="3821668"/>
              <a:ext cx="486301" cy="486301"/>
            </a:xfrm>
            <a:prstGeom prst="rect">
              <a:avLst/>
            </a:prstGeom>
          </p:spPr>
        </p:pic>
        <p:cxnSp>
          <p:nvCxnSpPr>
            <p:cNvPr id="10" name="Straight Connector 9">
              <a:extLst>
                <a:ext uri="{FF2B5EF4-FFF2-40B4-BE49-F238E27FC236}">
                  <a16:creationId xmlns:a16="http://schemas.microsoft.com/office/drawing/2014/main" id="{BCB42D5D-A939-429F-28E4-A9ECF65C87E3}"/>
                </a:ext>
              </a:extLst>
            </p:cNvPr>
            <p:cNvCxnSpPr>
              <a:cxnSpLocks/>
            </p:cNvCxnSpPr>
            <p:nvPr/>
          </p:nvCxnSpPr>
          <p:spPr>
            <a:xfrm>
              <a:off x="704681" y="4537549"/>
              <a:ext cx="0" cy="1944000"/>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88B20279-F444-97A9-CE81-4502CCC18143}"/>
                </a:ext>
              </a:extLst>
            </p:cNvPr>
            <p:cNvSpPr txBox="1"/>
            <p:nvPr/>
          </p:nvSpPr>
          <p:spPr>
            <a:xfrm>
              <a:off x="704681" y="4592140"/>
              <a:ext cx="2404407" cy="692497"/>
            </a:xfrm>
            <a:prstGeom prst="rect">
              <a:avLst/>
            </a:prstGeom>
            <a:noFill/>
          </p:spPr>
          <p:txBody>
            <a:bodyPr wrap="square">
              <a:spAutoFit/>
            </a:bodyPr>
            <a:lstStyle/>
            <a:p>
              <a:pPr marL="285750" indent="-285750">
                <a:buFont typeface="Arial" panose="020B0604020202020204" pitchFamily="34" charset="0"/>
                <a:buChar char="•"/>
              </a:pPr>
              <a:r>
                <a:rPr lang="en-GB" sz="1400"/>
                <a:t>Critical-impact entity</a:t>
              </a:r>
            </a:p>
            <a:p>
              <a:pPr marL="285750" indent="-285750">
                <a:buFont typeface="Arial" panose="020B0604020202020204" pitchFamily="34" charset="0"/>
                <a:buChar char="•"/>
              </a:pPr>
              <a:r>
                <a:rPr lang="en-GB" sz="1400"/>
                <a:t>High-impact entity</a:t>
              </a:r>
            </a:p>
            <a:p>
              <a:endParaRPr lang="en-GB" sz="1100"/>
            </a:p>
          </p:txBody>
        </p:sp>
      </p:grpSp>
      <p:grpSp>
        <p:nvGrpSpPr>
          <p:cNvPr id="93" name="Group 92">
            <a:extLst>
              <a:ext uri="{FF2B5EF4-FFF2-40B4-BE49-F238E27FC236}">
                <a16:creationId xmlns:a16="http://schemas.microsoft.com/office/drawing/2014/main" id="{07AC9AB4-4E04-1D44-7C3D-DE719A36C06F}"/>
              </a:ext>
            </a:extLst>
          </p:cNvPr>
          <p:cNvGrpSpPr/>
          <p:nvPr/>
        </p:nvGrpSpPr>
        <p:grpSpPr>
          <a:xfrm>
            <a:off x="2749093" y="1267359"/>
            <a:ext cx="9158157" cy="5230086"/>
            <a:chOff x="2749093" y="1267359"/>
            <a:chExt cx="9158157" cy="5230086"/>
          </a:xfrm>
        </p:grpSpPr>
        <p:sp>
          <p:nvSpPr>
            <p:cNvPr id="94" name="Rectangle 93">
              <a:extLst>
                <a:ext uri="{FF2B5EF4-FFF2-40B4-BE49-F238E27FC236}">
                  <a16:creationId xmlns:a16="http://schemas.microsoft.com/office/drawing/2014/main" id="{BE4DBCC2-A3E5-C254-6085-3629BD267030}"/>
                </a:ext>
              </a:extLst>
            </p:cNvPr>
            <p:cNvSpPr/>
            <p:nvPr/>
          </p:nvSpPr>
          <p:spPr>
            <a:xfrm>
              <a:off x="3261373" y="2012404"/>
              <a:ext cx="3404933" cy="720000"/>
            </a:xfrm>
            <a:prstGeom prst="rect">
              <a:avLst/>
            </a:prstGeom>
            <a:solidFill>
              <a:schemeClr val="accent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000" tIns="70985" rIns="828000" bIns="70985" numCol="1" spcCol="1270" anchor="ctr" anchorCtr="0">
              <a:noAutofit/>
            </a:bodyPr>
            <a:lstStyle/>
            <a:p>
              <a:pPr defTabSz="577850">
                <a:lnSpc>
                  <a:spcPct val="90000"/>
                </a:lnSpc>
                <a:spcBef>
                  <a:spcPct val="0"/>
                </a:spcBef>
                <a:spcAft>
                  <a:spcPct val="35000"/>
                </a:spcAft>
              </a:pPr>
              <a:r>
                <a:rPr lang="en-GB" sz="1300">
                  <a:solidFill>
                    <a:schemeClr val="bg1"/>
                  </a:solidFill>
                  <a:latin typeface="+mj-lt"/>
                </a:rPr>
                <a:t>Defining the scope: High-impact processes, critical-impact processes or other processes</a:t>
              </a:r>
            </a:p>
          </p:txBody>
        </p:sp>
        <p:sp>
          <p:nvSpPr>
            <p:cNvPr id="95" name="Arrow: Down 94">
              <a:extLst>
                <a:ext uri="{FF2B5EF4-FFF2-40B4-BE49-F238E27FC236}">
                  <a16:creationId xmlns:a16="http://schemas.microsoft.com/office/drawing/2014/main" id="{B2FC75B0-0107-2EF3-CCBB-11CD19D0ADB0}"/>
                </a:ext>
              </a:extLst>
            </p:cNvPr>
            <p:cNvSpPr/>
            <p:nvPr/>
          </p:nvSpPr>
          <p:spPr>
            <a:xfrm>
              <a:off x="5930948" y="2012404"/>
              <a:ext cx="532225" cy="599904"/>
            </a:xfrm>
            <a:prstGeom prst="downArrow">
              <a:avLst>
                <a:gd name="adj1" fmla="val 50000"/>
                <a:gd name="adj2" fmla="val 71411"/>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Rectangle 95">
              <a:extLst>
                <a:ext uri="{FF2B5EF4-FFF2-40B4-BE49-F238E27FC236}">
                  <a16:creationId xmlns:a16="http://schemas.microsoft.com/office/drawing/2014/main" id="{3AB602B0-45E3-6D72-D1E3-BACCD911355F}"/>
                </a:ext>
              </a:extLst>
            </p:cNvPr>
            <p:cNvSpPr/>
            <p:nvPr/>
          </p:nvSpPr>
          <p:spPr>
            <a:xfrm>
              <a:off x="3261372" y="2792192"/>
              <a:ext cx="3404933" cy="786339"/>
            </a:xfrm>
            <a:prstGeom prst="rect">
              <a:avLst/>
            </a:prstGeom>
            <a:solidFill>
              <a:schemeClr val="accent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000" tIns="70985" rIns="612000" bIns="70985" numCol="1" spcCol="1270" anchor="ctr" anchorCtr="0">
              <a:noAutofit/>
            </a:bodyPr>
            <a:lstStyle/>
            <a:p>
              <a:pPr defTabSz="577850">
                <a:lnSpc>
                  <a:spcPct val="90000"/>
                </a:lnSpc>
                <a:spcBef>
                  <a:spcPct val="0"/>
                </a:spcBef>
                <a:spcAft>
                  <a:spcPct val="35000"/>
                </a:spcAft>
              </a:pPr>
              <a:r>
                <a:rPr lang="en-US" sz="1300">
                  <a:solidFill>
                    <a:schemeClr val="bg1"/>
                  </a:solidFill>
                  <a:latin typeface="+mj-lt"/>
                </a:rPr>
                <a:t>Defining the criteria for risk evaluation and acceptance in accordance with the risk impact matrix (Art. 19)</a:t>
              </a:r>
            </a:p>
          </p:txBody>
        </p:sp>
        <p:sp>
          <p:nvSpPr>
            <p:cNvPr id="97" name="Arrow: Down 96">
              <a:extLst>
                <a:ext uri="{FF2B5EF4-FFF2-40B4-BE49-F238E27FC236}">
                  <a16:creationId xmlns:a16="http://schemas.microsoft.com/office/drawing/2014/main" id="{857CA22F-3C41-462D-5426-0CED435A935C}"/>
                </a:ext>
              </a:extLst>
            </p:cNvPr>
            <p:cNvSpPr/>
            <p:nvPr/>
          </p:nvSpPr>
          <p:spPr>
            <a:xfrm>
              <a:off x="5930948" y="2786376"/>
              <a:ext cx="532225" cy="599904"/>
            </a:xfrm>
            <a:prstGeom prst="downArrow">
              <a:avLst>
                <a:gd name="adj1" fmla="val 50000"/>
                <a:gd name="adj2" fmla="val 71411"/>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Rectangle 97">
              <a:extLst>
                <a:ext uri="{FF2B5EF4-FFF2-40B4-BE49-F238E27FC236}">
                  <a16:creationId xmlns:a16="http://schemas.microsoft.com/office/drawing/2014/main" id="{A3104B46-B651-BADD-F658-FFADC438EF4D}"/>
                </a:ext>
              </a:extLst>
            </p:cNvPr>
            <p:cNvSpPr/>
            <p:nvPr/>
          </p:nvSpPr>
          <p:spPr>
            <a:xfrm>
              <a:off x="3261373" y="3651174"/>
              <a:ext cx="3404933" cy="976584"/>
            </a:xfrm>
            <a:prstGeom prst="rect">
              <a:avLst/>
            </a:prstGeom>
            <a:solidFill>
              <a:schemeClr val="accent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000" tIns="70985" rIns="828000" bIns="70985" numCol="1" spcCol="1270" anchor="ctr" anchorCtr="0">
              <a:noAutofit/>
            </a:bodyPr>
            <a:lstStyle/>
            <a:p>
              <a:pPr defTabSz="577850">
                <a:lnSpc>
                  <a:spcPct val="90000"/>
                </a:lnSpc>
                <a:spcBef>
                  <a:spcPct val="0"/>
                </a:spcBef>
                <a:spcAft>
                  <a:spcPct val="35000"/>
                </a:spcAft>
              </a:pPr>
              <a:r>
                <a:rPr lang="en-US" sz="1300">
                  <a:solidFill>
                    <a:schemeClr val="bg1"/>
                  </a:solidFill>
                  <a:latin typeface="+mj-lt"/>
                </a:rPr>
                <a:t>Identify cybersecurity risks by considering cyber threats, vulnerabilities, cyber-attack scenarios, Union-level risk evaluations</a:t>
              </a:r>
            </a:p>
          </p:txBody>
        </p:sp>
        <p:sp>
          <p:nvSpPr>
            <p:cNvPr id="99" name="Arrow: Down 98">
              <a:extLst>
                <a:ext uri="{FF2B5EF4-FFF2-40B4-BE49-F238E27FC236}">
                  <a16:creationId xmlns:a16="http://schemas.microsoft.com/office/drawing/2014/main" id="{0B2114B0-F140-5012-8E19-4F2897FF5460}"/>
                </a:ext>
              </a:extLst>
            </p:cNvPr>
            <p:cNvSpPr/>
            <p:nvPr/>
          </p:nvSpPr>
          <p:spPr>
            <a:xfrm>
              <a:off x="5930948" y="3649656"/>
              <a:ext cx="532225" cy="598640"/>
            </a:xfrm>
            <a:prstGeom prst="downArrow">
              <a:avLst>
                <a:gd name="adj1" fmla="val 50000"/>
                <a:gd name="adj2" fmla="val 71411"/>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Rectangle 99">
              <a:extLst>
                <a:ext uri="{FF2B5EF4-FFF2-40B4-BE49-F238E27FC236}">
                  <a16:creationId xmlns:a16="http://schemas.microsoft.com/office/drawing/2014/main" id="{5C9BDE6D-856C-1528-0551-F83A91ABA660}"/>
                </a:ext>
              </a:extLst>
            </p:cNvPr>
            <p:cNvSpPr/>
            <p:nvPr/>
          </p:nvSpPr>
          <p:spPr>
            <a:xfrm>
              <a:off x="3261373" y="4689616"/>
              <a:ext cx="3404933" cy="720000"/>
            </a:xfrm>
            <a:prstGeom prst="rect">
              <a:avLst/>
            </a:prstGeom>
            <a:solidFill>
              <a:schemeClr val="accent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000" tIns="70985" rIns="828000" bIns="70985" numCol="1" spcCol="1270" anchor="ctr" anchorCtr="0">
              <a:noAutofit/>
            </a:bodyPr>
            <a:lstStyle/>
            <a:p>
              <a:pPr defTabSz="577850">
                <a:lnSpc>
                  <a:spcPct val="90000"/>
                </a:lnSpc>
                <a:spcBef>
                  <a:spcPct val="0"/>
                </a:spcBef>
                <a:spcAft>
                  <a:spcPct val="35000"/>
                </a:spcAft>
              </a:pPr>
              <a:r>
                <a:rPr lang="en-US" sz="1300">
                  <a:solidFill>
                    <a:schemeClr val="bg1"/>
                  </a:solidFill>
                  <a:latin typeface="+mj-lt"/>
                </a:rPr>
                <a:t>Analyzing likelihood and consequences of cybersecurity risks using risk impact matrix</a:t>
              </a:r>
            </a:p>
          </p:txBody>
        </p:sp>
        <p:sp>
          <p:nvSpPr>
            <p:cNvPr id="101" name="Arrow: Down 100">
              <a:extLst>
                <a:ext uri="{FF2B5EF4-FFF2-40B4-BE49-F238E27FC236}">
                  <a16:creationId xmlns:a16="http://schemas.microsoft.com/office/drawing/2014/main" id="{504F1512-727A-5F09-A9BC-ED4D22A7D6CD}"/>
                </a:ext>
              </a:extLst>
            </p:cNvPr>
            <p:cNvSpPr/>
            <p:nvPr/>
          </p:nvSpPr>
          <p:spPr>
            <a:xfrm>
              <a:off x="5930948" y="4690362"/>
              <a:ext cx="532225" cy="599904"/>
            </a:xfrm>
            <a:prstGeom prst="downArrow">
              <a:avLst>
                <a:gd name="adj1" fmla="val 50000"/>
                <a:gd name="adj2" fmla="val 71411"/>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2" name="Group 101">
              <a:extLst>
                <a:ext uri="{FF2B5EF4-FFF2-40B4-BE49-F238E27FC236}">
                  <a16:creationId xmlns:a16="http://schemas.microsoft.com/office/drawing/2014/main" id="{BBF8623E-67E7-6135-22DE-F65EC3A60E8E}"/>
                </a:ext>
              </a:extLst>
            </p:cNvPr>
            <p:cNvGrpSpPr/>
            <p:nvPr/>
          </p:nvGrpSpPr>
          <p:grpSpPr>
            <a:xfrm>
              <a:off x="2749093" y="1267359"/>
              <a:ext cx="9158157" cy="5230086"/>
              <a:chOff x="2749093" y="2893273"/>
              <a:chExt cx="9158157" cy="5230086"/>
            </a:xfrm>
          </p:grpSpPr>
          <p:grpSp>
            <p:nvGrpSpPr>
              <p:cNvPr id="105" name="Group 104">
                <a:extLst>
                  <a:ext uri="{FF2B5EF4-FFF2-40B4-BE49-F238E27FC236}">
                    <a16:creationId xmlns:a16="http://schemas.microsoft.com/office/drawing/2014/main" id="{A34A8BBA-A791-E745-BD6E-CA7B1F5A69C2}"/>
                  </a:ext>
                </a:extLst>
              </p:cNvPr>
              <p:cNvGrpSpPr/>
              <p:nvPr/>
            </p:nvGrpSpPr>
            <p:grpSpPr>
              <a:xfrm>
                <a:off x="2749093" y="2893273"/>
                <a:ext cx="9158157" cy="720000"/>
                <a:chOff x="2749093" y="1287338"/>
                <a:chExt cx="9158157" cy="720000"/>
              </a:xfrm>
            </p:grpSpPr>
            <p:sp>
              <p:nvSpPr>
                <p:cNvPr id="107" name="Rectangle 106">
                  <a:extLst>
                    <a:ext uri="{FF2B5EF4-FFF2-40B4-BE49-F238E27FC236}">
                      <a16:creationId xmlns:a16="http://schemas.microsoft.com/office/drawing/2014/main" id="{1B74691E-6BC0-A82D-27B2-708E7176274A}"/>
                    </a:ext>
                  </a:extLst>
                </p:cNvPr>
                <p:cNvSpPr/>
                <p:nvPr/>
              </p:nvSpPr>
              <p:spPr>
                <a:xfrm>
                  <a:off x="3339658" y="1492916"/>
                  <a:ext cx="8567592" cy="328732"/>
                </a:xfrm>
                <a:prstGeom prst="rect">
                  <a:avLst/>
                </a:prstGeom>
                <a:solidFill>
                  <a:schemeClr val="tx2"/>
                </a:solidFill>
                <a:ln>
                  <a:noFill/>
                </a:ln>
              </p:spPr>
              <p:style>
                <a:lnRef idx="2">
                  <a:schemeClr val="accent2">
                    <a:shade val="15000"/>
                  </a:schemeClr>
                </a:lnRef>
                <a:fillRef idx="1">
                  <a:schemeClr val="accent2"/>
                </a:fillRef>
                <a:effectRef idx="0">
                  <a:schemeClr val="accent2"/>
                </a:effectRef>
                <a:fontRef idx="minor">
                  <a:schemeClr val="lt1"/>
                </a:fontRef>
              </p:style>
              <p:txBody>
                <a:bodyPr lIns="180000" tIns="0" rIns="0" bIns="0" rtlCol="0" anchor="ctr"/>
                <a:lstStyle/>
                <a:p>
                  <a:r>
                    <a:rPr lang="en-GB" b="1" cap="all">
                      <a:solidFill>
                        <a:schemeClr val="bg1"/>
                      </a:solidFill>
                    </a:rPr>
                    <a:t>STEPS of the PROCESS</a:t>
                  </a:r>
                </a:p>
              </p:txBody>
            </p:sp>
            <p:sp>
              <p:nvSpPr>
                <p:cNvPr id="108" name="Oval 107">
                  <a:extLst>
                    <a:ext uri="{FF2B5EF4-FFF2-40B4-BE49-F238E27FC236}">
                      <a16:creationId xmlns:a16="http://schemas.microsoft.com/office/drawing/2014/main" id="{8D51D4B7-8986-125F-EA0F-2BADCB61CC14}"/>
                    </a:ext>
                  </a:extLst>
                </p:cNvPr>
                <p:cNvSpPr/>
                <p:nvPr/>
              </p:nvSpPr>
              <p:spPr>
                <a:xfrm>
                  <a:off x="2749093" y="1287338"/>
                  <a:ext cx="720000" cy="720000"/>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9" name="Graphic 108">
                  <a:extLst>
                    <a:ext uri="{FF2B5EF4-FFF2-40B4-BE49-F238E27FC236}">
                      <a16:creationId xmlns:a16="http://schemas.microsoft.com/office/drawing/2014/main" id="{366CE463-A71A-FBC2-5823-A9872E34779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92265" y="1432806"/>
                  <a:ext cx="450109" cy="450109"/>
                </a:xfrm>
                <a:prstGeom prst="rect">
                  <a:avLst/>
                </a:prstGeom>
              </p:spPr>
            </p:pic>
          </p:grpSp>
          <p:cxnSp>
            <p:nvCxnSpPr>
              <p:cNvPr id="106" name="Straight Connector 105">
                <a:extLst>
                  <a:ext uri="{FF2B5EF4-FFF2-40B4-BE49-F238E27FC236}">
                    <a16:creationId xmlns:a16="http://schemas.microsoft.com/office/drawing/2014/main" id="{DB0546CD-E578-23B4-5154-CBDCF2C668C4}"/>
                  </a:ext>
                </a:extLst>
              </p:cNvPr>
              <p:cNvCxnSpPr>
                <a:cxnSpLocks/>
              </p:cNvCxnSpPr>
              <p:nvPr/>
            </p:nvCxnSpPr>
            <p:spPr>
              <a:xfrm>
                <a:off x="3109093" y="3695359"/>
                <a:ext cx="0" cy="4428000"/>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grpSp>
        <p:sp>
          <p:nvSpPr>
            <p:cNvPr id="103" name="Rectangle 102">
              <a:extLst>
                <a:ext uri="{FF2B5EF4-FFF2-40B4-BE49-F238E27FC236}">
                  <a16:creationId xmlns:a16="http://schemas.microsoft.com/office/drawing/2014/main" id="{F5E6514A-D08E-FEBC-7053-511F54F83432}"/>
                </a:ext>
              </a:extLst>
            </p:cNvPr>
            <p:cNvSpPr/>
            <p:nvPr/>
          </p:nvSpPr>
          <p:spPr>
            <a:xfrm>
              <a:off x="3261373" y="5481977"/>
              <a:ext cx="3404933" cy="915109"/>
            </a:xfrm>
            <a:prstGeom prst="rect">
              <a:avLst/>
            </a:prstGeom>
            <a:solidFill>
              <a:schemeClr val="accent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000" tIns="70985" rIns="648000" bIns="70985" numCol="1" spcCol="1270" anchor="ctr" anchorCtr="0">
              <a:noAutofit/>
            </a:bodyPr>
            <a:lstStyle/>
            <a:p>
              <a:pPr marL="0" lvl="0" indent="0" algn="l" defTabSz="577850">
                <a:lnSpc>
                  <a:spcPct val="90000"/>
                </a:lnSpc>
                <a:spcBef>
                  <a:spcPct val="0"/>
                </a:spcBef>
                <a:spcAft>
                  <a:spcPct val="35000"/>
                </a:spcAft>
                <a:buNone/>
              </a:pPr>
              <a:r>
                <a:rPr lang="en-US" sz="1300" b="0" i="0" kern="1200">
                  <a:solidFill>
                    <a:schemeClr val="bg1"/>
                  </a:solidFill>
                  <a:effectLst/>
                  <a:latin typeface="+mj-lt"/>
                </a:rPr>
                <a:t>Classify assets according to consequences of a compromise and determine high-impact and critical-impact perimeter using the ECII</a:t>
              </a:r>
            </a:p>
          </p:txBody>
        </p:sp>
        <p:sp>
          <p:nvSpPr>
            <p:cNvPr id="104" name="Arrow: Down 103">
              <a:extLst>
                <a:ext uri="{FF2B5EF4-FFF2-40B4-BE49-F238E27FC236}">
                  <a16:creationId xmlns:a16="http://schemas.microsoft.com/office/drawing/2014/main" id="{BC5C415E-3B71-DE2C-EB8F-DD9603AD4A1E}"/>
                </a:ext>
              </a:extLst>
            </p:cNvPr>
            <p:cNvSpPr/>
            <p:nvPr/>
          </p:nvSpPr>
          <p:spPr>
            <a:xfrm>
              <a:off x="5930948" y="5482724"/>
              <a:ext cx="532225" cy="599904"/>
            </a:xfrm>
            <a:prstGeom prst="downArrow">
              <a:avLst>
                <a:gd name="adj1" fmla="val 50000"/>
                <a:gd name="adj2" fmla="val 71411"/>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6" name="Group 65">
            <a:extLst>
              <a:ext uri="{FF2B5EF4-FFF2-40B4-BE49-F238E27FC236}">
                <a16:creationId xmlns:a16="http://schemas.microsoft.com/office/drawing/2014/main" id="{1C5D0359-584F-21BC-4D50-CAC36E912560}"/>
              </a:ext>
            </a:extLst>
          </p:cNvPr>
          <p:cNvGrpSpPr/>
          <p:nvPr/>
        </p:nvGrpSpPr>
        <p:grpSpPr>
          <a:xfrm>
            <a:off x="6666306" y="4051224"/>
            <a:ext cx="6163961" cy="2647566"/>
            <a:chOff x="6437772" y="1744536"/>
            <a:chExt cx="6163961" cy="2647566"/>
          </a:xfrm>
        </p:grpSpPr>
        <p:cxnSp>
          <p:nvCxnSpPr>
            <p:cNvPr id="67" name="Straight Connector 66">
              <a:extLst>
                <a:ext uri="{FF2B5EF4-FFF2-40B4-BE49-F238E27FC236}">
                  <a16:creationId xmlns:a16="http://schemas.microsoft.com/office/drawing/2014/main" id="{FBF53EC4-1E38-925D-ECED-A9DFE2AF8830}"/>
                </a:ext>
              </a:extLst>
            </p:cNvPr>
            <p:cNvCxnSpPr>
              <a:cxnSpLocks/>
            </p:cNvCxnSpPr>
            <p:nvPr/>
          </p:nvCxnSpPr>
          <p:spPr>
            <a:xfrm>
              <a:off x="6824324" y="2558357"/>
              <a:ext cx="0" cy="1656000"/>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sp>
          <p:nvSpPr>
            <p:cNvPr id="68" name="TextBox 67">
              <a:extLst>
                <a:ext uri="{FF2B5EF4-FFF2-40B4-BE49-F238E27FC236}">
                  <a16:creationId xmlns:a16="http://schemas.microsoft.com/office/drawing/2014/main" id="{21CF6608-33A7-1AA3-1150-A571D97CF5F2}"/>
                </a:ext>
              </a:extLst>
            </p:cNvPr>
            <p:cNvSpPr txBox="1"/>
            <p:nvPr/>
          </p:nvSpPr>
          <p:spPr>
            <a:xfrm>
              <a:off x="6824318" y="2602962"/>
              <a:ext cx="5777415" cy="338554"/>
            </a:xfrm>
            <a:prstGeom prst="rect">
              <a:avLst/>
            </a:prstGeom>
            <a:noFill/>
          </p:spPr>
          <p:txBody>
            <a:bodyPr wrap="square">
              <a:spAutoFit/>
            </a:bodyPr>
            <a:lstStyle/>
            <a:p>
              <a:r>
                <a:rPr lang="en-GB" sz="1600" b="1">
                  <a:solidFill>
                    <a:srgbClr val="1A3260"/>
                  </a:solidFill>
                </a:rPr>
                <a:t>Entity-level cybersecurity risk assessment report:</a:t>
              </a:r>
            </a:p>
          </p:txBody>
        </p:sp>
        <p:sp>
          <p:nvSpPr>
            <p:cNvPr id="69" name="CasellaDiTesto 93">
              <a:extLst>
                <a:ext uri="{FF2B5EF4-FFF2-40B4-BE49-F238E27FC236}">
                  <a16:creationId xmlns:a16="http://schemas.microsoft.com/office/drawing/2014/main" id="{E5083CE1-9100-BEB6-D550-4E39766BF1A8}"/>
                </a:ext>
              </a:extLst>
            </p:cNvPr>
            <p:cNvSpPr txBox="1"/>
            <p:nvPr/>
          </p:nvSpPr>
          <p:spPr>
            <a:xfrm>
              <a:off x="6989427" y="2914774"/>
              <a:ext cx="4651711" cy="1477328"/>
            </a:xfrm>
            <a:prstGeom prst="rect">
              <a:avLst/>
            </a:prstGeom>
            <a:noFill/>
          </p:spPr>
          <p:txBody>
            <a:bodyPr wrap="square" lIns="0">
              <a:spAutoFit/>
            </a:bodyPr>
            <a:lstStyle/>
            <a:p>
              <a:pPr marL="182563" indent="-182563">
                <a:spcBef>
                  <a:spcPts val="200"/>
                </a:spcBef>
                <a:spcAft>
                  <a:spcPts val="200"/>
                </a:spcAft>
                <a:buFont typeface="Arial" panose="020B0604020202020204" pitchFamily="34" charset="0"/>
                <a:buChar char="•"/>
                <a:tabLst>
                  <a:tab pos="899795" algn="l"/>
                </a:tabLst>
              </a:pPr>
              <a:r>
                <a:rPr lang="en-US" sz="1600"/>
                <a:t>List of controls and status</a:t>
              </a:r>
            </a:p>
            <a:p>
              <a:pPr marL="182563" indent="-182563">
                <a:spcBef>
                  <a:spcPts val="200"/>
                </a:spcBef>
                <a:spcAft>
                  <a:spcPts val="200"/>
                </a:spcAft>
                <a:buFont typeface="Arial" panose="020B0604020202020204" pitchFamily="34" charset="0"/>
                <a:buChar char="•"/>
                <a:tabLst>
                  <a:tab pos="899795" algn="l"/>
                </a:tabLst>
              </a:pPr>
              <a:r>
                <a:rPr lang="en-US" sz="1600"/>
                <a:t>Estimate of the risks according to impact matrix</a:t>
              </a:r>
            </a:p>
            <a:p>
              <a:pPr marL="182563" indent="-182563">
                <a:spcBef>
                  <a:spcPts val="200"/>
                </a:spcBef>
                <a:spcAft>
                  <a:spcPts val="200"/>
                </a:spcAft>
                <a:buFont typeface="Arial" panose="020B0604020202020204" pitchFamily="34" charset="0"/>
                <a:buChar char="•"/>
                <a:tabLst>
                  <a:tab pos="899795" algn="l"/>
                </a:tabLst>
              </a:pPr>
              <a:r>
                <a:rPr lang="en-US" sz="1600"/>
                <a:t>List of critical ICT service providers (for critical-impact processes)</a:t>
              </a:r>
            </a:p>
            <a:p>
              <a:pPr marL="182563" indent="-182563">
                <a:spcBef>
                  <a:spcPts val="200"/>
                </a:spcBef>
                <a:spcAft>
                  <a:spcPts val="200"/>
                </a:spcAft>
                <a:buFont typeface="Arial" panose="020B0604020202020204" pitchFamily="34" charset="0"/>
                <a:buChar char="•"/>
                <a:tabLst>
                  <a:tab pos="899795" algn="l"/>
                </a:tabLst>
              </a:pPr>
              <a:endParaRPr lang="en-GB" sz="1600"/>
            </a:p>
          </p:txBody>
        </p:sp>
        <p:grpSp>
          <p:nvGrpSpPr>
            <p:cNvPr id="84" name="Group 83">
              <a:extLst>
                <a:ext uri="{FF2B5EF4-FFF2-40B4-BE49-F238E27FC236}">
                  <a16:creationId xmlns:a16="http://schemas.microsoft.com/office/drawing/2014/main" id="{F18CE875-B29C-E04F-73FF-D3361C69BC4D}"/>
                </a:ext>
              </a:extLst>
            </p:cNvPr>
            <p:cNvGrpSpPr/>
            <p:nvPr/>
          </p:nvGrpSpPr>
          <p:grpSpPr>
            <a:xfrm>
              <a:off x="6437772" y="1744536"/>
              <a:ext cx="5240944" cy="720000"/>
              <a:chOff x="6437772" y="1744536"/>
              <a:chExt cx="5240944" cy="720000"/>
            </a:xfrm>
          </p:grpSpPr>
          <p:sp>
            <p:nvSpPr>
              <p:cNvPr id="87" name="Rectangle 86">
                <a:extLst>
                  <a:ext uri="{FF2B5EF4-FFF2-40B4-BE49-F238E27FC236}">
                    <a16:creationId xmlns:a16="http://schemas.microsoft.com/office/drawing/2014/main" id="{624E96D1-25E6-47C2-78D4-3707335719EC}"/>
                  </a:ext>
                </a:extLst>
              </p:cNvPr>
              <p:cNvSpPr/>
              <p:nvPr/>
            </p:nvSpPr>
            <p:spPr>
              <a:xfrm>
                <a:off x="7028336" y="1940541"/>
                <a:ext cx="4650380" cy="338305"/>
              </a:xfrm>
              <a:prstGeom prst="rect">
                <a:avLst/>
              </a:prstGeom>
              <a:solidFill>
                <a:schemeClr val="tx2"/>
              </a:solidFill>
              <a:ln>
                <a:noFill/>
              </a:ln>
            </p:spPr>
            <p:style>
              <a:lnRef idx="2">
                <a:schemeClr val="accent2">
                  <a:shade val="15000"/>
                </a:schemeClr>
              </a:lnRef>
              <a:fillRef idx="1">
                <a:schemeClr val="accent2"/>
              </a:fillRef>
              <a:effectRef idx="0">
                <a:schemeClr val="accent2"/>
              </a:effectRef>
              <a:fontRef idx="minor">
                <a:schemeClr val="lt1"/>
              </a:fontRef>
            </p:style>
            <p:txBody>
              <a:bodyPr lIns="180000" tIns="0" rIns="0" bIns="0" rtlCol="0" anchor="ctr"/>
              <a:lstStyle/>
              <a:p>
                <a:r>
                  <a:rPr lang="en-GB" b="1" cap="all">
                    <a:solidFill>
                      <a:schemeClr val="bg1"/>
                    </a:solidFill>
                  </a:rPr>
                  <a:t>Outcome</a:t>
                </a:r>
                <a:endParaRPr lang="en-NL" b="1" cap="all">
                  <a:solidFill>
                    <a:schemeClr val="bg1"/>
                  </a:solidFill>
                </a:endParaRPr>
              </a:p>
            </p:txBody>
          </p:sp>
          <p:sp>
            <p:nvSpPr>
              <p:cNvPr id="90" name="Oval 89">
                <a:extLst>
                  <a:ext uri="{FF2B5EF4-FFF2-40B4-BE49-F238E27FC236}">
                    <a16:creationId xmlns:a16="http://schemas.microsoft.com/office/drawing/2014/main" id="{6AC3C6DA-8338-99AF-17EB-42987458E2A6}"/>
                  </a:ext>
                </a:extLst>
              </p:cNvPr>
              <p:cNvSpPr/>
              <p:nvPr/>
            </p:nvSpPr>
            <p:spPr>
              <a:xfrm>
                <a:off x="6437772" y="1744536"/>
                <a:ext cx="720000" cy="720000"/>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1" name="Graphic 90">
                <a:extLst>
                  <a:ext uri="{FF2B5EF4-FFF2-40B4-BE49-F238E27FC236}">
                    <a16:creationId xmlns:a16="http://schemas.microsoft.com/office/drawing/2014/main" id="{61805150-3E2F-ADEE-D5B1-33F14310024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81174" y="1851064"/>
                <a:ext cx="486301" cy="486301"/>
              </a:xfrm>
              <a:prstGeom prst="rect">
                <a:avLst/>
              </a:prstGeom>
            </p:spPr>
          </p:pic>
        </p:grpSp>
      </p:grpSp>
      <p:sp>
        <p:nvSpPr>
          <p:cNvPr id="114" name="Rectangle 113">
            <a:extLst>
              <a:ext uri="{FF2B5EF4-FFF2-40B4-BE49-F238E27FC236}">
                <a16:creationId xmlns:a16="http://schemas.microsoft.com/office/drawing/2014/main" id="{ED6DCC5F-8D63-34CF-2232-3BB87B3A0392}"/>
              </a:ext>
            </a:extLst>
          </p:cNvPr>
          <p:cNvSpPr/>
          <p:nvPr/>
        </p:nvSpPr>
        <p:spPr>
          <a:xfrm>
            <a:off x="7052858" y="2007338"/>
            <a:ext cx="4854392" cy="655953"/>
          </a:xfrm>
          <a:prstGeom prst="rect">
            <a:avLst/>
          </a:prstGeom>
          <a:solidFill>
            <a:schemeClr val="accent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000" tIns="70985" rIns="612000" bIns="70985" numCol="1" spcCol="1270" anchor="ctr" anchorCtr="0">
            <a:noAutofit/>
          </a:bodyPr>
          <a:lstStyle/>
          <a:p>
            <a:pPr marL="0" lvl="0" indent="0" algn="l" defTabSz="577850">
              <a:lnSpc>
                <a:spcPct val="90000"/>
              </a:lnSpc>
              <a:spcBef>
                <a:spcPct val="0"/>
              </a:spcBef>
              <a:spcAft>
                <a:spcPct val="35000"/>
              </a:spcAft>
              <a:buNone/>
            </a:pPr>
            <a:r>
              <a:rPr lang="en-US" sz="1300" b="0" i="0" kern="1200" dirty="0">
                <a:solidFill>
                  <a:schemeClr val="bg1"/>
                </a:solidFill>
                <a:effectLst/>
                <a:latin typeface="+mj-lt"/>
              </a:rPr>
              <a:t>Evaluating cybersecurity risks by prioritizing them</a:t>
            </a:r>
          </a:p>
        </p:txBody>
      </p:sp>
      <p:sp>
        <p:nvSpPr>
          <p:cNvPr id="115" name="Arrow: Down 114">
            <a:extLst>
              <a:ext uri="{FF2B5EF4-FFF2-40B4-BE49-F238E27FC236}">
                <a16:creationId xmlns:a16="http://schemas.microsoft.com/office/drawing/2014/main" id="{D0B3FE91-5AE2-C288-7D31-78C38ED866F2}"/>
              </a:ext>
            </a:extLst>
          </p:cNvPr>
          <p:cNvSpPr/>
          <p:nvPr/>
        </p:nvSpPr>
        <p:spPr>
          <a:xfrm>
            <a:off x="11221206" y="2012404"/>
            <a:ext cx="532225" cy="599904"/>
          </a:xfrm>
          <a:prstGeom prst="downArrow">
            <a:avLst>
              <a:gd name="adj1" fmla="val 50000"/>
              <a:gd name="adj2" fmla="val 71411"/>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6" name="Rectangle 115">
            <a:extLst>
              <a:ext uri="{FF2B5EF4-FFF2-40B4-BE49-F238E27FC236}">
                <a16:creationId xmlns:a16="http://schemas.microsoft.com/office/drawing/2014/main" id="{C25F0E51-C86B-7043-D1CF-F73EE5CA0DA1}"/>
              </a:ext>
            </a:extLst>
          </p:cNvPr>
          <p:cNvSpPr/>
          <p:nvPr/>
        </p:nvSpPr>
        <p:spPr>
          <a:xfrm>
            <a:off x="7052858" y="2727564"/>
            <a:ext cx="4854392" cy="655953"/>
          </a:xfrm>
          <a:prstGeom prst="rect">
            <a:avLst/>
          </a:prstGeom>
          <a:solidFill>
            <a:schemeClr val="accent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000" tIns="70985" rIns="612000" bIns="70985" numCol="1" spcCol="1270" anchor="ctr" anchorCtr="0">
            <a:noAutofit/>
          </a:bodyPr>
          <a:lstStyle/>
          <a:p>
            <a:pPr marL="0" lvl="0" indent="0" algn="l" defTabSz="577850">
              <a:lnSpc>
                <a:spcPct val="90000"/>
              </a:lnSpc>
              <a:spcBef>
                <a:spcPct val="0"/>
              </a:spcBef>
              <a:spcAft>
                <a:spcPct val="35000"/>
              </a:spcAft>
              <a:buNone/>
            </a:pPr>
            <a:r>
              <a:rPr lang="en-US" sz="1300" b="0" i="0" kern="1200" dirty="0">
                <a:solidFill>
                  <a:schemeClr val="bg1"/>
                </a:solidFill>
                <a:effectLst/>
                <a:latin typeface="+mj-lt"/>
              </a:rPr>
              <a:t>Establishing an entity-level risk mitigation plan</a:t>
            </a:r>
          </a:p>
        </p:txBody>
      </p:sp>
      <p:sp>
        <p:nvSpPr>
          <p:cNvPr id="120" name="Arrow: Down 119">
            <a:extLst>
              <a:ext uri="{FF2B5EF4-FFF2-40B4-BE49-F238E27FC236}">
                <a16:creationId xmlns:a16="http://schemas.microsoft.com/office/drawing/2014/main" id="{0E3EC245-7BF3-9EE3-200F-7D92A1E88FC7}"/>
              </a:ext>
            </a:extLst>
          </p:cNvPr>
          <p:cNvSpPr/>
          <p:nvPr/>
        </p:nvSpPr>
        <p:spPr>
          <a:xfrm>
            <a:off x="11220485" y="2733705"/>
            <a:ext cx="532225" cy="599904"/>
          </a:xfrm>
          <a:prstGeom prst="downArrow">
            <a:avLst>
              <a:gd name="adj1" fmla="val 50000"/>
              <a:gd name="adj2" fmla="val 71411"/>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1" name="Arrow: Down 120">
            <a:extLst>
              <a:ext uri="{FF2B5EF4-FFF2-40B4-BE49-F238E27FC236}">
                <a16:creationId xmlns:a16="http://schemas.microsoft.com/office/drawing/2014/main" id="{2186902A-21CF-0443-E1A9-FB0C36D892E1}"/>
              </a:ext>
            </a:extLst>
          </p:cNvPr>
          <p:cNvSpPr/>
          <p:nvPr/>
        </p:nvSpPr>
        <p:spPr>
          <a:xfrm>
            <a:off x="11220484" y="3445230"/>
            <a:ext cx="532225" cy="599904"/>
          </a:xfrm>
          <a:prstGeom prst="downArrow">
            <a:avLst>
              <a:gd name="adj1" fmla="val 50000"/>
              <a:gd name="adj2" fmla="val 71411"/>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261378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B5A5E-A56C-211F-9321-4272F114F1CC}"/>
            </a:ext>
          </a:extLst>
        </p:cNvPr>
        <p:cNvGrpSpPr/>
        <p:nvPr/>
      </p:nvGrpSpPr>
      <p:grpSpPr>
        <a:xfrm>
          <a:off x="0" y="0"/>
          <a:ext cx="0" cy="0"/>
          <a:chOff x="0" y="0"/>
          <a:chExt cx="0" cy="0"/>
        </a:xfrm>
      </p:grpSpPr>
      <p:grpSp>
        <p:nvGrpSpPr>
          <p:cNvPr id="24" name="Group 23">
            <a:extLst>
              <a:ext uri="{FF2B5EF4-FFF2-40B4-BE49-F238E27FC236}">
                <a16:creationId xmlns:a16="http://schemas.microsoft.com/office/drawing/2014/main" id="{6FAA972E-9C76-81A4-8001-2A2F3B108053}"/>
              </a:ext>
            </a:extLst>
          </p:cNvPr>
          <p:cNvGrpSpPr/>
          <p:nvPr/>
        </p:nvGrpSpPr>
        <p:grpSpPr>
          <a:xfrm>
            <a:off x="371475" y="1287338"/>
            <a:ext cx="2637892" cy="2334702"/>
            <a:chOff x="371475" y="1287338"/>
            <a:chExt cx="2637892" cy="2334702"/>
          </a:xfrm>
        </p:grpSpPr>
        <p:grpSp>
          <p:nvGrpSpPr>
            <p:cNvPr id="41" name="Group 40">
              <a:extLst>
                <a:ext uri="{FF2B5EF4-FFF2-40B4-BE49-F238E27FC236}">
                  <a16:creationId xmlns:a16="http://schemas.microsoft.com/office/drawing/2014/main" id="{76CD7406-75AD-CC78-82ED-413012FCB23F}"/>
                </a:ext>
              </a:extLst>
            </p:cNvPr>
            <p:cNvGrpSpPr/>
            <p:nvPr/>
          </p:nvGrpSpPr>
          <p:grpSpPr>
            <a:xfrm>
              <a:off x="371475" y="1287338"/>
              <a:ext cx="2560483" cy="2334702"/>
              <a:chOff x="371475" y="1287338"/>
              <a:chExt cx="2560483" cy="2334702"/>
            </a:xfrm>
          </p:grpSpPr>
          <p:grpSp>
            <p:nvGrpSpPr>
              <p:cNvPr id="73" name="Group 72">
                <a:extLst>
                  <a:ext uri="{FF2B5EF4-FFF2-40B4-BE49-F238E27FC236}">
                    <a16:creationId xmlns:a16="http://schemas.microsoft.com/office/drawing/2014/main" id="{F03D76DE-25C9-DF1B-4D07-53DE10FF40B9}"/>
                  </a:ext>
                </a:extLst>
              </p:cNvPr>
              <p:cNvGrpSpPr/>
              <p:nvPr/>
            </p:nvGrpSpPr>
            <p:grpSpPr>
              <a:xfrm>
                <a:off x="371475" y="1287338"/>
                <a:ext cx="2560483" cy="720000"/>
                <a:chOff x="371475" y="1287338"/>
                <a:chExt cx="2560483" cy="720000"/>
              </a:xfrm>
            </p:grpSpPr>
            <p:sp>
              <p:nvSpPr>
                <p:cNvPr id="79" name="Rectangle 78">
                  <a:extLst>
                    <a:ext uri="{FF2B5EF4-FFF2-40B4-BE49-F238E27FC236}">
                      <a16:creationId xmlns:a16="http://schemas.microsoft.com/office/drawing/2014/main" id="{A0233687-BFD9-4FEA-05A9-493F4A9AF071}"/>
                    </a:ext>
                  </a:extLst>
                </p:cNvPr>
                <p:cNvSpPr/>
                <p:nvPr/>
              </p:nvSpPr>
              <p:spPr>
                <a:xfrm>
                  <a:off x="962039" y="1473029"/>
                  <a:ext cx="1969919" cy="348621"/>
                </a:xfrm>
                <a:prstGeom prst="rect">
                  <a:avLst/>
                </a:prstGeom>
                <a:solidFill>
                  <a:schemeClr val="tx2"/>
                </a:solidFill>
                <a:ln>
                  <a:noFill/>
                </a:ln>
              </p:spPr>
              <p:style>
                <a:lnRef idx="2">
                  <a:schemeClr val="accent2">
                    <a:shade val="15000"/>
                  </a:schemeClr>
                </a:lnRef>
                <a:fillRef idx="1">
                  <a:schemeClr val="accent2"/>
                </a:fillRef>
                <a:effectRef idx="0">
                  <a:schemeClr val="accent2"/>
                </a:effectRef>
                <a:fontRef idx="minor">
                  <a:schemeClr val="lt1"/>
                </a:fontRef>
              </p:style>
              <p:txBody>
                <a:bodyPr lIns="180000" tIns="0" rIns="0" bIns="0" rtlCol="0" anchor="ctr"/>
                <a:lstStyle/>
                <a:p>
                  <a:r>
                    <a:rPr lang="en-GB" b="1" cap="all">
                      <a:solidFill>
                        <a:schemeClr val="bg1"/>
                      </a:solidFill>
                    </a:rPr>
                    <a:t>Timeline</a:t>
                  </a:r>
                  <a:endParaRPr lang="en-NL" b="1" cap="all">
                    <a:solidFill>
                      <a:schemeClr val="bg1"/>
                    </a:solidFill>
                  </a:endParaRPr>
                </a:p>
              </p:txBody>
            </p:sp>
            <p:sp>
              <p:nvSpPr>
                <p:cNvPr id="82" name="Oval 81">
                  <a:extLst>
                    <a:ext uri="{FF2B5EF4-FFF2-40B4-BE49-F238E27FC236}">
                      <a16:creationId xmlns:a16="http://schemas.microsoft.com/office/drawing/2014/main" id="{8832BB2C-B0B2-7545-CB49-8BCB3E024891}"/>
                    </a:ext>
                  </a:extLst>
                </p:cNvPr>
                <p:cNvSpPr/>
                <p:nvPr/>
              </p:nvSpPr>
              <p:spPr>
                <a:xfrm>
                  <a:off x="371475" y="1287338"/>
                  <a:ext cx="720000" cy="720000"/>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f</a:t>
                  </a:r>
                </a:p>
              </p:txBody>
            </p:sp>
          </p:grpSp>
          <p:cxnSp>
            <p:nvCxnSpPr>
              <p:cNvPr id="78" name="Straight Connector 77">
                <a:extLst>
                  <a:ext uri="{FF2B5EF4-FFF2-40B4-BE49-F238E27FC236}">
                    <a16:creationId xmlns:a16="http://schemas.microsoft.com/office/drawing/2014/main" id="{9A2CB3D2-16E5-66CA-793F-764BDE6704A0}"/>
                  </a:ext>
                </a:extLst>
              </p:cNvPr>
              <p:cNvCxnSpPr>
                <a:cxnSpLocks/>
              </p:cNvCxnSpPr>
              <p:nvPr/>
            </p:nvCxnSpPr>
            <p:spPr>
              <a:xfrm>
                <a:off x="704681" y="2104901"/>
                <a:ext cx="0" cy="1517139"/>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grpSp>
        <p:pic>
          <p:nvPicPr>
            <p:cNvPr id="42" name="Graphic 41">
              <a:extLst>
                <a:ext uri="{FF2B5EF4-FFF2-40B4-BE49-F238E27FC236}">
                  <a16:creationId xmlns:a16="http://schemas.microsoft.com/office/drawing/2014/main" id="{AD56A040-1DFC-D634-F425-B9D2A9B503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1963" y="1423866"/>
              <a:ext cx="442092" cy="442092"/>
            </a:xfrm>
            <a:prstGeom prst="rect">
              <a:avLst/>
            </a:prstGeom>
          </p:spPr>
        </p:pic>
        <p:sp>
          <p:nvSpPr>
            <p:cNvPr id="62" name="TextBox 61">
              <a:extLst>
                <a:ext uri="{FF2B5EF4-FFF2-40B4-BE49-F238E27FC236}">
                  <a16:creationId xmlns:a16="http://schemas.microsoft.com/office/drawing/2014/main" id="{F98E2A98-F407-FF39-978B-D952B7B3977E}"/>
                </a:ext>
              </a:extLst>
            </p:cNvPr>
            <p:cNvSpPr txBox="1"/>
            <p:nvPr/>
          </p:nvSpPr>
          <p:spPr>
            <a:xfrm>
              <a:off x="796062" y="2124067"/>
              <a:ext cx="2213305" cy="1077218"/>
            </a:xfrm>
            <a:prstGeom prst="rect">
              <a:avLst/>
            </a:prstGeom>
            <a:noFill/>
          </p:spPr>
          <p:txBody>
            <a:bodyPr wrap="square">
              <a:spAutoFit/>
            </a:bodyPr>
            <a:lstStyle/>
            <a:p>
              <a:r>
                <a:rPr lang="en-GB" sz="1600" b="1"/>
                <a:t>Mid-March 2030</a:t>
              </a:r>
            </a:p>
            <a:p>
              <a:endParaRPr lang="en-GB" sz="1600" b="1"/>
            </a:p>
            <a:p>
              <a:r>
                <a:rPr lang="en-GB" sz="1600" b="1"/>
                <a:t>Every 3 years</a:t>
              </a:r>
            </a:p>
            <a:p>
              <a:endParaRPr lang="en-GB" sz="1600" b="1"/>
            </a:p>
          </p:txBody>
        </p:sp>
      </p:grpSp>
      <p:sp>
        <p:nvSpPr>
          <p:cNvPr id="6" name="Title 5">
            <a:extLst>
              <a:ext uri="{FF2B5EF4-FFF2-40B4-BE49-F238E27FC236}">
                <a16:creationId xmlns:a16="http://schemas.microsoft.com/office/drawing/2014/main" id="{794B24B6-AC49-BCC5-BAAF-A88B4D2AAAA1}"/>
              </a:ext>
            </a:extLst>
          </p:cNvPr>
          <p:cNvSpPr>
            <a:spLocks noGrp="1"/>
          </p:cNvSpPr>
          <p:nvPr>
            <p:ph type="title"/>
          </p:nvPr>
        </p:nvSpPr>
        <p:spPr/>
        <p:txBody>
          <a:bodyPr anchor="t">
            <a:noAutofit/>
          </a:bodyPr>
          <a:lstStyle/>
          <a:p>
            <a:r>
              <a:rPr lang="en-GB" dirty="0"/>
              <a:t>Member State cybersecurity risk assessment (Art. 20)</a:t>
            </a:r>
            <a:br>
              <a:rPr lang="en-GB" dirty="0"/>
            </a:br>
            <a:br>
              <a:rPr lang="fr-FR" dirty="0"/>
            </a:br>
            <a:endParaRPr lang="en-NL" dirty="0"/>
          </a:p>
        </p:txBody>
      </p:sp>
      <p:sp>
        <p:nvSpPr>
          <p:cNvPr id="4" name="Slide Number Placeholder 3">
            <a:extLst>
              <a:ext uri="{FF2B5EF4-FFF2-40B4-BE49-F238E27FC236}">
                <a16:creationId xmlns:a16="http://schemas.microsoft.com/office/drawing/2014/main" id="{A12929C2-9ACB-5FBE-ADB7-2FDF38588010}"/>
              </a:ext>
            </a:extLst>
          </p:cNvPr>
          <p:cNvSpPr>
            <a:spLocks noGrp="1"/>
          </p:cNvSpPr>
          <p:nvPr>
            <p:ph type="sldNum" sz="quarter" idx="12"/>
          </p:nvPr>
        </p:nvSpPr>
        <p:spPr/>
        <p:txBody>
          <a:bodyPr/>
          <a:lstStyle/>
          <a:p>
            <a:fld id="{2557C461-8C51-4D9D-8FC8-E809BEA51BC7}" type="slidenum">
              <a:rPr lang="en-GB" smtClean="0"/>
              <a:t>17</a:t>
            </a:fld>
            <a:endParaRPr lang="en-GB"/>
          </a:p>
        </p:txBody>
      </p:sp>
      <p:grpSp>
        <p:nvGrpSpPr>
          <p:cNvPr id="5" name="Group 4">
            <a:extLst>
              <a:ext uri="{FF2B5EF4-FFF2-40B4-BE49-F238E27FC236}">
                <a16:creationId xmlns:a16="http://schemas.microsoft.com/office/drawing/2014/main" id="{C77C0C15-C026-2743-0A6F-7E19BBA4D433}"/>
              </a:ext>
            </a:extLst>
          </p:cNvPr>
          <p:cNvGrpSpPr/>
          <p:nvPr/>
        </p:nvGrpSpPr>
        <p:grpSpPr>
          <a:xfrm>
            <a:off x="371475" y="3729325"/>
            <a:ext cx="2737616" cy="2579400"/>
            <a:chOff x="371475" y="3729325"/>
            <a:chExt cx="2737616" cy="2579400"/>
          </a:xfrm>
        </p:grpSpPr>
        <p:sp>
          <p:nvSpPr>
            <p:cNvPr id="7" name="Rectangle 6">
              <a:extLst>
                <a:ext uri="{FF2B5EF4-FFF2-40B4-BE49-F238E27FC236}">
                  <a16:creationId xmlns:a16="http://schemas.microsoft.com/office/drawing/2014/main" id="{782701F3-3AFE-D98E-758A-37A134321B5D}"/>
                </a:ext>
              </a:extLst>
            </p:cNvPr>
            <p:cNvSpPr/>
            <p:nvPr/>
          </p:nvSpPr>
          <p:spPr>
            <a:xfrm>
              <a:off x="962040" y="3915014"/>
              <a:ext cx="2147051" cy="348621"/>
            </a:xfrm>
            <a:prstGeom prst="rect">
              <a:avLst/>
            </a:prstGeom>
            <a:solidFill>
              <a:schemeClr val="tx2"/>
            </a:solidFill>
            <a:ln>
              <a:noFill/>
            </a:ln>
          </p:spPr>
          <p:style>
            <a:lnRef idx="2">
              <a:schemeClr val="accent2">
                <a:shade val="15000"/>
              </a:schemeClr>
            </a:lnRef>
            <a:fillRef idx="1">
              <a:schemeClr val="accent2"/>
            </a:fillRef>
            <a:effectRef idx="0">
              <a:schemeClr val="accent2"/>
            </a:effectRef>
            <a:fontRef idx="minor">
              <a:schemeClr val="lt1"/>
            </a:fontRef>
          </p:style>
          <p:txBody>
            <a:bodyPr lIns="180000" tIns="0" rIns="0" bIns="0" rtlCol="0" anchor="ctr"/>
            <a:lstStyle/>
            <a:p>
              <a:r>
                <a:rPr lang="en-GB" b="1" cap="all">
                  <a:solidFill>
                    <a:schemeClr val="bg1"/>
                  </a:solidFill>
                </a:rPr>
                <a:t>responsible</a:t>
              </a:r>
              <a:endParaRPr lang="en-NL" b="1" cap="all">
                <a:solidFill>
                  <a:schemeClr val="bg1"/>
                </a:solidFill>
              </a:endParaRPr>
            </a:p>
          </p:txBody>
        </p:sp>
        <p:sp>
          <p:nvSpPr>
            <p:cNvPr id="8" name="Oval 7">
              <a:extLst>
                <a:ext uri="{FF2B5EF4-FFF2-40B4-BE49-F238E27FC236}">
                  <a16:creationId xmlns:a16="http://schemas.microsoft.com/office/drawing/2014/main" id="{072199A8-A94A-D6BD-6389-CFFA855AFB2F}"/>
                </a:ext>
              </a:extLst>
            </p:cNvPr>
            <p:cNvSpPr/>
            <p:nvPr/>
          </p:nvSpPr>
          <p:spPr>
            <a:xfrm>
              <a:off x="371475" y="3729325"/>
              <a:ext cx="720000" cy="720000"/>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a:extLst>
                <a:ext uri="{FF2B5EF4-FFF2-40B4-BE49-F238E27FC236}">
                  <a16:creationId xmlns:a16="http://schemas.microsoft.com/office/drawing/2014/main" id="{777E503E-BDFA-A743-3DF4-45024B3C03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4898" y="3821668"/>
              <a:ext cx="486301" cy="486301"/>
            </a:xfrm>
            <a:prstGeom prst="rect">
              <a:avLst/>
            </a:prstGeom>
          </p:spPr>
        </p:pic>
        <p:cxnSp>
          <p:nvCxnSpPr>
            <p:cNvPr id="10" name="Straight Connector 9">
              <a:extLst>
                <a:ext uri="{FF2B5EF4-FFF2-40B4-BE49-F238E27FC236}">
                  <a16:creationId xmlns:a16="http://schemas.microsoft.com/office/drawing/2014/main" id="{BCB42D5D-A939-429F-28E4-A9ECF65C87E3}"/>
                </a:ext>
              </a:extLst>
            </p:cNvPr>
            <p:cNvCxnSpPr>
              <a:cxnSpLocks/>
            </p:cNvCxnSpPr>
            <p:nvPr/>
          </p:nvCxnSpPr>
          <p:spPr>
            <a:xfrm>
              <a:off x="704681" y="4537549"/>
              <a:ext cx="0" cy="1771176"/>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88B20279-F444-97A9-CE81-4502CCC18143}"/>
                </a:ext>
              </a:extLst>
            </p:cNvPr>
            <p:cNvSpPr txBox="1"/>
            <p:nvPr/>
          </p:nvSpPr>
          <p:spPr>
            <a:xfrm>
              <a:off x="704681" y="4592140"/>
              <a:ext cx="2404407" cy="1461939"/>
            </a:xfrm>
            <a:prstGeom prst="rect">
              <a:avLst/>
            </a:prstGeom>
            <a:noFill/>
          </p:spPr>
          <p:txBody>
            <a:bodyPr wrap="square">
              <a:spAutoFit/>
            </a:bodyPr>
            <a:lstStyle/>
            <a:p>
              <a:pPr marL="182563" indent="-182563">
                <a:buFont typeface="Arial" panose="020B0604020202020204" pitchFamily="34" charset="0"/>
                <a:buChar char="•"/>
              </a:pPr>
              <a:r>
                <a:rPr lang="en-GB" sz="1400"/>
                <a:t>Competent Authorities (NCCS-NCAs)</a:t>
              </a:r>
            </a:p>
            <a:p>
              <a:pPr marL="182563" indent="-182563">
                <a:buFont typeface="Arial" panose="020B0604020202020204" pitchFamily="34" charset="0"/>
                <a:buChar char="•"/>
              </a:pPr>
              <a:r>
                <a:rPr lang="en-GB" sz="1400"/>
                <a:t>Competent Authorities for Cybersecurity (CS-NCAs)</a:t>
              </a:r>
            </a:p>
            <a:p>
              <a:endParaRPr lang="en-GB" sz="1100"/>
            </a:p>
            <a:p>
              <a:r>
                <a:rPr lang="en-GB" sz="1100"/>
                <a:t>* ENTSO-E and DSO Entity may request additional information</a:t>
              </a:r>
            </a:p>
          </p:txBody>
        </p:sp>
      </p:grpSp>
      <p:grpSp>
        <p:nvGrpSpPr>
          <p:cNvPr id="2" name="Group 1">
            <a:extLst>
              <a:ext uri="{FF2B5EF4-FFF2-40B4-BE49-F238E27FC236}">
                <a16:creationId xmlns:a16="http://schemas.microsoft.com/office/drawing/2014/main" id="{4D87CA5A-0829-BD96-6A8B-2906663F96A7}"/>
              </a:ext>
            </a:extLst>
          </p:cNvPr>
          <p:cNvGrpSpPr/>
          <p:nvPr/>
        </p:nvGrpSpPr>
        <p:grpSpPr>
          <a:xfrm>
            <a:off x="2749093" y="1286813"/>
            <a:ext cx="3938565" cy="1965768"/>
            <a:chOff x="2749093" y="1286813"/>
            <a:chExt cx="3938565" cy="1965768"/>
          </a:xfrm>
        </p:grpSpPr>
        <p:sp>
          <p:nvSpPr>
            <p:cNvPr id="12" name="CasellaDiTesto 93">
              <a:extLst>
                <a:ext uri="{FF2B5EF4-FFF2-40B4-BE49-F238E27FC236}">
                  <a16:creationId xmlns:a16="http://schemas.microsoft.com/office/drawing/2014/main" id="{5CB4976D-9CF9-AB28-1662-22281D9A90BE}"/>
                </a:ext>
              </a:extLst>
            </p:cNvPr>
            <p:cNvSpPr txBox="1"/>
            <p:nvPr/>
          </p:nvSpPr>
          <p:spPr>
            <a:xfrm>
              <a:off x="3339658" y="2124067"/>
              <a:ext cx="3296139" cy="1128514"/>
            </a:xfrm>
            <a:prstGeom prst="rect">
              <a:avLst/>
            </a:prstGeom>
            <a:noFill/>
          </p:spPr>
          <p:txBody>
            <a:bodyPr wrap="square" lIns="0">
              <a:spAutoFit/>
            </a:bodyPr>
            <a:lstStyle/>
            <a:p>
              <a:pPr marL="182563" indent="-182563">
                <a:spcBef>
                  <a:spcPts val="200"/>
                </a:spcBef>
                <a:spcAft>
                  <a:spcPts val="200"/>
                </a:spcAft>
                <a:buFont typeface="Arial" panose="020B0604020202020204" pitchFamily="34" charset="0"/>
                <a:buChar char="•"/>
                <a:tabLst>
                  <a:tab pos="899795" algn="l"/>
                </a:tabLst>
              </a:pPr>
              <a:r>
                <a:rPr lang="en-GB" sz="1600"/>
                <a:t>High-impact and critical-impact entities’ risk assessment reports </a:t>
              </a:r>
            </a:p>
            <a:p>
              <a:pPr marL="182563" indent="-182563">
                <a:spcBef>
                  <a:spcPts val="200"/>
                </a:spcBef>
                <a:spcAft>
                  <a:spcPts val="200"/>
                </a:spcAft>
                <a:buFont typeface="Arial" panose="020B0604020202020204" pitchFamily="34" charset="0"/>
                <a:buChar char="•"/>
                <a:tabLst>
                  <a:tab pos="899795" algn="l"/>
                </a:tabLst>
              </a:pPr>
              <a:r>
                <a:rPr lang="en-GB" sz="1600"/>
                <a:t>Risk preparedness plan (Art.10 (EU)2019/941)</a:t>
              </a:r>
            </a:p>
          </p:txBody>
        </p:sp>
        <p:grpSp>
          <p:nvGrpSpPr>
            <p:cNvPr id="13" name="Group 12">
              <a:extLst>
                <a:ext uri="{FF2B5EF4-FFF2-40B4-BE49-F238E27FC236}">
                  <a16:creationId xmlns:a16="http://schemas.microsoft.com/office/drawing/2014/main" id="{529D2362-8D63-D4D6-B279-7CFC3CA215D8}"/>
                </a:ext>
              </a:extLst>
            </p:cNvPr>
            <p:cNvGrpSpPr/>
            <p:nvPr/>
          </p:nvGrpSpPr>
          <p:grpSpPr>
            <a:xfrm>
              <a:off x="2749093" y="1286813"/>
              <a:ext cx="3938565" cy="1697687"/>
              <a:chOff x="2749093" y="1286813"/>
              <a:chExt cx="3938565" cy="1697687"/>
            </a:xfrm>
          </p:grpSpPr>
          <p:cxnSp>
            <p:nvCxnSpPr>
              <p:cNvPr id="15" name="Straight Connector 14">
                <a:extLst>
                  <a:ext uri="{FF2B5EF4-FFF2-40B4-BE49-F238E27FC236}">
                    <a16:creationId xmlns:a16="http://schemas.microsoft.com/office/drawing/2014/main" id="{1EFB0757-F952-54BB-095B-CBFF91411EE6}"/>
                  </a:ext>
                </a:extLst>
              </p:cNvPr>
              <p:cNvCxnSpPr>
                <a:cxnSpLocks/>
              </p:cNvCxnSpPr>
              <p:nvPr/>
            </p:nvCxnSpPr>
            <p:spPr>
              <a:xfrm>
                <a:off x="3109093" y="2104901"/>
                <a:ext cx="0" cy="879599"/>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grpSp>
            <p:nvGrpSpPr>
              <p:cNvPr id="16" name="Group 15">
                <a:extLst>
                  <a:ext uri="{FF2B5EF4-FFF2-40B4-BE49-F238E27FC236}">
                    <a16:creationId xmlns:a16="http://schemas.microsoft.com/office/drawing/2014/main" id="{17DAA5BA-0A0F-4E9B-9DC0-499B891432A3}"/>
                  </a:ext>
                </a:extLst>
              </p:cNvPr>
              <p:cNvGrpSpPr/>
              <p:nvPr/>
            </p:nvGrpSpPr>
            <p:grpSpPr>
              <a:xfrm>
                <a:off x="2749093" y="1286813"/>
                <a:ext cx="3938565" cy="720000"/>
                <a:chOff x="2749093" y="1286813"/>
                <a:chExt cx="3938565" cy="720000"/>
              </a:xfrm>
            </p:grpSpPr>
            <p:grpSp>
              <p:nvGrpSpPr>
                <p:cNvPr id="17" name="Group 16">
                  <a:extLst>
                    <a:ext uri="{FF2B5EF4-FFF2-40B4-BE49-F238E27FC236}">
                      <a16:creationId xmlns:a16="http://schemas.microsoft.com/office/drawing/2014/main" id="{652E5D4F-86CB-1CAA-F113-224430DAD112}"/>
                    </a:ext>
                  </a:extLst>
                </p:cNvPr>
                <p:cNvGrpSpPr/>
                <p:nvPr/>
              </p:nvGrpSpPr>
              <p:grpSpPr>
                <a:xfrm>
                  <a:off x="2749093" y="1286813"/>
                  <a:ext cx="3938565" cy="720000"/>
                  <a:chOff x="2749093" y="1287338"/>
                  <a:chExt cx="3938565" cy="720000"/>
                </a:xfrm>
              </p:grpSpPr>
              <p:sp>
                <p:nvSpPr>
                  <p:cNvPr id="19" name="Rectangle 18">
                    <a:extLst>
                      <a:ext uri="{FF2B5EF4-FFF2-40B4-BE49-F238E27FC236}">
                        <a16:creationId xmlns:a16="http://schemas.microsoft.com/office/drawing/2014/main" id="{0A86BFA3-D6E4-C686-AC3F-B4336B568FFB}"/>
                      </a:ext>
                    </a:extLst>
                  </p:cNvPr>
                  <p:cNvSpPr/>
                  <p:nvPr/>
                </p:nvSpPr>
                <p:spPr>
                  <a:xfrm>
                    <a:off x="3339658" y="1473027"/>
                    <a:ext cx="3348000" cy="348621"/>
                  </a:xfrm>
                  <a:prstGeom prst="rect">
                    <a:avLst/>
                  </a:prstGeom>
                  <a:solidFill>
                    <a:schemeClr val="tx2"/>
                  </a:solidFill>
                  <a:ln>
                    <a:noFill/>
                  </a:ln>
                </p:spPr>
                <p:style>
                  <a:lnRef idx="2">
                    <a:schemeClr val="accent2">
                      <a:shade val="15000"/>
                    </a:schemeClr>
                  </a:lnRef>
                  <a:fillRef idx="1">
                    <a:schemeClr val="accent2"/>
                  </a:fillRef>
                  <a:effectRef idx="0">
                    <a:schemeClr val="accent2"/>
                  </a:effectRef>
                  <a:fontRef idx="minor">
                    <a:schemeClr val="lt1"/>
                  </a:fontRef>
                </p:style>
                <p:txBody>
                  <a:bodyPr lIns="180000" tIns="0" rIns="0" bIns="0" rtlCol="0" anchor="ctr"/>
                  <a:lstStyle/>
                  <a:p>
                    <a:r>
                      <a:rPr lang="en-GB" b="1" cap="all">
                        <a:solidFill>
                          <a:schemeClr val="bg1"/>
                        </a:solidFill>
                      </a:rPr>
                      <a:t>input</a:t>
                    </a:r>
                  </a:p>
                </p:txBody>
              </p:sp>
              <p:sp>
                <p:nvSpPr>
                  <p:cNvPr id="20" name="Oval 19">
                    <a:extLst>
                      <a:ext uri="{FF2B5EF4-FFF2-40B4-BE49-F238E27FC236}">
                        <a16:creationId xmlns:a16="http://schemas.microsoft.com/office/drawing/2014/main" id="{2CDD5488-C0A2-4F6A-70AA-158E0104FC34}"/>
                      </a:ext>
                    </a:extLst>
                  </p:cNvPr>
                  <p:cNvSpPr/>
                  <p:nvPr/>
                </p:nvSpPr>
                <p:spPr>
                  <a:xfrm>
                    <a:off x="2749093" y="1287338"/>
                    <a:ext cx="720000" cy="720000"/>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8" name="Graphic 17">
                  <a:extLst>
                    <a:ext uri="{FF2B5EF4-FFF2-40B4-BE49-F238E27FC236}">
                      <a16:creationId xmlns:a16="http://schemas.microsoft.com/office/drawing/2014/main" id="{55CDD15F-86B0-361C-C0E6-18470877AC9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33210" y="1477726"/>
                  <a:ext cx="338174" cy="338174"/>
                </a:xfrm>
                <a:prstGeom prst="rect">
                  <a:avLst/>
                </a:prstGeom>
              </p:spPr>
            </p:pic>
          </p:grpSp>
        </p:grpSp>
      </p:grpSp>
      <p:grpSp>
        <p:nvGrpSpPr>
          <p:cNvPr id="21" name="Group 20">
            <a:extLst>
              <a:ext uri="{FF2B5EF4-FFF2-40B4-BE49-F238E27FC236}">
                <a16:creationId xmlns:a16="http://schemas.microsoft.com/office/drawing/2014/main" id="{249DDB01-ACC5-E153-2DB8-E41DB761EA6C}"/>
              </a:ext>
            </a:extLst>
          </p:cNvPr>
          <p:cNvGrpSpPr/>
          <p:nvPr/>
        </p:nvGrpSpPr>
        <p:grpSpPr>
          <a:xfrm>
            <a:off x="2749093" y="3118624"/>
            <a:ext cx="3938565" cy="3190101"/>
            <a:chOff x="2749093" y="3118624"/>
            <a:chExt cx="3938565" cy="3190101"/>
          </a:xfrm>
        </p:grpSpPr>
        <p:grpSp>
          <p:nvGrpSpPr>
            <p:cNvPr id="23" name="Group 22">
              <a:extLst>
                <a:ext uri="{FF2B5EF4-FFF2-40B4-BE49-F238E27FC236}">
                  <a16:creationId xmlns:a16="http://schemas.microsoft.com/office/drawing/2014/main" id="{098898FC-E811-B564-349E-4407ECF24166}"/>
                </a:ext>
              </a:extLst>
            </p:cNvPr>
            <p:cNvGrpSpPr/>
            <p:nvPr/>
          </p:nvGrpSpPr>
          <p:grpSpPr>
            <a:xfrm>
              <a:off x="3261373" y="3779793"/>
              <a:ext cx="3404933" cy="2517285"/>
              <a:chOff x="3261373" y="3555014"/>
              <a:chExt cx="3404933" cy="2742062"/>
            </a:xfrm>
          </p:grpSpPr>
          <p:grpSp>
            <p:nvGrpSpPr>
              <p:cNvPr id="31" name="Group 30">
                <a:extLst>
                  <a:ext uri="{FF2B5EF4-FFF2-40B4-BE49-F238E27FC236}">
                    <a16:creationId xmlns:a16="http://schemas.microsoft.com/office/drawing/2014/main" id="{90E19081-BF8F-743B-056E-2E0AB14F88C8}"/>
                  </a:ext>
                </a:extLst>
              </p:cNvPr>
              <p:cNvGrpSpPr/>
              <p:nvPr/>
            </p:nvGrpSpPr>
            <p:grpSpPr>
              <a:xfrm>
                <a:off x="3261373" y="3555014"/>
                <a:ext cx="3404933" cy="720000"/>
                <a:chOff x="3261373" y="3003097"/>
                <a:chExt cx="3404933" cy="720000"/>
              </a:xfrm>
            </p:grpSpPr>
            <p:sp>
              <p:nvSpPr>
                <p:cNvPr id="64" name="Rectangle 63">
                  <a:extLst>
                    <a:ext uri="{FF2B5EF4-FFF2-40B4-BE49-F238E27FC236}">
                      <a16:creationId xmlns:a16="http://schemas.microsoft.com/office/drawing/2014/main" id="{8AD7903B-6531-B079-6F50-5EEEC0D99239}"/>
                    </a:ext>
                  </a:extLst>
                </p:cNvPr>
                <p:cNvSpPr/>
                <p:nvPr/>
              </p:nvSpPr>
              <p:spPr>
                <a:xfrm>
                  <a:off x="3261373" y="3003097"/>
                  <a:ext cx="3404933" cy="720000"/>
                </a:xfrm>
                <a:prstGeom prst="rect">
                  <a:avLst/>
                </a:prstGeom>
                <a:solidFill>
                  <a:schemeClr val="accent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000" tIns="70985" rIns="540000" bIns="70985" numCol="1" spcCol="1270" anchor="ctr" anchorCtr="0">
                  <a:noAutofit/>
                </a:bodyPr>
                <a:lstStyle/>
                <a:p>
                  <a:pPr marL="0" lvl="0" indent="0" algn="l" defTabSz="577850">
                    <a:lnSpc>
                      <a:spcPct val="90000"/>
                    </a:lnSpc>
                    <a:spcBef>
                      <a:spcPct val="0"/>
                    </a:spcBef>
                    <a:spcAft>
                      <a:spcPct val="35000"/>
                    </a:spcAft>
                    <a:buFont typeface="+mj-lt"/>
                    <a:buNone/>
                  </a:pPr>
                  <a:r>
                    <a:rPr lang="en-GB" sz="1300" b="0" i="0" kern="1200">
                      <a:solidFill>
                        <a:schemeClr val="bg1"/>
                      </a:solidFill>
                      <a:effectLst/>
                      <a:latin typeface="+mj-lt"/>
                    </a:rPr>
                    <a:t>Determining the implementation status of the minimum and advanced cybersecurity controls</a:t>
                  </a:r>
                </a:p>
              </p:txBody>
            </p:sp>
            <p:sp>
              <p:nvSpPr>
                <p:cNvPr id="65" name="Arrow: Down 64">
                  <a:extLst>
                    <a:ext uri="{FF2B5EF4-FFF2-40B4-BE49-F238E27FC236}">
                      <a16:creationId xmlns:a16="http://schemas.microsoft.com/office/drawing/2014/main" id="{B2A0CEF6-9C98-922A-B430-B834344D2EC3}"/>
                    </a:ext>
                  </a:extLst>
                </p:cNvPr>
                <p:cNvSpPr/>
                <p:nvPr/>
              </p:nvSpPr>
              <p:spPr>
                <a:xfrm>
                  <a:off x="6124383" y="3003097"/>
                  <a:ext cx="410051" cy="478745"/>
                </a:xfrm>
                <a:prstGeom prst="downArrow">
                  <a:avLst>
                    <a:gd name="adj1" fmla="val 50000"/>
                    <a:gd name="adj2" fmla="val 71411"/>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4" name="Group 33">
                <a:extLst>
                  <a:ext uri="{FF2B5EF4-FFF2-40B4-BE49-F238E27FC236}">
                    <a16:creationId xmlns:a16="http://schemas.microsoft.com/office/drawing/2014/main" id="{45C74685-FE8E-67C9-847A-2D989F7BC38B}"/>
                  </a:ext>
                </a:extLst>
              </p:cNvPr>
              <p:cNvGrpSpPr/>
              <p:nvPr/>
            </p:nvGrpSpPr>
            <p:grpSpPr>
              <a:xfrm>
                <a:off x="3261373" y="4346341"/>
                <a:ext cx="3404933" cy="595041"/>
                <a:chOff x="3261373" y="3859681"/>
                <a:chExt cx="3404933" cy="720000"/>
              </a:xfrm>
            </p:grpSpPr>
            <p:sp>
              <p:nvSpPr>
                <p:cNvPr id="56" name="Rectangle 55">
                  <a:extLst>
                    <a:ext uri="{FF2B5EF4-FFF2-40B4-BE49-F238E27FC236}">
                      <a16:creationId xmlns:a16="http://schemas.microsoft.com/office/drawing/2014/main" id="{C2A1937D-BBC4-2895-254F-0681DB980E89}"/>
                    </a:ext>
                  </a:extLst>
                </p:cNvPr>
                <p:cNvSpPr/>
                <p:nvPr/>
              </p:nvSpPr>
              <p:spPr>
                <a:xfrm>
                  <a:off x="3261373" y="3859681"/>
                  <a:ext cx="3404933" cy="720000"/>
                </a:xfrm>
                <a:prstGeom prst="rect">
                  <a:avLst/>
                </a:prstGeom>
                <a:solidFill>
                  <a:schemeClr val="accent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000" tIns="70985" rIns="432000" bIns="70985" numCol="1" spcCol="1270" anchor="ctr" anchorCtr="0">
                  <a:noAutofit/>
                </a:bodyPr>
                <a:lstStyle/>
                <a:p>
                  <a:pPr defTabSz="577850">
                    <a:lnSpc>
                      <a:spcPct val="90000"/>
                    </a:lnSpc>
                    <a:spcBef>
                      <a:spcPct val="0"/>
                    </a:spcBef>
                    <a:spcAft>
                      <a:spcPct val="35000"/>
                    </a:spcAft>
                  </a:pPr>
                  <a:r>
                    <a:rPr lang="en-GB" sz="1300">
                      <a:solidFill>
                        <a:schemeClr val="bg1"/>
                      </a:solidFill>
                      <a:latin typeface="+mj-lt"/>
                    </a:rPr>
                    <a:t>Aggregating the risk analysis results from the risk assessments at entity level </a:t>
                  </a:r>
                </a:p>
              </p:txBody>
            </p:sp>
            <p:sp>
              <p:nvSpPr>
                <p:cNvPr id="63" name="Arrow: Down 62">
                  <a:extLst>
                    <a:ext uri="{FF2B5EF4-FFF2-40B4-BE49-F238E27FC236}">
                      <a16:creationId xmlns:a16="http://schemas.microsoft.com/office/drawing/2014/main" id="{5610BF79-F898-675F-E6C9-2C149EE85960}"/>
                    </a:ext>
                  </a:extLst>
                </p:cNvPr>
                <p:cNvSpPr/>
                <p:nvPr/>
              </p:nvSpPr>
              <p:spPr>
                <a:xfrm>
                  <a:off x="6124383" y="3860427"/>
                  <a:ext cx="410051" cy="478745"/>
                </a:xfrm>
                <a:prstGeom prst="downArrow">
                  <a:avLst>
                    <a:gd name="adj1" fmla="val 50000"/>
                    <a:gd name="adj2" fmla="val 71411"/>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 name="Group 34">
                <a:extLst>
                  <a:ext uri="{FF2B5EF4-FFF2-40B4-BE49-F238E27FC236}">
                    <a16:creationId xmlns:a16="http://schemas.microsoft.com/office/drawing/2014/main" id="{0BFF8878-40C3-5942-23AE-6D211059445C}"/>
                  </a:ext>
                </a:extLst>
              </p:cNvPr>
              <p:cNvGrpSpPr/>
              <p:nvPr/>
            </p:nvGrpSpPr>
            <p:grpSpPr>
              <a:xfrm>
                <a:off x="3261373" y="5022608"/>
                <a:ext cx="3404933" cy="596297"/>
                <a:chOff x="3261373" y="4714745"/>
                <a:chExt cx="3404933" cy="721520"/>
              </a:xfrm>
            </p:grpSpPr>
            <p:sp>
              <p:nvSpPr>
                <p:cNvPr id="54" name="Rectangle 53">
                  <a:extLst>
                    <a:ext uri="{FF2B5EF4-FFF2-40B4-BE49-F238E27FC236}">
                      <a16:creationId xmlns:a16="http://schemas.microsoft.com/office/drawing/2014/main" id="{5B33F866-1026-C76E-58F2-176AEAC91CA0}"/>
                    </a:ext>
                  </a:extLst>
                </p:cNvPr>
                <p:cNvSpPr/>
                <p:nvPr/>
              </p:nvSpPr>
              <p:spPr>
                <a:xfrm>
                  <a:off x="3261373" y="4716265"/>
                  <a:ext cx="3404933" cy="720000"/>
                </a:xfrm>
                <a:prstGeom prst="rect">
                  <a:avLst/>
                </a:prstGeom>
                <a:solidFill>
                  <a:schemeClr val="accent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000" tIns="70985" rIns="720000" bIns="70985" numCol="1" spcCol="1270" anchor="ctr" anchorCtr="0">
                  <a:noAutofit/>
                </a:bodyPr>
                <a:lstStyle/>
                <a:p>
                  <a:pPr marL="0" lvl="0" indent="0" algn="l" defTabSz="577850">
                    <a:lnSpc>
                      <a:spcPct val="90000"/>
                    </a:lnSpc>
                    <a:spcBef>
                      <a:spcPct val="0"/>
                    </a:spcBef>
                    <a:spcAft>
                      <a:spcPct val="35000"/>
                    </a:spcAft>
                    <a:buNone/>
                  </a:pPr>
                  <a:r>
                    <a:rPr lang="en-GB" sz="1300" b="0" i="0" kern="1200">
                      <a:solidFill>
                        <a:schemeClr val="bg1"/>
                      </a:solidFill>
                      <a:effectLst/>
                      <a:latin typeface="+mj-lt"/>
                    </a:rPr>
                    <a:t>Summarizing the information on cyberattacks and threats gathered</a:t>
                  </a:r>
                </a:p>
              </p:txBody>
            </p:sp>
            <p:sp>
              <p:nvSpPr>
                <p:cNvPr id="55" name="Arrow: Down 54">
                  <a:extLst>
                    <a:ext uri="{FF2B5EF4-FFF2-40B4-BE49-F238E27FC236}">
                      <a16:creationId xmlns:a16="http://schemas.microsoft.com/office/drawing/2014/main" id="{18F01BE3-A8D8-2E01-309C-F5E86F85E971}"/>
                    </a:ext>
                  </a:extLst>
                </p:cNvPr>
                <p:cNvSpPr/>
                <p:nvPr/>
              </p:nvSpPr>
              <p:spPr>
                <a:xfrm>
                  <a:off x="6124383" y="4714745"/>
                  <a:ext cx="410051" cy="478745"/>
                </a:xfrm>
                <a:prstGeom prst="downArrow">
                  <a:avLst>
                    <a:gd name="adj1" fmla="val 50000"/>
                    <a:gd name="adj2" fmla="val 71411"/>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1" name="Group 50">
                <a:extLst>
                  <a:ext uri="{FF2B5EF4-FFF2-40B4-BE49-F238E27FC236}">
                    <a16:creationId xmlns:a16="http://schemas.microsoft.com/office/drawing/2014/main" id="{8BB990D9-AEFB-110E-F84B-E867B020A046}"/>
                  </a:ext>
                </a:extLst>
              </p:cNvPr>
              <p:cNvGrpSpPr/>
              <p:nvPr/>
            </p:nvGrpSpPr>
            <p:grpSpPr>
              <a:xfrm>
                <a:off x="3261373" y="5702035"/>
                <a:ext cx="3404933" cy="595041"/>
                <a:chOff x="3261373" y="5572850"/>
                <a:chExt cx="3404933" cy="720000"/>
              </a:xfrm>
            </p:grpSpPr>
            <p:sp>
              <p:nvSpPr>
                <p:cNvPr id="52" name="Rectangle 51">
                  <a:extLst>
                    <a:ext uri="{FF2B5EF4-FFF2-40B4-BE49-F238E27FC236}">
                      <a16:creationId xmlns:a16="http://schemas.microsoft.com/office/drawing/2014/main" id="{1818A3C4-2967-9512-64C3-3285FF2267CF}"/>
                    </a:ext>
                  </a:extLst>
                </p:cNvPr>
                <p:cNvSpPr/>
                <p:nvPr/>
              </p:nvSpPr>
              <p:spPr>
                <a:xfrm>
                  <a:off x="3261373" y="5572850"/>
                  <a:ext cx="3404933" cy="720000"/>
                </a:xfrm>
                <a:prstGeom prst="rect">
                  <a:avLst/>
                </a:prstGeom>
                <a:solidFill>
                  <a:schemeClr val="accent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000" tIns="70985" rIns="720000" bIns="70985" numCol="1" spcCol="1270" anchor="ctr" anchorCtr="0">
                  <a:noAutofit/>
                </a:bodyPr>
                <a:lstStyle/>
                <a:p>
                  <a:pPr marL="0" lvl="0" indent="0" algn="l" defTabSz="577850">
                    <a:lnSpc>
                      <a:spcPct val="90000"/>
                    </a:lnSpc>
                    <a:spcBef>
                      <a:spcPct val="0"/>
                    </a:spcBef>
                    <a:spcAft>
                      <a:spcPct val="35000"/>
                    </a:spcAft>
                    <a:buNone/>
                  </a:pPr>
                  <a:r>
                    <a:rPr lang="en-US" sz="1300" b="0" i="0" kern="1200">
                      <a:solidFill>
                        <a:schemeClr val="bg1"/>
                      </a:solidFill>
                      <a:effectLst/>
                      <a:latin typeface="+mj-lt"/>
                    </a:rPr>
                    <a:t>Recommending additional cybersecurity controls</a:t>
                  </a:r>
                </a:p>
              </p:txBody>
            </p:sp>
            <p:sp>
              <p:nvSpPr>
                <p:cNvPr id="53" name="Arrow: Down 52">
                  <a:extLst>
                    <a:ext uri="{FF2B5EF4-FFF2-40B4-BE49-F238E27FC236}">
                      <a16:creationId xmlns:a16="http://schemas.microsoft.com/office/drawing/2014/main" id="{8F045600-37A3-1CB0-699B-56A9AEDD566A}"/>
                    </a:ext>
                  </a:extLst>
                </p:cNvPr>
                <p:cNvSpPr/>
                <p:nvPr/>
              </p:nvSpPr>
              <p:spPr>
                <a:xfrm>
                  <a:off x="6124383" y="5573596"/>
                  <a:ext cx="410051" cy="478745"/>
                </a:xfrm>
                <a:prstGeom prst="downArrow">
                  <a:avLst>
                    <a:gd name="adj1" fmla="val 50000"/>
                    <a:gd name="adj2" fmla="val 71411"/>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25" name="Group 24">
              <a:extLst>
                <a:ext uri="{FF2B5EF4-FFF2-40B4-BE49-F238E27FC236}">
                  <a16:creationId xmlns:a16="http://schemas.microsoft.com/office/drawing/2014/main" id="{A8CB82A2-BF32-47C8-A9A5-B4B78EEFB86C}"/>
                </a:ext>
              </a:extLst>
            </p:cNvPr>
            <p:cNvGrpSpPr/>
            <p:nvPr/>
          </p:nvGrpSpPr>
          <p:grpSpPr>
            <a:xfrm>
              <a:off x="2749093" y="3118624"/>
              <a:ext cx="3938565" cy="3190101"/>
              <a:chOff x="2749093" y="2893273"/>
              <a:chExt cx="3938565" cy="3190101"/>
            </a:xfrm>
          </p:grpSpPr>
          <p:grpSp>
            <p:nvGrpSpPr>
              <p:cNvPr id="26" name="Group 25">
                <a:extLst>
                  <a:ext uri="{FF2B5EF4-FFF2-40B4-BE49-F238E27FC236}">
                    <a16:creationId xmlns:a16="http://schemas.microsoft.com/office/drawing/2014/main" id="{287B35F0-F828-B14D-9B60-3994519D78C3}"/>
                  </a:ext>
                </a:extLst>
              </p:cNvPr>
              <p:cNvGrpSpPr/>
              <p:nvPr/>
            </p:nvGrpSpPr>
            <p:grpSpPr>
              <a:xfrm>
                <a:off x="2749093" y="2893273"/>
                <a:ext cx="3938565" cy="720000"/>
                <a:chOff x="2749093" y="1287338"/>
                <a:chExt cx="3938565" cy="720000"/>
              </a:xfrm>
            </p:grpSpPr>
            <p:sp>
              <p:nvSpPr>
                <p:cNvPr id="28" name="Rectangle 27">
                  <a:extLst>
                    <a:ext uri="{FF2B5EF4-FFF2-40B4-BE49-F238E27FC236}">
                      <a16:creationId xmlns:a16="http://schemas.microsoft.com/office/drawing/2014/main" id="{03BA8258-3C2B-92F7-AA48-E9D9F4AA9E8E}"/>
                    </a:ext>
                  </a:extLst>
                </p:cNvPr>
                <p:cNvSpPr/>
                <p:nvPr/>
              </p:nvSpPr>
              <p:spPr>
                <a:xfrm>
                  <a:off x="3339658" y="1473027"/>
                  <a:ext cx="3348000" cy="348621"/>
                </a:xfrm>
                <a:prstGeom prst="rect">
                  <a:avLst/>
                </a:prstGeom>
                <a:solidFill>
                  <a:schemeClr val="tx2"/>
                </a:solidFill>
                <a:ln>
                  <a:noFill/>
                </a:ln>
              </p:spPr>
              <p:style>
                <a:lnRef idx="2">
                  <a:schemeClr val="accent2">
                    <a:shade val="15000"/>
                  </a:schemeClr>
                </a:lnRef>
                <a:fillRef idx="1">
                  <a:schemeClr val="accent2"/>
                </a:fillRef>
                <a:effectRef idx="0">
                  <a:schemeClr val="accent2"/>
                </a:effectRef>
                <a:fontRef idx="minor">
                  <a:schemeClr val="lt1"/>
                </a:fontRef>
              </p:style>
              <p:txBody>
                <a:bodyPr lIns="180000" tIns="0" rIns="0" bIns="0" rtlCol="0" anchor="ctr"/>
                <a:lstStyle/>
                <a:p>
                  <a:r>
                    <a:rPr lang="en-GB" b="1" cap="all">
                      <a:solidFill>
                        <a:schemeClr val="bg1"/>
                      </a:solidFill>
                    </a:rPr>
                    <a:t>STEPS of the PROCESS</a:t>
                  </a:r>
                </a:p>
              </p:txBody>
            </p:sp>
            <p:sp>
              <p:nvSpPr>
                <p:cNvPr id="29" name="Oval 28">
                  <a:extLst>
                    <a:ext uri="{FF2B5EF4-FFF2-40B4-BE49-F238E27FC236}">
                      <a16:creationId xmlns:a16="http://schemas.microsoft.com/office/drawing/2014/main" id="{7841EDA2-D3D1-D9B7-6955-973EDB38EF9F}"/>
                    </a:ext>
                  </a:extLst>
                </p:cNvPr>
                <p:cNvSpPr/>
                <p:nvPr/>
              </p:nvSpPr>
              <p:spPr>
                <a:xfrm>
                  <a:off x="2749093" y="1287338"/>
                  <a:ext cx="720000" cy="720000"/>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Graphic 29">
                  <a:extLst>
                    <a:ext uri="{FF2B5EF4-FFF2-40B4-BE49-F238E27FC236}">
                      <a16:creationId xmlns:a16="http://schemas.microsoft.com/office/drawing/2014/main" id="{A781FF25-10E3-48E7-FBB4-57E99EA41C3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892265" y="1432806"/>
                  <a:ext cx="450109" cy="450109"/>
                </a:xfrm>
                <a:prstGeom prst="rect">
                  <a:avLst/>
                </a:prstGeom>
              </p:spPr>
            </p:pic>
          </p:grpSp>
          <p:cxnSp>
            <p:nvCxnSpPr>
              <p:cNvPr id="27" name="Straight Connector 26">
                <a:extLst>
                  <a:ext uri="{FF2B5EF4-FFF2-40B4-BE49-F238E27FC236}">
                    <a16:creationId xmlns:a16="http://schemas.microsoft.com/office/drawing/2014/main" id="{7335EDA0-42BB-E2E2-E98B-213F7040EBD3}"/>
                  </a:ext>
                </a:extLst>
              </p:cNvPr>
              <p:cNvCxnSpPr>
                <a:cxnSpLocks/>
              </p:cNvCxnSpPr>
              <p:nvPr/>
            </p:nvCxnSpPr>
            <p:spPr>
              <a:xfrm>
                <a:off x="3109093" y="3695359"/>
                <a:ext cx="0" cy="2388015"/>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grpSp>
      </p:grpSp>
      <p:grpSp>
        <p:nvGrpSpPr>
          <p:cNvPr id="66" name="Group 65">
            <a:extLst>
              <a:ext uri="{FF2B5EF4-FFF2-40B4-BE49-F238E27FC236}">
                <a16:creationId xmlns:a16="http://schemas.microsoft.com/office/drawing/2014/main" id="{1C5D0359-584F-21BC-4D50-CAC36E912560}"/>
              </a:ext>
            </a:extLst>
          </p:cNvPr>
          <p:cNvGrpSpPr/>
          <p:nvPr/>
        </p:nvGrpSpPr>
        <p:grpSpPr>
          <a:xfrm>
            <a:off x="6437772" y="1287338"/>
            <a:ext cx="6163967" cy="5005512"/>
            <a:chOff x="6437772" y="1287338"/>
            <a:chExt cx="6163967" cy="5005512"/>
          </a:xfrm>
        </p:grpSpPr>
        <p:cxnSp>
          <p:nvCxnSpPr>
            <p:cNvPr id="67" name="Straight Connector 66">
              <a:extLst>
                <a:ext uri="{FF2B5EF4-FFF2-40B4-BE49-F238E27FC236}">
                  <a16:creationId xmlns:a16="http://schemas.microsoft.com/office/drawing/2014/main" id="{FBF53EC4-1E38-925D-ECED-A9DFE2AF8830}"/>
                </a:ext>
              </a:extLst>
            </p:cNvPr>
            <p:cNvCxnSpPr/>
            <p:nvPr/>
          </p:nvCxnSpPr>
          <p:spPr>
            <a:xfrm>
              <a:off x="6812612" y="2104901"/>
              <a:ext cx="0" cy="4187949"/>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sp>
          <p:nvSpPr>
            <p:cNvPr id="68" name="TextBox 67">
              <a:extLst>
                <a:ext uri="{FF2B5EF4-FFF2-40B4-BE49-F238E27FC236}">
                  <a16:creationId xmlns:a16="http://schemas.microsoft.com/office/drawing/2014/main" id="{21CF6608-33A7-1AA3-1150-A571D97CF5F2}"/>
                </a:ext>
              </a:extLst>
            </p:cNvPr>
            <p:cNvSpPr txBox="1"/>
            <p:nvPr/>
          </p:nvSpPr>
          <p:spPr>
            <a:xfrm>
              <a:off x="6824324" y="2124067"/>
              <a:ext cx="5777415" cy="338554"/>
            </a:xfrm>
            <a:prstGeom prst="rect">
              <a:avLst/>
            </a:prstGeom>
            <a:noFill/>
          </p:spPr>
          <p:txBody>
            <a:bodyPr wrap="square">
              <a:spAutoFit/>
            </a:bodyPr>
            <a:lstStyle/>
            <a:p>
              <a:r>
                <a:rPr lang="en-GB" sz="1600" b="1"/>
                <a:t>Member state cybersecurity risk assessment report:</a:t>
              </a:r>
            </a:p>
          </p:txBody>
        </p:sp>
        <p:sp>
          <p:nvSpPr>
            <p:cNvPr id="69" name="CasellaDiTesto 93">
              <a:extLst>
                <a:ext uri="{FF2B5EF4-FFF2-40B4-BE49-F238E27FC236}">
                  <a16:creationId xmlns:a16="http://schemas.microsoft.com/office/drawing/2014/main" id="{E5083CE1-9100-BEB6-D550-4E39766BF1A8}"/>
                </a:ext>
              </a:extLst>
            </p:cNvPr>
            <p:cNvSpPr txBox="1"/>
            <p:nvPr/>
          </p:nvSpPr>
          <p:spPr>
            <a:xfrm>
              <a:off x="6989427" y="2569087"/>
              <a:ext cx="4651711" cy="3354765"/>
            </a:xfrm>
            <a:prstGeom prst="rect">
              <a:avLst/>
            </a:prstGeom>
            <a:noFill/>
          </p:spPr>
          <p:txBody>
            <a:bodyPr wrap="square" lIns="0">
              <a:spAutoFit/>
            </a:bodyPr>
            <a:lstStyle/>
            <a:p>
              <a:pPr>
                <a:spcBef>
                  <a:spcPts val="200"/>
                </a:spcBef>
                <a:spcAft>
                  <a:spcPts val="200"/>
                </a:spcAft>
                <a:tabLst>
                  <a:tab pos="899795" algn="l"/>
                </a:tabLst>
              </a:pPr>
              <a:r>
                <a:rPr lang="en-GB" sz="1600"/>
                <a:t>For each high-impact and critical-impact business process:</a:t>
              </a:r>
            </a:p>
            <a:p>
              <a:pPr marL="182563" indent="-182563">
                <a:spcBef>
                  <a:spcPts val="200"/>
                </a:spcBef>
                <a:spcAft>
                  <a:spcPts val="200"/>
                </a:spcAft>
                <a:buFont typeface="Arial" panose="020B0604020202020204" pitchFamily="34" charset="0"/>
                <a:buChar char="•"/>
                <a:tabLst>
                  <a:tab pos="899795" algn="l"/>
                </a:tabLst>
              </a:pPr>
              <a:r>
                <a:rPr lang="en-GB" sz="1600" b="1"/>
                <a:t>Implementation status </a:t>
              </a:r>
              <a:r>
                <a:rPr lang="en-GB" sz="1600"/>
                <a:t>of minimum and advanced cybersecurity controls</a:t>
              </a:r>
            </a:p>
            <a:p>
              <a:pPr marL="182563" indent="-182563">
                <a:spcBef>
                  <a:spcPts val="200"/>
                </a:spcBef>
                <a:spcAft>
                  <a:spcPts val="200"/>
                </a:spcAft>
                <a:buFont typeface="Arial" panose="020B0604020202020204" pitchFamily="34" charset="0"/>
                <a:buChar char="•"/>
                <a:tabLst>
                  <a:tab pos="899795" algn="l"/>
                </a:tabLst>
              </a:pPr>
              <a:r>
                <a:rPr lang="en-GB" sz="1600" b="1"/>
                <a:t>Cyberattacks</a:t>
              </a:r>
              <a:r>
                <a:rPr lang="en-GB" sz="1600"/>
                <a:t> reported in the previous three years</a:t>
              </a:r>
            </a:p>
            <a:p>
              <a:pPr marL="182563" indent="-182563">
                <a:spcBef>
                  <a:spcPts val="200"/>
                </a:spcBef>
                <a:spcAft>
                  <a:spcPts val="200"/>
                </a:spcAft>
                <a:buFont typeface="Arial" panose="020B0604020202020204" pitchFamily="34" charset="0"/>
                <a:buChar char="•"/>
                <a:tabLst>
                  <a:tab pos="899795" algn="l"/>
                </a:tabLst>
              </a:pPr>
              <a:r>
                <a:rPr lang="en-GB" sz="1600"/>
                <a:t>Summary of the </a:t>
              </a:r>
              <a:r>
                <a:rPr lang="en-GB" sz="1600" b="1"/>
                <a:t>cyber threat </a:t>
              </a:r>
              <a:r>
                <a:rPr lang="en-GB" sz="1600"/>
                <a:t>information</a:t>
              </a:r>
            </a:p>
            <a:p>
              <a:pPr marL="182563" indent="-182563">
                <a:spcBef>
                  <a:spcPts val="200"/>
                </a:spcBef>
                <a:spcAft>
                  <a:spcPts val="200"/>
                </a:spcAft>
                <a:buFont typeface="Arial" panose="020B0604020202020204" pitchFamily="34" charset="0"/>
                <a:buChar char="•"/>
                <a:tabLst>
                  <a:tab pos="899795" algn="l"/>
                </a:tabLst>
              </a:pPr>
              <a:r>
                <a:rPr lang="en-GB" sz="1600" b="1"/>
                <a:t>Estimate of the risks </a:t>
              </a:r>
              <a:r>
                <a:rPr lang="en-GB" sz="1600"/>
                <a:t>of a compromise of the confidentiality, integrity and availability for information and relevant assets</a:t>
              </a:r>
            </a:p>
            <a:p>
              <a:pPr marL="182563" indent="-182563">
                <a:spcBef>
                  <a:spcPts val="200"/>
                </a:spcBef>
                <a:spcAft>
                  <a:spcPts val="200"/>
                </a:spcAft>
                <a:buFont typeface="Arial" panose="020B0604020202020204" pitchFamily="34" charset="0"/>
                <a:buChar char="•"/>
                <a:tabLst>
                  <a:tab pos="899795" algn="l"/>
                </a:tabLst>
              </a:pPr>
              <a:r>
                <a:rPr lang="en-GB" sz="1600" b="1"/>
                <a:t>Additional entities </a:t>
              </a:r>
              <a:r>
                <a:rPr lang="en-GB" sz="1600"/>
                <a:t>identified as high-impact or critical-impact</a:t>
              </a:r>
            </a:p>
            <a:p>
              <a:pPr marL="182563" indent="-182563">
                <a:spcBef>
                  <a:spcPts val="200"/>
                </a:spcBef>
                <a:spcAft>
                  <a:spcPts val="200"/>
                </a:spcAft>
                <a:buFont typeface="Arial" panose="020B0604020202020204" pitchFamily="34" charset="0"/>
                <a:buChar char="•"/>
                <a:tabLst>
                  <a:tab pos="899795" algn="l"/>
                </a:tabLst>
              </a:pPr>
              <a:endParaRPr lang="en-GB" sz="1600"/>
            </a:p>
          </p:txBody>
        </p:sp>
        <p:grpSp>
          <p:nvGrpSpPr>
            <p:cNvPr id="84" name="Group 83">
              <a:extLst>
                <a:ext uri="{FF2B5EF4-FFF2-40B4-BE49-F238E27FC236}">
                  <a16:creationId xmlns:a16="http://schemas.microsoft.com/office/drawing/2014/main" id="{F18CE875-B29C-E04F-73FF-D3361C69BC4D}"/>
                </a:ext>
              </a:extLst>
            </p:cNvPr>
            <p:cNvGrpSpPr/>
            <p:nvPr/>
          </p:nvGrpSpPr>
          <p:grpSpPr>
            <a:xfrm>
              <a:off x="6437772" y="1287338"/>
              <a:ext cx="5382754" cy="720000"/>
              <a:chOff x="6437772" y="1287338"/>
              <a:chExt cx="5382754" cy="720000"/>
            </a:xfrm>
          </p:grpSpPr>
          <p:sp>
            <p:nvSpPr>
              <p:cNvPr id="87" name="Rectangle 86">
                <a:extLst>
                  <a:ext uri="{FF2B5EF4-FFF2-40B4-BE49-F238E27FC236}">
                    <a16:creationId xmlns:a16="http://schemas.microsoft.com/office/drawing/2014/main" id="{624E96D1-25E6-47C2-78D4-3707335719EC}"/>
                  </a:ext>
                </a:extLst>
              </p:cNvPr>
              <p:cNvSpPr/>
              <p:nvPr/>
            </p:nvSpPr>
            <p:spPr>
              <a:xfrm>
                <a:off x="7028336" y="1473027"/>
                <a:ext cx="4792190" cy="348621"/>
              </a:xfrm>
              <a:prstGeom prst="rect">
                <a:avLst/>
              </a:prstGeom>
              <a:solidFill>
                <a:schemeClr val="tx2"/>
              </a:solidFill>
              <a:ln>
                <a:noFill/>
              </a:ln>
            </p:spPr>
            <p:style>
              <a:lnRef idx="2">
                <a:schemeClr val="accent2">
                  <a:shade val="15000"/>
                </a:schemeClr>
              </a:lnRef>
              <a:fillRef idx="1">
                <a:schemeClr val="accent2"/>
              </a:fillRef>
              <a:effectRef idx="0">
                <a:schemeClr val="accent2"/>
              </a:effectRef>
              <a:fontRef idx="minor">
                <a:schemeClr val="lt1"/>
              </a:fontRef>
            </p:style>
            <p:txBody>
              <a:bodyPr lIns="180000" tIns="0" rIns="0" bIns="0" rtlCol="0" anchor="ctr"/>
              <a:lstStyle/>
              <a:p>
                <a:r>
                  <a:rPr lang="en-GB" b="1" cap="all">
                    <a:solidFill>
                      <a:schemeClr val="bg1"/>
                    </a:solidFill>
                  </a:rPr>
                  <a:t>Outcome</a:t>
                </a:r>
                <a:endParaRPr lang="en-NL" b="1" cap="all">
                  <a:solidFill>
                    <a:schemeClr val="bg1"/>
                  </a:solidFill>
                </a:endParaRPr>
              </a:p>
            </p:txBody>
          </p:sp>
          <p:sp>
            <p:nvSpPr>
              <p:cNvPr id="90" name="Oval 89">
                <a:extLst>
                  <a:ext uri="{FF2B5EF4-FFF2-40B4-BE49-F238E27FC236}">
                    <a16:creationId xmlns:a16="http://schemas.microsoft.com/office/drawing/2014/main" id="{6AC3C6DA-8338-99AF-17EB-42987458E2A6}"/>
                  </a:ext>
                </a:extLst>
              </p:cNvPr>
              <p:cNvSpPr/>
              <p:nvPr/>
            </p:nvSpPr>
            <p:spPr>
              <a:xfrm>
                <a:off x="6437772" y="1287338"/>
                <a:ext cx="720000" cy="720000"/>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1" name="Graphic 90">
                <a:extLst>
                  <a:ext uri="{FF2B5EF4-FFF2-40B4-BE49-F238E27FC236}">
                    <a16:creationId xmlns:a16="http://schemas.microsoft.com/office/drawing/2014/main" id="{61805150-3E2F-ADEE-D5B1-33F14310024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581174" y="1382713"/>
                <a:ext cx="486301" cy="486301"/>
              </a:xfrm>
              <a:prstGeom prst="rect">
                <a:avLst/>
              </a:prstGeom>
            </p:spPr>
          </p:pic>
        </p:grpSp>
      </p:grpSp>
    </p:spTree>
    <p:extLst>
      <p:ext uri="{BB962C8B-B14F-4D97-AF65-F5344CB8AC3E}">
        <p14:creationId xmlns:p14="http://schemas.microsoft.com/office/powerpoint/2010/main" val="768952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B5A5E-A56C-211F-9321-4272F114F1CC}"/>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E1ADD0B5-66B1-9FFA-7546-22E33ED2E25F}"/>
              </a:ext>
            </a:extLst>
          </p:cNvPr>
          <p:cNvGrpSpPr/>
          <p:nvPr/>
        </p:nvGrpSpPr>
        <p:grpSpPr>
          <a:xfrm>
            <a:off x="371475" y="1287338"/>
            <a:ext cx="2637892" cy="2334702"/>
            <a:chOff x="371475" y="1287338"/>
            <a:chExt cx="2637892" cy="2334702"/>
          </a:xfrm>
        </p:grpSpPr>
        <p:grpSp>
          <p:nvGrpSpPr>
            <p:cNvPr id="13" name="Group 12">
              <a:extLst>
                <a:ext uri="{FF2B5EF4-FFF2-40B4-BE49-F238E27FC236}">
                  <a16:creationId xmlns:a16="http://schemas.microsoft.com/office/drawing/2014/main" id="{999E626F-6A60-D0AC-7A34-1F0FC70EF7A4}"/>
                </a:ext>
              </a:extLst>
            </p:cNvPr>
            <p:cNvGrpSpPr/>
            <p:nvPr/>
          </p:nvGrpSpPr>
          <p:grpSpPr>
            <a:xfrm>
              <a:off x="371475" y="1287338"/>
              <a:ext cx="2560483" cy="2334702"/>
              <a:chOff x="371475" y="1287338"/>
              <a:chExt cx="2560483" cy="2334702"/>
            </a:xfrm>
          </p:grpSpPr>
          <p:grpSp>
            <p:nvGrpSpPr>
              <p:cNvPr id="19" name="Group 18">
                <a:extLst>
                  <a:ext uri="{FF2B5EF4-FFF2-40B4-BE49-F238E27FC236}">
                    <a16:creationId xmlns:a16="http://schemas.microsoft.com/office/drawing/2014/main" id="{64D44E77-BC9A-829B-99CF-E14408C23AD8}"/>
                  </a:ext>
                </a:extLst>
              </p:cNvPr>
              <p:cNvGrpSpPr/>
              <p:nvPr/>
            </p:nvGrpSpPr>
            <p:grpSpPr>
              <a:xfrm>
                <a:off x="371475" y="1287338"/>
                <a:ext cx="2560483" cy="720000"/>
                <a:chOff x="371475" y="1287338"/>
                <a:chExt cx="2560483" cy="720000"/>
              </a:xfrm>
            </p:grpSpPr>
            <p:sp>
              <p:nvSpPr>
                <p:cNvPr id="21" name="Rectangle 20">
                  <a:extLst>
                    <a:ext uri="{FF2B5EF4-FFF2-40B4-BE49-F238E27FC236}">
                      <a16:creationId xmlns:a16="http://schemas.microsoft.com/office/drawing/2014/main" id="{B19D176A-AF63-D0B9-D623-A22AC39F75B7}"/>
                    </a:ext>
                  </a:extLst>
                </p:cNvPr>
                <p:cNvSpPr/>
                <p:nvPr/>
              </p:nvSpPr>
              <p:spPr>
                <a:xfrm>
                  <a:off x="962039" y="1473029"/>
                  <a:ext cx="1969919" cy="348621"/>
                </a:xfrm>
                <a:prstGeom prst="rect">
                  <a:avLst/>
                </a:prstGeom>
                <a:solidFill>
                  <a:schemeClr val="tx2"/>
                </a:solidFill>
                <a:ln>
                  <a:noFill/>
                </a:ln>
              </p:spPr>
              <p:style>
                <a:lnRef idx="2">
                  <a:schemeClr val="accent2">
                    <a:shade val="15000"/>
                  </a:schemeClr>
                </a:lnRef>
                <a:fillRef idx="1">
                  <a:schemeClr val="accent2"/>
                </a:fillRef>
                <a:effectRef idx="0">
                  <a:schemeClr val="accent2"/>
                </a:effectRef>
                <a:fontRef idx="minor">
                  <a:schemeClr val="lt1"/>
                </a:fontRef>
              </p:style>
              <p:txBody>
                <a:bodyPr lIns="180000" tIns="0" rIns="0" bIns="0" rtlCol="0" anchor="ctr"/>
                <a:lstStyle/>
                <a:p>
                  <a:r>
                    <a:rPr lang="en-GB" b="1" cap="all">
                      <a:solidFill>
                        <a:schemeClr val="bg1"/>
                      </a:solidFill>
                    </a:rPr>
                    <a:t>Timeline</a:t>
                  </a:r>
                  <a:endParaRPr lang="en-NL" b="1" cap="all">
                    <a:solidFill>
                      <a:schemeClr val="bg1"/>
                    </a:solidFill>
                  </a:endParaRPr>
                </a:p>
              </p:txBody>
            </p:sp>
            <p:sp>
              <p:nvSpPr>
                <p:cNvPr id="22" name="Oval 21">
                  <a:extLst>
                    <a:ext uri="{FF2B5EF4-FFF2-40B4-BE49-F238E27FC236}">
                      <a16:creationId xmlns:a16="http://schemas.microsoft.com/office/drawing/2014/main" id="{E2BB693D-E7A8-7F01-A284-96E86FBA2B87}"/>
                    </a:ext>
                  </a:extLst>
                </p:cNvPr>
                <p:cNvSpPr/>
                <p:nvPr/>
              </p:nvSpPr>
              <p:spPr>
                <a:xfrm>
                  <a:off x="371475" y="1287338"/>
                  <a:ext cx="720000" cy="720000"/>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f</a:t>
                  </a:r>
                </a:p>
              </p:txBody>
            </p:sp>
          </p:grpSp>
          <p:cxnSp>
            <p:nvCxnSpPr>
              <p:cNvPr id="20" name="Straight Connector 19">
                <a:extLst>
                  <a:ext uri="{FF2B5EF4-FFF2-40B4-BE49-F238E27FC236}">
                    <a16:creationId xmlns:a16="http://schemas.microsoft.com/office/drawing/2014/main" id="{B20C7B56-2BC1-AD05-ED8D-3CAD2D61C355}"/>
                  </a:ext>
                </a:extLst>
              </p:cNvPr>
              <p:cNvCxnSpPr>
                <a:cxnSpLocks/>
              </p:cNvCxnSpPr>
              <p:nvPr/>
            </p:nvCxnSpPr>
            <p:spPr>
              <a:xfrm>
                <a:off x="704681" y="2104901"/>
                <a:ext cx="0" cy="1517139"/>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grpSp>
        <p:pic>
          <p:nvPicPr>
            <p:cNvPr id="14" name="Graphic 13">
              <a:extLst>
                <a:ext uri="{FF2B5EF4-FFF2-40B4-BE49-F238E27FC236}">
                  <a16:creationId xmlns:a16="http://schemas.microsoft.com/office/drawing/2014/main" id="{DF256344-07DC-A013-E9BC-D021C4C15F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1963" y="1423866"/>
              <a:ext cx="442092" cy="442092"/>
            </a:xfrm>
            <a:prstGeom prst="rect">
              <a:avLst/>
            </a:prstGeom>
          </p:spPr>
        </p:pic>
        <p:sp>
          <p:nvSpPr>
            <p:cNvPr id="15" name="TextBox 14">
              <a:extLst>
                <a:ext uri="{FF2B5EF4-FFF2-40B4-BE49-F238E27FC236}">
                  <a16:creationId xmlns:a16="http://schemas.microsoft.com/office/drawing/2014/main" id="{36526DA8-CB83-2E7B-3A95-1FD7B5C48E82}"/>
                </a:ext>
              </a:extLst>
            </p:cNvPr>
            <p:cNvSpPr txBox="1"/>
            <p:nvPr/>
          </p:nvSpPr>
          <p:spPr>
            <a:xfrm>
              <a:off x="796062" y="2124067"/>
              <a:ext cx="2213305" cy="830997"/>
            </a:xfrm>
            <a:prstGeom prst="rect">
              <a:avLst/>
            </a:prstGeom>
            <a:noFill/>
          </p:spPr>
          <p:txBody>
            <a:bodyPr wrap="square">
              <a:spAutoFit/>
            </a:bodyPr>
            <a:lstStyle/>
            <a:p>
              <a:r>
                <a:rPr lang="en-GB" sz="1600" b="1"/>
                <a:t>Mid-December 2030</a:t>
              </a:r>
            </a:p>
            <a:p>
              <a:r>
                <a:rPr lang="en-GB" sz="1600" b="1"/>
                <a:t> </a:t>
              </a:r>
            </a:p>
            <a:p>
              <a:r>
                <a:rPr lang="en-GB" sz="1600" b="1"/>
                <a:t>Every 3 years</a:t>
              </a:r>
            </a:p>
          </p:txBody>
        </p:sp>
      </p:grpSp>
      <p:sp>
        <p:nvSpPr>
          <p:cNvPr id="6" name="Title 5">
            <a:extLst>
              <a:ext uri="{FF2B5EF4-FFF2-40B4-BE49-F238E27FC236}">
                <a16:creationId xmlns:a16="http://schemas.microsoft.com/office/drawing/2014/main" id="{794B24B6-AC49-BCC5-BAAF-A88B4D2AAAA1}"/>
              </a:ext>
            </a:extLst>
          </p:cNvPr>
          <p:cNvSpPr>
            <a:spLocks noGrp="1"/>
          </p:cNvSpPr>
          <p:nvPr>
            <p:ph type="title"/>
          </p:nvPr>
        </p:nvSpPr>
        <p:spPr/>
        <p:txBody>
          <a:bodyPr anchor="t">
            <a:noAutofit/>
          </a:bodyPr>
          <a:lstStyle/>
          <a:p>
            <a:r>
              <a:rPr lang="en-GB" dirty="0"/>
              <a:t>Regional cybersecurity risk assessment (Art. 21)</a:t>
            </a:r>
            <a:endParaRPr lang="en-NL" dirty="0"/>
          </a:p>
        </p:txBody>
      </p:sp>
      <p:sp>
        <p:nvSpPr>
          <p:cNvPr id="3" name="Slide Number Placeholder 2">
            <a:extLst>
              <a:ext uri="{FF2B5EF4-FFF2-40B4-BE49-F238E27FC236}">
                <a16:creationId xmlns:a16="http://schemas.microsoft.com/office/drawing/2014/main" id="{198B6C38-0A36-8C43-4C83-A84A29A59788}"/>
              </a:ext>
            </a:extLst>
          </p:cNvPr>
          <p:cNvSpPr>
            <a:spLocks noGrp="1"/>
          </p:cNvSpPr>
          <p:nvPr>
            <p:ph type="sldNum" sz="quarter" idx="12"/>
          </p:nvPr>
        </p:nvSpPr>
        <p:spPr/>
        <p:txBody>
          <a:bodyPr/>
          <a:lstStyle/>
          <a:p>
            <a:fld id="{2557C461-8C51-4D9D-8FC8-E809BEA51BC7}" type="slidenum">
              <a:rPr lang="en-GB" smtClean="0"/>
              <a:t>18</a:t>
            </a:fld>
            <a:endParaRPr lang="en-GB"/>
          </a:p>
        </p:txBody>
      </p:sp>
      <p:grpSp>
        <p:nvGrpSpPr>
          <p:cNvPr id="4" name="Group 3">
            <a:extLst>
              <a:ext uri="{FF2B5EF4-FFF2-40B4-BE49-F238E27FC236}">
                <a16:creationId xmlns:a16="http://schemas.microsoft.com/office/drawing/2014/main" id="{D86076B8-12DD-B500-8D66-C85DE666A40A}"/>
              </a:ext>
            </a:extLst>
          </p:cNvPr>
          <p:cNvGrpSpPr/>
          <p:nvPr/>
        </p:nvGrpSpPr>
        <p:grpSpPr>
          <a:xfrm>
            <a:off x="371475" y="3729325"/>
            <a:ext cx="2737616" cy="2579400"/>
            <a:chOff x="371475" y="3729325"/>
            <a:chExt cx="2737616" cy="2579400"/>
          </a:xfrm>
        </p:grpSpPr>
        <p:sp>
          <p:nvSpPr>
            <p:cNvPr id="5" name="Rectangle 4">
              <a:extLst>
                <a:ext uri="{FF2B5EF4-FFF2-40B4-BE49-F238E27FC236}">
                  <a16:creationId xmlns:a16="http://schemas.microsoft.com/office/drawing/2014/main" id="{D4808252-D10B-64AD-8DCB-AF6F840E3A85}"/>
                </a:ext>
              </a:extLst>
            </p:cNvPr>
            <p:cNvSpPr/>
            <p:nvPr/>
          </p:nvSpPr>
          <p:spPr>
            <a:xfrm>
              <a:off x="962040" y="3915014"/>
              <a:ext cx="2147051" cy="348621"/>
            </a:xfrm>
            <a:prstGeom prst="rect">
              <a:avLst/>
            </a:prstGeom>
            <a:solidFill>
              <a:schemeClr val="tx2"/>
            </a:solidFill>
            <a:ln>
              <a:noFill/>
            </a:ln>
          </p:spPr>
          <p:style>
            <a:lnRef idx="2">
              <a:schemeClr val="accent2">
                <a:shade val="15000"/>
              </a:schemeClr>
            </a:lnRef>
            <a:fillRef idx="1">
              <a:schemeClr val="accent2"/>
            </a:fillRef>
            <a:effectRef idx="0">
              <a:schemeClr val="accent2"/>
            </a:effectRef>
            <a:fontRef idx="minor">
              <a:schemeClr val="lt1"/>
            </a:fontRef>
          </p:style>
          <p:txBody>
            <a:bodyPr lIns="180000" tIns="0" rIns="0" bIns="0" rtlCol="0" anchor="ctr"/>
            <a:lstStyle/>
            <a:p>
              <a:r>
                <a:rPr lang="en-GB" b="1" cap="all">
                  <a:solidFill>
                    <a:schemeClr val="bg1"/>
                  </a:solidFill>
                </a:rPr>
                <a:t>responsible</a:t>
              </a:r>
              <a:endParaRPr lang="en-NL" b="1" cap="all">
                <a:solidFill>
                  <a:schemeClr val="bg1"/>
                </a:solidFill>
              </a:endParaRPr>
            </a:p>
          </p:txBody>
        </p:sp>
        <p:sp>
          <p:nvSpPr>
            <p:cNvPr id="7" name="Oval 6">
              <a:extLst>
                <a:ext uri="{FF2B5EF4-FFF2-40B4-BE49-F238E27FC236}">
                  <a16:creationId xmlns:a16="http://schemas.microsoft.com/office/drawing/2014/main" id="{0F6D63BB-BAEB-0537-16EA-574BCB696B0B}"/>
                </a:ext>
              </a:extLst>
            </p:cNvPr>
            <p:cNvSpPr/>
            <p:nvPr/>
          </p:nvSpPr>
          <p:spPr>
            <a:xfrm>
              <a:off x="371475" y="3729325"/>
              <a:ext cx="720000" cy="720000"/>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a:extLst>
                <a:ext uri="{FF2B5EF4-FFF2-40B4-BE49-F238E27FC236}">
                  <a16:creationId xmlns:a16="http://schemas.microsoft.com/office/drawing/2014/main" id="{B018F277-66B2-1509-4CC5-8E18B13448C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4898" y="3821668"/>
              <a:ext cx="486301" cy="486301"/>
            </a:xfrm>
            <a:prstGeom prst="rect">
              <a:avLst/>
            </a:prstGeom>
          </p:spPr>
        </p:pic>
        <p:cxnSp>
          <p:nvCxnSpPr>
            <p:cNvPr id="9" name="Straight Connector 8">
              <a:extLst>
                <a:ext uri="{FF2B5EF4-FFF2-40B4-BE49-F238E27FC236}">
                  <a16:creationId xmlns:a16="http://schemas.microsoft.com/office/drawing/2014/main" id="{92F6D470-CB02-E263-02F1-2E8B2B41AC62}"/>
                </a:ext>
              </a:extLst>
            </p:cNvPr>
            <p:cNvCxnSpPr>
              <a:cxnSpLocks/>
            </p:cNvCxnSpPr>
            <p:nvPr/>
          </p:nvCxnSpPr>
          <p:spPr>
            <a:xfrm>
              <a:off x="704681" y="4537549"/>
              <a:ext cx="0" cy="1771176"/>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9A9BA0F6-73FC-70C9-3430-D9B768D01C3F}"/>
                </a:ext>
              </a:extLst>
            </p:cNvPr>
            <p:cNvSpPr txBox="1"/>
            <p:nvPr/>
          </p:nvSpPr>
          <p:spPr>
            <a:xfrm>
              <a:off x="704681" y="4592140"/>
              <a:ext cx="2404407" cy="1384995"/>
            </a:xfrm>
            <a:prstGeom prst="rect">
              <a:avLst/>
            </a:prstGeom>
            <a:noFill/>
          </p:spPr>
          <p:txBody>
            <a:bodyPr wrap="square">
              <a:spAutoFit/>
            </a:bodyPr>
            <a:lstStyle/>
            <a:p>
              <a:pPr marL="182563" indent="-182563">
                <a:buFont typeface="Arial" panose="020B0604020202020204" pitchFamily="34" charset="0"/>
                <a:buChar char="•"/>
              </a:pPr>
              <a:r>
                <a:rPr lang="en-GB" sz="1400"/>
                <a:t>TSOs (with ENTSO-E)</a:t>
              </a:r>
            </a:p>
            <a:p>
              <a:pPr marL="182563" indent="-182563">
                <a:buFont typeface="Arial" panose="020B0604020202020204" pitchFamily="34" charset="0"/>
                <a:buChar char="•"/>
              </a:pPr>
              <a:r>
                <a:rPr lang="en-GB" sz="1400"/>
                <a:t>in cooperation with DSO Entity </a:t>
              </a:r>
            </a:p>
            <a:p>
              <a:pPr marL="182563" indent="-182563">
                <a:buFont typeface="Arial" panose="020B0604020202020204" pitchFamily="34" charset="0"/>
                <a:buChar char="•"/>
              </a:pPr>
              <a:r>
                <a:rPr lang="en-GB" sz="1400"/>
                <a:t>in consultation with relevant Regional Coordination Centre</a:t>
              </a:r>
            </a:p>
          </p:txBody>
        </p:sp>
      </p:grpSp>
      <p:grpSp>
        <p:nvGrpSpPr>
          <p:cNvPr id="11" name="Group 10">
            <a:extLst>
              <a:ext uri="{FF2B5EF4-FFF2-40B4-BE49-F238E27FC236}">
                <a16:creationId xmlns:a16="http://schemas.microsoft.com/office/drawing/2014/main" id="{31BA0AD7-C386-E029-EEA8-D84249510FF1}"/>
              </a:ext>
            </a:extLst>
          </p:cNvPr>
          <p:cNvGrpSpPr/>
          <p:nvPr/>
        </p:nvGrpSpPr>
        <p:grpSpPr>
          <a:xfrm>
            <a:off x="2749093" y="1267359"/>
            <a:ext cx="3938565" cy="5041366"/>
            <a:chOff x="2749093" y="1267359"/>
            <a:chExt cx="3938565" cy="5041366"/>
          </a:xfrm>
        </p:grpSpPr>
        <p:sp>
          <p:nvSpPr>
            <p:cNvPr id="17" name="Rectangle 16">
              <a:extLst>
                <a:ext uri="{FF2B5EF4-FFF2-40B4-BE49-F238E27FC236}">
                  <a16:creationId xmlns:a16="http://schemas.microsoft.com/office/drawing/2014/main" id="{86387AEF-52AF-6F95-E42D-B7AE89A4FB30}"/>
                </a:ext>
              </a:extLst>
            </p:cNvPr>
            <p:cNvSpPr/>
            <p:nvPr/>
          </p:nvSpPr>
          <p:spPr>
            <a:xfrm>
              <a:off x="3261373" y="2134106"/>
              <a:ext cx="3404933" cy="720000"/>
            </a:xfrm>
            <a:prstGeom prst="rect">
              <a:avLst/>
            </a:prstGeom>
            <a:solidFill>
              <a:schemeClr val="accent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000" tIns="70985" rIns="828000" bIns="70985" numCol="1" spcCol="1270" anchor="ctr" anchorCtr="0">
              <a:noAutofit/>
            </a:bodyPr>
            <a:lstStyle/>
            <a:p>
              <a:pPr defTabSz="577850">
                <a:lnSpc>
                  <a:spcPct val="90000"/>
                </a:lnSpc>
                <a:spcBef>
                  <a:spcPct val="0"/>
                </a:spcBef>
                <a:spcAft>
                  <a:spcPct val="35000"/>
                </a:spcAft>
              </a:pPr>
              <a:r>
                <a:rPr lang="en-GB" sz="1300">
                  <a:solidFill>
                    <a:schemeClr val="bg1"/>
                  </a:solidFill>
                  <a:latin typeface="+mj-lt"/>
                </a:rPr>
                <a:t>Aggregating the risk analysis derived from the member state RCA</a:t>
              </a:r>
            </a:p>
          </p:txBody>
        </p:sp>
        <p:sp>
          <p:nvSpPr>
            <p:cNvPr id="18" name="Arrow: Down 17">
              <a:extLst>
                <a:ext uri="{FF2B5EF4-FFF2-40B4-BE49-F238E27FC236}">
                  <a16:creationId xmlns:a16="http://schemas.microsoft.com/office/drawing/2014/main" id="{EC3A6E14-1E74-6675-B043-29FA56D956B3}"/>
                </a:ext>
              </a:extLst>
            </p:cNvPr>
            <p:cNvSpPr/>
            <p:nvPr/>
          </p:nvSpPr>
          <p:spPr>
            <a:xfrm>
              <a:off x="5930948" y="2134106"/>
              <a:ext cx="532225" cy="599904"/>
            </a:xfrm>
            <a:prstGeom prst="downArrow">
              <a:avLst>
                <a:gd name="adj1" fmla="val 50000"/>
                <a:gd name="adj2" fmla="val 71411"/>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30070676-CCA9-9692-E73C-E1C8DDD36174}"/>
                </a:ext>
              </a:extLst>
            </p:cNvPr>
            <p:cNvSpPr/>
            <p:nvPr/>
          </p:nvSpPr>
          <p:spPr>
            <a:xfrm>
              <a:off x="3261373" y="2993376"/>
              <a:ext cx="3404933" cy="720000"/>
            </a:xfrm>
            <a:prstGeom prst="rect">
              <a:avLst/>
            </a:prstGeom>
            <a:solidFill>
              <a:schemeClr val="accent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000" tIns="70985" rIns="828000" bIns="70985" numCol="1" spcCol="1270" anchor="ctr" anchorCtr="0">
              <a:noAutofit/>
            </a:bodyPr>
            <a:lstStyle/>
            <a:p>
              <a:pPr defTabSz="577850">
                <a:lnSpc>
                  <a:spcPct val="90000"/>
                </a:lnSpc>
                <a:spcBef>
                  <a:spcPct val="0"/>
                </a:spcBef>
                <a:spcAft>
                  <a:spcPct val="35000"/>
                </a:spcAft>
              </a:pPr>
              <a:r>
                <a:rPr lang="en-GB" sz="1300">
                  <a:solidFill>
                    <a:schemeClr val="bg1"/>
                  </a:solidFill>
                  <a:latin typeface="+mj-lt"/>
                </a:rPr>
                <a:t>Evaluating these risks analysed in the previous step</a:t>
              </a:r>
            </a:p>
          </p:txBody>
        </p:sp>
        <p:sp>
          <p:nvSpPr>
            <p:cNvPr id="24" name="Arrow: Down 23">
              <a:extLst>
                <a:ext uri="{FF2B5EF4-FFF2-40B4-BE49-F238E27FC236}">
                  <a16:creationId xmlns:a16="http://schemas.microsoft.com/office/drawing/2014/main" id="{65B0DDC6-8274-D5B0-94A8-285933421D0D}"/>
                </a:ext>
              </a:extLst>
            </p:cNvPr>
            <p:cNvSpPr/>
            <p:nvPr/>
          </p:nvSpPr>
          <p:spPr>
            <a:xfrm>
              <a:off x="5930948" y="2994122"/>
              <a:ext cx="532225" cy="599904"/>
            </a:xfrm>
            <a:prstGeom prst="downArrow">
              <a:avLst>
                <a:gd name="adj1" fmla="val 50000"/>
                <a:gd name="adj2" fmla="val 71411"/>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87D8E602-801F-C3D3-51AF-DA961471436A}"/>
                </a:ext>
              </a:extLst>
            </p:cNvPr>
            <p:cNvSpPr/>
            <p:nvPr/>
          </p:nvSpPr>
          <p:spPr>
            <a:xfrm>
              <a:off x="3261373" y="3854163"/>
              <a:ext cx="3404933" cy="718483"/>
            </a:xfrm>
            <a:prstGeom prst="rect">
              <a:avLst/>
            </a:prstGeom>
            <a:solidFill>
              <a:schemeClr val="accent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000" tIns="70985" rIns="828000" bIns="70985" numCol="1" spcCol="1270" anchor="ctr" anchorCtr="0">
              <a:noAutofit/>
            </a:bodyPr>
            <a:lstStyle/>
            <a:p>
              <a:pPr defTabSz="577850">
                <a:lnSpc>
                  <a:spcPct val="90000"/>
                </a:lnSpc>
                <a:spcBef>
                  <a:spcPct val="0"/>
                </a:spcBef>
                <a:spcAft>
                  <a:spcPct val="35000"/>
                </a:spcAft>
              </a:pPr>
              <a:r>
                <a:rPr lang="en-GB" sz="1300">
                  <a:solidFill>
                    <a:schemeClr val="bg1"/>
                  </a:solidFill>
                  <a:latin typeface="+mj-lt"/>
                </a:rPr>
                <a:t>Determining the cybersecurity threats that lead to high and critical risks;</a:t>
              </a:r>
            </a:p>
          </p:txBody>
        </p:sp>
        <p:sp>
          <p:nvSpPr>
            <p:cNvPr id="26" name="Arrow: Down 25">
              <a:extLst>
                <a:ext uri="{FF2B5EF4-FFF2-40B4-BE49-F238E27FC236}">
                  <a16:creationId xmlns:a16="http://schemas.microsoft.com/office/drawing/2014/main" id="{EA59E558-CFD4-4F1C-6A8D-0BC51CE38B7E}"/>
                </a:ext>
              </a:extLst>
            </p:cNvPr>
            <p:cNvSpPr/>
            <p:nvPr/>
          </p:nvSpPr>
          <p:spPr>
            <a:xfrm>
              <a:off x="5930948" y="3852646"/>
              <a:ext cx="532225" cy="598640"/>
            </a:xfrm>
            <a:prstGeom prst="downArrow">
              <a:avLst>
                <a:gd name="adj1" fmla="val 50000"/>
                <a:gd name="adj2" fmla="val 71411"/>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49A758EA-43C0-0BBE-276D-B4D4FC721173}"/>
                </a:ext>
              </a:extLst>
            </p:cNvPr>
            <p:cNvSpPr/>
            <p:nvPr/>
          </p:nvSpPr>
          <p:spPr>
            <a:xfrm>
              <a:off x="3261373" y="4711916"/>
              <a:ext cx="3404933" cy="720000"/>
            </a:xfrm>
            <a:prstGeom prst="rect">
              <a:avLst/>
            </a:prstGeom>
            <a:solidFill>
              <a:schemeClr val="accent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000" tIns="70985" rIns="828000" bIns="70985" numCol="1" spcCol="1270" anchor="ctr" anchorCtr="0">
              <a:noAutofit/>
            </a:bodyPr>
            <a:lstStyle/>
            <a:p>
              <a:pPr defTabSz="577850">
                <a:lnSpc>
                  <a:spcPct val="90000"/>
                </a:lnSpc>
                <a:spcBef>
                  <a:spcPct val="0"/>
                </a:spcBef>
                <a:spcAft>
                  <a:spcPct val="35000"/>
                </a:spcAft>
              </a:pPr>
              <a:r>
                <a:rPr lang="en-GB" sz="1300">
                  <a:solidFill>
                    <a:schemeClr val="bg1"/>
                  </a:solidFill>
                  <a:latin typeface="+mj-lt"/>
                </a:rPr>
                <a:t>Determining minimum and advanced cybersecurity controls to mitigate the risks;</a:t>
              </a:r>
            </a:p>
          </p:txBody>
        </p:sp>
        <p:sp>
          <p:nvSpPr>
            <p:cNvPr id="28" name="Arrow: Down 27">
              <a:extLst>
                <a:ext uri="{FF2B5EF4-FFF2-40B4-BE49-F238E27FC236}">
                  <a16:creationId xmlns:a16="http://schemas.microsoft.com/office/drawing/2014/main" id="{35C9788E-45F2-2B7F-1644-2E8B18E5CA2D}"/>
                </a:ext>
              </a:extLst>
            </p:cNvPr>
            <p:cNvSpPr/>
            <p:nvPr/>
          </p:nvSpPr>
          <p:spPr>
            <a:xfrm>
              <a:off x="5930948" y="4712662"/>
              <a:ext cx="532225" cy="599904"/>
            </a:xfrm>
            <a:prstGeom prst="downArrow">
              <a:avLst>
                <a:gd name="adj1" fmla="val 50000"/>
                <a:gd name="adj2" fmla="val 71411"/>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9" name="Group 28">
              <a:extLst>
                <a:ext uri="{FF2B5EF4-FFF2-40B4-BE49-F238E27FC236}">
                  <a16:creationId xmlns:a16="http://schemas.microsoft.com/office/drawing/2014/main" id="{F8DBC946-15A7-1FD3-D83F-D64B9850911C}"/>
                </a:ext>
              </a:extLst>
            </p:cNvPr>
            <p:cNvGrpSpPr/>
            <p:nvPr/>
          </p:nvGrpSpPr>
          <p:grpSpPr>
            <a:xfrm>
              <a:off x="2749093" y="1267359"/>
              <a:ext cx="3938565" cy="5041366"/>
              <a:chOff x="2749093" y="2893273"/>
              <a:chExt cx="3938565" cy="5041366"/>
            </a:xfrm>
          </p:grpSpPr>
          <p:grpSp>
            <p:nvGrpSpPr>
              <p:cNvPr id="40" name="Group 39">
                <a:extLst>
                  <a:ext uri="{FF2B5EF4-FFF2-40B4-BE49-F238E27FC236}">
                    <a16:creationId xmlns:a16="http://schemas.microsoft.com/office/drawing/2014/main" id="{EB315DC6-2094-77B5-91A4-0AE3A5D8DD14}"/>
                  </a:ext>
                </a:extLst>
              </p:cNvPr>
              <p:cNvGrpSpPr/>
              <p:nvPr/>
            </p:nvGrpSpPr>
            <p:grpSpPr>
              <a:xfrm>
                <a:off x="2749093" y="2893273"/>
                <a:ext cx="3938565" cy="720000"/>
                <a:chOff x="2749093" y="1287338"/>
                <a:chExt cx="3938565" cy="720000"/>
              </a:xfrm>
            </p:grpSpPr>
            <p:sp>
              <p:nvSpPr>
                <p:cNvPr id="42" name="Rectangle 41">
                  <a:extLst>
                    <a:ext uri="{FF2B5EF4-FFF2-40B4-BE49-F238E27FC236}">
                      <a16:creationId xmlns:a16="http://schemas.microsoft.com/office/drawing/2014/main" id="{DFD7ADFA-4BE3-24EE-8F86-F9DD6823DF02}"/>
                    </a:ext>
                  </a:extLst>
                </p:cNvPr>
                <p:cNvSpPr/>
                <p:nvPr/>
              </p:nvSpPr>
              <p:spPr>
                <a:xfrm>
                  <a:off x="3339658" y="1473027"/>
                  <a:ext cx="3348000" cy="348621"/>
                </a:xfrm>
                <a:prstGeom prst="rect">
                  <a:avLst/>
                </a:prstGeom>
                <a:solidFill>
                  <a:schemeClr val="tx2"/>
                </a:solidFill>
                <a:ln>
                  <a:noFill/>
                </a:ln>
              </p:spPr>
              <p:style>
                <a:lnRef idx="2">
                  <a:schemeClr val="accent2">
                    <a:shade val="15000"/>
                  </a:schemeClr>
                </a:lnRef>
                <a:fillRef idx="1">
                  <a:schemeClr val="accent2"/>
                </a:fillRef>
                <a:effectRef idx="0">
                  <a:schemeClr val="accent2"/>
                </a:effectRef>
                <a:fontRef idx="minor">
                  <a:schemeClr val="lt1"/>
                </a:fontRef>
              </p:style>
              <p:txBody>
                <a:bodyPr lIns="180000" tIns="0" rIns="0" bIns="0" rtlCol="0" anchor="ctr"/>
                <a:lstStyle/>
                <a:p>
                  <a:r>
                    <a:rPr lang="en-GB" b="1" cap="all">
                      <a:solidFill>
                        <a:schemeClr val="bg1"/>
                      </a:solidFill>
                    </a:rPr>
                    <a:t>STEPS of the PROCESS</a:t>
                  </a:r>
                </a:p>
              </p:txBody>
            </p:sp>
            <p:sp>
              <p:nvSpPr>
                <p:cNvPr id="43" name="Oval 42">
                  <a:extLst>
                    <a:ext uri="{FF2B5EF4-FFF2-40B4-BE49-F238E27FC236}">
                      <a16:creationId xmlns:a16="http://schemas.microsoft.com/office/drawing/2014/main" id="{66FA8345-FE18-E343-6D4F-C997BD149D50}"/>
                    </a:ext>
                  </a:extLst>
                </p:cNvPr>
                <p:cNvSpPr/>
                <p:nvPr/>
              </p:nvSpPr>
              <p:spPr>
                <a:xfrm>
                  <a:off x="2749093" y="1287338"/>
                  <a:ext cx="720000" cy="720000"/>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4" name="Graphic 43">
                  <a:extLst>
                    <a:ext uri="{FF2B5EF4-FFF2-40B4-BE49-F238E27FC236}">
                      <a16:creationId xmlns:a16="http://schemas.microsoft.com/office/drawing/2014/main" id="{1E6AB99B-3C41-579F-84BC-70B4C52A8AC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92265" y="1432806"/>
                  <a:ext cx="450109" cy="450109"/>
                </a:xfrm>
                <a:prstGeom prst="rect">
                  <a:avLst/>
                </a:prstGeom>
              </p:spPr>
            </p:pic>
          </p:grpSp>
          <p:cxnSp>
            <p:nvCxnSpPr>
              <p:cNvPr id="41" name="Straight Connector 40">
                <a:extLst>
                  <a:ext uri="{FF2B5EF4-FFF2-40B4-BE49-F238E27FC236}">
                    <a16:creationId xmlns:a16="http://schemas.microsoft.com/office/drawing/2014/main" id="{A6117CD1-C48E-8963-4CE0-8E2940902428}"/>
                  </a:ext>
                </a:extLst>
              </p:cNvPr>
              <p:cNvCxnSpPr>
                <a:cxnSpLocks/>
              </p:cNvCxnSpPr>
              <p:nvPr/>
            </p:nvCxnSpPr>
            <p:spPr>
              <a:xfrm>
                <a:off x="3109093" y="3695359"/>
                <a:ext cx="0" cy="4239280"/>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grpSp>
        <p:sp>
          <p:nvSpPr>
            <p:cNvPr id="30" name="Rectangle 29">
              <a:extLst>
                <a:ext uri="{FF2B5EF4-FFF2-40B4-BE49-F238E27FC236}">
                  <a16:creationId xmlns:a16="http://schemas.microsoft.com/office/drawing/2014/main" id="{DB22EBB6-F4F1-E111-1B46-F38DB33621D1}"/>
                </a:ext>
              </a:extLst>
            </p:cNvPr>
            <p:cNvSpPr/>
            <p:nvPr/>
          </p:nvSpPr>
          <p:spPr>
            <a:xfrm>
              <a:off x="3261373" y="5571187"/>
              <a:ext cx="3404933" cy="720000"/>
            </a:xfrm>
            <a:prstGeom prst="rect">
              <a:avLst/>
            </a:prstGeom>
            <a:solidFill>
              <a:schemeClr val="accent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000" tIns="70985" rIns="828000" bIns="70985" numCol="1" spcCol="1270" anchor="ctr" anchorCtr="0">
              <a:noAutofit/>
            </a:bodyPr>
            <a:lstStyle/>
            <a:p>
              <a:pPr marL="0" lvl="0" indent="0" algn="l" defTabSz="577850">
                <a:lnSpc>
                  <a:spcPct val="90000"/>
                </a:lnSpc>
                <a:spcBef>
                  <a:spcPct val="0"/>
                </a:spcBef>
                <a:spcAft>
                  <a:spcPct val="35000"/>
                </a:spcAft>
                <a:buNone/>
              </a:pPr>
              <a:r>
                <a:rPr lang="en-GB" sz="1300" b="0" i="0" kern="1200">
                  <a:solidFill>
                    <a:schemeClr val="bg1"/>
                  </a:solidFill>
                  <a:effectLst/>
                  <a:latin typeface="+mj-lt"/>
                </a:rPr>
                <a:t>Determining the applicability of the min. and adv. cybersecurity controls to SOR</a:t>
              </a:r>
            </a:p>
          </p:txBody>
        </p:sp>
        <p:sp>
          <p:nvSpPr>
            <p:cNvPr id="38" name="Arrow: Down 37">
              <a:extLst>
                <a:ext uri="{FF2B5EF4-FFF2-40B4-BE49-F238E27FC236}">
                  <a16:creationId xmlns:a16="http://schemas.microsoft.com/office/drawing/2014/main" id="{81E6ACC0-4137-11A9-D052-04ECB96CE4ED}"/>
                </a:ext>
              </a:extLst>
            </p:cNvPr>
            <p:cNvSpPr/>
            <p:nvPr/>
          </p:nvSpPr>
          <p:spPr>
            <a:xfrm>
              <a:off x="5930948" y="5571933"/>
              <a:ext cx="532225" cy="599904"/>
            </a:xfrm>
            <a:prstGeom prst="downArrow">
              <a:avLst>
                <a:gd name="adj1" fmla="val 50000"/>
                <a:gd name="adj2" fmla="val 71411"/>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3" name="Group 52">
            <a:extLst>
              <a:ext uri="{FF2B5EF4-FFF2-40B4-BE49-F238E27FC236}">
                <a16:creationId xmlns:a16="http://schemas.microsoft.com/office/drawing/2014/main" id="{AF5CCD93-CB9F-9C91-3C68-28EE6226C248}"/>
              </a:ext>
            </a:extLst>
          </p:cNvPr>
          <p:cNvGrpSpPr/>
          <p:nvPr/>
        </p:nvGrpSpPr>
        <p:grpSpPr>
          <a:xfrm>
            <a:off x="6463173" y="1286813"/>
            <a:ext cx="5357351" cy="2335227"/>
            <a:chOff x="2749093" y="1286813"/>
            <a:chExt cx="5357351" cy="2335227"/>
          </a:xfrm>
        </p:grpSpPr>
        <p:grpSp>
          <p:nvGrpSpPr>
            <p:cNvPr id="54" name="Group 53">
              <a:extLst>
                <a:ext uri="{FF2B5EF4-FFF2-40B4-BE49-F238E27FC236}">
                  <a16:creationId xmlns:a16="http://schemas.microsoft.com/office/drawing/2014/main" id="{1604BEA1-79A8-18E9-F52C-9CAECF3144CD}"/>
                </a:ext>
              </a:extLst>
            </p:cNvPr>
            <p:cNvGrpSpPr/>
            <p:nvPr/>
          </p:nvGrpSpPr>
          <p:grpSpPr>
            <a:xfrm>
              <a:off x="2749093" y="1286813"/>
              <a:ext cx="5357351" cy="2335227"/>
              <a:chOff x="2749093" y="1286813"/>
              <a:chExt cx="5357351" cy="2335227"/>
            </a:xfrm>
          </p:grpSpPr>
          <p:cxnSp>
            <p:nvCxnSpPr>
              <p:cNvPr id="56" name="Straight Connector 55">
                <a:extLst>
                  <a:ext uri="{FF2B5EF4-FFF2-40B4-BE49-F238E27FC236}">
                    <a16:creationId xmlns:a16="http://schemas.microsoft.com/office/drawing/2014/main" id="{C0D2D54C-8E38-5785-4B78-DD985C187F96}"/>
                  </a:ext>
                </a:extLst>
              </p:cNvPr>
              <p:cNvCxnSpPr>
                <a:cxnSpLocks/>
              </p:cNvCxnSpPr>
              <p:nvPr/>
            </p:nvCxnSpPr>
            <p:spPr>
              <a:xfrm>
                <a:off x="3109093" y="2104901"/>
                <a:ext cx="0" cy="1517139"/>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grpSp>
            <p:nvGrpSpPr>
              <p:cNvPr id="57" name="Group 56">
                <a:extLst>
                  <a:ext uri="{FF2B5EF4-FFF2-40B4-BE49-F238E27FC236}">
                    <a16:creationId xmlns:a16="http://schemas.microsoft.com/office/drawing/2014/main" id="{15727006-F79D-26B0-D3F4-B4E877F271FD}"/>
                  </a:ext>
                </a:extLst>
              </p:cNvPr>
              <p:cNvGrpSpPr/>
              <p:nvPr/>
            </p:nvGrpSpPr>
            <p:grpSpPr>
              <a:xfrm>
                <a:off x="2749093" y="1286813"/>
                <a:ext cx="5357351" cy="720000"/>
                <a:chOff x="2749093" y="1286813"/>
                <a:chExt cx="5357351" cy="720000"/>
              </a:xfrm>
            </p:grpSpPr>
            <p:grpSp>
              <p:nvGrpSpPr>
                <p:cNvPr id="58" name="Group 57">
                  <a:extLst>
                    <a:ext uri="{FF2B5EF4-FFF2-40B4-BE49-F238E27FC236}">
                      <a16:creationId xmlns:a16="http://schemas.microsoft.com/office/drawing/2014/main" id="{4791B61C-D859-836A-B7F7-81A1FE82A79E}"/>
                    </a:ext>
                  </a:extLst>
                </p:cNvPr>
                <p:cNvGrpSpPr/>
                <p:nvPr/>
              </p:nvGrpSpPr>
              <p:grpSpPr>
                <a:xfrm>
                  <a:off x="2749093" y="1286813"/>
                  <a:ext cx="5357351" cy="720000"/>
                  <a:chOff x="2749093" y="1287338"/>
                  <a:chExt cx="5357351" cy="720000"/>
                </a:xfrm>
              </p:grpSpPr>
              <p:sp>
                <p:nvSpPr>
                  <p:cNvPr id="73" name="Rectangle 72">
                    <a:extLst>
                      <a:ext uri="{FF2B5EF4-FFF2-40B4-BE49-F238E27FC236}">
                        <a16:creationId xmlns:a16="http://schemas.microsoft.com/office/drawing/2014/main" id="{CA47476C-9909-6C9A-8105-53FA0C639D7F}"/>
                      </a:ext>
                    </a:extLst>
                  </p:cNvPr>
                  <p:cNvSpPr/>
                  <p:nvPr/>
                </p:nvSpPr>
                <p:spPr>
                  <a:xfrm>
                    <a:off x="3339657" y="1473027"/>
                    <a:ext cx="4766787" cy="348621"/>
                  </a:xfrm>
                  <a:prstGeom prst="rect">
                    <a:avLst/>
                  </a:prstGeom>
                  <a:solidFill>
                    <a:schemeClr val="tx2"/>
                  </a:solidFill>
                  <a:ln>
                    <a:noFill/>
                  </a:ln>
                </p:spPr>
                <p:style>
                  <a:lnRef idx="2">
                    <a:schemeClr val="accent2">
                      <a:shade val="15000"/>
                    </a:schemeClr>
                  </a:lnRef>
                  <a:fillRef idx="1">
                    <a:schemeClr val="accent2"/>
                  </a:fillRef>
                  <a:effectRef idx="0">
                    <a:schemeClr val="accent2"/>
                  </a:effectRef>
                  <a:fontRef idx="minor">
                    <a:schemeClr val="lt1"/>
                  </a:fontRef>
                </p:style>
                <p:txBody>
                  <a:bodyPr lIns="180000" tIns="0" rIns="0" bIns="0" rtlCol="0" anchor="ctr"/>
                  <a:lstStyle/>
                  <a:p>
                    <a:r>
                      <a:rPr lang="en-GB" b="1" cap="all">
                        <a:solidFill>
                          <a:schemeClr val="bg1"/>
                        </a:solidFill>
                      </a:rPr>
                      <a:t>input</a:t>
                    </a:r>
                  </a:p>
                </p:txBody>
              </p:sp>
              <p:sp>
                <p:nvSpPr>
                  <p:cNvPr id="74" name="Oval 73">
                    <a:extLst>
                      <a:ext uri="{FF2B5EF4-FFF2-40B4-BE49-F238E27FC236}">
                        <a16:creationId xmlns:a16="http://schemas.microsoft.com/office/drawing/2014/main" id="{B22EBFC7-C56E-FC4C-7075-52B08161A8B2}"/>
                      </a:ext>
                    </a:extLst>
                  </p:cNvPr>
                  <p:cNvSpPr/>
                  <p:nvPr/>
                </p:nvSpPr>
                <p:spPr>
                  <a:xfrm>
                    <a:off x="2749093" y="1287338"/>
                    <a:ext cx="720000" cy="720000"/>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59" name="Graphic 58">
                  <a:extLst>
                    <a:ext uri="{FF2B5EF4-FFF2-40B4-BE49-F238E27FC236}">
                      <a16:creationId xmlns:a16="http://schemas.microsoft.com/office/drawing/2014/main" id="{7A64DA27-F4A9-E6B1-B7C2-7B55606A189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33210" y="1477726"/>
                  <a:ext cx="338174" cy="338174"/>
                </a:xfrm>
                <a:prstGeom prst="rect">
                  <a:avLst/>
                </a:prstGeom>
              </p:spPr>
            </p:pic>
          </p:grpSp>
        </p:grpSp>
        <p:sp>
          <p:nvSpPr>
            <p:cNvPr id="55" name="CasellaDiTesto 93">
              <a:extLst>
                <a:ext uri="{FF2B5EF4-FFF2-40B4-BE49-F238E27FC236}">
                  <a16:creationId xmlns:a16="http://schemas.microsoft.com/office/drawing/2014/main" id="{1F6DB5D4-3962-EC7E-1A63-EF8738855137}"/>
                </a:ext>
              </a:extLst>
            </p:cNvPr>
            <p:cNvSpPr txBox="1"/>
            <p:nvPr/>
          </p:nvSpPr>
          <p:spPr>
            <a:xfrm>
              <a:off x="3339658" y="2124067"/>
              <a:ext cx="4766786" cy="1426031"/>
            </a:xfrm>
            <a:prstGeom prst="rect">
              <a:avLst/>
            </a:prstGeom>
            <a:noFill/>
          </p:spPr>
          <p:txBody>
            <a:bodyPr wrap="square" lIns="0">
              <a:spAutoFit/>
            </a:bodyPr>
            <a:lstStyle/>
            <a:p>
              <a:pPr marL="182563" indent="-182563">
                <a:spcBef>
                  <a:spcPts val="200"/>
                </a:spcBef>
                <a:spcAft>
                  <a:spcPts val="200"/>
                </a:spcAft>
                <a:buFont typeface="Arial" panose="020B0604020202020204" pitchFamily="34" charset="0"/>
                <a:buChar char="•"/>
                <a:tabLst>
                  <a:tab pos="899795" algn="l"/>
                </a:tabLst>
              </a:pPr>
              <a:r>
                <a:rPr lang="en-GB" sz="1600"/>
                <a:t>Union-wide cybersecurity risk assessment reports</a:t>
              </a:r>
            </a:p>
            <a:p>
              <a:pPr marL="182563" indent="-182563">
                <a:spcBef>
                  <a:spcPts val="200"/>
                </a:spcBef>
                <a:spcAft>
                  <a:spcPts val="200"/>
                </a:spcAft>
                <a:buFont typeface="Arial" panose="020B0604020202020204" pitchFamily="34" charset="0"/>
                <a:buChar char="•"/>
                <a:tabLst>
                  <a:tab pos="899795" algn="l"/>
                </a:tabLst>
              </a:pPr>
              <a:r>
                <a:rPr lang="en-GB" sz="1600"/>
                <a:t>Member State cybersecurity risk assessment reports</a:t>
              </a:r>
            </a:p>
            <a:p>
              <a:pPr marL="182563" indent="-182563">
                <a:spcBef>
                  <a:spcPts val="200"/>
                </a:spcBef>
                <a:spcAft>
                  <a:spcPts val="200"/>
                </a:spcAft>
                <a:buFont typeface="Arial" panose="020B0604020202020204" pitchFamily="34" charset="0"/>
                <a:buChar char="•"/>
                <a:tabLst>
                  <a:tab pos="899795" algn="l"/>
                </a:tabLst>
              </a:pPr>
              <a:r>
                <a:rPr lang="en-GB" sz="1600"/>
                <a:t>Regional electricity crisis scenarios (Art. 6 (EU)2019/941)</a:t>
              </a:r>
            </a:p>
          </p:txBody>
        </p:sp>
      </p:grpSp>
      <p:grpSp>
        <p:nvGrpSpPr>
          <p:cNvPr id="75" name="Group 74">
            <a:extLst>
              <a:ext uri="{FF2B5EF4-FFF2-40B4-BE49-F238E27FC236}">
                <a16:creationId xmlns:a16="http://schemas.microsoft.com/office/drawing/2014/main" id="{EE05BBB6-A0B6-D64D-A4FC-20794D0CF52F}"/>
              </a:ext>
            </a:extLst>
          </p:cNvPr>
          <p:cNvGrpSpPr/>
          <p:nvPr/>
        </p:nvGrpSpPr>
        <p:grpSpPr>
          <a:xfrm>
            <a:off x="6437772" y="3729325"/>
            <a:ext cx="5382754" cy="2563525"/>
            <a:chOff x="6437772" y="3729325"/>
            <a:chExt cx="5382754" cy="2563525"/>
          </a:xfrm>
        </p:grpSpPr>
        <p:cxnSp>
          <p:nvCxnSpPr>
            <p:cNvPr id="76" name="Straight Connector 75">
              <a:extLst>
                <a:ext uri="{FF2B5EF4-FFF2-40B4-BE49-F238E27FC236}">
                  <a16:creationId xmlns:a16="http://schemas.microsoft.com/office/drawing/2014/main" id="{BFE3635F-2AB9-E2C2-0B48-8DDE9DA8B587}"/>
                </a:ext>
              </a:extLst>
            </p:cNvPr>
            <p:cNvCxnSpPr>
              <a:cxnSpLocks/>
            </p:cNvCxnSpPr>
            <p:nvPr/>
          </p:nvCxnSpPr>
          <p:spPr>
            <a:xfrm>
              <a:off x="6812612" y="4592140"/>
              <a:ext cx="0" cy="1700710"/>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sp>
          <p:nvSpPr>
            <p:cNvPr id="77" name="CasellaDiTesto 93">
              <a:extLst>
                <a:ext uri="{FF2B5EF4-FFF2-40B4-BE49-F238E27FC236}">
                  <a16:creationId xmlns:a16="http://schemas.microsoft.com/office/drawing/2014/main" id="{F90384C7-115D-8E51-095D-725A83A72415}"/>
                </a:ext>
              </a:extLst>
            </p:cNvPr>
            <p:cNvSpPr txBox="1"/>
            <p:nvPr/>
          </p:nvSpPr>
          <p:spPr>
            <a:xfrm>
              <a:off x="6989427" y="4592140"/>
              <a:ext cx="4651711" cy="1620957"/>
            </a:xfrm>
            <a:prstGeom prst="rect">
              <a:avLst/>
            </a:prstGeom>
            <a:noFill/>
          </p:spPr>
          <p:txBody>
            <a:bodyPr wrap="square" lIns="0">
              <a:spAutoFit/>
            </a:bodyPr>
            <a:lstStyle/>
            <a:p>
              <a:pPr>
                <a:spcBef>
                  <a:spcPts val="200"/>
                </a:spcBef>
                <a:spcAft>
                  <a:spcPts val="200"/>
                </a:spcAft>
                <a:tabLst>
                  <a:tab pos="899795" algn="l"/>
                </a:tabLst>
              </a:pPr>
              <a:r>
                <a:rPr lang="en-GB" sz="1600" b="1"/>
                <a:t>Regional cybersecurity risk assessment report </a:t>
              </a:r>
              <a:r>
                <a:rPr lang="en-GB" sz="1600"/>
                <a:t>(for each system operation region):</a:t>
              </a:r>
            </a:p>
            <a:p>
              <a:pPr marL="182563" indent="-182563">
                <a:spcBef>
                  <a:spcPts val="200"/>
                </a:spcBef>
                <a:spcAft>
                  <a:spcPts val="200"/>
                </a:spcAft>
                <a:buFont typeface="Arial" panose="020B0604020202020204" pitchFamily="34" charset="0"/>
                <a:buChar char="•"/>
                <a:tabLst>
                  <a:tab pos="899795" algn="l"/>
                </a:tabLst>
              </a:pPr>
              <a:r>
                <a:rPr lang="en-GB" sz="1600"/>
                <a:t>Identify, analyse, and evaluate the risk of cyber-attacks affecting the operational security of the electricity system and disrupting cross-border electricity flows</a:t>
              </a:r>
            </a:p>
          </p:txBody>
        </p:sp>
        <p:grpSp>
          <p:nvGrpSpPr>
            <p:cNvPr id="78" name="Group 77">
              <a:extLst>
                <a:ext uri="{FF2B5EF4-FFF2-40B4-BE49-F238E27FC236}">
                  <a16:creationId xmlns:a16="http://schemas.microsoft.com/office/drawing/2014/main" id="{0D949F69-423C-A267-E857-14E0CF1D0FBA}"/>
                </a:ext>
              </a:extLst>
            </p:cNvPr>
            <p:cNvGrpSpPr/>
            <p:nvPr/>
          </p:nvGrpSpPr>
          <p:grpSpPr>
            <a:xfrm>
              <a:off x="6437772" y="3729325"/>
              <a:ext cx="5382754" cy="720000"/>
              <a:chOff x="6437772" y="1287338"/>
              <a:chExt cx="5382754" cy="720000"/>
            </a:xfrm>
          </p:grpSpPr>
          <p:sp>
            <p:nvSpPr>
              <p:cNvPr id="79" name="Rectangle 78">
                <a:extLst>
                  <a:ext uri="{FF2B5EF4-FFF2-40B4-BE49-F238E27FC236}">
                    <a16:creationId xmlns:a16="http://schemas.microsoft.com/office/drawing/2014/main" id="{CE62DD6D-C861-9E77-F797-7CAC93C352A0}"/>
                  </a:ext>
                </a:extLst>
              </p:cNvPr>
              <p:cNvSpPr/>
              <p:nvPr/>
            </p:nvSpPr>
            <p:spPr>
              <a:xfrm>
                <a:off x="7028336" y="1473027"/>
                <a:ext cx="4792190" cy="348621"/>
              </a:xfrm>
              <a:prstGeom prst="rect">
                <a:avLst/>
              </a:prstGeom>
              <a:solidFill>
                <a:schemeClr val="tx2"/>
              </a:solidFill>
              <a:ln>
                <a:noFill/>
              </a:ln>
            </p:spPr>
            <p:style>
              <a:lnRef idx="2">
                <a:schemeClr val="accent2">
                  <a:shade val="15000"/>
                </a:schemeClr>
              </a:lnRef>
              <a:fillRef idx="1">
                <a:schemeClr val="accent2"/>
              </a:fillRef>
              <a:effectRef idx="0">
                <a:schemeClr val="accent2"/>
              </a:effectRef>
              <a:fontRef idx="minor">
                <a:schemeClr val="lt1"/>
              </a:fontRef>
            </p:style>
            <p:txBody>
              <a:bodyPr lIns="180000" tIns="0" rIns="0" bIns="0" rtlCol="0" anchor="ctr"/>
              <a:lstStyle/>
              <a:p>
                <a:r>
                  <a:rPr lang="en-GB" b="1" cap="all">
                    <a:solidFill>
                      <a:schemeClr val="bg1"/>
                    </a:solidFill>
                  </a:rPr>
                  <a:t>Outcome</a:t>
                </a:r>
                <a:endParaRPr lang="en-NL" b="1" cap="all">
                  <a:solidFill>
                    <a:schemeClr val="bg1"/>
                  </a:solidFill>
                </a:endParaRPr>
              </a:p>
            </p:txBody>
          </p:sp>
          <p:sp>
            <p:nvSpPr>
              <p:cNvPr id="80" name="Oval 79">
                <a:extLst>
                  <a:ext uri="{FF2B5EF4-FFF2-40B4-BE49-F238E27FC236}">
                    <a16:creationId xmlns:a16="http://schemas.microsoft.com/office/drawing/2014/main" id="{0A727819-BE76-2FF8-CC85-05D12593D5C2}"/>
                  </a:ext>
                </a:extLst>
              </p:cNvPr>
              <p:cNvSpPr/>
              <p:nvPr/>
            </p:nvSpPr>
            <p:spPr>
              <a:xfrm>
                <a:off x="6437772" y="1287338"/>
                <a:ext cx="720000" cy="720000"/>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1" name="Graphic 80">
                <a:extLst>
                  <a:ext uri="{FF2B5EF4-FFF2-40B4-BE49-F238E27FC236}">
                    <a16:creationId xmlns:a16="http://schemas.microsoft.com/office/drawing/2014/main" id="{4CBAEEB0-9CAA-429E-A4AB-61E117D6366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581174" y="1382713"/>
                <a:ext cx="486301" cy="486301"/>
              </a:xfrm>
              <a:prstGeom prst="rect">
                <a:avLst/>
              </a:prstGeom>
            </p:spPr>
          </p:pic>
        </p:grpSp>
      </p:grpSp>
    </p:spTree>
    <p:extLst>
      <p:ext uri="{BB962C8B-B14F-4D97-AF65-F5344CB8AC3E}">
        <p14:creationId xmlns:p14="http://schemas.microsoft.com/office/powerpoint/2010/main" val="2549734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B5A5E-A56C-211F-9321-4272F114F1CC}"/>
            </a:ext>
          </a:extLst>
        </p:cNvPr>
        <p:cNvGrpSpPr/>
        <p:nvPr/>
      </p:nvGrpSpPr>
      <p:grpSpPr>
        <a:xfrm>
          <a:off x="0" y="0"/>
          <a:ext cx="0" cy="0"/>
          <a:chOff x="0" y="0"/>
          <a:chExt cx="0" cy="0"/>
        </a:xfrm>
      </p:grpSpPr>
      <p:pic>
        <p:nvPicPr>
          <p:cNvPr id="32" name="Picture Placeholder 31" descr="Red lights in the dark&#10;&#10;Description automatically generated">
            <a:extLst>
              <a:ext uri="{FF2B5EF4-FFF2-40B4-BE49-F238E27FC236}">
                <a16:creationId xmlns:a16="http://schemas.microsoft.com/office/drawing/2014/main" id="{D3B9724F-D1AD-CB82-4D7B-30BB7704CE3F}"/>
              </a:ext>
            </a:extLst>
          </p:cNvPr>
          <p:cNvPicPr>
            <a:picLocks noGrp="1" noChangeAspect="1"/>
          </p:cNvPicPr>
          <p:nvPr>
            <p:ph type="pic" sz="quarter" idx="14"/>
          </p:nvPr>
        </p:nvPicPr>
        <p:blipFill>
          <a:blip r:embed="rId4" cstate="print">
            <a:extLst>
              <a:ext uri="{BEBA8EAE-BF5A-486C-A8C5-ECC9F3942E4B}">
                <a14:imgProps xmlns:a14="http://schemas.microsoft.com/office/drawing/2010/main">
                  <a14:imgLayer r:embed="rId5">
                    <a14:imgEffect>
                      <a14:colorTemperature colorTemp="6803"/>
                    </a14:imgEffect>
                  </a14:imgLayer>
                </a14:imgProps>
              </a:ext>
              <a:ext uri="{28A0092B-C50C-407E-A947-70E740481C1C}">
                <a14:useLocalDpi xmlns:a14="http://schemas.microsoft.com/office/drawing/2010/main"/>
              </a:ext>
            </a:extLst>
          </a:blip>
          <a:srcRect l="32894" r="32894"/>
          <a:stretch>
            <a:fillRect/>
          </a:stretch>
        </p:blipFill>
        <p:spPr>
          <a:xfrm>
            <a:off x="8677834" y="0"/>
            <a:ext cx="3514165" cy="6187440"/>
          </a:xfrm>
        </p:spPr>
      </p:pic>
      <p:grpSp>
        <p:nvGrpSpPr>
          <p:cNvPr id="12" name="Group 11">
            <a:extLst>
              <a:ext uri="{FF2B5EF4-FFF2-40B4-BE49-F238E27FC236}">
                <a16:creationId xmlns:a16="http://schemas.microsoft.com/office/drawing/2014/main" id="{E1ADD0B5-66B1-9FFA-7546-22E33ED2E25F}"/>
              </a:ext>
            </a:extLst>
          </p:cNvPr>
          <p:cNvGrpSpPr/>
          <p:nvPr/>
        </p:nvGrpSpPr>
        <p:grpSpPr>
          <a:xfrm>
            <a:off x="371475" y="1523640"/>
            <a:ext cx="2803869" cy="2334702"/>
            <a:chOff x="371475" y="1287338"/>
            <a:chExt cx="2803869" cy="2334702"/>
          </a:xfrm>
        </p:grpSpPr>
        <p:grpSp>
          <p:nvGrpSpPr>
            <p:cNvPr id="13" name="Group 12">
              <a:extLst>
                <a:ext uri="{FF2B5EF4-FFF2-40B4-BE49-F238E27FC236}">
                  <a16:creationId xmlns:a16="http://schemas.microsoft.com/office/drawing/2014/main" id="{999E626F-6A60-D0AC-7A34-1F0FC70EF7A4}"/>
                </a:ext>
              </a:extLst>
            </p:cNvPr>
            <p:cNvGrpSpPr/>
            <p:nvPr/>
          </p:nvGrpSpPr>
          <p:grpSpPr>
            <a:xfrm>
              <a:off x="371475" y="1287338"/>
              <a:ext cx="2803869" cy="2334702"/>
              <a:chOff x="371475" y="1287338"/>
              <a:chExt cx="2803869" cy="2334702"/>
            </a:xfrm>
          </p:grpSpPr>
          <p:grpSp>
            <p:nvGrpSpPr>
              <p:cNvPr id="19" name="Group 18">
                <a:extLst>
                  <a:ext uri="{FF2B5EF4-FFF2-40B4-BE49-F238E27FC236}">
                    <a16:creationId xmlns:a16="http://schemas.microsoft.com/office/drawing/2014/main" id="{64D44E77-BC9A-829B-99CF-E14408C23AD8}"/>
                  </a:ext>
                </a:extLst>
              </p:cNvPr>
              <p:cNvGrpSpPr/>
              <p:nvPr/>
            </p:nvGrpSpPr>
            <p:grpSpPr>
              <a:xfrm>
                <a:off x="371475" y="1287338"/>
                <a:ext cx="2803869" cy="720000"/>
                <a:chOff x="371475" y="1287338"/>
                <a:chExt cx="2803869" cy="720000"/>
              </a:xfrm>
            </p:grpSpPr>
            <p:sp>
              <p:nvSpPr>
                <p:cNvPr id="21" name="Rectangle 20">
                  <a:extLst>
                    <a:ext uri="{FF2B5EF4-FFF2-40B4-BE49-F238E27FC236}">
                      <a16:creationId xmlns:a16="http://schemas.microsoft.com/office/drawing/2014/main" id="{B19D176A-AF63-D0B9-D623-A22AC39F75B7}"/>
                    </a:ext>
                  </a:extLst>
                </p:cNvPr>
                <p:cNvSpPr/>
                <p:nvPr/>
              </p:nvSpPr>
              <p:spPr>
                <a:xfrm>
                  <a:off x="962039" y="1473029"/>
                  <a:ext cx="2213305" cy="322533"/>
                </a:xfrm>
                <a:prstGeom prst="rect">
                  <a:avLst/>
                </a:prstGeom>
                <a:solidFill>
                  <a:schemeClr val="tx2"/>
                </a:solidFill>
                <a:ln>
                  <a:noFill/>
                </a:ln>
              </p:spPr>
              <p:style>
                <a:lnRef idx="2">
                  <a:schemeClr val="accent2">
                    <a:shade val="15000"/>
                  </a:schemeClr>
                </a:lnRef>
                <a:fillRef idx="1">
                  <a:schemeClr val="accent2"/>
                </a:fillRef>
                <a:effectRef idx="0">
                  <a:schemeClr val="accent2"/>
                </a:effectRef>
                <a:fontRef idx="minor">
                  <a:schemeClr val="lt1"/>
                </a:fontRef>
              </p:style>
              <p:txBody>
                <a:bodyPr lIns="180000" tIns="0" rIns="0" bIns="0" rtlCol="0" anchor="ctr"/>
                <a:lstStyle/>
                <a:p>
                  <a:r>
                    <a:rPr lang="en-GB" b="1" cap="all">
                      <a:solidFill>
                        <a:schemeClr val="bg1"/>
                      </a:solidFill>
                    </a:rPr>
                    <a:t>Timeline</a:t>
                  </a:r>
                  <a:endParaRPr lang="en-NL" b="1" cap="all">
                    <a:solidFill>
                      <a:schemeClr val="bg1"/>
                    </a:solidFill>
                  </a:endParaRPr>
                </a:p>
              </p:txBody>
            </p:sp>
            <p:sp>
              <p:nvSpPr>
                <p:cNvPr id="22" name="Oval 21">
                  <a:extLst>
                    <a:ext uri="{FF2B5EF4-FFF2-40B4-BE49-F238E27FC236}">
                      <a16:creationId xmlns:a16="http://schemas.microsoft.com/office/drawing/2014/main" id="{E2BB693D-E7A8-7F01-A284-96E86FBA2B87}"/>
                    </a:ext>
                  </a:extLst>
                </p:cNvPr>
                <p:cNvSpPr/>
                <p:nvPr/>
              </p:nvSpPr>
              <p:spPr>
                <a:xfrm>
                  <a:off x="371475" y="1287338"/>
                  <a:ext cx="720000" cy="720000"/>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f</a:t>
                  </a:r>
                </a:p>
              </p:txBody>
            </p:sp>
          </p:grpSp>
          <p:cxnSp>
            <p:nvCxnSpPr>
              <p:cNvPr id="20" name="Straight Connector 19">
                <a:extLst>
                  <a:ext uri="{FF2B5EF4-FFF2-40B4-BE49-F238E27FC236}">
                    <a16:creationId xmlns:a16="http://schemas.microsoft.com/office/drawing/2014/main" id="{B20C7B56-2BC1-AD05-ED8D-3CAD2D61C355}"/>
                  </a:ext>
                </a:extLst>
              </p:cNvPr>
              <p:cNvCxnSpPr>
                <a:cxnSpLocks/>
              </p:cNvCxnSpPr>
              <p:nvPr/>
            </p:nvCxnSpPr>
            <p:spPr>
              <a:xfrm>
                <a:off x="704681" y="2104901"/>
                <a:ext cx="0" cy="1517139"/>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grpSp>
        <p:pic>
          <p:nvPicPr>
            <p:cNvPr id="14" name="Graphic 13">
              <a:extLst>
                <a:ext uri="{FF2B5EF4-FFF2-40B4-BE49-F238E27FC236}">
                  <a16:creationId xmlns:a16="http://schemas.microsoft.com/office/drawing/2014/main" id="{DF256344-07DC-A013-E9BC-D021C4C15FE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1963" y="1423866"/>
              <a:ext cx="442092" cy="442092"/>
            </a:xfrm>
            <a:prstGeom prst="rect">
              <a:avLst/>
            </a:prstGeom>
          </p:spPr>
        </p:pic>
        <p:sp>
          <p:nvSpPr>
            <p:cNvPr id="15" name="TextBox 14">
              <a:extLst>
                <a:ext uri="{FF2B5EF4-FFF2-40B4-BE49-F238E27FC236}">
                  <a16:creationId xmlns:a16="http://schemas.microsoft.com/office/drawing/2014/main" id="{36526DA8-CB83-2E7B-3A95-1FD7B5C48E82}"/>
                </a:ext>
              </a:extLst>
            </p:cNvPr>
            <p:cNvSpPr txBox="1"/>
            <p:nvPr/>
          </p:nvSpPr>
          <p:spPr>
            <a:xfrm>
              <a:off x="796062" y="2124067"/>
              <a:ext cx="2213305" cy="830997"/>
            </a:xfrm>
            <a:prstGeom prst="rect">
              <a:avLst/>
            </a:prstGeom>
            <a:noFill/>
          </p:spPr>
          <p:txBody>
            <a:bodyPr wrap="square">
              <a:spAutoFit/>
            </a:bodyPr>
            <a:lstStyle/>
            <a:p>
              <a:r>
                <a:rPr lang="en-US" sz="1600" b="1"/>
                <a:t>By 2030/2031</a:t>
              </a:r>
            </a:p>
            <a:p>
              <a:endParaRPr lang="en-US" sz="1600" b="1"/>
            </a:p>
            <a:p>
              <a:r>
                <a:rPr lang="en-US" sz="1600" b="1"/>
                <a:t>Every 3 years</a:t>
              </a:r>
            </a:p>
          </p:txBody>
        </p:sp>
      </p:grpSp>
      <p:sp>
        <p:nvSpPr>
          <p:cNvPr id="6" name="Title 5">
            <a:extLst>
              <a:ext uri="{FF2B5EF4-FFF2-40B4-BE49-F238E27FC236}">
                <a16:creationId xmlns:a16="http://schemas.microsoft.com/office/drawing/2014/main" id="{794B24B6-AC49-BCC5-BAAF-A88B4D2AAAA1}"/>
              </a:ext>
            </a:extLst>
          </p:cNvPr>
          <p:cNvSpPr>
            <a:spLocks noGrp="1"/>
          </p:cNvSpPr>
          <p:nvPr>
            <p:ph type="title"/>
          </p:nvPr>
        </p:nvSpPr>
        <p:spPr>
          <a:xfrm>
            <a:off x="550864" y="565244"/>
            <a:ext cx="7360238" cy="818216"/>
          </a:xfrm>
        </p:spPr>
        <p:txBody>
          <a:bodyPr anchor="t">
            <a:noAutofit/>
          </a:bodyPr>
          <a:lstStyle/>
          <a:p>
            <a:r>
              <a:rPr lang="en-GB" dirty="0"/>
              <a:t>Regional cybersecurity risk mitigation plans (Art. 22)</a:t>
            </a:r>
            <a:endParaRPr lang="en-NL" dirty="0"/>
          </a:p>
        </p:txBody>
      </p:sp>
      <p:sp>
        <p:nvSpPr>
          <p:cNvPr id="3" name="Slide Number Placeholder 2">
            <a:extLst>
              <a:ext uri="{FF2B5EF4-FFF2-40B4-BE49-F238E27FC236}">
                <a16:creationId xmlns:a16="http://schemas.microsoft.com/office/drawing/2014/main" id="{198B6C38-0A36-8C43-4C83-A84A29A59788}"/>
              </a:ext>
            </a:extLst>
          </p:cNvPr>
          <p:cNvSpPr>
            <a:spLocks noGrp="1"/>
          </p:cNvSpPr>
          <p:nvPr>
            <p:ph type="sldNum" sz="quarter" idx="12"/>
          </p:nvPr>
        </p:nvSpPr>
        <p:spPr/>
        <p:txBody>
          <a:bodyPr/>
          <a:lstStyle/>
          <a:p>
            <a:fld id="{2557C461-8C51-4D9D-8FC8-E809BEA51BC7}" type="slidenum">
              <a:rPr lang="en-GB" smtClean="0"/>
              <a:t>19</a:t>
            </a:fld>
            <a:endParaRPr lang="en-GB"/>
          </a:p>
        </p:txBody>
      </p:sp>
      <p:grpSp>
        <p:nvGrpSpPr>
          <p:cNvPr id="4" name="Group 3">
            <a:extLst>
              <a:ext uri="{FF2B5EF4-FFF2-40B4-BE49-F238E27FC236}">
                <a16:creationId xmlns:a16="http://schemas.microsoft.com/office/drawing/2014/main" id="{D86076B8-12DD-B500-8D66-C85DE666A40A}"/>
              </a:ext>
            </a:extLst>
          </p:cNvPr>
          <p:cNvGrpSpPr/>
          <p:nvPr/>
        </p:nvGrpSpPr>
        <p:grpSpPr>
          <a:xfrm>
            <a:off x="371475" y="3965627"/>
            <a:ext cx="2737616" cy="2579400"/>
            <a:chOff x="371475" y="3729325"/>
            <a:chExt cx="2737616" cy="2579400"/>
          </a:xfrm>
        </p:grpSpPr>
        <p:sp>
          <p:nvSpPr>
            <p:cNvPr id="5" name="Rectangle 4">
              <a:extLst>
                <a:ext uri="{FF2B5EF4-FFF2-40B4-BE49-F238E27FC236}">
                  <a16:creationId xmlns:a16="http://schemas.microsoft.com/office/drawing/2014/main" id="{D4808252-D10B-64AD-8DCB-AF6F840E3A85}"/>
                </a:ext>
              </a:extLst>
            </p:cNvPr>
            <p:cNvSpPr/>
            <p:nvPr/>
          </p:nvSpPr>
          <p:spPr>
            <a:xfrm>
              <a:off x="962040" y="3915014"/>
              <a:ext cx="2147051" cy="348621"/>
            </a:xfrm>
            <a:prstGeom prst="rect">
              <a:avLst/>
            </a:prstGeom>
            <a:solidFill>
              <a:schemeClr val="tx2"/>
            </a:solidFill>
            <a:ln>
              <a:noFill/>
            </a:ln>
          </p:spPr>
          <p:style>
            <a:lnRef idx="2">
              <a:schemeClr val="accent2">
                <a:shade val="15000"/>
              </a:schemeClr>
            </a:lnRef>
            <a:fillRef idx="1">
              <a:schemeClr val="accent2"/>
            </a:fillRef>
            <a:effectRef idx="0">
              <a:schemeClr val="accent2"/>
            </a:effectRef>
            <a:fontRef idx="minor">
              <a:schemeClr val="lt1"/>
            </a:fontRef>
          </p:style>
          <p:txBody>
            <a:bodyPr lIns="180000" tIns="0" rIns="0" bIns="0" rtlCol="0" anchor="ctr"/>
            <a:lstStyle/>
            <a:p>
              <a:r>
                <a:rPr lang="en-GB" b="1" cap="all">
                  <a:solidFill>
                    <a:schemeClr val="bg1"/>
                  </a:solidFill>
                </a:rPr>
                <a:t>responsible</a:t>
              </a:r>
              <a:endParaRPr lang="en-NL" b="1" cap="all">
                <a:solidFill>
                  <a:schemeClr val="bg1"/>
                </a:solidFill>
              </a:endParaRPr>
            </a:p>
          </p:txBody>
        </p:sp>
        <p:sp>
          <p:nvSpPr>
            <p:cNvPr id="7" name="Oval 6">
              <a:extLst>
                <a:ext uri="{FF2B5EF4-FFF2-40B4-BE49-F238E27FC236}">
                  <a16:creationId xmlns:a16="http://schemas.microsoft.com/office/drawing/2014/main" id="{0F6D63BB-BAEB-0537-16EA-574BCB696B0B}"/>
                </a:ext>
              </a:extLst>
            </p:cNvPr>
            <p:cNvSpPr/>
            <p:nvPr/>
          </p:nvSpPr>
          <p:spPr>
            <a:xfrm>
              <a:off x="371475" y="3729325"/>
              <a:ext cx="720000" cy="720000"/>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a:extLst>
                <a:ext uri="{FF2B5EF4-FFF2-40B4-BE49-F238E27FC236}">
                  <a16:creationId xmlns:a16="http://schemas.microsoft.com/office/drawing/2014/main" id="{B018F277-66B2-1509-4CC5-8E18B13448C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4898" y="3821668"/>
              <a:ext cx="486301" cy="486301"/>
            </a:xfrm>
            <a:prstGeom prst="rect">
              <a:avLst/>
            </a:prstGeom>
          </p:spPr>
        </p:pic>
        <p:cxnSp>
          <p:nvCxnSpPr>
            <p:cNvPr id="9" name="Straight Connector 8">
              <a:extLst>
                <a:ext uri="{FF2B5EF4-FFF2-40B4-BE49-F238E27FC236}">
                  <a16:creationId xmlns:a16="http://schemas.microsoft.com/office/drawing/2014/main" id="{92F6D470-CB02-E263-02F1-2E8B2B41AC62}"/>
                </a:ext>
              </a:extLst>
            </p:cNvPr>
            <p:cNvCxnSpPr>
              <a:cxnSpLocks/>
            </p:cNvCxnSpPr>
            <p:nvPr/>
          </p:nvCxnSpPr>
          <p:spPr>
            <a:xfrm>
              <a:off x="704681" y="4537549"/>
              <a:ext cx="0" cy="1771176"/>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9A9BA0F6-73FC-70C9-3430-D9B768D01C3F}"/>
                </a:ext>
              </a:extLst>
            </p:cNvPr>
            <p:cNvSpPr txBox="1"/>
            <p:nvPr/>
          </p:nvSpPr>
          <p:spPr>
            <a:xfrm>
              <a:off x="704681" y="4592140"/>
              <a:ext cx="2404407" cy="1600438"/>
            </a:xfrm>
            <a:prstGeom prst="rect">
              <a:avLst/>
            </a:prstGeom>
            <a:noFill/>
          </p:spPr>
          <p:txBody>
            <a:bodyPr wrap="square">
              <a:spAutoFit/>
            </a:bodyPr>
            <a:lstStyle/>
            <a:p>
              <a:pPr marL="182563" indent="-182563">
                <a:buFont typeface="Arial" panose="020B0604020202020204" pitchFamily="34" charset="0"/>
                <a:buChar char="•"/>
              </a:pPr>
              <a:r>
                <a:rPr lang="en-US" sz="1400"/>
                <a:t>TSOs (with ENTSO-E)</a:t>
              </a:r>
            </a:p>
            <a:p>
              <a:pPr marL="182563" indent="-182563">
                <a:buFont typeface="Arial" panose="020B0604020202020204" pitchFamily="34" charset="0"/>
                <a:buChar char="•"/>
              </a:pPr>
              <a:r>
                <a:rPr lang="en-US" sz="1400"/>
                <a:t>in cooperation with EU DSO entity </a:t>
              </a:r>
            </a:p>
            <a:p>
              <a:pPr marL="182563" indent="-182563">
                <a:buFont typeface="Arial" panose="020B0604020202020204" pitchFamily="34" charset="0"/>
                <a:buChar char="•"/>
              </a:pPr>
              <a:r>
                <a:rPr lang="en-US" sz="1400"/>
                <a:t>in consultation with Regional Coordination </a:t>
              </a:r>
              <a:r>
                <a:rPr lang="en-US" sz="1400" err="1"/>
                <a:t>Centres</a:t>
              </a:r>
              <a:r>
                <a:rPr lang="en-US" sz="1400"/>
                <a:t> and the NIS Cooperation Group</a:t>
              </a:r>
            </a:p>
          </p:txBody>
        </p:sp>
      </p:grpSp>
      <p:grpSp>
        <p:nvGrpSpPr>
          <p:cNvPr id="53" name="Group 52">
            <a:extLst>
              <a:ext uri="{FF2B5EF4-FFF2-40B4-BE49-F238E27FC236}">
                <a16:creationId xmlns:a16="http://schemas.microsoft.com/office/drawing/2014/main" id="{AF5CCD93-CB9F-9C91-3C68-28EE6226C248}"/>
              </a:ext>
            </a:extLst>
          </p:cNvPr>
          <p:cNvGrpSpPr/>
          <p:nvPr/>
        </p:nvGrpSpPr>
        <p:grpSpPr>
          <a:xfrm>
            <a:off x="3062427" y="1523115"/>
            <a:ext cx="5357351" cy="2335227"/>
            <a:chOff x="2749093" y="1286813"/>
            <a:chExt cx="5357351" cy="2335227"/>
          </a:xfrm>
        </p:grpSpPr>
        <p:grpSp>
          <p:nvGrpSpPr>
            <p:cNvPr id="54" name="Group 53">
              <a:extLst>
                <a:ext uri="{FF2B5EF4-FFF2-40B4-BE49-F238E27FC236}">
                  <a16:creationId xmlns:a16="http://schemas.microsoft.com/office/drawing/2014/main" id="{1604BEA1-79A8-18E9-F52C-9CAECF3144CD}"/>
                </a:ext>
              </a:extLst>
            </p:cNvPr>
            <p:cNvGrpSpPr/>
            <p:nvPr/>
          </p:nvGrpSpPr>
          <p:grpSpPr>
            <a:xfrm>
              <a:off x="2749093" y="1286813"/>
              <a:ext cx="5357351" cy="2335227"/>
              <a:chOff x="2749093" y="1286813"/>
              <a:chExt cx="5357351" cy="2335227"/>
            </a:xfrm>
          </p:grpSpPr>
          <p:cxnSp>
            <p:nvCxnSpPr>
              <p:cNvPr id="56" name="Straight Connector 55">
                <a:extLst>
                  <a:ext uri="{FF2B5EF4-FFF2-40B4-BE49-F238E27FC236}">
                    <a16:creationId xmlns:a16="http://schemas.microsoft.com/office/drawing/2014/main" id="{C0D2D54C-8E38-5785-4B78-DD985C187F96}"/>
                  </a:ext>
                </a:extLst>
              </p:cNvPr>
              <p:cNvCxnSpPr>
                <a:cxnSpLocks/>
              </p:cNvCxnSpPr>
              <p:nvPr/>
            </p:nvCxnSpPr>
            <p:spPr>
              <a:xfrm>
                <a:off x="3109093" y="2104901"/>
                <a:ext cx="0" cy="1517139"/>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grpSp>
            <p:nvGrpSpPr>
              <p:cNvPr id="57" name="Group 56">
                <a:extLst>
                  <a:ext uri="{FF2B5EF4-FFF2-40B4-BE49-F238E27FC236}">
                    <a16:creationId xmlns:a16="http://schemas.microsoft.com/office/drawing/2014/main" id="{15727006-F79D-26B0-D3F4-B4E877F271FD}"/>
                  </a:ext>
                </a:extLst>
              </p:cNvPr>
              <p:cNvGrpSpPr/>
              <p:nvPr/>
            </p:nvGrpSpPr>
            <p:grpSpPr>
              <a:xfrm>
                <a:off x="2749093" y="1286813"/>
                <a:ext cx="5357351" cy="720000"/>
                <a:chOff x="2749093" y="1286813"/>
                <a:chExt cx="5357351" cy="720000"/>
              </a:xfrm>
            </p:grpSpPr>
            <p:grpSp>
              <p:nvGrpSpPr>
                <p:cNvPr id="58" name="Group 57">
                  <a:extLst>
                    <a:ext uri="{FF2B5EF4-FFF2-40B4-BE49-F238E27FC236}">
                      <a16:creationId xmlns:a16="http://schemas.microsoft.com/office/drawing/2014/main" id="{4791B61C-D859-836A-B7F7-81A1FE82A79E}"/>
                    </a:ext>
                  </a:extLst>
                </p:cNvPr>
                <p:cNvGrpSpPr/>
                <p:nvPr/>
              </p:nvGrpSpPr>
              <p:grpSpPr>
                <a:xfrm>
                  <a:off x="2749093" y="1286813"/>
                  <a:ext cx="5357351" cy="720000"/>
                  <a:chOff x="2749093" y="1287338"/>
                  <a:chExt cx="5357351" cy="720000"/>
                </a:xfrm>
              </p:grpSpPr>
              <p:sp>
                <p:nvSpPr>
                  <p:cNvPr id="73" name="Rectangle 72">
                    <a:extLst>
                      <a:ext uri="{FF2B5EF4-FFF2-40B4-BE49-F238E27FC236}">
                        <a16:creationId xmlns:a16="http://schemas.microsoft.com/office/drawing/2014/main" id="{CA47476C-9909-6C9A-8105-53FA0C639D7F}"/>
                      </a:ext>
                    </a:extLst>
                  </p:cNvPr>
                  <p:cNvSpPr/>
                  <p:nvPr/>
                </p:nvSpPr>
                <p:spPr>
                  <a:xfrm>
                    <a:off x="3339657" y="1473027"/>
                    <a:ext cx="4766787" cy="348621"/>
                  </a:xfrm>
                  <a:prstGeom prst="rect">
                    <a:avLst/>
                  </a:prstGeom>
                  <a:solidFill>
                    <a:schemeClr val="tx2"/>
                  </a:solidFill>
                  <a:ln>
                    <a:noFill/>
                  </a:ln>
                </p:spPr>
                <p:style>
                  <a:lnRef idx="2">
                    <a:schemeClr val="accent2">
                      <a:shade val="15000"/>
                    </a:schemeClr>
                  </a:lnRef>
                  <a:fillRef idx="1">
                    <a:schemeClr val="accent2"/>
                  </a:fillRef>
                  <a:effectRef idx="0">
                    <a:schemeClr val="accent2"/>
                  </a:effectRef>
                  <a:fontRef idx="minor">
                    <a:schemeClr val="lt1"/>
                  </a:fontRef>
                </p:style>
                <p:txBody>
                  <a:bodyPr lIns="180000" tIns="0" rIns="0" bIns="0" rtlCol="0" anchor="ctr"/>
                  <a:lstStyle/>
                  <a:p>
                    <a:r>
                      <a:rPr lang="en-GB" b="1" cap="all">
                        <a:solidFill>
                          <a:schemeClr val="bg1"/>
                        </a:solidFill>
                      </a:rPr>
                      <a:t>SUBMITTED TO</a:t>
                    </a:r>
                  </a:p>
                </p:txBody>
              </p:sp>
              <p:sp>
                <p:nvSpPr>
                  <p:cNvPr id="74" name="Oval 73">
                    <a:extLst>
                      <a:ext uri="{FF2B5EF4-FFF2-40B4-BE49-F238E27FC236}">
                        <a16:creationId xmlns:a16="http://schemas.microsoft.com/office/drawing/2014/main" id="{B22EBFC7-C56E-FC4C-7075-52B08161A8B2}"/>
                      </a:ext>
                    </a:extLst>
                  </p:cNvPr>
                  <p:cNvSpPr/>
                  <p:nvPr/>
                </p:nvSpPr>
                <p:spPr>
                  <a:xfrm>
                    <a:off x="2749093" y="1287338"/>
                    <a:ext cx="720000" cy="720000"/>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59" name="Graphic 58" descr="Open envelope outline">
                  <a:extLst>
                    <a:ext uri="{FF2B5EF4-FFF2-40B4-BE49-F238E27FC236}">
                      <a16:creationId xmlns:a16="http://schemas.microsoft.com/office/drawing/2014/main" id="{7A64DA27-F4A9-E6B1-B7C2-7B55606A1895}"/>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2836851" y="1344345"/>
                  <a:ext cx="557640" cy="557640"/>
                </a:xfrm>
                <a:prstGeom prst="rect">
                  <a:avLst/>
                </a:prstGeom>
              </p:spPr>
            </p:pic>
          </p:grpSp>
        </p:grpSp>
        <p:sp>
          <p:nvSpPr>
            <p:cNvPr id="55" name="CasellaDiTesto 93">
              <a:extLst>
                <a:ext uri="{FF2B5EF4-FFF2-40B4-BE49-F238E27FC236}">
                  <a16:creationId xmlns:a16="http://schemas.microsoft.com/office/drawing/2014/main" id="{1F6DB5D4-3962-EC7E-1A63-EF8738855137}"/>
                </a:ext>
              </a:extLst>
            </p:cNvPr>
            <p:cNvSpPr txBox="1"/>
            <p:nvPr/>
          </p:nvSpPr>
          <p:spPr>
            <a:xfrm>
              <a:off x="3339658" y="2124067"/>
              <a:ext cx="4766786" cy="1477328"/>
            </a:xfrm>
            <a:prstGeom prst="rect">
              <a:avLst/>
            </a:prstGeom>
            <a:noFill/>
          </p:spPr>
          <p:txBody>
            <a:bodyPr wrap="square" lIns="0">
              <a:spAutoFit/>
            </a:bodyPr>
            <a:lstStyle/>
            <a:p>
              <a:pPr marL="182563" indent="-182563">
                <a:spcBef>
                  <a:spcPts val="200"/>
                </a:spcBef>
                <a:spcAft>
                  <a:spcPts val="200"/>
                </a:spcAft>
                <a:buFont typeface="Arial" panose="020B0604020202020204" pitchFamily="34" charset="0"/>
                <a:buChar char="•"/>
                <a:tabLst>
                  <a:tab pos="899795" algn="l"/>
                </a:tabLst>
              </a:pPr>
              <a:r>
                <a:rPr lang="en-US" sz="1600"/>
                <a:t>TSOs </a:t>
              </a:r>
            </a:p>
            <a:p>
              <a:pPr marL="182563" indent="-182563">
                <a:spcBef>
                  <a:spcPts val="200"/>
                </a:spcBef>
                <a:spcAft>
                  <a:spcPts val="200"/>
                </a:spcAft>
                <a:buFont typeface="Arial" panose="020B0604020202020204" pitchFamily="34" charset="0"/>
                <a:buChar char="•"/>
                <a:tabLst>
                  <a:tab pos="899795" algn="l"/>
                </a:tabLst>
              </a:pPr>
              <a:r>
                <a:rPr lang="en-US" sz="1600"/>
                <a:t>National competent authorities</a:t>
              </a:r>
            </a:p>
            <a:p>
              <a:pPr marL="182563" indent="-182563">
                <a:spcBef>
                  <a:spcPts val="200"/>
                </a:spcBef>
                <a:spcAft>
                  <a:spcPts val="200"/>
                </a:spcAft>
                <a:buFont typeface="Arial" panose="020B0604020202020204" pitchFamily="34" charset="0"/>
                <a:buChar char="•"/>
                <a:tabLst>
                  <a:tab pos="899795" algn="l"/>
                </a:tabLst>
              </a:pPr>
              <a:r>
                <a:rPr lang="en-US" sz="1600"/>
                <a:t>Electricity Coordination Group (can propose amendments)</a:t>
              </a:r>
            </a:p>
            <a:p>
              <a:pPr marL="182563" indent="-182563">
                <a:spcBef>
                  <a:spcPts val="200"/>
                </a:spcBef>
                <a:spcAft>
                  <a:spcPts val="200"/>
                </a:spcAft>
                <a:buFont typeface="Arial" panose="020B0604020202020204" pitchFamily="34" charset="0"/>
                <a:buChar char="•"/>
                <a:tabLst>
                  <a:tab pos="899795" algn="l"/>
                </a:tabLst>
              </a:pPr>
              <a:endParaRPr lang="en-US" sz="1600"/>
            </a:p>
          </p:txBody>
        </p:sp>
      </p:grpSp>
      <p:grpSp>
        <p:nvGrpSpPr>
          <p:cNvPr id="75" name="Group 74">
            <a:extLst>
              <a:ext uri="{FF2B5EF4-FFF2-40B4-BE49-F238E27FC236}">
                <a16:creationId xmlns:a16="http://schemas.microsoft.com/office/drawing/2014/main" id="{EE05BBB6-A0B6-D64D-A4FC-20794D0CF52F}"/>
              </a:ext>
            </a:extLst>
          </p:cNvPr>
          <p:cNvGrpSpPr/>
          <p:nvPr/>
        </p:nvGrpSpPr>
        <p:grpSpPr>
          <a:xfrm>
            <a:off x="3037026" y="3965627"/>
            <a:ext cx="5382754" cy="2563525"/>
            <a:chOff x="6437772" y="3729325"/>
            <a:chExt cx="5382754" cy="2563525"/>
          </a:xfrm>
        </p:grpSpPr>
        <p:cxnSp>
          <p:nvCxnSpPr>
            <p:cNvPr id="76" name="Straight Connector 75">
              <a:extLst>
                <a:ext uri="{FF2B5EF4-FFF2-40B4-BE49-F238E27FC236}">
                  <a16:creationId xmlns:a16="http://schemas.microsoft.com/office/drawing/2014/main" id="{BFE3635F-2AB9-E2C2-0B48-8DDE9DA8B587}"/>
                </a:ext>
              </a:extLst>
            </p:cNvPr>
            <p:cNvCxnSpPr>
              <a:cxnSpLocks/>
            </p:cNvCxnSpPr>
            <p:nvPr/>
          </p:nvCxnSpPr>
          <p:spPr>
            <a:xfrm>
              <a:off x="6812612" y="4592140"/>
              <a:ext cx="0" cy="1700710"/>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sp>
          <p:nvSpPr>
            <p:cNvPr id="77" name="CasellaDiTesto 93">
              <a:extLst>
                <a:ext uri="{FF2B5EF4-FFF2-40B4-BE49-F238E27FC236}">
                  <a16:creationId xmlns:a16="http://schemas.microsoft.com/office/drawing/2014/main" id="{F90384C7-115D-8E51-095D-725A83A72415}"/>
                </a:ext>
              </a:extLst>
            </p:cNvPr>
            <p:cNvSpPr txBox="1"/>
            <p:nvPr/>
          </p:nvSpPr>
          <p:spPr>
            <a:xfrm>
              <a:off x="6989427" y="4592140"/>
              <a:ext cx="4651711" cy="1620957"/>
            </a:xfrm>
            <a:prstGeom prst="rect">
              <a:avLst/>
            </a:prstGeom>
            <a:noFill/>
          </p:spPr>
          <p:txBody>
            <a:bodyPr wrap="square" lIns="0">
              <a:spAutoFit/>
            </a:bodyPr>
            <a:lstStyle/>
            <a:p>
              <a:pPr>
                <a:spcBef>
                  <a:spcPts val="200"/>
                </a:spcBef>
                <a:spcAft>
                  <a:spcPts val="200"/>
                </a:spcAft>
                <a:tabLst>
                  <a:tab pos="899795" algn="l"/>
                </a:tabLst>
              </a:pPr>
              <a:r>
                <a:rPr lang="en-US" sz="1600" b="1"/>
                <a:t>Regional cybersecurity risk mitigation plan (for each system operation region):</a:t>
              </a:r>
            </a:p>
            <a:p>
              <a:pPr marL="182563" indent="-182563">
                <a:spcBef>
                  <a:spcPts val="200"/>
                </a:spcBef>
                <a:spcAft>
                  <a:spcPts val="200"/>
                </a:spcAft>
                <a:buFont typeface="Arial" panose="020B0604020202020204" pitchFamily="34" charset="0"/>
                <a:buChar char="•"/>
                <a:tabLst>
                  <a:tab pos="899795" algn="l"/>
                </a:tabLst>
              </a:pPr>
              <a:r>
                <a:rPr lang="en-GB" sz="1600"/>
                <a:t>Identify, analyse, and evaluate the risk of cyber-attacks affecting the operational security of the electricity system and disrupting cross-border electricity flows</a:t>
              </a:r>
            </a:p>
          </p:txBody>
        </p:sp>
        <p:grpSp>
          <p:nvGrpSpPr>
            <p:cNvPr id="78" name="Group 77">
              <a:extLst>
                <a:ext uri="{FF2B5EF4-FFF2-40B4-BE49-F238E27FC236}">
                  <a16:creationId xmlns:a16="http://schemas.microsoft.com/office/drawing/2014/main" id="{0D949F69-423C-A267-E857-14E0CF1D0FBA}"/>
                </a:ext>
              </a:extLst>
            </p:cNvPr>
            <p:cNvGrpSpPr/>
            <p:nvPr/>
          </p:nvGrpSpPr>
          <p:grpSpPr>
            <a:xfrm>
              <a:off x="6437772" y="3729325"/>
              <a:ext cx="5382754" cy="720000"/>
              <a:chOff x="6437772" y="1287338"/>
              <a:chExt cx="5382754" cy="720000"/>
            </a:xfrm>
          </p:grpSpPr>
          <p:sp>
            <p:nvSpPr>
              <p:cNvPr id="79" name="Rectangle 78">
                <a:extLst>
                  <a:ext uri="{FF2B5EF4-FFF2-40B4-BE49-F238E27FC236}">
                    <a16:creationId xmlns:a16="http://schemas.microsoft.com/office/drawing/2014/main" id="{CE62DD6D-C861-9E77-F797-7CAC93C352A0}"/>
                  </a:ext>
                </a:extLst>
              </p:cNvPr>
              <p:cNvSpPr/>
              <p:nvPr/>
            </p:nvSpPr>
            <p:spPr>
              <a:xfrm>
                <a:off x="7028336" y="1473027"/>
                <a:ext cx="4792190" cy="348621"/>
              </a:xfrm>
              <a:prstGeom prst="rect">
                <a:avLst/>
              </a:prstGeom>
              <a:solidFill>
                <a:schemeClr val="tx2"/>
              </a:solidFill>
              <a:ln>
                <a:noFill/>
              </a:ln>
            </p:spPr>
            <p:style>
              <a:lnRef idx="2">
                <a:schemeClr val="accent2">
                  <a:shade val="15000"/>
                </a:schemeClr>
              </a:lnRef>
              <a:fillRef idx="1">
                <a:schemeClr val="accent2"/>
              </a:fillRef>
              <a:effectRef idx="0">
                <a:schemeClr val="accent2"/>
              </a:effectRef>
              <a:fontRef idx="minor">
                <a:schemeClr val="lt1"/>
              </a:fontRef>
            </p:style>
            <p:txBody>
              <a:bodyPr lIns="180000" tIns="0" rIns="0" bIns="0" rtlCol="0" anchor="ctr"/>
              <a:lstStyle/>
              <a:p>
                <a:r>
                  <a:rPr lang="en-GB" b="1" cap="all">
                    <a:solidFill>
                      <a:schemeClr val="bg1"/>
                    </a:solidFill>
                  </a:rPr>
                  <a:t>Outcome</a:t>
                </a:r>
                <a:endParaRPr lang="en-NL" b="1" cap="all">
                  <a:solidFill>
                    <a:schemeClr val="bg1"/>
                  </a:solidFill>
                </a:endParaRPr>
              </a:p>
            </p:txBody>
          </p:sp>
          <p:sp>
            <p:nvSpPr>
              <p:cNvPr id="80" name="Oval 79">
                <a:extLst>
                  <a:ext uri="{FF2B5EF4-FFF2-40B4-BE49-F238E27FC236}">
                    <a16:creationId xmlns:a16="http://schemas.microsoft.com/office/drawing/2014/main" id="{0A727819-BE76-2FF8-CC85-05D12593D5C2}"/>
                  </a:ext>
                </a:extLst>
              </p:cNvPr>
              <p:cNvSpPr/>
              <p:nvPr/>
            </p:nvSpPr>
            <p:spPr>
              <a:xfrm>
                <a:off x="6437772" y="1287338"/>
                <a:ext cx="720000" cy="720000"/>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1" name="Graphic 80">
                <a:extLst>
                  <a:ext uri="{FF2B5EF4-FFF2-40B4-BE49-F238E27FC236}">
                    <a16:creationId xmlns:a16="http://schemas.microsoft.com/office/drawing/2014/main" id="{4CBAEEB0-9CAA-429E-A4AB-61E117D6366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581174" y="1382713"/>
                <a:ext cx="486301" cy="486301"/>
              </a:xfrm>
              <a:prstGeom prst="rect">
                <a:avLst/>
              </a:prstGeom>
            </p:spPr>
          </p:pic>
        </p:grpSp>
      </p:grpSp>
    </p:spTree>
    <p:extLst>
      <p:ext uri="{BB962C8B-B14F-4D97-AF65-F5344CB8AC3E}">
        <p14:creationId xmlns:p14="http://schemas.microsoft.com/office/powerpoint/2010/main" val="336139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C9342-5EE9-459F-9E4A-416698F52298}"/>
              </a:ext>
            </a:extLst>
          </p:cNvPr>
          <p:cNvSpPr>
            <a:spLocks noGrp="1"/>
          </p:cNvSpPr>
          <p:nvPr>
            <p:ph type="title"/>
          </p:nvPr>
        </p:nvSpPr>
        <p:spPr>
          <a:xfrm>
            <a:off x="581192" y="702156"/>
            <a:ext cx="11029616" cy="525753"/>
          </a:xfrm>
        </p:spPr>
        <p:txBody>
          <a:bodyPr/>
          <a:lstStyle/>
          <a:p>
            <a:r>
              <a:rPr lang="en-GB" b="1" dirty="0"/>
              <a:t>Organisation details</a:t>
            </a:r>
            <a:endParaRPr lang="en-GB" dirty="0"/>
          </a:p>
        </p:txBody>
      </p:sp>
      <p:sp>
        <p:nvSpPr>
          <p:cNvPr id="7" name="Retângulo 7">
            <a:extLst>
              <a:ext uri="{FF2B5EF4-FFF2-40B4-BE49-F238E27FC236}">
                <a16:creationId xmlns:a16="http://schemas.microsoft.com/office/drawing/2014/main" id="{836C73B3-C822-4F2C-8627-DF618422438E}"/>
              </a:ext>
            </a:extLst>
          </p:cNvPr>
          <p:cNvSpPr/>
          <p:nvPr/>
        </p:nvSpPr>
        <p:spPr>
          <a:xfrm>
            <a:off x="1667482" y="1433905"/>
            <a:ext cx="6355148" cy="854080"/>
          </a:xfrm>
          <a:prstGeom prst="rect">
            <a:avLst/>
          </a:prstGeom>
        </p:spPr>
        <p:txBody>
          <a:bodyPr wrap="square" lIns="91440" tIns="45720" rIns="91440" bIns="45720" anchor="t">
            <a:spAutoFit/>
          </a:bodyPr>
          <a:lstStyle/>
          <a:p>
            <a:pPr defTabSz="914400"/>
            <a:r>
              <a:rPr lang="en-US" sz="1650" b="1" dirty="0">
                <a:solidFill>
                  <a:schemeClr val="tx2"/>
                </a:solidFill>
                <a:cs typeface="Calibri"/>
              </a:rPr>
              <a:t>Workshop planning: 1.5 hours </a:t>
            </a:r>
          </a:p>
          <a:p>
            <a:pPr defTabSz="914400"/>
            <a:endParaRPr lang="en-US" sz="1650" b="1" dirty="0">
              <a:solidFill>
                <a:schemeClr val="tx2"/>
              </a:solidFill>
              <a:cs typeface="Calibri"/>
            </a:endParaRPr>
          </a:p>
          <a:p>
            <a:pPr defTabSz="914400"/>
            <a:r>
              <a:rPr lang="en-US" sz="1650" b="1" dirty="0">
                <a:solidFill>
                  <a:schemeClr val="tx2"/>
                </a:solidFill>
                <a:cs typeface="Calibri"/>
              </a:rPr>
              <a:t>1h presentations &amp; 30 min Q&amp;A session</a:t>
            </a:r>
          </a:p>
        </p:txBody>
      </p:sp>
      <p:pic>
        <p:nvPicPr>
          <p:cNvPr id="4" name="Graphic 3" descr="Alarm clock with solid fill">
            <a:extLst>
              <a:ext uri="{FF2B5EF4-FFF2-40B4-BE49-F238E27FC236}">
                <a16:creationId xmlns:a16="http://schemas.microsoft.com/office/drawing/2014/main" id="{20BD8FB0-EFBD-4577-8FC5-DEE571CC9E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3459" y="1398718"/>
            <a:ext cx="914400" cy="914400"/>
          </a:xfrm>
          <a:prstGeom prst="rect">
            <a:avLst/>
          </a:prstGeom>
        </p:spPr>
      </p:pic>
      <p:sp>
        <p:nvSpPr>
          <p:cNvPr id="8" name="TextBox 7">
            <a:extLst>
              <a:ext uri="{FF2B5EF4-FFF2-40B4-BE49-F238E27FC236}">
                <a16:creationId xmlns:a16="http://schemas.microsoft.com/office/drawing/2014/main" id="{3A3CD63C-3A5A-486E-A478-19583EB7DBC6}"/>
              </a:ext>
            </a:extLst>
          </p:cNvPr>
          <p:cNvSpPr txBox="1"/>
          <p:nvPr/>
        </p:nvSpPr>
        <p:spPr>
          <a:xfrm>
            <a:off x="1667482" y="4411089"/>
            <a:ext cx="10273515" cy="646331"/>
          </a:xfrm>
          <a:prstGeom prst="rect">
            <a:avLst/>
          </a:prstGeom>
          <a:noFill/>
        </p:spPr>
        <p:txBody>
          <a:bodyPr wrap="square" lIns="91440" tIns="45720" rIns="91440" bIns="45720" anchor="t">
            <a:spAutoFit/>
          </a:bodyPr>
          <a:lstStyle/>
          <a:p>
            <a:pPr defTabSz="914400"/>
            <a:endParaRPr lang="en-GB" sz="1800" b="1" dirty="0">
              <a:solidFill>
                <a:srgbClr val="133176"/>
              </a:solidFill>
              <a:cs typeface="Calibri"/>
            </a:endParaRPr>
          </a:p>
          <a:p>
            <a:pPr defTabSz="914400"/>
            <a:r>
              <a:rPr lang="en-GB" sz="1800" b="1" dirty="0">
                <a:solidFill>
                  <a:schemeClr val="tx2"/>
                </a:solidFill>
                <a:cs typeface="Calibri"/>
              </a:rPr>
              <a:t>All the questions and comments received in the MT chat will </a:t>
            </a:r>
            <a:r>
              <a:rPr lang="en-GB" b="1" dirty="0">
                <a:solidFill>
                  <a:schemeClr val="tx2"/>
                </a:solidFill>
                <a:cs typeface="Calibri"/>
              </a:rPr>
              <a:t>be considered</a:t>
            </a:r>
            <a:r>
              <a:rPr lang="en-GB" sz="1800" b="1" dirty="0">
                <a:solidFill>
                  <a:schemeClr val="tx2"/>
                </a:solidFill>
                <a:cs typeface="Calibri"/>
              </a:rPr>
              <a:t> after the workshop</a:t>
            </a:r>
          </a:p>
        </p:txBody>
      </p:sp>
      <p:pic>
        <p:nvPicPr>
          <p:cNvPr id="9" name="Graphic 8" descr="Mute speaker with solid fill">
            <a:extLst>
              <a:ext uri="{FF2B5EF4-FFF2-40B4-BE49-F238E27FC236}">
                <a16:creationId xmlns:a16="http://schemas.microsoft.com/office/drawing/2014/main" id="{F19A9D80-170A-4444-BC81-1A916E208F9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4302" y="2376401"/>
            <a:ext cx="914400" cy="914400"/>
          </a:xfrm>
          <a:prstGeom prst="rect">
            <a:avLst/>
          </a:prstGeom>
        </p:spPr>
      </p:pic>
      <p:sp>
        <p:nvSpPr>
          <p:cNvPr id="11" name="TextBox 10">
            <a:extLst>
              <a:ext uri="{FF2B5EF4-FFF2-40B4-BE49-F238E27FC236}">
                <a16:creationId xmlns:a16="http://schemas.microsoft.com/office/drawing/2014/main" id="{7F7BB383-E4AE-41D7-99E3-165502E26E1F}"/>
              </a:ext>
            </a:extLst>
          </p:cNvPr>
          <p:cNvSpPr txBox="1"/>
          <p:nvPr/>
        </p:nvSpPr>
        <p:spPr>
          <a:xfrm>
            <a:off x="1667482" y="2544247"/>
            <a:ext cx="6096000" cy="646331"/>
          </a:xfrm>
          <a:prstGeom prst="rect">
            <a:avLst/>
          </a:prstGeom>
          <a:noFill/>
        </p:spPr>
        <p:txBody>
          <a:bodyPr wrap="square">
            <a:spAutoFit/>
          </a:bodyPr>
          <a:lstStyle/>
          <a:p>
            <a:pPr defTabSz="914400"/>
            <a:r>
              <a:rPr lang="en-US" sz="1800" b="1" dirty="0">
                <a:solidFill>
                  <a:schemeClr val="tx2"/>
                </a:solidFill>
                <a:cs typeface="Calibri"/>
              </a:rPr>
              <a:t>All participants are muted and turn the camera on only when speaking</a:t>
            </a:r>
          </a:p>
        </p:txBody>
      </p:sp>
      <p:pic>
        <p:nvPicPr>
          <p:cNvPr id="13" name="Graphic 12" descr="Chat with solid fill">
            <a:extLst>
              <a:ext uri="{FF2B5EF4-FFF2-40B4-BE49-F238E27FC236}">
                <a16:creationId xmlns:a16="http://schemas.microsoft.com/office/drawing/2014/main" id="{6891E80D-A914-4ACA-A200-BBFCC040019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1192" y="4440115"/>
            <a:ext cx="914400" cy="914400"/>
          </a:xfrm>
          <a:prstGeom prst="rect">
            <a:avLst/>
          </a:prstGeom>
        </p:spPr>
      </p:pic>
      <p:sp>
        <p:nvSpPr>
          <p:cNvPr id="15" name="TextBox 14">
            <a:extLst>
              <a:ext uri="{FF2B5EF4-FFF2-40B4-BE49-F238E27FC236}">
                <a16:creationId xmlns:a16="http://schemas.microsoft.com/office/drawing/2014/main" id="{A9ED64BF-AE19-4A77-9D33-54AC77973CCD}"/>
              </a:ext>
            </a:extLst>
          </p:cNvPr>
          <p:cNvSpPr txBox="1"/>
          <p:nvPr/>
        </p:nvSpPr>
        <p:spPr>
          <a:xfrm>
            <a:off x="1667482" y="5471160"/>
            <a:ext cx="10080381" cy="646331"/>
          </a:xfrm>
          <a:prstGeom prst="rect">
            <a:avLst/>
          </a:prstGeom>
          <a:noFill/>
        </p:spPr>
        <p:txBody>
          <a:bodyPr wrap="square" lIns="91440" tIns="45720" rIns="91440" bIns="45720" anchor="t">
            <a:spAutoFit/>
          </a:bodyPr>
          <a:lstStyle/>
          <a:p>
            <a:pPr defTabSz="914400"/>
            <a:endParaRPr lang="en-GB" sz="1800" b="1" dirty="0">
              <a:solidFill>
                <a:srgbClr val="133176"/>
              </a:solidFill>
              <a:cs typeface="Calibri" panose="020F0502020204030204" pitchFamily="34" charset="0"/>
            </a:endParaRPr>
          </a:p>
          <a:p>
            <a:pPr defTabSz="914400"/>
            <a:r>
              <a:rPr lang="en-GB" sz="1800" b="1" dirty="0">
                <a:solidFill>
                  <a:schemeClr val="tx2"/>
                </a:solidFill>
                <a:cs typeface="Calibri"/>
              </a:rPr>
              <a:t>During the Q&amp;A the participants can raise the hand to </a:t>
            </a:r>
            <a:r>
              <a:rPr lang="en-GB" b="1" dirty="0">
                <a:solidFill>
                  <a:schemeClr val="tx2"/>
                </a:solidFill>
                <a:cs typeface="Calibri"/>
              </a:rPr>
              <a:t>ask</a:t>
            </a:r>
            <a:r>
              <a:rPr lang="en-GB" sz="1800" b="1" dirty="0">
                <a:solidFill>
                  <a:schemeClr val="tx2"/>
                </a:solidFill>
                <a:cs typeface="Calibri"/>
              </a:rPr>
              <a:t> a question / make a comment</a:t>
            </a:r>
          </a:p>
        </p:txBody>
      </p:sp>
      <p:pic>
        <p:nvPicPr>
          <p:cNvPr id="17" name="Graphic 16" descr="Raised hand with solid fill">
            <a:extLst>
              <a:ext uri="{FF2B5EF4-FFF2-40B4-BE49-F238E27FC236}">
                <a16:creationId xmlns:a16="http://schemas.microsoft.com/office/drawing/2014/main" id="{59F7CE98-B262-4A63-9DAF-DA6B7634439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1192" y="5471160"/>
            <a:ext cx="914400" cy="914400"/>
          </a:xfrm>
          <a:prstGeom prst="rect">
            <a:avLst/>
          </a:prstGeom>
        </p:spPr>
      </p:pic>
      <p:pic>
        <p:nvPicPr>
          <p:cNvPr id="5" name="Graphic 4" descr="Video camera with solid fill">
            <a:extLst>
              <a:ext uri="{FF2B5EF4-FFF2-40B4-BE49-F238E27FC236}">
                <a16:creationId xmlns:a16="http://schemas.microsoft.com/office/drawing/2014/main" id="{8709757F-7A65-D4D5-55E1-93A90554BD5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64302" y="3313377"/>
            <a:ext cx="914400" cy="914400"/>
          </a:xfrm>
          <a:prstGeom prst="rect">
            <a:avLst/>
          </a:prstGeom>
        </p:spPr>
      </p:pic>
      <p:sp>
        <p:nvSpPr>
          <p:cNvPr id="6" name="TextBox 5">
            <a:extLst>
              <a:ext uri="{FF2B5EF4-FFF2-40B4-BE49-F238E27FC236}">
                <a16:creationId xmlns:a16="http://schemas.microsoft.com/office/drawing/2014/main" id="{5EB4F09C-A7C7-0EEA-0A17-A1668D3A14B8}"/>
              </a:ext>
            </a:extLst>
          </p:cNvPr>
          <p:cNvSpPr txBox="1"/>
          <p:nvPr/>
        </p:nvSpPr>
        <p:spPr>
          <a:xfrm>
            <a:off x="1667482" y="3685763"/>
            <a:ext cx="6096000" cy="369332"/>
          </a:xfrm>
          <a:prstGeom prst="rect">
            <a:avLst/>
          </a:prstGeom>
          <a:noFill/>
        </p:spPr>
        <p:txBody>
          <a:bodyPr wrap="square">
            <a:spAutoFit/>
          </a:bodyPr>
          <a:lstStyle/>
          <a:p>
            <a:pPr defTabSz="914400"/>
            <a:r>
              <a:rPr lang="en-US" b="1" dirty="0">
                <a:solidFill>
                  <a:schemeClr val="tx2"/>
                </a:solidFill>
                <a:cs typeface="Calibri"/>
              </a:rPr>
              <a:t>The session will be recorded</a:t>
            </a:r>
            <a:endParaRPr lang="en-US" sz="1800" b="1" dirty="0">
              <a:solidFill>
                <a:schemeClr val="tx2"/>
              </a:solidFill>
              <a:cs typeface="Calibri"/>
            </a:endParaRPr>
          </a:p>
        </p:txBody>
      </p:sp>
    </p:spTree>
    <p:extLst>
      <p:ext uri="{BB962C8B-B14F-4D97-AF65-F5344CB8AC3E}">
        <p14:creationId xmlns:p14="http://schemas.microsoft.com/office/powerpoint/2010/main" val="40548102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B5A5E-A56C-211F-9321-4272F114F1CC}"/>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E1ADD0B5-66B1-9FFA-7546-22E33ED2E25F}"/>
              </a:ext>
            </a:extLst>
          </p:cNvPr>
          <p:cNvGrpSpPr/>
          <p:nvPr/>
        </p:nvGrpSpPr>
        <p:grpSpPr>
          <a:xfrm>
            <a:off x="371475" y="1523640"/>
            <a:ext cx="2803869" cy="2334702"/>
            <a:chOff x="371475" y="1287338"/>
            <a:chExt cx="2803869" cy="2334702"/>
          </a:xfrm>
        </p:grpSpPr>
        <p:grpSp>
          <p:nvGrpSpPr>
            <p:cNvPr id="13" name="Group 12">
              <a:extLst>
                <a:ext uri="{FF2B5EF4-FFF2-40B4-BE49-F238E27FC236}">
                  <a16:creationId xmlns:a16="http://schemas.microsoft.com/office/drawing/2014/main" id="{999E626F-6A60-D0AC-7A34-1F0FC70EF7A4}"/>
                </a:ext>
              </a:extLst>
            </p:cNvPr>
            <p:cNvGrpSpPr/>
            <p:nvPr/>
          </p:nvGrpSpPr>
          <p:grpSpPr>
            <a:xfrm>
              <a:off x="371475" y="1287338"/>
              <a:ext cx="2803869" cy="2334702"/>
              <a:chOff x="371475" y="1287338"/>
              <a:chExt cx="2803869" cy="2334702"/>
            </a:xfrm>
          </p:grpSpPr>
          <p:grpSp>
            <p:nvGrpSpPr>
              <p:cNvPr id="19" name="Group 18">
                <a:extLst>
                  <a:ext uri="{FF2B5EF4-FFF2-40B4-BE49-F238E27FC236}">
                    <a16:creationId xmlns:a16="http://schemas.microsoft.com/office/drawing/2014/main" id="{64D44E77-BC9A-829B-99CF-E14408C23AD8}"/>
                  </a:ext>
                </a:extLst>
              </p:cNvPr>
              <p:cNvGrpSpPr/>
              <p:nvPr/>
            </p:nvGrpSpPr>
            <p:grpSpPr>
              <a:xfrm>
                <a:off x="371475" y="1287338"/>
                <a:ext cx="2803869" cy="720000"/>
                <a:chOff x="371475" y="1287338"/>
                <a:chExt cx="2803869" cy="720000"/>
              </a:xfrm>
            </p:grpSpPr>
            <p:sp>
              <p:nvSpPr>
                <p:cNvPr id="21" name="Rectangle 20">
                  <a:extLst>
                    <a:ext uri="{FF2B5EF4-FFF2-40B4-BE49-F238E27FC236}">
                      <a16:creationId xmlns:a16="http://schemas.microsoft.com/office/drawing/2014/main" id="{B19D176A-AF63-D0B9-D623-A22AC39F75B7}"/>
                    </a:ext>
                  </a:extLst>
                </p:cNvPr>
                <p:cNvSpPr/>
                <p:nvPr/>
              </p:nvSpPr>
              <p:spPr>
                <a:xfrm>
                  <a:off x="962039" y="1473029"/>
                  <a:ext cx="2213305" cy="322533"/>
                </a:xfrm>
                <a:prstGeom prst="rect">
                  <a:avLst/>
                </a:prstGeom>
                <a:solidFill>
                  <a:schemeClr val="tx2"/>
                </a:solidFill>
                <a:ln>
                  <a:noFill/>
                </a:ln>
              </p:spPr>
              <p:style>
                <a:lnRef idx="2">
                  <a:schemeClr val="accent2">
                    <a:shade val="15000"/>
                  </a:schemeClr>
                </a:lnRef>
                <a:fillRef idx="1">
                  <a:schemeClr val="accent2"/>
                </a:fillRef>
                <a:effectRef idx="0">
                  <a:schemeClr val="accent2"/>
                </a:effectRef>
                <a:fontRef idx="minor">
                  <a:schemeClr val="lt1"/>
                </a:fontRef>
              </p:style>
              <p:txBody>
                <a:bodyPr lIns="180000" tIns="0" rIns="0" bIns="0" rtlCol="0" anchor="ctr"/>
                <a:lstStyle/>
                <a:p>
                  <a:r>
                    <a:rPr lang="en-GB" b="1" cap="all">
                      <a:solidFill>
                        <a:schemeClr val="bg1"/>
                      </a:solidFill>
                    </a:rPr>
                    <a:t>Timeline</a:t>
                  </a:r>
                  <a:endParaRPr lang="en-NL" b="1" cap="all">
                    <a:solidFill>
                      <a:schemeClr val="bg1"/>
                    </a:solidFill>
                  </a:endParaRPr>
                </a:p>
              </p:txBody>
            </p:sp>
            <p:sp>
              <p:nvSpPr>
                <p:cNvPr id="22" name="Oval 21">
                  <a:extLst>
                    <a:ext uri="{FF2B5EF4-FFF2-40B4-BE49-F238E27FC236}">
                      <a16:creationId xmlns:a16="http://schemas.microsoft.com/office/drawing/2014/main" id="{E2BB693D-E7A8-7F01-A284-96E86FBA2B87}"/>
                    </a:ext>
                  </a:extLst>
                </p:cNvPr>
                <p:cNvSpPr/>
                <p:nvPr/>
              </p:nvSpPr>
              <p:spPr>
                <a:xfrm>
                  <a:off x="371475" y="1287338"/>
                  <a:ext cx="720000" cy="720000"/>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f</a:t>
                  </a:r>
                </a:p>
              </p:txBody>
            </p:sp>
          </p:grpSp>
          <p:cxnSp>
            <p:nvCxnSpPr>
              <p:cNvPr id="20" name="Straight Connector 19">
                <a:extLst>
                  <a:ext uri="{FF2B5EF4-FFF2-40B4-BE49-F238E27FC236}">
                    <a16:creationId xmlns:a16="http://schemas.microsoft.com/office/drawing/2014/main" id="{B20C7B56-2BC1-AD05-ED8D-3CAD2D61C355}"/>
                  </a:ext>
                </a:extLst>
              </p:cNvPr>
              <p:cNvCxnSpPr>
                <a:cxnSpLocks/>
              </p:cNvCxnSpPr>
              <p:nvPr/>
            </p:nvCxnSpPr>
            <p:spPr>
              <a:xfrm>
                <a:off x="704681" y="2104901"/>
                <a:ext cx="0" cy="1517139"/>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grpSp>
        <p:pic>
          <p:nvPicPr>
            <p:cNvPr id="14" name="Graphic 13">
              <a:extLst>
                <a:ext uri="{FF2B5EF4-FFF2-40B4-BE49-F238E27FC236}">
                  <a16:creationId xmlns:a16="http://schemas.microsoft.com/office/drawing/2014/main" id="{DF256344-07DC-A013-E9BC-D021C4C15F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1963" y="1423866"/>
              <a:ext cx="442092" cy="442092"/>
            </a:xfrm>
            <a:prstGeom prst="rect">
              <a:avLst/>
            </a:prstGeom>
          </p:spPr>
        </p:pic>
        <p:sp>
          <p:nvSpPr>
            <p:cNvPr id="15" name="TextBox 14">
              <a:extLst>
                <a:ext uri="{FF2B5EF4-FFF2-40B4-BE49-F238E27FC236}">
                  <a16:creationId xmlns:a16="http://schemas.microsoft.com/office/drawing/2014/main" id="{36526DA8-CB83-2E7B-3A95-1FD7B5C48E82}"/>
                </a:ext>
              </a:extLst>
            </p:cNvPr>
            <p:cNvSpPr txBox="1"/>
            <p:nvPr/>
          </p:nvSpPr>
          <p:spPr>
            <a:xfrm>
              <a:off x="796062" y="2124067"/>
              <a:ext cx="2213305" cy="830997"/>
            </a:xfrm>
            <a:prstGeom prst="rect">
              <a:avLst/>
            </a:prstGeom>
            <a:noFill/>
          </p:spPr>
          <p:txBody>
            <a:bodyPr wrap="square">
              <a:spAutoFit/>
            </a:bodyPr>
            <a:lstStyle/>
            <a:p>
              <a:r>
                <a:rPr lang="en-US" sz="1600" b="1"/>
                <a:t>By 2031</a:t>
              </a:r>
            </a:p>
            <a:p>
              <a:endParaRPr lang="en-US" sz="1600" b="1"/>
            </a:p>
            <a:p>
              <a:r>
                <a:rPr lang="en-US" sz="1600" b="1"/>
                <a:t>Every 3 years</a:t>
              </a:r>
            </a:p>
          </p:txBody>
        </p:sp>
      </p:grpSp>
      <p:sp>
        <p:nvSpPr>
          <p:cNvPr id="6" name="Title 5">
            <a:extLst>
              <a:ext uri="{FF2B5EF4-FFF2-40B4-BE49-F238E27FC236}">
                <a16:creationId xmlns:a16="http://schemas.microsoft.com/office/drawing/2014/main" id="{794B24B6-AC49-BCC5-BAAF-A88B4D2AAAA1}"/>
              </a:ext>
            </a:extLst>
          </p:cNvPr>
          <p:cNvSpPr>
            <a:spLocks noGrp="1"/>
          </p:cNvSpPr>
          <p:nvPr>
            <p:ph type="title"/>
          </p:nvPr>
        </p:nvSpPr>
        <p:spPr>
          <a:xfrm>
            <a:off x="550864" y="565244"/>
            <a:ext cx="8126970" cy="818216"/>
          </a:xfrm>
        </p:spPr>
        <p:txBody>
          <a:bodyPr anchor="t">
            <a:noAutofit/>
          </a:bodyPr>
          <a:lstStyle/>
          <a:p>
            <a:r>
              <a:rPr lang="en-US" dirty="0"/>
              <a:t>Comprehensive cross-border electricity cybersecurity risk assessment report </a:t>
            </a:r>
            <a:r>
              <a:rPr lang="en-GB" dirty="0"/>
              <a:t>(Art. 23)</a:t>
            </a:r>
            <a:endParaRPr lang="en-NL" dirty="0"/>
          </a:p>
        </p:txBody>
      </p:sp>
      <p:sp>
        <p:nvSpPr>
          <p:cNvPr id="3" name="Slide Number Placeholder 2">
            <a:extLst>
              <a:ext uri="{FF2B5EF4-FFF2-40B4-BE49-F238E27FC236}">
                <a16:creationId xmlns:a16="http://schemas.microsoft.com/office/drawing/2014/main" id="{198B6C38-0A36-8C43-4C83-A84A29A59788}"/>
              </a:ext>
            </a:extLst>
          </p:cNvPr>
          <p:cNvSpPr>
            <a:spLocks noGrp="1"/>
          </p:cNvSpPr>
          <p:nvPr>
            <p:ph type="sldNum" sz="quarter" idx="12"/>
          </p:nvPr>
        </p:nvSpPr>
        <p:spPr/>
        <p:txBody>
          <a:bodyPr/>
          <a:lstStyle/>
          <a:p>
            <a:fld id="{2557C461-8C51-4D9D-8FC8-E809BEA51BC7}" type="slidenum">
              <a:rPr lang="en-GB" smtClean="0"/>
              <a:t>20</a:t>
            </a:fld>
            <a:endParaRPr lang="en-GB"/>
          </a:p>
        </p:txBody>
      </p:sp>
      <p:pic>
        <p:nvPicPr>
          <p:cNvPr id="32" name="Picture Placeholder 31" descr="Red lights in the dark&#10;&#10;Description automatically generated">
            <a:extLst>
              <a:ext uri="{FF2B5EF4-FFF2-40B4-BE49-F238E27FC236}">
                <a16:creationId xmlns:a16="http://schemas.microsoft.com/office/drawing/2014/main" id="{D3B9724F-D1AD-CB82-4D7B-30BB7704CE3F}"/>
              </a:ext>
            </a:extLst>
          </p:cNvPr>
          <p:cNvPicPr>
            <a:picLocks noGrp="1" noChangeAspect="1"/>
          </p:cNvPicPr>
          <p:nvPr>
            <p:ph type="pic" sz="quarter" idx="14"/>
          </p:nvPr>
        </p:nvPicPr>
        <p:blipFill rotWithShape="1">
          <a:blip r:embed="rId6" cstate="print">
            <a:extLst>
              <a:ext uri="{BEBA8EAE-BF5A-486C-A8C5-ECC9F3942E4B}">
                <a14:imgProps xmlns:a14="http://schemas.microsoft.com/office/drawing/2010/main">
                  <a14:imgLayer r:embed="rId7">
                    <a14:imgEffect>
                      <a14:colorTemperature colorTemp="6803"/>
                    </a14:imgEffect>
                  </a14:imgLayer>
                </a14:imgProps>
              </a:ext>
              <a:ext uri="{28A0092B-C50C-407E-A947-70E740481C1C}">
                <a14:useLocalDpi xmlns:a14="http://schemas.microsoft.com/office/drawing/2010/main"/>
              </a:ext>
            </a:extLst>
          </a:blip>
          <a:srcRect l="16710" t="-382" r="49078" b="382"/>
          <a:stretch/>
        </p:blipFill>
        <p:spPr>
          <a:xfrm>
            <a:off x="8677834" y="0"/>
            <a:ext cx="3514165" cy="6204030"/>
          </a:xfrm>
        </p:spPr>
      </p:pic>
      <p:grpSp>
        <p:nvGrpSpPr>
          <p:cNvPr id="4" name="Group 3">
            <a:extLst>
              <a:ext uri="{FF2B5EF4-FFF2-40B4-BE49-F238E27FC236}">
                <a16:creationId xmlns:a16="http://schemas.microsoft.com/office/drawing/2014/main" id="{D86076B8-12DD-B500-8D66-C85DE666A40A}"/>
              </a:ext>
            </a:extLst>
          </p:cNvPr>
          <p:cNvGrpSpPr/>
          <p:nvPr/>
        </p:nvGrpSpPr>
        <p:grpSpPr>
          <a:xfrm>
            <a:off x="371475" y="3965627"/>
            <a:ext cx="3038564" cy="2579400"/>
            <a:chOff x="371475" y="3729325"/>
            <a:chExt cx="3038564" cy="2579400"/>
          </a:xfrm>
        </p:grpSpPr>
        <p:sp>
          <p:nvSpPr>
            <p:cNvPr id="5" name="Rectangle 4">
              <a:extLst>
                <a:ext uri="{FF2B5EF4-FFF2-40B4-BE49-F238E27FC236}">
                  <a16:creationId xmlns:a16="http://schemas.microsoft.com/office/drawing/2014/main" id="{D4808252-D10B-64AD-8DCB-AF6F840E3A85}"/>
                </a:ext>
              </a:extLst>
            </p:cNvPr>
            <p:cNvSpPr/>
            <p:nvPr/>
          </p:nvSpPr>
          <p:spPr>
            <a:xfrm>
              <a:off x="962039" y="3915014"/>
              <a:ext cx="2448000" cy="348621"/>
            </a:xfrm>
            <a:prstGeom prst="rect">
              <a:avLst/>
            </a:prstGeom>
            <a:solidFill>
              <a:schemeClr val="tx2"/>
            </a:solidFill>
            <a:ln>
              <a:noFill/>
            </a:ln>
          </p:spPr>
          <p:style>
            <a:lnRef idx="2">
              <a:schemeClr val="accent2">
                <a:shade val="15000"/>
              </a:schemeClr>
            </a:lnRef>
            <a:fillRef idx="1">
              <a:schemeClr val="accent2"/>
            </a:fillRef>
            <a:effectRef idx="0">
              <a:schemeClr val="accent2"/>
            </a:effectRef>
            <a:fontRef idx="minor">
              <a:schemeClr val="lt1"/>
            </a:fontRef>
          </p:style>
          <p:txBody>
            <a:bodyPr lIns="180000" tIns="0" rIns="0" bIns="0" rtlCol="0" anchor="ctr"/>
            <a:lstStyle/>
            <a:p>
              <a:r>
                <a:rPr lang="en-GB" b="1" cap="all">
                  <a:solidFill>
                    <a:schemeClr val="bg1"/>
                  </a:solidFill>
                </a:rPr>
                <a:t>responsible</a:t>
              </a:r>
              <a:endParaRPr lang="en-NL" b="1" cap="all">
                <a:solidFill>
                  <a:schemeClr val="bg1"/>
                </a:solidFill>
              </a:endParaRPr>
            </a:p>
          </p:txBody>
        </p:sp>
        <p:sp>
          <p:nvSpPr>
            <p:cNvPr id="7" name="Oval 6">
              <a:extLst>
                <a:ext uri="{FF2B5EF4-FFF2-40B4-BE49-F238E27FC236}">
                  <a16:creationId xmlns:a16="http://schemas.microsoft.com/office/drawing/2014/main" id="{0F6D63BB-BAEB-0537-16EA-574BCB696B0B}"/>
                </a:ext>
              </a:extLst>
            </p:cNvPr>
            <p:cNvSpPr/>
            <p:nvPr/>
          </p:nvSpPr>
          <p:spPr>
            <a:xfrm>
              <a:off x="371475" y="3729325"/>
              <a:ext cx="720000" cy="720000"/>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a:extLst>
                <a:ext uri="{FF2B5EF4-FFF2-40B4-BE49-F238E27FC236}">
                  <a16:creationId xmlns:a16="http://schemas.microsoft.com/office/drawing/2014/main" id="{B018F277-66B2-1509-4CC5-8E18B13448C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4898" y="3821668"/>
              <a:ext cx="486301" cy="486301"/>
            </a:xfrm>
            <a:prstGeom prst="rect">
              <a:avLst/>
            </a:prstGeom>
          </p:spPr>
        </p:pic>
        <p:cxnSp>
          <p:nvCxnSpPr>
            <p:cNvPr id="9" name="Straight Connector 8">
              <a:extLst>
                <a:ext uri="{FF2B5EF4-FFF2-40B4-BE49-F238E27FC236}">
                  <a16:creationId xmlns:a16="http://schemas.microsoft.com/office/drawing/2014/main" id="{92F6D470-CB02-E263-02F1-2E8B2B41AC62}"/>
                </a:ext>
              </a:extLst>
            </p:cNvPr>
            <p:cNvCxnSpPr>
              <a:cxnSpLocks/>
            </p:cNvCxnSpPr>
            <p:nvPr/>
          </p:nvCxnSpPr>
          <p:spPr>
            <a:xfrm>
              <a:off x="704681" y="4537549"/>
              <a:ext cx="0" cy="1771176"/>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9A9BA0F6-73FC-70C9-3430-D9B768D01C3F}"/>
                </a:ext>
              </a:extLst>
            </p:cNvPr>
            <p:cNvSpPr txBox="1"/>
            <p:nvPr/>
          </p:nvSpPr>
          <p:spPr>
            <a:xfrm>
              <a:off x="704681" y="4592140"/>
              <a:ext cx="2404407" cy="1600438"/>
            </a:xfrm>
            <a:prstGeom prst="rect">
              <a:avLst/>
            </a:prstGeom>
            <a:noFill/>
          </p:spPr>
          <p:txBody>
            <a:bodyPr wrap="square">
              <a:spAutoFit/>
            </a:bodyPr>
            <a:lstStyle/>
            <a:p>
              <a:pPr marL="182563" indent="-182563">
                <a:buFont typeface="Arial" panose="020B0604020202020204" pitchFamily="34" charset="0"/>
                <a:buChar char="•"/>
              </a:pPr>
              <a:r>
                <a:rPr lang="en-US" sz="1400"/>
                <a:t>TSOs (with ENTSO-E)</a:t>
              </a:r>
            </a:p>
            <a:p>
              <a:pPr marL="182563" indent="-182563">
                <a:buFont typeface="Arial" panose="020B0604020202020204" pitchFamily="34" charset="0"/>
                <a:buChar char="•"/>
              </a:pPr>
              <a:r>
                <a:rPr lang="en-US" sz="1400"/>
                <a:t>In cooperation with EU DSO entity </a:t>
              </a:r>
            </a:p>
            <a:p>
              <a:pPr marL="182563" indent="-182563">
                <a:buFont typeface="Arial" panose="020B0604020202020204" pitchFamily="34" charset="0"/>
                <a:buChar char="•"/>
              </a:pPr>
              <a:r>
                <a:rPr lang="en-US" sz="1400"/>
                <a:t>in consultation with the NIS Cooperation Group</a:t>
              </a:r>
            </a:p>
            <a:p>
              <a:pPr marL="182563" indent="-182563">
                <a:buFont typeface="Arial" panose="020B0604020202020204" pitchFamily="34" charset="0"/>
                <a:buChar char="•"/>
              </a:pPr>
              <a:r>
                <a:rPr lang="en-US" sz="1400"/>
                <a:t>in consultation with entities in scope of NCCS</a:t>
              </a:r>
            </a:p>
          </p:txBody>
        </p:sp>
      </p:grpSp>
      <p:grpSp>
        <p:nvGrpSpPr>
          <p:cNvPr id="53" name="Group 52">
            <a:extLst>
              <a:ext uri="{FF2B5EF4-FFF2-40B4-BE49-F238E27FC236}">
                <a16:creationId xmlns:a16="http://schemas.microsoft.com/office/drawing/2014/main" id="{AF5CCD93-CB9F-9C91-3C68-28EE6226C248}"/>
              </a:ext>
            </a:extLst>
          </p:cNvPr>
          <p:cNvGrpSpPr/>
          <p:nvPr/>
        </p:nvGrpSpPr>
        <p:grpSpPr>
          <a:xfrm>
            <a:off x="3062427" y="1523115"/>
            <a:ext cx="5357351" cy="1384472"/>
            <a:chOff x="2749093" y="1286813"/>
            <a:chExt cx="5357351" cy="1384472"/>
          </a:xfrm>
        </p:grpSpPr>
        <p:grpSp>
          <p:nvGrpSpPr>
            <p:cNvPr id="54" name="Group 53">
              <a:extLst>
                <a:ext uri="{FF2B5EF4-FFF2-40B4-BE49-F238E27FC236}">
                  <a16:creationId xmlns:a16="http://schemas.microsoft.com/office/drawing/2014/main" id="{1604BEA1-79A8-18E9-F52C-9CAECF3144CD}"/>
                </a:ext>
              </a:extLst>
            </p:cNvPr>
            <p:cNvGrpSpPr/>
            <p:nvPr/>
          </p:nvGrpSpPr>
          <p:grpSpPr>
            <a:xfrm>
              <a:off x="2749093" y="1286813"/>
              <a:ext cx="5357351" cy="1384472"/>
              <a:chOff x="2749093" y="1286813"/>
              <a:chExt cx="5357351" cy="1384472"/>
            </a:xfrm>
          </p:grpSpPr>
          <p:cxnSp>
            <p:nvCxnSpPr>
              <p:cNvPr id="56" name="Straight Connector 55">
                <a:extLst>
                  <a:ext uri="{FF2B5EF4-FFF2-40B4-BE49-F238E27FC236}">
                    <a16:creationId xmlns:a16="http://schemas.microsoft.com/office/drawing/2014/main" id="{C0D2D54C-8E38-5785-4B78-DD985C187F96}"/>
                  </a:ext>
                </a:extLst>
              </p:cNvPr>
              <p:cNvCxnSpPr>
                <a:cxnSpLocks/>
              </p:cNvCxnSpPr>
              <p:nvPr/>
            </p:nvCxnSpPr>
            <p:spPr>
              <a:xfrm>
                <a:off x="3109093" y="2104901"/>
                <a:ext cx="0" cy="566384"/>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grpSp>
            <p:nvGrpSpPr>
              <p:cNvPr id="57" name="Group 56">
                <a:extLst>
                  <a:ext uri="{FF2B5EF4-FFF2-40B4-BE49-F238E27FC236}">
                    <a16:creationId xmlns:a16="http://schemas.microsoft.com/office/drawing/2014/main" id="{15727006-F79D-26B0-D3F4-B4E877F271FD}"/>
                  </a:ext>
                </a:extLst>
              </p:cNvPr>
              <p:cNvGrpSpPr/>
              <p:nvPr/>
            </p:nvGrpSpPr>
            <p:grpSpPr>
              <a:xfrm>
                <a:off x="2749093" y="1286813"/>
                <a:ext cx="5357351" cy="720000"/>
                <a:chOff x="2749093" y="1286813"/>
                <a:chExt cx="5357351" cy="720000"/>
              </a:xfrm>
            </p:grpSpPr>
            <p:grpSp>
              <p:nvGrpSpPr>
                <p:cNvPr id="58" name="Group 57">
                  <a:extLst>
                    <a:ext uri="{FF2B5EF4-FFF2-40B4-BE49-F238E27FC236}">
                      <a16:creationId xmlns:a16="http://schemas.microsoft.com/office/drawing/2014/main" id="{4791B61C-D859-836A-B7F7-81A1FE82A79E}"/>
                    </a:ext>
                  </a:extLst>
                </p:cNvPr>
                <p:cNvGrpSpPr/>
                <p:nvPr/>
              </p:nvGrpSpPr>
              <p:grpSpPr>
                <a:xfrm>
                  <a:off x="2749093" y="1286813"/>
                  <a:ext cx="5357351" cy="720000"/>
                  <a:chOff x="2749093" y="1287338"/>
                  <a:chExt cx="5357351" cy="720000"/>
                </a:xfrm>
              </p:grpSpPr>
              <p:sp>
                <p:nvSpPr>
                  <p:cNvPr id="73" name="Rectangle 72">
                    <a:extLst>
                      <a:ext uri="{FF2B5EF4-FFF2-40B4-BE49-F238E27FC236}">
                        <a16:creationId xmlns:a16="http://schemas.microsoft.com/office/drawing/2014/main" id="{CA47476C-9909-6C9A-8105-53FA0C639D7F}"/>
                      </a:ext>
                    </a:extLst>
                  </p:cNvPr>
                  <p:cNvSpPr/>
                  <p:nvPr/>
                </p:nvSpPr>
                <p:spPr>
                  <a:xfrm>
                    <a:off x="3339657" y="1473027"/>
                    <a:ext cx="4766787" cy="348621"/>
                  </a:xfrm>
                  <a:prstGeom prst="rect">
                    <a:avLst/>
                  </a:prstGeom>
                  <a:solidFill>
                    <a:schemeClr val="tx2"/>
                  </a:solidFill>
                  <a:ln>
                    <a:noFill/>
                  </a:ln>
                </p:spPr>
                <p:style>
                  <a:lnRef idx="2">
                    <a:schemeClr val="accent2">
                      <a:shade val="15000"/>
                    </a:schemeClr>
                  </a:lnRef>
                  <a:fillRef idx="1">
                    <a:schemeClr val="accent2"/>
                  </a:fillRef>
                  <a:effectRef idx="0">
                    <a:schemeClr val="accent2"/>
                  </a:effectRef>
                  <a:fontRef idx="minor">
                    <a:schemeClr val="lt1"/>
                  </a:fontRef>
                </p:style>
                <p:txBody>
                  <a:bodyPr lIns="180000" tIns="0" rIns="0" bIns="0" rtlCol="0" anchor="ctr"/>
                  <a:lstStyle/>
                  <a:p>
                    <a:r>
                      <a:rPr lang="en-GB" b="1" cap="all">
                        <a:solidFill>
                          <a:schemeClr val="bg1"/>
                        </a:solidFill>
                      </a:rPr>
                      <a:t>SUBMITTED TO</a:t>
                    </a:r>
                  </a:p>
                </p:txBody>
              </p:sp>
              <p:sp>
                <p:nvSpPr>
                  <p:cNvPr id="74" name="Oval 73">
                    <a:extLst>
                      <a:ext uri="{FF2B5EF4-FFF2-40B4-BE49-F238E27FC236}">
                        <a16:creationId xmlns:a16="http://schemas.microsoft.com/office/drawing/2014/main" id="{B22EBFC7-C56E-FC4C-7075-52B08161A8B2}"/>
                      </a:ext>
                    </a:extLst>
                  </p:cNvPr>
                  <p:cNvSpPr/>
                  <p:nvPr/>
                </p:nvSpPr>
                <p:spPr>
                  <a:xfrm>
                    <a:off x="2749093" y="1287338"/>
                    <a:ext cx="720000" cy="720000"/>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59" name="Graphic 58" descr="Open envelope outline">
                  <a:extLst>
                    <a:ext uri="{FF2B5EF4-FFF2-40B4-BE49-F238E27FC236}">
                      <a16:creationId xmlns:a16="http://schemas.microsoft.com/office/drawing/2014/main" id="{7A64DA27-F4A9-E6B1-B7C2-7B55606A1895}"/>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2836851" y="1344345"/>
                  <a:ext cx="557640" cy="557640"/>
                </a:xfrm>
                <a:prstGeom prst="rect">
                  <a:avLst/>
                </a:prstGeom>
              </p:spPr>
            </p:pic>
          </p:grpSp>
        </p:grpSp>
        <p:sp>
          <p:nvSpPr>
            <p:cNvPr id="55" name="CasellaDiTesto 93">
              <a:extLst>
                <a:ext uri="{FF2B5EF4-FFF2-40B4-BE49-F238E27FC236}">
                  <a16:creationId xmlns:a16="http://schemas.microsoft.com/office/drawing/2014/main" id="{1F6DB5D4-3962-EC7E-1A63-EF8738855137}"/>
                </a:ext>
              </a:extLst>
            </p:cNvPr>
            <p:cNvSpPr txBox="1"/>
            <p:nvPr/>
          </p:nvSpPr>
          <p:spPr>
            <a:xfrm>
              <a:off x="3339658" y="2124067"/>
              <a:ext cx="4766786" cy="338554"/>
            </a:xfrm>
            <a:prstGeom prst="rect">
              <a:avLst/>
            </a:prstGeom>
            <a:noFill/>
          </p:spPr>
          <p:txBody>
            <a:bodyPr wrap="square" lIns="0">
              <a:spAutoFit/>
            </a:bodyPr>
            <a:lstStyle/>
            <a:p>
              <a:pPr marL="182563" indent="-182563">
                <a:spcBef>
                  <a:spcPts val="200"/>
                </a:spcBef>
                <a:spcAft>
                  <a:spcPts val="200"/>
                </a:spcAft>
                <a:buFont typeface="Arial" panose="020B0604020202020204" pitchFamily="34" charset="0"/>
                <a:buChar char="•"/>
                <a:tabLst>
                  <a:tab pos="899795" algn="l"/>
                </a:tabLst>
              </a:pPr>
              <a:r>
                <a:rPr lang="en-US" sz="1600"/>
                <a:t>Electricity Coordination Group</a:t>
              </a:r>
            </a:p>
          </p:txBody>
        </p:sp>
      </p:grpSp>
      <p:grpSp>
        <p:nvGrpSpPr>
          <p:cNvPr id="75" name="Group 74">
            <a:extLst>
              <a:ext uri="{FF2B5EF4-FFF2-40B4-BE49-F238E27FC236}">
                <a16:creationId xmlns:a16="http://schemas.microsoft.com/office/drawing/2014/main" id="{EE05BBB6-A0B6-D64D-A4FC-20794D0CF52F}"/>
              </a:ext>
            </a:extLst>
          </p:cNvPr>
          <p:cNvGrpSpPr/>
          <p:nvPr/>
        </p:nvGrpSpPr>
        <p:grpSpPr>
          <a:xfrm>
            <a:off x="3037026" y="2979310"/>
            <a:ext cx="5382754" cy="3663493"/>
            <a:chOff x="6437772" y="2743008"/>
            <a:chExt cx="5382754" cy="3663493"/>
          </a:xfrm>
        </p:grpSpPr>
        <p:cxnSp>
          <p:nvCxnSpPr>
            <p:cNvPr id="76" name="Straight Connector 75">
              <a:extLst>
                <a:ext uri="{FF2B5EF4-FFF2-40B4-BE49-F238E27FC236}">
                  <a16:creationId xmlns:a16="http://schemas.microsoft.com/office/drawing/2014/main" id="{BFE3635F-2AB9-E2C2-0B48-8DDE9DA8B587}"/>
                </a:ext>
              </a:extLst>
            </p:cNvPr>
            <p:cNvCxnSpPr>
              <a:cxnSpLocks/>
            </p:cNvCxnSpPr>
            <p:nvPr/>
          </p:nvCxnSpPr>
          <p:spPr>
            <a:xfrm>
              <a:off x="6812612" y="3544179"/>
              <a:ext cx="0" cy="2764546"/>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sp>
          <p:nvSpPr>
            <p:cNvPr id="77" name="CasellaDiTesto 93">
              <a:extLst>
                <a:ext uri="{FF2B5EF4-FFF2-40B4-BE49-F238E27FC236}">
                  <a16:creationId xmlns:a16="http://schemas.microsoft.com/office/drawing/2014/main" id="{F90384C7-115D-8E51-095D-725A83A72415}"/>
                </a:ext>
              </a:extLst>
            </p:cNvPr>
            <p:cNvSpPr txBox="1"/>
            <p:nvPr/>
          </p:nvSpPr>
          <p:spPr>
            <a:xfrm>
              <a:off x="6989427" y="3544179"/>
              <a:ext cx="4831097" cy="2862322"/>
            </a:xfrm>
            <a:prstGeom prst="rect">
              <a:avLst/>
            </a:prstGeom>
            <a:noFill/>
          </p:spPr>
          <p:txBody>
            <a:bodyPr wrap="square" lIns="0">
              <a:spAutoFit/>
            </a:bodyPr>
            <a:lstStyle/>
            <a:p>
              <a:pPr>
                <a:spcBef>
                  <a:spcPts val="200"/>
                </a:spcBef>
                <a:spcAft>
                  <a:spcPts val="200"/>
                </a:spcAft>
                <a:tabLst>
                  <a:tab pos="899795" algn="l"/>
                </a:tabLst>
              </a:pPr>
              <a:r>
                <a:rPr lang="en-US" sz="1600" b="1"/>
                <a:t>Regional cybersecurity risk mitigation plan (for each system operation region):</a:t>
              </a:r>
            </a:p>
            <a:p>
              <a:pPr marL="182563" indent="-182563">
                <a:spcBef>
                  <a:spcPts val="200"/>
                </a:spcBef>
                <a:spcAft>
                  <a:spcPts val="200"/>
                </a:spcAft>
                <a:buFont typeface="Arial" panose="020B0604020202020204" pitchFamily="34" charset="0"/>
                <a:buChar char="•"/>
                <a:tabLst>
                  <a:tab pos="899795" algn="l"/>
                </a:tabLst>
              </a:pPr>
              <a:r>
                <a:rPr lang="en-US" sz="1600"/>
                <a:t>Union-wide high-impact and critical-impact processes</a:t>
              </a:r>
            </a:p>
            <a:p>
              <a:pPr marL="182563" indent="-182563">
                <a:spcBef>
                  <a:spcPts val="200"/>
                </a:spcBef>
                <a:spcAft>
                  <a:spcPts val="200"/>
                </a:spcAft>
                <a:buFont typeface="Arial" panose="020B0604020202020204" pitchFamily="34" charset="0"/>
                <a:buChar char="•"/>
                <a:tabLst>
                  <a:tab pos="899795" algn="l"/>
                </a:tabLst>
              </a:pPr>
              <a:r>
                <a:rPr lang="en-US" sz="1600"/>
                <a:t>Current cyber-threats</a:t>
              </a:r>
            </a:p>
            <a:p>
              <a:pPr marL="182563" indent="-182563">
                <a:spcBef>
                  <a:spcPts val="200"/>
                </a:spcBef>
                <a:spcAft>
                  <a:spcPts val="200"/>
                </a:spcAft>
                <a:buFont typeface="Arial" panose="020B0604020202020204" pitchFamily="34" charset="0"/>
                <a:buChar char="•"/>
                <a:tabLst>
                  <a:tab pos="899795" algn="l"/>
                </a:tabLst>
              </a:pPr>
              <a:r>
                <a:rPr lang="en-US" sz="1600"/>
                <a:t>Cyber-attacks at union level</a:t>
              </a:r>
            </a:p>
            <a:p>
              <a:pPr marL="182563" indent="-182563">
                <a:spcBef>
                  <a:spcPts val="200"/>
                </a:spcBef>
                <a:spcAft>
                  <a:spcPts val="200"/>
                </a:spcAft>
                <a:buFont typeface="Arial" panose="020B0604020202020204" pitchFamily="34" charset="0"/>
                <a:buChar char="•"/>
                <a:tabLst>
                  <a:tab pos="899795" algn="l"/>
                </a:tabLst>
              </a:pPr>
              <a:r>
                <a:rPr lang="en-US" sz="1600"/>
                <a:t>Implementation status of cybersecurity measures and information flows</a:t>
              </a:r>
            </a:p>
            <a:p>
              <a:pPr marL="182563" indent="-182563">
                <a:spcBef>
                  <a:spcPts val="200"/>
                </a:spcBef>
                <a:spcAft>
                  <a:spcPts val="200"/>
                </a:spcAft>
                <a:buFont typeface="Arial" panose="020B0604020202020204" pitchFamily="34" charset="0"/>
                <a:buChar char="•"/>
                <a:tabLst>
                  <a:tab pos="899795" algn="l"/>
                </a:tabLst>
              </a:pPr>
              <a:r>
                <a:rPr lang="en-US" sz="1600"/>
                <a:t>Supply chain risks</a:t>
              </a:r>
            </a:p>
            <a:p>
              <a:pPr marL="182563" indent="-182563">
                <a:spcBef>
                  <a:spcPts val="200"/>
                </a:spcBef>
                <a:spcAft>
                  <a:spcPts val="200"/>
                </a:spcAft>
                <a:buFont typeface="Arial" panose="020B0604020202020204" pitchFamily="34" charset="0"/>
                <a:buChar char="•"/>
                <a:tabLst>
                  <a:tab pos="899795" algn="l"/>
                </a:tabLst>
              </a:pPr>
              <a:r>
                <a:rPr lang="en-US" sz="1600"/>
                <a:t>Results from regional and cross-regional exercises</a:t>
              </a:r>
            </a:p>
          </p:txBody>
        </p:sp>
        <p:grpSp>
          <p:nvGrpSpPr>
            <p:cNvPr id="78" name="Group 77">
              <a:extLst>
                <a:ext uri="{FF2B5EF4-FFF2-40B4-BE49-F238E27FC236}">
                  <a16:creationId xmlns:a16="http://schemas.microsoft.com/office/drawing/2014/main" id="{0D949F69-423C-A267-E857-14E0CF1D0FBA}"/>
                </a:ext>
              </a:extLst>
            </p:cNvPr>
            <p:cNvGrpSpPr/>
            <p:nvPr/>
          </p:nvGrpSpPr>
          <p:grpSpPr>
            <a:xfrm>
              <a:off x="6437772" y="2743008"/>
              <a:ext cx="5382754" cy="720000"/>
              <a:chOff x="6437772" y="301021"/>
              <a:chExt cx="5382754" cy="720000"/>
            </a:xfrm>
          </p:grpSpPr>
          <p:sp>
            <p:nvSpPr>
              <p:cNvPr id="79" name="Rectangle 78">
                <a:extLst>
                  <a:ext uri="{FF2B5EF4-FFF2-40B4-BE49-F238E27FC236}">
                    <a16:creationId xmlns:a16="http://schemas.microsoft.com/office/drawing/2014/main" id="{CE62DD6D-C861-9E77-F797-7CAC93C352A0}"/>
                  </a:ext>
                </a:extLst>
              </p:cNvPr>
              <p:cNvSpPr/>
              <p:nvPr/>
            </p:nvSpPr>
            <p:spPr>
              <a:xfrm>
                <a:off x="7028336" y="486710"/>
                <a:ext cx="4792190" cy="348621"/>
              </a:xfrm>
              <a:prstGeom prst="rect">
                <a:avLst/>
              </a:prstGeom>
              <a:solidFill>
                <a:schemeClr val="tx2"/>
              </a:solidFill>
              <a:ln>
                <a:noFill/>
              </a:ln>
            </p:spPr>
            <p:style>
              <a:lnRef idx="2">
                <a:schemeClr val="accent2">
                  <a:shade val="15000"/>
                </a:schemeClr>
              </a:lnRef>
              <a:fillRef idx="1">
                <a:schemeClr val="accent2"/>
              </a:fillRef>
              <a:effectRef idx="0">
                <a:schemeClr val="accent2"/>
              </a:effectRef>
              <a:fontRef idx="minor">
                <a:schemeClr val="lt1"/>
              </a:fontRef>
            </p:style>
            <p:txBody>
              <a:bodyPr lIns="180000" tIns="0" rIns="0" bIns="0" rtlCol="0" anchor="ctr"/>
              <a:lstStyle/>
              <a:p>
                <a:r>
                  <a:rPr lang="en-GB" b="1" cap="all">
                    <a:solidFill>
                      <a:schemeClr val="bg1"/>
                    </a:solidFill>
                  </a:rPr>
                  <a:t>Outcome</a:t>
                </a:r>
                <a:endParaRPr lang="en-NL" b="1" cap="all">
                  <a:solidFill>
                    <a:schemeClr val="bg1"/>
                  </a:solidFill>
                </a:endParaRPr>
              </a:p>
            </p:txBody>
          </p:sp>
          <p:sp>
            <p:nvSpPr>
              <p:cNvPr id="80" name="Oval 79">
                <a:extLst>
                  <a:ext uri="{FF2B5EF4-FFF2-40B4-BE49-F238E27FC236}">
                    <a16:creationId xmlns:a16="http://schemas.microsoft.com/office/drawing/2014/main" id="{0A727819-BE76-2FF8-CC85-05D12593D5C2}"/>
                  </a:ext>
                </a:extLst>
              </p:cNvPr>
              <p:cNvSpPr/>
              <p:nvPr/>
            </p:nvSpPr>
            <p:spPr>
              <a:xfrm>
                <a:off x="6437772" y="301021"/>
                <a:ext cx="720000" cy="720000"/>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1" name="Graphic 80">
                <a:extLst>
                  <a:ext uri="{FF2B5EF4-FFF2-40B4-BE49-F238E27FC236}">
                    <a16:creationId xmlns:a16="http://schemas.microsoft.com/office/drawing/2014/main" id="{4CBAEEB0-9CAA-429E-A4AB-61E117D6366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581174" y="396396"/>
                <a:ext cx="486301" cy="486301"/>
              </a:xfrm>
              <a:prstGeom prst="rect">
                <a:avLst/>
              </a:prstGeom>
            </p:spPr>
          </p:pic>
        </p:grpSp>
      </p:grpSp>
    </p:spTree>
    <p:extLst>
      <p:ext uri="{BB962C8B-B14F-4D97-AF65-F5344CB8AC3E}">
        <p14:creationId xmlns:p14="http://schemas.microsoft.com/office/powerpoint/2010/main" val="2207619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CD81E-E966-ECA5-9EC5-46D0E2B30CD3}"/>
              </a:ext>
            </a:extLst>
          </p:cNvPr>
          <p:cNvSpPr>
            <a:spLocks noGrp="1"/>
          </p:cNvSpPr>
          <p:nvPr>
            <p:ph type="title"/>
          </p:nvPr>
        </p:nvSpPr>
        <p:spPr/>
        <p:txBody>
          <a:bodyPr/>
          <a:lstStyle/>
          <a:p>
            <a:r>
              <a:rPr lang="en-GB"/>
              <a:t>Next steps</a:t>
            </a:r>
            <a:endParaRPr lang="en-GB" dirty="0"/>
          </a:p>
        </p:txBody>
      </p:sp>
      <p:sp>
        <p:nvSpPr>
          <p:cNvPr id="5" name="Content Placeholder 4">
            <a:extLst>
              <a:ext uri="{FF2B5EF4-FFF2-40B4-BE49-F238E27FC236}">
                <a16:creationId xmlns:a16="http://schemas.microsoft.com/office/drawing/2014/main" id="{7A9AF7A8-2340-B565-6058-040C5075BCD0}"/>
              </a:ext>
            </a:extLst>
          </p:cNvPr>
          <p:cNvSpPr>
            <a:spLocks noGrp="1"/>
          </p:cNvSpPr>
          <p:nvPr>
            <p:ph idx="1"/>
          </p:nvPr>
        </p:nvSpPr>
        <p:spPr/>
        <p:txBody>
          <a:bodyPr vert="horz" lIns="91440" tIns="45720" rIns="91440" bIns="45720" rtlCol="0" anchor="t">
            <a:noAutofit/>
          </a:bodyPr>
          <a:lstStyle/>
          <a:p>
            <a:pPr marL="285750" indent="-285750">
              <a:buFont typeface="Arial" panose="020B0604020202020204" pitchFamily="34" charset="0"/>
              <a:buChar char="•"/>
            </a:pPr>
            <a:r>
              <a:rPr lang="en-GB" b="1" dirty="0">
                <a:solidFill>
                  <a:schemeClr val="tx2"/>
                </a:solidFill>
              </a:rPr>
              <a:t>Workshop recording </a:t>
            </a:r>
            <a:r>
              <a:rPr lang="en-GB" dirty="0">
                <a:solidFill>
                  <a:schemeClr val="tx2"/>
                </a:solidFill>
              </a:rPr>
              <a:t>will be available on ENTSO-E’s website</a:t>
            </a:r>
          </a:p>
          <a:p>
            <a:pPr marL="285750" indent="-285750">
              <a:buFont typeface="Arial" panose="020B0604020202020204" pitchFamily="34" charset="0"/>
              <a:buChar char="•"/>
            </a:pPr>
            <a:r>
              <a:rPr lang="en-GB" b="1" dirty="0">
                <a:solidFill>
                  <a:schemeClr val="tx2"/>
                </a:solidFill>
              </a:rPr>
              <a:t>2</a:t>
            </a:r>
            <a:r>
              <a:rPr lang="en-GB" b="1" baseline="30000" dirty="0">
                <a:solidFill>
                  <a:schemeClr val="tx2"/>
                </a:solidFill>
              </a:rPr>
              <a:t>nd</a:t>
            </a:r>
            <a:r>
              <a:rPr lang="en-GB" b="1" dirty="0">
                <a:solidFill>
                  <a:schemeClr val="tx2"/>
                </a:solidFill>
              </a:rPr>
              <a:t> Workshop</a:t>
            </a:r>
            <a:r>
              <a:rPr lang="en-GB" dirty="0">
                <a:solidFill>
                  <a:schemeClr val="tx2"/>
                </a:solidFill>
              </a:rPr>
              <a:t>: December 2</a:t>
            </a:r>
            <a:r>
              <a:rPr lang="en-GB" baseline="30000" dirty="0">
                <a:solidFill>
                  <a:schemeClr val="tx2"/>
                </a:solidFill>
              </a:rPr>
              <a:t>nd</a:t>
            </a:r>
            <a:r>
              <a:rPr lang="en-GB" dirty="0">
                <a:solidFill>
                  <a:schemeClr val="tx2"/>
                </a:solidFill>
              </a:rPr>
              <a:t> between 9:00 and 10:30 am CET</a:t>
            </a:r>
          </a:p>
          <a:p>
            <a:pPr marL="285750" indent="-285750">
              <a:buFont typeface="Arial" panose="020B0604020202020204" pitchFamily="34" charset="0"/>
              <a:buChar char="•"/>
            </a:pPr>
            <a:r>
              <a:rPr lang="en-GB" dirty="0">
                <a:solidFill>
                  <a:schemeClr val="tx2"/>
                </a:solidFill>
              </a:rPr>
              <a:t>Public consultation will </a:t>
            </a:r>
            <a:r>
              <a:rPr lang="en-GB" b="1" dirty="0">
                <a:solidFill>
                  <a:schemeClr val="tx2"/>
                </a:solidFill>
              </a:rPr>
              <a:t>close</a:t>
            </a:r>
            <a:r>
              <a:rPr lang="en-GB" dirty="0">
                <a:solidFill>
                  <a:schemeClr val="tx2"/>
                </a:solidFill>
              </a:rPr>
              <a:t> on </a:t>
            </a:r>
            <a:r>
              <a:rPr lang="en-GB" b="1" dirty="0">
                <a:solidFill>
                  <a:schemeClr val="tx2"/>
                </a:solidFill>
              </a:rPr>
              <a:t>December 5</a:t>
            </a:r>
            <a:r>
              <a:rPr lang="en-GB" b="1" baseline="30000" dirty="0">
                <a:solidFill>
                  <a:schemeClr val="tx2"/>
                </a:solidFill>
              </a:rPr>
              <a:t>th</a:t>
            </a:r>
            <a:r>
              <a:rPr lang="en-GB" b="1" dirty="0">
                <a:solidFill>
                  <a:schemeClr val="tx2"/>
                </a:solidFill>
              </a:rPr>
              <a:t> 2024</a:t>
            </a:r>
          </a:p>
          <a:p>
            <a:pPr marL="285750" indent="-285750">
              <a:buFont typeface="Arial" panose="020B0604020202020204" pitchFamily="34" charset="0"/>
              <a:buChar char="•"/>
            </a:pPr>
            <a:r>
              <a:rPr lang="en-GB" b="1" dirty="0">
                <a:solidFill>
                  <a:schemeClr val="tx2"/>
                </a:solidFill>
              </a:rPr>
              <a:t>Feedback on public consultation comments </a:t>
            </a:r>
            <a:r>
              <a:rPr lang="en-GB" dirty="0">
                <a:solidFill>
                  <a:schemeClr val="tx2"/>
                </a:solidFill>
              </a:rPr>
              <a:t>to be expected in January 2025</a:t>
            </a:r>
          </a:p>
          <a:p>
            <a:pPr marL="285750" indent="-285750">
              <a:buFont typeface="Arial" panose="020B0604020202020204" pitchFamily="34" charset="0"/>
              <a:buChar char="•"/>
            </a:pPr>
            <a:r>
              <a:rPr lang="en-GB" dirty="0">
                <a:solidFill>
                  <a:schemeClr val="tx2"/>
                </a:solidFill>
              </a:rPr>
              <a:t>Document will undergo internal finalisation at ENTSO-E and DSO Entity and </a:t>
            </a:r>
            <a:r>
              <a:rPr lang="en-GB" dirty="0" err="1">
                <a:solidFill>
                  <a:schemeClr val="tx2"/>
                </a:solidFill>
              </a:rPr>
              <a:t>allTSO</a:t>
            </a:r>
            <a:r>
              <a:rPr lang="en-GB" dirty="0">
                <a:solidFill>
                  <a:schemeClr val="tx2"/>
                </a:solidFill>
              </a:rPr>
              <a:t> approval</a:t>
            </a:r>
          </a:p>
          <a:p>
            <a:pPr marL="285750" indent="-285750">
              <a:buFont typeface="Arial" panose="020B0604020202020204" pitchFamily="34" charset="0"/>
              <a:buChar char="•"/>
            </a:pPr>
            <a:r>
              <a:rPr lang="en-GB" b="1" dirty="0">
                <a:solidFill>
                  <a:schemeClr val="tx2"/>
                </a:solidFill>
              </a:rPr>
              <a:t> Legal deadline on 13</a:t>
            </a:r>
            <a:r>
              <a:rPr lang="en-GB" b="1" baseline="30000" dirty="0">
                <a:solidFill>
                  <a:schemeClr val="tx2"/>
                </a:solidFill>
              </a:rPr>
              <a:t>th</a:t>
            </a:r>
            <a:r>
              <a:rPr lang="en-GB" b="1" dirty="0">
                <a:solidFill>
                  <a:schemeClr val="tx2"/>
                </a:solidFill>
              </a:rPr>
              <a:t> March 2025</a:t>
            </a:r>
          </a:p>
          <a:p>
            <a:endParaRPr lang="en-GB" dirty="0"/>
          </a:p>
        </p:txBody>
      </p:sp>
      <p:sp>
        <p:nvSpPr>
          <p:cNvPr id="3" name="Slide Number Placeholder 2">
            <a:extLst>
              <a:ext uri="{FF2B5EF4-FFF2-40B4-BE49-F238E27FC236}">
                <a16:creationId xmlns:a16="http://schemas.microsoft.com/office/drawing/2014/main" id="{89C3776A-F90E-A60E-062C-859C0BEF9A62}"/>
              </a:ext>
            </a:extLst>
          </p:cNvPr>
          <p:cNvSpPr>
            <a:spLocks noGrp="1"/>
          </p:cNvSpPr>
          <p:nvPr>
            <p:ph type="sldNum" sz="quarter" idx="12"/>
          </p:nvPr>
        </p:nvSpPr>
        <p:spPr/>
        <p:txBody>
          <a:bodyPr/>
          <a:lstStyle/>
          <a:p>
            <a:fld id="{2557C461-8C51-4D9D-8FC8-E809BEA51BC7}" type="slidenum">
              <a:rPr lang="en-GB" smtClean="0"/>
              <a:pPr/>
              <a:t>21</a:t>
            </a:fld>
            <a:endParaRPr lang="en-GB"/>
          </a:p>
        </p:txBody>
      </p:sp>
    </p:spTree>
    <p:extLst>
      <p:ext uri="{BB962C8B-B14F-4D97-AF65-F5344CB8AC3E}">
        <p14:creationId xmlns:p14="http://schemas.microsoft.com/office/powerpoint/2010/main" val="37199814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628F4-5325-00D3-6AB2-F8BF1FD1D9AA}"/>
            </a:ext>
          </a:extLst>
        </p:cNvPr>
        <p:cNvGrpSpPr/>
        <p:nvPr/>
      </p:nvGrpSpPr>
      <p:grpSpPr>
        <a:xfrm>
          <a:off x="0" y="0"/>
          <a:ext cx="0" cy="0"/>
          <a:chOff x="0" y="0"/>
          <a:chExt cx="0" cy="0"/>
        </a:xfrm>
      </p:grpSpPr>
      <p:sp>
        <p:nvSpPr>
          <p:cNvPr id="15" name="Slide Number Placeholder 14">
            <a:extLst>
              <a:ext uri="{FF2B5EF4-FFF2-40B4-BE49-F238E27FC236}">
                <a16:creationId xmlns:a16="http://schemas.microsoft.com/office/drawing/2014/main" id="{D458B5AB-803C-A173-062B-5747162FD017}"/>
              </a:ext>
            </a:extLst>
          </p:cNvPr>
          <p:cNvSpPr>
            <a:spLocks noGrp="1"/>
          </p:cNvSpPr>
          <p:nvPr>
            <p:ph type="sldNum" sz="quarter" idx="17"/>
          </p:nvPr>
        </p:nvSpPr>
        <p:spPr>
          <a:xfrm>
            <a:off x="11231223" y="6308769"/>
            <a:ext cx="402603" cy="365125"/>
          </a:xfrm>
        </p:spPr>
        <p:txBody>
          <a:bodyPr/>
          <a:lstStyle/>
          <a:p>
            <a:fld id="{2557C461-8C51-4D9D-8FC8-E809BEA51BC7}" type="slidenum">
              <a:rPr lang="en-GB" smtClean="0"/>
              <a:pPr/>
              <a:t>22</a:t>
            </a:fld>
            <a:endParaRPr lang="en-GB"/>
          </a:p>
        </p:txBody>
      </p:sp>
      <p:sp>
        <p:nvSpPr>
          <p:cNvPr id="5" name="Title 2">
            <a:extLst>
              <a:ext uri="{FF2B5EF4-FFF2-40B4-BE49-F238E27FC236}">
                <a16:creationId xmlns:a16="http://schemas.microsoft.com/office/drawing/2014/main" id="{61B1C7AC-3721-69BA-6D1B-C58519CD6AA9}"/>
              </a:ext>
            </a:extLst>
          </p:cNvPr>
          <p:cNvSpPr>
            <a:spLocks noGrp="1"/>
          </p:cNvSpPr>
          <p:nvPr>
            <p:ph type="ctrTitle"/>
          </p:nvPr>
        </p:nvSpPr>
        <p:spPr>
          <a:xfrm>
            <a:off x="887017" y="2949074"/>
            <a:ext cx="4840065" cy="2388235"/>
          </a:xfrm>
        </p:spPr>
        <p:txBody>
          <a:bodyPr/>
          <a:lstStyle/>
          <a:p>
            <a:r>
              <a:rPr lang="en-GB" sz="6600" noProof="0" dirty="0"/>
              <a:t>Thank you</a:t>
            </a:r>
            <a:endParaRPr lang="en-GB" sz="6600" b="0" noProof="0" dirty="0"/>
          </a:p>
        </p:txBody>
      </p:sp>
      <p:sp>
        <p:nvSpPr>
          <p:cNvPr id="13" name="Subtitle 12">
            <a:extLst>
              <a:ext uri="{FF2B5EF4-FFF2-40B4-BE49-F238E27FC236}">
                <a16:creationId xmlns:a16="http://schemas.microsoft.com/office/drawing/2014/main" id="{5DE32C88-0E47-2848-72A2-E98767C33673}"/>
              </a:ext>
            </a:extLst>
          </p:cNvPr>
          <p:cNvSpPr>
            <a:spLocks noGrp="1"/>
          </p:cNvSpPr>
          <p:nvPr>
            <p:ph type="subTitle" idx="1"/>
          </p:nvPr>
        </p:nvSpPr>
        <p:spPr>
          <a:xfrm>
            <a:off x="887017" y="4449283"/>
            <a:ext cx="5849478" cy="712786"/>
          </a:xfrm>
        </p:spPr>
        <p:txBody>
          <a:bodyPr/>
          <a:lstStyle/>
          <a:p>
            <a:r>
              <a:rPr lang="en-GB" sz="2800" noProof="0" dirty="0"/>
              <a:t>To learn more abo</a:t>
            </a:r>
            <a:r>
              <a:rPr lang="en-US" sz="2800" dirty="0" err="1"/>
              <a:t>ut</a:t>
            </a:r>
            <a:r>
              <a:rPr lang="en-US" sz="2800" dirty="0"/>
              <a:t> NCCS, please visit the ENTSO-E website and </a:t>
            </a:r>
            <a:r>
              <a:rPr lang="en-US" sz="2800" dirty="0">
                <a:hlinkClick r:id="rId4"/>
              </a:rPr>
              <a:t>YouTube channel.</a:t>
            </a:r>
            <a:endParaRPr lang="en-GB" sz="2800" dirty="0"/>
          </a:p>
        </p:txBody>
      </p:sp>
      <p:sp>
        <p:nvSpPr>
          <p:cNvPr id="17" name="Picture Placeholder 16">
            <a:extLst>
              <a:ext uri="{FF2B5EF4-FFF2-40B4-BE49-F238E27FC236}">
                <a16:creationId xmlns:a16="http://schemas.microsoft.com/office/drawing/2014/main" id="{3B5230C7-B61B-A88A-2E00-B199559E0AC8}"/>
              </a:ext>
            </a:extLst>
          </p:cNvPr>
          <p:cNvSpPr>
            <a:spLocks noGrp="1"/>
          </p:cNvSpPr>
          <p:nvPr>
            <p:ph type="pic" sz="quarter" idx="14"/>
          </p:nvPr>
        </p:nvSpPr>
        <p:spPr>
          <a:xfrm>
            <a:off x="558819" y="2776390"/>
            <a:ext cx="44450" cy="2268000"/>
          </a:xfrm>
          <a:solidFill>
            <a:schemeClr val="accent3"/>
          </a:solidFill>
        </p:spPr>
        <p:txBody>
          <a:bodyPr/>
          <a:lstStyle/>
          <a:p>
            <a:endParaRPr lang="en-GB" dirty="0"/>
          </a:p>
        </p:txBody>
      </p:sp>
    </p:spTree>
    <p:extLst>
      <p:ext uri="{BB962C8B-B14F-4D97-AF65-F5344CB8AC3E}">
        <p14:creationId xmlns:p14="http://schemas.microsoft.com/office/powerpoint/2010/main" val="13028852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628F4-5325-00D3-6AB2-F8BF1FD1D9AA}"/>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0F81DFE6-C2AC-2FCC-7C68-253EE7CB203D}"/>
              </a:ext>
            </a:extLst>
          </p:cNvPr>
          <p:cNvSpPr>
            <a:spLocks noGrp="1"/>
          </p:cNvSpPr>
          <p:nvPr>
            <p:ph type="ftr" sz="quarter" idx="4294967295"/>
          </p:nvPr>
        </p:nvSpPr>
        <p:spPr>
          <a:xfrm>
            <a:off x="558175" y="6303966"/>
            <a:ext cx="3899800" cy="365124"/>
          </a:xfrm>
          <a:prstGeom prst="rect">
            <a:avLst/>
          </a:prstGeom>
        </p:spPr>
        <p:txBody>
          <a:bodyPr vert="horz" lIns="91440" tIns="0" rIns="91440" bIns="0" rtlCol="0" anchor="b"/>
          <a:lstStyle>
            <a:defPPr>
              <a:defRPr lang="en-US"/>
            </a:defPPr>
            <a:lvl1pPr marL="0" algn="l" defTabSz="914400" rtl="0" eaLnBrk="1" latinLnBrk="0" hangingPunct="1">
              <a:defRPr sz="8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Risk Assessment Processes</a:t>
            </a:r>
          </a:p>
        </p:txBody>
      </p:sp>
      <p:sp>
        <p:nvSpPr>
          <p:cNvPr id="4" name="Slide Number Placeholder 3">
            <a:extLst>
              <a:ext uri="{FF2B5EF4-FFF2-40B4-BE49-F238E27FC236}">
                <a16:creationId xmlns:a16="http://schemas.microsoft.com/office/drawing/2014/main" id="{012B0C1B-1E97-86C3-1AD5-7D40A44A3001}"/>
              </a:ext>
            </a:extLst>
          </p:cNvPr>
          <p:cNvSpPr>
            <a:spLocks noGrp="1"/>
          </p:cNvSpPr>
          <p:nvPr>
            <p:ph type="sldNum" sz="quarter" idx="17"/>
          </p:nvPr>
        </p:nvSpPr>
        <p:spPr>
          <a:xfrm>
            <a:off x="11231223" y="6308769"/>
            <a:ext cx="402603" cy="365125"/>
          </a:xfrm>
        </p:spPr>
        <p:txBody>
          <a:bodyPr/>
          <a:lstStyle/>
          <a:p>
            <a:fld id="{2557C461-8C51-4D9D-8FC8-E809BEA51BC7}" type="slidenum">
              <a:rPr lang="en-GB" smtClean="0"/>
              <a:pPr/>
              <a:t>3</a:t>
            </a:fld>
            <a:endParaRPr lang="en-GB"/>
          </a:p>
        </p:txBody>
      </p:sp>
      <p:sp>
        <p:nvSpPr>
          <p:cNvPr id="2" name="Title 1">
            <a:extLst>
              <a:ext uri="{FF2B5EF4-FFF2-40B4-BE49-F238E27FC236}">
                <a16:creationId xmlns:a16="http://schemas.microsoft.com/office/drawing/2014/main" id="{11438BBD-7FF0-6CFD-2192-9F5E18853F27}"/>
              </a:ext>
            </a:extLst>
          </p:cNvPr>
          <p:cNvSpPr>
            <a:spLocks noGrp="1"/>
          </p:cNvSpPr>
          <p:nvPr>
            <p:ph type="ctrTitle"/>
          </p:nvPr>
        </p:nvSpPr>
        <p:spPr>
          <a:xfrm>
            <a:off x="1724343" y="1736724"/>
            <a:ext cx="5387658" cy="3423366"/>
          </a:xfrm>
        </p:spPr>
        <p:txBody>
          <a:bodyPr anchor="t" anchorCtr="0">
            <a:normAutofit/>
          </a:bodyPr>
          <a:lstStyle/>
          <a:p>
            <a:r>
              <a:rPr lang="en-GB" noProof="0" dirty="0"/>
              <a:t>General Background</a:t>
            </a:r>
          </a:p>
        </p:txBody>
      </p:sp>
      <p:sp>
        <p:nvSpPr>
          <p:cNvPr id="5" name="Picture Placeholder 4">
            <a:extLst>
              <a:ext uri="{FF2B5EF4-FFF2-40B4-BE49-F238E27FC236}">
                <a16:creationId xmlns:a16="http://schemas.microsoft.com/office/drawing/2014/main" id="{146648AE-860C-5E29-D52D-BCB12088CA53}"/>
              </a:ext>
            </a:extLst>
          </p:cNvPr>
          <p:cNvSpPr>
            <a:spLocks noGrp="1"/>
          </p:cNvSpPr>
          <p:nvPr>
            <p:ph type="pic" sz="quarter" idx="14"/>
          </p:nvPr>
        </p:nvSpPr>
        <p:spPr>
          <a:solidFill>
            <a:schemeClr val="accent3"/>
          </a:solidFill>
        </p:spPr>
        <p:txBody>
          <a:bodyPr/>
          <a:lstStyle/>
          <a:p>
            <a:endParaRPr lang="en-GB"/>
          </a:p>
        </p:txBody>
      </p:sp>
      <p:sp>
        <p:nvSpPr>
          <p:cNvPr id="6" name="Title 10">
            <a:extLst>
              <a:ext uri="{FF2B5EF4-FFF2-40B4-BE49-F238E27FC236}">
                <a16:creationId xmlns:a16="http://schemas.microsoft.com/office/drawing/2014/main" id="{B33AE859-B93B-0405-354F-F5D1F92497A9}"/>
              </a:ext>
            </a:extLst>
          </p:cNvPr>
          <p:cNvSpPr txBox="1">
            <a:spLocks/>
          </p:cNvSpPr>
          <p:nvPr/>
        </p:nvSpPr>
        <p:spPr>
          <a:xfrm>
            <a:off x="345533" y="1736724"/>
            <a:ext cx="804461" cy="7821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algn="r"/>
            <a:r>
              <a:rPr lang="en-US" dirty="0">
                <a:solidFill>
                  <a:schemeClr val="accent3"/>
                </a:solidFill>
              </a:rPr>
              <a:t>1</a:t>
            </a:r>
            <a:endParaRPr lang="en-GB" dirty="0">
              <a:solidFill>
                <a:schemeClr val="accent3"/>
              </a:solidFill>
            </a:endParaRPr>
          </a:p>
        </p:txBody>
      </p:sp>
    </p:spTree>
    <p:extLst>
      <p:ext uri="{BB962C8B-B14F-4D97-AF65-F5344CB8AC3E}">
        <p14:creationId xmlns:p14="http://schemas.microsoft.com/office/powerpoint/2010/main" val="268486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100000">
              <a:schemeClr val="accent4"/>
            </a:gs>
            <a:gs pos="32000">
              <a:schemeClr val="tx2"/>
            </a:gs>
          </a:gsLst>
          <a:lin ang="0" scaled="0"/>
        </a:gradFill>
        <a:effectLst/>
      </p:bgPr>
    </p:bg>
    <p:spTree>
      <p:nvGrpSpPr>
        <p:cNvPr id="1" name=""/>
        <p:cNvGrpSpPr/>
        <p:nvPr/>
      </p:nvGrpSpPr>
      <p:grpSpPr>
        <a:xfrm>
          <a:off x="0" y="0"/>
          <a:ext cx="0" cy="0"/>
          <a:chOff x="0" y="0"/>
          <a:chExt cx="0" cy="0"/>
        </a:xfrm>
      </p:grpSpPr>
      <p:sp>
        <p:nvSpPr>
          <p:cNvPr id="3" name="Titre 2"/>
          <p:cNvSpPr>
            <a:spLocks noGrp="1"/>
          </p:cNvSpPr>
          <p:nvPr>
            <p:ph type="title"/>
          </p:nvPr>
        </p:nvSpPr>
        <p:spPr>
          <a:xfrm>
            <a:off x="550864" y="3019892"/>
            <a:ext cx="2688148" cy="818216"/>
          </a:xfrm>
        </p:spPr>
        <p:txBody>
          <a:bodyPr>
            <a:normAutofit fontScale="90000"/>
          </a:bodyPr>
          <a:lstStyle/>
          <a:p>
            <a:r>
              <a:rPr lang="en-GB" noProof="0" dirty="0"/>
              <a:t>Why a network code on Cybersecurity (NCCS)?</a:t>
            </a:r>
          </a:p>
        </p:txBody>
      </p:sp>
      <p:sp>
        <p:nvSpPr>
          <p:cNvPr id="29" name="Slide Number Placeholder 28">
            <a:extLst>
              <a:ext uri="{FF2B5EF4-FFF2-40B4-BE49-F238E27FC236}">
                <a16:creationId xmlns:a16="http://schemas.microsoft.com/office/drawing/2014/main" id="{8A685BDC-6FC1-ECA3-B125-E46AC491000C}"/>
              </a:ext>
            </a:extLst>
          </p:cNvPr>
          <p:cNvSpPr>
            <a:spLocks noGrp="1"/>
          </p:cNvSpPr>
          <p:nvPr>
            <p:ph type="sldNum" sz="quarter" idx="12"/>
          </p:nvPr>
        </p:nvSpPr>
        <p:spPr>
          <a:xfrm>
            <a:off x="11231223" y="6308769"/>
            <a:ext cx="402603" cy="365125"/>
          </a:xfrm>
        </p:spPr>
        <p:txBody>
          <a:bodyPr/>
          <a:lstStyle/>
          <a:p>
            <a:fld id="{2557C461-8C51-4D9D-8FC8-E809BEA51BC7}" type="slidenum">
              <a:rPr lang="en-GB" smtClean="0"/>
              <a:t>4</a:t>
            </a:fld>
            <a:endParaRPr lang="en-GB"/>
          </a:p>
        </p:txBody>
      </p:sp>
      <p:grpSp>
        <p:nvGrpSpPr>
          <p:cNvPr id="31" name="Group 30">
            <a:extLst>
              <a:ext uri="{FF2B5EF4-FFF2-40B4-BE49-F238E27FC236}">
                <a16:creationId xmlns:a16="http://schemas.microsoft.com/office/drawing/2014/main" id="{8652FE37-E59F-DF78-924F-4FD9065DF439}"/>
              </a:ext>
            </a:extLst>
          </p:cNvPr>
          <p:cNvGrpSpPr/>
          <p:nvPr/>
        </p:nvGrpSpPr>
        <p:grpSpPr>
          <a:xfrm>
            <a:off x="4675415" y="1118041"/>
            <a:ext cx="6795126" cy="1257300"/>
            <a:chOff x="4838700" y="1036862"/>
            <a:chExt cx="6795126" cy="1257300"/>
          </a:xfrm>
        </p:grpSpPr>
        <p:sp>
          <p:nvSpPr>
            <p:cNvPr id="5" name="Rectangle 4">
              <a:extLst>
                <a:ext uri="{FF2B5EF4-FFF2-40B4-BE49-F238E27FC236}">
                  <a16:creationId xmlns:a16="http://schemas.microsoft.com/office/drawing/2014/main" id="{26FFD184-D3DF-36A3-A18E-EE85EF0D4A07}"/>
                </a:ext>
              </a:extLst>
            </p:cNvPr>
            <p:cNvSpPr/>
            <p:nvPr/>
          </p:nvSpPr>
          <p:spPr>
            <a:xfrm>
              <a:off x="5706554" y="1208312"/>
              <a:ext cx="5927272"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0" rtlCol="0" anchor="ctr"/>
            <a:lstStyle/>
            <a:p>
              <a:r>
                <a:rPr lang="en-US" sz="2400" dirty="0">
                  <a:solidFill>
                    <a:schemeClr val="tx2"/>
                  </a:solidFill>
                </a:rPr>
                <a:t>Electricity is vital for European citizens and businesses</a:t>
              </a:r>
            </a:p>
          </p:txBody>
        </p:sp>
        <p:sp>
          <p:nvSpPr>
            <p:cNvPr id="16" name="Oval 15">
              <a:extLst>
                <a:ext uri="{FF2B5EF4-FFF2-40B4-BE49-F238E27FC236}">
                  <a16:creationId xmlns:a16="http://schemas.microsoft.com/office/drawing/2014/main" id="{DA2D36D7-2C2F-6A8F-3CDC-C072B989FA96}"/>
                </a:ext>
              </a:extLst>
            </p:cNvPr>
            <p:cNvSpPr/>
            <p:nvPr/>
          </p:nvSpPr>
          <p:spPr>
            <a:xfrm>
              <a:off x="4838700" y="1036862"/>
              <a:ext cx="1257300" cy="1257300"/>
            </a:xfrm>
            <a:prstGeom prst="ellipse">
              <a:avLst/>
            </a:prstGeom>
            <a:solidFill>
              <a:schemeClr val="bg1"/>
            </a:solid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2"/>
                  </a:solidFill>
                </a:rPr>
                <a:t>1</a:t>
              </a:r>
            </a:p>
          </p:txBody>
        </p:sp>
      </p:grpSp>
      <p:grpSp>
        <p:nvGrpSpPr>
          <p:cNvPr id="32" name="Group 31">
            <a:extLst>
              <a:ext uri="{FF2B5EF4-FFF2-40B4-BE49-F238E27FC236}">
                <a16:creationId xmlns:a16="http://schemas.microsoft.com/office/drawing/2014/main" id="{3892453F-0147-C86F-30C3-CFCB3941E288}"/>
              </a:ext>
            </a:extLst>
          </p:cNvPr>
          <p:cNvGrpSpPr/>
          <p:nvPr/>
        </p:nvGrpSpPr>
        <p:grpSpPr>
          <a:xfrm>
            <a:off x="4675415" y="2580808"/>
            <a:ext cx="6795126" cy="1257300"/>
            <a:chOff x="4838700" y="2528205"/>
            <a:chExt cx="6795126" cy="1257300"/>
          </a:xfrm>
        </p:grpSpPr>
        <p:sp>
          <p:nvSpPr>
            <p:cNvPr id="12" name="Rectangle 11">
              <a:extLst>
                <a:ext uri="{FF2B5EF4-FFF2-40B4-BE49-F238E27FC236}">
                  <a16:creationId xmlns:a16="http://schemas.microsoft.com/office/drawing/2014/main" id="{E849B9B1-FEB4-0B0A-03FD-52DDFCC7747A}"/>
                </a:ext>
              </a:extLst>
            </p:cNvPr>
            <p:cNvSpPr/>
            <p:nvPr/>
          </p:nvSpPr>
          <p:spPr>
            <a:xfrm>
              <a:off x="5706554" y="2699655"/>
              <a:ext cx="5927272"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0" rtlCol="0" anchor="ctr"/>
            <a:lstStyle/>
            <a:p>
              <a:r>
                <a:rPr lang="en-US" sz="2400" dirty="0">
                  <a:solidFill>
                    <a:schemeClr val="tx2"/>
                  </a:solidFill>
                </a:rPr>
                <a:t>The interconnected European electricity grid is unique</a:t>
              </a:r>
            </a:p>
          </p:txBody>
        </p:sp>
        <p:sp>
          <p:nvSpPr>
            <p:cNvPr id="17" name="Oval 16">
              <a:extLst>
                <a:ext uri="{FF2B5EF4-FFF2-40B4-BE49-F238E27FC236}">
                  <a16:creationId xmlns:a16="http://schemas.microsoft.com/office/drawing/2014/main" id="{98E925CC-A2E0-D035-1FF2-196FE27F55D9}"/>
                </a:ext>
              </a:extLst>
            </p:cNvPr>
            <p:cNvSpPr/>
            <p:nvPr/>
          </p:nvSpPr>
          <p:spPr>
            <a:xfrm>
              <a:off x="4838700" y="2528205"/>
              <a:ext cx="1257300" cy="1257300"/>
            </a:xfrm>
            <a:prstGeom prst="ellipse">
              <a:avLst/>
            </a:prstGeom>
            <a:solidFill>
              <a:schemeClr val="bg1"/>
            </a:solid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2"/>
                  </a:solidFill>
                </a:rPr>
                <a:t>2</a:t>
              </a:r>
            </a:p>
          </p:txBody>
        </p:sp>
      </p:grpSp>
      <p:grpSp>
        <p:nvGrpSpPr>
          <p:cNvPr id="33" name="Group 32">
            <a:extLst>
              <a:ext uri="{FF2B5EF4-FFF2-40B4-BE49-F238E27FC236}">
                <a16:creationId xmlns:a16="http://schemas.microsoft.com/office/drawing/2014/main" id="{B15B8454-A4A7-EAA3-B1F6-FA72ED5EC943}"/>
              </a:ext>
            </a:extLst>
          </p:cNvPr>
          <p:cNvGrpSpPr/>
          <p:nvPr/>
        </p:nvGrpSpPr>
        <p:grpSpPr>
          <a:xfrm>
            <a:off x="4675415" y="4043575"/>
            <a:ext cx="6795126" cy="1257300"/>
            <a:chOff x="4838700" y="3962396"/>
            <a:chExt cx="6795126" cy="1257300"/>
          </a:xfrm>
        </p:grpSpPr>
        <p:sp>
          <p:nvSpPr>
            <p:cNvPr id="14" name="Rectangle 13">
              <a:extLst>
                <a:ext uri="{FF2B5EF4-FFF2-40B4-BE49-F238E27FC236}">
                  <a16:creationId xmlns:a16="http://schemas.microsoft.com/office/drawing/2014/main" id="{3E561A8E-2413-076A-85FD-40492A8C2E5B}"/>
                </a:ext>
              </a:extLst>
            </p:cNvPr>
            <p:cNvSpPr/>
            <p:nvPr/>
          </p:nvSpPr>
          <p:spPr>
            <a:xfrm>
              <a:off x="5706554" y="4133846"/>
              <a:ext cx="5927272"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0" rtlCol="0" anchor="ctr"/>
            <a:lstStyle/>
            <a:p>
              <a:r>
                <a:rPr lang="en-US" sz="2400" dirty="0">
                  <a:solidFill>
                    <a:schemeClr val="tx2"/>
                  </a:solidFill>
                </a:rPr>
                <a:t>The </a:t>
              </a:r>
              <a:r>
                <a:rPr lang="en-US" sz="2400" dirty="0" err="1">
                  <a:solidFill>
                    <a:schemeClr val="tx2"/>
                  </a:solidFill>
                </a:rPr>
                <a:t>digitalisation</a:t>
              </a:r>
              <a:r>
                <a:rPr lang="en-US" sz="2400" dirty="0">
                  <a:solidFill>
                    <a:schemeClr val="tx2"/>
                  </a:solidFill>
                </a:rPr>
                <a:t> is creating new risks and vulnerabilities </a:t>
              </a:r>
            </a:p>
          </p:txBody>
        </p:sp>
        <p:sp>
          <p:nvSpPr>
            <p:cNvPr id="22" name="Oval 21">
              <a:extLst>
                <a:ext uri="{FF2B5EF4-FFF2-40B4-BE49-F238E27FC236}">
                  <a16:creationId xmlns:a16="http://schemas.microsoft.com/office/drawing/2014/main" id="{B0522F0B-755E-E8A8-A203-29737DD1D238}"/>
                </a:ext>
              </a:extLst>
            </p:cNvPr>
            <p:cNvSpPr/>
            <p:nvPr/>
          </p:nvSpPr>
          <p:spPr>
            <a:xfrm>
              <a:off x="4838700" y="3962396"/>
              <a:ext cx="1257300" cy="1257300"/>
            </a:xfrm>
            <a:prstGeom prst="ellipse">
              <a:avLst/>
            </a:prstGeom>
            <a:solidFill>
              <a:schemeClr val="bg1"/>
            </a:solid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2"/>
                  </a:solidFill>
                </a:rPr>
                <a:t>3</a:t>
              </a:r>
            </a:p>
          </p:txBody>
        </p:sp>
      </p:grpSp>
    </p:spTree>
    <p:extLst>
      <p:ext uri="{BB962C8B-B14F-4D97-AF65-F5344CB8AC3E}">
        <p14:creationId xmlns:p14="http://schemas.microsoft.com/office/powerpoint/2010/main" val="6423586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up)">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up)">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8C5D84-C6FF-BFC1-BC96-2D1C7B41D937}"/>
              </a:ext>
            </a:extLst>
          </p:cNvPr>
          <p:cNvSpPr/>
          <p:nvPr/>
        </p:nvSpPr>
        <p:spPr>
          <a:xfrm>
            <a:off x="4815068" y="6400800"/>
            <a:ext cx="2754775" cy="2682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E421212-4564-28D4-441A-2D1C8C7FD7DE}"/>
              </a:ext>
            </a:extLst>
          </p:cNvPr>
          <p:cNvSpPr>
            <a:spLocks noGrp="1"/>
          </p:cNvSpPr>
          <p:nvPr>
            <p:ph type="title"/>
          </p:nvPr>
        </p:nvSpPr>
        <p:spPr>
          <a:xfrm>
            <a:off x="6096000" y="565244"/>
            <a:ext cx="5545138" cy="818216"/>
          </a:xfrm>
        </p:spPr>
        <p:txBody>
          <a:bodyPr anchor="t">
            <a:noAutofit/>
          </a:bodyPr>
          <a:lstStyle/>
          <a:p>
            <a:r>
              <a:rPr lang="en-GB" noProof="0" dirty="0"/>
              <a:t>What is the NCCS' Regulatory Background?</a:t>
            </a:r>
          </a:p>
        </p:txBody>
      </p:sp>
      <p:sp>
        <p:nvSpPr>
          <p:cNvPr id="6" name="Content Placeholder 5">
            <a:extLst>
              <a:ext uri="{FF2B5EF4-FFF2-40B4-BE49-F238E27FC236}">
                <a16:creationId xmlns:a16="http://schemas.microsoft.com/office/drawing/2014/main" id="{650CE32E-3F21-9F81-9750-43FA37502613}"/>
              </a:ext>
            </a:extLst>
          </p:cNvPr>
          <p:cNvSpPr>
            <a:spLocks noGrp="1"/>
          </p:cNvSpPr>
          <p:nvPr>
            <p:ph sz="half" idx="13"/>
          </p:nvPr>
        </p:nvSpPr>
        <p:spPr>
          <a:xfrm>
            <a:off x="6096000" y="1634490"/>
            <a:ext cx="5003800" cy="4542473"/>
          </a:xfrm>
        </p:spPr>
        <p:txBody>
          <a:bodyPr anchor="ctr"/>
          <a:lstStyle/>
          <a:p>
            <a:r>
              <a:rPr lang="en-GB" noProof="0" dirty="0"/>
              <a:t>Delegated Act by the European Commission → directly </a:t>
            </a:r>
            <a:r>
              <a:rPr lang="en-GB" b="1" noProof="0" dirty="0"/>
              <a:t>applicable and legally binding in all EU Member States.</a:t>
            </a:r>
          </a:p>
          <a:p>
            <a:endParaRPr lang="en-GB" b="1" noProof="0" dirty="0"/>
          </a:p>
          <a:p>
            <a:r>
              <a:rPr lang="en-GB" noProof="0" dirty="0"/>
              <a:t>NCCS lays down </a:t>
            </a:r>
            <a:r>
              <a:rPr lang="en-GB" b="1" noProof="0" dirty="0"/>
              <a:t>sector-specific rules </a:t>
            </a:r>
            <a:r>
              <a:rPr lang="en-GB" noProof="0" dirty="0"/>
              <a:t>for </a:t>
            </a:r>
            <a:r>
              <a:rPr lang="en-GB" b="1" noProof="0" dirty="0"/>
              <a:t>cybersecurity </a:t>
            </a:r>
            <a:r>
              <a:rPr lang="en-GB" noProof="0" dirty="0"/>
              <a:t>aspects of cross-border electricity flows.</a:t>
            </a:r>
          </a:p>
          <a:p>
            <a:endParaRPr lang="en-GB" noProof="0" dirty="0"/>
          </a:p>
          <a:p>
            <a:r>
              <a:rPr lang="en-GB" noProof="0" dirty="0"/>
              <a:t>NCCS </a:t>
            </a:r>
            <a:r>
              <a:rPr lang="en-GB" b="1" noProof="0" dirty="0"/>
              <a:t>complements</a:t>
            </a:r>
            <a:r>
              <a:rPr lang="en-GB" noProof="0" dirty="0"/>
              <a:t> </a:t>
            </a:r>
            <a:r>
              <a:rPr lang="en-GB" b="1" noProof="0" dirty="0"/>
              <a:t>other European cyber security legislations </a:t>
            </a:r>
            <a:br>
              <a:rPr lang="en-GB" b="1" noProof="0" dirty="0"/>
            </a:br>
            <a:r>
              <a:rPr lang="en-GB" b="1" noProof="0" dirty="0"/>
              <a:t>(e.g. NIS-2)</a:t>
            </a:r>
            <a:r>
              <a:rPr lang="en-GB" noProof="0" dirty="0"/>
              <a:t>, whenever cross-border </a:t>
            </a:r>
            <a:br>
              <a:rPr lang="en-GB" noProof="0" dirty="0"/>
            </a:br>
            <a:r>
              <a:rPr lang="en-GB" noProof="0" dirty="0"/>
              <a:t>electricity flows are concerned.</a:t>
            </a:r>
          </a:p>
        </p:txBody>
      </p:sp>
      <p:pic>
        <p:nvPicPr>
          <p:cNvPr id="20" name="Picture Placeholder 19" descr="A blue cube with a lock on it surrounded by keys&#10;&#10;Description automatically generated">
            <a:extLst>
              <a:ext uri="{FF2B5EF4-FFF2-40B4-BE49-F238E27FC236}">
                <a16:creationId xmlns:a16="http://schemas.microsoft.com/office/drawing/2014/main" id="{C21B54CC-BCD2-7151-E4A4-569EF6FD0E5F}"/>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t="6405" b="6405"/>
          <a:stretch>
            <a:fillRect/>
          </a:stretch>
        </p:blipFill>
        <p:spPr/>
      </p:pic>
      <p:grpSp>
        <p:nvGrpSpPr>
          <p:cNvPr id="18" name="Group 17">
            <a:extLst>
              <a:ext uri="{FF2B5EF4-FFF2-40B4-BE49-F238E27FC236}">
                <a16:creationId xmlns:a16="http://schemas.microsoft.com/office/drawing/2014/main" id="{E62C8497-9018-C585-177A-4C1AD5E4F346}"/>
              </a:ext>
            </a:extLst>
          </p:cNvPr>
          <p:cNvGrpSpPr/>
          <p:nvPr/>
        </p:nvGrpSpPr>
        <p:grpSpPr>
          <a:xfrm>
            <a:off x="6174411" y="3120390"/>
            <a:ext cx="4781550" cy="1271428"/>
            <a:chOff x="6191250" y="2749550"/>
            <a:chExt cx="5449888" cy="1720850"/>
          </a:xfrm>
        </p:grpSpPr>
        <p:cxnSp>
          <p:nvCxnSpPr>
            <p:cNvPr id="16" name="Straight Connector 15">
              <a:extLst>
                <a:ext uri="{FF2B5EF4-FFF2-40B4-BE49-F238E27FC236}">
                  <a16:creationId xmlns:a16="http://schemas.microsoft.com/office/drawing/2014/main" id="{1587F4ED-11D3-BF1E-3C2F-47FA6C270767}"/>
                </a:ext>
              </a:extLst>
            </p:cNvPr>
            <p:cNvCxnSpPr/>
            <p:nvPr/>
          </p:nvCxnSpPr>
          <p:spPr>
            <a:xfrm>
              <a:off x="6191250" y="2749550"/>
              <a:ext cx="5449888" cy="0"/>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D780EB40-8A17-071D-8F5E-ABFA92391659}"/>
                </a:ext>
              </a:extLst>
            </p:cNvPr>
            <p:cNvCxnSpPr/>
            <p:nvPr/>
          </p:nvCxnSpPr>
          <p:spPr>
            <a:xfrm>
              <a:off x="6191250" y="4470400"/>
              <a:ext cx="5449888" cy="0"/>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grpSp>
      <p:sp>
        <p:nvSpPr>
          <p:cNvPr id="22" name="Slide Number Placeholder 21">
            <a:extLst>
              <a:ext uri="{FF2B5EF4-FFF2-40B4-BE49-F238E27FC236}">
                <a16:creationId xmlns:a16="http://schemas.microsoft.com/office/drawing/2014/main" id="{E7E71305-6EEE-537F-C716-C00D8AB1CC4B}"/>
              </a:ext>
            </a:extLst>
          </p:cNvPr>
          <p:cNvSpPr>
            <a:spLocks noGrp="1"/>
          </p:cNvSpPr>
          <p:nvPr>
            <p:ph type="sldNum" sz="quarter" idx="17"/>
          </p:nvPr>
        </p:nvSpPr>
        <p:spPr>
          <a:xfrm>
            <a:off x="11231223" y="6308769"/>
            <a:ext cx="402603" cy="365125"/>
          </a:xfrm>
        </p:spPr>
        <p:txBody>
          <a:bodyPr/>
          <a:lstStyle/>
          <a:p>
            <a:fld id="{2557C461-8C51-4D9D-8FC8-E809BEA51BC7}" type="slidenum">
              <a:rPr lang="en-GB" smtClean="0"/>
              <a:t>5</a:t>
            </a:fld>
            <a:endParaRPr lang="en-GB"/>
          </a:p>
        </p:txBody>
      </p:sp>
      <p:sp>
        <p:nvSpPr>
          <p:cNvPr id="3" name="Footer Placeholder 2">
            <a:extLst>
              <a:ext uri="{FF2B5EF4-FFF2-40B4-BE49-F238E27FC236}">
                <a16:creationId xmlns:a16="http://schemas.microsoft.com/office/drawing/2014/main" id="{33D4C549-945E-52D7-247D-A655802012D9}"/>
              </a:ext>
            </a:extLst>
          </p:cNvPr>
          <p:cNvSpPr>
            <a:spLocks noGrp="1"/>
          </p:cNvSpPr>
          <p:nvPr>
            <p:ph type="ftr" sz="quarter" idx="4294967295"/>
          </p:nvPr>
        </p:nvSpPr>
        <p:spPr>
          <a:xfrm>
            <a:off x="558175" y="6303966"/>
            <a:ext cx="3899800" cy="365124"/>
          </a:xfrm>
          <a:prstGeom prst="rect">
            <a:avLst/>
          </a:prstGeom>
        </p:spPr>
        <p:txBody>
          <a:bodyPr/>
          <a:lstStyle/>
          <a:p>
            <a:r>
              <a:rPr lang="en-GB"/>
              <a:t>Introduction &amp; General Overview</a:t>
            </a:r>
          </a:p>
        </p:txBody>
      </p:sp>
    </p:spTree>
    <p:extLst>
      <p:ext uri="{BB962C8B-B14F-4D97-AF65-F5344CB8AC3E}">
        <p14:creationId xmlns:p14="http://schemas.microsoft.com/office/powerpoint/2010/main" val="24307620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40">
            <a:extLst>
              <a:ext uri="{FF2B5EF4-FFF2-40B4-BE49-F238E27FC236}">
                <a16:creationId xmlns:a16="http://schemas.microsoft.com/office/drawing/2014/main" id="{88FD797E-6847-531F-F399-F243E14466A7}"/>
              </a:ext>
            </a:extLst>
          </p:cNvPr>
          <p:cNvSpPr>
            <a:spLocks noGrp="1"/>
          </p:cNvSpPr>
          <p:nvPr>
            <p:ph type="title"/>
          </p:nvPr>
        </p:nvSpPr>
        <p:spPr>
          <a:xfrm>
            <a:off x="550863" y="565244"/>
            <a:ext cx="11090275" cy="818216"/>
          </a:xfrm>
        </p:spPr>
        <p:txBody>
          <a:bodyPr anchor="t">
            <a:noAutofit/>
          </a:bodyPr>
          <a:lstStyle/>
          <a:p>
            <a:r>
              <a:rPr lang="en-GB" noProof="0" dirty="0"/>
              <a:t>Which entities are in scope of the NCCS?</a:t>
            </a:r>
          </a:p>
        </p:txBody>
      </p:sp>
      <p:sp>
        <p:nvSpPr>
          <p:cNvPr id="19" name="Content Placeholder 13">
            <a:extLst>
              <a:ext uri="{FF2B5EF4-FFF2-40B4-BE49-F238E27FC236}">
                <a16:creationId xmlns:a16="http://schemas.microsoft.com/office/drawing/2014/main" id="{A6572ECA-0031-99BE-BA36-0BAAC5B4C20F}"/>
              </a:ext>
            </a:extLst>
          </p:cNvPr>
          <p:cNvSpPr txBox="1">
            <a:spLocks/>
          </p:cNvSpPr>
          <p:nvPr/>
        </p:nvSpPr>
        <p:spPr>
          <a:xfrm>
            <a:off x="8719743" y="1588720"/>
            <a:ext cx="2980267" cy="4440238"/>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285750" indent="-198438"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628650" indent="-182563"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The code shall apply to: </a:t>
            </a:r>
          </a:p>
          <a:p>
            <a:pPr lvl="1"/>
            <a:r>
              <a:rPr lang="en-US" b="1">
                <a:solidFill>
                  <a:schemeClr val="accent4"/>
                </a:solidFill>
              </a:rPr>
              <a:t>High-impact entities</a:t>
            </a:r>
            <a:r>
              <a:rPr lang="en-US" b="1"/>
              <a:t>: </a:t>
            </a:r>
            <a:br>
              <a:rPr lang="en-US" b="1"/>
            </a:br>
            <a:r>
              <a:rPr lang="en-US"/>
              <a:t>entity that carries out a process with a high electricity cybersecurity impact</a:t>
            </a:r>
          </a:p>
          <a:p>
            <a:pPr lvl="1"/>
            <a:r>
              <a:rPr lang="en-US" b="1">
                <a:solidFill>
                  <a:srgbClr val="25CAD2"/>
                </a:solidFill>
              </a:rPr>
              <a:t>Critical-impact entities</a:t>
            </a:r>
            <a:r>
              <a:rPr lang="en-US" b="1"/>
              <a:t>: </a:t>
            </a:r>
            <a:br>
              <a:rPr lang="en-US" b="1"/>
            </a:br>
            <a:r>
              <a:rPr lang="en-US"/>
              <a:t>entity that carries out a business process with a critical electricity cybersecurity impact</a:t>
            </a:r>
          </a:p>
        </p:txBody>
      </p:sp>
      <p:sp>
        <p:nvSpPr>
          <p:cNvPr id="47" name="Rectangle 46">
            <a:extLst>
              <a:ext uri="{FF2B5EF4-FFF2-40B4-BE49-F238E27FC236}">
                <a16:creationId xmlns:a16="http://schemas.microsoft.com/office/drawing/2014/main" id="{6CAC837B-25F9-7414-D0FA-ECB7C2517581}"/>
              </a:ext>
            </a:extLst>
          </p:cNvPr>
          <p:cNvSpPr/>
          <p:nvPr/>
        </p:nvSpPr>
        <p:spPr>
          <a:xfrm>
            <a:off x="1074304" y="1557338"/>
            <a:ext cx="3332595" cy="258108"/>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en-US" sz="1400" b="1" kern="1200" cap="all">
                <a:latin typeface="+mj-lt"/>
                <a:cs typeface="Arial" panose="020B0604020202020204" pitchFamily="34" charset="0"/>
              </a:rPr>
              <a:t>Producers</a:t>
            </a:r>
            <a:endParaRPr lang="en-GB" sz="1400" b="1" kern="1200" cap="all">
              <a:latin typeface="+mj-lt"/>
            </a:endParaRPr>
          </a:p>
        </p:txBody>
      </p:sp>
      <p:sp>
        <p:nvSpPr>
          <p:cNvPr id="48" name="Rectangle 47">
            <a:extLst>
              <a:ext uri="{FF2B5EF4-FFF2-40B4-BE49-F238E27FC236}">
                <a16:creationId xmlns:a16="http://schemas.microsoft.com/office/drawing/2014/main" id="{39B8E2C0-C128-2C41-9832-A4983B3BA9F3}"/>
              </a:ext>
            </a:extLst>
          </p:cNvPr>
          <p:cNvSpPr/>
          <p:nvPr/>
        </p:nvSpPr>
        <p:spPr>
          <a:xfrm>
            <a:off x="1074304" y="1829566"/>
            <a:ext cx="3332595" cy="258108"/>
          </a:xfrm>
          <a:prstGeom prst="rect">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en-GB" sz="1400" b="1" kern="1200" cap="all">
                <a:latin typeface="+mj-lt"/>
              </a:rPr>
              <a:t>Suppliers</a:t>
            </a:r>
          </a:p>
        </p:txBody>
      </p:sp>
      <p:sp>
        <p:nvSpPr>
          <p:cNvPr id="49" name="Rectangle 48">
            <a:extLst>
              <a:ext uri="{FF2B5EF4-FFF2-40B4-BE49-F238E27FC236}">
                <a16:creationId xmlns:a16="http://schemas.microsoft.com/office/drawing/2014/main" id="{C4E48BE1-6A2B-372F-F504-F4E39276436A}"/>
              </a:ext>
            </a:extLst>
          </p:cNvPr>
          <p:cNvSpPr/>
          <p:nvPr/>
        </p:nvSpPr>
        <p:spPr>
          <a:xfrm>
            <a:off x="1074304" y="2101793"/>
            <a:ext cx="3332595" cy="258108"/>
          </a:xfrm>
          <a:prstGeom prst="rect">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en-GB" sz="1400" b="1" kern="1200" cap="all">
                <a:latin typeface="+mj-lt"/>
              </a:rPr>
              <a:t>DSOs</a:t>
            </a:r>
          </a:p>
        </p:txBody>
      </p:sp>
      <p:sp>
        <p:nvSpPr>
          <p:cNvPr id="50" name="Rectangle 49">
            <a:extLst>
              <a:ext uri="{FF2B5EF4-FFF2-40B4-BE49-F238E27FC236}">
                <a16:creationId xmlns:a16="http://schemas.microsoft.com/office/drawing/2014/main" id="{5CB2D5C6-9916-3331-4629-27D998E3F4F2}"/>
              </a:ext>
            </a:extLst>
          </p:cNvPr>
          <p:cNvSpPr/>
          <p:nvPr/>
        </p:nvSpPr>
        <p:spPr>
          <a:xfrm>
            <a:off x="1074304" y="2374020"/>
            <a:ext cx="3332595" cy="258108"/>
          </a:xfrm>
          <a:prstGeom prst="rect">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en-US" sz="1400" b="1" kern="1200" cap="all">
                <a:latin typeface="+mj-lt"/>
                <a:cs typeface="Arial" panose="020B0604020202020204" pitchFamily="34" charset="0"/>
              </a:rPr>
              <a:t>TSOs</a:t>
            </a:r>
            <a:endParaRPr lang="en-GB" sz="1400" b="1" kern="1200" cap="all">
              <a:latin typeface="+mj-lt"/>
            </a:endParaRPr>
          </a:p>
        </p:txBody>
      </p:sp>
      <p:sp>
        <p:nvSpPr>
          <p:cNvPr id="51" name="Rectangle 50">
            <a:extLst>
              <a:ext uri="{FF2B5EF4-FFF2-40B4-BE49-F238E27FC236}">
                <a16:creationId xmlns:a16="http://schemas.microsoft.com/office/drawing/2014/main" id="{512A295A-CA2E-FDE4-261D-8C28F62CD340}"/>
              </a:ext>
            </a:extLst>
          </p:cNvPr>
          <p:cNvSpPr/>
          <p:nvPr/>
        </p:nvSpPr>
        <p:spPr>
          <a:xfrm>
            <a:off x="1074304" y="2646247"/>
            <a:ext cx="3332595" cy="258108"/>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pt-BR" sz="1400" b="1" kern="1200" cap="all">
                <a:latin typeface="+mj-lt"/>
                <a:cs typeface="Arial" panose="020B0604020202020204" pitchFamily="34" charset="0"/>
              </a:rPr>
              <a:t>NEMOs</a:t>
            </a:r>
            <a:endParaRPr lang="en-NL" sz="1400" b="1" kern="1200" cap="all">
              <a:latin typeface="+mj-lt"/>
              <a:cs typeface="Arial" panose="020B0604020202020204" pitchFamily="34" charset="0"/>
            </a:endParaRPr>
          </a:p>
        </p:txBody>
      </p:sp>
      <p:sp>
        <p:nvSpPr>
          <p:cNvPr id="52" name="Rectangle 51">
            <a:extLst>
              <a:ext uri="{FF2B5EF4-FFF2-40B4-BE49-F238E27FC236}">
                <a16:creationId xmlns:a16="http://schemas.microsoft.com/office/drawing/2014/main" id="{1B1F1DA7-132D-DFED-BFB6-733D8A55DE13}"/>
              </a:ext>
            </a:extLst>
          </p:cNvPr>
          <p:cNvSpPr/>
          <p:nvPr/>
        </p:nvSpPr>
        <p:spPr>
          <a:xfrm>
            <a:off x="1074304" y="2918474"/>
            <a:ext cx="3332595" cy="258108"/>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en-US" sz="1400" b="1" kern="1200" cap="all">
                <a:latin typeface="+mj-lt"/>
                <a:cs typeface="Arial" panose="020B0604020202020204" pitchFamily="34" charset="0"/>
              </a:rPr>
              <a:t>Aggregators</a:t>
            </a:r>
            <a:endParaRPr lang="en-NL" sz="1400" b="1" kern="1200" cap="all">
              <a:latin typeface="+mj-lt"/>
              <a:cs typeface="Arial" panose="020B0604020202020204" pitchFamily="34" charset="0"/>
            </a:endParaRPr>
          </a:p>
        </p:txBody>
      </p:sp>
      <p:sp>
        <p:nvSpPr>
          <p:cNvPr id="53" name="Rectangle 52">
            <a:extLst>
              <a:ext uri="{FF2B5EF4-FFF2-40B4-BE49-F238E27FC236}">
                <a16:creationId xmlns:a16="http://schemas.microsoft.com/office/drawing/2014/main" id="{55BFB0E7-1DCB-F037-8B30-22ABC9F31178}"/>
              </a:ext>
            </a:extLst>
          </p:cNvPr>
          <p:cNvSpPr/>
          <p:nvPr/>
        </p:nvSpPr>
        <p:spPr>
          <a:xfrm>
            <a:off x="1074304" y="3190702"/>
            <a:ext cx="3332595" cy="258108"/>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en-US" sz="1400" b="1" kern="1200" cap="all">
                <a:latin typeface="+mj-lt"/>
                <a:cs typeface="Arial" panose="020B0604020202020204" pitchFamily="34" charset="0"/>
              </a:rPr>
              <a:t>Demand response providers</a:t>
            </a:r>
            <a:endParaRPr lang="en-NL" sz="1400" b="1" kern="1200" cap="all">
              <a:latin typeface="+mj-lt"/>
              <a:cs typeface="Arial" panose="020B0604020202020204" pitchFamily="34" charset="0"/>
            </a:endParaRPr>
          </a:p>
        </p:txBody>
      </p:sp>
      <p:sp>
        <p:nvSpPr>
          <p:cNvPr id="54" name="Rectangle 53">
            <a:extLst>
              <a:ext uri="{FF2B5EF4-FFF2-40B4-BE49-F238E27FC236}">
                <a16:creationId xmlns:a16="http://schemas.microsoft.com/office/drawing/2014/main" id="{D6BD8CD8-D6CA-A2DA-ACFC-5C5D9C892B06}"/>
              </a:ext>
            </a:extLst>
          </p:cNvPr>
          <p:cNvSpPr/>
          <p:nvPr/>
        </p:nvSpPr>
        <p:spPr>
          <a:xfrm>
            <a:off x="1074304" y="3462929"/>
            <a:ext cx="3332595" cy="258108"/>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en-US" sz="1400" b="1" kern="1200" cap="all">
                <a:latin typeface="+mj-lt"/>
                <a:cs typeface="Arial" panose="020B0604020202020204" pitchFamily="34" charset="0"/>
              </a:rPr>
              <a:t>Storage providers</a:t>
            </a:r>
            <a:endParaRPr lang="en-NL" sz="1400" b="1" kern="1200" cap="all">
              <a:latin typeface="+mj-lt"/>
              <a:cs typeface="Arial" panose="020B0604020202020204" pitchFamily="34" charset="0"/>
            </a:endParaRPr>
          </a:p>
        </p:txBody>
      </p:sp>
      <p:sp>
        <p:nvSpPr>
          <p:cNvPr id="55" name="Rectangle 54">
            <a:extLst>
              <a:ext uri="{FF2B5EF4-FFF2-40B4-BE49-F238E27FC236}">
                <a16:creationId xmlns:a16="http://schemas.microsoft.com/office/drawing/2014/main" id="{A6237F4E-EE0A-DB01-83F1-88C66D346EC5}"/>
              </a:ext>
            </a:extLst>
          </p:cNvPr>
          <p:cNvSpPr/>
          <p:nvPr/>
        </p:nvSpPr>
        <p:spPr>
          <a:xfrm>
            <a:off x="1074304" y="3735156"/>
            <a:ext cx="3332595" cy="258108"/>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en-US" sz="1400" b="1" kern="1200" cap="all">
                <a:latin typeface="+mj-lt"/>
                <a:cs typeface="Arial" panose="020B0604020202020204" pitchFamily="34" charset="0"/>
              </a:rPr>
              <a:t>Operators of recharging points</a:t>
            </a:r>
            <a:endParaRPr lang="en-NL" sz="1400" b="1" kern="1200" cap="all">
              <a:latin typeface="+mj-lt"/>
              <a:cs typeface="Arial" panose="020B0604020202020204" pitchFamily="34" charset="0"/>
            </a:endParaRPr>
          </a:p>
        </p:txBody>
      </p:sp>
      <p:sp>
        <p:nvSpPr>
          <p:cNvPr id="56" name="Rectangle 55">
            <a:extLst>
              <a:ext uri="{FF2B5EF4-FFF2-40B4-BE49-F238E27FC236}">
                <a16:creationId xmlns:a16="http://schemas.microsoft.com/office/drawing/2014/main" id="{147393C6-7508-07DE-8013-383F860B6606}"/>
              </a:ext>
            </a:extLst>
          </p:cNvPr>
          <p:cNvSpPr/>
          <p:nvPr/>
        </p:nvSpPr>
        <p:spPr>
          <a:xfrm>
            <a:off x="1074304" y="4007383"/>
            <a:ext cx="3332595" cy="258108"/>
          </a:xfrm>
          <a:prstGeom prst="rect">
            <a:avLst/>
          </a:pr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pt-BR" sz="1400" b="1" kern="1200" cap="all">
                <a:latin typeface="+mj-lt"/>
                <a:cs typeface="Arial" panose="020B0604020202020204" pitchFamily="34" charset="0"/>
              </a:rPr>
              <a:t>Balancing responsible parties</a:t>
            </a:r>
            <a:endParaRPr lang="en-NL" sz="1400" b="1" kern="1200" cap="all">
              <a:latin typeface="+mj-lt"/>
              <a:cs typeface="Arial" panose="020B0604020202020204" pitchFamily="34" charset="0"/>
            </a:endParaRPr>
          </a:p>
        </p:txBody>
      </p:sp>
      <p:sp>
        <p:nvSpPr>
          <p:cNvPr id="57" name="Rectangle 56">
            <a:extLst>
              <a:ext uri="{FF2B5EF4-FFF2-40B4-BE49-F238E27FC236}">
                <a16:creationId xmlns:a16="http://schemas.microsoft.com/office/drawing/2014/main" id="{8CB2FC41-A3B4-22C1-BFDE-956331B9AD67}"/>
              </a:ext>
            </a:extLst>
          </p:cNvPr>
          <p:cNvSpPr/>
          <p:nvPr/>
        </p:nvSpPr>
        <p:spPr>
          <a:xfrm>
            <a:off x="1074304" y="4279610"/>
            <a:ext cx="3332595" cy="258108"/>
          </a:xfrm>
          <a:prstGeom prst="rect">
            <a:avLst/>
          </a:pr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pt-BR" sz="1400" b="1" kern="1200" cap="all">
                <a:latin typeface="+mj-lt"/>
                <a:cs typeface="Arial" panose="020B0604020202020204" pitchFamily="34" charset="0"/>
              </a:rPr>
              <a:t>Organized market places</a:t>
            </a:r>
            <a:endParaRPr lang="en-NL" sz="1400" b="1" kern="1200" cap="all">
              <a:latin typeface="+mj-lt"/>
              <a:cs typeface="Arial" panose="020B0604020202020204" pitchFamily="34" charset="0"/>
            </a:endParaRPr>
          </a:p>
        </p:txBody>
      </p:sp>
      <p:sp>
        <p:nvSpPr>
          <p:cNvPr id="58" name="Rectangle 57">
            <a:extLst>
              <a:ext uri="{FF2B5EF4-FFF2-40B4-BE49-F238E27FC236}">
                <a16:creationId xmlns:a16="http://schemas.microsoft.com/office/drawing/2014/main" id="{14B85CBF-6C3D-D714-BEDA-5E903B1C06A8}"/>
              </a:ext>
            </a:extLst>
          </p:cNvPr>
          <p:cNvSpPr/>
          <p:nvPr/>
        </p:nvSpPr>
        <p:spPr>
          <a:xfrm>
            <a:off x="1074304" y="4550068"/>
            <a:ext cx="3332595" cy="258108"/>
          </a:xfrm>
          <a:prstGeom prst="rect">
            <a:avLst/>
          </a:pr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pt-BR" sz="1400" b="1" kern="1200" cap="all">
                <a:latin typeface="+mj-lt"/>
                <a:cs typeface="Arial" panose="020B0604020202020204" pitchFamily="34" charset="0"/>
              </a:rPr>
              <a:t>ENTSO-E</a:t>
            </a:r>
          </a:p>
        </p:txBody>
      </p:sp>
      <p:sp>
        <p:nvSpPr>
          <p:cNvPr id="59" name="Rectangle 58">
            <a:extLst>
              <a:ext uri="{FF2B5EF4-FFF2-40B4-BE49-F238E27FC236}">
                <a16:creationId xmlns:a16="http://schemas.microsoft.com/office/drawing/2014/main" id="{A8AC6113-ABD8-ED08-794C-BE0DCBD9ED9E}"/>
              </a:ext>
            </a:extLst>
          </p:cNvPr>
          <p:cNvSpPr/>
          <p:nvPr/>
        </p:nvSpPr>
        <p:spPr>
          <a:xfrm>
            <a:off x="1074304" y="4824064"/>
            <a:ext cx="3332595" cy="258108"/>
          </a:xfrm>
          <a:prstGeom prst="rect">
            <a:avLst/>
          </a:pr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pt-BR" sz="1400" b="1" kern="1200" cap="all">
                <a:latin typeface="+mj-lt"/>
                <a:cs typeface="Arial" panose="020B0604020202020204" pitchFamily="34" charset="0"/>
              </a:rPr>
              <a:t>DSO entity</a:t>
            </a:r>
          </a:p>
        </p:txBody>
      </p:sp>
      <p:sp>
        <p:nvSpPr>
          <p:cNvPr id="60" name="Rectangle 59">
            <a:extLst>
              <a:ext uri="{FF2B5EF4-FFF2-40B4-BE49-F238E27FC236}">
                <a16:creationId xmlns:a16="http://schemas.microsoft.com/office/drawing/2014/main" id="{7542531E-4286-20ED-8AC3-648CF0274654}"/>
              </a:ext>
            </a:extLst>
          </p:cNvPr>
          <p:cNvSpPr/>
          <p:nvPr/>
        </p:nvSpPr>
        <p:spPr>
          <a:xfrm>
            <a:off x="1074304" y="5096292"/>
            <a:ext cx="3332595" cy="258108"/>
          </a:xfrm>
          <a:prstGeom prst="rect">
            <a:avLst/>
          </a:pr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pt-BR" sz="1400" b="1" kern="1200" cap="all">
                <a:latin typeface="+mj-lt"/>
                <a:cs typeface="Arial" panose="020B0604020202020204" pitchFamily="34" charset="0"/>
              </a:rPr>
              <a:t>RCCs</a:t>
            </a:r>
          </a:p>
        </p:txBody>
      </p:sp>
      <p:sp>
        <p:nvSpPr>
          <p:cNvPr id="61" name="Rectangle 60">
            <a:extLst>
              <a:ext uri="{FF2B5EF4-FFF2-40B4-BE49-F238E27FC236}">
                <a16:creationId xmlns:a16="http://schemas.microsoft.com/office/drawing/2014/main" id="{311A2E99-F1DD-A4EF-53F6-A8152E3C62B2}"/>
              </a:ext>
            </a:extLst>
          </p:cNvPr>
          <p:cNvSpPr/>
          <p:nvPr/>
        </p:nvSpPr>
        <p:spPr>
          <a:xfrm>
            <a:off x="1074304" y="5368519"/>
            <a:ext cx="3332595" cy="258108"/>
          </a:xfrm>
          <a:prstGeom prst="rect">
            <a:avLst/>
          </a:prstGeom>
          <a:solidFill>
            <a:schemeClr val="accent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en-US" sz="1400" b="1" kern="1200" cap="all">
                <a:latin typeface="+mj-lt"/>
                <a:cs typeface="Arial" panose="020B0604020202020204" pitchFamily="34" charset="0"/>
              </a:rPr>
              <a:t>Critical ICT service providers</a:t>
            </a:r>
            <a:endParaRPr lang="pt-BR" sz="1400" b="1" kern="1200" cap="all">
              <a:latin typeface="+mj-lt"/>
              <a:cs typeface="Arial" panose="020B0604020202020204" pitchFamily="34" charset="0"/>
            </a:endParaRPr>
          </a:p>
        </p:txBody>
      </p:sp>
      <p:sp>
        <p:nvSpPr>
          <p:cNvPr id="62" name="Rectangle 61">
            <a:extLst>
              <a:ext uri="{FF2B5EF4-FFF2-40B4-BE49-F238E27FC236}">
                <a16:creationId xmlns:a16="http://schemas.microsoft.com/office/drawing/2014/main" id="{B1EC2AA6-8B1F-A644-7DDC-3A6B1DA56DAA}"/>
              </a:ext>
            </a:extLst>
          </p:cNvPr>
          <p:cNvSpPr/>
          <p:nvPr/>
        </p:nvSpPr>
        <p:spPr>
          <a:xfrm>
            <a:off x="1074304" y="5640746"/>
            <a:ext cx="3332595" cy="258108"/>
          </a:xfrm>
          <a:prstGeom prst="rect">
            <a:avLst/>
          </a:prstGeom>
          <a:solidFill>
            <a:schemeClr val="accent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pt-BR" sz="1400" b="1" kern="1200" cap="all">
                <a:latin typeface="+mj-lt"/>
                <a:cs typeface="Arial" panose="020B0604020202020204" pitchFamily="34" charset="0"/>
              </a:rPr>
              <a:t>MSSPs</a:t>
            </a:r>
          </a:p>
        </p:txBody>
      </p:sp>
      <p:sp>
        <p:nvSpPr>
          <p:cNvPr id="63" name="Rectangle 62">
            <a:extLst>
              <a:ext uri="{FF2B5EF4-FFF2-40B4-BE49-F238E27FC236}">
                <a16:creationId xmlns:a16="http://schemas.microsoft.com/office/drawing/2014/main" id="{2BE914B2-3074-CF77-F048-536756A2F7E6}"/>
              </a:ext>
            </a:extLst>
          </p:cNvPr>
          <p:cNvSpPr/>
          <p:nvPr/>
        </p:nvSpPr>
        <p:spPr>
          <a:xfrm>
            <a:off x="1074304" y="5912973"/>
            <a:ext cx="3332595" cy="258108"/>
          </a:xfrm>
          <a:prstGeom prst="rect">
            <a:avLst/>
          </a:pr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pt-BR" sz="1400" b="1" kern="1200" cap="all">
                <a:latin typeface="+mj-lt"/>
                <a:cs typeface="Arial" panose="020B0604020202020204" pitchFamily="34" charset="0"/>
              </a:rPr>
              <a:t>Others through delegation</a:t>
            </a:r>
          </a:p>
        </p:txBody>
      </p:sp>
      <p:sp>
        <p:nvSpPr>
          <p:cNvPr id="64" name="Rectangle 63">
            <a:extLst>
              <a:ext uri="{FF2B5EF4-FFF2-40B4-BE49-F238E27FC236}">
                <a16:creationId xmlns:a16="http://schemas.microsoft.com/office/drawing/2014/main" id="{97FF18C9-1597-8236-B6CE-5EEFAB308A42}"/>
              </a:ext>
            </a:extLst>
          </p:cNvPr>
          <p:cNvSpPr/>
          <p:nvPr/>
        </p:nvSpPr>
        <p:spPr>
          <a:xfrm>
            <a:off x="807199" y="1557338"/>
            <a:ext cx="230936" cy="2435925"/>
          </a:xfrm>
          <a:prstGeom prst="rect">
            <a:avLst/>
          </a:prstGeom>
          <a:solidFill>
            <a:schemeClr val="accent1">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vert270"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en-US" sz="1400" b="1" kern="1200" cap="all">
                <a:solidFill>
                  <a:schemeClr val="accent1"/>
                </a:solidFill>
                <a:latin typeface="+mj-lt"/>
                <a:cs typeface="Arial" panose="020B0604020202020204" pitchFamily="34" charset="0"/>
              </a:rPr>
              <a:t>NIS 2</a:t>
            </a:r>
          </a:p>
        </p:txBody>
      </p:sp>
      <p:sp>
        <p:nvSpPr>
          <p:cNvPr id="65" name="Rectangle 64">
            <a:extLst>
              <a:ext uri="{FF2B5EF4-FFF2-40B4-BE49-F238E27FC236}">
                <a16:creationId xmlns:a16="http://schemas.microsoft.com/office/drawing/2014/main" id="{0A244BE3-EBD3-9434-5C98-7D3596A7005B}"/>
              </a:ext>
            </a:extLst>
          </p:cNvPr>
          <p:cNvSpPr/>
          <p:nvPr/>
        </p:nvSpPr>
        <p:spPr>
          <a:xfrm>
            <a:off x="807199" y="4017669"/>
            <a:ext cx="230936" cy="1336731"/>
          </a:xfrm>
          <a:prstGeom prst="rect">
            <a:avLst/>
          </a:prstGeom>
          <a:solidFill>
            <a:schemeClr val="tx2">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vert270"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en-US" sz="1400" b="1" kern="1200" cap="all">
                <a:solidFill>
                  <a:schemeClr val="accent1"/>
                </a:solidFill>
                <a:latin typeface="+mj-lt"/>
                <a:cs typeface="Arial" panose="020B0604020202020204" pitchFamily="34" charset="0"/>
              </a:rPr>
              <a:t>Electricity</a:t>
            </a:r>
          </a:p>
        </p:txBody>
      </p:sp>
      <p:sp>
        <p:nvSpPr>
          <p:cNvPr id="66" name="Rectangle 65">
            <a:extLst>
              <a:ext uri="{FF2B5EF4-FFF2-40B4-BE49-F238E27FC236}">
                <a16:creationId xmlns:a16="http://schemas.microsoft.com/office/drawing/2014/main" id="{9C67CE27-4532-3810-887A-474F79DC63E9}"/>
              </a:ext>
            </a:extLst>
          </p:cNvPr>
          <p:cNvSpPr/>
          <p:nvPr/>
        </p:nvSpPr>
        <p:spPr>
          <a:xfrm>
            <a:off x="807199" y="5378806"/>
            <a:ext cx="230936" cy="534167"/>
          </a:xfrm>
          <a:prstGeom prst="rect">
            <a:avLst/>
          </a:prstGeom>
          <a:solidFill>
            <a:schemeClr val="accent6">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vert270"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en-US" sz="1400" b="1" kern="1200" cap="all">
                <a:solidFill>
                  <a:schemeClr val="accent1"/>
                </a:solidFill>
                <a:latin typeface="+mj-lt"/>
                <a:cs typeface="Arial" panose="020B0604020202020204" pitchFamily="34" charset="0"/>
              </a:rPr>
              <a:t>ICT</a:t>
            </a:r>
          </a:p>
        </p:txBody>
      </p:sp>
      <p:sp>
        <p:nvSpPr>
          <p:cNvPr id="67" name="Rectangle 66">
            <a:extLst>
              <a:ext uri="{FF2B5EF4-FFF2-40B4-BE49-F238E27FC236}">
                <a16:creationId xmlns:a16="http://schemas.microsoft.com/office/drawing/2014/main" id="{260FE493-C58A-D60C-E5FF-4FE654689D9E}"/>
              </a:ext>
            </a:extLst>
          </p:cNvPr>
          <p:cNvSpPr/>
          <p:nvPr/>
        </p:nvSpPr>
        <p:spPr>
          <a:xfrm>
            <a:off x="540093" y="1557338"/>
            <a:ext cx="230936" cy="4645908"/>
          </a:xfrm>
          <a:prstGeom prst="rect">
            <a:avLst/>
          </a:prstGeom>
          <a:solidFill>
            <a:schemeClr val="bg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vert270" wrap="square" lIns="58320" tIns="58320" rIns="58320" bIns="58320" numCol="1" spcCol="1270" anchor="ctr" anchorCtr="0">
            <a:noAutofit/>
          </a:bodyPr>
          <a:lstStyle/>
          <a:p>
            <a:pPr marL="0" lvl="0" indent="0" algn="ctr" defTabSz="533400">
              <a:lnSpc>
                <a:spcPct val="90000"/>
              </a:lnSpc>
              <a:spcBef>
                <a:spcPct val="0"/>
              </a:spcBef>
              <a:spcAft>
                <a:spcPct val="35000"/>
              </a:spcAft>
              <a:buNone/>
            </a:pPr>
            <a:r>
              <a:rPr lang="en-US" sz="1400" b="1" kern="1200" cap="all">
                <a:solidFill>
                  <a:schemeClr val="tx1"/>
                </a:solidFill>
                <a:latin typeface="+mj-lt"/>
                <a:cs typeface="Arial" panose="020B0604020202020204" pitchFamily="34" charset="0"/>
              </a:rPr>
              <a:t>(Article 2)</a:t>
            </a:r>
          </a:p>
        </p:txBody>
      </p:sp>
      <p:grpSp>
        <p:nvGrpSpPr>
          <p:cNvPr id="80" name="Group 79">
            <a:extLst>
              <a:ext uri="{FF2B5EF4-FFF2-40B4-BE49-F238E27FC236}">
                <a16:creationId xmlns:a16="http://schemas.microsoft.com/office/drawing/2014/main" id="{158B014D-036F-4A67-6937-5E328DEBE62B}"/>
              </a:ext>
            </a:extLst>
          </p:cNvPr>
          <p:cNvGrpSpPr/>
          <p:nvPr/>
        </p:nvGrpSpPr>
        <p:grpSpPr>
          <a:xfrm>
            <a:off x="4893561" y="1574115"/>
            <a:ext cx="2914559" cy="4582216"/>
            <a:chOff x="4004491" y="1722120"/>
            <a:chExt cx="2914559" cy="4582216"/>
          </a:xfrm>
        </p:grpSpPr>
        <p:sp>
          <p:nvSpPr>
            <p:cNvPr id="76" name="Right Brace 75">
              <a:extLst>
                <a:ext uri="{FF2B5EF4-FFF2-40B4-BE49-F238E27FC236}">
                  <a16:creationId xmlns:a16="http://schemas.microsoft.com/office/drawing/2014/main" id="{699997E4-E2C7-7E31-BDF9-25D563F8C130}"/>
                </a:ext>
              </a:extLst>
            </p:cNvPr>
            <p:cNvSpPr/>
            <p:nvPr/>
          </p:nvSpPr>
          <p:spPr>
            <a:xfrm>
              <a:off x="4004491" y="1722120"/>
              <a:ext cx="356838" cy="4582216"/>
            </a:xfrm>
            <a:prstGeom prst="rightBrace">
              <a:avLst>
                <a:gd name="adj1" fmla="val 0"/>
                <a:gd name="adj2" fmla="val 50000"/>
              </a:avLst>
            </a:prstGeom>
            <a:ln w="38100">
              <a:solidFill>
                <a:schemeClr val="bg2">
                  <a:lumMod val="90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cxnSp>
          <p:nvCxnSpPr>
            <p:cNvPr id="78" name="Straight Arrow Connector 77">
              <a:extLst>
                <a:ext uri="{FF2B5EF4-FFF2-40B4-BE49-F238E27FC236}">
                  <a16:creationId xmlns:a16="http://schemas.microsoft.com/office/drawing/2014/main" id="{164BE08B-7BB9-6A90-ED41-EE162D88DFCB}"/>
                </a:ext>
              </a:extLst>
            </p:cNvPr>
            <p:cNvCxnSpPr>
              <a:cxnSpLocks/>
            </p:cNvCxnSpPr>
            <p:nvPr/>
          </p:nvCxnSpPr>
          <p:spPr>
            <a:xfrm>
              <a:off x="4275480" y="4012215"/>
              <a:ext cx="238760" cy="0"/>
            </a:xfrm>
            <a:prstGeom prst="straightConnector1">
              <a:avLst/>
            </a:prstGeom>
            <a:ln w="38100">
              <a:solidFill>
                <a:schemeClr val="bg2">
                  <a:lumMod val="9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4" name="Straight Arrow Connector 93">
              <a:extLst>
                <a:ext uri="{FF2B5EF4-FFF2-40B4-BE49-F238E27FC236}">
                  <a16:creationId xmlns:a16="http://schemas.microsoft.com/office/drawing/2014/main" id="{037069AE-826B-535F-A4FC-0B7626A3626F}"/>
                </a:ext>
              </a:extLst>
            </p:cNvPr>
            <p:cNvCxnSpPr>
              <a:cxnSpLocks/>
            </p:cNvCxnSpPr>
            <p:nvPr/>
          </p:nvCxnSpPr>
          <p:spPr>
            <a:xfrm>
              <a:off x="6394150" y="4012215"/>
              <a:ext cx="524900" cy="0"/>
            </a:xfrm>
            <a:prstGeom prst="straightConnector1">
              <a:avLst/>
            </a:prstGeom>
            <a:ln w="38100">
              <a:solidFill>
                <a:schemeClr val="bg2">
                  <a:lumMod val="90000"/>
                </a:schemeClr>
              </a:solidFill>
              <a:tailEnd type="triangle"/>
            </a:ln>
          </p:spPr>
          <p:style>
            <a:lnRef idx="2">
              <a:schemeClr val="accent1"/>
            </a:lnRef>
            <a:fillRef idx="0">
              <a:schemeClr val="accent1"/>
            </a:fillRef>
            <a:effectRef idx="1">
              <a:schemeClr val="accent1"/>
            </a:effectRef>
            <a:fontRef idx="minor">
              <a:schemeClr val="tx1"/>
            </a:fontRef>
          </p:style>
        </p:cxnSp>
      </p:grpSp>
      <p:sp>
        <p:nvSpPr>
          <p:cNvPr id="82" name="Right Brace 81">
            <a:extLst>
              <a:ext uri="{FF2B5EF4-FFF2-40B4-BE49-F238E27FC236}">
                <a16:creationId xmlns:a16="http://schemas.microsoft.com/office/drawing/2014/main" id="{73CC7A2F-C0E9-EC3D-0370-8E961ECEB994}"/>
              </a:ext>
            </a:extLst>
          </p:cNvPr>
          <p:cNvSpPr/>
          <p:nvPr/>
        </p:nvSpPr>
        <p:spPr>
          <a:xfrm flipH="1">
            <a:off x="7203310" y="2351640"/>
            <a:ext cx="604810" cy="3027166"/>
          </a:xfrm>
          <a:prstGeom prst="rightBrace">
            <a:avLst>
              <a:gd name="adj1" fmla="val 0"/>
              <a:gd name="adj2" fmla="val 50000"/>
            </a:avLst>
          </a:prstGeom>
          <a:ln w="38100">
            <a:solidFill>
              <a:schemeClr val="bg2">
                <a:lumMod val="90000"/>
              </a:schemeClr>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75" name="Rechthoek 10">
            <a:extLst>
              <a:ext uri="{FF2B5EF4-FFF2-40B4-BE49-F238E27FC236}">
                <a16:creationId xmlns:a16="http://schemas.microsoft.com/office/drawing/2014/main" id="{385F9AB1-D10F-94BE-0038-2BBCD8F557D4}"/>
              </a:ext>
            </a:extLst>
          </p:cNvPr>
          <p:cNvSpPr/>
          <p:nvPr/>
        </p:nvSpPr>
        <p:spPr>
          <a:xfrm>
            <a:off x="5403310" y="2965223"/>
            <a:ext cx="1800000" cy="1800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ysClr val="windowText" lastClr="000000"/>
                </a:solidFill>
                <a:effectLst/>
                <a:uLnTx/>
                <a:uFillTx/>
                <a:latin typeface="+mj-lt"/>
                <a:cs typeface="Arial" panose="020B0604020202020204" pitchFamily="34" charset="0"/>
              </a:rPr>
              <a:t>Classification </a:t>
            </a:r>
            <a:br>
              <a:rPr kumimoji="0" lang="en-US" sz="1600" b="0" i="0" u="none" strike="noStrike" kern="1200" cap="none" spc="0" normalizeH="0" baseline="0" noProof="0">
                <a:ln>
                  <a:noFill/>
                </a:ln>
                <a:solidFill>
                  <a:sysClr val="windowText" lastClr="000000"/>
                </a:solidFill>
                <a:effectLst/>
                <a:uLnTx/>
                <a:uFillTx/>
                <a:latin typeface="+mj-lt"/>
                <a:cs typeface="Arial" panose="020B0604020202020204" pitchFamily="34" charset="0"/>
              </a:rPr>
            </a:br>
            <a:r>
              <a:rPr kumimoji="0" lang="en-US" sz="1600" b="0" i="0" u="none" strike="noStrike" kern="1200" cap="none" spc="0" normalizeH="0" baseline="0" noProof="0">
                <a:ln>
                  <a:noFill/>
                </a:ln>
                <a:solidFill>
                  <a:sysClr val="windowText" lastClr="000000"/>
                </a:solidFill>
                <a:effectLst/>
                <a:uLnTx/>
                <a:uFillTx/>
                <a:latin typeface="+mj-lt"/>
                <a:cs typeface="Arial" panose="020B0604020202020204" pitchFamily="34" charset="0"/>
              </a:rPr>
              <a:t>by </a:t>
            </a:r>
            <a:r>
              <a:rPr kumimoji="0" lang="en-US" sz="1600" b="1" i="0" u="none" strike="noStrike" kern="1200" cap="none" spc="0" normalizeH="0" baseline="0" noProof="0">
                <a:ln>
                  <a:noFill/>
                </a:ln>
                <a:solidFill>
                  <a:sysClr val="windowText" lastClr="000000"/>
                </a:solidFill>
                <a:effectLst/>
                <a:uLnTx/>
                <a:uFillTx/>
                <a:latin typeface="+mj-lt"/>
                <a:cs typeface="Arial" panose="020B0604020202020204" pitchFamily="34" charset="0"/>
              </a:rPr>
              <a:t>Competent </a:t>
            </a:r>
            <a:br>
              <a:rPr kumimoji="0" lang="en-US" sz="1600" b="1" i="0" u="none" strike="noStrike" kern="1200" cap="none" spc="0" normalizeH="0" baseline="0" noProof="0">
                <a:ln>
                  <a:noFill/>
                </a:ln>
                <a:solidFill>
                  <a:sysClr val="windowText" lastClr="000000"/>
                </a:solidFill>
                <a:effectLst/>
                <a:uLnTx/>
                <a:uFillTx/>
                <a:latin typeface="+mj-lt"/>
                <a:cs typeface="Arial" panose="020B0604020202020204" pitchFamily="34" charset="0"/>
              </a:rPr>
            </a:br>
            <a:r>
              <a:rPr kumimoji="0" lang="en-US" sz="1600" b="1" i="0" u="none" strike="noStrike" kern="1200" cap="none" spc="0" normalizeH="0" baseline="0" noProof="0">
                <a:ln>
                  <a:noFill/>
                </a:ln>
                <a:solidFill>
                  <a:sysClr val="windowText" lastClr="000000"/>
                </a:solidFill>
                <a:effectLst/>
                <a:uLnTx/>
                <a:uFillTx/>
                <a:latin typeface="+mj-lt"/>
                <a:cs typeface="Arial" panose="020B0604020202020204" pitchFamily="34" charset="0"/>
              </a:rPr>
              <a:t>Authority</a:t>
            </a:r>
            <a:br>
              <a:rPr kumimoji="0" lang="en-US" b="0" i="0" u="none" strike="noStrike" kern="1200" cap="none" spc="0" normalizeH="0" baseline="0" noProof="0">
                <a:ln>
                  <a:noFill/>
                </a:ln>
                <a:solidFill>
                  <a:sysClr val="windowText" lastClr="000000"/>
                </a:solidFill>
                <a:effectLst/>
                <a:uLnTx/>
                <a:uFillTx/>
                <a:latin typeface="+mj-lt"/>
                <a:cs typeface="Arial" panose="020B0604020202020204" pitchFamily="34" charset="0"/>
              </a:rPr>
            </a:br>
            <a:r>
              <a:rPr kumimoji="0" lang="en-US" sz="1100" b="0" i="1" u="none" strike="noStrike" kern="1200" cap="none" spc="0" normalizeH="0" baseline="0" noProof="0">
                <a:ln>
                  <a:noFill/>
                </a:ln>
                <a:solidFill>
                  <a:sysClr val="windowText" lastClr="000000"/>
                </a:solidFill>
                <a:effectLst/>
                <a:uLnTx/>
                <a:uFillTx/>
                <a:latin typeface="+mj-lt"/>
                <a:cs typeface="Arial" panose="020B0604020202020204" pitchFamily="34" charset="0"/>
              </a:rPr>
              <a:t>(Article 24)</a:t>
            </a:r>
            <a:endParaRPr kumimoji="0" lang="en-NL" sz="1400" b="0" i="1" u="none" strike="noStrike" kern="1200" cap="none" spc="0" normalizeH="0" baseline="0" noProof="0">
              <a:ln>
                <a:noFill/>
              </a:ln>
              <a:solidFill>
                <a:sysClr val="windowText" lastClr="000000"/>
              </a:solidFill>
              <a:effectLst/>
              <a:uLnTx/>
              <a:uFillTx/>
              <a:latin typeface="+mj-lt"/>
              <a:cs typeface="Arial" panose="020B0604020202020204" pitchFamily="34" charset="0"/>
            </a:endParaRPr>
          </a:p>
        </p:txBody>
      </p:sp>
      <p:sp>
        <p:nvSpPr>
          <p:cNvPr id="90" name="Rectangle 3">
            <a:extLst>
              <a:ext uri="{FF2B5EF4-FFF2-40B4-BE49-F238E27FC236}">
                <a16:creationId xmlns:a16="http://schemas.microsoft.com/office/drawing/2014/main" id="{827C352F-B231-FF0C-AB0F-94AB26892337}"/>
              </a:ext>
            </a:extLst>
          </p:cNvPr>
          <p:cNvSpPr/>
          <p:nvPr/>
        </p:nvSpPr>
        <p:spPr>
          <a:xfrm rot="16200000">
            <a:off x="7519556" y="2118803"/>
            <a:ext cx="1413278" cy="614945"/>
          </a:xfrm>
          <a:prstGeom prst="rect">
            <a:avLst/>
          </a:prstGeom>
          <a:solidFill>
            <a:schemeClr val="accent4">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algn="ctr" defTabSz="533400">
              <a:lnSpc>
                <a:spcPct val="90000"/>
              </a:lnSpc>
              <a:spcBef>
                <a:spcPct val="0"/>
              </a:spcBef>
              <a:spcAft>
                <a:spcPct val="35000"/>
              </a:spcAft>
            </a:pPr>
            <a:r>
              <a:rPr lang="en-GB" sz="1200" b="1" cap="all">
                <a:latin typeface="+mj-lt"/>
                <a:cs typeface="Arial" panose="020B0604020202020204" pitchFamily="34" charset="0"/>
              </a:rPr>
              <a:t>No measures</a:t>
            </a:r>
          </a:p>
        </p:txBody>
      </p:sp>
      <p:sp>
        <p:nvSpPr>
          <p:cNvPr id="91" name="Rectangle 4">
            <a:extLst>
              <a:ext uri="{FF2B5EF4-FFF2-40B4-BE49-F238E27FC236}">
                <a16:creationId xmlns:a16="http://schemas.microsoft.com/office/drawing/2014/main" id="{462168C0-5C27-DBFA-EB6D-AF122222A0E8}"/>
              </a:ext>
            </a:extLst>
          </p:cNvPr>
          <p:cNvSpPr/>
          <p:nvPr/>
        </p:nvSpPr>
        <p:spPr>
          <a:xfrm rot="16200000">
            <a:off x="7519555" y="3557750"/>
            <a:ext cx="1413278" cy="614945"/>
          </a:xfrm>
          <a:prstGeom prst="rect">
            <a:avLst/>
          </a:prstGeom>
          <a:solidFill>
            <a:schemeClr val="accent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algn="ctr" defTabSz="533400">
              <a:lnSpc>
                <a:spcPct val="90000"/>
              </a:lnSpc>
              <a:spcBef>
                <a:spcPct val="0"/>
              </a:spcBef>
              <a:spcAft>
                <a:spcPct val="35000"/>
              </a:spcAft>
            </a:pPr>
            <a:r>
              <a:rPr lang="en-GB" sz="1200" b="1" cap="all">
                <a:latin typeface="+mj-lt"/>
                <a:cs typeface="Arial" panose="020B0604020202020204" pitchFamily="34" charset="0"/>
              </a:rPr>
              <a:t>High-impact entities</a:t>
            </a:r>
            <a:endParaRPr lang="en-NL" sz="1200" b="1" cap="all">
              <a:latin typeface="+mj-lt"/>
              <a:cs typeface="Arial" panose="020B0604020202020204" pitchFamily="34" charset="0"/>
            </a:endParaRPr>
          </a:p>
        </p:txBody>
      </p:sp>
      <p:sp>
        <p:nvSpPr>
          <p:cNvPr id="92" name="Rectangle 5">
            <a:extLst>
              <a:ext uri="{FF2B5EF4-FFF2-40B4-BE49-F238E27FC236}">
                <a16:creationId xmlns:a16="http://schemas.microsoft.com/office/drawing/2014/main" id="{B71D4E64-B03A-19AA-F893-AFC8F9946910}"/>
              </a:ext>
            </a:extLst>
          </p:cNvPr>
          <p:cNvSpPr/>
          <p:nvPr/>
        </p:nvSpPr>
        <p:spPr>
          <a:xfrm rot="16200000">
            <a:off x="7519556" y="4996697"/>
            <a:ext cx="1413278" cy="614945"/>
          </a:xfrm>
          <a:prstGeom prst="rect">
            <a:avLst/>
          </a:prstGeom>
          <a:solidFill>
            <a:srgbClr val="25CAD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algn="ctr" defTabSz="533400">
              <a:lnSpc>
                <a:spcPct val="90000"/>
              </a:lnSpc>
              <a:spcBef>
                <a:spcPct val="0"/>
              </a:spcBef>
              <a:spcAft>
                <a:spcPct val="35000"/>
              </a:spcAft>
            </a:pPr>
            <a:r>
              <a:rPr lang="en-GB" sz="1200" b="1" cap="all" dirty="0">
                <a:latin typeface="+mj-lt"/>
                <a:cs typeface="Arial" panose="020B0604020202020204" pitchFamily="34" charset="0"/>
              </a:rPr>
              <a:t>Critical-impact entities</a:t>
            </a:r>
            <a:endParaRPr lang="en-NL" sz="1200" b="1" cap="all" dirty="0">
              <a:latin typeface="+mj-lt"/>
              <a:cs typeface="Arial" panose="020B0604020202020204" pitchFamily="34" charset="0"/>
            </a:endParaRPr>
          </a:p>
        </p:txBody>
      </p:sp>
      <p:sp>
        <p:nvSpPr>
          <p:cNvPr id="97" name="Slide Number Placeholder 96">
            <a:extLst>
              <a:ext uri="{FF2B5EF4-FFF2-40B4-BE49-F238E27FC236}">
                <a16:creationId xmlns:a16="http://schemas.microsoft.com/office/drawing/2014/main" id="{3F4C57F5-DAFD-71B0-F247-FF804B30BFE7}"/>
              </a:ext>
            </a:extLst>
          </p:cNvPr>
          <p:cNvSpPr>
            <a:spLocks noGrp="1"/>
          </p:cNvSpPr>
          <p:nvPr>
            <p:ph type="sldNum" sz="quarter" idx="12"/>
          </p:nvPr>
        </p:nvSpPr>
        <p:spPr>
          <a:xfrm>
            <a:off x="11231223" y="6308769"/>
            <a:ext cx="402603" cy="365125"/>
          </a:xfrm>
        </p:spPr>
        <p:txBody>
          <a:bodyPr/>
          <a:lstStyle/>
          <a:p>
            <a:fld id="{2557C461-8C51-4D9D-8FC8-E809BEA51BC7}" type="slidenum">
              <a:rPr lang="en-GB" smtClean="0"/>
              <a:t>6</a:t>
            </a:fld>
            <a:endParaRPr lang="en-GB"/>
          </a:p>
        </p:txBody>
      </p:sp>
    </p:spTree>
    <p:extLst>
      <p:ext uri="{BB962C8B-B14F-4D97-AF65-F5344CB8AC3E}">
        <p14:creationId xmlns:p14="http://schemas.microsoft.com/office/powerpoint/2010/main" val="21938807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91"/>
                                        </p:tgtEl>
                                        <p:attrNameLst>
                                          <p:attrName>style.color</p:attrName>
                                        </p:attrNameLst>
                                      </p:cBhvr>
                                      <p:to>
                                        <a:schemeClr val="bg1"/>
                                      </p:to>
                                    </p:animClr>
                                    <p:animClr clrSpc="rgb" dir="cw">
                                      <p:cBhvr>
                                        <p:cTn id="7" dur="250" autoRev="1" fill="remove"/>
                                        <p:tgtEl>
                                          <p:spTgt spid="91"/>
                                        </p:tgtEl>
                                        <p:attrNameLst>
                                          <p:attrName>fillcolor</p:attrName>
                                        </p:attrNameLst>
                                      </p:cBhvr>
                                      <p:to>
                                        <a:schemeClr val="bg1"/>
                                      </p:to>
                                    </p:animClr>
                                    <p:set>
                                      <p:cBhvr>
                                        <p:cTn id="8" dur="250" autoRev="1" fill="remove"/>
                                        <p:tgtEl>
                                          <p:spTgt spid="91"/>
                                        </p:tgtEl>
                                        <p:attrNameLst>
                                          <p:attrName>fill.type</p:attrName>
                                        </p:attrNameLst>
                                      </p:cBhvr>
                                      <p:to>
                                        <p:strVal val="solid"/>
                                      </p:to>
                                    </p:set>
                                    <p:set>
                                      <p:cBhvr>
                                        <p:cTn id="9" dur="250" autoRev="1" fill="remove"/>
                                        <p:tgtEl>
                                          <p:spTgt spid="91"/>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27" presetClass="emph" presetSubtype="0" fill="remove" grpId="0" nodeType="clickEffect">
                                  <p:stCondLst>
                                    <p:cond delay="0"/>
                                  </p:stCondLst>
                                  <p:childTnLst>
                                    <p:animClr clrSpc="rgb" dir="cw">
                                      <p:cBhvr override="childStyle">
                                        <p:cTn id="13" dur="250" autoRev="1" fill="remove"/>
                                        <p:tgtEl>
                                          <p:spTgt spid="92"/>
                                        </p:tgtEl>
                                        <p:attrNameLst>
                                          <p:attrName>style.color</p:attrName>
                                        </p:attrNameLst>
                                      </p:cBhvr>
                                      <p:to>
                                        <a:schemeClr val="bg1"/>
                                      </p:to>
                                    </p:animClr>
                                    <p:animClr clrSpc="rgb" dir="cw">
                                      <p:cBhvr>
                                        <p:cTn id="14" dur="250" autoRev="1" fill="remove"/>
                                        <p:tgtEl>
                                          <p:spTgt spid="92"/>
                                        </p:tgtEl>
                                        <p:attrNameLst>
                                          <p:attrName>fillcolor</p:attrName>
                                        </p:attrNameLst>
                                      </p:cBhvr>
                                      <p:to>
                                        <a:schemeClr val="bg1"/>
                                      </p:to>
                                    </p:animClr>
                                    <p:set>
                                      <p:cBhvr>
                                        <p:cTn id="15" dur="250" autoRev="1" fill="remove"/>
                                        <p:tgtEl>
                                          <p:spTgt spid="92"/>
                                        </p:tgtEl>
                                        <p:attrNameLst>
                                          <p:attrName>fill.type</p:attrName>
                                        </p:attrNameLst>
                                      </p:cBhvr>
                                      <p:to>
                                        <p:strVal val="solid"/>
                                      </p:to>
                                    </p:set>
                                    <p:set>
                                      <p:cBhvr>
                                        <p:cTn id="16" dur="250" autoRev="1" fill="remove"/>
                                        <p:tgtEl>
                                          <p:spTgt spid="9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9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21212-4564-28D4-441A-2D1C8C7FD7DE}"/>
              </a:ext>
            </a:extLst>
          </p:cNvPr>
          <p:cNvSpPr>
            <a:spLocks noGrp="1"/>
          </p:cNvSpPr>
          <p:nvPr>
            <p:ph type="title"/>
          </p:nvPr>
        </p:nvSpPr>
        <p:spPr>
          <a:xfrm>
            <a:off x="550863" y="565244"/>
            <a:ext cx="11090275" cy="818216"/>
          </a:xfrm>
        </p:spPr>
        <p:txBody>
          <a:bodyPr anchor="t">
            <a:normAutofit/>
          </a:bodyPr>
          <a:lstStyle/>
          <a:p>
            <a:r>
              <a:rPr lang="en-GB" noProof="0" dirty="0"/>
              <a:t>Who is responsible for the governance of the NCCS?</a:t>
            </a:r>
          </a:p>
        </p:txBody>
      </p:sp>
      <p:grpSp>
        <p:nvGrpSpPr>
          <p:cNvPr id="73" name="Group 72">
            <a:extLst>
              <a:ext uri="{FF2B5EF4-FFF2-40B4-BE49-F238E27FC236}">
                <a16:creationId xmlns:a16="http://schemas.microsoft.com/office/drawing/2014/main" id="{738EA087-E374-581A-5521-BDFB8A7B67BF}"/>
              </a:ext>
            </a:extLst>
          </p:cNvPr>
          <p:cNvGrpSpPr/>
          <p:nvPr/>
        </p:nvGrpSpPr>
        <p:grpSpPr>
          <a:xfrm>
            <a:off x="8589400" y="1383460"/>
            <a:ext cx="3023658" cy="4508018"/>
            <a:chOff x="371475" y="1557338"/>
            <a:chExt cx="3023658" cy="4508018"/>
          </a:xfrm>
        </p:grpSpPr>
        <p:grpSp>
          <p:nvGrpSpPr>
            <p:cNvPr id="71" name="Group 70">
              <a:extLst>
                <a:ext uri="{FF2B5EF4-FFF2-40B4-BE49-F238E27FC236}">
                  <a16:creationId xmlns:a16="http://schemas.microsoft.com/office/drawing/2014/main" id="{E3F41D35-7023-9ED1-C320-3D10CEB53447}"/>
                </a:ext>
              </a:extLst>
            </p:cNvPr>
            <p:cNvGrpSpPr/>
            <p:nvPr/>
          </p:nvGrpSpPr>
          <p:grpSpPr>
            <a:xfrm>
              <a:off x="371475" y="1557338"/>
              <a:ext cx="3023658" cy="4508018"/>
              <a:chOff x="371475" y="1557338"/>
              <a:chExt cx="3023658" cy="4508018"/>
            </a:xfrm>
          </p:grpSpPr>
          <p:sp>
            <p:nvSpPr>
              <p:cNvPr id="67" name="Rectangle 66">
                <a:extLst>
                  <a:ext uri="{FF2B5EF4-FFF2-40B4-BE49-F238E27FC236}">
                    <a16:creationId xmlns:a16="http://schemas.microsoft.com/office/drawing/2014/main" id="{70BF7C60-CE58-7891-9B7F-AA0C94A634D7}"/>
                  </a:ext>
                </a:extLst>
              </p:cNvPr>
              <p:cNvSpPr/>
              <p:nvPr/>
            </p:nvSpPr>
            <p:spPr>
              <a:xfrm>
                <a:off x="371475" y="1557338"/>
                <a:ext cx="3023658" cy="450801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136BEA80-148E-603A-0795-DB295582D6BD}"/>
                  </a:ext>
                </a:extLst>
              </p:cNvPr>
              <p:cNvSpPr/>
              <p:nvPr/>
            </p:nvSpPr>
            <p:spPr>
              <a:xfrm>
                <a:off x="558174" y="2132154"/>
                <a:ext cx="2669512" cy="468000"/>
              </a:xfrm>
              <a:prstGeom prst="rect">
                <a:avLst/>
              </a:prstGeom>
              <a:solidFill>
                <a:srgbClr val="25CAD2"/>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defTabSz="533400">
                  <a:lnSpc>
                    <a:spcPct val="90000"/>
                  </a:lnSpc>
                  <a:spcBef>
                    <a:spcPct val="0"/>
                  </a:spcBef>
                  <a:spcAft>
                    <a:spcPct val="35000"/>
                  </a:spcAft>
                </a:pPr>
                <a:r>
                  <a:rPr lang="en-US" b="1" cap="all">
                    <a:latin typeface="+mj-lt"/>
                  </a:rPr>
                  <a:t>ENTSO-E</a:t>
                </a:r>
                <a:endParaRPr lang="en-GB" b="1" cap="all">
                  <a:latin typeface="+mj-lt"/>
                </a:endParaRPr>
              </a:p>
            </p:txBody>
          </p:sp>
          <p:sp>
            <p:nvSpPr>
              <p:cNvPr id="46" name="Rectangle 45">
                <a:extLst>
                  <a:ext uri="{FF2B5EF4-FFF2-40B4-BE49-F238E27FC236}">
                    <a16:creationId xmlns:a16="http://schemas.microsoft.com/office/drawing/2014/main" id="{D23DE720-1D6C-37EE-D93D-A5C401A9E53F}"/>
                  </a:ext>
                </a:extLst>
              </p:cNvPr>
              <p:cNvSpPr/>
              <p:nvPr/>
            </p:nvSpPr>
            <p:spPr>
              <a:xfrm>
                <a:off x="558174" y="2663276"/>
                <a:ext cx="2669512" cy="468000"/>
              </a:xfrm>
              <a:prstGeom prst="rect">
                <a:avLst/>
              </a:prstGeom>
              <a:solidFill>
                <a:srgbClr val="25CAD2"/>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defTabSz="533400">
                  <a:lnSpc>
                    <a:spcPct val="90000"/>
                  </a:lnSpc>
                  <a:spcBef>
                    <a:spcPct val="0"/>
                  </a:spcBef>
                  <a:spcAft>
                    <a:spcPct val="35000"/>
                  </a:spcAft>
                </a:pPr>
                <a:r>
                  <a:rPr lang="en-US" b="1" cap="all">
                    <a:latin typeface="+mj-lt"/>
                  </a:rPr>
                  <a:t>DSO ENTITY</a:t>
                </a:r>
                <a:endParaRPr lang="en-GB" b="1" cap="all">
                  <a:latin typeface="+mj-lt"/>
                </a:endParaRPr>
              </a:p>
            </p:txBody>
          </p:sp>
          <p:sp>
            <p:nvSpPr>
              <p:cNvPr id="47" name="Rectangle 46">
                <a:extLst>
                  <a:ext uri="{FF2B5EF4-FFF2-40B4-BE49-F238E27FC236}">
                    <a16:creationId xmlns:a16="http://schemas.microsoft.com/office/drawing/2014/main" id="{BA38E9A2-622B-F296-DCC5-182F6947EB0C}"/>
                  </a:ext>
                </a:extLst>
              </p:cNvPr>
              <p:cNvSpPr/>
              <p:nvPr/>
            </p:nvSpPr>
            <p:spPr>
              <a:xfrm>
                <a:off x="558174" y="3194398"/>
                <a:ext cx="2669512" cy="468000"/>
              </a:xfrm>
              <a:prstGeom prst="rect">
                <a:avLst/>
              </a:prstGeom>
              <a:solidFill>
                <a:srgbClr val="25CAD2"/>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defTabSz="533400">
                  <a:lnSpc>
                    <a:spcPct val="90000"/>
                  </a:lnSpc>
                  <a:spcBef>
                    <a:spcPct val="0"/>
                  </a:spcBef>
                  <a:spcAft>
                    <a:spcPct val="35000"/>
                  </a:spcAft>
                </a:pPr>
                <a:r>
                  <a:rPr lang="en-US" b="1" cap="all">
                    <a:latin typeface="+mj-lt"/>
                  </a:rPr>
                  <a:t>ACER</a:t>
                </a:r>
                <a:endParaRPr lang="en-GB" b="1" cap="all">
                  <a:latin typeface="+mj-lt"/>
                </a:endParaRPr>
              </a:p>
            </p:txBody>
          </p:sp>
          <p:sp>
            <p:nvSpPr>
              <p:cNvPr id="48" name="Rectangle 47">
                <a:extLst>
                  <a:ext uri="{FF2B5EF4-FFF2-40B4-BE49-F238E27FC236}">
                    <a16:creationId xmlns:a16="http://schemas.microsoft.com/office/drawing/2014/main" id="{96B51787-C187-86FC-3568-E154CCA65012}"/>
                  </a:ext>
                </a:extLst>
              </p:cNvPr>
              <p:cNvSpPr/>
              <p:nvPr/>
            </p:nvSpPr>
            <p:spPr>
              <a:xfrm>
                <a:off x="558174" y="3725520"/>
                <a:ext cx="2669512" cy="468000"/>
              </a:xfrm>
              <a:prstGeom prst="rect">
                <a:avLst/>
              </a:prstGeom>
              <a:solidFill>
                <a:schemeClr val="tx2"/>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defTabSz="533400">
                  <a:lnSpc>
                    <a:spcPct val="90000"/>
                  </a:lnSpc>
                  <a:spcBef>
                    <a:spcPct val="0"/>
                  </a:spcBef>
                  <a:spcAft>
                    <a:spcPct val="35000"/>
                  </a:spcAft>
                </a:pPr>
                <a:r>
                  <a:rPr lang="en-US" b="1" cap="all">
                    <a:latin typeface="+mj-lt"/>
                  </a:rPr>
                  <a:t>ENISA</a:t>
                </a:r>
                <a:endParaRPr lang="en-GB" b="1" cap="all">
                  <a:latin typeface="+mj-lt"/>
                </a:endParaRPr>
              </a:p>
            </p:txBody>
          </p:sp>
          <p:sp>
            <p:nvSpPr>
              <p:cNvPr id="49" name="Rectangle 48">
                <a:extLst>
                  <a:ext uri="{FF2B5EF4-FFF2-40B4-BE49-F238E27FC236}">
                    <a16:creationId xmlns:a16="http://schemas.microsoft.com/office/drawing/2014/main" id="{E4EFF6F8-734A-3494-0F62-B4B4022239C8}"/>
                  </a:ext>
                </a:extLst>
              </p:cNvPr>
              <p:cNvSpPr/>
              <p:nvPr/>
            </p:nvSpPr>
            <p:spPr>
              <a:xfrm>
                <a:off x="558174" y="4256642"/>
                <a:ext cx="2669512" cy="468000"/>
              </a:xfrm>
              <a:prstGeom prst="rect">
                <a:avLst/>
              </a:prstGeom>
              <a:solidFill>
                <a:srgbClr val="25CAD2"/>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defTabSz="533400">
                  <a:lnSpc>
                    <a:spcPct val="90000"/>
                  </a:lnSpc>
                  <a:spcBef>
                    <a:spcPct val="0"/>
                  </a:spcBef>
                  <a:spcAft>
                    <a:spcPct val="35000"/>
                  </a:spcAft>
                </a:pPr>
                <a:r>
                  <a:rPr lang="en-US" b="1" cap="all">
                    <a:latin typeface="+mj-lt"/>
                  </a:rPr>
                  <a:t>Dg energy</a:t>
                </a:r>
                <a:endParaRPr lang="en-GB" b="1" cap="all">
                  <a:latin typeface="+mj-lt"/>
                </a:endParaRPr>
              </a:p>
            </p:txBody>
          </p:sp>
          <p:sp>
            <p:nvSpPr>
              <p:cNvPr id="50" name="Rectangle 49">
                <a:extLst>
                  <a:ext uri="{FF2B5EF4-FFF2-40B4-BE49-F238E27FC236}">
                    <a16:creationId xmlns:a16="http://schemas.microsoft.com/office/drawing/2014/main" id="{3A92C437-BA64-AE7F-9FDA-CA114DBC8CFA}"/>
                  </a:ext>
                </a:extLst>
              </p:cNvPr>
              <p:cNvSpPr/>
              <p:nvPr/>
            </p:nvSpPr>
            <p:spPr>
              <a:xfrm>
                <a:off x="558174" y="4787764"/>
                <a:ext cx="2669512" cy="468000"/>
              </a:xfrm>
              <a:prstGeom prst="rect">
                <a:avLst/>
              </a:prstGeom>
              <a:solidFill>
                <a:schemeClr val="tx2"/>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defTabSz="533400">
                  <a:lnSpc>
                    <a:spcPct val="90000"/>
                  </a:lnSpc>
                  <a:spcBef>
                    <a:spcPct val="0"/>
                  </a:spcBef>
                  <a:spcAft>
                    <a:spcPct val="35000"/>
                  </a:spcAft>
                </a:pPr>
                <a:r>
                  <a:rPr lang="en-US" b="1" cap="all">
                    <a:latin typeface="+mj-lt"/>
                  </a:rPr>
                  <a:t>Dg connect</a:t>
                </a:r>
                <a:endParaRPr lang="en-GB" b="1" cap="all">
                  <a:latin typeface="+mj-lt"/>
                </a:endParaRPr>
              </a:p>
            </p:txBody>
          </p:sp>
          <p:sp>
            <p:nvSpPr>
              <p:cNvPr id="51" name="Rectangle 50">
                <a:extLst>
                  <a:ext uri="{FF2B5EF4-FFF2-40B4-BE49-F238E27FC236}">
                    <a16:creationId xmlns:a16="http://schemas.microsoft.com/office/drawing/2014/main" id="{E97E7871-7029-4E52-D249-FAA989F77267}"/>
                  </a:ext>
                </a:extLst>
              </p:cNvPr>
              <p:cNvSpPr/>
              <p:nvPr/>
            </p:nvSpPr>
            <p:spPr>
              <a:xfrm>
                <a:off x="558174" y="5318885"/>
                <a:ext cx="2669512" cy="468000"/>
              </a:xfrm>
              <a:prstGeom prst="rect">
                <a:avLst/>
              </a:prstGeom>
              <a:solidFill>
                <a:srgbClr val="25CAD2"/>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defTabSz="533400">
                  <a:lnSpc>
                    <a:spcPct val="90000"/>
                  </a:lnSpc>
                  <a:spcBef>
                    <a:spcPct val="0"/>
                  </a:spcBef>
                  <a:spcAft>
                    <a:spcPct val="35000"/>
                  </a:spcAft>
                </a:pPr>
                <a:r>
                  <a:rPr lang="en-US" b="1" cap="all">
                    <a:latin typeface="+mj-lt"/>
                  </a:rPr>
                  <a:t>NEMOS</a:t>
                </a:r>
                <a:endParaRPr lang="en-GB" b="1" cap="all">
                  <a:latin typeface="+mj-lt"/>
                </a:endParaRPr>
              </a:p>
            </p:txBody>
          </p:sp>
        </p:grpSp>
        <p:sp>
          <p:nvSpPr>
            <p:cNvPr id="34" name="TextBox 33">
              <a:extLst>
                <a:ext uri="{FF2B5EF4-FFF2-40B4-BE49-F238E27FC236}">
                  <a16:creationId xmlns:a16="http://schemas.microsoft.com/office/drawing/2014/main" id="{8490973B-A33C-271C-0309-8ACC7906EED7}"/>
                </a:ext>
              </a:extLst>
            </p:cNvPr>
            <p:cNvSpPr txBox="1"/>
            <p:nvPr/>
          </p:nvSpPr>
          <p:spPr>
            <a:xfrm>
              <a:off x="473723" y="1712103"/>
              <a:ext cx="2669512" cy="420051"/>
            </a:xfrm>
            <a:prstGeom prst="rect">
              <a:avLst/>
            </a:prstGeom>
          </p:spPr>
          <p:txBody>
            <a:bodyPr vert="horz" lIns="91440" tIns="45720" rIns="91440" bIns="45720" rtlCol="0" anchor="t">
              <a:noAutofit/>
            </a:bodyPr>
            <a:lstStyle>
              <a:lvl1pPr>
                <a:lnSpc>
                  <a:spcPct val="90000"/>
                </a:lnSpc>
                <a:spcBef>
                  <a:spcPct val="0"/>
                </a:spcBef>
                <a:buNone/>
                <a:defRPr sz="3000" b="1">
                  <a:solidFill>
                    <a:schemeClr val="tx2"/>
                  </a:solidFill>
                  <a:latin typeface="+mj-lt"/>
                  <a:ea typeface="+mj-ea"/>
                  <a:cs typeface="+mj-cs"/>
                </a:defRPr>
              </a:lvl1pPr>
            </a:lstStyle>
            <a:p>
              <a:r>
                <a:rPr lang="en-US" sz="2000">
                  <a:solidFill>
                    <a:schemeClr val="tx1"/>
                  </a:solidFill>
                </a:rPr>
                <a:t>EU Level:</a:t>
              </a:r>
              <a:endParaRPr lang="en-GB" sz="2000">
                <a:solidFill>
                  <a:schemeClr val="tx1"/>
                </a:solidFill>
              </a:endParaRPr>
            </a:p>
          </p:txBody>
        </p:sp>
      </p:grpSp>
      <p:grpSp>
        <p:nvGrpSpPr>
          <p:cNvPr id="74" name="Group 73">
            <a:extLst>
              <a:ext uri="{FF2B5EF4-FFF2-40B4-BE49-F238E27FC236}">
                <a16:creationId xmlns:a16="http://schemas.microsoft.com/office/drawing/2014/main" id="{F209B224-7323-1284-C693-41A97A005B53}"/>
              </a:ext>
            </a:extLst>
          </p:cNvPr>
          <p:cNvGrpSpPr/>
          <p:nvPr/>
        </p:nvGrpSpPr>
        <p:grpSpPr>
          <a:xfrm>
            <a:off x="5481291" y="1382858"/>
            <a:ext cx="3023658" cy="1871662"/>
            <a:chOff x="3635989" y="1557338"/>
            <a:chExt cx="3023658" cy="1871662"/>
          </a:xfrm>
        </p:grpSpPr>
        <p:sp>
          <p:nvSpPr>
            <p:cNvPr id="68" name="Rectangle 67">
              <a:extLst>
                <a:ext uri="{FF2B5EF4-FFF2-40B4-BE49-F238E27FC236}">
                  <a16:creationId xmlns:a16="http://schemas.microsoft.com/office/drawing/2014/main" id="{74E58722-1A30-366C-99EC-3391BECF7BBB}"/>
                </a:ext>
              </a:extLst>
            </p:cNvPr>
            <p:cNvSpPr/>
            <p:nvPr/>
          </p:nvSpPr>
          <p:spPr>
            <a:xfrm>
              <a:off x="3635989" y="1557338"/>
              <a:ext cx="3023658" cy="187166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57C7C1F6-AEF9-87FE-3D64-E2A3045C3A5F}"/>
                </a:ext>
              </a:extLst>
            </p:cNvPr>
            <p:cNvSpPr txBox="1"/>
            <p:nvPr/>
          </p:nvSpPr>
          <p:spPr>
            <a:xfrm>
              <a:off x="3813062" y="1707861"/>
              <a:ext cx="2482126" cy="389181"/>
            </a:xfrm>
            <a:prstGeom prst="rect">
              <a:avLst/>
            </a:prstGeom>
          </p:spPr>
          <p:txBody>
            <a:bodyPr vert="horz" lIns="91440" tIns="45720" rIns="91440" bIns="45720" rtlCol="0" anchor="t">
              <a:noAutofit/>
            </a:bodyPr>
            <a:lstStyle>
              <a:lvl1pPr>
                <a:lnSpc>
                  <a:spcPct val="90000"/>
                </a:lnSpc>
                <a:spcBef>
                  <a:spcPct val="0"/>
                </a:spcBef>
                <a:buNone/>
                <a:defRPr sz="3000" b="1">
                  <a:solidFill>
                    <a:schemeClr val="tx2"/>
                  </a:solidFill>
                  <a:latin typeface="+mj-lt"/>
                  <a:ea typeface="+mj-ea"/>
                  <a:cs typeface="+mj-cs"/>
                </a:defRPr>
              </a:lvl1pPr>
            </a:lstStyle>
            <a:p>
              <a:r>
                <a:rPr lang="en-US" sz="2000">
                  <a:solidFill>
                    <a:schemeClr val="tx1"/>
                  </a:solidFill>
                </a:rPr>
                <a:t>Regional Level:</a:t>
              </a:r>
              <a:endParaRPr lang="en-GB" sz="2000">
                <a:solidFill>
                  <a:schemeClr val="tx1"/>
                </a:solidFill>
              </a:endParaRPr>
            </a:p>
          </p:txBody>
        </p:sp>
        <p:sp>
          <p:nvSpPr>
            <p:cNvPr id="52" name="Rectangle 51">
              <a:extLst>
                <a:ext uri="{FF2B5EF4-FFF2-40B4-BE49-F238E27FC236}">
                  <a16:creationId xmlns:a16="http://schemas.microsoft.com/office/drawing/2014/main" id="{85355358-39F7-35A9-06AB-669A5161FF91}"/>
                </a:ext>
              </a:extLst>
            </p:cNvPr>
            <p:cNvSpPr/>
            <p:nvPr/>
          </p:nvSpPr>
          <p:spPr>
            <a:xfrm>
              <a:off x="3813062" y="2132154"/>
              <a:ext cx="2669512" cy="1080000"/>
            </a:xfrm>
            <a:prstGeom prst="rect">
              <a:avLst/>
            </a:prstGeom>
            <a:solidFill>
              <a:srgbClr val="25CAD2"/>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defTabSz="533400">
                <a:lnSpc>
                  <a:spcPct val="90000"/>
                </a:lnSpc>
                <a:spcBef>
                  <a:spcPct val="0"/>
                </a:spcBef>
                <a:spcAft>
                  <a:spcPct val="35000"/>
                </a:spcAft>
              </a:pPr>
              <a:r>
                <a:rPr lang="en-US" b="1" cap="all">
                  <a:latin typeface="+mj-lt"/>
                </a:rPr>
                <a:t>Regional Coordination </a:t>
              </a:r>
              <a:br>
                <a:rPr lang="en-US" b="1" cap="all">
                  <a:latin typeface="+mj-lt"/>
                </a:rPr>
              </a:br>
              <a:r>
                <a:rPr lang="en-US" b="1" cap="all">
                  <a:latin typeface="+mj-lt"/>
                </a:rPr>
                <a:t>Centers (new)</a:t>
              </a:r>
            </a:p>
          </p:txBody>
        </p:sp>
      </p:grpSp>
      <p:grpSp>
        <p:nvGrpSpPr>
          <p:cNvPr id="5" name="Group 4">
            <a:extLst>
              <a:ext uri="{FF2B5EF4-FFF2-40B4-BE49-F238E27FC236}">
                <a16:creationId xmlns:a16="http://schemas.microsoft.com/office/drawing/2014/main" id="{B22B5FB7-1F51-EC06-7922-955A79901539}"/>
              </a:ext>
            </a:extLst>
          </p:cNvPr>
          <p:cNvGrpSpPr/>
          <p:nvPr/>
        </p:nvGrpSpPr>
        <p:grpSpPr>
          <a:xfrm>
            <a:off x="578942" y="1383460"/>
            <a:ext cx="4806646" cy="4508018"/>
            <a:chOff x="578942" y="1383460"/>
            <a:chExt cx="4806646" cy="4508018"/>
          </a:xfrm>
        </p:grpSpPr>
        <p:sp>
          <p:nvSpPr>
            <p:cNvPr id="69" name="Rectangle 68">
              <a:extLst>
                <a:ext uri="{FF2B5EF4-FFF2-40B4-BE49-F238E27FC236}">
                  <a16:creationId xmlns:a16="http://schemas.microsoft.com/office/drawing/2014/main" id="{1AE71D49-B846-6024-8A9B-9E3729696BB8}"/>
                </a:ext>
              </a:extLst>
            </p:cNvPr>
            <p:cNvSpPr/>
            <p:nvPr/>
          </p:nvSpPr>
          <p:spPr>
            <a:xfrm>
              <a:off x="578942" y="1383460"/>
              <a:ext cx="4806646" cy="450801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a:extLst>
                <a:ext uri="{FF2B5EF4-FFF2-40B4-BE49-F238E27FC236}">
                  <a16:creationId xmlns:a16="http://schemas.microsoft.com/office/drawing/2014/main" id="{289A5890-C2F4-B782-E3EB-5A326FC27111}"/>
                </a:ext>
              </a:extLst>
            </p:cNvPr>
            <p:cNvSpPr txBox="1"/>
            <p:nvPr/>
          </p:nvSpPr>
          <p:spPr>
            <a:xfrm>
              <a:off x="630810" y="1552430"/>
              <a:ext cx="3084351" cy="223310"/>
            </a:xfrm>
            <a:prstGeom prst="rect">
              <a:avLst/>
            </a:prstGeom>
          </p:spPr>
          <p:txBody>
            <a:bodyPr vert="horz" lIns="91440" tIns="45720" rIns="91440" bIns="45720" rtlCol="0" anchor="t">
              <a:noAutofit/>
            </a:bodyPr>
            <a:lstStyle>
              <a:lvl1pPr>
                <a:lnSpc>
                  <a:spcPct val="90000"/>
                </a:lnSpc>
                <a:spcBef>
                  <a:spcPct val="0"/>
                </a:spcBef>
                <a:buNone/>
                <a:defRPr sz="3000" b="1">
                  <a:solidFill>
                    <a:schemeClr val="tx2"/>
                  </a:solidFill>
                  <a:latin typeface="+mj-lt"/>
                  <a:ea typeface="+mj-ea"/>
                  <a:cs typeface="+mj-cs"/>
                </a:defRPr>
              </a:lvl1pPr>
            </a:lstStyle>
            <a:p>
              <a:r>
                <a:rPr lang="en-US" sz="2000">
                  <a:solidFill>
                    <a:schemeClr val="tx1"/>
                  </a:solidFill>
                </a:rPr>
                <a:t>National Level:</a:t>
              </a:r>
              <a:endParaRPr lang="en-GB" sz="2000">
                <a:solidFill>
                  <a:schemeClr val="tx1"/>
                </a:solidFill>
              </a:endParaRPr>
            </a:p>
          </p:txBody>
        </p:sp>
        <p:sp>
          <p:nvSpPr>
            <p:cNvPr id="60" name="Rectangle 59">
              <a:extLst>
                <a:ext uri="{FF2B5EF4-FFF2-40B4-BE49-F238E27FC236}">
                  <a16:creationId xmlns:a16="http://schemas.microsoft.com/office/drawing/2014/main" id="{D280E37C-22A4-3252-7F68-CF1088106F7C}"/>
                </a:ext>
              </a:extLst>
            </p:cNvPr>
            <p:cNvSpPr/>
            <p:nvPr/>
          </p:nvSpPr>
          <p:spPr>
            <a:xfrm>
              <a:off x="743005" y="2009176"/>
              <a:ext cx="4463195" cy="576000"/>
            </a:xfrm>
            <a:prstGeom prst="rect">
              <a:avLst/>
            </a:prstGeom>
            <a:pattFill prst="wdUpDiag">
              <a:fgClr>
                <a:schemeClr val="accent4"/>
              </a:fgClr>
              <a:bgClr>
                <a:schemeClr val="tx2"/>
              </a:bgClr>
            </a:patt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defTabSz="533400">
                <a:lnSpc>
                  <a:spcPct val="90000"/>
                </a:lnSpc>
                <a:spcBef>
                  <a:spcPct val="0"/>
                </a:spcBef>
                <a:spcAft>
                  <a:spcPct val="35000"/>
                </a:spcAft>
              </a:pPr>
              <a:r>
                <a:rPr lang="en-US" b="1" cap="all" dirty="0">
                  <a:latin typeface="+mj-lt"/>
                </a:rPr>
                <a:t>National Competent </a:t>
              </a:r>
              <a:br>
                <a:rPr lang="en-US" b="1" cap="all" dirty="0">
                  <a:latin typeface="+mj-lt"/>
                </a:rPr>
              </a:br>
              <a:r>
                <a:rPr lang="en-US" b="1" cap="all" dirty="0">
                  <a:latin typeface="+mj-lt"/>
                </a:rPr>
                <a:t>Authorities (NCAS)</a:t>
              </a:r>
              <a:endParaRPr lang="en-GB" b="1" cap="all" dirty="0">
                <a:latin typeface="+mj-lt"/>
              </a:endParaRPr>
            </a:p>
          </p:txBody>
        </p:sp>
        <p:sp>
          <p:nvSpPr>
            <p:cNvPr id="61" name="Rectangle 60">
              <a:extLst>
                <a:ext uri="{FF2B5EF4-FFF2-40B4-BE49-F238E27FC236}">
                  <a16:creationId xmlns:a16="http://schemas.microsoft.com/office/drawing/2014/main" id="{9B311C5B-12F3-5157-D71B-EB60D4843CD0}"/>
                </a:ext>
              </a:extLst>
            </p:cNvPr>
            <p:cNvSpPr/>
            <p:nvPr/>
          </p:nvSpPr>
          <p:spPr>
            <a:xfrm>
              <a:off x="743005" y="2636342"/>
              <a:ext cx="4463195" cy="576000"/>
            </a:xfrm>
            <a:prstGeom prst="rect">
              <a:avLst/>
            </a:prstGeom>
            <a:solidFill>
              <a:schemeClr val="tx2"/>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defTabSz="533400">
                <a:lnSpc>
                  <a:spcPct val="90000"/>
                </a:lnSpc>
                <a:spcBef>
                  <a:spcPct val="0"/>
                </a:spcBef>
                <a:spcAft>
                  <a:spcPct val="35000"/>
                </a:spcAft>
              </a:pPr>
              <a:r>
                <a:rPr lang="en-US" b="1" cap="all" dirty="0">
                  <a:latin typeface="+mj-lt"/>
                </a:rPr>
                <a:t>National Regulatory </a:t>
              </a:r>
              <a:br>
                <a:rPr lang="en-US" b="1" cap="all" dirty="0">
                  <a:latin typeface="+mj-lt"/>
                </a:rPr>
              </a:br>
              <a:r>
                <a:rPr lang="en-US" b="1" cap="all" dirty="0">
                  <a:latin typeface="+mj-lt"/>
                </a:rPr>
                <a:t>Authorities (NRAs)</a:t>
              </a:r>
              <a:endParaRPr lang="en-GB" b="1" cap="all" dirty="0">
                <a:latin typeface="+mj-lt"/>
              </a:endParaRPr>
            </a:p>
          </p:txBody>
        </p:sp>
        <p:sp>
          <p:nvSpPr>
            <p:cNvPr id="62" name="Rectangle 61">
              <a:extLst>
                <a:ext uri="{FF2B5EF4-FFF2-40B4-BE49-F238E27FC236}">
                  <a16:creationId xmlns:a16="http://schemas.microsoft.com/office/drawing/2014/main" id="{7F304636-F027-D764-6BE4-AE83EB4137FA}"/>
                </a:ext>
              </a:extLst>
            </p:cNvPr>
            <p:cNvSpPr/>
            <p:nvPr/>
          </p:nvSpPr>
          <p:spPr>
            <a:xfrm>
              <a:off x="743005" y="3263508"/>
              <a:ext cx="4463195" cy="576000"/>
            </a:xfrm>
            <a:prstGeom prst="rect">
              <a:avLst/>
            </a:prstGeom>
            <a:solidFill>
              <a:srgbClr val="25CAD2"/>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defTabSz="533400">
                <a:lnSpc>
                  <a:spcPct val="90000"/>
                </a:lnSpc>
                <a:spcBef>
                  <a:spcPct val="0"/>
                </a:spcBef>
                <a:spcAft>
                  <a:spcPct val="35000"/>
                </a:spcAft>
              </a:pPr>
              <a:r>
                <a:rPr lang="en-US" b="1" cap="all">
                  <a:latin typeface="+mj-lt"/>
                </a:rPr>
                <a:t>NIS Competent Authorities</a:t>
              </a:r>
            </a:p>
          </p:txBody>
        </p:sp>
        <p:sp>
          <p:nvSpPr>
            <p:cNvPr id="63" name="Rectangle 62">
              <a:extLst>
                <a:ext uri="{FF2B5EF4-FFF2-40B4-BE49-F238E27FC236}">
                  <a16:creationId xmlns:a16="http://schemas.microsoft.com/office/drawing/2014/main" id="{E28FC728-67C9-2623-D2A1-C22E4BD7EB4D}"/>
                </a:ext>
              </a:extLst>
            </p:cNvPr>
            <p:cNvSpPr/>
            <p:nvPr/>
          </p:nvSpPr>
          <p:spPr>
            <a:xfrm>
              <a:off x="743005" y="3890674"/>
              <a:ext cx="4463195" cy="576000"/>
            </a:xfrm>
            <a:prstGeom prst="rect">
              <a:avLst/>
            </a:prstGeom>
            <a:solidFill>
              <a:srgbClr val="25CAD2"/>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defTabSz="533400">
                <a:lnSpc>
                  <a:spcPct val="90000"/>
                </a:lnSpc>
                <a:spcBef>
                  <a:spcPct val="0"/>
                </a:spcBef>
                <a:spcAft>
                  <a:spcPct val="35000"/>
                </a:spcAft>
              </a:pPr>
              <a:r>
                <a:rPr lang="en-US" b="1" cap="all">
                  <a:latin typeface="+mj-lt"/>
                </a:rPr>
                <a:t>Competent Authorities for Risk Preparedness (RP-NCAs)</a:t>
              </a:r>
            </a:p>
          </p:txBody>
        </p:sp>
        <p:sp>
          <p:nvSpPr>
            <p:cNvPr id="64" name="Rectangle 63">
              <a:extLst>
                <a:ext uri="{FF2B5EF4-FFF2-40B4-BE49-F238E27FC236}">
                  <a16:creationId xmlns:a16="http://schemas.microsoft.com/office/drawing/2014/main" id="{8487F288-A070-1CF7-0445-C7B0C1E2C5D0}"/>
                </a:ext>
              </a:extLst>
            </p:cNvPr>
            <p:cNvSpPr/>
            <p:nvPr/>
          </p:nvSpPr>
          <p:spPr>
            <a:xfrm>
              <a:off x="743005" y="4517840"/>
              <a:ext cx="4463195" cy="576000"/>
            </a:xfrm>
            <a:prstGeom prst="rect">
              <a:avLst/>
            </a:prstGeom>
            <a:solidFill>
              <a:schemeClr val="tx2"/>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defTabSz="533400">
                <a:lnSpc>
                  <a:spcPct val="90000"/>
                </a:lnSpc>
                <a:spcBef>
                  <a:spcPct val="0"/>
                </a:spcBef>
                <a:spcAft>
                  <a:spcPct val="35000"/>
                </a:spcAft>
              </a:pPr>
              <a:r>
                <a:rPr lang="en-US" b="1" cap="all">
                  <a:latin typeface="+mj-lt"/>
                </a:rPr>
                <a:t>Competent Authorities Responsible for Cybersecurity (CS-NCAs)</a:t>
              </a:r>
            </a:p>
          </p:txBody>
        </p:sp>
        <p:sp>
          <p:nvSpPr>
            <p:cNvPr id="65" name="Rectangle 64">
              <a:extLst>
                <a:ext uri="{FF2B5EF4-FFF2-40B4-BE49-F238E27FC236}">
                  <a16:creationId xmlns:a16="http://schemas.microsoft.com/office/drawing/2014/main" id="{0459936C-D53C-DC29-726A-27632F346033}"/>
                </a:ext>
              </a:extLst>
            </p:cNvPr>
            <p:cNvSpPr/>
            <p:nvPr/>
          </p:nvSpPr>
          <p:spPr>
            <a:xfrm>
              <a:off x="743005" y="5145007"/>
              <a:ext cx="4463195" cy="576000"/>
            </a:xfrm>
            <a:prstGeom prst="rect">
              <a:avLst/>
            </a:prstGeom>
            <a:solidFill>
              <a:schemeClr val="tx2"/>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defTabSz="533400">
                <a:lnSpc>
                  <a:spcPct val="90000"/>
                </a:lnSpc>
                <a:spcBef>
                  <a:spcPct val="0"/>
                </a:spcBef>
                <a:spcAft>
                  <a:spcPct val="35000"/>
                </a:spcAft>
              </a:pPr>
              <a:r>
                <a:rPr lang="en-US" b="1" cap="all">
                  <a:latin typeface="+mj-lt"/>
                </a:rPr>
                <a:t>Computer Security Incident Response Teams (CSIRTs)</a:t>
              </a:r>
            </a:p>
          </p:txBody>
        </p:sp>
      </p:grpSp>
      <p:grpSp>
        <p:nvGrpSpPr>
          <p:cNvPr id="80" name="Group 79">
            <a:extLst>
              <a:ext uri="{FF2B5EF4-FFF2-40B4-BE49-F238E27FC236}">
                <a16:creationId xmlns:a16="http://schemas.microsoft.com/office/drawing/2014/main" id="{12A85B9C-356C-1D1E-D465-95071ABA6BE2}"/>
              </a:ext>
            </a:extLst>
          </p:cNvPr>
          <p:cNvGrpSpPr/>
          <p:nvPr/>
        </p:nvGrpSpPr>
        <p:grpSpPr>
          <a:xfrm>
            <a:off x="558174" y="6131331"/>
            <a:ext cx="2013181" cy="360000"/>
            <a:chOff x="3946304" y="3888434"/>
            <a:chExt cx="2013181" cy="360000"/>
          </a:xfrm>
        </p:grpSpPr>
        <p:sp>
          <p:nvSpPr>
            <p:cNvPr id="75" name="Oval 74">
              <a:extLst>
                <a:ext uri="{FF2B5EF4-FFF2-40B4-BE49-F238E27FC236}">
                  <a16:creationId xmlns:a16="http://schemas.microsoft.com/office/drawing/2014/main" id="{94C463DF-A0B7-8EF9-3EEB-1650E6761CE9}"/>
                </a:ext>
              </a:extLst>
            </p:cNvPr>
            <p:cNvSpPr/>
            <p:nvPr/>
          </p:nvSpPr>
          <p:spPr>
            <a:xfrm>
              <a:off x="3946304" y="3888434"/>
              <a:ext cx="360000" cy="360000"/>
            </a:xfrm>
            <a:prstGeom prst="ellipse">
              <a:avLst/>
            </a:prstGeom>
            <a:solidFill>
              <a:srgbClr val="25CAD2"/>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defTabSz="533400">
                <a:lnSpc>
                  <a:spcPct val="90000"/>
                </a:lnSpc>
                <a:spcBef>
                  <a:spcPct val="0"/>
                </a:spcBef>
                <a:spcAft>
                  <a:spcPct val="35000"/>
                </a:spcAft>
              </a:pPr>
              <a:endParaRPr lang="en-NL" b="1" cap="all">
                <a:latin typeface="+mj-lt"/>
              </a:endParaRPr>
            </a:p>
          </p:txBody>
        </p:sp>
        <p:sp>
          <p:nvSpPr>
            <p:cNvPr id="77" name="TextBox 76">
              <a:extLst>
                <a:ext uri="{FF2B5EF4-FFF2-40B4-BE49-F238E27FC236}">
                  <a16:creationId xmlns:a16="http://schemas.microsoft.com/office/drawing/2014/main" id="{2FFC4DDC-F18E-D57A-A110-891608AF05F3}"/>
                </a:ext>
              </a:extLst>
            </p:cNvPr>
            <p:cNvSpPr txBox="1"/>
            <p:nvPr/>
          </p:nvSpPr>
          <p:spPr>
            <a:xfrm>
              <a:off x="4343978" y="3929935"/>
              <a:ext cx="161550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mj-lt"/>
                  <a:ea typeface="+mn-ea"/>
                  <a:cs typeface="+mn-cs"/>
                </a:rPr>
                <a:t>Energy related bodies</a:t>
              </a:r>
              <a:endParaRPr kumimoji="0" lang="en-GB" sz="1200" b="0" i="0" u="none" strike="noStrike" kern="1200" cap="none" spc="0" normalizeH="0" baseline="0" noProof="0">
                <a:ln>
                  <a:noFill/>
                </a:ln>
                <a:effectLst/>
                <a:uLnTx/>
                <a:uFillTx/>
                <a:latin typeface="+mj-lt"/>
                <a:ea typeface="+mn-ea"/>
                <a:cs typeface="+mn-cs"/>
              </a:endParaRPr>
            </a:p>
          </p:txBody>
        </p:sp>
      </p:grpSp>
      <p:grpSp>
        <p:nvGrpSpPr>
          <p:cNvPr id="79" name="Group 78">
            <a:extLst>
              <a:ext uri="{FF2B5EF4-FFF2-40B4-BE49-F238E27FC236}">
                <a16:creationId xmlns:a16="http://schemas.microsoft.com/office/drawing/2014/main" id="{D155E12B-9A51-C726-304C-ED89605333FC}"/>
              </a:ext>
            </a:extLst>
          </p:cNvPr>
          <p:cNvGrpSpPr/>
          <p:nvPr/>
        </p:nvGrpSpPr>
        <p:grpSpPr>
          <a:xfrm>
            <a:off x="2757488" y="6134861"/>
            <a:ext cx="2490619" cy="360000"/>
            <a:chOff x="3946304" y="4469895"/>
            <a:chExt cx="2490619" cy="360000"/>
          </a:xfrm>
        </p:grpSpPr>
        <p:sp>
          <p:nvSpPr>
            <p:cNvPr id="76" name="Oval 75">
              <a:extLst>
                <a:ext uri="{FF2B5EF4-FFF2-40B4-BE49-F238E27FC236}">
                  <a16:creationId xmlns:a16="http://schemas.microsoft.com/office/drawing/2014/main" id="{D50A29CC-084F-35ED-CA6C-694C7922F4C3}"/>
                </a:ext>
              </a:extLst>
            </p:cNvPr>
            <p:cNvSpPr/>
            <p:nvPr/>
          </p:nvSpPr>
          <p:spPr>
            <a:xfrm>
              <a:off x="3946304" y="4469895"/>
              <a:ext cx="360000" cy="360000"/>
            </a:xfrm>
            <a:prstGeom prst="ellipse">
              <a:avLst/>
            </a:prstGeom>
            <a:solidFill>
              <a:schemeClr val="tx2"/>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320" tIns="58320" rIns="58320" bIns="58320" numCol="1" spcCol="1270" anchor="ctr" anchorCtr="0">
              <a:noAutofit/>
            </a:bodyPr>
            <a:lstStyle/>
            <a:p>
              <a:pPr defTabSz="533400">
                <a:lnSpc>
                  <a:spcPct val="90000"/>
                </a:lnSpc>
                <a:spcBef>
                  <a:spcPct val="0"/>
                </a:spcBef>
                <a:spcAft>
                  <a:spcPct val="35000"/>
                </a:spcAft>
              </a:pPr>
              <a:endParaRPr lang="en-NL" b="1" cap="all">
                <a:latin typeface="+mj-lt"/>
              </a:endParaRPr>
            </a:p>
          </p:txBody>
        </p:sp>
        <p:sp>
          <p:nvSpPr>
            <p:cNvPr id="78" name="TextBox 77">
              <a:extLst>
                <a:ext uri="{FF2B5EF4-FFF2-40B4-BE49-F238E27FC236}">
                  <a16:creationId xmlns:a16="http://schemas.microsoft.com/office/drawing/2014/main" id="{10060CD4-C949-4E93-CB33-BC0348794DAC}"/>
                </a:ext>
              </a:extLst>
            </p:cNvPr>
            <p:cNvSpPr txBox="1"/>
            <p:nvPr/>
          </p:nvSpPr>
          <p:spPr>
            <a:xfrm>
              <a:off x="4343978" y="4511396"/>
              <a:ext cx="209294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mj-lt"/>
                  <a:ea typeface="+mn-ea"/>
                  <a:cs typeface="+mn-cs"/>
                </a:rPr>
                <a:t>Cybersecurity related bodies</a:t>
              </a:r>
              <a:endParaRPr kumimoji="0" lang="en-GB" sz="1200" b="0" i="0" u="none" strike="noStrike" kern="1200" cap="none" spc="0" normalizeH="0" baseline="0" noProof="0">
                <a:ln>
                  <a:noFill/>
                </a:ln>
                <a:effectLst/>
                <a:uLnTx/>
                <a:uFillTx/>
                <a:latin typeface="+mj-lt"/>
                <a:ea typeface="+mn-ea"/>
                <a:cs typeface="+mn-cs"/>
              </a:endParaRPr>
            </a:p>
          </p:txBody>
        </p:sp>
      </p:grpSp>
      <p:sp>
        <p:nvSpPr>
          <p:cNvPr id="82" name="Slide Number Placeholder 81">
            <a:extLst>
              <a:ext uri="{FF2B5EF4-FFF2-40B4-BE49-F238E27FC236}">
                <a16:creationId xmlns:a16="http://schemas.microsoft.com/office/drawing/2014/main" id="{7FBA39F0-D961-54FE-60F8-95D881F8F2DB}"/>
              </a:ext>
            </a:extLst>
          </p:cNvPr>
          <p:cNvSpPr>
            <a:spLocks noGrp="1"/>
          </p:cNvSpPr>
          <p:nvPr>
            <p:ph type="sldNum" sz="quarter" idx="12"/>
          </p:nvPr>
        </p:nvSpPr>
        <p:spPr>
          <a:xfrm>
            <a:off x="11231223" y="6308769"/>
            <a:ext cx="402603" cy="365125"/>
          </a:xfrm>
        </p:spPr>
        <p:txBody>
          <a:bodyPr/>
          <a:lstStyle/>
          <a:p>
            <a:fld id="{2557C461-8C51-4D9D-8FC8-E809BEA51BC7}" type="slidenum">
              <a:rPr lang="en-GB" smtClean="0"/>
              <a:t>7</a:t>
            </a:fld>
            <a:endParaRPr lang="en-GB"/>
          </a:p>
        </p:txBody>
      </p:sp>
    </p:spTree>
    <p:extLst>
      <p:ext uri="{BB962C8B-B14F-4D97-AF65-F5344CB8AC3E}">
        <p14:creationId xmlns:p14="http://schemas.microsoft.com/office/powerpoint/2010/main" val="8715631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ipe(left)">
                                      <p:cBhvr>
                                        <p:cTn id="7" dur="1000"/>
                                        <p:tgtEl>
                                          <p:spTgt spid="73"/>
                                        </p:tgtEl>
                                      </p:cBhvr>
                                    </p:animEffect>
                                  </p:childTnLst>
                                </p:cTn>
                              </p:par>
                              <p:par>
                                <p:cTn id="8" presetID="22" presetClass="entr" presetSubtype="8" fill="hold" nodeType="withEffect">
                                  <p:stCondLst>
                                    <p:cond delay="0"/>
                                  </p:stCondLst>
                                  <p:childTnLst>
                                    <p:set>
                                      <p:cBhvr>
                                        <p:cTn id="9" dur="1" fill="hold">
                                          <p:stCondLst>
                                            <p:cond delay="0"/>
                                          </p:stCondLst>
                                        </p:cTn>
                                        <p:tgtEl>
                                          <p:spTgt spid="74"/>
                                        </p:tgtEl>
                                        <p:attrNameLst>
                                          <p:attrName>style.visibility</p:attrName>
                                        </p:attrNameLst>
                                      </p:cBhvr>
                                      <p:to>
                                        <p:strVal val="visible"/>
                                      </p:to>
                                    </p:set>
                                    <p:animEffect transition="in" filter="wipe(left)">
                                      <p:cBhvr>
                                        <p:cTn id="10" dur="1000"/>
                                        <p:tgtEl>
                                          <p:spTgt spid="74"/>
                                        </p:tgtEl>
                                      </p:cBhvr>
                                    </p:animEffect>
                                  </p:childTnLst>
                                </p:cTn>
                              </p:par>
                              <p:par>
                                <p:cTn id="11" presetID="22" presetClass="entr" presetSubtype="8"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80"/>
                                        </p:tgtEl>
                                        <p:attrNameLst>
                                          <p:attrName>style.visibility</p:attrName>
                                        </p:attrNameLst>
                                      </p:cBhvr>
                                      <p:to>
                                        <p:strVal val="visible"/>
                                      </p:to>
                                    </p:set>
                                    <p:animEffect transition="in" filter="fade">
                                      <p:cBhvr>
                                        <p:cTn id="16" dur="500"/>
                                        <p:tgtEl>
                                          <p:spTgt spid="80"/>
                                        </p:tgtEl>
                                      </p:cBhvr>
                                    </p:animEffect>
                                  </p:childTnLst>
                                </p:cTn>
                              </p:par>
                              <p:par>
                                <p:cTn id="17" presetID="10" presetClass="entr" presetSubtype="0" fill="hold" nodeType="withEffect">
                                  <p:stCondLst>
                                    <p:cond delay="0"/>
                                  </p:stCondLst>
                                  <p:childTnLst>
                                    <p:set>
                                      <p:cBhvr>
                                        <p:cTn id="18" dur="1" fill="hold">
                                          <p:stCondLst>
                                            <p:cond delay="0"/>
                                          </p:stCondLst>
                                        </p:cTn>
                                        <p:tgtEl>
                                          <p:spTgt spid="79"/>
                                        </p:tgtEl>
                                        <p:attrNameLst>
                                          <p:attrName>style.visibility</p:attrName>
                                        </p:attrNameLst>
                                      </p:cBhvr>
                                      <p:to>
                                        <p:strVal val="visible"/>
                                      </p:to>
                                    </p:set>
                                    <p:animEffect transition="in" filter="fade">
                                      <p:cBhvr>
                                        <p:cTn id="19"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100000">
              <a:schemeClr val="accent4"/>
            </a:gs>
            <a:gs pos="32000">
              <a:schemeClr val="tx2"/>
            </a:gs>
          </a:gsLst>
          <a:lin ang="0" scaled="0"/>
        </a:gradFill>
        <a:effectLst/>
      </p:bgPr>
    </p:bg>
    <p:spTree>
      <p:nvGrpSpPr>
        <p:cNvPr id="1" name=""/>
        <p:cNvGrpSpPr/>
        <p:nvPr/>
      </p:nvGrpSpPr>
      <p:grpSpPr>
        <a:xfrm>
          <a:off x="0" y="0"/>
          <a:ext cx="0" cy="0"/>
          <a:chOff x="0" y="0"/>
          <a:chExt cx="0" cy="0"/>
        </a:xfrm>
      </p:grpSpPr>
      <p:sp>
        <p:nvSpPr>
          <p:cNvPr id="3" name="Titre 2"/>
          <p:cNvSpPr>
            <a:spLocks noGrp="1"/>
          </p:cNvSpPr>
          <p:nvPr>
            <p:ph type="title"/>
          </p:nvPr>
        </p:nvSpPr>
        <p:spPr>
          <a:xfrm>
            <a:off x="550863" y="3019892"/>
            <a:ext cx="3335337" cy="818216"/>
          </a:xfrm>
        </p:spPr>
        <p:txBody>
          <a:bodyPr>
            <a:normAutofit fontScale="90000"/>
          </a:bodyPr>
          <a:lstStyle/>
          <a:p>
            <a:r>
              <a:rPr lang="en-GB" noProof="0" dirty="0"/>
              <a:t>Which cybersecurity aspects does the NCCS cover?</a:t>
            </a:r>
          </a:p>
        </p:txBody>
      </p:sp>
      <p:sp>
        <p:nvSpPr>
          <p:cNvPr id="29" name="Slide Number Placeholder 28">
            <a:extLst>
              <a:ext uri="{FF2B5EF4-FFF2-40B4-BE49-F238E27FC236}">
                <a16:creationId xmlns:a16="http://schemas.microsoft.com/office/drawing/2014/main" id="{8A685BDC-6FC1-ECA3-B125-E46AC491000C}"/>
              </a:ext>
            </a:extLst>
          </p:cNvPr>
          <p:cNvSpPr>
            <a:spLocks noGrp="1"/>
          </p:cNvSpPr>
          <p:nvPr>
            <p:ph type="sldNum" sz="quarter" idx="12"/>
          </p:nvPr>
        </p:nvSpPr>
        <p:spPr>
          <a:xfrm>
            <a:off x="11231223" y="6308769"/>
            <a:ext cx="402603" cy="365125"/>
          </a:xfrm>
        </p:spPr>
        <p:txBody>
          <a:bodyPr/>
          <a:lstStyle/>
          <a:p>
            <a:fld id="{2557C461-8C51-4D9D-8FC8-E809BEA51BC7}" type="slidenum">
              <a:rPr lang="en-GB" smtClean="0"/>
              <a:t>8</a:t>
            </a:fld>
            <a:endParaRPr lang="en-GB"/>
          </a:p>
        </p:txBody>
      </p:sp>
      <p:sp>
        <p:nvSpPr>
          <p:cNvPr id="2" name="Footer Placeholder 1">
            <a:extLst>
              <a:ext uri="{FF2B5EF4-FFF2-40B4-BE49-F238E27FC236}">
                <a16:creationId xmlns:a16="http://schemas.microsoft.com/office/drawing/2014/main" id="{C69E8DF7-0A6C-B560-0D3B-9469D65CA555}"/>
              </a:ext>
            </a:extLst>
          </p:cNvPr>
          <p:cNvSpPr>
            <a:spLocks noGrp="1"/>
          </p:cNvSpPr>
          <p:nvPr>
            <p:ph type="ftr" sz="quarter" idx="4294967295"/>
          </p:nvPr>
        </p:nvSpPr>
        <p:spPr>
          <a:xfrm>
            <a:off x="558175" y="6303966"/>
            <a:ext cx="3899800" cy="365124"/>
          </a:xfrm>
          <a:prstGeom prst="rect">
            <a:avLst/>
          </a:prstGeom>
        </p:spPr>
        <p:txBody>
          <a:bodyPr/>
          <a:lstStyle/>
          <a:p>
            <a:r>
              <a:rPr lang="en-GB"/>
              <a:t>Introduction &amp; General Overview</a:t>
            </a:r>
          </a:p>
        </p:txBody>
      </p:sp>
      <p:grpSp>
        <p:nvGrpSpPr>
          <p:cNvPr id="28" name="Group 27">
            <a:extLst>
              <a:ext uri="{FF2B5EF4-FFF2-40B4-BE49-F238E27FC236}">
                <a16:creationId xmlns:a16="http://schemas.microsoft.com/office/drawing/2014/main" id="{82601C2C-DBB4-5F5A-44CC-84BCB17C91B9}"/>
              </a:ext>
            </a:extLst>
          </p:cNvPr>
          <p:cNvGrpSpPr/>
          <p:nvPr/>
        </p:nvGrpSpPr>
        <p:grpSpPr>
          <a:xfrm>
            <a:off x="3486866" y="3562260"/>
            <a:ext cx="4145409" cy="2331794"/>
            <a:chOff x="3486866" y="3562260"/>
            <a:chExt cx="4145409" cy="2331794"/>
          </a:xfrm>
        </p:grpSpPr>
        <p:grpSp>
          <p:nvGrpSpPr>
            <p:cNvPr id="7" name="Group 6">
              <a:extLst>
                <a:ext uri="{FF2B5EF4-FFF2-40B4-BE49-F238E27FC236}">
                  <a16:creationId xmlns:a16="http://schemas.microsoft.com/office/drawing/2014/main" id="{35474199-BDE3-0278-8BD0-4B3FF2AEE5FD}"/>
                </a:ext>
              </a:extLst>
            </p:cNvPr>
            <p:cNvGrpSpPr/>
            <p:nvPr/>
          </p:nvGrpSpPr>
          <p:grpSpPr>
            <a:xfrm>
              <a:off x="3486866" y="3562260"/>
              <a:ext cx="4145409" cy="2331794"/>
              <a:chOff x="3486866" y="3562260"/>
              <a:chExt cx="4145409" cy="2331794"/>
            </a:xfrm>
          </p:grpSpPr>
          <p:sp>
            <p:nvSpPr>
              <p:cNvPr id="26" name="Rectangle 25">
                <a:extLst>
                  <a:ext uri="{FF2B5EF4-FFF2-40B4-BE49-F238E27FC236}">
                    <a16:creationId xmlns:a16="http://schemas.microsoft.com/office/drawing/2014/main" id="{F3884B3C-617A-8C36-236C-F87CB2E14F04}"/>
                  </a:ext>
                </a:extLst>
              </p:cNvPr>
              <p:cNvSpPr/>
              <p:nvPr/>
            </p:nvSpPr>
            <p:spPr>
              <a:xfrm>
                <a:off x="3746256" y="3631418"/>
                <a:ext cx="3625277" cy="19867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descr="A black and silver computer&#10;&#10;Description automatically generated">
                <a:extLst>
                  <a:ext uri="{FF2B5EF4-FFF2-40B4-BE49-F238E27FC236}">
                    <a16:creationId xmlns:a16="http://schemas.microsoft.com/office/drawing/2014/main" id="{E99C739C-E9D0-9CA7-E0EC-AEAAC763728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86866" y="3562260"/>
                <a:ext cx="4145409" cy="2331794"/>
              </a:xfrm>
              <a:prstGeom prst="rect">
                <a:avLst/>
              </a:prstGeom>
            </p:spPr>
          </p:pic>
        </p:grpSp>
        <p:sp>
          <p:nvSpPr>
            <p:cNvPr id="11" name="TextBox 10">
              <a:extLst>
                <a:ext uri="{FF2B5EF4-FFF2-40B4-BE49-F238E27FC236}">
                  <a16:creationId xmlns:a16="http://schemas.microsoft.com/office/drawing/2014/main" id="{1C137A5B-0228-EAF6-46C0-12F33D4A6BC5}"/>
                </a:ext>
              </a:extLst>
            </p:cNvPr>
            <p:cNvSpPr txBox="1"/>
            <p:nvPr/>
          </p:nvSpPr>
          <p:spPr>
            <a:xfrm>
              <a:off x="3760648" y="4301646"/>
              <a:ext cx="3596491" cy="646331"/>
            </a:xfrm>
            <a:prstGeom prst="rect">
              <a:avLst/>
            </a:prstGeom>
            <a:noFill/>
          </p:spPr>
          <p:txBody>
            <a:bodyPr wrap="square" rtlCol="0">
              <a:spAutoFit/>
            </a:bodyPr>
            <a:lstStyle/>
            <a:p>
              <a:pPr algn="ctr"/>
              <a:r>
                <a:rPr lang="en-US" b="1" spc="100">
                  <a:solidFill>
                    <a:schemeClr val="accent4"/>
                  </a:solidFill>
                </a:rPr>
                <a:t>Common Electricity Cybersecurity Framework</a:t>
              </a:r>
            </a:p>
          </p:txBody>
        </p:sp>
      </p:grpSp>
      <p:grpSp>
        <p:nvGrpSpPr>
          <p:cNvPr id="27" name="Group 26">
            <a:extLst>
              <a:ext uri="{FF2B5EF4-FFF2-40B4-BE49-F238E27FC236}">
                <a16:creationId xmlns:a16="http://schemas.microsoft.com/office/drawing/2014/main" id="{311AD4AC-BE92-0E8D-090E-19BB730A1B9F}"/>
              </a:ext>
            </a:extLst>
          </p:cNvPr>
          <p:cNvGrpSpPr/>
          <p:nvPr/>
        </p:nvGrpSpPr>
        <p:grpSpPr>
          <a:xfrm>
            <a:off x="7615847" y="963946"/>
            <a:ext cx="4145409" cy="2331794"/>
            <a:chOff x="7615847" y="963946"/>
            <a:chExt cx="4145409" cy="2331794"/>
          </a:xfrm>
        </p:grpSpPr>
        <p:grpSp>
          <p:nvGrpSpPr>
            <p:cNvPr id="8" name="Group 7">
              <a:extLst>
                <a:ext uri="{FF2B5EF4-FFF2-40B4-BE49-F238E27FC236}">
                  <a16:creationId xmlns:a16="http://schemas.microsoft.com/office/drawing/2014/main" id="{FAA47F42-4FF2-0E30-CBF3-F9334885F222}"/>
                </a:ext>
              </a:extLst>
            </p:cNvPr>
            <p:cNvGrpSpPr/>
            <p:nvPr/>
          </p:nvGrpSpPr>
          <p:grpSpPr>
            <a:xfrm>
              <a:off x="7615847" y="963946"/>
              <a:ext cx="4145409" cy="2331794"/>
              <a:chOff x="7615847" y="963946"/>
              <a:chExt cx="4145409" cy="2331794"/>
            </a:xfrm>
          </p:grpSpPr>
          <p:sp>
            <p:nvSpPr>
              <p:cNvPr id="24" name="Rectangle 23">
                <a:extLst>
                  <a:ext uri="{FF2B5EF4-FFF2-40B4-BE49-F238E27FC236}">
                    <a16:creationId xmlns:a16="http://schemas.microsoft.com/office/drawing/2014/main" id="{6514F355-0FC2-7D8A-D48C-3D50146BF87B}"/>
                  </a:ext>
                </a:extLst>
              </p:cNvPr>
              <p:cNvSpPr/>
              <p:nvPr/>
            </p:nvSpPr>
            <p:spPr>
              <a:xfrm>
                <a:off x="7880130" y="1089780"/>
                <a:ext cx="3625277" cy="19867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A black and silver computer&#10;&#10;Description automatically generated">
                <a:extLst>
                  <a:ext uri="{FF2B5EF4-FFF2-40B4-BE49-F238E27FC236}">
                    <a16:creationId xmlns:a16="http://schemas.microsoft.com/office/drawing/2014/main" id="{C305C960-56AD-5424-B770-ECE13BC9B98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15847" y="963946"/>
                <a:ext cx="4145409" cy="2331794"/>
              </a:xfrm>
              <a:prstGeom prst="rect">
                <a:avLst/>
              </a:prstGeom>
            </p:spPr>
          </p:pic>
        </p:grpSp>
        <p:sp>
          <p:nvSpPr>
            <p:cNvPr id="13" name="TextBox 12">
              <a:extLst>
                <a:ext uri="{FF2B5EF4-FFF2-40B4-BE49-F238E27FC236}">
                  <a16:creationId xmlns:a16="http://schemas.microsoft.com/office/drawing/2014/main" id="{3D42B129-00A3-8C68-E419-530EBEB6F869}"/>
                </a:ext>
              </a:extLst>
            </p:cNvPr>
            <p:cNvSpPr txBox="1"/>
            <p:nvPr/>
          </p:nvSpPr>
          <p:spPr>
            <a:xfrm>
              <a:off x="7905374" y="1898508"/>
              <a:ext cx="3566355" cy="369332"/>
            </a:xfrm>
            <a:prstGeom prst="rect">
              <a:avLst/>
            </a:prstGeom>
            <a:noFill/>
          </p:spPr>
          <p:txBody>
            <a:bodyPr wrap="square" rtlCol="0">
              <a:spAutoFit/>
            </a:bodyPr>
            <a:lstStyle/>
            <a:p>
              <a:pPr algn="ctr"/>
              <a:r>
                <a:rPr lang="en-US" b="1" spc="100">
                  <a:solidFill>
                    <a:schemeClr val="accent4"/>
                  </a:solidFill>
                </a:rPr>
                <a:t>Supply Chain Security</a:t>
              </a:r>
            </a:p>
          </p:txBody>
        </p:sp>
      </p:grpSp>
      <p:grpSp>
        <p:nvGrpSpPr>
          <p:cNvPr id="30" name="Group 29">
            <a:extLst>
              <a:ext uri="{FF2B5EF4-FFF2-40B4-BE49-F238E27FC236}">
                <a16:creationId xmlns:a16="http://schemas.microsoft.com/office/drawing/2014/main" id="{769FCF16-A0EB-47EB-2CBD-ACDD1D76E41C}"/>
              </a:ext>
            </a:extLst>
          </p:cNvPr>
          <p:cNvGrpSpPr/>
          <p:nvPr/>
        </p:nvGrpSpPr>
        <p:grpSpPr>
          <a:xfrm>
            <a:off x="7615846" y="3562260"/>
            <a:ext cx="4145409" cy="2331794"/>
            <a:chOff x="7615846" y="3562260"/>
            <a:chExt cx="4145409" cy="2331794"/>
          </a:xfrm>
        </p:grpSpPr>
        <p:grpSp>
          <p:nvGrpSpPr>
            <p:cNvPr id="9" name="Group 8">
              <a:extLst>
                <a:ext uri="{FF2B5EF4-FFF2-40B4-BE49-F238E27FC236}">
                  <a16:creationId xmlns:a16="http://schemas.microsoft.com/office/drawing/2014/main" id="{772C5DA8-1585-81A1-6818-56701B87EB89}"/>
                </a:ext>
              </a:extLst>
            </p:cNvPr>
            <p:cNvGrpSpPr/>
            <p:nvPr/>
          </p:nvGrpSpPr>
          <p:grpSpPr>
            <a:xfrm>
              <a:off x="7615846" y="3562260"/>
              <a:ext cx="4145409" cy="2331794"/>
              <a:chOff x="7615846" y="3562260"/>
              <a:chExt cx="4145409" cy="2331794"/>
            </a:xfrm>
          </p:grpSpPr>
          <p:sp>
            <p:nvSpPr>
              <p:cNvPr id="25" name="Rectangle 24">
                <a:extLst>
                  <a:ext uri="{FF2B5EF4-FFF2-40B4-BE49-F238E27FC236}">
                    <a16:creationId xmlns:a16="http://schemas.microsoft.com/office/drawing/2014/main" id="{8D0B8DAC-6838-4482-7532-5390AECB334C}"/>
                  </a:ext>
                </a:extLst>
              </p:cNvPr>
              <p:cNvSpPr/>
              <p:nvPr/>
            </p:nvSpPr>
            <p:spPr>
              <a:xfrm>
                <a:off x="7880130" y="3631418"/>
                <a:ext cx="3625277" cy="19867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descr="A black and silver computer&#10;&#10;Description automatically generated">
                <a:extLst>
                  <a:ext uri="{FF2B5EF4-FFF2-40B4-BE49-F238E27FC236}">
                    <a16:creationId xmlns:a16="http://schemas.microsoft.com/office/drawing/2014/main" id="{6ACB4561-FE44-E08A-E9C2-B5CA4CA7C74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15846" y="3562260"/>
                <a:ext cx="4145409" cy="2331794"/>
              </a:xfrm>
              <a:prstGeom prst="rect">
                <a:avLst/>
              </a:prstGeom>
            </p:spPr>
          </p:pic>
        </p:grpSp>
        <p:sp>
          <p:nvSpPr>
            <p:cNvPr id="15" name="TextBox 14">
              <a:extLst>
                <a:ext uri="{FF2B5EF4-FFF2-40B4-BE49-F238E27FC236}">
                  <a16:creationId xmlns:a16="http://schemas.microsoft.com/office/drawing/2014/main" id="{DD295169-8C51-9560-C8AB-2928F4698652}"/>
                </a:ext>
              </a:extLst>
            </p:cNvPr>
            <p:cNvSpPr txBox="1"/>
            <p:nvPr/>
          </p:nvSpPr>
          <p:spPr>
            <a:xfrm>
              <a:off x="7911889" y="4440145"/>
              <a:ext cx="3566355" cy="369332"/>
            </a:xfrm>
            <a:prstGeom prst="rect">
              <a:avLst/>
            </a:prstGeom>
            <a:noFill/>
          </p:spPr>
          <p:txBody>
            <a:bodyPr wrap="square" rtlCol="0">
              <a:spAutoFit/>
            </a:bodyPr>
            <a:lstStyle/>
            <a:p>
              <a:pPr algn="ctr"/>
              <a:r>
                <a:rPr lang="en-US" b="1" spc="100">
                  <a:solidFill>
                    <a:schemeClr val="tx2"/>
                  </a:solidFill>
                </a:rPr>
                <a:t>Information Sharing</a:t>
              </a:r>
            </a:p>
          </p:txBody>
        </p:sp>
      </p:grpSp>
      <p:grpSp>
        <p:nvGrpSpPr>
          <p:cNvPr id="23" name="Group 22">
            <a:extLst>
              <a:ext uri="{FF2B5EF4-FFF2-40B4-BE49-F238E27FC236}">
                <a16:creationId xmlns:a16="http://schemas.microsoft.com/office/drawing/2014/main" id="{B0A139E8-2E5C-E71B-D4E0-B7E5C4475826}"/>
              </a:ext>
            </a:extLst>
          </p:cNvPr>
          <p:cNvGrpSpPr/>
          <p:nvPr/>
        </p:nvGrpSpPr>
        <p:grpSpPr>
          <a:xfrm>
            <a:off x="3486866" y="978312"/>
            <a:ext cx="4145409" cy="2331794"/>
            <a:chOff x="3486866" y="978312"/>
            <a:chExt cx="4145409" cy="2331794"/>
          </a:xfrm>
        </p:grpSpPr>
        <p:grpSp>
          <p:nvGrpSpPr>
            <p:cNvPr id="4" name="Group 3">
              <a:extLst>
                <a:ext uri="{FF2B5EF4-FFF2-40B4-BE49-F238E27FC236}">
                  <a16:creationId xmlns:a16="http://schemas.microsoft.com/office/drawing/2014/main" id="{3C12803B-5070-2925-3FD3-C8B939AC28B7}"/>
                </a:ext>
              </a:extLst>
            </p:cNvPr>
            <p:cNvGrpSpPr/>
            <p:nvPr/>
          </p:nvGrpSpPr>
          <p:grpSpPr>
            <a:xfrm>
              <a:off x="3486866" y="978312"/>
              <a:ext cx="4145409" cy="2331794"/>
              <a:chOff x="3486866" y="978312"/>
              <a:chExt cx="4145409" cy="2331794"/>
            </a:xfrm>
          </p:grpSpPr>
          <p:sp>
            <p:nvSpPr>
              <p:cNvPr id="21" name="Rectangle 20">
                <a:extLst>
                  <a:ext uri="{FF2B5EF4-FFF2-40B4-BE49-F238E27FC236}">
                    <a16:creationId xmlns:a16="http://schemas.microsoft.com/office/drawing/2014/main" id="{FF9D8A66-31F3-7504-A390-583C8A460506}"/>
                  </a:ext>
                </a:extLst>
              </p:cNvPr>
              <p:cNvSpPr/>
              <p:nvPr/>
            </p:nvSpPr>
            <p:spPr>
              <a:xfrm>
                <a:off x="3717471" y="1089780"/>
                <a:ext cx="3625277" cy="19867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black and silver computer&#10;&#10;Description automatically generated">
                <a:extLst>
                  <a:ext uri="{FF2B5EF4-FFF2-40B4-BE49-F238E27FC236}">
                    <a16:creationId xmlns:a16="http://schemas.microsoft.com/office/drawing/2014/main" id="{268A4D43-4C19-7B75-CDC5-79127AA824A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86866" y="978312"/>
                <a:ext cx="4145409" cy="2331794"/>
              </a:xfrm>
              <a:prstGeom prst="rect">
                <a:avLst/>
              </a:prstGeom>
            </p:spPr>
          </p:pic>
        </p:grpSp>
        <p:sp>
          <p:nvSpPr>
            <p:cNvPr id="10" name="TextBox 9">
              <a:extLst>
                <a:ext uri="{FF2B5EF4-FFF2-40B4-BE49-F238E27FC236}">
                  <a16:creationId xmlns:a16="http://schemas.microsoft.com/office/drawing/2014/main" id="{99901A74-65F9-1C70-A463-E591C2279C3C}"/>
                </a:ext>
              </a:extLst>
            </p:cNvPr>
            <p:cNvSpPr txBox="1"/>
            <p:nvPr/>
          </p:nvSpPr>
          <p:spPr>
            <a:xfrm>
              <a:off x="3731863" y="1898508"/>
              <a:ext cx="3596491" cy="369332"/>
            </a:xfrm>
            <a:prstGeom prst="rect">
              <a:avLst/>
            </a:prstGeom>
            <a:noFill/>
          </p:spPr>
          <p:txBody>
            <a:bodyPr wrap="square" rtlCol="0">
              <a:spAutoFit/>
            </a:bodyPr>
            <a:lstStyle/>
            <a:p>
              <a:pPr algn="ctr"/>
              <a:r>
                <a:rPr lang="en-US" b="1" spc="100">
                  <a:solidFill>
                    <a:schemeClr val="tx2"/>
                  </a:solidFill>
                </a:rPr>
                <a:t>Cyber Risk Assessment</a:t>
              </a:r>
            </a:p>
          </p:txBody>
        </p:sp>
      </p:grpSp>
    </p:spTree>
    <p:extLst>
      <p:ext uri="{BB962C8B-B14F-4D97-AF65-F5344CB8AC3E}">
        <p14:creationId xmlns:p14="http://schemas.microsoft.com/office/powerpoint/2010/main" val="27981447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Rectangle 140">
            <a:extLst>
              <a:ext uri="{FF2B5EF4-FFF2-40B4-BE49-F238E27FC236}">
                <a16:creationId xmlns:a16="http://schemas.microsoft.com/office/drawing/2014/main" id="{027CCC38-D443-91AC-787F-1429BD13441D}"/>
              </a:ext>
            </a:extLst>
          </p:cNvPr>
          <p:cNvSpPr/>
          <p:nvPr/>
        </p:nvSpPr>
        <p:spPr>
          <a:xfrm>
            <a:off x="4754297" y="5692779"/>
            <a:ext cx="6887542" cy="218532"/>
          </a:xfrm>
          <a:prstGeom prst="rect">
            <a:avLst/>
          </a:prstGeom>
          <a:solidFill>
            <a:schemeClr val="accent3"/>
          </a:solidFill>
          <a:ln>
            <a:solidFill>
              <a:srgbClr val="25CAD2"/>
            </a:solid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r>
              <a:rPr lang="en-GB" sz="900" b="1" cap="all" dirty="0">
                <a:solidFill>
                  <a:schemeClr val="tx1"/>
                </a:solidFill>
              </a:rPr>
              <a:t>Incident, threat &amp; vulnerability sharing framework -Art.37 &amp; 38</a:t>
            </a:r>
          </a:p>
        </p:txBody>
      </p:sp>
      <p:graphicFrame>
        <p:nvGraphicFramePr>
          <p:cNvPr id="13" name="Table 12">
            <a:extLst>
              <a:ext uri="{FF2B5EF4-FFF2-40B4-BE49-F238E27FC236}">
                <a16:creationId xmlns:a16="http://schemas.microsoft.com/office/drawing/2014/main" id="{82DE5F5A-1024-15B0-554B-A9C0778FEA02}"/>
              </a:ext>
            </a:extLst>
          </p:cNvPr>
          <p:cNvGraphicFramePr>
            <a:graphicFrameLocks noGrp="1"/>
          </p:cNvGraphicFramePr>
          <p:nvPr/>
        </p:nvGraphicFramePr>
        <p:xfrm>
          <a:off x="570602" y="1376363"/>
          <a:ext cx="11070540" cy="274320"/>
        </p:xfrm>
        <a:graphic>
          <a:graphicData uri="http://schemas.openxmlformats.org/drawingml/2006/table">
            <a:tbl>
              <a:tblPr firstRow="1" bandRow="1">
                <a:tableStyleId>{5C22544A-7EE6-4342-B048-85BDC9FD1C3A}</a:tableStyleId>
              </a:tblPr>
              <a:tblGrid>
                <a:gridCol w="1107054">
                  <a:extLst>
                    <a:ext uri="{9D8B030D-6E8A-4147-A177-3AD203B41FA5}">
                      <a16:colId xmlns:a16="http://schemas.microsoft.com/office/drawing/2014/main" val="3806129524"/>
                    </a:ext>
                  </a:extLst>
                </a:gridCol>
                <a:gridCol w="1107054">
                  <a:extLst>
                    <a:ext uri="{9D8B030D-6E8A-4147-A177-3AD203B41FA5}">
                      <a16:colId xmlns:a16="http://schemas.microsoft.com/office/drawing/2014/main" val="3687357182"/>
                    </a:ext>
                  </a:extLst>
                </a:gridCol>
                <a:gridCol w="1107054">
                  <a:extLst>
                    <a:ext uri="{9D8B030D-6E8A-4147-A177-3AD203B41FA5}">
                      <a16:colId xmlns:a16="http://schemas.microsoft.com/office/drawing/2014/main" val="2205879223"/>
                    </a:ext>
                  </a:extLst>
                </a:gridCol>
                <a:gridCol w="1107054">
                  <a:extLst>
                    <a:ext uri="{9D8B030D-6E8A-4147-A177-3AD203B41FA5}">
                      <a16:colId xmlns:a16="http://schemas.microsoft.com/office/drawing/2014/main" val="422948769"/>
                    </a:ext>
                  </a:extLst>
                </a:gridCol>
                <a:gridCol w="1107054">
                  <a:extLst>
                    <a:ext uri="{9D8B030D-6E8A-4147-A177-3AD203B41FA5}">
                      <a16:colId xmlns:a16="http://schemas.microsoft.com/office/drawing/2014/main" val="3211481590"/>
                    </a:ext>
                  </a:extLst>
                </a:gridCol>
                <a:gridCol w="1107054">
                  <a:extLst>
                    <a:ext uri="{9D8B030D-6E8A-4147-A177-3AD203B41FA5}">
                      <a16:colId xmlns:a16="http://schemas.microsoft.com/office/drawing/2014/main" val="2890601174"/>
                    </a:ext>
                  </a:extLst>
                </a:gridCol>
                <a:gridCol w="1107054">
                  <a:extLst>
                    <a:ext uri="{9D8B030D-6E8A-4147-A177-3AD203B41FA5}">
                      <a16:colId xmlns:a16="http://schemas.microsoft.com/office/drawing/2014/main" val="929447395"/>
                    </a:ext>
                  </a:extLst>
                </a:gridCol>
                <a:gridCol w="1107054">
                  <a:extLst>
                    <a:ext uri="{9D8B030D-6E8A-4147-A177-3AD203B41FA5}">
                      <a16:colId xmlns:a16="http://schemas.microsoft.com/office/drawing/2014/main" val="3975249407"/>
                    </a:ext>
                  </a:extLst>
                </a:gridCol>
                <a:gridCol w="1107054">
                  <a:extLst>
                    <a:ext uri="{9D8B030D-6E8A-4147-A177-3AD203B41FA5}">
                      <a16:colId xmlns:a16="http://schemas.microsoft.com/office/drawing/2014/main" val="3761257112"/>
                    </a:ext>
                  </a:extLst>
                </a:gridCol>
                <a:gridCol w="1107054">
                  <a:extLst>
                    <a:ext uri="{9D8B030D-6E8A-4147-A177-3AD203B41FA5}">
                      <a16:colId xmlns:a16="http://schemas.microsoft.com/office/drawing/2014/main" val="2651596006"/>
                    </a:ext>
                  </a:extLst>
                </a:gridCol>
              </a:tblGrid>
              <a:tr h="196590">
                <a:tc>
                  <a:txBody>
                    <a:bodyPr/>
                    <a:lstStyle/>
                    <a:p>
                      <a:pPr algn="ctr"/>
                      <a:r>
                        <a:rPr lang="en-GB" sz="1200">
                          <a:solidFill>
                            <a:schemeClr val="tx1"/>
                          </a:solidFill>
                        </a:rPr>
                        <a:t>2024</a:t>
                      </a:r>
                    </a:p>
                  </a:txBody>
                  <a:tcPr>
                    <a:solidFill>
                      <a:schemeClr val="bg2"/>
                    </a:solidFill>
                  </a:tcPr>
                </a:tc>
                <a:tc>
                  <a:txBody>
                    <a:bodyPr/>
                    <a:lstStyle/>
                    <a:p>
                      <a:pPr algn="ctr"/>
                      <a:r>
                        <a:rPr lang="en-GB" sz="1200" dirty="0">
                          <a:solidFill>
                            <a:schemeClr val="tx1"/>
                          </a:solidFill>
                        </a:rPr>
                        <a:t>2025</a:t>
                      </a:r>
                    </a:p>
                  </a:txBody>
                  <a:tcPr>
                    <a:solidFill>
                      <a:schemeClr val="bg2"/>
                    </a:solidFill>
                  </a:tcPr>
                </a:tc>
                <a:tc>
                  <a:txBody>
                    <a:bodyPr/>
                    <a:lstStyle/>
                    <a:p>
                      <a:pPr algn="ctr"/>
                      <a:r>
                        <a:rPr lang="en-GB" sz="1200">
                          <a:solidFill>
                            <a:schemeClr val="tx1"/>
                          </a:solidFill>
                        </a:rPr>
                        <a:t>2026</a:t>
                      </a:r>
                    </a:p>
                  </a:txBody>
                  <a:tcPr>
                    <a:solidFill>
                      <a:schemeClr val="bg2"/>
                    </a:solidFill>
                  </a:tcPr>
                </a:tc>
                <a:tc>
                  <a:txBody>
                    <a:bodyPr/>
                    <a:lstStyle/>
                    <a:p>
                      <a:pPr algn="ctr"/>
                      <a:r>
                        <a:rPr lang="en-GB" sz="1200">
                          <a:solidFill>
                            <a:schemeClr val="tx1"/>
                          </a:solidFill>
                        </a:rPr>
                        <a:t>2027</a:t>
                      </a:r>
                    </a:p>
                  </a:txBody>
                  <a:tcPr>
                    <a:solidFill>
                      <a:schemeClr val="bg2"/>
                    </a:solidFill>
                  </a:tcPr>
                </a:tc>
                <a:tc>
                  <a:txBody>
                    <a:bodyPr/>
                    <a:lstStyle/>
                    <a:p>
                      <a:pPr algn="ctr"/>
                      <a:r>
                        <a:rPr lang="en-GB" sz="1200">
                          <a:solidFill>
                            <a:schemeClr val="tx1"/>
                          </a:solidFill>
                        </a:rPr>
                        <a:t>2028</a:t>
                      </a:r>
                    </a:p>
                  </a:txBody>
                  <a:tcPr>
                    <a:solidFill>
                      <a:schemeClr val="bg2"/>
                    </a:solidFill>
                  </a:tcPr>
                </a:tc>
                <a:tc>
                  <a:txBody>
                    <a:bodyPr/>
                    <a:lstStyle/>
                    <a:p>
                      <a:pPr algn="ctr"/>
                      <a:r>
                        <a:rPr lang="en-GB" sz="1200">
                          <a:solidFill>
                            <a:schemeClr val="tx1"/>
                          </a:solidFill>
                        </a:rPr>
                        <a:t>2029</a:t>
                      </a:r>
                    </a:p>
                  </a:txBody>
                  <a:tcPr>
                    <a:solidFill>
                      <a:schemeClr val="bg2"/>
                    </a:solidFill>
                  </a:tcPr>
                </a:tc>
                <a:tc>
                  <a:txBody>
                    <a:bodyPr/>
                    <a:lstStyle/>
                    <a:p>
                      <a:pPr algn="ctr"/>
                      <a:r>
                        <a:rPr lang="en-GB" sz="1200">
                          <a:solidFill>
                            <a:schemeClr val="tx1"/>
                          </a:solidFill>
                        </a:rPr>
                        <a:t>2030</a:t>
                      </a:r>
                    </a:p>
                  </a:txBody>
                  <a:tcPr>
                    <a:solidFill>
                      <a:schemeClr val="bg2"/>
                    </a:solidFill>
                  </a:tcPr>
                </a:tc>
                <a:tc>
                  <a:txBody>
                    <a:bodyPr/>
                    <a:lstStyle/>
                    <a:p>
                      <a:pPr algn="ctr"/>
                      <a:r>
                        <a:rPr lang="en-GB" sz="1200">
                          <a:solidFill>
                            <a:schemeClr val="tx1"/>
                          </a:solidFill>
                        </a:rPr>
                        <a:t>2031</a:t>
                      </a:r>
                    </a:p>
                  </a:txBody>
                  <a:tcPr>
                    <a:solidFill>
                      <a:schemeClr val="bg2"/>
                    </a:solidFill>
                  </a:tcPr>
                </a:tc>
                <a:tc>
                  <a:txBody>
                    <a:bodyPr/>
                    <a:lstStyle/>
                    <a:p>
                      <a:pPr algn="ctr"/>
                      <a:r>
                        <a:rPr lang="en-GB" sz="1200">
                          <a:solidFill>
                            <a:schemeClr val="tx1"/>
                          </a:solidFill>
                        </a:rPr>
                        <a:t>2032</a:t>
                      </a:r>
                    </a:p>
                  </a:txBody>
                  <a:tcPr>
                    <a:solidFill>
                      <a:schemeClr val="bg2"/>
                    </a:solidFill>
                  </a:tcPr>
                </a:tc>
                <a:tc>
                  <a:txBody>
                    <a:bodyPr/>
                    <a:lstStyle/>
                    <a:p>
                      <a:pPr algn="ctr"/>
                      <a:r>
                        <a:rPr lang="en-GB" sz="1200" dirty="0">
                          <a:solidFill>
                            <a:schemeClr val="tx1"/>
                          </a:solidFill>
                        </a:rPr>
                        <a:t>2033</a:t>
                      </a:r>
                    </a:p>
                  </a:txBody>
                  <a:tcPr>
                    <a:solidFill>
                      <a:schemeClr val="bg2"/>
                    </a:solidFill>
                  </a:tcPr>
                </a:tc>
                <a:extLst>
                  <a:ext uri="{0D108BD9-81ED-4DB2-BD59-A6C34878D82A}">
                    <a16:rowId xmlns:a16="http://schemas.microsoft.com/office/drawing/2014/main" val="290191636"/>
                  </a:ext>
                </a:extLst>
              </a:tr>
            </a:tbl>
          </a:graphicData>
        </a:graphic>
      </p:graphicFrame>
      <p:graphicFrame>
        <p:nvGraphicFramePr>
          <p:cNvPr id="18" name="Table 17">
            <a:extLst>
              <a:ext uri="{FF2B5EF4-FFF2-40B4-BE49-F238E27FC236}">
                <a16:creationId xmlns:a16="http://schemas.microsoft.com/office/drawing/2014/main" id="{5CDDFBB3-A119-8E6C-4CCA-A22C97A66A37}"/>
              </a:ext>
            </a:extLst>
          </p:cNvPr>
          <p:cNvGraphicFramePr>
            <a:graphicFrameLocks noGrp="1"/>
          </p:cNvGraphicFramePr>
          <p:nvPr/>
        </p:nvGraphicFramePr>
        <p:xfrm>
          <a:off x="1124129" y="1650682"/>
          <a:ext cx="9963486" cy="5023211"/>
        </p:xfrm>
        <a:graphic>
          <a:graphicData uri="http://schemas.openxmlformats.org/drawingml/2006/table">
            <a:tbl>
              <a:tblPr firstRow="1" bandRow="1">
                <a:tableStyleId>{5C22544A-7EE6-4342-B048-85BDC9FD1C3A}</a:tableStyleId>
              </a:tblPr>
              <a:tblGrid>
                <a:gridCol w="553527">
                  <a:extLst>
                    <a:ext uri="{9D8B030D-6E8A-4147-A177-3AD203B41FA5}">
                      <a16:colId xmlns:a16="http://schemas.microsoft.com/office/drawing/2014/main" val="3806129524"/>
                    </a:ext>
                  </a:extLst>
                </a:gridCol>
                <a:gridCol w="553527">
                  <a:extLst>
                    <a:ext uri="{9D8B030D-6E8A-4147-A177-3AD203B41FA5}">
                      <a16:colId xmlns:a16="http://schemas.microsoft.com/office/drawing/2014/main" val="1482976683"/>
                    </a:ext>
                  </a:extLst>
                </a:gridCol>
                <a:gridCol w="553527">
                  <a:extLst>
                    <a:ext uri="{9D8B030D-6E8A-4147-A177-3AD203B41FA5}">
                      <a16:colId xmlns:a16="http://schemas.microsoft.com/office/drawing/2014/main" val="3687357182"/>
                    </a:ext>
                  </a:extLst>
                </a:gridCol>
                <a:gridCol w="553527">
                  <a:extLst>
                    <a:ext uri="{9D8B030D-6E8A-4147-A177-3AD203B41FA5}">
                      <a16:colId xmlns:a16="http://schemas.microsoft.com/office/drawing/2014/main" val="2322545987"/>
                    </a:ext>
                  </a:extLst>
                </a:gridCol>
                <a:gridCol w="553527">
                  <a:extLst>
                    <a:ext uri="{9D8B030D-6E8A-4147-A177-3AD203B41FA5}">
                      <a16:colId xmlns:a16="http://schemas.microsoft.com/office/drawing/2014/main" val="2205879223"/>
                    </a:ext>
                  </a:extLst>
                </a:gridCol>
                <a:gridCol w="553527">
                  <a:extLst>
                    <a:ext uri="{9D8B030D-6E8A-4147-A177-3AD203B41FA5}">
                      <a16:colId xmlns:a16="http://schemas.microsoft.com/office/drawing/2014/main" val="3658951281"/>
                    </a:ext>
                  </a:extLst>
                </a:gridCol>
                <a:gridCol w="553527">
                  <a:extLst>
                    <a:ext uri="{9D8B030D-6E8A-4147-A177-3AD203B41FA5}">
                      <a16:colId xmlns:a16="http://schemas.microsoft.com/office/drawing/2014/main" val="422948769"/>
                    </a:ext>
                  </a:extLst>
                </a:gridCol>
                <a:gridCol w="553527">
                  <a:extLst>
                    <a:ext uri="{9D8B030D-6E8A-4147-A177-3AD203B41FA5}">
                      <a16:colId xmlns:a16="http://schemas.microsoft.com/office/drawing/2014/main" val="2728496930"/>
                    </a:ext>
                  </a:extLst>
                </a:gridCol>
                <a:gridCol w="553527">
                  <a:extLst>
                    <a:ext uri="{9D8B030D-6E8A-4147-A177-3AD203B41FA5}">
                      <a16:colId xmlns:a16="http://schemas.microsoft.com/office/drawing/2014/main" val="3211481590"/>
                    </a:ext>
                  </a:extLst>
                </a:gridCol>
                <a:gridCol w="553527">
                  <a:extLst>
                    <a:ext uri="{9D8B030D-6E8A-4147-A177-3AD203B41FA5}">
                      <a16:colId xmlns:a16="http://schemas.microsoft.com/office/drawing/2014/main" val="4255442003"/>
                    </a:ext>
                  </a:extLst>
                </a:gridCol>
                <a:gridCol w="553527">
                  <a:extLst>
                    <a:ext uri="{9D8B030D-6E8A-4147-A177-3AD203B41FA5}">
                      <a16:colId xmlns:a16="http://schemas.microsoft.com/office/drawing/2014/main" val="2890601174"/>
                    </a:ext>
                  </a:extLst>
                </a:gridCol>
                <a:gridCol w="553527">
                  <a:extLst>
                    <a:ext uri="{9D8B030D-6E8A-4147-A177-3AD203B41FA5}">
                      <a16:colId xmlns:a16="http://schemas.microsoft.com/office/drawing/2014/main" val="430635769"/>
                    </a:ext>
                  </a:extLst>
                </a:gridCol>
                <a:gridCol w="553527">
                  <a:extLst>
                    <a:ext uri="{9D8B030D-6E8A-4147-A177-3AD203B41FA5}">
                      <a16:colId xmlns:a16="http://schemas.microsoft.com/office/drawing/2014/main" val="929447395"/>
                    </a:ext>
                  </a:extLst>
                </a:gridCol>
                <a:gridCol w="553527">
                  <a:extLst>
                    <a:ext uri="{9D8B030D-6E8A-4147-A177-3AD203B41FA5}">
                      <a16:colId xmlns:a16="http://schemas.microsoft.com/office/drawing/2014/main" val="1759008970"/>
                    </a:ext>
                  </a:extLst>
                </a:gridCol>
                <a:gridCol w="553527">
                  <a:extLst>
                    <a:ext uri="{9D8B030D-6E8A-4147-A177-3AD203B41FA5}">
                      <a16:colId xmlns:a16="http://schemas.microsoft.com/office/drawing/2014/main" val="3975249407"/>
                    </a:ext>
                  </a:extLst>
                </a:gridCol>
                <a:gridCol w="553527">
                  <a:extLst>
                    <a:ext uri="{9D8B030D-6E8A-4147-A177-3AD203B41FA5}">
                      <a16:colId xmlns:a16="http://schemas.microsoft.com/office/drawing/2014/main" val="1651739576"/>
                    </a:ext>
                  </a:extLst>
                </a:gridCol>
                <a:gridCol w="553527">
                  <a:extLst>
                    <a:ext uri="{9D8B030D-6E8A-4147-A177-3AD203B41FA5}">
                      <a16:colId xmlns:a16="http://schemas.microsoft.com/office/drawing/2014/main" val="3761257112"/>
                    </a:ext>
                  </a:extLst>
                </a:gridCol>
                <a:gridCol w="553527">
                  <a:extLst>
                    <a:ext uri="{9D8B030D-6E8A-4147-A177-3AD203B41FA5}">
                      <a16:colId xmlns:a16="http://schemas.microsoft.com/office/drawing/2014/main" val="493377480"/>
                    </a:ext>
                  </a:extLst>
                </a:gridCol>
              </a:tblGrid>
              <a:tr h="315693">
                <a:tc gridSpan="2">
                  <a:txBody>
                    <a:bodyPr/>
                    <a:lstStyle/>
                    <a:p>
                      <a:pPr algn="ctr"/>
                      <a:r>
                        <a:rPr lang="en-GB" sz="1200">
                          <a:solidFill>
                            <a:schemeClr val="accent2">
                              <a:lumMod val="40000"/>
                              <a:lumOff val="60000"/>
                            </a:schemeClr>
                          </a:solidFill>
                        </a:rPr>
                        <a:t>YEAR 1</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noFill/>
                      <a:prstDash val="solid"/>
                      <a:round/>
                      <a:headEnd type="none" w="med" len="med"/>
                      <a:tailEnd type="none" w="med" len="med"/>
                    </a:lnB>
                    <a:noFill/>
                  </a:tcPr>
                </a:tc>
                <a:tc hMerge="1">
                  <a:txBody>
                    <a:bodyPr/>
                    <a:lstStyle/>
                    <a:p>
                      <a:endParaRPr lang="en-GB"/>
                    </a:p>
                  </a:txBody>
                  <a:tcPr/>
                </a:tc>
                <a:tc gridSpan="2">
                  <a:txBody>
                    <a:bodyPr/>
                    <a:lstStyle/>
                    <a:p>
                      <a:pPr algn="ctr"/>
                      <a:r>
                        <a:rPr lang="en-GB" sz="1200" dirty="0">
                          <a:solidFill>
                            <a:schemeClr val="accent2">
                              <a:lumMod val="40000"/>
                              <a:lumOff val="60000"/>
                            </a:schemeClr>
                          </a:solidFill>
                        </a:rPr>
                        <a:t>YEAR 2</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noFill/>
                      <a:prstDash val="solid"/>
                      <a:round/>
                      <a:headEnd type="none" w="med" len="med"/>
                      <a:tailEnd type="none" w="med" len="med"/>
                    </a:lnB>
                    <a:noFill/>
                  </a:tcPr>
                </a:tc>
                <a:tc hMerge="1">
                  <a:txBody>
                    <a:bodyPr/>
                    <a:lstStyle/>
                    <a:p>
                      <a:endParaRPr lang="en-GB"/>
                    </a:p>
                  </a:txBody>
                  <a:tcPr/>
                </a:tc>
                <a:tc gridSpan="2">
                  <a:txBody>
                    <a:bodyPr/>
                    <a:lstStyle/>
                    <a:p>
                      <a:pPr algn="ctr"/>
                      <a:r>
                        <a:rPr lang="en-GB" sz="1200">
                          <a:solidFill>
                            <a:schemeClr val="accent2">
                              <a:lumMod val="40000"/>
                              <a:lumOff val="60000"/>
                            </a:schemeClr>
                          </a:solidFill>
                        </a:rPr>
                        <a:t>YEAR 3</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noFill/>
                      <a:prstDash val="solid"/>
                      <a:round/>
                      <a:headEnd type="none" w="med" len="med"/>
                      <a:tailEnd type="none" w="med" len="med"/>
                    </a:lnB>
                    <a:noFill/>
                  </a:tcPr>
                </a:tc>
                <a:tc hMerge="1">
                  <a:txBody>
                    <a:bodyPr/>
                    <a:lstStyle/>
                    <a:p>
                      <a:endParaRPr lang="en-GB"/>
                    </a:p>
                  </a:txBody>
                  <a:tcPr/>
                </a:tc>
                <a:tc gridSpan="2">
                  <a:txBody>
                    <a:bodyPr/>
                    <a:lstStyle/>
                    <a:p>
                      <a:pPr algn="ctr"/>
                      <a:r>
                        <a:rPr lang="en-GB" sz="1200">
                          <a:solidFill>
                            <a:schemeClr val="accent2">
                              <a:lumMod val="40000"/>
                              <a:lumOff val="60000"/>
                            </a:schemeClr>
                          </a:solidFill>
                        </a:rPr>
                        <a:t>YEAR 4</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noFill/>
                      <a:prstDash val="solid"/>
                      <a:round/>
                      <a:headEnd type="none" w="med" len="med"/>
                      <a:tailEnd type="none" w="med" len="med"/>
                    </a:lnB>
                    <a:noFill/>
                  </a:tcPr>
                </a:tc>
                <a:tc hMerge="1">
                  <a:txBody>
                    <a:bodyPr/>
                    <a:lstStyle/>
                    <a:p>
                      <a:endParaRPr lang="en-GB"/>
                    </a:p>
                  </a:txBody>
                  <a:tcPr/>
                </a:tc>
                <a:tc gridSpan="2">
                  <a:txBody>
                    <a:bodyPr/>
                    <a:lstStyle/>
                    <a:p>
                      <a:pPr algn="ctr"/>
                      <a:r>
                        <a:rPr lang="en-GB" sz="1200">
                          <a:solidFill>
                            <a:schemeClr val="accent2">
                              <a:lumMod val="40000"/>
                              <a:lumOff val="60000"/>
                            </a:schemeClr>
                          </a:solidFill>
                        </a:rPr>
                        <a:t>YEAR 5</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noFill/>
                      <a:prstDash val="solid"/>
                      <a:round/>
                      <a:headEnd type="none" w="med" len="med"/>
                      <a:tailEnd type="none" w="med" len="med"/>
                    </a:lnB>
                    <a:noFill/>
                  </a:tcPr>
                </a:tc>
                <a:tc hMerge="1">
                  <a:txBody>
                    <a:bodyPr/>
                    <a:lstStyle/>
                    <a:p>
                      <a:endParaRPr lang="en-GB"/>
                    </a:p>
                  </a:txBody>
                  <a:tcPr/>
                </a:tc>
                <a:tc gridSpan="2">
                  <a:txBody>
                    <a:bodyPr/>
                    <a:lstStyle/>
                    <a:p>
                      <a:pPr algn="ctr"/>
                      <a:r>
                        <a:rPr lang="en-GB" sz="1200">
                          <a:solidFill>
                            <a:schemeClr val="accent2">
                              <a:lumMod val="40000"/>
                              <a:lumOff val="60000"/>
                            </a:schemeClr>
                          </a:solidFill>
                        </a:rPr>
                        <a:t>YEAR 6</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noFill/>
                      <a:prstDash val="solid"/>
                      <a:round/>
                      <a:headEnd type="none" w="med" len="med"/>
                      <a:tailEnd type="none" w="med" len="med"/>
                    </a:lnB>
                    <a:noFill/>
                  </a:tcPr>
                </a:tc>
                <a:tc hMerge="1">
                  <a:txBody>
                    <a:bodyPr/>
                    <a:lstStyle/>
                    <a:p>
                      <a:endParaRPr lang="en-GB"/>
                    </a:p>
                  </a:txBody>
                  <a:tcPr/>
                </a:tc>
                <a:tc gridSpan="2">
                  <a:txBody>
                    <a:bodyPr/>
                    <a:lstStyle/>
                    <a:p>
                      <a:pPr algn="ctr"/>
                      <a:r>
                        <a:rPr lang="en-GB" sz="1200">
                          <a:solidFill>
                            <a:schemeClr val="accent2">
                              <a:lumMod val="40000"/>
                              <a:lumOff val="60000"/>
                            </a:schemeClr>
                          </a:solidFill>
                        </a:rPr>
                        <a:t>YEAR 7</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noFill/>
                      <a:prstDash val="solid"/>
                      <a:round/>
                      <a:headEnd type="none" w="med" len="med"/>
                      <a:tailEnd type="none" w="med" len="med"/>
                    </a:lnB>
                    <a:noFill/>
                  </a:tcPr>
                </a:tc>
                <a:tc hMerge="1">
                  <a:txBody>
                    <a:bodyPr/>
                    <a:lstStyle/>
                    <a:p>
                      <a:endParaRPr lang="en-GB"/>
                    </a:p>
                  </a:txBody>
                  <a:tcPr/>
                </a:tc>
                <a:tc gridSpan="2">
                  <a:txBody>
                    <a:bodyPr/>
                    <a:lstStyle/>
                    <a:p>
                      <a:pPr algn="ctr"/>
                      <a:r>
                        <a:rPr lang="en-GB" sz="1200">
                          <a:solidFill>
                            <a:schemeClr val="accent2">
                              <a:lumMod val="40000"/>
                              <a:lumOff val="60000"/>
                            </a:schemeClr>
                          </a:solidFill>
                        </a:rPr>
                        <a:t>YEAR 8</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noFill/>
                      <a:prstDash val="solid"/>
                      <a:round/>
                      <a:headEnd type="none" w="med" len="med"/>
                      <a:tailEnd type="none" w="med" len="med"/>
                    </a:lnB>
                    <a:noFill/>
                  </a:tcPr>
                </a:tc>
                <a:tc hMerge="1">
                  <a:txBody>
                    <a:bodyPr/>
                    <a:lstStyle/>
                    <a:p>
                      <a:endParaRPr lang="en-GB"/>
                    </a:p>
                  </a:txBody>
                  <a:tcPr/>
                </a:tc>
                <a:tc gridSpan="2">
                  <a:txBody>
                    <a:bodyPr/>
                    <a:lstStyle/>
                    <a:p>
                      <a:pPr algn="ctr"/>
                      <a:r>
                        <a:rPr lang="en-GB" sz="1200">
                          <a:solidFill>
                            <a:schemeClr val="accent2">
                              <a:lumMod val="40000"/>
                              <a:lumOff val="60000"/>
                            </a:schemeClr>
                          </a:solidFill>
                        </a:rPr>
                        <a:t>YEAR 9</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no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val="290191636"/>
                  </a:ext>
                </a:extLst>
              </a:tr>
              <a:tr h="4707518">
                <a:tc>
                  <a:txBody>
                    <a:bodyPr/>
                    <a:lstStyle/>
                    <a:p>
                      <a:pPr algn="ctr"/>
                      <a:endParaRPr lang="en-GB" sz="1200">
                        <a:solidFill>
                          <a:schemeClr val="accent2">
                            <a:lumMod val="40000"/>
                            <a:lumOff val="60000"/>
                          </a:schemeClr>
                        </a:solidFill>
                      </a:endParaRPr>
                    </a:p>
                  </a:txBody>
                  <a:tcPr>
                    <a:lnL w="12700" cap="flat" cmpd="sng" algn="ctr">
                      <a:solidFill>
                        <a:schemeClr val="bg2"/>
                      </a:solidFill>
                      <a:prstDash val="solid"/>
                      <a:round/>
                      <a:headEnd type="none" w="med" len="med"/>
                      <a:tailEnd type="none" w="med" len="med"/>
                    </a:lnL>
                    <a:lnR w="6350" cap="flat" cmpd="sng" algn="ctr">
                      <a:solidFill>
                        <a:schemeClr val="bg2"/>
                      </a:solidFill>
                      <a:prstDash val="sysDash"/>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a:solidFill>
                          <a:schemeClr val="accent2">
                            <a:lumMod val="40000"/>
                            <a:lumOff val="60000"/>
                          </a:schemeClr>
                        </a:solidFill>
                      </a:endParaRPr>
                    </a:p>
                  </a:txBody>
                  <a:tcPr>
                    <a:lnL w="6350" cap="flat" cmpd="sng" algn="ctr">
                      <a:solidFill>
                        <a:schemeClr val="bg2"/>
                      </a:solidFill>
                      <a:prstDash val="sysDash"/>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dirty="0">
                        <a:solidFill>
                          <a:schemeClr val="accent2">
                            <a:lumMod val="40000"/>
                            <a:lumOff val="60000"/>
                          </a:schemeClr>
                        </a:solidFill>
                      </a:endParaRPr>
                    </a:p>
                  </a:txBody>
                  <a:tcPr>
                    <a:lnL w="12700" cap="flat" cmpd="sng" algn="ctr">
                      <a:solidFill>
                        <a:schemeClr val="bg2"/>
                      </a:solidFill>
                      <a:prstDash val="solid"/>
                      <a:round/>
                      <a:headEnd type="none" w="med" len="med"/>
                      <a:tailEnd type="none" w="med" len="med"/>
                    </a:lnL>
                    <a:lnR w="6350" cap="flat" cmpd="sng" algn="ctr">
                      <a:solidFill>
                        <a:schemeClr val="bg2"/>
                      </a:solidFill>
                      <a:prstDash val="sysDash"/>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dirty="0">
                        <a:solidFill>
                          <a:schemeClr val="accent2">
                            <a:lumMod val="40000"/>
                            <a:lumOff val="60000"/>
                          </a:schemeClr>
                        </a:solidFill>
                      </a:endParaRPr>
                    </a:p>
                  </a:txBody>
                  <a:tcPr>
                    <a:lnL w="6350" cap="flat" cmpd="sng" algn="ctr">
                      <a:solidFill>
                        <a:schemeClr val="bg2"/>
                      </a:solidFill>
                      <a:prstDash val="sysDash"/>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dirty="0">
                        <a:solidFill>
                          <a:schemeClr val="accent2">
                            <a:lumMod val="40000"/>
                            <a:lumOff val="60000"/>
                          </a:schemeClr>
                        </a:solidFill>
                      </a:endParaRPr>
                    </a:p>
                  </a:txBody>
                  <a:tcPr>
                    <a:lnL w="12700" cap="flat" cmpd="sng" algn="ctr">
                      <a:solidFill>
                        <a:schemeClr val="bg2"/>
                      </a:solidFill>
                      <a:prstDash val="solid"/>
                      <a:round/>
                      <a:headEnd type="none" w="med" len="med"/>
                      <a:tailEnd type="none" w="med" len="med"/>
                    </a:lnL>
                    <a:lnR w="6350" cap="flat" cmpd="sng" algn="ctr">
                      <a:solidFill>
                        <a:schemeClr val="bg2"/>
                      </a:solidFill>
                      <a:prstDash val="sysDash"/>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dirty="0">
                        <a:solidFill>
                          <a:schemeClr val="accent2">
                            <a:lumMod val="40000"/>
                            <a:lumOff val="60000"/>
                          </a:schemeClr>
                        </a:solidFill>
                      </a:endParaRPr>
                    </a:p>
                  </a:txBody>
                  <a:tcPr>
                    <a:lnL w="6350" cap="flat" cmpd="sng" algn="ctr">
                      <a:solidFill>
                        <a:schemeClr val="bg2"/>
                      </a:solidFill>
                      <a:prstDash val="sysDash"/>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dirty="0">
                        <a:solidFill>
                          <a:schemeClr val="accent2">
                            <a:lumMod val="40000"/>
                            <a:lumOff val="60000"/>
                          </a:schemeClr>
                        </a:solidFill>
                      </a:endParaRPr>
                    </a:p>
                  </a:txBody>
                  <a:tcPr>
                    <a:lnL w="12700" cap="flat" cmpd="sng" algn="ctr">
                      <a:solidFill>
                        <a:schemeClr val="bg2"/>
                      </a:solidFill>
                      <a:prstDash val="solid"/>
                      <a:round/>
                      <a:headEnd type="none" w="med" len="med"/>
                      <a:tailEnd type="none" w="med" len="med"/>
                    </a:lnL>
                    <a:lnR w="6350" cap="flat" cmpd="sng" algn="ctr">
                      <a:solidFill>
                        <a:schemeClr val="bg2"/>
                      </a:solidFill>
                      <a:prstDash val="sysDash"/>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dirty="0">
                        <a:solidFill>
                          <a:schemeClr val="accent2">
                            <a:lumMod val="40000"/>
                            <a:lumOff val="60000"/>
                          </a:schemeClr>
                        </a:solidFill>
                      </a:endParaRPr>
                    </a:p>
                  </a:txBody>
                  <a:tcPr>
                    <a:lnL w="6350" cap="flat" cmpd="sng" algn="ctr">
                      <a:solidFill>
                        <a:schemeClr val="bg2"/>
                      </a:solidFill>
                      <a:prstDash val="sysDash"/>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dirty="0">
                        <a:solidFill>
                          <a:schemeClr val="accent2">
                            <a:lumMod val="40000"/>
                            <a:lumOff val="60000"/>
                          </a:schemeClr>
                        </a:solidFill>
                      </a:endParaRPr>
                    </a:p>
                  </a:txBody>
                  <a:tcPr>
                    <a:lnL w="12700" cap="flat" cmpd="sng" algn="ctr">
                      <a:solidFill>
                        <a:schemeClr val="bg2"/>
                      </a:solidFill>
                      <a:prstDash val="solid"/>
                      <a:round/>
                      <a:headEnd type="none" w="med" len="med"/>
                      <a:tailEnd type="none" w="med" len="med"/>
                    </a:lnL>
                    <a:lnR w="6350" cap="flat" cmpd="sng" algn="ctr">
                      <a:solidFill>
                        <a:schemeClr val="bg2"/>
                      </a:solidFill>
                      <a:prstDash val="sysDash"/>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dirty="0">
                        <a:solidFill>
                          <a:schemeClr val="accent2">
                            <a:lumMod val="40000"/>
                            <a:lumOff val="60000"/>
                          </a:schemeClr>
                        </a:solidFill>
                      </a:endParaRPr>
                    </a:p>
                  </a:txBody>
                  <a:tcPr>
                    <a:lnL w="6350" cap="flat" cmpd="sng" algn="ctr">
                      <a:solidFill>
                        <a:schemeClr val="bg2"/>
                      </a:solidFill>
                      <a:prstDash val="sysDash"/>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dirty="0">
                        <a:solidFill>
                          <a:schemeClr val="accent2">
                            <a:lumMod val="40000"/>
                            <a:lumOff val="60000"/>
                          </a:schemeClr>
                        </a:solidFill>
                      </a:endParaRPr>
                    </a:p>
                  </a:txBody>
                  <a:tcPr>
                    <a:lnL w="12700" cap="flat" cmpd="sng" algn="ctr">
                      <a:solidFill>
                        <a:schemeClr val="bg2"/>
                      </a:solidFill>
                      <a:prstDash val="solid"/>
                      <a:round/>
                      <a:headEnd type="none" w="med" len="med"/>
                      <a:tailEnd type="none" w="med" len="med"/>
                    </a:lnL>
                    <a:lnR w="6350" cap="flat" cmpd="sng" algn="ctr">
                      <a:solidFill>
                        <a:schemeClr val="bg2"/>
                      </a:solidFill>
                      <a:prstDash val="sysDash"/>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a:solidFill>
                          <a:schemeClr val="accent2">
                            <a:lumMod val="40000"/>
                            <a:lumOff val="60000"/>
                          </a:schemeClr>
                        </a:solidFill>
                      </a:endParaRPr>
                    </a:p>
                  </a:txBody>
                  <a:tcPr>
                    <a:lnL w="6350" cap="flat" cmpd="sng" algn="ctr">
                      <a:solidFill>
                        <a:schemeClr val="bg2"/>
                      </a:solidFill>
                      <a:prstDash val="sysDash"/>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dirty="0">
                        <a:solidFill>
                          <a:schemeClr val="accent2">
                            <a:lumMod val="40000"/>
                            <a:lumOff val="60000"/>
                          </a:schemeClr>
                        </a:solidFill>
                      </a:endParaRPr>
                    </a:p>
                  </a:txBody>
                  <a:tcPr>
                    <a:lnL w="12700" cap="flat" cmpd="sng" algn="ctr">
                      <a:solidFill>
                        <a:schemeClr val="bg2"/>
                      </a:solidFill>
                      <a:prstDash val="solid"/>
                      <a:round/>
                      <a:headEnd type="none" w="med" len="med"/>
                      <a:tailEnd type="none" w="med" len="med"/>
                    </a:lnL>
                    <a:lnR w="6350" cap="flat" cmpd="sng" algn="ctr">
                      <a:solidFill>
                        <a:schemeClr val="bg2"/>
                      </a:solidFill>
                      <a:prstDash val="sysDash"/>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a:solidFill>
                          <a:schemeClr val="accent2">
                            <a:lumMod val="40000"/>
                            <a:lumOff val="60000"/>
                          </a:schemeClr>
                        </a:solidFill>
                      </a:endParaRPr>
                    </a:p>
                  </a:txBody>
                  <a:tcPr>
                    <a:lnL w="6350" cap="flat" cmpd="sng" algn="ctr">
                      <a:solidFill>
                        <a:schemeClr val="bg2"/>
                      </a:solidFill>
                      <a:prstDash val="sysDash"/>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dirty="0">
                        <a:solidFill>
                          <a:schemeClr val="accent2">
                            <a:lumMod val="40000"/>
                            <a:lumOff val="60000"/>
                          </a:schemeClr>
                        </a:solidFill>
                      </a:endParaRPr>
                    </a:p>
                  </a:txBody>
                  <a:tcPr>
                    <a:lnL w="12700" cap="flat" cmpd="sng" algn="ctr">
                      <a:solidFill>
                        <a:schemeClr val="bg2"/>
                      </a:solidFill>
                      <a:prstDash val="solid"/>
                      <a:round/>
                      <a:headEnd type="none" w="med" len="med"/>
                      <a:tailEnd type="none" w="med" len="med"/>
                    </a:lnL>
                    <a:lnR w="6350" cap="flat" cmpd="sng" algn="ctr">
                      <a:solidFill>
                        <a:schemeClr val="bg2"/>
                      </a:solidFill>
                      <a:prstDash val="sysDash"/>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a:solidFill>
                          <a:schemeClr val="accent2">
                            <a:lumMod val="40000"/>
                            <a:lumOff val="60000"/>
                          </a:schemeClr>
                        </a:solidFill>
                      </a:endParaRPr>
                    </a:p>
                  </a:txBody>
                  <a:tcPr>
                    <a:lnL w="6350" cap="flat" cmpd="sng" algn="ctr">
                      <a:solidFill>
                        <a:schemeClr val="bg2"/>
                      </a:solidFill>
                      <a:prstDash val="sysDash"/>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a:solidFill>
                          <a:schemeClr val="accent2">
                            <a:lumMod val="40000"/>
                            <a:lumOff val="60000"/>
                          </a:schemeClr>
                        </a:solidFill>
                      </a:endParaRPr>
                    </a:p>
                  </a:txBody>
                  <a:tcPr>
                    <a:lnL w="12700" cap="flat" cmpd="sng" algn="ctr">
                      <a:solidFill>
                        <a:schemeClr val="bg2"/>
                      </a:solidFill>
                      <a:prstDash val="solid"/>
                      <a:round/>
                      <a:headEnd type="none" w="med" len="med"/>
                      <a:tailEnd type="none" w="med" len="med"/>
                    </a:lnL>
                    <a:lnR w="6350" cap="flat" cmpd="sng" algn="ctr">
                      <a:solidFill>
                        <a:schemeClr val="bg2"/>
                      </a:solidFill>
                      <a:prstDash val="sysDash"/>
                      <a:round/>
                      <a:headEnd type="none" w="med" len="med"/>
                      <a:tailEnd type="none" w="med" len="med"/>
                    </a:lnR>
                    <a:lnT w="12700" cap="flat" cmpd="sng" algn="ctr">
                      <a:noFill/>
                      <a:prstDash val="solid"/>
                      <a:round/>
                      <a:headEnd type="none" w="med" len="med"/>
                      <a:tailEnd type="none" w="med" len="med"/>
                    </a:lnT>
                    <a:noFill/>
                  </a:tcPr>
                </a:tc>
                <a:tc>
                  <a:txBody>
                    <a:bodyPr/>
                    <a:lstStyle/>
                    <a:p>
                      <a:pPr algn="ctr"/>
                      <a:endParaRPr lang="en-GB" sz="1200" dirty="0">
                        <a:solidFill>
                          <a:schemeClr val="accent2">
                            <a:lumMod val="40000"/>
                            <a:lumOff val="60000"/>
                          </a:schemeClr>
                        </a:solidFill>
                      </a:endParaRPr>
                    </a:p>
                  </a:txBody>
                  <a:tcPr>
                    <a:lnL w="6350" cap="flat" cmpd="sng" algn="ctr">
                      <a:solidFill>
                        <a:schemeClr val="bg2"/>
                      </a:solidFill>
                      <a:prstDash val="sysDash"/>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noFill/>
                  </a:tcPr>
                </a:tc>
                <a:extLst>
                  <a:ext uri="{0D108BD9-81ED-4DB2-BD59-A6C34878D82A}">
                    <a16:rowId xmlns:a16="http://schemas.microsoft.com/office/drawing/2014/main" val="3383883532"/>
                  </a:ext>
                </a:extLst>
              </a:tr>
            </a:tbl>
          </a:graphicData>
        </a:graphic>
      </p:graphicFrame>
      <p:sp>
        <p:nvSpPr>
          <p:cNvPr id="2" name="Title 1">
            <a:extLst>
              <a:ext uri="{FF2B5EF4-FFF2-40B4-BE49-F238E27FC236}">
                <a16:creationId xmlns:a16="http://schemas.microsoft.com/office/drawing/2014/main" id="{CEBF479D-ECA2-0FD5-7881-30748FC7818A}"/>
              </a:ext>
            </a:extLst>
          </p:cNvPr>
          <p:cNvSpPr>
            <a:spLocks noGrp="1"/>
          </p:cNvSpPr>
          <p:nvPr>
            <p:ph type="title"/>
          </p:nvPr>
        </p:nvSpPr>
        <p:spPr/>
        <p:txBody>
          <a:bodyPr/>
          <a:lstStyle/>
          <a:p>
            <a:r>
              <a:rPr lang="en-GB" noProof="0" dirty="0"/>
              <a:t>How and until when will the NCCS be implemented?</a:t>
            </a:r>
          </a:p>
        </p:txBody>
      </p:sp>
      <p:sp>
        <p:nvSpPr>
          <p:cNvPr id="62" name="Slide Number Placeholder 2">
            <a:extLst>
              <a:ext uri="{FF2B5EF4-FFF2-40B4-BE49-F238E27FC236}">
                <a16:creationId xmlns:a16="http://schemas.microsoft.com/office/drawing/2014/main" id="{8D4FCD0E-C2AE-C281-3BAB-B81821FC4BA8}"/>
              </a:ext>
            </a:extLst>
          </p:cNvPr>
          <p:cNvSpPr>
            <a:spLocks noGrp="1"/>
          </p:cNvSpPr>
          <p:nvPr>
            <p:ph type="sldNum" sz="quarter" idx="12"/>
          </p:nvPr>
        </p:nvSpPr>
        <p:spPr/>
        <p:txBody>
          <a:bodyPr/>
          <a:lstStyle/>
          <a:p>
            <a:fld id="{2557C461-8C51-4D9D-8FC8-E809BEA51BC7}" type="slidenum">
              <a:rPr lang="en-GB" smtClean="0"/>
              <a:t>9</a:t>
            </a:fld>
            <a:endParaRPr lang="en-GB"/>
          </a:p>
        </p:txBody>
      </p:sp>
      <p:sp>
        <p:nvSpPr>
          <p:cNvPr id="323" name="Rectangle 322">
            <a:extLst>
              <a:ext uri="{FF2B5EF4-FFF2-40B4-BE49-F238E27FC236}">
                <a16:creationId xmlns:a16="http://schemas.microsoft.com/office/drawing/2014/main" id="{DC1D8CB9-349C-0C5A-CA2F-1E887875A52F}"/>
              </a:ext>
            </a:extLst>
          </p:cNvPr>
          <p:cNvSpPr/>
          <p:nvPr/>
        </p:nvSpPr>
        <p:spPr>
          <a:xfrm>
            <a:off x="259058" y="5649730"/>
            <a:ext cx="1827153" cy="120827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grpSp>
        <p:nvGrpSpPr>
          <p:cNvPr id="39" name="Group 38">
            <a:extLst>
              <a:ext uri="{FF2B5EF4-FFF2-40B4-BE49-F238E27FC236}">
                <a16:creationId xmlns:a16="http://schemas.microsoft.com/office/drawing/2014/main" id="{712CB369-B72E-A693-E192-2BE02ED8CE99}"/>
              </a:ext>
            </a:extLst>
          </p:cNvPr>
          <p:cNvGrpSpPr/>
          <p:nvPr/>
        </p:nvGrpSpPr>
        <p:grpSpPr>
          <a:xfrm>
            <a:off x="373977" y="5756875"/>
            <a:ext cx="1597315" cy="805068"/>
            <a:chOff x="373977" y="5756875"/>
            <a:chExt cx="1597315" cy="805068"/>
          </a:xfrm>
        </p:grpSpPr>
        <p:grpSp>
          <p:nvGrpSpPr>
            <p:cNvPr id="317" name="Group 316">
              <a:extLst>
                <a:ext uri="{FF2B5EF4-FFF2-40B4-BE49-F238E27FC236}">
                  <a16:creationId xmlns:a16="http://schemas.microsoft.com/office/drawing/2014/main" id="{7EEEE942-FE16-70BB-EAE4-7232C65E708E}"/>
                </a:ext>
              </a:extLst>
            </p:cNvPr>
            <p:cNvGrpSpPr/>
            <p:nvPr/>
          </p:nvGrpSpPr>
          <p:grpSpPr>
            <a:xfrm>
              <a:off x="373977" y="5756875"/>
              <a:ext cx="387795" cy="805068"/>
              <a:chOff x="12555017" y="5487688"/>
              <a:chExt cx="1217066" cy="805068"/>
            </a:xfrm>
          </p:grpSpPr>
          <p:sp>
            <p:nvSpPr>
              <p:cNvPr id="136" name="Rectangle 135">
                <a:extLst>
                  <a:ext uri="{FF2B5EF4-FFF2-40B4-BE49-F238E27FC236}">
                    <a16:creationId xmlns:a16="http://schemas.microsoft.com/office/drawing/2014/main" id="{7DD50B11-35DB-C78F-BF35-1650E8BC15A8}"/>
                  </a:ext>
                </a:extLst>
              </p:cNvPr>
              <p:cNvSpPr/>
              <p:nvPr/>
            </p:nvSpPr>
            <p:spPr>
              <a:xfrm>
                <a:off x="12555017" y="5487688"/>
                <a:ext cx="1217066" cy="2185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defRPr/>
                </a:pPr>
                <a:r>
                  <a:rPr lang="fr-FR" sz="900" b="1" cap="all">
                    <a:solidFill>
                      <a:schemeClr val="bg1"/>
                    </a:solidFill>
                  </a:rPr>
                  <a:t>X</a:t>
                </a:r>
              </a:p>
            </p:txBody>
          </p:sp>
          <p:sp>
            <p:nvSpPr>
              <p:cNvPr id="137" name="Rectangle 136">
                <a:extLst>
                  <a:ext uri="{FF2B5EF4-FFF2-40B4-BE49-F238E27FC236}">
                    <a16:creationId xmlns:a16="http://schemas.microsoft.com/office/drawing/2014/main" id="{930D68CD-B682-FD4D-C5A7-1A523E56901C}"/>
                  </a:ext>
                </a:extLst>
              </p:cNvPr>
              <p:cNvSpPr/>
              <p:nvPr/>
            </p:nvSpPr>
            <p:spPr>
              <a:xfrm>
                <a:off x="12555017" y="5780956"/>
                <a:ext cx="1217066" cy="218532"/>
              </a:xfrm>
              <a:prstGeom prst="rect">
                <a:avLst/>
              </a:prstGeom>
              <a:solidFill>
                <a:srgbClr val="25CA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b="1" cap="all">
                    <a:solidFill>
                      <a:schemeClr val="bg1"/>
                    </a:solidFill>
                  </a:rPr>
                  <a:t>X</a:t>
                </a:r>
              </a:p>
            </p:txBody>
          </p:sp>
          <p:sp>
            <p:nvSpPr>
              <p:cNvPr id="138" name="Rectangle 137">
                <a:extLst>
                  <a:ext uri="{FF2B5EF4-FFF2-40B4-BE49-F238E27FC236}">
                    <a16:creationId xmlns:a16="http://schemas.microsoft.com/office/drawing/2014/main" id="{B267A394-1E4D-6ACA-33EC-E4F765ECF409}"/>
                  </a:ext>
                </a:extLst>
              </p:cNvPr>
              <p:cNvSpPr/>
              <p:nvPr/>
            </p:nvSpPr>
            <p:spPr>
              <a:xfrm>
                <a:off x="12555017" y="6074224"/>
                <a:ext cx="1217066" cy="21853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r>
                  <a:rPr lang="fr-FR" sz="900" b="1" cap="all">
                    <a:solidFill>
                      <a:schemeClr val="tx1"/>
                    </a:solidFill>
                  </a:rPr>
                  <a:t>X</a:t>
                </a:r>
              </a:p>
            </p:txBody>
          </p:sp>
        </p:grpSp>
        <p:grpSp>
          <p:nvGrpSpPr>
            <p:cNvPr id="318" name="Group 317">
              <a:extLst>
                <a:ext uri="{FF2B5EF4-FFF2-40B4-BE49-F238E27FC236}">
                  <a16:creationId xmlns:a16="http://schemas.microsoft.com/office/drawing/2014/main" id="{5AACDEC7-824A-0A3A-5324-DD6C54443AE8}"/>
                </a:ext>
              </a:extLst>
            </p:cNvPr>
            <p:cNvGrpSpPr/>
            <p:nvPr/>
          </p:nvGrpSpPr>
          <p:grpSpPr>
            <a:xfrm>
              <a:off x="754226" y="5756875"/>
              <a:ext cx="1217066" cy="805068"/>
              <a:chOff x="12555017" y="5487688"/>
              <a:chExt cx="1217066" cy="805068"/>
            </a:xfrm>
            <a:noFill/>
          </p:grpSpPr>
          <p:sp>
            <p:nvSpPr>
              <p:cNvPr id="319" name="Rectangle 318">
                <a:extLst>
                  <a:ext uri="{FF2B5EF4-FFF2-40B4-BE49-F238E27FC236}">
                    <a16:creationId xmlns:a16="http://schemas.microsoft.com/office/drawing/2014/main" id="{C3AE56C8-2AB5-087E-6036-AF1A76D178F7}"/>
                  </a:ext>
                </a:extLst>
              </p:cNvPr>
              <p:cNvSpPr/>
              <p:nvPr/>
            </p:nvSpPr>
            <p:spPr>
              <a:xfrm>
                <a:off x="12555017" y="5487688"/>
                <a:ext cx="1217066" cy="218532"/>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indent="0" fontAlgn="auto">
                  <a:lnSpc>
                    <a:spcPct val="100000"/>
                  </a:lnSpc>
                  <a:spcBef>
                    <a:spcPts val="0"/>
                  </a:spcBef>
                  <a:spcAft>
                    <a:spcPts val="0"/>
                  </a:spcAft>
                  <a:buClrTx/>
                  <a:buSzTx/>
                  <a:buFontTx/>
                  <a:buNone/>
                  <a:tabLst/>
                  <a:defRPr/>
                </a:pPr>
                <a:r>
                  <a:rPr lang="fr-FR" sz="900" b="1" cap="all" err="1">
                    <a:solidFill>
                      <a:schemeClr val="tx1"/>
                    </a:solidFill>
                  </a:rPr>
                  <a:t>European</a:t>
                </a:r>
                <a:r>
                  <a:rPr lang="fr-FR" sz="900" b="1" cap="all">
                    <a:solidFill>
                      <a:schemeClr val="tx1"/>
                    </a:solidFill>
                  </a:rPr>
                  <a:t> </a:t>
                </a:r>
                <a:r>
                  <a:rPr lang="fr-FR" sz="900" b="1" cap="all" err="1">
                    <a:solidFill>
                      <a:schemeClr val="tx1"/>
                    </a:solidFill>
                  </a:rPr>
                  <a:t>level</a:t>
                </a:r>
                <a:endParaRPr lang="fr-FR" sz="900" b="1" cap="all">
                  <a:solidFill>
                    <a:schemeClr val="tx1"/>
                  </a:solidFill>
                </a:endParaRPr>
              </a:p>
            </p:txBody>
          </p:sp>
          <p:sp>
            <p:nvSpPr>
              <p:cNvPr id="320" name="Rectangle 319">
                <a:extLst>
                  <a:ext uri="{FF2B5EF4-FFF2-40B4-BE49-F238E27FC236}">
                    <a16:creationId xmlns:a16="http://schemas.microsoft.com/office/drawing/2014/main" id="{AD141010-2887-B47B-CB6B-49B9E6464BE3}"/>
                  </a:ext>
                </a:extLst>
              </p:cNvPr>
              <p:cNvSpPr/>
              <p:nvPr/>
            </p:nvSpPr>
            <p:spPr>
              <a:xfrm>
                <a:off x="12555017" y="5780956"/>
                <a:ext cx="1217066" cy="218532"/>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900" b="1" cap="all">
                    <a:solidFill>
                      <a:schemeClr val="tx1"/>
                    </a:solidFill>
                  </a:rPr>
                  <a:t>NATIONAL LEVEL</a:t>
                </a:r>
              </a:p>
            </p:txBody>
          </p:sp>
          <p:sp>
            <p:nvSpPr>
              <p:cNvPr id="321" name="Rectangle 320">
                <a:extLst>
                  <a:ext uri="{FF2B5EF4-FFF2-40B4-BE49-F238E27FC236}">
                    <a16:creationId xmlns:a16="http://schemas.microsoft.com/office/drawing/2014/main" id="{B91F86FB-0958-EC90-68A0-52486065B6DC}"/>
                  </a:ext>
                </a:extLst>
              </p:cNvPr>
              <p:cNvSpPr/>
              <p:nvPr/>
            </p:nvSpPr>
            <p:spPr>
              <a:xfrm>
                <a:off x="12555017" y="6074224"/>
                <a:ext cx="1217066" cy="218532"/>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r>
                  <a:rPr lang="fr-FR" sz="900" b="1" cap="all" err="1">
                    <a:solidFill>
                      <a:schemeClr val="tx1"/>
                    </a:solidFill>
                  </a:rPr>
                  <a:t>Entity</a:t>
                </a:r>
                <a:r>
                  <a:rPr lang="fr-FR" sz="900" b="1" cap="all">
                    <a:solidFill>
                      <a:schemeClr val="tx1"/>
                    </a:solidFill>
                  </a:rPr>
                  <a:t> </a:t>
                </a:r>
                <a:r>
                  <a:rPr lang="fr-FR" sz="900" b="1" cap="all" err="1">
                    <a:solidFill>
                      <a:schemeClr val="tx1"/>
                    </a:solidFill>
                  </a:rPr>
                  <a:t>level</a:t>
                </a:r>
                <a:endParaRPr lang="fr-FR" sz="900" b="1" cap="all">
                  <a:solidFill>
                    <a:schemeClr val="tx1"/>
                  </a:solidFill>
                </a:endParaRPr>
              </a:p>
            </p:txBody>
          </p:sp>
        </p:grpSp>
      </p:grpSp>
      <p:sp>
        <p:nvSpPr>
          <p:cNvPr id="3" name="Rectangle 2">
            <a:extLst>
              <a:ext uri="{FF2B5EF4-FFF2-40B4-BE49-F238E27FC236}">
                <a16:creationId xmlns:a16="http://schemas.microsoft.com/office/drawing/2014/main" id="{95327CC0-158C-7EF8-F735-82F6666D1E86}"/>
              </a:ext>
            </a:extLst>
          </p:cNvPr>
          <p:cNvSpPr/>
          <p:nvPr/>
        </p:nvSpPr>
        <p:spPr>
          <a:xfrm>
            <a:off x="6677239" y="3746882"/>
            <a:ext cx="1594224" cy="2185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00" b="1" cap="all">
              <a:solidFill>
                <a:schemeClr val="bg1"/>
              </a:solidFill>
            </a:endParaRPr>
          </a:p>
        </p:txBody>
      </p:sp>
      <p:sp>
        <p:nvSpPr>
          <p:cNvPr id="4" name="Rectangle 3">
            <a:extLst>
              <a:ext uri="{FF2B5EF4-FFF2-40B4-BE49-F238E27FC236}">
                <a16:creationId xmlns:a16="http://schemas.microsoft.com/office/drawing/2014/main" id="{50E058C3-AC74-984F-9B6D-F6CF5BB8E5F4}"/>
              </a:ext>
            </a:extLst>
          </p:cNvPr>
          <p:cNvSpPr/>
          <p:nvPr/>
        </p:nvSpPr>
        <p:spPr>
          <a:xfrm>
            <a:off x="1130300" y="2160072"/>
            <a:ext cx="540000" cy="218532"/>
          </a:xfrm>
          <a:prstGeom prst="rect">
            <a:avLst/>
          </a:prstGeom>
          <a:solidFill>
            <a:srgbClr val="25CA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00" b="1" cap="all">
              <a:solidFill>
                <a:schemeClr val="bg1"/>
              </a:solidFill>
            </a:endParaRPr>
          </a:p>
        </p:txBody>
      </p:sp>
      <p:sp>
        <p:nvSpPr>
          <p:cNvPr id="6" name="Rectangle 5">
            <a:extLst>
              <a:ext uri="{FF2B5EF4-FFF2-40B4-BE49-F238E27FC236}">
                <a16:creationId xmlns:a16="http://schemas.microsoft.com/office/drawing/2014/main" id="{F7439646-A7D9-1751-9DC6-F3C4B9058043}"/>
              </a:ext>
            </a:extLst>
          </p:cNvPr>
          <p:cNvSpPr/>
          <p:nvPr/>
        </p:nvSpPr>
        <p:spPr>
          <a:xfrm>
            <a:off x="1631413" y="2158496"/>
            <a:ext cx="3600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a:ln>
                  <a:noFill/>
                </a:ln>
                <a:solidFill>
                  <a:prstClr val="black"/>
                </a:solidFill>
                <a:effectLst/>
                <a:uLnTx/>
                <a:uFillTx/>
                <a:latin typeface="+mj-lt"/>
                <a:ea typeface="+mn-ea"/>
                <a:cs typeface="+mn-cs"/>
              </a:rPr>
              <a:t>Competent authority designation -Art.4</a:t>
            </a:r>
          </a:p>
        </p:txBody>
      </p:sp>
      <p:sp>
        <p:nvSpPr>
          <p:cNvPr id="7" name="Rectangle 6">
            <a:extLst>
              <a:ext uri="{FF2B5EF4-FFF2-40B4-BE49-F238E27FC236}">
                <a16:creationId xmlns:a16="http://schemas.microsoft.com/office/drawing/2014/main" id="{720ABCA0-2DBB-C768-4B31-F6E121008046}"/>
              </a:ext>
            </a:extLst>
          </p:cNvPr>
          <p:cNvSpPr/>
          <p:nvPr/>
        </p:nvSpPr>
        <p:spPr>
          <a:xfrm>
            <a:off x="1130300" y="2440322"/>
            <a:ext cx="792000" cy="2185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b="1" cap="all" dirty="0">
                <a:solidFill>
                  <a:schemeClr val="bg1"/>
                </a:solidFill>
              </a:rPr>
              <a:t>DEVELOP</a:t>
            </a:r>
          </a:p>
        </p:txBody>
      </p:sp>
      <p:sp>
        <p:nvSpPr>
          <p:cNvPr id="8" name="Rectangle 7">
            <a:extLst>
              <a:ext uri="{FF2B5EF4-FFF2-40B4-BE49-F238E27FC236}">
                <a16:creationId xmlns:a16="http://schemas.microsoft.com/office/drawing/2014/main" id="{2F44D86A-58AF-634D-6988-115502462227}"/>
              </a:ext>
            </a:extLst>
          </p:cNvPr>
          <p:cNvSpPr/>
          <p:nvPr/>
        </p:nvSpPr>
        <p:spPr>
          <a:xfrm>
            <a:off x="1944488" y="2440322"/>
            <a:ext cx="540000" cy="218532"/>
          </a:xfrm>
          <a:prstGeom prst="rect">
            <a:avLst/>
          </a:prstGeom>
          <a:solidFill>
            <a:srgbClr val="25CAD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900" b="1" cap="all" dirty="0">
                <a:solidFill>
                  <a:schemeClr val="tx1"/>
                </a:solidFill>
              </a:rPr>
              <a:t>APPROVE</a:t>
            </a:r>
          </a:p>
        </p:txBody>
      </p:sp>
      <p:sp>
        <p:nvSpPr>
          <p:cNvPr id="9" name="Rectangle 8">
            <a:extLst>
              <a:ext uri="{FF2B5EF4-FFF2-40B4-BE49-F238E27FC236}">
                <a16:creationId xmlns:a16="http://schemas.microsoft.com/office/drawing/2014/main" id="{BE8104B1-F7EC-4E96-78A2-9ED3ED47D80D}"/>
              </a:ext>
            </a:extLst>
          </p:cNvPr>
          <p:cNvSpPr/>
          <p:nvPr/>
        </p:nvSpPr>
        <p:spPr>
          <a:xfrm>
            <a:off x="8277013" y="4260512"/>
            <a:ext cx="936043" cy="2185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00" b="1" cap="all">
              <a:solidFill>
                <a:schemeClr val="bg1"/>
              </a:solidFill>
            </a:endParaRPr>
          </a:p>
        </p:txBody>
      </p:sp>
      <p:sp>
        <p:nvSpPr>
          <p:cNvPr id="10" name="Rectangle 9">
            <a:extLst>
              <a:ext uri="{FF2B5EF4-FFF2-40B4-BE49-F238E27FC236}">
                <a16:creationId xmlns:a16="http://schemas.microsoft.com/office/drawing/2014/main" id="{0E60B3E4-4D64-517C-0472-90A510336155}"/>
              </a:ext>
            </a:extLst>
          </p:cNvPr>
          <p:cNvSpPr/>
          <p:nvPr/>
        </p:nvSpPr>
        <p:spPr>
          <a:xfrm>
            <a:off x="9234917" y="4260512"/>
            <a:ext cx="540000" cy="218532"/>
          </a:xfrm>
          <a:prstGeom prst="rect">
            <a:avLst/>
          </a:prstGeom>
          <a:solidFill>
            <a:srgbClr val="25CAD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900" b="1" cap="all">
                <a:solidFill>
                  <a:schemeClr val="tx1"/>
                </a:solidFill>
              </a:rPr>
              <a:t>APPROVE</a:t>
            </a:r>
          </a:p>
        </p:txBody>
      </p:sp>
      <p:sp>
        <p:nvSpPr>
          <p:cNvPr id="11" name="Rectangle 10">
            <a:extLst>
              <a:ext uri="{FF2B5EF4-FFF2-40B4-BE49-F238E27FC236}">
                <a16:creationId xmlns:a16="http://schemas.microsoft.com/office/drawing/2014/main" id="{0B0D7269-8DF6-F9B2-D497-DF939FFA684A}"/>
              </a:ext>
            </a:extLst>
          </p:cNvPr>
          <p:cNvSpPr/>
          <p:nvPr/>
        </p:nvSpPr>
        <p:spPr>
          <a:xfrm>
            <a:off x="3336868" y="4464312"/>
            <a:ext cx="828000" cy="2185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00" b="1" cap="all">
              <a:solidFill>
                <a:schemeClr val="bg1"/>
              </a:solidFill>
            </a:endParaRPr>
          </a:p>
        </p:txBody>
      </p:sp>
      <p:sp>
        <p:nvSpPr>
          <p:cNvPr id="12" name="Rectangle 11">
            <a:extLst>
              <a:ext uri="{FF2B5EF4-FFF2-40B4-BE49-F238E27FC236}">
                <a16:creationId xmlns:a16="http://schemas.microsoft.com/office/drawing/2014/main" id="{188DEC5B-3CFD-C096-EF32-146C6454200E}"/>
              </a:ext>
            </a:extLst>
          </p:cNvPr>
          <p:cNvSpPr/>
          <p:nvPr/>
        </p:nvSpPr>
        <p:spPr>
          <a:xfrm>
            <a:off x="4203436" y="4464312"/>
            <a:ext cx="540000" cy="218532"/>
          </a:xfrm>
          <a:prstGeom prst="rect">
            <a:avLst/>
          </a:prstGeom>
          <a:solidFill>
            <a:srgbClr val="25CAD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900" b="1" cap="all">
                <a:solidFill>
                  <a:schemeClr val="tx1"/>
                </a:solidFill>
              </a:rPr>
              <a:t>APPROVE</a:t>
            </a:r>
          </a:p>
        </p:txBody>
      </p:sp>
      <p:sp>
        <p:nvSpPr>
          <p:cNvPr id="14" name="Rectangle 13">
            <a:extLst>
              <a:ext uri="{FF2B5EF4-FFF2-40B4-BE49-F238E27FC236}">
                <a16:creationId xmlns:a16="http://schemas.microsoft.com/office/drawing/2014/main" id="{8B3E0AB2-6F6A-DE75-035A-A79D0F59C3C4}"/>
              </a:ext>
            </a:extLst>
          </p:cNvPr>
          <p:cNvSpPr/>
          <p:nvPr/>
        </p:nvSpPr>
        <p:spPr>
          <a:xfrm>
            <a:off x="6653368" y="4453679"/>
            <a:ext cx="503667"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15" name="Rectangle 14">
            <a:extLst>
              <a:ext uri="{FF2B5EF4-FFF2-40B4-BE49-F238E27FC236}">
                <a16:creationId xmlns:a16="http://schemas.microsoft.com/office/drawing/2014/main" id="{E69A7E34-20CE-975F-7A44-82E154651D9D}"/>
              </a:ext>
            </a:extLst>
          </p:cNvPr>
          <p:cNvSpPr/>
          <p:nvPr/>
        </p:nvSpPr>
        <p:spPr>
          <a:xfrm>
            <a:off x="7203880" y="4453679"/>
            <a:ext cx="503667"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16" name="Rectangle 15">
            <a:extLst>
              <a:ext uri="{FF2B5EF4-FFF2-40B4-BE49-F238E27FC236}">
                <a16:creationId xmlns:a16="http://schemas.microsoft.com/office/drawing/2014/main" id="{B9398081-7969-F832-6948-023A2BFE9DC4}"/>
              </a:ext>
            </a:extLst>
          </p:cNvPr>
          <p:cNvSpPr/>
          <p:nvPr/>
        </p:nvSpPr>
        <p:spPr>
          <a:xfrm>
            <a:off x="3336868" y="4725624"/>
            <a:ext cx="828000" cy="2185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00" b="1" cap="all">
              <a:solidFill>
                <a:schemeClr val="bg1"/>
              </a:solidFill>
            </a:endParaRPr>
          </a:p>
        </p:txBody>
      </p:sp>
      <p:sp>
        <p:nvSpPr>
          <p:cNvPr id="17" name="Rectangle 16">
            <a:extLst>
              <a:ext uri="{FF2B5EF4-FFF2-40B4-BE49-F238E27FC236}">
                <a16:creationId xmlns:a16="http://schemas.microsoft.com/office/drawing/2014/main" id="{8521CEC1-CD45-A8A8-163D-8D61479C7B90}"/>
              </a:ext>
            </a:extLst>
          </p:cNvPr>
          <p:cNvSpPr/>
          <p:nvPr/>
        </p:nvSpPr>
        <p:spPr>
          <a:xfrm>
            <a:off x="4203436" y="4725624"/>
            <a:ext cx="540000" cy="218532"/>
          </a:xfrm>
          <a:prstGeom prst="rect">
            <a:avLst/>
          </a:prstGeom>
          <a:solidFill>
            <a:srgbClr val="25CAD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900" b="1" cap="all">
                <a:solidFill>
                  <a:schemeClr val="tx1"/>
                </a:solidFill>
              </a:rPr>
              <a:t>APPROVE</a:t>
            </a:r>
          </a:p>
        </p:txBody>
      </p:sp>
      <p:sp>
        <p:nvSpPr>
          <p:cNvPr id="19" name="Rectangle 18">
            <a:extLst>
              <a:ext uri="{FF2B5EF4-FFF2-40B4-BE49-F238E27FC236}">
                <a16:creationId xmlns:a16="http://schemas.microsoft.com/office/drawing/2014/main" id="{DD7B71FA-F251-C183-AB8D-E06724F62B6B}"/>
              </a:ext>
            </a:extLst>
          </p:cNvPr>
          <p:cNvSpPr/>
          <p:nvPr/>
        </p:nvSpPr>
        <p:spPr>
          <a:xfrm>
            <a:off x="6670619" y="4725624"/>
            <a:ext cx="503667"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20" name="Rectangle 19">
            <a:extLst>
              <a:ext uri="{FF2B5EF4-FFF2-40B4-BE49-F238E27FC236}">
                <a16:creationId xmlns:a16="http://schemas.microsoft.com/office/drawing/2014/main" id="{BEB84EEF-DE37-A045-065C-F925F516299C}"/>
              </a:ext>
            </a:extLst>
          </p:cNvPr>
          <p:cNvSpPr/>
          <p:nvPr/>
        </p:nvSpPr>
        <p:spPr>
          <a:xfrm>
            <a:off x="7221131" y="4725624"/>
            <a:ext cx="503667"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21" name="Rectangle 20">
            <a:extLst>
              <a:ext uri="{FF2B5EF4-FFF2-40B4-BE49-F238E27FC236}">
                <a16:creationId xmlns:a16="http://schemas.microsoft.com/office/drawing/2014/main" id="{7D195CE0-BB2D-E956-1561-99EB8D2038A7}"/>
              </a:ext>
            </a:extLst>
          </p:cNvPr>
          <p:cNvSpPr/>
          <p:nvPr/>
        </p:nvSpPr>
        <p:spPr>
          <a:xfrm>
            <a:off x="5059137" y="5193307"/>
            <a:ext cx="2679849" cy="21853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cap="all">
              <a:solidFill>
                <a:schemeClr val="tx1"/>
              </a:solidFill>
            </a:endParaRPr>
          </a:p>
        </p:txBody>
      </p:sp>
      <p:sp>
        <p:nvSpPr>
          <p:cNvPr id="22" name="Rectangle 21">
            <a:extLst>
              <a:ext uri="{FF2B5EF4-FFF2-40B4-BE49-F238E27FC236}">
                <a16:creationId xmlns:a16="http://schemas.microsoft.com/office/drawing/2014/main" id="{0F7BAEA2-03E8-6296-A9EC-3C2D31618860}"/>
              </a:ext>
            </a:extLst>
          </p:cNvPr>
          <p:cNvSpPr/>
          <p:nvPr/>
        </p:nvSpPr>
        <p:spPr>
          <a:xfrm>
            <a:off x="8397670" y="5193307"/>
            <a:ext cx="2009842"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23" name="Rectangle 22">
            <a:extLst>
              <a:ext uri="{FF2B5EF4-FFF2-40B4-BE49-F238E27FC236}">
                <a16:creationId xmlns:a16="http://schemas.microsoft.com/office/drawing/2014/main" id="{8BA3ED51-10DB-7496-9B8A-7EBD6B5130DC}"/>
              </a:ext>
            </a:extLst>
          </p:cNvPr>
          <p:cNvSpPr/>
          <p:nvPr/>
        </p:nvSpPr>
        <p:spPr>
          <a:xfrm>
            <a:off x="4770137" y="4942628"/>
            <a:ext cx="1188000" cy="21853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cap="all">
              <a:solidFill>
                <a:schemeClr val="tx1"/>
              </a:solidFill>
            </a:endParaRPr>
          </a:p>
        </p:txBody>
      </p:sp>
      <p:sp>
        <p:nvSpPr>
          <p:cNvPr id="24" name="Rectangle 23">
            <a:extLst>
              <a:ext uri="{FF2B5EF4-FFF2-40B4-BE49-F238E27FC236}">
                <a16:creationId xmlns:a16="http://schemas.microsoft.com/office/drawing/2014/main" id="{E60E097C-7705-3C47-B268-85D7800F47DF}"/>
              </a:ext>
            </a:extLst>
          </p:cNvPr>
          <p:cNvSpPr/>
          <p:nvPr/>
        </p:nvSpPr>
        <p:spPr>
          <a:xfrm>
            <a:off x="8139512" y="4931995"/>
            <a:ext cx="1188000"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25" name="Rectangle 24">
            <a:extLst>
              <a:ext uri="{FF2B5EF4-FFF2-40B4-BE49-F238E27FC236}">
                <a16:creationId xmlns:a16="http://schemas.microsoft.com/office/drawing/2014/main" id="{40FD28D6-688E-3656-F7A7-511AB191AEFB}"/>
              </a:ext>
            </a:extLst>
          </p:cNvPr>
          <p:cNvSpPr/>
          <p:nvPr/>
        </p:nvSpPr>
        <p:spPr>
          <a:xfrm>
            <a:off x="2484488" y="2701634"/>
            <a:ext cx="828000" cy="2185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b="1" cap="all" dirty="0">
                <a:solidFill>
                  <a:schemeClr val="bg1"/>
                </a:solidFill>
              </a:rPr>
              <a:t>DEVELOP</a:t>
            </a:r>
          </a:p>
        </p:txBody>
      </p:sp>
      <p:sp>
        <p:nvSpPr>
          <p:cNvPr id="26" name="Rectangle 25">
            <a:extLst>
              <a:ext uri="{FF2B5EF4-FFF2-40B4-BE49-F238E27FC236}">
                <a16:creationId xmlns:a16="http://schemas.microsoft.com/office/drawing/2014/main" id="{5AD5A811-D299-1260-C722-96D3B622D365}"/>
              </a:ext>
            </a:extLst>
          </p:cNvPr>
          <p:cNvSpPr/>
          <p:nvPr/>
        </p:nvSpPr>
        <p:spPr>
          <a:xfrm>
            <a:off x="3351056" y="2701634"/>
            <a:ext cx="540000" cy="218532"/>
          </a:xfrm>
          <a:prstGeom prst="rect">
            <a:avLst/>
          </a:prstGeom>
          <a:solidFill>
            <a:srgbClr val="25CAD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900" b="1" cap="all" dirty="0">
                <a:solidFill>
                  <a:schemeClr val="tx1"/>
                </a:solidFill>
              </a:rPr>
              <a:t>APPROVE</a:t>
            </a:r>
          </a:p>
        </p:txBody>
      </p:sp>
      <p:sp>
        <p:nvSpPr>
          <p:cNvPr id="27" name="Rectangle 26">
            <a:extLst>
              <a:ext uri="{FF2B5EF4-FFF2-40B4-BE49-F238E27FC236}">
                <a16:creationId xmlns:a16="http://schemas.microsoft.com/office/drawing/2014/main" id="{D20AED6F-35BC-1315-AC68-6F6DE9000FFC}"/>
              </a:ext>
            </a:extLst>
          </p:cNvPr>
          <p:cNvSpPr/>
          <p:nvPr/>
        </p:nvSpPr>
        <p:spPr>
          <a:xfrm>
            <a:off x="5773458" y="2701634"/>
            <a:ext cx="864000"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28" name="Rectangle 27">
            <a:extLst>
              <a:ext uri="{FF2B5EF4-FFF2-40B4-BE49-F238E27FC236}">
                <a16:creationId xmlns:a16="http://schemas.microsoft.com/office/drawing/2014/main" id="{106F42F0-7349-3747-27B3-7A99157D111A}"/>
              </a:ext>
            </a:extLst>
          </p:cNvPr>
          <p:cNvSpPr/>
          <p:nvPr/>
        </p:nvSpPr>
        <p:spPr>
          <a:xfrm>
            <a:off x="6692691" y="2701634"/>
            <a:ext cx="504000"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29" name="Rectangle 28">
            <a:extLst>
              <a:ext uri="{FF2B5EF4-FFF2-40B4-BE49-F238E27FC236}">
                <a16:creationId xmlns:a16="http://schemas.microsoft.com/office/drawing/2014/main" id="{76DD7C41-42E9-298F-8591-C62104655518}"/>
              </a:ext>
            </a:extLst>
          </p:cNvPr>
          <p:cNvSpPr/>
          <p:nvPr/>
        </p:nvSpPr>
        <p:spPr>
          <a:xfrm>
            <a:off x="3906137" y="2962946"/>
            <a:ext cx="828001" cy="218532"/>
          </a:xfrm>
          <a:prstGeom prst="rect">
            <a:avLst/>
          </a:prstGeom>
          <a:solidFill>
            <a:srgbClr val="25CAD2"/>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00" b="1" cap="all">
              <a:solidFill>
                <a:schemeClr val="bg1"/>
              </a:solidFill>
            </a:endParaRPr>
          </a:p>
        </p:txBody>
      </p:sp>
      <p:sp>
        <p:nvSpPr>
          <p:cNvPr id="30" name="Rectangle 29">
            <a:extLst>
              <a:ext uri="{FF2B5EF4-FFF2-40B4-BE49-F238E27FC236}">
                <a16:creationId xmlns:a16="http://schemas.microsoft.com/office/drawing/2014/main" id="{A8D0B17C-CA65-E797-4D71-62AA3CEDBF1D}"/>
              </a:ext>
            </a:extLst>
          </p:cNvPr>
          <p:cNvSpPr/>
          <p:nvPr/>
        </p:nvSpPr>
        <p:spPr>
          <a:xfrm>
            <a:off x="7235319" y="2962946"/>
            <a:ext cx="864000"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31" name="Rectangle 30">
            <a:extLst>
              <a:ext uri="{FF2B5EF4-FFF2-40B4-BE49-F238E27FC236}">
                <a16:creationId xmlns:a16="http://schemas.microsoft.com/office/drawing/2014/main" id="{6B7811BB-D36A-8C3C-BBED-C53B00E67E09}"/>
              </a:ext>
            </a:extLst>
          </p:cNvPr>
          <p:cNvSpPr/>
          <p:nvPr/>
        </p:nvSpPr>
        <p:spPr>
          <a:xfrm>
            <a:off x="4751587" y="3224258"/>
            <a:ext cx="1885871" cy="21853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cap="all">
              <a:solidFill>
                <a:schemeClr val="tx1"/>
              </a:solidFill>
            </a:endParaRPr>
          </a:p>
        </p:txBody>
      </p:sp>
      <p:sp>
        <p:nvSpPr>
          <p:cNvPr id="32" name="Rectangle 31">
            <a:extLst>
              <a:ext uri="{FF2B5EF4-FFF2-40B4-BE49-F238E27FC236}">
                <a16:creationId xmlns:a16="http://schemas.microsoft.com/office/drawing/2014/main" id="{861A6E7F-29F4-D661-885F-5F6A114D89C9}"/>
              </a:ext>
            </a:extLst>
          </p:cNvPr>
          <p:cNvSpPr/>
          <p:nvPr/>
        </p:nvSpPr>
        <p:spPr>
          <a:xfrm>
            <a:off x="8128829" y="3224258"/>
            <a:ext cx="972000"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33" name="Rectangle 32">
            <a:extLst>
              <a:ext uri="{FF2B5EF4-FFF2-40B4-BE49-F238E27FC236}">
                <a16:creationId xmlns:a16="http://schemas.microsoft.com/office/drawing/2014/main" id="{C219C595-56B0-9CD8-52E4-3BF2AE504EB3}"/>
              </a:ext>
            </a:extLst>
          </p:cNvPr>
          <p:cNvSpPr/>
          <p:nvPr/>
        </p:nvSpPr>
        <p:spPr>
          <a:xfrm>
            <a:off x="5774386" y="3485570"/>
            <a:ext cx="1690585" cy="218532"/>
          </a:xfrm>
          <a:prstGeom prst="rect">
            <a:avLst/>
          </a:prstGeom>
          <a:solidFill>
            <a:srgbClr val="25CA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00" b="1" cap="all">
              <a:solidFill>
                <a:schemeClr val="bg1"/>
              </a:solidFill>
            </a:endParaRPr>
          </a:p>
        </p:txBody>
      </p:sp>
      <p:sp>
        <p:nvSpPr>
          <p:cNvPr id="34" name="Rectangle 33">
            <a:extLst>
              <a:ext uri="{FF2B5EF4-FFF2-40B4-BE49-F238E27FC236}">
                <a16:creationId xmlns:a16="http://schemas.microsoft.com/office/drawing/2014/main" id="{2A014A86-04AC-9387-21C3-EF4D3CB327C1}"/>
              </a:ext>
            </a:extLst>
          </p:cNvPr>
          <p:cNvSpPr/>
          <p:nvPr/>
        </p:nvSpPr>
        <p:spPr>
          <a:xfrm>
            <a:off x="9130339" y="3485570"/>
            <a:ext cx="864000"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35" name="Rectangle 34">
            <a:extLst>
              <a:ext uri="{FF2B5EF4-FFF2-40B4-BE49-F238E27FC236}">
                <a16:creationId xmlns:a16="http://schemas.microsoft.com/office/drawing/2014/main" id="{0EBAEDBB-447E-AE21-73CD-C15F89753C37}"/>
              </a:ext>
            </a:extLst>
          </p:cNvPr>
          <p:cNvSpPr/>
          <p:nvPr/>
        </p:nvSpPr>
        <p:spPr>
          <a:xfrm>
            <a:off x="9971614" y="3746882"/>
            <a:ext cx="864000"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36" name="Rectangle 35">
            <a:extLst>
              <a:ext uri="{FF2B5EF4-FFF2-40B4-BE49-F238E27FC236}">
                <a16:creationId xmlns:a16="http://schemas.microsoft.com/office/drawing/2014/main" id="{F15E01A0-96A9-7497-9CB3-EDA27797AAF1}"/>
              </a:ext>
            </a:extLst>
          </p:cNvPr>
          <p:cNvSpPr/>
          <p:nvPr/>
        </p:nvSpPr>
        <p:spPr>
          <a:xfrm>
            <a:off x="7443463" y="4008194"/>
            <a:ext cx="1395737" cy="2185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00" b="1" cap="all">
              <a:solidFill>
                <a:schemeClr val="bg1"/>
              </a:solidFill>
            </a:endParaRPr>
          </a:p>
        </p:txBody>
      </p:sp>
      <p:sp>
        <p:nvSpPr>
          <p:cNvPr id="37" name="Rectangle 36">
            <a:extLst>
              <a:ext uri="{FF2B5EF4-FFF2-40B4-BE49-F238E27FC236}">
                <a16:creationId xmlns:a16="http://schemas.microsoft.com/office/drawing/2014/main" id="{14FDB66D-5874-3CBC-6DFD-D22DFE457F1F}"/>
              </a:ext>
            </a:extLst>
          </p:cNvPr>
          <p:cNvSpPr/>
          <p:nvPr/>
        </p:nvSpPr>
        <p:spPr>
          <a:xfrm>
            <a:off x="8862591" y="4009068"/>
            <a:ext cx="540000" cy="218532"/>
          </a:xfrm>
          <a:prstGeom prst="rect">
            <a:avLst/>
          </a:prstGeom>
          <a:solidFill>
            <a:srgbClr val="25CAD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900" b="1" cap="all">
                <a:solidFill>
                  <a:schemeClr val="tx1"/>
                </a:solidFill>
              </a:rPr>
              <a:t>APPROVE</a:t>
            </a:r>
          </a:p>
        </p:txBody>
      </p:sp>
      <p:sp>
        <p:nvSpPr>
          <p:cNvPr id="38" name="Rectangle 37">
            <a:extLst>
              <a:ext uri="{FF2B5EF4-FFF2-40B4-BE49-F238E27FC236}">
                <a16:creationId xmlns:a16="http://schemas.microsoft.com/office/drawing/2014/main" id="{21BB1AC1-B935-089E-AC23-CCBF28EB6BD2}"/>
              </a:ext>
            </a:extLst>
          </p:cNvPr>
          <p:cNvSpPr/>
          <p:nvPr/>
        </p:nvSpPr>
        <p:spPr>
          <a:xfrm>
            <a:off x="10837836" y="4008194"/>
            <a:ext cx="792000"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40" name="Rectangle 39">
            <a:extLst>
              <a:ext uri="{FF2B5EF4-FFF2-40B4-BE49-F238E27FC236}">
                <a16:creationId xmlns:a16="http://schemas.microsoft.com/office/drawing/2014/main" id="{16D3BB76-9C76-1BE7-1DA4-59D32F7D6D99}"/>
              </a:ext>
            </a:extLst>
          </p:cNvPr>
          <p:cNvSpPr/>
          <p:nvPr/>
        </p:nvSpPr>
        <p:spPr>
          <a:xfrm>
            <a:off x="2483473" y="2441769"/>
            <a:ext cx="4500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dirty="0">
                <a:ln>
                  <a:noFill/>
                </a:ln>
                <a:solidFill>
                  <a:prstClr val="black"/>
                </a:solidFill>
                <a:effectLst/>
                <a:uLnTx/>
                <a:uFillTx/>
                <a:latin typeface="+mj-lt"/>
                <a:ea typeface="+mn-ea"/>
                <a:cs typeface="+mn-cs"/>
              </a:rPr>
              <a:t>Risk assessment methodologies –Art.18(1)/8</a:t>
            </a:r>
          </a:p>
        </p:txBody>
      </p:sp>
      <p:sp>
        <p:nvSpPr>
          <p:cNvPr id="41" name="Rectangle 40">
            <a:extLst>
              <a:ext uri="{FF2B5EF4-FFF2-40B4-BE49-F238E27FC236}">
                <a16:creationId xmlns:a16="http://schemas.microsoft.com/office/drawing/2014/main" id="{469E3E52-99AF-E7E5-0C87-05B7FCFCF7F0}"/>
              </a:ext>
            </a:extLst>
          </p:cNvPr>
          <p:cNvSpPr/>
          <p:nvPr/>
        </p:nvSpPr>
        <p:spPr>
          <a:xfrm>
            <a:off x="3897670" y="2703907"/>
            <a:ext cx="4500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a:ln>
                  <a:noFill/>
                </a:ln>
                <a:solidFill>
                  <a:prstClr val="black"/>
                </a:solidFill>
                <a:effectLst/>
                <a:uLnTx/>
                <a:uFillTx/>
                <a:latin typeface="+mj-lt"/>
                <a:ea typeface="+mn-ea"/>
                <a:cs typeface="+mn-cs"/>
              </a:rPr>
              <a:t>Union-wide risk assessment (including ECII &amp; Thresholds) –Art.19 </a:t>
            </a:r>
          </a:p>
        </p:txBody>
      </p:sp>
      <p:sp>
        <p:nvSpPr>
          <p:cNvPr id="42" name="Rectangle 41">
            <a:extLst>
              <a:ext uri="{FF2B5EF4-FFF2-40B4-BE49-F238E27FC236}">
                <a16:creationId xmlns:a16="http://schemas.microsoft.com/office/drawing/2014/main" id="{504653CD-0697-0AE9-25AF-03E4CC453728}"/>
              </a:ext>
            </a:extLst>
          </p:cNvPr>
          <p:cNvSpPr/>
          <p:nvPr/>
        </p:nvSpPr>
        <p:spPr>
          <a:xfrm>
            <a:off x="5457547" y="2966837"/>
            <a:ext cx="4500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a:ln>
                  <a:noFill/>
                </a:ln>
                <a:solidFill>
                  <a:prstClr val="black"/>
                </a:solidFill>
                <a:effectLst/>
                <a:uLnTx/>
                <a:uFillTx/>
                <a:latin typeface="+mj-lt"/>
                <a:ea typeface="+mn-ea"/>
                <a:cs typeface="+mn-cs"/>
              </a:rPr>
              <a:t>HI/CI entities notification –Art.24(6)</a:t>
            </a:r>
          </a:p>
        </p:txBody>
      </p:sp>
      <p:sp>
        <p:nvSpPr>
          <p:cNvPr id="43" name="Rectangle 42">
            <a:extLst>
              <a:ext uri="{FF2B5EF4-FFF2-40B4-BE49-F238E27FC236}">
                <a16:creationId xmlns:a16="http://schemas.microsoft.com/office/drawing/2014/main" id="{BE57BD3E-B469-E431-7B66-B493F43086DF}"/>
              </a:ext>
            </a:extLst>
          </p:cNvPr>
          <p:cNvSpPr/>
          <p:nvPr/>
        </p:nvSpPr>
        <p:spPr>
          <a:xfrm>
            <a:off x="6600031" y="3224258"/>
            <a:ext cx="4500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a:ln>
                  <a:noFill/>
                </a:ln>
                <a:solidFill>
                  <a:prstClr val="black"/>
                </a:solidFill>
                <a:effectLst/>
                <a:uLnTx/>
                <a:uFillTx/>
                <a:latin typeface="+mj-lt"/>
                <a:ea typeface="+mn-ea"/>
                <a:cs typeface="+mn-cs"/>
              </a:rPr>
              <a:t>Entity risk assessment –Art.27(1)</a:t>
            </a:r>
          </a:p>
        </p:txBody>
      </p:sp>
      <p:sp>
        <p:nvSpPr>
          <p:cNvPr id="44" name="Rectangle 43">
            <a:extLst>
              <a:ext uri="{FF2B5EF4-FFF2-40B4-BE49-F238E27FC236}">
                <a16:creationId xmlns:a16="http://schemas.microsoft.com/office/drawing/2014/main" id="{ACB3CC3E-ED2D-B2FB-D797-76FDAB0DD4F4}"/>
              </a:ext>
            </a:extLst>
          </p:cNvPr>
          <p:cNvSpPr/>
          <p:nvPr/>
        </p:nvSpPr>
        <p:spPr>
          <a:xfrm>
            <a:off x="7443463" y="3484332"/>
            <a:ext cx="4500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a:ln>
                  <a:noFill/>
                </a:ln>
                <a:solidFill>
                  <a:prstClr val="black"/>
                </a:solidFill>
                <a:effectLst/>
                <a:uLnTx/>
                <a:uFillTx/>
                <a:latin typeface="+mj-lt"/>
                <a:ea typeface="+mn-ea"/>
                <a:cs typeface="+mn-cs"/>
              </a:rPr>
              <a:t>Member State risk assessment –Art.20(2) </a:t>
            </a:r>
          </a:p>
        </p:txBody>
      </p:sp>
      <p:sp>
        <p:nvSpPr>
          <p:cNvPr id="45" name="Rectangle 44">
            <a:extLst>
              <a:ext uri="{FF2B5EF4-FFF2-40B4-BE49-F238E27FC236}">
                <a16:creationId xmlns:a16="http://schemas.microsoft.com/office/drawing/2014/main" id="{DE7581A2-9B4F-911E-2510-40CF70679989}"/>
              </a:ext>
            </a:extLst>
          </p:cNvPr>
          <p:cNvSpPr/>
          <p:nvPr/>
        </p:nvSpPr>
        <p:spPr>
          <a:xfrm>
            <a:off x="8310031" y="3751134"/>
            <a:ext cx="4500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a:ln>
                  <a:noFill/>
                </a:ln>
                <a:solidFill>
                  <a:schemeClr val="tx1"/>
                </a:solidFill>
                <a:effectLst/>
                <a:uLnTx/>
                <a:uFillTx/>
                <a:latin typeface="+mj-lt"/>
                <a:ea typeface="+mn-ea"/>
                <a:cs typeface="+mn-cs"/>
              </a:rPr>
              <a:t>Regional risk </a:t>
            </a:r>
            <a:r>
              <a:rPr kumimoji="0" lang="en-GB" sz="1000" b="0" i="0" u="none" strike="noStrike" kern="1200" cap="none" spc="0" normalizeH="0" noProof="0">
                <a:ln>
                  <a:noFill/>
                </a:ln>
                <a:solidFill>
                  <a:prstClr val="black"/>
                </a:solidFill>
                <a:effectLst/>
                <a:uLnTx/>
                <a:uFillTx/>
                <a:latin typeface="+mj-lt"/>
                <a:ea typeface="+mn-ea"/>
                <a:cs typeface="+mn-cs"/>
              </a:rPr>
              <a:t>assessment –Art.21(2)</a:t>
            </a:r>
          </a:p>
        </p:txBody>
      </p:sp>
      <p:sp>
        <p:nvSpPr>
          <p:cNvPr id="46" name="Rectangle 45">
            <a:extLst>
              <a:ext uri="{FF2B5EF4-FFF2-40B4-BE49-F238E27FC236}">
                <a16:creationId xmlns:a16="http://schemas.microsoft.com/office/drawing/2014/main" id="{0A80C46B-5DE7-55BB-ED65-8DD1B81657A4}"/>
              </a:ext>
            </a:extLst>
          </p:cNvPr>
          <p:cNvSpPr/>
          <p:nvPr/>
        </p:nvSpPr>
        <p:spPr>
          <a:xfrm>
            <a:off x="9388272" y="3999062"/>
            <a:ext cx="4500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a:ln>
                  <a:noFill/>
                </a:ln>
                <a:solidFill>
                  <a:prstClr val="black"/>
                </a:solidFill>
                <a:effectLst/>
                <a:uLnTx/>
                <a:uFillTx/>
                <a:latin typeface="+mj-lt"/>
                <a:ea typeface="+mn-ea"/>
                <a:cs typeface="+mn-cs"/>
              </a:rPr>
              <a:t>Regional risk mitigation plan –Art.22(1)</a:t>
            </a:r>
          </a:p>
        </p:txBody>
      </p:sp>
      <p:sp>
        <p:nvSpPr>
          <p:cNvPr id="47" name="Rectangle 46">
            <a:extLst>
              <a:ext uri="{FF2B5EF4-FFF2-40B4-BE49-F238E27FC236}">
                <a16:creationId xmlns:a16="http://schemas.microsoft.com/office/drawing/2014/main" id="{C3C3C1B4-E027-888C-2569-54A8E18C81C9}"/>
              </a:ext>
            </a:extLst>
          </p:cNvPr>
          <p:cNvSpPr/>
          <p:nvPr/>
        </p:nvSpPr>
        <p:spPr>
          <a:xfrm>
            <a:off x="4737398" y="4465550"/>
            <a:ext cx="4500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dirty="0">
                <a:ln>
                  <a:noFill/>
                </a:ln>
                <a:solidFill>
                  <a:prstClr val="black"/>
                </a:solidFill>
                <a:effectLst/>
                <a:uLnTx/>
                <a:uFillTx/>
                <a:latin typeface="+mj-lt"/>
                <a:ea typeface="+mn-ea"/>
                <a:cs typeface="+mn-cs"/>
              </a:rPr>
              <a:t>Minimum and  advanced cybersecurity controls –Art.29(1)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1" u="none" strike="noStrike" kern="1200" cap="none" spc="0" normalizeH="0" noProof="0" dirty="0">
                <a:ln>
                  <a:noFill/>
                </a:ln>
                <a:solidFill>
                  <a:prstClr val="black"/>
                </a:solidFill>
                <a:effectLst/>
                <a:uLnTx/>
                <a:uFillTx/>
                <a:latin typeface="+mj-lt"/>
                <a:ea typeface="+mn-ea"/>
                <a:cs typeface="+mn-cs"/>
              </a:rPr>
              <a:t> included supply chain controls –Art.28(4)</a:t>
            </a:r>
          </a:p>
        </p:txBody>
      </p:sp>
      <p:sp>
        <p:nvSpPr>
          <p:cNvPr id="48" name="Rectangle 47">
            <a:extLst>
              <a:ext uri="{FF2B5EF4-FFF2-40B4-BE49-F238E27FC236}">
                <a16:creationId xmlns:a16="http://schemas.microsoft.com/office/drawing/2014/main" id="{ACB67F7D-88E4-76D3-5B1A-64876FBDF0EF}"/>
              </a:ext>
            </a:extLst>
          </p:cNvPr>
          <p:cNvSpPr/>
          <p:nvPr/>
        </p:nvSpPr>
        <p:spPr>
          <a:xfrm>
            <a:off x="4737398" y="4743611"/>
            <a:ext cx="4500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a:ln>
                  <a:noFill/>
                </a:ln>
                <a:solidFill>
                  <a:prstClr val="black"/>
                </a:solidFill>
                <a:effectLst/>
                <a:uLnTx/>
                <a:uFillTx/>
                <a:latin typeface="+mj-lt"/>
                <a:ea typeface="+mn-ea"/>
                <a:cs typeface="+mn-cs"/>
              </a:rPr>
              <a:t>Proposal for the ECSMM  –Art.34(1)</a:t>
            </a:r>
          </a:p>
        </p:txBody>
      </p:sp>
      <p:sp>
        <p:nvSpPr>
          <p:cNvPr id="49" name="Rectangle 48">
            <a:extLst>
              <a:ext uri="{FF2B5EF4-FFF2-40B4-BE49-F238E27FC236}">
                <a16:creationId xmlns:a16="http://schemas.microsoft.com/office/drawing/2014/main" id="{81B2CC9E-3230-A206-80FA-890783A1BAC3}"/>
              </a:ext>
            </a:extLst>
          </p:cNvPr>
          <p:cNvSpPr/>
          <p:nvPr/>
        </p:nvSpPr>
        <p:spPr>
          <a:xfrm>
            <a:off x="5956386" y="4936631"/>
            <a:ext cx="5004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dirty="0">
                <a:ln>
                  <a:noFill/>
                </a:ln>
                <a:solidFill>
                  <a:prstClr val="black"/>
                </a:solidFill>
                <a:effectLst/>
                <a:uLnTx/>
                <a:uFillTx/>
                <a:latin typeface="+mj-lt"/>
                <a:ea typeface="+mn-ea"/>
                <a:cs typeface="+mn-cs"/>
              </a:rPr>
              <a:t>Implement minimum and advanced cybersecurity controls  – Art.29(1) + supply chain</a:t>
            </a:r>
          </a:p>
        </p:txBody>
      </p:sp>
      <p:sp>
        <p:nvSpPr>
          <p:cNvPr id="50" name="Rectangle 49">
            <a:extLst>
              <a:ext uri="{FF2B5EF4-FFF2-40B4-BE49-F238E27FC236}">
                <a16:creationId xmlns:a16="http://schemas.microsoft.com/office/drawing/2014/main" id="{8C04C498-60DC-5D7C-C5F9-D1625B4B9EFA}"/>
              </a:ext>
            </a:extLst>
          </p:cNvPr>
          <p:cNvSpPr/>
          <p:nvPr/>
        </p:nvSpPr>
        <p:spPr>
          <a:xfrm>
            <a:off x="7707547" y="5192544"/>
            <a:ext cx="5004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a:ln>
                  <a:noFill/>
                </a:ln>
                <a:solidFill>
                  <a:prstClr val="black"/>
                </a:solidFill>
                <a:effectLst/>
                <a:uLnTx/>
                <a:uFillTx/>
                <a:latin typeface="+mj-lt"/>
                <a:ea typeface="+mn-ea"/>
                <a:cs typeface="+mn-cs"/>
              </a:rPr>
              <a:t>Cybersecurity management system – Art.32(1) </a:t>
            </a:r>
          </a:p>
        </p:txBody>
      </p:sp>
      <p:sp>
        <p:nvSpPr>
          <p:cNvPr id="51" name="Rectangle 50">
            <a:extLst>
              <a:ext uri="{FF2B5EF4-FFF2-40B4-BE49-F238E27FC236}">
                <a16:creationId xmlns:a16="http://schemas.microsoft.com/office/drawing/2014/main" id="{26300FCF-4590-4D70-C771-51A01FE05A32}"/>
              </a:ext>
            </a:extLst>
          </p:cNvPr>
          <p:cNvSpPr/>
          <p:nvPr/>
        </p:nvSpPr>
        <p:spPr>
          <a:xfrm>
            <a:off x="5956386" y="5445224"/>
            <a:ext cx="2071311" cy="21321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cap="all">
              <a:solidFill>
                <a:schemeClr val="tx1"/>
              </a:solidFill>
            </a:endParaRPr>
          </a:p>
        </p:txBody>
      </p:sp>
      <p:sp>
        <p:nvSpPr>
          <p:cNvPr id="52" name="Rectangle 51">
            <a:extLst>
              <a:ext uri="{FF2B5EF4-FFF2-40B4-BE49-F238E27FC236}">
                <a16:creationId xmlns:a16="http://schemas.microsoft.com/office/drawing/2014/main" id="{46330FEA-55D0-B41C-2371-994D0EEBE5C1}"/>
              </a:ext>
            </a:extLst>
          </p:cNvPr>
          <p:cNvSpPr/>
          <p:nvPr/>
        </p:nvSpPr>
        <p:spPr>
          <a:xfrm>
            <a:off x="10450272" y="5443986"/>
            <a:ext cx="1188000" cy="218532"/>
          </a:xfrm>
          <a:prstGeom prst="rect">
            <a:avLst/>
          </a:pr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a:p>
        </p:txBody>
      </p:sp>
      <p:sp>
        <p:nvSpPr>
          <p:cNvPr id="53" name="Rectangle 52">
            <a:extLst>
              <a:ext uri="{FF2B5EF4-FFF2-40B4-BE49-F238E27FC236}">
                <a16:creationId xmlns:a16="http://schemas.microsoft.com/office/drawing/2014/main" id="{96FAEBA4-23B4-AD0A-89C6-4AD4E0BEA1D7}"/>
              </a:ext>
            </a:extLst>
          </p:cNvPr>
          <p:cNvSpPr/>
          <p:nvPr/>
        </p:nvSpPr>
        <p:spPr>
          <a:xfrm>
            <a:off x="2806622" y="6368595"/>
            <a:ext cx="1044000" cy="2185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b="1" cap="all" dirty="0">
                <a:solidFill>
                  <a:schemeClr val="bg1"/>
                </a:solidFill>
              </a:rPr>
              <a:t>SCENARIO</a:t>
            </a:r>
          </a:p>
        </p:txBody>
      </p:sp>
      <p:sp>
        <p:nvSpPr>
          <p:cNvPr id="54" name="Rectangle 53">
            <a:extLst>
              <a:ext uri="{FF2B5EF4-FFF2-40B4-BE49-F238E27FC236}">
                <a16:creationId xmlns:a16="http://schemas.microsoft.com/office/drawing/2014/main" id="{B0537761-B859-C6F7-5C96-441D51B5F5C6}"/>
              </a:ext>
            </a:extLst>
          </p:cNvPr>
          <p:cNvSpPr/>
          <p:nvPr/>
        </p:nvSpPr>
        <p:spPr>
          <a:xfrm>
            <a:off x="3917463" y="6368595"/>
            <a:ext cx="1044000" cy="21853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r>
              <a:rPr lang="en-GB" sz="900" b="1" cap="all" dirty="0">
                <a:solidFill>
                  <a:schemeClr val="tx1"/>
                </a:solidFill>
              </a:rPr>
              <a:t>PREPARATION</a:t>
            </a:r>
          </a:p>
        </p:txBody>
      </p:sp>
      <p:sp>
        <p:nvSpPr>
          <p:cNvPr id="55" name="Rectangle 54">
            <a:extLst>
              <a:ext uri="{FF2B5EF4-FFF2-40B4-BE49-F238E27FC236}">
                <a16:creationId xmlns:a16="http://schemas.microsoft.com/office/drawing/2014/main" id="{3888F6D7-A3C3-729F-88D6-218A3DC60039}"/>
              </a:ext>
            </a:extLst>
          </p:cNvPr>
          <p:cNvSpPr/>
          <p:nvPr/>
        </p:nvSpPr>
        <p:spPr>
          <a:xfrm>
            <a:off x="5028303" y="6380885"/>
            <a:ext cx="1034758" cy="206242"/>
          </a:xfrm>
          <a:prstGeom prst="rect">
            <a:avLst/>
          </a:prstGeom>
          <a:gradFill>
            <a:gsLst>
              <a:gs pos="100000">
                <a:schemeClr val="accent3"/>
              </a:gs>
              <a:gs pos="0">
                <a:srgbClr val="25CAD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b="1" cap="all" dirty="0">
                <a:solidFill>
                  <a:schemeClr val="tx1"/>
                </a:solidFill>
              </a:rPr>
              <a:t>EXERCISE</a:t>
            </a:r>
          </a:p>
        </p:txBody>
      </p:sp>
      <p:sp>
        <p:nvSpPr>
          <p:cNvPr id="56" name="Rectangle 55">
            <a:extLst>
              <a:ext uri="{FF2B5EF4-FFF2-40B4-BE49-F238E27FC236}">
                <a16:creationId xmlns:a16="http://schemas.microsoft.com/office/drawing/2014/main" id="{1FB96E40-3441-D0BF-B1AC-CD0FE109B8A6}"/>
              </a:ext>
            </a:extLst>
          </p:cNvPr>
          <p:cNvSpPr/>
          <p:nvPr/>
        </p:nvSpPr>
        <p:spPr>
          <a:xfrm>
            <a:off x="3915799" y="6629907"/>
            <a:ext cx="1044000" cy="2185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b="1" cap="all">
                <a:solidFill>
                  <a:schemeClr val="bg1"/>
                </a:solidFill>
              </a:rPr>
              <a:t>SCENARIO</a:t>
            </a:r>
          </a:p>
        </p:txBody>
      </p:sp>
      <p:sp>
        <p:nvSpPr>
          <p:cNvPr id="57" name="Rectangle 56">
            <a:extLst>
              <a:ext uri="{FF2B5EF4-FFF2-40B4-BE49-F238E27FC236}">
                <a16:creationId xmlns:a16="http://schemas.microsoft.com/office/drawing/2014/main" id="{F68672C7-41BC-BBFB-DA20-614288304AEC}"/>
              </a:ext>
            </a:extLst>
          </p:cNvPr>
          <p:cNvSpPr/>
          <p:nvPr/>
        </p:nvSpPr>
        <p:spPr>
          <a:xfrm>
            <a:off x="5026640" y="6629907"/>
            <a:ext cx="1044000" cy="2185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b="1" cap="all" dirty="0">
                <a:solidFill>
                  <a:schemeClr val="bg1"/>
                </a:solidFill>
              </a:rPr>
              <a:t>PREPARATION</a:t>
            </a:r>
          </a:p>
        </p:txBody>
      </p:sp>
      <p:sp>
        <p:nvSpPr>
          <p:cNvPr id="58" name="Rectangle 57">
            <a:extLst>
              <a:ext uri="{FF2B5EF4-FFF2-40B4-BE49-F238E27FC236}">
                <a16:creationId xmlns:a16="http://schemas.microsoft.com/office/drawing/2014/main" id="{AF20D4E4-1167-7049-9F0C-F083E70650CF}"/>
              </a:ext>
            </a:extLst>
          </p:cNvPr>
          <p:cNvSpPr/>
          <p:nvPr/>
        </p:nvSpPr>
        <p:spPr>
          <a:xfrm>
            <a:off x="6137481" y="6629907"/>
            <a:ext cx="1044000" cy="218532"/>
          </a:xfrm>
          <a:prstGeom prst="rect">
            <a:avLst/>
          </a:prstGeom>
          <a:gradFill>
            <a:gsLst>
              <a:gs pos="100000">
                <a:schemeClr val="accent3"/>
              </a:gs>
              <a:gs pos="0">
                <a:srgbClr val="25CAD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b="1" cap="all" dirty="0">
                <a:solidFill>
                  <a:schemeClr val="tx1"/>
                </a:solidFill>
              </a:rPr>
              <a:t>EXERCISE</a:t>
            </a:r>
          </a:p>
        </p:txBody>
      </p:sp>
      <p:sp>
        <p:nvSpPr>
          <p:cNvPr id="59" name="Rectangle 58">
            <a:extLst>
              <a:ext uri="{FF2B5EF4-FFF2-40B4-BE49-F238E27FC236}">
                <a16:creationId xmlns:a16="http://schemas.microsoft.com/office/drawing/2014/main" id="{64062391-E3F2-9685-0B04-C2028C8302C7}"/>
              </a:ext>
            </a:extLst>
          </p:cNvPr>
          <p:cNvSpPr/>
          <p:nvPr/>
        </p:nvSpPr>
        <p:spPr>
          <a:xfrm>
            <a:off x="8027697" y="5437761"/>
            <a:ext cx="5004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a:ln>
                  <a:noFill/>
                </a:ln>
                <a:solidFill>
                  <a:prstClr val="black"/>
                </a:solidFill>
                <a:effectLst/>
                <a:uLnTx/>
                <a:uFillTx/>
                <a:latin typeface="+mj-lt"/>
                <a:ea typeface="+mn-ea"/>
                <a:cs typeface="+mn-cs"/>
              </a:rPr>
              <a:t>Demonstrate compliance – Art.31(1)</a:t>
            </a:r>
          </a:p>
        </p:txBody>
      </p:sp>
      <p:sp>
        <p:nvSpPr>
          <p:cNvPr id="60" name="Rectangle 59">
            <a:extLst>
              <a:ext uri="{FF2B5EF4-FFF2-40B4-BE49-F238E27FC236}">
                <a16:creationId xmlns:a16="http://schemas.microsoft.com/office/drawing/2014/main" id="{17C6E23C-363B-1B80-B600-A574F8295B55}"/>
              </a:ext>
            </a:extLst>
          </p:cNvPr>
          <p:cNvSpPr/>
          <p:nvPr/>
        </p:nvSpPr>
        <p:spPr>
          <a:xfrm>
            <a:off x="7195583" y="6384494"/>
            <a:ext cx="5004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dirty="0">
                <a:ln>
                  <a:noFill/>
                </a:ln>
                <a:solidFill>
                  <a:prstClr val="black"/>
                </a:solidFill>
                <a:effectLst/>
                <a:uLnTx/>
                <a:uFillTx/>
                <a:latin typeface="+mj-lt"/>
                <a:ea typeface="+mn-ea"/>
                <a:cs typeface="+mn-cs"/>
              </a:rPr>
              <a:t>Entity or national exercises -Art.43</a:t>
            </a:r>
          </a:p>
        </p:txBody>
      </p:sp>
      <p:sp>
        <p:nvSpPr>
          <p:cNvPr id="61" name="Rectangle 60">
            <a:extLst>
              <a:ext uri="{FF2B5EF4-FFF2-40B4-BE49-F238E27FC236}">
                <a16:creationId xmlns:a16="http://schemas.microsoft.com/office/drawing/2014/main" id="{9A369968-5F0C-1FB3-31BB-4525E042C669}"/>
              </a:ext>
            </a:extLst>
          </p:cNvPr>
          <p:cNvSpPr/>
          <p:nvPr/>
        </p:nvSpPr>
        <p:spPr>
          <a:xfrm>
            <a:off x="7211980" y="6617900"/>
            <a:ext cx="2115532"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dirty="0">
                <a:ln>
                  <a:noFill/>
                </a:ln>
                <a:solidFill>
                  <a:prstClr val="black"/>
                </a:solidFill>
                <a:effectLst/>
                <a:uLnTx/>
                <a:uFillTx/>
                <a:latin typeface="+mj-lt"/>
                <a:ea typeface="+mn-ea"/>
                <a:cs typeface="+mn-cs"/>
              </a:rPr>
              <a:t>Regional or cross-regional exercises -Art.44</a:t>
            </a:r>
          </a:p>
        </p:txBody>
      </p:sp>
      <p:sp>
        <p:nvSpPr>
          <p:cNvPr id="63" name="Rectangle 62">
            <a:extLst>
              <a:ext uri="{FF2B5EF4-FFF2-40B4-BE49-F238E27FC236}">
                <a16:creationId xmlns:a16="http://schemas.microsoft.com/office/drawing/2014/main" id="{B8447095-2DDF-153A-5DDE-4FD2DF09E933}"/>
              </a:ext>
            </a:extLst>
          </p:cNvPr>
          <p:cNvSpPr/>
          <p:nvPr/>
        </p:nvSpPr>
        <p:spPr>
          <a:xfrm>
            <a:off x="9721542" y="4289486"/>
            <a:ext cx="2221921" cy="1822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dirty="0">
                <a:ln>
                  <a:noFill/>
                </a:ln>
                <a:solidFill>
                  <a:prstClr val="black"/>
                </a:solidFill>
                <a:effectLst/>
                <a:uLnTx/>
                <a:uFillTx/>
                <a:latin typeface="+mj-lt"/>
                <a:ea typeface="+mn-ea"/>
                <a:cs typeface="+mn-cs"/>
              </a:rPr>
              <a:t>Cross border risk assessment report –Art.23(1)</a:t>
            </a:r>
          </a:p>
        </p:txBody>
      </p:sp>
      <p:sp>
        <p:nvSpPr>
          <p:cNvPr id="128" name="Rectangle 127">
            <a:extLst>
              <a:ext uri="{FF2B5EF4-FFF2-40B4-BE49-F238E27FC236}">
                <a16:creationId xmlns:a16="http://schemas.microsoft.com/office/drawing/2014/main" id="{CAE7BC66-647A-09EB-20B5-86B3D80FCA94}"/>
              </a:ext>
            </a:extLst>
          </p:cNvPr>
          <p:cNvSpPr/>
          <p:nvPr/>
        </p:nvSpPr>
        <p:spPr>
          <a:xfrm>
            <a:off x="4751587" y="2962946"/>
            <a:ext cx="772914" cy="218532"/>
          </a:xfrm>
          <a:prstGeom prst="rect">
            <a:avLst/>
          </a:prstGeom>
          <a:solidFill>
            <a:srgbClr val="25CAD2">
              <a:alpha val="40000"/>
            </a:srgbClr>
          </a:solidFill>
          <a:ln>
            <a:solidFill>
              <a:schemeClr val="accent3">
                <a:alpha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00" b="1" cap="all">
              <a:solidFill>
                <a:schemeClr val="bg1"/>
              </a:solidFill>
            </a:endParaRPr>
          </a:p>
        </p:txBody>
      </p:sp>
      <p:sp>
        <p:nvSpPr>
          <p:cNvPr id="288" name="Rectangle 4">
            <a:extLst>
              <a:ext uri="{FF2B5EF4-FFF2-40B4-BE49-F238E27FC236}">
                <a16:creationId xmlns:a16="http://schemas.microsoft.com/office/drawing/2014/main" id="{B08E5125-3FBC-7A85-9951-E640E8342C35}"/>
              </a:ext>
            </a:extLst>
          </p:cNvPr>
          <p:cNvSpPr/>
          <p:nvPr/>
        </p:nvSpPr>
        <p:spPr>
          <a:xfrm>
            <a:off x="776634" y="1904172"/>
            <a:ext cx="792000" cy="2185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b="1" cap="all">
                <a:solidFill>
                  <a:schemeClr val="bg1"/>
                </a:solidFill>
              </a:rPr>
              <a:t>DEVELOP</a:t>
            </a:r>
          </a:p>
        </p:txBody>
      </p:sp>
      <p:sp>
        <p:nvSpPr>
          <p:cNvPr id="289" name="Rectangle 38">
            <a:extLst>
              <a:ext uri="{FF2B5EF4-FFF2-40B4-BE49-F238E27FC236}">
                <a16:creationId xmlns:a16="http://schemas.microsoft.com/office/drawing/2014/main" id="{063FD891-E2C9-B0AF-ADD3-A491A3162EDE}"/>
              </a:ext>
            </a:extLst>
          </p:cNvPr>
          <p:cNvSpPr/>
          <p:nvPr/>
        </p:nvSpPr>
        <p:spPr>
          <a:xfrm>
            <a:off x="1526300" y="1908430"/>
            <a:ext cx="4500000"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a:ln>
                  <a:noFill/>
                </a:ln>
                <a:solidFill>
                  <a:prstClr val="black"/>
                </a:solidFill>
                <a:effectLst/>
                <a:uLnTx/>
                <a:uFillTx/>
                <a:latin typeface="+mj-lt"/>
                <a:ea typeface="+mn-ea"/>
                <a:cs typeface="+mn-cs"/>
              </a:rPr>
              <a:t>Provisional documents </a:t>
            </a:r>
            <a:r>
              <a:rPr kumimoji="0" lang="en-GB" sz="1000" b="0" i="1" u="none" strike="noStrike" kern="1200" cap="none" spc="0" normalizeH="0" noProof="0">
                <a:ln>
                  <a:noFill/>
                </a:ln>
                <a:solidFill>
                  <a:prstClr val="black"/>
                </a:solidFill>
                <a:effectLst/>
                <a:uLnTx/>
                <a:uFillTx/>
                <a:latin typeface="+mj-lt"/>
                <a:ea typeface="+mn-ea"/>
                <a:cs typeface="+mn-cs"/>
              </a:rPr>
              <a:t>(ECII, Processes and standards)</a:t>
            </a:r>
            <a:r>
              <a:rPr kumimoji="0" lang="en-GB" sz="1000" b="0" i="0" u="none" strike="noStrike" kern="1200" cap="none" spc="0" normalizeH="0" noProof="0">
                <a:ln>
                  <a:noFill/>
                </a:ln>
                <a:solidFill>
                  <a:prstClr val="black"/>
                </a:solidFill>
                <a:effectLst/>
                <a:uLnTx/>
                <a:uFillTx/>
                <a:latin typeface="+mj-lt"/>
                <a:ea typeface="+mn-ea"/>
                <a:cs typeface="+mn-cs"/>
              </a:rPr>
              <a:t> –Art. 48</a:t>
            </a:r>
          </a:p>
        </p:txBody>
      </p:sp>
      <p:sp>
        <p:nvSpPr>
          <p:cNvPr id="5" name="Rectangle 4">
            <a:extLst>
              <a:ext uri="{FF2B5EF4-FFF2-40B4-BE49-F238E27FC236}">
                <a16:creationId xmlns:a16="http://schemas.microsoft.com/office/drawing/2014/main" id="{E0292F50-4817-4B52-D12F-ABF737B9C978}"/>
              </a:ext>
            </a:extLst>
          </p:cNvPr>
          <p:cNvSpPr/>
          <p:nvPr/>
        </p:nvSpPr>
        <p:spPr>
          <a:xfrm>
            <a:off x="1119494" y="3514335"/>
            <a:ext cx="2217374" cy="2185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b="1" cap="all" dirty="0">
                <a:solidFill>
                  <a:schemeClr val="bg1"/>
                </a:solidFill>
              </a:rPr>
              <a:t>Develop</a:t>
            </a:r>
          </a:p>
        </p:txBody>
      </p:sp>
      <p:sp>
        <p:nvSpPr>
          <p:cNvPr id="129" name="Rectangle 128">
            <a:extLst>
              <a:ext uri="{FF2B5EF4-FFF2-40B4-BE49-F238E27FC236}">
                <a16:creationId xmlns:a16="http://schemas.microsoft.com/office/drawing/2014/main" id="{9E1BEDFF-4B65-9482-CD11-5B4F9C22A1CD}"/>
              </a:ext>
            </a:extLst>
          </p:cNvPr>
          <p:cNvSpPr/>
          <p:nvPr/>
        </p:nvSpPr>
        <p:spPr>
          <a:xfrm>
            <a:off x="1121456" y="3806463"/>
            <a:ext cx="1100466" cy="2185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b="1" cap="all" dirty="0">
                <a:solidFill>
                  <a:schemeClr val="bg1"/>
                </a:solidFill>
              </a:rPr>
              <a:t>DEVELOP</a:t>
            </a:r>
          </a:p>
        </p:txBody>
      </p:sp>
      <p:sp>
        <p:nvSpPr>
          <p:cNvPr id="130" name="Rectangle 129">
            <a:extLst>
              <a:ext uri="{FF2B5EF4-FFF2-40B4-BE49-F238E27FC236}">
                <a16:creationId xmlns:a16="http://schemas.microsoft.com/office/drawing/2014/main" id="{EEADCC35-C924-DDB1-FF20-EE2308645B34}"/>
              </a:ext>
            </a:extLst>
          </p:cNvPr>
          <p:cNvSpPr/>
          <p:nvPr/>
        </p:nvSpPr>
        <p:spPr>
          <a:xfrm>
            <a:off x="2238459" y="3806463"/>
            <a:ext cx="540000" cy="218532"/>
          </a:xfrm>
          <a:prstGeom prst="rect">
            <a:avLst/>
          </a:prstGeom>
          <a:solidFill>
            <a:srgbClr val="25CAD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900" b="1" cap="all" dirty="0">
                <a:solidFill>
                  <a:schemeClr val="tx1"/>
                </a:solidFill>
              </a:rPr>
              <a:t>APPROVE</a:t>
            </a:r>
          </a:p>
        </p:txBody>
      </p:sp>
      <p:sp>
        <p:nvSpPr>
          <p:cNvPr id="131" name="Rectangle 130">
            <a:extLst>
              <a:ext uri="{FF2B5EF4-FFF2-40B4-BE49-F238E27FC236}">
                <a16:creationId xmlns:a16="http://schemas.microsoft.com/office/drawing/2014/main" id="{65F84F38-7EAD-B257-11BB-0A7B9B97563A}"/>
              </a:ext>
            </a:extLst>
          </p:cNvPr>
          <p:cNvSpPr/>
          <p:nvPr/>
        </p:nvSpPr>
        <p:spPr>
          <a:xfrm>
            <a:off x="2741615" y="3832561"/>
            <a:ext cx="1803829"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dirty="0">
                <a:ln>
                  <a:noFill/>
                </a:ln>
                <a:solidFill>
                  <a:prstClr val="black"/>
                </a:solidFill>
                <a:effectLst/>
                <a:uLnTx/>
                <a:uFillTx/>
                <a:latin typeface="+mj-lt"/>
                <a:ea typeface="+mn-ea"/>
                <a:cs typeface="+mn-cs"/>
              </a:rPr>
              <a:t>Cyber-attack classification scale methodology –Art.</a:t>
            </a:r>
            <a:r>
              <a:rPr lang="en-GB" sz="1000" dirty="0">
                <a:solidFill>
                  <a:prstClr val="black"/>
                </a:solidFill>
                <a:latin typeface="+mj-lt"/>
              </a:rPr>
              <a:t>37</a:t>
            </a:r>
            <a:r>
              <a:rPr kumimoji="0" lang="en-GB" sz="1000" b="0" i="0" u="none" strike="noStrike" kern="1200" cap="none" spc="0" normalizeH="0" noProof="0" dirty="0">
                <a:ln>
                  <a:noFill/>
                </a:ln>
                <a:solidFill>
                  <a:prstClr val="black"/>
                </a:solidFill>
                <a:effectLst/>
                <a:uLnTx/>
                <a:uFillTx/>
                <a:latin typeface="+mj-lt"/>
                <a:ea typeface="+mn-ea"/>
                <a:cs typeface="+mn-cs"/>
              </a:rPr>
              <a:t>(8)</a:t>
            </a:r>
          </a:p>
        </p:txBody>
      </p:sp>
      <p:sp>
        <p:nvSpPr>
          <p:cNvPr id="132" name="Rectangle 131">
            <a:extLst>
              <a:ext uri="{FF2B5EF4-FFF2-40B4-BE49-F238E27FC236}">
                <a16:creationId xmlns:a16="http://schemas.microsoft.com/office/drawing/2014/main" id="{FEF71BD2-0EBC-4BA0-76C2-296C624910AF}"/>
              </a:ext>
            </a:extLst>
          </p:cNvPr>
          <p:cNvSpPr/>
          <p:nvPr/>
        </p:nvSpPr>
        <p:spPr>
          <a:xfrm>
            <a:off x="3302151" y="3512271"/>
            <a:ext cx="1666538"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prstClr val="black"/>
                </a:solidFill>
                <a:latin typeface="+mj-lt"/>
              </a:rPr>
              <a:t>IS Common Tool Feasibility study –Art.37(9)</a:t>
            </a:r>
            <a:endParaRPr kumimoji="0" lang="en-GB" sz="1000" b="0" i="0" u="none" strike="noStrike" kern="1200" cap="none" spc="0" normalizeH="0" noProof="0" dirty="0">
              <a:ln>
                <a:noFill/>
              </a:ln>
              <a:solidFill>
                <a:prstClr val="black"/>
              </a:solidFill>
              <a:effectLst/>
              <a:uLnTx/>
              <a:uFillTx/>
              <a:latin typeface="+mj-lt"/>
              <a:ea typeface="+mn-ea"/>
              <a:cs typeface="+mn-cs"/>
            </a:endParaRPr>
          </a:p>
        </p:txBody>
      </p:sp>
      <p:sp>
        <p:nvSpPr>
          <p:cNvPr id="133" name="Rectangle 132">
            <a:extLst>
              <a:ext uri="{FF2B5EF4-FFF2-40B4-BE49-F238E27FC236}">
                <a16:creationId xmlns:a16="http://schemas.microsoft.com/office/drawing/2014/main" id="{915FAE7C-4DC5-A66B-920B-259A29C5FAE1}"/>
              </a:ext>
            </a:extLst>
          </p:cNvPr>
          <p:cNvSpPr/>
          <p:nvPr/>
        </p:nvSpPr>
        <p:spPr>
          <a:xfrm>
            <a:off x="3898137" y="5941758"/>
            <a:ext cx="2239344" cy="2185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b="1" cap="all" dirty="0">
                <a:solidFill>
                  <a:schemeClr val="bg1"/>
                </a:solidFill>
              </a:rPr>
              <a:t>Develop</a:t>
            </a:r>
          </a:p>
        </p:txBody>
      </p:sp>
      <p:sp>
        <p:nvSpPr>
          <p:cNvPr id="135" name="Rectangle 134">
            <a:extLst>
              <a:ext uri="{FF2B5EF4-FFF2-40B4-BE49-F238E27FC236}">
                <a16:creationId xmlns:a16="http://schemas.microsoft.com/office/drawing/2014/main" id="{D7624E9F-704D-9A2A-B950-524CDA8CCAD8}"/>
              </a:ext>
            </a:extLst>
          </p:cNvPr>
          <p:cNvSpPr/>
          <p:nvPr/>
        </p:nvSpPr>
        <p:spPr>
          <a:xfrm>
            <a:off x="6164686" y="5941758"/>
            <a:ext cx="1039193" cy="218532"/>
          </a:xfrm>
          <a:prstGeom prst="rect">
            <a:avLst/>
          </a:prstGeom>
          <a:solidFill>
            <a:srgbClr val="25CAD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sz="900" b="1" cap="all" dirty="0">
                <a:solidFill>
                  <a:schemeClr val="tx1"/>
                </a:solidFill>
              </a:rPr>
              <a:t>develop</a:t>
            </a:r>
          </a:p>
        </p:txBody>
      </p:sp>
      <p:sp>
        <p:nvSpPr>
          <p:cNvPr id="139" name="Rectangle 138">
            <a:extLst>
              <a:ext uri="{FF2B5EF4-FFF2-40B4-BE49-F238E27FC236}">
                <a16:creationId xmlns:a16="http://schemas.microsoft.com/office/drawing/2014/main" id="{28664069-DA70-60E6-4D50-822B2A75E6C1}"/>
              </a:ext>
            </a:extLst>
          </p:cNvPr>
          <p:cNvSpPr/>
          <p:nvPr/>
        </p:nvSpPr>
        <p:spPr>
          <a:xfrm>
            <a:off x="4734518" y="6107283"/>
            <a:ext cx="1166410" cy="21853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72000" rIns="72000" rtlCol="0" anchor="ctr"/>
          <a:lstStyle/>
          <a:p>
            <a:pPr algn="ctr"/>
            <a:endParaRPr lang="en-GB" sz="900" b="1" cap="all">
              <a:solidFill>
                <a:schemeClr val="tx1"/>
              </a:solidFill>
            </a:endParaRPr>
          </a:p>
        </p:txBody>
      </p:sp>
      <p:sp>
        <p:nvSpPr>
          <p:cNvPr id="140" name="Rectangle 139">
            <a:extLst>
              <a:ext uri="{FF2B5EF4-FFF2-40B4-BE49-F238E27FC236}">
                <a16:creationId xmlns:a16="http://schemas.microsoft.com/office/drawing/2014/main" id="{BC1CC003-EA2F-AC67-C7D5-78979D8E4E05}"/>
              </a:ext>
            </a:extLst>
          </p:cNvPr>
          <p:cNvSpPr/>
          <p:nvPr/>
        </p:nvSpPr>
        <p:spPr>
          <a:xfrm>
            <a:off x="7145255" y="6061407"/>
            <a:ext cx="2329803" cy="218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noProof="0" dirty="0">
                <a:ln>
                  <a:noFill/>
                </a:ln>
                <a:solidFill>
                  <a:prstClr val="black"/>
                </a:solidFill>
                <a:effectLst/>
                <a:uLnTx/>
                <a:uFillTx/>
                <a:latin typeface="+mj-lt"/>
                <a:ea typeface="+mn-ea"/>
                <a:cs typeface="+mn-cs"/>
              </a:rPr>
              <a:t>Crisis management and Response plan -Art.41</a:t>
            </a:r>
          </a:p>
        </p:txBody>
      </p:sp>
    </p:spTree>
    <p:extLst>
      <p:ext uri="{BB962C8B-B14F-4D97-AF65-F5344CB8AC3E}">
        <p14:creationId xmlns:p14="http://schemas.microsoft.com/office/powerpoint/2010/main" val="500136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104">
      <a:dk1>
        <a:sysClr val="windowText" lastClr="000000"/>
      </a:dk1>
      <a:lt1>
        <a:sysClr val="window" lastClr="FFFFFF"/>
      </a:lt1>
      <a:dk2>
        <a:srgbClr val="0F218B"/>
      </a:dk2>
      <a:lt2>
        <a:srgbClr val="E8E8E8"/>
      </a:lt2>
      <a:accent1>
        <a:srgbClr val="461156"/>
      </a:accent1>
      <a:accent2>
        <a:srgbClr val="4B4748"/>
      </a:accent2>
      <a:accent3>
        <a:srgbClr val="FFCC00"/>
      </a:accent3>
      <a:accent4>
        <a:srgbClr val="00947F"/>
      </a:accent4>
      <a:accent5>
        <a:srgbClr val="FF4D00"/>
      </a:accent5>
      <a:accent6>
        <a:srgbClr val="B9037E"/>
      </a:accent6>
      <a:hlink>
        <a:srgbClr val="28ACBF"/>
      </a:hlink>
      <a:folHlink>
        <a:srgbClr val="FFCC00"/>
      </a:folHlink>
    </a:clrScheme>
    <a:fontScheme name="Custom 144">
      <a:majorFont>
        <a:latin typeface="Aptos"/>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solidFill>
            <a:schemeClr val="accent3"/>
          </a:solidFill>
        </a:ln>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d6f86dc-a266-4bbc-8195-26b83935739b">
      <Terms xmlns="http://schemas.microsoft.com/office/infopath/2007/PartnerControls"/>
    </lcf76f155ced4ddcb4097134ff3c332f>
    <TaxCatchAll xmlns="92692ffc-aaa7-400c-baa3-7437b41c355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1524438F3AF1043A95E5763E53F6305" ma:contentTypeVersion="16" ma:contentTypeDescription="Een nieuw document maken." ma:contentTypeScope="" ma:versionID="e6108e587271dd1d4a4df7842a0d74e1">
  <xsd:schema xmlns:xsd="http://www.w3.org/2001/XMLSchema" xmlns:xs="http://www.w3.org/2001/XMLSchema" xmlns:p="http://schemas.microsoft.com/office/2006/metadata/properties" xmlns:ns2="dd6f86dc-a266-4bbc-8195-26b83935739b" xmlns:ns3="92692ffc-aaa7-400c-baa3-7437b41c3559" targetNamespace="http://schemas.microsoft.com/office/2006/metadata/properties" ma:root="true" ma:fieldsID="f090e2576e9e4e43524bf32c195b9eab" ns2:_="" ns3:_="">
    <xsd:import namespace="dd6f86dc-a266-4bbc-8195-26b83935739b"/>
    <xsd:import namespace="92692ffc-aaa7-400c-baa3-7437b41c355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6f86dc-a266-4bbc-8195-26b8393573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lcf76f155ced4ddcb4097134ff3c332f" ma:index="17" nillable="true" ma:taxonomy="true" ma:internalName="lcf76f155ced4ddcb4097134ff3c332f" ma:taxonomyFieldName="MediaServiceImageTags" ma:displayName="Afbeeldingtags" ma:readOnly="false" ma:fieldId="{5cf76f15-5ced-4ddc-b409-7134ff3c332f}" ma:taxonomyMulti="true" ma:sspId="0cf2b176-d4dc-4d18-8c95-51f9f2dafcd3"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2692ffc-aaa7-400c-baa3-7437b41c3559" elementFormDefault="qualified">
    <xsd:import namespace="http://schemas.microsoft.com/office/2006/documentManagement/types"/>
    <xsd:import namespace="http://schemas.microsoft.com/office/infopath/2007/PartnerControls"/>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element name="TaxCatchAll" ma:index="18" nillable="true" ma:displayName="Taxonomy Catch All Column" ma:hidden="true" ma:list="{86e072e5-d07e-4f95-9fab-242046a07842}" ma:internalName="TaxCatchAll" ma:showField="CatchAllData" ma:web="92692ffc-aaa7-400c-baa3-7437b41c355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8F256CC-98BC-4A4F-82B6-A5810A453BE0}">
  <ds:schemaRefs>
    <ds:schemaRef ds:uri="http://schemas.openxmlformats.org/package/2006/metadata/core-properties"/>
    <ds:schemaRef ds:uri="http://purl.org/dc/dcmitype/"/>
    <ds:schemaRef ds:uri="http://purl.org/dc/elements/1.1/"/>
    <ds:schemaRef ds:uri="http://schemas.microsoft.com/office/2006/documentManagement/types"/>
    <ds:schemaRef ds:uri="92692ffc-aaa7-400c-baa3-7437b41c3559"/>
    <ds:schemaRef ds:uri="http://purl.org/dc/terms/"/>
    <ds:schemaRef ds:uri="dd6f86dc-a266-4bbc-8195-26b83935739b"/>
    <ds:schemaRef ds:uri="http://schemas.microsoft.com/office/infopath/2007/PartnerControl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61DA2F58-B216-4B87-ADBD-9D86DD399545}">
  <ds:schemaRefs>
    <ds:schemaRef ds:uri="http://schemas.microsoft.com/sharepoint/v3/contenttype/forms"/>
  </ds:schemaRefs>
</ds:datastoreItem>
</file>

<file path=customXml/itemProps3.xml><?xml version="1.0" encoding="utf-8"?>
<ds:datastoreItem xmlns:ds="http://schemas.openxmlformats.org/officeDocument/2006/customXml" ds:itemID="{FB2169C1-3A37-4781-A2AD-F7473F59DA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6f86dc-a266-4bbc-8195-26b83935739b"/>
    <ds:schemaRef ds:uri="92692ffc-aaa7-400c-baa3-7437b41c35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22c8c8a3-66f2-43ac-a16c-90612a5f5b89}" enabled="1" method="Privileged" siteId="{eccd734e-7022-4709-aba5-a5dd77929e27}" contentBits="0" removed="0"/>
</clbl:labelList>
</file>

<file path=docProps/app.xml><?xml version="1.0" encoding="utf-8"?>
<Properties xmlns="http://schemas.openxmlformats.org/officeDocument/2006/extended-properties" xmlns:vt="http://schemas.openxmlformats.org/officeDocument/2006/docPropsVTypes">
  <TotalTime>1095</TotalTime>
  <Words>4103</Words>
  <Application>Microsoft Office PowerPoint</Application>
  <PresentationFormat>Widescreen</PresentationFormat>
  <Paragraphs>529</Paragraphs>
  <Slides>22</Slides>
  <Notes>22</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NCCS – Public consultation on risk assessment methodologies</vt:lpstr>
      <vt:lpstr>Organisation details</vt:lpstr>
      <vt:lpstr>General Background</vt:lpstr>
      <vt:lpstr>Why a network code on Cybersecurity (NCCS)?</vt:lpstr>
      <vt:lpstr>What is the NCCS' Regulatory Background?</vt:lpstr>
      <vt:lpstr>Which entities are in scope of the NCCS?</vt:lpstr>
      <vt:lpstr>Who is responsible for the governance of the NCCS?</vt:lpstr>
      <vt:lpstr>Which cybersecurity aspects does the NCCS cover?</vt:lpstr>
      <vt:lpstr>How and until when will the NCCS be implemented?</vt:lpstr>
      <vt:lpstr>Risk Assessment Processes</vt:lpstr>
      <vt:lpstr>Cybersecurity risk assessment cycle </vt:lpstr>
      <vt:lpstr>Cybersecurity risk assessment cycle </vt:lpstr>
      <vt:lpstr>Cybersecurity risk assessment methodologies (Art. 18)</vt:lpstr>
      <vt:lpstr>Union-wide cybersecurity risk assessment (Art. 19)</vt:lpstr>
      <vt:lpstr>Identification of high-impact and critical-impact entities</vt:lpstr>
      <vt:lpstr>Entity cybersecurity risk assessment (Art. 26 and 27)  </vt:lpstr>
      <vt:lpstr>Member State cybersecurity risk assessment (Art. 20)  </vt:lpstr>
      <vt:lpstr>Regional cybersecurity risk assessment (Art. 21)</vt:lpstr>
      <vt:lpstr>Regional cybersecurity risk mitigation plans (Art. 22)</vt:lpstr>
      <vt:lpstr>Comprehensive cross-border electricity cybersecurity risk assessment report (Art. 23)</vt:lpstr>
      <vt:lpstr>Next steps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&amp; General  Overview</dc:title>
  <dc:creator>Jemima Compton</dc:creator>
  <cp:lastModifiedBy>Elvira Sanchez Ortiz</cp:lastModifiedBy>
  <cp:revision>29</cp:revision>
  <dcterms:created xsi:type="dcterms:W3CDTF">2024-07-18T09:21:04Z</dcterms:created>
  <dcterms:modified xsi:type="dcterms:W3CDTF">2024-11-12T12:08:14Z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e19d756-792e-42a1-bcad-4cb9051ddd2d_Enabled">
    <vt:lpwstr>true</vt:lpwstr>
  </property>
  <property fmtid="{D5CDD505-2E9C-101B-9397-08002B2CF9AE}" pid="3" name="MSIP_Label_8e19d756-792e-42a1-bcad-4cb9051ddd2d_SetDate">
    <vt:lpwstr>2024-08-08T11:12:37Z</vt:lpwstr>
  </property>
  <property fmtid="{D5CDD505-2E9C-101B-9397-08002B2CF9AE}" pid="4" name="MSIP_Label_8e19d756-792e-42a1-bcad-4cb9051ddd2d_Method">
    <vt:lpwstr>Standard</vt:lpwstr>
  </property>
  <property fmtid="{D5CDD505-2E9C-101B-9397-08002B2CF9AE}" pid="5" name="MSIP_Label_8e19d756-792e-42a1-bcad-4cb9051ddd2d_Name">
    <vt:lpwstr>Confidential</vt:lpwstr>
  </property>
  <property fmtid="{D5CDD505-2E9C-101B-9397-08002B2CF9AE}" pid="6" name="MSIP_Label_8e19d756-792e-42a1-bcad-4cb9051ddd2d_SiteId">
    <vt:lpwstr>41eb501a-f671-4ce0-a5bf-b64168c3705f</vt:lpwstr>
  </property>
  <property fmtid="{D5CDD505-2E9C-101B-9397-08002B2CF9AE}" pid="7" name="MSIP_Label_8e19d756-792e-42a1-bcad-4cb9051ddd2d_ActionId">
    <vt:lpwstr>63423803-b874-4c07-9601-20a4ed368035</vt:lpwstr>
  </property>
  <property fmtid="{D5CDD505-2E9C-101B-9397-08002B2CF9AE}" pid="8" name="MSIP_Label_8e19d756-792e-42a1-bcad-4cb9051ddd2d_ContentBits">
    <vt:lpwstr>2</vt:lpwstr>
  </property>
  <property fmtid="{D5CDD505-2E9C-101B-9397-08002B2CF9AE}" pid="9" name="ClassificationContentMarkingFooterLocations">
    <vt:lpwstr>Office Theme:11</vt:lpwstr>
  </property>
  <property fmtid="{D5CDD505-2E9C-101B-9397-08002B2CF9AE}" pid="10" name="ClassificationContentMarkingFooterText">
    <vt:lpwstr>Confidential - Not for Public Consumption or Distribution</vt:lpwstr>
  </property>
  <property fmtid="{D5CDD505-2E9C-101B-9397-08002B2CF9AE}" pid="11" name="MediaServiceImageTags">
    <vt:lpwstr/>
  </property>
  <property fmtid="{D5CDD505-2E9C-101B-9397-08002B2CF9AE}" pid="12" name="ContentTypeId">
    <vt:lpwstr>0x010100C1524438F3AF1043A95E5763E53F6305</vt:lpwstr>
  </property>
</Properties>
</file>