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7"/>
  </p:notesMasterIdLst>
  <p:sldIdLst>
    <p:sldId id="266" r:id="rId5"/>
    <p:sldId id="2147479520" r:id="rId6"/>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DAEB10B-D6B9-CD0F-6F8C-6DA4700D50F6}" name="STASAKOVA Tereza (ENER)" initials="TS" userId="S::Tereza.STASAKOVA@ec.europa.eu::a355621b-16d1-4451-9f0c-d5a4697096ca" providerId="AD"/>
  <p188:author id="{976985BD-3095-5307-0A16-C47494905579}" name="TESSIER Jeremy (ENER)" initials="JT" userId="S::Jeremy.TESSIER@ec.europa.eu::48fd5c4d-0b1d-4942-bcb8-2e352796d6bf"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6" d="100"/>
          <a:sy n="66" d="100"/>
        </p:scale>
        <p:origin x="900" y="4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8/10/relationships/authors" Target="author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OCONNELL Elaine (ENER)" userId="S::elaine.oconnell@ec.europa.eu::b320e271-6084-4134-8c0f-f49adda62cef" providerId="AD" clId="Web-{4A345BAE-0CB5-4B25-BC7F-D9B3FB56E57D}"/>
    <pc:docChg chg="modSld">
      <pc:chgData name="OCONNELL Elaine (ENER)" userId="S::elaine.oconnell@ec.europa.eu::b320e271-6084-4134-8c0f-f49adda62cef" providerId="AD" clId="Web-{4A345BAE-0CB5-4B25-BC7F-D9B3FB56E57D}" dt="2026-05-18T16:35:20.754" v="5" actId="20577"/>
      <pc:docMkLst>
        <pc:docMk/>
      </pc:docMkLst>
      <pc:sldChg chg="modSp">
        <pc:chgData name="OCONNELL Elaine (ENER)" userId="S::elaine.oconnell@ec.europa.eu::b320e271-6084-4134-8c0f-f49adda62cef" providerId="AD" clId="Web-{4A345BAE-0CB5-4B25-BC7F-D9B3FB56E57D}" dt="2026-05-18T16:35:20.754" v="5" actId="20577"/>
        <pc:sldMkLst>
          <pc:docMk/>
          <pc:sldMk cId="3219088524" sldId="2147479529"/>
        </pc:sldMkLst>
      </pc:sldChg>
    </pc:docChg>
  </pc:docChgLst>
  <pc:docChgLst>
    <pc:chgData name="RADERMECKER Anne (ENER)" userId="S::anne.radermecker@ec.europa.eu::75e0be8c-f139-4f0e-809b-ee07807b672a" providerId="AD" clId="Web-{274F6089-176C-548C-D2E0-D1922031E0D3}"/>
    <pc:docChg chg="modSld">
      <pc:chgData name="RADERMECKER Anne (ENER)" userId="S::anne.radermecker@ec.europa.eu::75e0be8c-f139-4f0e-809b-ee07807b672a" providerId="AD" clId="Web-{274F6089-176C-548C-D2E0-D1922031E0D3}" dt="2026-05-22T08:50:59.116" v="9"/>
      <pc:docMkLst>
        <pc:docMk/>
      </pc:docMkLst>
      <pc:sldChg chg="modSp">
        <pc:chgData name="RADERMECKER Anne (ENER)" userId="S::anne.radermecker@ec.europa.eu::75e0be8c-f139-4f0e-809b-ee07807b672a" providerId="AD" clId="Web-{274F6089-176C-548C-D2E0-D1922031E0D3}" dt="2026-05-22T08:50:59.116" v="9"/>
        <pc:sldMkLst>
          <pc:docMk/>
          <pc:sldMk cId="3846161422" sldId="2147479526"/>
        </pc:sldMkLst>
      </pc:sldChg>
    </pc:docChg>
  </pc:docChgLst>
  <pc:docChgLst>
    <pc:chgData name="RADERMECKER Anne (ENER)" userId="75e0be8c-f139-4f0e-809b-ee07807b672a" providerId="ADAL" clId="{992ABE71-1E15-42BB-B823-66AECD460644}"/>
    <pc:docChg chg="undo custSel addSld delSld modSld sldOrd">
      <pc:chgData name="RADERMECKER Anne (ENER)" userId="75e0be8c-f139-4f0e-809b-ee07807b672a" providerId="ADAL" clId="{992ABE71-1E15-42BB-B823-66AECD460644}" dt="2026-06-02T07:16:55.316" v="2991" actId="47"/>
      <pc:docMkLst>
        <pc:docMk/>
      </pc:docMkLst>
      <pc:sldChg chg="modSp add mod ord">
        <pc:chgData name="RADERMECKER Anne (ENER)" userId="75e0be8c-f139-4f0e-809b-ee07807b672a" providerId="ADAL" clId="{992ABE71-1E15-42BB-B823-66AECD460644}" dt="2026-06-02T07:13:39.901" v="2990" actId="20577"/>
        <pc:sldMkLst>
          <pc:docMk/>
          <pc:sldMk cId="1058563292" sldId="266"/>
        </pc:sldMkLst>
        <pc:spChg chg="mod">
          <ac:chgData name="RADERMECKER Anne (ENER)" userId="75e0be8c-f139-4f0e-809b-ee07807b672a" providerId="ADAL" clId="{992ABE71-1E15-42BB-B823-66AECD460644}" dt="2026-06-02T07:12:39.608" v="2952" actId="6549"/>
          <ac:spMkLst>
            <pc:docMk/>
            <pc:sldMk cId="1058563292" sldId="266"/>
            <ac:spMk id="2" creationId="{00000000-0000-0000-0000-000000000000}"/>
          </ac:spMkLst>
        </pc:spChg>
        <pc:spChg chg="mod">
          <ac:chgData name="RADERMECKER Anne (ENER)" userId="75e0be8c-f139-4f0e-809b-ee07807b672a" providerId="ADAL" clId="{992ABE71-1E15-42BB-B823-66AECD460644}" dt="2026-06-02T07:13:39.901" v="2990" actId="20577"/>
          <ac:spMkLst>
            <pc:docMk/>
            <pc:sldMk cId="1058563292" sldId="266"/>
            <ac:spMk id="5" creationId="{00000000-0000-0000-0000-000000000000}"/>
          </ac:spMkLst>
        </pc:spChg>
      </pc:sldChg>
      <pc:sldChg chg="modSp add del mod">
        <pc:chgData name="RADERMECKER Anne (ENER)" userId="75e0be8c-f139-4f0e-809b-ee07807b672a" providerId="ADAL" clId="{992ABE71-1E15-42BB-B823-66AECD460644}" dt="2026-06-02T07:12:51.702" v="2972" actId="47"/>
        <pc:sldMkLst>
          <pc:docMk/>
          <pc:sldMk cId="2581280722" sldId="285"/>
        </pc:sldMkLst>
      </pc:sldChg>
      <pc:sldChg chg="modSp add del mod">
        <pc:chgData name="RADERMECKER Anne (ENER)" userId="75e0be8c-f139-4f0e-809b-ee07807b672a" providerId="ADAL" clId="{992ABE71-1E15-42BB-B823-66AECD460644}" dt="2026-06-02T07:13:07.715" v="2987" actId="47"/>
        <pc:sldMkLst>
          <pc:docMk/>
          <pc:sldMk cId="365383788" sldId="287"/>
        </pc:sldMkLst>
      </pc:sldChg>
      <pc:sldChg chg="modSp add del mod">
        <pc:chgData name="RADERMECKER Anne (ENER)" userId="75e0be8c-f139-4f0e-809b-ee07807b672a" providerId="ADAL" clId="{992ABE71-1E15-42BB-B823-66AECD460644}" dt="2026-06-02T07:12:58.600" v="2974" actId="47"/>
        <pc:sldMkLst>
          <pc:docMk/>
          <pc:sldMk cId="2841003380" sldId="479"/>
        </pc:sldMkLst>
      </pc:sldChg>
      <pc:sldChg chg="modSp add del">
        <pc:chgData name="RADERMECKER Anne (ENER)" userId="75e0be8c-f139-4f0e-809b-ee07807b672a" providerId="ADAL" clId="{992ABE71-1E15-42BB-B823-66AECD460644}" dt="2026-06-02T07:12:59.269" v="2975" actId="47"/>
        <pc:sldMkLst>
          <pc:docMk/>
          <pc:sldMk cId="3838291072" sldId="534"/>
        </pc:sldMkLst>
      </pc:sldChg>
      <pc:sldChg chg="addSp modSp add del">
        <pc:chgData name="RADERMECKER Anne (ENER)" userId="75e0be8c-f139-4f0e-809b-ee07807b672a" providerId="ADAL" clId="{992ABE71-1E15-42BB-B823-66AECD460644}" dt="2026-06-02T07:16:55.316" v="2991" actId="47"/>
        <pc:sldMkLst>
          <pc:docMk/>
          <pc:sldMk cId="2637534465" sldId="2147479515"/>
        </pc:sldMkLst>
      </pc:sldChg>
      <pc:sldChg chg="addSp delSp modSp add del mod ord">
        <pc:chgData name="RADERMECKER Anne (ENER)" userId="75e0be8c-f139-4f0e-809b-ee07807b672a" providerId="ADAL" clId="{992ABE71-1E15-42BB-B823-66AECD460644}" dt="2026-06-02T07:12:57.790" v="2973" actId="47"/>
        <pc:sldMkLst>
          <pc:docMk/>
          <pc:sldMk cId="4271996413" sldId="2147479516"/>
        </pc:sldMkLst>
      </pc:sldChg>
      <pc:sldChg chg="addSp modSp add del mod">
        <pc:chgData name="RADERMECKER Anne (ENER)" userId="75e0be8c-f139-4f0e-809b-ee07807b672a" providerId="ADAL" clId="{992ABE71-1E15-42BB-B823-66AECD460644}" dt="2026-06-02T07:13:04.765" v="2982" actId="47"/>
        <pc:sldMkLst>
          <pc:docMk/>
          <pc:sldMk cId="1473641048" sldId="2147479517"/>
        </pc:sldMkLst>
      </pc:sldChg>
      <pc:sldChg chg="addSp delSp modSp add mod ord">
        <pc:chgData name="RADERMECKER Anne (ENER)" userId="75e0be8c-f139-4f0e-809b-ee07807b672a" providerId="ADAL" clId="{992ABE71-1E15-42BB-B823-66AECD460644}" dt="2026-05-15T10:20:26.996" v="2910" actId="14100"/>
        <pc:sldMkLst>
          <pc:docMk/>
          <pc:sldMk cId="879032388" sldId="2147479520"/>
        </pc:sldMkLst>
        <pc:spChg chg="add mod">
          <ac:chgData name="RADERMECKER Anne (ENER)" userId="75e0be8c-f139-4f0e-809b-ee07807b672a" providerId="ADAL" clId="{992ABE71-1E15-42BB-B823-66AECD460644}" dt="2026-05-15T10:19:20.825" v="2857" actId="20577"/>
          <ac:spMkLst>
            <pc:docMk/>
            <pc:sldMk cId="879032388" sldId="2147479520"/>
            <ac:spMk id="2" creationId="{B1B64369-7256-A413-102B-BC30D1DE7F37}"/>
          </ac:spMkLst>
        </pc:spChg>
        <pc:spChg chg="add mod">
          <ac:chgData name="RADERMECKER Anne (ENER)" userId="75e0be8c-f139-4f0e-809b-ee07807b672a" providerId="ADAL" clId="{992ABE71-1E15-42BB-B823-66AECD460644}" dt="2026-05-15T10:17:35.089" v="2794" actId="1076"/>
          <ac:spMkLst>
            <pc:docMk/>
            <pc:sldMk cId="879032388" sldId="2147479520"/>
            <ac:spMk id="5" creationId="{19B896CD-4A9E-2BEB-37A8-AC09A8F1C386}"/>
          </ac:spMkLst>
        </pc:spChg>
        <pc:spChg chg="add mod">
          <ac:chgData name="RADERMECKER Anne (ENER)" userId="75e0be8c-f139-4f0e-809b-ee07807b672a" providerId="ADAL" clId="{992ABE71-1E15-42BB-B823-66AECD460644}" dt="2026-05-15T10:14:37.331" v="2644" actId="14100"/>
          <ac:spMkLst>
            <pc:docMk/>
            <pc:sldMk cId="879032388" sldId="2147479520"/>
            <ac:spMk id="7" creationId="{9EC24EC8-42C5-B884-E87C-9B6231FB251C}"/>
          </ac:spMkLst>
        </pc:spChg>
        <pc:spChg chg="add mod">
          <ac:chgData name="RADERMECKER Anne (ENER)" userId="75e0be8c-f139-4f0e-809b-ee07807b672a" providerId="ADAL" clId="{992ABE71-1E15-42BB-B823-66AECD460644}" dt="2026-05-15T10:19:35.060" v="2865" actId="20577"/>
          <ac:spMkLst>
            <pc:docMk/>
            <pc:sldMk cId="879032388" sldId="2147479520"/>
            <ac:spMk id="8" creationId="{9940CFFB-8D4A-5BD3-1C50-07D23E34A91A}"/>
          </ac:spMkLst>
        </pc:spChg>
        <pc:spChg chg="add mod">
          <ac:chgData name="RADERMECKER Anne (ENER)" userId="75e0be8c-f139-4f0e-809b-ee07807b672a" providerId="ADAL" clId="{992ABE71-1E15-42BB-B823-66AECD460644}" dt="2026-05-15T10:14:55.979" v="2649" actId="14100"/>
          <ac:spMkLst>
            <pc:docMk/>
            <pc:sldMk cId="879032388" sldId="2147479520"/>
            <ac:spMk id="9" creationId="{FCCD24D7-BCC1-E037-3394-61B5F466F0B3}"/>
          </ac:spMkLst>
        </pc:spChg>
        <pc:spChg chg="add mod">
          <ac:chgData name="RADERMECKER Anne (ENER)" userId="75e0be8c-f139-4f0e-809b-ee07807b672a" providerId="ADAL" clId="{992ABE71-1E15-42BB-B823-66AECD460644}" dt="2026-05-15T10:15:27.765" v="2658" actId="14100"/>
          <ac:spMkLst>
            <pc:docMk/>
            <pc:sldMk cId="879032388" sldId="2147479520"/>
            <ac:spMk id="10" creationId="{2882134C-C6CD-2E44-5C9F-BD1D2BC5A0C7}"/>
          </ac:spMkLst>
        </pc:spChg>
        <pc:spChg chg="add mod">
          <ac:chgData name="RADERMECKER Anne (ENER)" userId="75e0be8c-f139-4f0e-809b-ee07807b672a" providerId="ADAL" clId="{992ABE71-1E15-42BB-B823-66AECD460644}" dt="2026-05-15T10:15:13.340" v="2653" actId="14100"/>
          <ac:spMkLst>
            <pc:docMk/>
            <pc:sldMk cId="879032388" sldId="2147479520"/>
            <ac:spMk id="11" creationId="{CEB89887-B01F-9670-AEBB-002DD586BEE4}"/>
          </ac:spMkLst>
        </pc:spChg>
        <pc:spChg chg="add mod">
          <ac:chgData name="RADERMECKER Anne (ENER)" userId="75e0be8c-f139-4f0e-809b-ee07807b672a" providerId="ADAL" clId="{992ABE71-1E15-42BB-B823-66AECD460644}" dt="2026-05-15T10:16:07.221" v="2707" actId="14100"/>
          <ac:spMkLst>
            <pc:docMk/>
            <pc:sldMk cId="879032388" sldId="2147479520"/>
            <ac:spMk id="12" creationId="{672E4EC0-30FB-EC0A-B477-87048369485A}"/>
          </ac:spMkLst>
        </pc:spChg>
        <pc:spChg chg="add mod">
          <ac:chgData name="RADERMECKER Anne (ENER)" userId="75e0be8c-f139-4f0e-809b-ee07807b672a" providerId="ADAL" clId="{992ABE71-1E15-42BB-B823-66AECD460644}" dt="2026-05-15T10:16:10.700" v="2708" actId="14100"/>
          <ac:spMkLst>
            <pc:docMk/>
            <pc:sldMk cId="879032388" sldId="2147479520"/>
            <ac:spMk id="13" creationId="{1BCF51BA-8CE8-801E-3B33-112D71786742}"/>
          </ac:spMkLst>
        </pc:spChg>
        <pc:spChg chg="add mod">
          <ac:chgData name="RADERMECKER Anne (ENER)" userId="75e0be8c-f139-4f0e-809b-ee07807b672a" providerId="ADAL" clId="{992ABE71-1E15-42BB-B823-66AECD460644}" dt="2026-05-15T10:15:55.261" v="2705" actId="1035"/>
          <ac:spMkLst>
            <pc:docMk/>
            <pc:sldMk cId="879032388" sldId="2147479520"/>
            <ac:spMk id="16" creationId="{DCB7EEAA-D8AA-91D3-F995-BEFA693A98DF}"/>
          </ac:spMkLst>
        </pc:spChg>
        <pc:spChg chg="add mod">
          <ac:chgData name="RADERMECKER Anne (ENER)" userId="75e0be8c-f139-4f0e-809b-ee07807b672a" providerId="ADAL" clId="{992ABE71-1E15-42BB-B823-66AECD460644}" dt="2026-05-15T10:20:11.988" v="2904" actId="14100"/>
          <ac:spMkLst>
            <pc:docMk/>
            <pc:sldMk cId="879032388" sldId="2147479520"/>
            <ac:spMk id="17" creationId="{260BAED3-D2CD-2ED8-59BD-799C67287428}"/>
          </ac:spMkLst>
        </pc:spChg>
        <pc:spChg chg="add mod">
          <ac:chgData name="RADERMECKER Anne (ENER)" userId="75e0be8c-f139-4f0e-809b-ee07807b672a" providerId="ADAL" clId="{992ABE71-1E15-42BB-B823-66AECD460644}" dt="2026-05-15T10:19:49.059" v="2900" actId="1035"/>
          <ac:spMkLst>
            <pc:docMk/>
            <pc:sldMk cId="879032388" sldId="2147479520"/>
            <ac:spMk id="18" creationId="{FABAE2D6-3BB8-1039-0CE8-B83FFC9B4F76}"/>
          </ac:spMkLst>
        </pc:spChg>
        <pc:spChg chg="add mod">
          <ac:chgData name="RADERMECKER Anne (ENER)" userId="75e0be8c-f139-4f0e-809b-ee07807b672a" providerId="ADAL" clId="{992ABE71-1E15-42BB-B823-66AECD460644}" dt="2026-05-15T10:19:49.059" v="2900" actId="1035"/>
          <ac:spMkLst>
            <pc:docMk/>
            <pc:sldMk cId="879032388" sldId="2147479520"/>
            <ac:spMk id="19" creationId="{1ABC02DC-EEAF-8F47-238D-C14298993E50}"/>
          </ac:spMkLst>
        </pc:spChg>
        <pc:spChg chg="add mod">
          <ac:chgData name="RADERMECKER Anne (ENER)" userId="75e0be8c-f139-4f0e-809b-ee07807b672a" providerId="ADAL" clId="{992ABE71-1E15-42BB-B823-66AECD460644}" dt="2026-05-15T10:19:15.594" v="2856" actId="1076"/>
          <ac:spMkLst>
            <pc:docMk/>
            <pc:sldMk cId="879032388" sldId="2147479520"/>
            <ac:spMk id="20" creationId="{50A3444A-C620-721E-1E2B-5FAACA46F173}"/>
          </ac:spMkLst>
        </pc:spChg>
        <pc:spChg chg="add mod">
          <ac:chgData name="RADERMECKER Anne (ENER)" userId="75e0be8c-f139-4f0e-809b-ee07807b672a" providerId="ADAL" clId="{992ABE71-1E15-42BB-B823-66AECD460644}" dt="2026-05-15T10:20:21.683" v="2908" actId="14100"/>
          <ac:spMkLst>
            <pc:docMk/>
            <pc:sldMk cId="879032388" sldId="2147479520"/>
            <ac:spMk id="25" creationId="{0E5B6869-9CCD-4390-71F6-3A5EBA0729CA}"/>
          </ac:spMkLst>
        </pc:spChg>
        <pc:spChg chg="add mod">
          <ac:chgData name="RADERMECKER Anne (ENER)" userId="75e0be8c-f139-4f0e-809b-ee07807b672a" providerId="ADAL" clId="{992ABE71-1E15-42BB-B823-66AECD460644}" dt="2026-05-15T10:20:26.996" v="2910" actId="14100"/>
          <ac:spMkLst>
            <pc:docMk/>
            <pc:sldMk cId="879032388" sldId="2147479520"/>
            <ac:spMk id="26" creationId="{0C5E2943-B314-474B-6132-DB0E7617C1BC}"/>
          </ac:spMkLst>
        </pc:spChg>
      </pc:sldChg>
      <pc:sldChg chg="addSp modSp add del">
        <pc:chgData name="RADERMECKER Anne (ENER)" userId="75e0be8c-f139-4f0e-809b-ee07807b672a" providerId="ADAL" clId="{992ABE71-1E15-42BB-B823-66AECD460644}" dt="2026-06-02T07:13:05.803" v="2984" actId="47"/>
        <pc:sldMkLst>
          <pc:docMk/>
          <pc:sldMk cId="1587948960" sldId="2147479521"/>
        </pc:sldMkLst>
      </pc:sldChg>
      <pc:sldChg chg="addSp modSp add del mod ord">
        <pc:chgData name="RADERMECKER Anne (ENER)" userId="75e0be8c-f139-4f0e-809b-ee07807b672a" providerId="ADAL" clId="{992ABE71-1E15-42BB-B823-66AECD460644}" dt="2026-06-02T07:13:01.884" v="2978" actId="47"/>
        <pc:sldMkLst>
          <pc:docMk/>
          <pc:sldMk cId="517181580" sldId="2147479522"/>
        </pc:sldMkLst>
      </pc:sldChg>
      <pc:sldChg chg="modSp add del mod">
        <pc:chgData name="RADERMECKER Anne (ENER)" userId="75e0be8c-f139-4f0e-809b-ee07807b672a" providerId="ADAL" clId="{992ABE71-1E15-42BB-B823-66AECD460644}" dt="2026-06-02T07:13:03.746" v="2981" actId="47"/>
        <pc:sldMkLst>
          <pc:docMk/>
          <pc:sldMk cId="62314370" sldId="2147479523"/>
        </pc:sldMkLst>
      </pc:sldChg>
      <pc:sldChg chg="modSp add del mod">
        <pc:chgData name="RADERMECKER Anne (ENER)" userId="75e0be8c-f139-4f0e-809b-ee07807b672a" providerId="ADAL" clId="{992ABE71-1E15-42BB-B823-66AECD460644}" dt="2026-06-02T07:13:05.295" v="2983" actId="47"/>
        <pc:sldMkLst>
          <pc:docMk/>
          <pc:sldMk cId="3186513996" sldId="2147479524"/>
        </pc:sldMkLst>
      </pc:sldChg>
      <pc:sldChg chg="addSp delSp modSp add del mod">
        <pc:chgData name="RADERMECKER Anne (ENER)" userId="75e0be8c-f139-4f0e-809b-ee07807b672a" providerId="ADAL" clId="{992ABE71-1E15-42BB-B823-66AECD460644}" dt="2026-06-02T07:13:02.478" v="2979" actId="47"/>
        <pc:sldMkLst>
          <pc:docMk/>
          <pc:sldMk cId="1963366822" sldId="2147479525"/>
        </pc:sldMkLst>
      </pc:sldChg>
      <pc:sldChg chg="modSp add del mod ord">
        <pc:chgData name="RADERMECKER Anne (ENER)" userId="75e0be8c-f139-4f0e-809b-ee07807b672a" providerId="ADAL" clId="{992ABE71-1E15-42BB-B823-66AECD460644}" dt="2026-06-02T07:13:03.077" v="2980" actId="47"/>
        <pc:sldMkLst>
          <pc:docMk/>
          <pc:sldMk cId="3846161422" sldId="2147479526"/>
        </pc:sldMkLst>
      </pc:sldChg>
      <pc:sldChg chg="modSp add del mod ord">
        <pc:chgData name="RADERMECKER Anne (ENER)" userId="75e0be8c-f139-4f0e-809b-ee07807b672a" providerId="ADAL" clId="{992ABE71-1E15-42BB-B823-66AECD460644}" dt="2026-06-02T07:13:06.617" v="2985" actId="47"/>
        <pc:sldMkLst>
          <pc:docMk/>
          <pc:sldMk cId="2323216099" sldId="2147479527"/>
        </pc:sldMkLst>
      </pc:sldChg>
      <pc:sldChg chg="modSp add del mod ord">
        <pc:chgData name="RADERMECKER Anne (ENER)" userId="75e0be8c-f139-4f0e-809b-ee07807b672a" providerId="ADAL" clId="{992ABE71-1E15-42BB-B823-66AECD460644}" dt="2026-06-02T07:13:07.186" v="2986" actId="47"/>
        <pc:sldMkLst>
          <pc:docMk/>
          <pc:sldMk cId="3017305769" sldId="2147479528"/>
        </pc:sldMkLst>
      </pc:sldChg>
      <pc:sldChg chg="delSp modSp add del mod ord">
        <pc:chgData name="RADERMECKER Anne (ENER)" userId="75e0be8c-f139-4f0e-809b-ee07807b672a" providerId="ADAL" clId="{992ABE71-1E15-42BB-B823-66AECD460644}" dt="2026-06-02T07:13:08.835" v="2988" actId="47"/>
        <pc:sldMkLst>
          <pc:docMk/>
          <pc:sldMk cId="3219088524" sldId="2147479529"/>
        </pc:sldMkLst>
      </pc:sldChg>
      <pc:sldChg chg="modSp add del mod">
        <pc:chgData name="RADERMECKER Anne (ENER)" userId="75e0be8c-f139-4f0e-809b-ee07807b672a" providerId="ADAL" clId="{992ABE71-1E15-42BB-B823-66AECD460644}" dt="2026-06-02T07:13:00.340" v="2976" actId="47"/>
        <pc:sldMkLst>
          <pc:docMk/>
          <pc:sldMk cId="1663574991" sldId="2147479530"/>
        </pc:sldMkLst>
      </pc:sldChg>
      <pc:sldChg chg="add del">
        <pc:chgData name="RADERMECKER Anne (ENER)" userId="75e0be8c-f139-4f0e-809b-ee07807b672a" providerId="ADAL" clId="{992ABE71-1E15-42BB-B823-66AECD460644}" dt="2026-06-02T07:13:01.150" v="2977" actId="47"/>
        <pc:sldMkLst>
          <pc:docMk/>
          <pc:sldMk cId="1659137045" sldId="2147479531"/>
        </pc:sldMkLst>
      </pc:sldChg>
      <pc:sldMasterChg chg="delSldLayout">
        <pc:chgData name="RADERMECKER Anne (ENER)" userId="75e0be8c-f139-4f0e-809b-ee07807b672a" providerId="ADAL" clId="{992ABE71-1E15-42BB-B823-66AECD460644}" dt="2026-06-02T07:16:55.316" v="2991" actId="47"/>
        <pc:sldMasterMkLst>
          <pc:docMk/>
          <pc:sldMasterMk cId="4113882282" sldId="2147483660"/>
        </pc:sldMasterMkLst>
        <pc:sldLayoutChg chg="del">
          <pc:chgData name="RADERMECKER Anne (ENER)" userId="75e0be8c-f139-4f0e-809b-ee07807b672a" providerId="ADAL" clId="{992ABE71-1E15-42BB-B823-66AECD460644}" dt="2026-06-02T07:16:55.316" v="2991" actId="47"/>
          <pc:sldLayoutMkLst>
            <pc:docMk/>
            <pc:sldMasterMk cId="4113882282" sldId="2147483660"/>
            <pc:sldLayoutMk cId="954010189" sldId="2147483700"/>
          </pc:sldLayoutMkLst>
        </pc:sldLayoutChg>
        <pc:sldLayoutChg chg="del">
          <pc:chgData name="RADERMECKER Anne (ENER)" userId="75e0be8c-f139-4f0e-809b-ee07807b672a" providerId="ADAL" clId="{992ABE71-1E15-42BB-B823-66AECD460644}" dt="2026-06-02T07:13:07.715" v="2987" actId="47"/>
          <pc:sldLayoutMkLst>
            <pc:docMk/>
            <pc:sldMasterMk cId="4113882282" sldId="2147483660"/>
            <pc:sldLayoutMk cId="3040174355" sldId="2147483702"/>
          </pc:sldLayoutMkLst>
        </pc:sldLayoutChg>
      </pc:sldMasterChg>
    </pc:docChg>
  </pc:docChgLst>
  <pc:docChgLst>
    <pc:chgData name="KAWAM Thomas (ENER)" userId="1501f86b-694d-4a62-9ec5-4271f06599f9" providerId="ADAL" clId="{61506581-3ED1-4301-8BC7-595B4330A2D7}"/>
    <pc:docChg chg="undo custSel mod addSld delSld modSld">
      <pc:chgData name="KAWAM Thomas (ENER)" userId="1501f86b-694d-4a62-9ec5-4271f06599f9" providerId="ADAL" clId="{61506581-3ED1-4301-8BC7-595B4330A2D7}" dt="2026-05-08T06:56:03.042" v="104" actId="20577"/>
      <pc:docMkLst>
        <pc:docMk/>
      </pc:docMkLst>
      <pc:sldMasterChg chg="delSldLayout">
        <pc:chgData name="KAWAM Thomas (ENER)" userId="1501f86b-694d-4a62-9ec5-4271f06599f9" providerId="ADAL" clId="{61506581-3ED1-4301-8BC7-595B4330A2D7}" dt="2026-05-08T06:55:25.296" v="56" actId="47"/>
        <pc:sldMasterMkLst>
          <pc:docMk/>
          <pc:sldMasterMk cId="4113882282" sldId="2147483660"/>
        </pc:sldMasterMkLst>
      </pc:sldMasterChg>
    </pc:docChg>
  </pc:docChgLst>
  <pc:docChgLst>
    <pc:chgData name="OCONNELL Elaine (ENER)" userId="S::elaine.oconnell@ec.europa.eu::b320e271-6084-4134-8c0f-f49adda62cef" providerId="AD" clId="Web-{551CFDC8-E24D-4026-9872-3C4D76F180F2}"/>
    <pc:docChg chg="modSld">
      <pc:chgData name="OCONNELL Elaine (ENER)" userId="S::elaine.oconnell@ec.europa.eu::b320e271-6084-4134-8c0f-f49adda62cef" providerId="AD" clId="Web-{551CFDC8-E24D-4026-9872-3C4D76F180F2}" dt="2026-05-18T12:26:59.330" v="318" actId="20577"/>
      <pc:docMkLst>
        <pc:docMk/>
      </pc:docMkLst>
      <pc:sldChg chg="modSp">
        <pc:chgData name="OCONNELL Elaine (ENER)" userId="S::elaine.oconnell@ec.europa.eu::b320e271-6084-4134-8c0f-f49adda62cef" providerId="AD" clId="Web-{551CFDC8-E24D-4026-9872-3C4D76F180F2}" dt="2026-05-18T12:26:27.688" v="317" actId="20577"/>
        <pc:sldMkLst>
          <pc:docMk/>
          <pc:sldMk cId="3017305769" sldId="2147479528"/>
        </pc:sldMkLst>
      </pc:sldChg>
      <pc:sldChg chg="modSp">
        <pc:chgData name="OCONNELL Elaine (ENER)" userId="S::elaine.oconnell@ec.europa.eu::b320e271-6084-4134-8c0f-f49adda62cef" providerId="AD" clId="Web-{551CFDC8-E24D-4026-9872-3C4D76F180F2}" dt="2026-05-18T12:26:59.330" v="318" actId="20577"/>
        <pc:sldMkLst>
          <pc:docMk/>
          <pc:sldMk cId="3219088524" sldId="2147479529"/>
        </pc:sldMkLst>
      </pc:sldChg>
    </pc:docChg>
  </pc:docChgLst>
  <pc:docChgLst>
    <pc:chgData name="RADERMECKER Anne (ENER)" userId="S::anne.radermecker@ec.europa.eu::75e0be8c-f139-4f0e-809b-ee07807b672a" providerId="AD" clId="Web-{E604EA62-8F4D-B2C3-6532-419E06E710D6}"/>
    <pc:docChg chg="delSld modSld">
      <pc:chgData name="RADERMECKER Anne (ENER)" userId="S::anne.radermecker@ec.europa.eu::75e0be8c-f139-4f0e-809b-ee07807b672a" providerId="AD" clId="Web-{E604EA62-8F4D-B2C3-6532-419E06E710D6}" dt="2026-05-21T12:55:00.857" v="1"/>
      <pc:docMkLst>
        <pc:docMk/>
      </pc:docMkLst>
      <pc:sldChg chg="modSp">
        <pc:chgData name="RADERMECKER Anne (ENER)" userId="S::anne.radermecker@ec.europa.eu::75e0be8c-f139-4f0e-809b-ee07807b672a" providerId="AD" clId="Web-{E604EA62-8F4D-B2C3-6532-419E06E710D6}" dt="2026-05-21T12:54:52.998" v="0" actId="1076"/>
        <pc:sldMkLst>
          <pc:docMk/>
          <pc:sldMk cId="879032388" sldId="2147479520"/>
        </pc:sldMkLst>
        <pc:spChg chg="mod">
          <ac:chgData name="RADERMECKER Anne (ENER)" userId="S::anne.radermecker@ec.europa.eu::75e0be8c-f139-4f0e-809b-ee07807b672a" providerId="AD" clId="Web-{E604EA62-8F4D-B2C3-6532-419E06E710D6}" dt="2026-05-21T12:54:52.998" v="0" actId="1076"/>
          <ac:spMkLst>
            <pc:docMk/>
            <pc:sldMk cId="879032388" sldId="2147479520"/>
            <ac:spMk id="20" creationId="{50A3444A-C620-721E-1E2B-5FAACA46F173}"/>
          </ac:spMkLst>
        </pc:spChg>
      </pc:sldChg>
      <pc:sldChg chg="del">
        <pc:chgData name="RADERMECKER Anne (ENER)" userId="S::anne.radermecker@ec.europa.eu::75e0be8c-f139-4f0e-809b-ee07807b672a" providerId="AD" clId="Web-{E604EA62-8F4D-B2C3-6532-419E06E710D6}" dt="2026-05-21T12:55:00.857" v="1"/>
        <pc:sldMkLst>
          <pc:docMk/>
          <pc:sldMk cId="994780609" sldId="2147479532"/>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F2782B1-D964-426B-9634-AF71F9713CC2}" type="datetimeFigureOut">
              <a:rPr lang="en-IE" smtClean="0"/>
              <a:t>02/06/2026</a:t>
            </a:fld>
            <a:endParaRPr lang="en-I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2BD2F7B-2D18-4125-AC0A-AFE0C27F8B61}" type="slidenum">
              <a:rPr lang="en-IE" smtClean="0"/>
              <a:t>‹#›</a:t>
            </a:fld>
            <a:endParaRPr lang="en-IE"/>
          </a:p>
        </p:txBody>
      </p:sp>
    </p:spTree>
    <p:extLst>
      <p:ext uri="{BB962C8B-B14F-4D97-AF65-F5344CB8AC3E}">
        <p14:creationId xmlns:p14="http://schemas.microsoft.com/office/powerpoint/2010/main" val="868510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a:p>
        </p:txBody>
      </p:sp>
      <p:sp>
        <p:nvSpPr>
          <p:cNvPr id="4" name="Slide Number Placeholder 3"/>
          <p:cNvSpPr>
            <a:spLocks noGrp="1"/>
          </p:cNvSpPr>
          <p:nvPr>
            <p:ph type="sldNum" sz="quarter" idx="5"/>
          </p:nvPr>
        </p:nvSpPr>
        <p:spPr/>
        <p:txBody>
          <a:bodyPr/>
          <a:lstStyle/>
          <a:p>
            <a:fld id="{59CF2995-AB43-4B7C-B8CD-9DC7C3692A9C}" type="slidenum">
              <a:rPr lang="en-GB" smtClean="0"/>
              <a:t>1</a:t>
            </a:fld>
            <a:endParaRPr lang="en-GB"/>
          </a:p>
        </p:txBody>
      </p:sp>
    </p:spTree>
    <p:extLst>
      <p:ext uri="{BB962C8B-B14F-4D97-AF65-F5344CB8AC3E}">
        <p14:creationId xmlns:p14="http://schemas.microsoft.com/office/powerpoint/2010/main" val="37856188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EB072A-2642-B1B3-08F1-48E0DFB0881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CA75985-437B-0922-1100-97EDA34CED9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FEF20A1-2770-3E79-CF38-58103D66333C}"/>
              </a:ext>
            </a:extLst>
          </p:cNvPr>
          <p:cNvSpPr>
            <a:spLocks noGrp="1"/>
          </p:cNvSpPr>
          <p:nvPr>
            <p:ph type="body" idx="1"/>
          </p:nvPr>
        </p:nvSpPr>
        <p:spPr/>
        <p:txBody>
          <a:bodyPr/>
          <a:lstStyle/>
          <a:p>
            <a:r>
              <a:rPr lang="en-GB" sz="1800">
                <a:effectLst/>
                <a:latin typeface="Verdana"/>
                <a:ea typeface="Aptos" panose="020B0004020202020204" pitchFamily="34" charset="0"/>
                <a:cs typeface="Aptos" panose="020B0004020202020204" pitchFamily="34" charset="0"/>
              </a:rPr>
              <a:t>Anne</a:t>
            </a:r>
          </a:p>
          <a:p>
            <a:endParaRPr lang="en-GB" sz="1800">
              <a:effectLst/>
              <a:latin typeface="Verdana" panose="020B0604030504040204" pitchFamily="34" charset="0"/>
              <a:ea typeface="Aptos" panose="020B0004020202020204" pitchFamily="34" charset="0"/>
              <a:cs typeface="Aptos" panose="020B0004020202020204" pitchFamily="34" charset="0"/>
            </a:endParaRPr>
          </a:p>
          <a:p>
            <a:pPr marL="285750" indent="-285750">
              <a:buFont typeface="Arial" panose="020B0604020202020204" pitchFamily="34" charset="0"/>
              <a:buChar char="•"/>
            </a:pPr>
            <a:r>
              <a:rPr lang="en-GB" sz="1800">
                <a:effectLst/>
                <a:latin typeface="Verdana"/>
                <a:ea typeface="Aptos" panose="020B0004020202020204" pitchFamily="34" charset="0"/>
                <a:cs typeface="Aptos" panose="020B0004020202020204" pitchFamily="34" charset="0"/>
              </a:rPr>
              <a:t>The text is the results of a long work, with extensive and numerous exchanges with stakeholders.</a:t>
            </a:r>
          </a:p>
          <a:p>
            <a:pPr marL="285750" indent="-285750">
              <a:buFont typeface="Arial" panose="020B0604020202020204" pitchFamily="34" charset="0"/>
              <a:buChar char="•"/>
            </a:pPr>
            <a:r>
              <a:rPr lang="en-GB" sz="1800">
                <a:latin typeface="Verdana"/>
                <a:ea typeface="Aptos" panose="020B0004020202020204" pitchFamily="34" charset="0"/>
                <a:cs typeface="Aptos" panose="020B0004020202020204" pitchFamily="34" charset="0"/>
              </a:rPr>
              <a:t>CACM is a guideline/implementing act (art 61) but EC chose to replicate the amendment process for a Network code – because more </a:t>
            </a:r>
            <a:r>
              <a:rPr lang="en-GB" sz="1800" err="1">
                <a:latin typeface="Verdana"/>
                <a:ea typeface="Aptos" panose="020B0004020202020204" pitchFamily="34" charset="0"/>
                <a:cs typeface="Aptos" panose="020B0004020202020204" pitchFamily="34" charset="0"/>
              </a:rPr>
              <a:t>includsive</a:t>
            </a:r>
            <a:r>
              <a:rPr lang="en-GB" sz="1800">
                <a:latin typeface="Verdana"/>
                <a:ea typeface="Aptos" panose="020B0004020202020204" pitchFamily="34" charset="0"/>
                <a:cs typeface="Aptos" panose="020B0004020202020204" pitchFamily="34" charset="0"/>
              </a:rPr>
              <a:t> process</a:t>
            </a:r>
          </a:p>
          <a:p>
            <a:pPr marL="285750" indent="-285750">
              <a:buFont typeface="Arial" panose="020B0604020202020204" pitchFamily="34" charset="0"/>
              <a:buChar char="•"/>
            </a:pPr>
            <a:r>
              <a:rPr lang="en-GB" sz="1800">
                <a:latin typeface="Verdana"/>
                <a:ea typeface="Aptos" panose="020B0004020202020204" pitchFamily="34" charset="0"/>
                <a:cs typeface="Aptos" panose="020B0004020202020204" pitchFamily="34" charset="0"/>
              </a:rPr>
              <a:t>Although not mandated by the Electricity Regulation, the EC asked NRAs and ACER to propose a first draft. This phase includes extensive discussion with stakeholders and a public consultation.</a:t>
            </a:r>
          </a:p>
          <a:p>
            <a:pPr marL="285750" indent="-285750">
              <a:buFont typeface="Arial" panose="020B0604020202020204" pitchFamily="34" charset="0"/>
              <a:buChar char="•"/>
            </a:pPr>
            <a:r>
              <a:rPr lang="en-GB" sz="1800">
                <a:latin typeface="Verdana"/>
                <a:ea typeface="Aptos" panose="020B0004020202020204" pitchFamily="34" charset="0"/>
                <a:cs typeface="Aptos" panose="020B0004020202020204" pitchFamily="34" charset="0"/>
              </a:rPr>
              <a:t>Regulators recommendation received end 2021</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800">
                <a:latin typeface="Verdana"/>
                <a:ea typeface="Aptos" panose="020B0004020202020204" pitchFamily="34" charset="0"/>
                <a:cs typeface="Aptos" panose="020B0004020202020204" pitchFamily="34" charset="0"/>
              </a:rPr>
              <a:t>The</a:t>
            </a:r>
            <a:r>
              <a:rPr lang="en-GB" sz="1800">
                <a:effectLst/>
                <a:latin typeface="Verdana"/>
                <a:ea typeface="Aptos" panose="020B0004020202020204" pitchFamily="34" charset="0"/>
                <a:cs typeface="Aptos" panose="020B0004020202020204" pitchFamily="34" charset="0"/>
              </a:rPr>
              <a:t> EC </a:t>
            </a:r>
            <a:r>
              <a:rPr lang="en-GB" sz="1800">
                <a:latin typeface="Verdana"/>
                <a:ea typeface="Aptos" panose="020B0004020202020204" pitchFamily="34" charset="0"/>
                <a:cs typeface="Aptos" panose="020B0004020202020204" pitchFamily="34" charset="0"/>
              </a:rPr>
              <a:t>draft you have received </a:t>
            </a:r>
            <a:r>
              <a:rPr lang="en-GB" sz="1800">
                <a:effectLst/>
                <a:latin typeface="Verdana"/>
                <a:ea typeface="Aptos" panose="020B0004020202020204" pitchFamily="34" charset="0"/>
                <a:cs typeface="Aptos" panose="020B0004020202020204" pitchFamily="34" charset="0"/>
              </a:rPr>
              <a:t>built on the draft prepared by Regulators, thank them for the excellent work as it identifies several areas for improvements and proposed recommendations to address issues., we built further on it.</a:t>
            </a:r>
          </a:p>
          <a:p>
            <a:pPr marL="285750" indent="-285750">
              <a:buFont typeface="Arial" panose="020B0604020202020204" pitchFamily="34" charset="0"/>
              <a:buChar char="•"/>
            </a:pPr>
            <a:endParaRPr lang="en-GB" sz="1800">
              <a:latin typeface="Verdana"/>
              <a:ea typeface="Aptos" panose="020B0004020202020204" pitchFamily="34" charset="0"/>
              <a:cs typeface="Aptos" panose="020B00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800">
                <a:latin typeface="Verdana"/>
                <a:ea typeface="Aptos" panose="020B0004020202020204" pitchFamily="34" charset="0"/>
                <a:cs typeface="Aptos" panose="020B0004020202020204" pitchFamily="34" charset="0"/>
              </a:rPr>
              <a:t>The EC assessed the regulators recommendations and carried out some additional work.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800">
                <a:latin typeface="Verdana"/>
                <a:ea typeface="Aptos" panose="020B0004020202020204" pitchFamily="34" charset="0"/>
                <a:cs typeface="Aptos" panose="020B0004020202020204" pitchFamily="34" charset="0"/>
              </a:rPr>
              <a:t>EC organise its own public consultation afterwards, so a second consultation, which lasted during 6 weeks. And t</a:t>
            </a:r>
            <a:r>
              <a:rPr lang="en-IE" sz="1800"/>
              <a:t>he results of the public consultation have been published online and are still online.</a:t>
            </a:r>
            <a:endParaRPr lang="en-IE" sz="1800">
              <a:ea typeface="Calibri"/>
              <a:cs typeface="Calibri"/>
            </a:endParaRPr>
          </a:p>
          <a:p>
            <a:pPr marL="285750" indent="-285750">
              <a:buFont typeface="Arial" panose="020B0604020202020204" pitchFamily="34" charset="0"/>
              <a:buChar char="•"/>
            </a:pPr>
            <a:r>
              <a:rPr lang="en-GB" sz="1800">
                <a:effectLst/>
                <a:latin typeface="Verdana"/>
                <a:ea typeface="Aptos" panose="020B0004020202020204" pitchFamily="34" charset="0"/>
                <a:cs typeface="Aptos" panose="020B0004020202020204" pitchFamily="34" charset="0"/>
              </a:rPr>
              <a:t>Based on feedback received, we prepared wording to improve the functioning of markets to make it more robust/integrated /future-proof and lessons learned.</a:t>
            </a:r>
          </a:p>
          <a:p>
            <a:pPr marL="285750" indent="-285750">
              <a:buFont typeface="Arial" panose="020B0604020202020204" pitchFamily="34" charset="0"/>
              <a:buChar char="•"/>
            </a:pPr>
            <a:r>
              <a:rPr lang="en-GB" sz="1800">
                <a:effectLst/>
                <a:latin typeface="Verdana"/>
                <a:ea typeface="Aptos" panose="020B0004020202020204" pitchFamily="34" charset="0"/>
                <a:cs typeface="Aptos" panose="020B0004020202020204" pitchFamily="34" charset="0"/>
              </a:rPr>
              <a:t>Process frozen during EMD</a:t>
            </a:r>
          </a:p>
          <a:p>
            <a:pPr marL="285750" indent="-285750">
              <a:buFont typeface="Arial" panose="020B0604020202020204" pitchFamily="34" charset="0"/>
              <a:buChar char="•"/>
            </a:pPr>
            <a:r>
              <a:rPr lang="en-GB" sz="1800">
                <a:effectLst/>
                <a:latin typeface="Verdana"/>
                <a:ea typeface="Aptos" panose="020B0004020202020204" pitchFamily="34" charset="0"/>
                <a:cs typeface="Aptos" panose="020B0004020202020204" pitchFamily="34" charset="0"/>
              </a:rPr>
              <a:t>Process has been fully followed, as defined in ER. We are aware that NEMOs (Europex and the NEMO Committee) have claimed that, in their view, EC is not following due process in the adoption of the forthcoming proposal to amend </a:t>
            </a:r>
            <a:r>
              <a:rPr lang="fr-BE" sz="1800">
                <a:effectLst/>
                <a:latin typeface="Verdana"/>
                <a:ea typeface="Aptos" panose="020B0004020202020204" pitchFamily="34" charset="0"/>
                <a:cs typeface="Aptos" panose="020B0004020202020204" pitchFamily="34" charset="0"/>
              </a:rPr>
              <a:t>CACM. More a </a:t>
            </a:r>
            <a:r>
              <a:rPr lang="fr-BE" sz="1800" err="1">
                <a:effectLst/>
                <a:latin typeface="Verdana"/>
                <a:ea typeface="Aptos" panose="020B0004020202020204" pitchFamily="34" charset="0"/>
                <a:cs typeface="Aptos" panose="020B0004020202020204" pitchFamily="34" charset="0"/>
              </a:rPr>
              <a:t>strategy</a:t>
            </a:r>
            <a:r>
              <a:rPr lang="fr-BE" sz="1800">
                <a:effectLst/>
                <a:latin typeface="Verdana"/>
                <a:ea typeface="Aptos" panose="020B0004020202020204" pitchFamily="34" charset="0"/>
                <a:cs typeface="Aptos" panose="020B0004020202020204" pitchFamily="34" charset="0"/>
              </a:rPr>
              <a:t> to </a:t>
            </a:r>
            <a:r>
              <a:rPr lang="fr-BE" sz="1800" err="1">
                <a:effectLst/>
                <a:latin typeface="Verdana"/>
                <a:ea typeface="Aptos" panose="020B0004020202020204" pitchFamily="34" charset="0"/>
                <a:cs typeface="Aptos" panose="020B0004020202020204" pitchFamily="34" charset="0"/>
              </a:rPr>
              <a:t>delay</a:t>
            </a:r>
            <a:r>
              <a:rPr lang="fr-BE" sz="1800">
                <a:effectLst/>
                <a:latin typeface="Verdana"/>
                <a:ea typeface="Aptos" panose="020B0004020202020204" pitchFamily="34" charset="0"/>
                <a:cs typeface="Aptos" panose="020B0004020202020204" pitchFamily="34" charset="0"/>
              </a:rPr>
              <a:t> the process. </a:t>
            </a:r>
          </a:p>
          <a:p>
            <a:pPr marL="285750" indent="-285750">
              <a:buFont typeface="Arial" panose="020B0604020202020204" pitchFamily="34" charset="0"/>
              <a:buChar char="•"/>
            </a:pPr>
            <a:endParaRPr lang="en-IE"/>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BE" sz="1800">
                <a:effectLst/>
                <a:latin typeface="Verdana"/>
                <a:ea typeface="Verdana"/>
              </a:rPr>
              <a:t>P</a:t>
            </a:r>
            <a:r>
              <a:rPr lang="en-IE" err="1"/>
              <a:t>rocess</a:t>
            </a:r>
            <a:r>
              <a:rPr lang="en-IE"/>
              <a:t> foresees a “publication for feedback” once the text is rather stable, so that stakeholders will have another chance to express their views </a:t>
            </a:r>
            <a:r>
              <a:rPr lang="en-IE">
                <a:sym typeface="Wingdings" panose="05000000000000000000" pitchFamily="2" charset="2"/>
              </a:rPr>
              <a:t> 3</a:t>
            </a:r>
            <a:r>
              <a:rPr lang="en-IE" baseline="30000">
                <a:sym typeface="Wingdings" panose="05000000000000000000" pitchFamily="2" charset="2"/>
              </a:rPr>
              <a:t>rd</a:t>
            </a:r>
            <a:r>
              <a:rPr lang="en-IE">
                <a:sym typeface="Wingdings" panose="05000000000000000000" pitchFamily="2" charset="2"/>
              </a:rPr>
              <a:t> consultation is foreseen</a:t>
            </a:r>
            <a:endParaRPr lang="en-IE">
              <a:ea typeface="Calibri"/>
              <a:cs typeface="Calibri"/>
            </a:endParaRPr>
          </a:p>
          <a:p>
            <a:pPr marL="0" indent="0">
              <a:buFont typeface="Arial" panose="020B0604020202020204" pitchFamily="34" charset="0"/>
              <a:buNone/>
            </a:pPr>
            <a:endParaRPr lang="en-IE"/>
          </a:p>
          <a:p>
            <a:pPr marL="0" indent="0">
              <a:buFont typeface="Arial" panose="020B0604020202020204" pitchFamily="34" charset="0"/>
              <a:buNone/>
            </a:pPr>
            <a:endParaRPr lang="en-IE"/>
          </a:p>
          <a:p>
            <a:pPr marL="0" indent="0">
              <a:buFont typeface="Arial" panose="020B0604020202020204" pitchFamily="34" charset="0"/>
              <a:buNone/>
            </a:pPr>
            <a:endParaRPr lang="en-GB" sz="1000" i="0">
              <a:latin typeface="Verdana"/>
              <a:ea typeface="Aptos" panose="020B0004020202020204" pitchFamily="34" charset="0"/>
              <a:cs typeface="Aptos" panose="020B0004020202020204" pitchFamily="34" charset="0"/>
            </a:endParaRPr>
          </a:p>
          <a:p>
            <a:pPr marL="0" indent="0">
              <a:buFont typeface="Arial" panose="020B0604020202020204" pitchFamily="34" charset="0"/>
              <a:buNone/>
            </a:pPr>
            <a:r>
              <a:rPr lang="en-GB" sz="1000" i="0">
                <a:latin typeface="Verdana"/>
                <a:ea typeface="Aptos" panose="020B0004020202020204" pitchFamily="34" charset="0"/>
                <a:cs typeface="Aptos" panose="020B0004020202020204" pitchFamily="34" charset="0"/>
              </a:rPr>
              <a:t>(</a:t>
            </a:r>
            <a:r>
              <a:rPr lang="en-GB" sz="1000" i="1">
                <a:latin typeface="Verdana"/>
                <a:ea typeface="Aptos" panose="020B0004020202020204" pitchFamily="34" charset="0"/>
                <a:cs typeface="Aptos" panose="020B0004020202020204" pitchFamily="34" charset="0"/>
              </a:rPr>
              <a:t>Art 61 (</a:t>
            </a:r>
            <a:r>
              <a:rPr lang="en-US" sz="1200" b="0" i="1">
                <a:solidFill>
                  <a:srgbClr val="333333"/>
                </a:solidFill>
                <a:effectLst/>
                <a:latin typeface="Times New Roman" panose="02020603050405020304" pitchFamily="18" charset="0"/>
              </a:rPr>
              <a:t>6).   When adopting or amending guidelines, the Commission shall consult ACER, the ENTSO for Electricity, the EU DSO entity and, where relevant, other stakeholders.)</a:t>
            </a:r>
            <a:endParaRPr lang="en-GB" sz="1000" i="1">
              <a:latin typeface="Verdana"/>
              <a:ea typeface="Aptos" panose="020B0004020202020204" pitchFamily="34" charset="0"/>
              <a:cs typeface="Aptos" panose="020B0004020202020204" pitchFamily="34" charset="0"/>
            </a:endParaRPr>
          </a:p>
          <a:p>
            <a:pPr marL="285750" indent="-285750">
              <a:buFont typeface="Arial" panose="020B0604020202020204" pitchFamily="34" charset="0"/>
              <a:buChar char="•"/>
            </a:pPr>
            <a:endParaRPr lang="en-IE"/>
          </a:p>
        </p:txBody>
      </p:sp>
      <p:sp>
        <p:nvSpPr>
          <p:cNvPr id="4" name="Slide Number Placeholder 3">
            <a:extLst>
              <a:ext uri="{FF2B5EF4-FFF2-40B4-BE49-F238E27FC236}">
                <a16:creationId xmlns:a16="http://schemas.microsoft.com/office/drawing/2014/main" id="{9960B7F1-A106-F55B-8C13-1A8103C00D74}"/>
              </a:ext>
            </a:extLst>
          </p:cNvPr>
          <p:cNvSpPr>
            <a:spLocks noGrp="1"/>
          </p:cNvSpPr>
          <p:nvPr>
            <p:ph type="sldNum" sz="quarter" idx="5"/>
          </p:nvPr>
        </p:nvSpPr>
        <p:spPr/>
        <p:txBody>
          <a:bodyPr/>
          <a:lstStyle/>
          <a:p>
            <a:fld id="{59CF2995-AB43-4B7C-B8CD-9DC7C3692A9C}" type="slidenum">
              <a:rPr lang="en-GB" smtClean="0"/>
              <a:t>2</a:t>
            </a:fld>
            <a:endParaRPr lang="en-GB"/>
          </a:p>
        </p:txBody>
      </p:sp>
    </p:spTree>
    <p:extLst>
      <p:ext uri="{BB962C8B-B14F-4D97-AF65-F5344CB8AC3E}">
        <p14:creationId xmlns:p14="http://schemas.microsoft.com/office/powerpoint/2010/main" val="156987404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cover page option 1">
    <p:bg>
      <p:bgPr>
        <a:solidFill>
          <a:srgbClr val="003399"/>
        </a:solidFill>
        <a:effectLst/>
      </p:bgPr>
    </p:bg>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4675400-3E4A-4805-76D4-89E3DBA2294C}"/>
              </a:ext>
            </a:extLst>
          </p:cNvPr>
          <p:cNvSpPr>
            <a:spLocks noGrp="1"/>
          </p:cNvSpPr>
          <p:nvPr>
            <p:ph type="sldNum" sz="quarter" idx="4"/>
          </p:nvPr>
        </p:nvSpPr>
        <p:spPr>
          <a:xfrm>
            <a:off x="838200" y="6317486"/>
            <a:ext cx="2743200" cy="172523"/>
          </a:xfrm>
          <a:prstGeom prst="rect">
            <a:avLst/>
          </a:prstGeom>
          <a:noFill/>
        </p:spPr>
        <p:txBody>
          <a:bodyPr vert="horz" lIns="91440" tIns="45720" rIns="91440" bIns="45720" rtlCol="0" anchor="ctr"/>
          <a:lstStyle>
            <a:lvl1pPr algn="r">
              <a:defRPr sz="1200">
                <a:solidFill>
                  <a:schemeClr val="bg1"/>
                </a:solidFill>
                <a:latin typeface="+mn-lt"/>
              </a:defRPr>
            </a:lvl1pPr>
          </a:lstStyle>
          <a:p>
            <a:fld id="{287619ED-EDF4-4911-AE12-0291583FD494}" type="slidenum">
              <a:rPr lang="en-IE" smtClean="0"/>
              <a:t>‹#›</a:t>
            </a:fld>
            <a:endParaRPr lang="en-IE"/>
          </a:p>
        </p:txBody>
      </p:sp>
      <p:sp>
        <p:nvSpPr>
          <p:cNvPr id="4" name="Title 1">
            <a:extLst>
              <a:ext uri="{FF2B5EF4-FFF2-40B4-BE49-F238E27FC236}">
                <a16:creationId xmlns:a16="http://schemas.microsoft.com/office/drawing/2014/main" id="{DB290A50-B43D-A2B6-515F-75425256ACB5}"/>
              </a:ext>
            </a:extLst>
          </p:cNvPr>
          <p:cNvSpPr>
            <a:spLocks noGrp="1"/>
          </p:cNvSpPr>
          <p:nvPr>
            <p:ph type="title" hasCustomPrompt="1"/>
          </p:nvPr>
        </p:nvSpPr>
        <p:spPr>
          <a:xfrm>
            <a:off x="838200" y="3040714"/>
            <a:ext cx="10515600" cy="1020337"/>
          </a:xfrm>
          <a:noFill/>
        </p:spPr>
        <p:txBody>
          <a:bodyPr>
            <a:noAutofit/>
          </a:bodyPr>
          <a:lstStyle>
            <a:lvl1pPr>
              <a:defRPr sz="8800">
                <a:solidFill>
                  <a:schemeClr val="bg1"/>
                </a:solidFill>
              </a:defRPr>
            </a:lvl1pPr>
          </a:lstStyle>
          <a:p>
            <a:r>
              <a:rPr lang="en-US"/>
              <a:t>Click to add a title</a:t>
            </a:r>
            <a:endParaRPr lang="en-IE"/>
          </a:p>
        </p:txBody>
      </p:sp>
      <p:sp>
        <p:nvSpPr>
          <p:cNvPr id="15" name="Content Placeholder 14">
            <a:extLst>
              <a:ext uri="{FF2B5EF4-FFF2-40B4-BE49-F238E27FC236}">
                <a16:creationId xmlns:a16="http://schemas.microsoft.com/office/drawing/2014/main" id="{69D02D42-BA7D-84CC-873F-80F08362B35A}"/>
              </a:ext>
            </a:extLst>
          </p:cNvPr>
          <p:cNvSpPr>
            <a:spLocks noGrp="1"/>
          </p:cNvSpPr>
          <p:nvPr>
            <p:ph sz="quarter" idx="11"/>
          </p:nvPr>
        </p:nvSpPr>
        <p:spPr>
          <a:xfrm>
            <a:off x="838200" y="4219575"/>
            <a:ext cx="4929188" cy="611188"/>
          </a:xfrm>
        </p:spPr>
        <p:txBody>
          <a:bodyPr/>
          <a:lstStyle>
            <a:lvl1pPr marL="0" indent="0">
              <a:buNone/>
              <a:defRPr>
                <a:solidFill>
                  <a:schemeClr val="bg1"/>
                </a:solidFill>
              </a:defRPr>
            </a:lvl1pPr>
          </a:lstStyle>
          <a:p>
            <a:pPr lvl="0"/>
            <a:r>
              <a:rPr lang="en-US"/>
              <a:t>Click to edit Master text styles</a:t>
            </a:r>
          </a:p>
        </p:txBody>
      </p:sp>
      <p:sp>
        <p:nvSpPr>
          <p:cNvPr id="11" name="Content Placeholder 2">
            <a:extLst>
              <a:ext uri="{FF2B5EF4-FFF2-40B4-BE49-F238E27FC236}">
                <a16:creationId xmlns:a16="http://schemas.microsoft.com/office/drawing/2014/main" id="{C600E4EF-7051-9AAC-2C78-0958FBC514BC}"/>
              </a:ext>
            </a:extLst>
          </p:cNvPr>
          <p:cNvSpPr>
            <a:spLocks noGrp="1"/>
          </p:cNvSpPr>
          <p:nvPr>
            <p:ph sz="half" idx="10"/>
          </p:nvPr>
        </p:nvSpPr>
        <p:spPr>
          <a:xfrm>
            <a:off x="838199" y="5243158"/>
            <a:ext cx="3176847" cy="304616"/>
          </a:xfrm>
          <a:solidFill>
            <a:schemeClr val="accent5"/>
          </a:solidFill>
          <a:ln w="12700" cap="rnd">
            <a:noFill/>
            <a:round/>
          </a:ln>
        </p:spPr>
        <p:style>
          <a:lnRef idx="2">
            <a:schemeClr val="accent1"/>
          </a:lnRef>
          <a:fillRef idx="1">
            <a:schemeClr val="lt1"/>
          </a:fillRef>
          <a:effectRef idx="0">
            <a:schemeClr val="accent1"/>
          </a:effectRef>
          <a:fontRef idx="minor">
            <a:schemeClr val="dk1"/>
          </a:fontRef>
        </p:style>
        <p:txBody>
          <a:bodyPr anchor="ctr">
            <a:noAutofit/>
          </a:bodyPr>
          <a:lstStyle>
            <a:lvl1pPr marL="0" indent="0">
              <a:buNone/>
              <a:defRPr sz="1600" b="0" i="1">
                <a:solidFill>
                  <a:schemeClr val="tx2"/>
                </a:solidFill>
              </a:defRPr>
            </a:lvl1pPr>
          </a:lstStyle>
          <a:p>
            <a:pPr lvl="0"/>
            <a:r>
              <a:rPr lang="en-US"/>
              <a:t>Click to edit Master text styles</a:t>
            </a:r>
          </a:p>
        </p:txBody>
      </p:sp>
      <p:pic>
        <p:nvPicPr>
          <p:cNvPr id="3" name="Picture 2" descr="European Commission">
            <a:extLst>
              <a:ext uri="{FF2B5EF4-FFF2-40B4-BE49-F238E27FC236}">
                <a16:creationId xmlns:a16="http://schemas.microsoft.com/office/drawing/2014/main" id="{85D80D5D-B11B-B8B1-1D33-81E7377D5953}"/>
              </a:ext>
              <a:ext uri="{C183D7F6-B498-43B3-948B-1728B52AA6E4}">
                <adec:decorative xmlns:adec="http://schemas.microsoft.com/office/drawing/2017/decorative" val="0"/>
              </a:ext>
            </a:extLst>
          </p:cNvPr>
          <p:cNvPicPr/>
          <p:nvPr/>
        </p:nvPicPr>
        <p:blipFill>
          <a:blip r:embed="rId2" cstate="print">
            <a:extLst>
              <a:ext uri="{28A0092B-C50C-407E-A947-70E740481C1C}">
                <a14:useLocalDpi xmlns:a14="http://schemas.microsoft.com/office/drawing/2010/main"/>
              </a:ext>
            </a:extLst>
          </a:blip>
          <a:stretch>
            <a:fillRect/>
          </a:stretch>
        </p:blipFill>
        <p:spPr>
          <a:xfrm>
            <a:off x="9463383" y="5738784"/>
            <a:ext cx="2544024" cy="941017"/>
          </a:xfrm>
          <a:prstGeom prst="rect">
            <a:avLst/>
          </a:prstGeom>
          <a:noFill/>
        </p:spPr>
      </p:pic>
    </p:spTree>
    <p:extLst>
      <p:ext uri="{BB962C8B-B14F-4D97-AF65-F5344CB8AC3E}">
        <p14:creationId xmlns:p14="http://schemas.microsoft.com/office/powerpoint/2010/main" val="3533622418"/>
      </p:ext>
    </p:extLst>
  </p:cSld>
  <p:clrMapOvr>
    <a:masterClrMapping/>
  </p:clrMapOvr>
  <p:extLst>
    <p:ext uri="{DCECCB84-F9BA-43D5-87BE-67443E8EF086}">
      <p15:sldGuideLst xmlns:p15="http://schemas.microsoft.com/office/powerpoint/2012/main">
        <p15:guide id="3" orient="horz" pos="2160">
          <p15:clr>
            <a:srgbClr val="FBAE40"/>
          </p15:clr>
        </p15:guide>
        <p15:guide id="4"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body text two columns ">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1C58A-AE9F-CB20-353A-B865ECE39A5D}"/>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833F6E74-65E4-088E-A627-F5CBCB9E0FAA}"/>
              </a:ext>
            </a:extLst>
          </p:cNvPr>
          <p:cNvSpPr>
            <a:spLocks noGrp="1"/>
          </p:cNvSpPr>
          <p:nvPr>
            <p:ph sz="half" idx="1"/>
          </p:nvPr>
        </p:nvSpPr>
        <p:spPr>
          <a:xfrm>
            <a:off x="838199" y="1855706"/>
            <a:ext cx="5019675" cy="3271102"/>
          </a:xfrm>
          <a:noFill/>
        </p:spPr>
        <p:txBody>
          <a:bodyPr lIns="144000" tIns="144000" rIns="144000" bIns="144000">
            <a:noAutofit/>
          </a:bodyPr>
          <a:lstStyle>
            <a:lvl1pPr marL="0" indent="0">
              <a:buNone/>
              <a:defRPr sz="2000">
                <a:solidFill>
                  <a:schemeClr val="tx1"/>
                </a:solidFill>
              </a:defRPr>
            </a:lvl1pPr>
          </a:lstStyle>
          <a:p>
            <a:pPr lvl="0"/>
            <a:r>
              <a:rPr lang="en-US"/>
              <a:t>Click to edit Master text styles</a:t>
            </a:r>
          </a:p>
        </p:txBody>
      </p:sp>
      <p:sp>
        <p:nvSpPr>
          <p:cNvPr id="6" name="Content Placeholder 2">
            <a:extLst>
              <a:ext uri="{FF2B5EF4-FFF2-40B4-BE49-F238E27FC236}">
                <a16:creationId xmlns:a16="http://schemas.microsoft.com/office/drawing/2014/main" id="{5F39DED1-43B7-A54B-D3D7-54792E535D26}"/>
              </a:ext>
            </a:extLst>
          </p:cNvPr>
          <p:cNvSpPr>
            <a:spLocks noGrp="1"/>
          </p:cNvSpPr>
          <p:nvPr>
            <p:ph sz="half" idx="10"/>
          </p:nvPr>
        </p:nvSpPr>
        <p:spPr>
          <a:xfrm>
            <a:off x="6334125" y="1855706"/>
            <a:ext cx="5019675" cy="3271102"/>
          </a:xfrm>
          <a:noFill/>
        </p:spPr>
        <p:txBody>
          <a:bodyPr lIns="144000" tIns="144000" rIns="144000" bIns="144000">
            <a:noAutofit/>
          </a:bodyPr>
          <a:lstStyle>
            <a:lvl1pPr marL="0" indent="0">
              <a:buNone/>
              <a:defRPr sz="2000">
                <a:solidFill>
                  <a:schemeClr val="tx1"/>
                </a:solidFill>
              </a:defRPr>
            </a:lvl1pPr>
          </a:lstStyle>
          <a:p>
            <a:pPr lvl="0"/>
            <a:r>
              <a:rPr lang="en-US"/>
              <a:t>Click to edit Master text styles</a:t>
            </a:r>
          </a:p>
        </p:txBody>
      </p:sp>
      <p:sp>
        <p:nvSpPr>
          <p:cNvPr id="4" name="Slide Number Placeholder 5">
            <a:extLst>
              <a:ext uri="{FF2B5EF4-FFF2-40B4-BE49-F238E27FC236}">
                <a16:creationId xmlns:a16="http://schemas.microsoft.com/office/drawing/2014/main" id="{B9416748-3994-A02A-B7BD-AC8272883D95}"/>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tx1"/>
                </a:solidFill>
                <a:latin typeface="+mn-lt"/>
              </a:defRPr>
            </a:lvl1pPr>
          </a:lstStyle>
          <a:p>
            <a:fld id="{287619ED-EDF4-4911-AE12-0291583FD494}" type="slidenum">
              <a:rPr lang="en-IE" smtClean="0"/>
              <a:t>‹#›</a:t>
            </a:fld>
            <a:endParaRPr lang="en-IE"/>
          </a:p>
        </p:txBody>
      </p:sp>
      <p:sp>
        <p:nvSpPr>
          <p:cNvPr id="7" name="Footer Placeholder 8">
            <a:extLst>
              <a:ext uri="{FF2B5EF4-FFF2-40B4-BE49-F238E27FC236}">
                <a16:creationId xmlns:a16="http://schemas.microsoft.com/office/drawing/2014/main" id="{6A56761B-AC86-49AF-4B3B-2CCCDB7A47B8}"/>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22949672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body text two columns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1C58A-AE9F-CB20-353A-B865ECE39A5D}"/>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833F6E74-65E4-088E-A627-F5CBCB9E0FAA}"/>
              </a:ext>
            </a:extLst>
          </p:cNvPr>
          <p:cNvSpPr>
            <a:spLocks noGrp="1"/>
          </p:cNvSpPr>
          <p:nvPr>
            <p:ph sz="half" idx="1"/>
          </p:nvPr>
        </p:nvSpPr>
        <p:spPr>
          <a:xfrm>
            <a:off x="838199" y="1855706"/>
            <a:ext cx="5019675" cy="3271102"/>
          </a:xfrm>
          <a:solidFill>
            <a:schemeClr val="tx2"/>
          </a:solidFill>
        </p:spPr>
        <p:txBody>
          <a:bodyPr lIns="144000" tIns="144000" rIns="144000" bIns="144000">
            <a:noAutofit/>
          </a:bodyPr>
          <a:lstStyle>
            <a:lvl1pPr marL="0" indent="0">
              <a:buNone/>
              <a:defRPr sz="2000">
                <a:solidFill>
                  <a:schemeClr val="bg1"/>
                </a:solidFill>
              </a:defRPr>
            </a:lvl1pPr>
          </a:lstStyle>
          <a:p>
            <a:pPr lvl="0"/>
            <a:r>
              <a:rPr lang="en-US"/>
              <a:t>Click to edit Master text styles</a:t>
            </a:r>
          </a:p>
        </p:txBody>
      </p:sp>
      <p:sp>
        <p:nvSpPr>
          <p:cNvPr id="5" name="Content Placeholder 2">
            <a:extLst>
              <a:ext uri="{FF2B5EF4-FFF2-40B4-BE49-F238E27FC236}">
                <a16:creationId xmlns:a16="http://schemas.microsoft.com/office/drawing/2014/main" id="{DC0E4D59-AF6A-8993-094A-5A4FED57EA37}"/>
              </a:ext>
            </a:extLst>
          </p:cNvPr>
          <p:cNvSpPr>
            <a:spLocks noGrp="1"/>
          </p:cNvSpPr>
          <p:nvPr>
            <p:ph sz="half" idx="10"/>
          </p:nvPr>
        </p:nvSpPr>
        <p:spPr>
          <a:xfrm>
            <a:off x="6334125" y="1855706"/>
            <a:ext cx="5019675" cy="3271102"/>
          </a:xfrm>
          <a:solidFill>
            <a:schemeClr val="tx2"/>
          </a:solidFill>
        </p:spPr>
        <p:txBody>
          <a:bodyPr lIns="144000" tIns="144000" rIns="144000" bIns="144000">
            <a:noAutofit/>
          </a:bodyPr>
          <a:lstStyle>
            <a:lvl1pPr marL="0" indent="0">
              <a:buNone/>
              <a:defRPr sz="2000">
                <a:solidFill>
                  <a:schemeClr val="bg1"/>
                </a:solidFill>
              </a:defRPr>
            </a:lvl1pPr>
          </a:lstStyle>
          <a:p>
            <a:pPr lvl="0"/>
            <a:r>
              <a:rPr lang="en-US"/>
              <a:t>Click to edit Master text styles</a:t>
            </a:r>
          </a:p>
        </p:txBody>
      </p:sp>
      <p:sp>
        <p:nvSpPr>
          <p:cNvPr id="4" name="Slide Number Placeholder 5">
            <a:extLst>
              <a:ext uri="{FF2B5EF4-FFF2-40B4-BE49-F238E27FC236}">
                <a16:creationId xmlns:a16="http://schemas.microsoft.com/office/drawing/2014/main" id="{8C3588F2-1E00-50BC-0820-CB663EE9719E}"/>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tx1"/>
                </a:solidFill>
                <a:latin typeface="+mn-lt"/>
              </a:defRPr>
            </a:lvl1pPr>
          </a:lstStyle>
          <a:p>
            <a:fld id="{287619ED-EDF4-4911-AE12-0291583FD494}" type="slidenum">
              <a:rPr lang="en-IE" smtClean="0"/>
              <a:t>‹#›</a:t>
            </a:fld>
            <a:endParaRPr lang="en-IE"/>
          </a:p>
        </p:txBody>
      </p:sp>
      <p:sp>
        <p:nvSpPr>
          <p:cNvPr id="7" name="Footer Placeholder 8">
            <a:extLst>
              <a:ext uri="{FF2B5EF4-FFF2-40B4-BE49-F238E27FC236}">
                <a16:creationId xmlns:a16="http://schemas.microsoft.com/office/drawing/2014/main" id="{7575C568-2951-1529-11F7-C12F1B067788}"/>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38964329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and body text two columns with subtitle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1C58A-AE9F-CB20-353A-B865ECE39A5D}"/>
              </a:ext>
            </a:extLst>
          </p:cNvPr>
          <p:cNvSpPr>
            <a:spLocks noGrp="1"/>
          </p:cNvSpPr>
          <p:nvPr>
            <p:ph type="title"/>
          </p:nvPr>
        </p:nvSpPr>
        <p:spPr/>
        <p:txBody>
          <a:bodyPr/>
          <a:lstStyle/>
          <a:p>
            <a:r>
              <a:rPr lang="en-US"/>
              <a:t>Click to edit Master title style</a:t>
            </a:r>
            <a:endParaRPr lang="en-IE"/>
          </a:p>
        </p:txBody>
      </p:sp>
      <p:sp>
        <p:nvSpPr>
          <p:cNvPr id="4" name="Content Placeholder 2">
            <a:extLst>
              <a:ext uri="{FF2B5EF4-FFF2-40B4-BE49-F238E27FC236}">
                <a16:creationId xmlns:a16="http://schemas.microsoft.com/office/drawing/2014/main" id="{E0920A60-FD35-93DC-D952-15BAEF0C0BB5}"/>
              </a:ext>
            </a:extLst>
          </p:cNvPr>
          <p:cNvSpPr>
            <a:spLocks noGrp="1"/>
          </p:cNvSpPr>
          <p:nvPr>
            <p:ph sz="half" idx="15" hasCustomPrompt="1"/>
          </p:nvPr>
        </p:nvSpPr>
        <p:spPr>
          <a:xfrm>
            <a:off x="838200" y="2029022"/>
            <a:ext cx="5019674" cy="460375"/>
          </a:xfrm>
          <a:solidFill>
            <a:schemeClr val="tx2"/>
          </a:solidFill>
          <a:ln w="12700" cap="rnd">
            <a:noFill/>
            <a:round/>
          </a:ln>
        </p:spPr>
        <p:style>
          <a:lnRef idx="2">
            <a:schemeClr val="accent1"/>
          </a:lnRef>
          <a:fillRef idx="1">
            <a:schemeClr val="lt1"/>
          </a:fillRef>
          <a:effectRef idx="0">
            <a:schemeClr val="accent1"/>
          </a:effectRef>
          <a:fontRef idx="minor">
            <a:schemeClr val="dk1"/>
          </a:fontRef>
        </p:style>
        <p:txBody>
          <a:bodyPr lIns="72000" tIns="72000" rIns="72000" bIns="72000">
            <a:noAutofit/>
          </a:bodyPr>
          <a:lstStyle>
            <a:lvl1pPr marL="0" indent="0">
              <a:buNone/>
              <a:defRPr sz="2400" b="1">
                <a:solidFill>
                  <a:schemeClr val="bg1"/>
                </a:solidFill>
              </a:defRPr>
            </a:lvl1pPr>
          </a:lstStyle>
          <a:p>
            <a:pPr lvl="0"/>
            <a:r>
              <a:rPr lang="en-US"/>
              <a:t>Click to add subtitle</a:t>
            </a:r>
          </a:p>
        </p:txBody>
      </p:sp>
      <p:sp>
        <p:nvSpPr>
          <p:cNvPr id="3" name="Content Placeholder 2">
            <a:extLst>
              <a:ext uri="{FF2B5EF4-FFF2-40B4-BE49-F238E27FC236}">
                <a16:creationId xmlns:a16="http://schemas.microsoft.com/office/drawing/2014/main" id="{833F6E74-65E4-088E-A627-F5CBCB9E0FAA}"/>
              </a:ext>
            </a:extLst>
          </p:cNvPr>
          <p:cNvSpPr>
            <a:spLocks noGrp="1"/>
          </p:cNvSpPr>
          <p:nvPr>
            <p:ph sz="half" idx="1"/>
          </p:nvPr>
        </p:nvSpPr>
        <p:spPr>
          <a:xfrm>
            <a:off x="838199" y="2724150"/>
            <a:ext cx="5019675" cy="2536008"/>
          </a:xfrm>
          <a:noFill/>
        </p:spPr>
        <p:txBody>
          <a:bodyPr lIns="144000" tIns="144000" rIns="144000" bIns="144000">
            <a:noAutofit/>
          </a:bodyPr>
          <a:lstStyle>
            <a:lvl1pPr marL="0" indent="0">
              <a:buNone/>
              <a:defRPr sz="2000">
                <a:solidFill>
                  <a:schemeClr val="tx1"/>
                </a:solidFill>
              </a:defRPr>
            </a:lvl1pPr>
          </a:lstStyle>
          <a:p>
            <a:pPr lvl="0"/>
            <a:r>
              <a:rPr lang="en-US"/>
              <a:t>Click to edit Master text styles</a:t>
            </a:r>
          </a:p>
        </p:txBody>
      </p:sp>
      <p:sp>
        <p:nvSpPr>
          <p:cNvPr id="7" name="Content Placeholder 2">
            <a:extLst>
              <a:ext uri="{FF2B5EF4-FFF2-40B4-BE49-F238E27FC236}">
                <a16:creationId xmlns:a16="http://schemas.microsoft.com/office/drawing/2014/main" id="{26B8E071-31DF-2C06-04A9-3BC538CDA6CD}"/>
              </a:ext>
            </a:extLst>
          </p:cNvPr>
          <p:cNvSpPr>
            <a:spLocks noGrp="1"/>
          </p:cNvSpPr>
          <p:nvPr>
            <p:ph sz="half" idx="17" hasCustomPrompt="1"/>
          </p:nvPr>
        </p:nvSpPr>
        <p:spPr>
          <a:xfrm>
            <a:off x="6334126" y="2029022"/>
            <a:ext cx="5019674" cy="460375"/>
          </a:xfrm>
          <a:solidFill>
            <a:schemeClr val="tx2"/>
          </a:solidFill>
          <a:ln w="12700" cap="rnd">
            <a:noFill/>
            <a:round/>
          </a:ln>
        </p:spPr>
        <p:style>
          <a:lnRef idx="2">
            <a:schemeClr val="accent1"/>
          </a:lnRef>
          <a:fillRef idx="1">
            <a:schemeClr val="lt1"/>
          </a:fillRef>
          <a:effectRef idx="0">
            <a:schemeClr val="accent1"/>
          </a:effectRef>
          <a:fontRef idx="minor">
            <a:schemeClr val="dk1"/>
          </a:fontRef>
        </p:style>
        <p:txBody>
          <a:bodyPr lIns="72000" tIns="72000" rIns="72000" bIns="72000">
            <a:noAutofit/>
          </a:bodyPr>
          <a:lstStyle>
            <a:lvl1pPr marL="0" indent="0">
              <a:buNone/>
              <a:defRPr sz="2400" b="1">
                <a:solidFill>
                  <a:schemeClr val="bg1"/>
                </a:solidFill>
              </a:defRPr>
            </a:lvl1pPr>
          </a:lstStyle>
          <a:p>
            <a:pPr lvl="0"/>
            <a:r>
              <a:rPr lang="en-US"/>
              <a:t>Click to add subtitle</a:t>
            </a:r>
          </a:p>
        </p:txBody>
      </p:sp>
      <p:sp>
        <p:nvSpPr>
          <p:cNvPr id="5" name="Content Placeholder 2">
            <a:extLst>
              <a:ext uri="{FF2B5EF4-FFF2-40B4-BE49-F238E27FC236}">
                <a16:creationId xmlns:a16="http://schemas.microsoft.com/office/drawing/2014/main" id="{118A63BF-772E-9151-C37F-6751BC1781DA}"/>
              </a:ext>
            </a:extLst>
          </p:cNvPr>
          <p:cNvSpPr>
            <a:spLocks noGrp="1"/>
          </p:cNvSpPr>
          <p:nvPr>
            <p:ph sz="half" idx="16"/>
          </p:nvPr>
        </p:nvSpPr>
        <p:spPr>
          <a:xfrm>
            <a:off x="6334125" y="2724150"/>
            <a:ext cx="5019675" cy="2536008"/>
          </a:xfrm>
          <a:noFill/>
        </p:spPr>
        <p:txBody>
          <a:bodyPr lIns="144000" tIns="144000" rIns="144000" bIns="144000">
            <a:noAutofit/>
          </a:bodyPr>
          <a:lstStyle>
            <a:lvl1pPr marL="0" indent="0">
              <a:buNone/>
              <a:defRPr sz="2000">
                <a:solidFill>
                  <a:schemeClr val="tx1"/>
                </a:solidFill>
              </a:defRPr>
            </a:lvl1pPr>
          </a:lstStyle>
          <a:p>
            <a:pPr lvl="0"/>
            <a:r>
              <a:rPr lang="en-US"/>
              <a:t>Click to edit Master text styles</a:t>
            </a:r>
          </a:p>
        </p:txBody>
      </p:sp>
      <p:sp>
        <p:nvSpPr>
          <p:cNvPr id="6" name="Slide Number Placeholder 5">
            <a:extLst>
              <a:ext uri="{FF2B5EF4-FFF2-40B4-BE49-F238E27FC236}">
                <a16:creationId xmlns:a16="http://schemas.microsoft.com/office/drawing/2014/main" id="{A10AA9BB-29EC-79EA-02CA-8452ADF649A1}"/>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tx1"/>
                </a:solidFill>
                <a:latin typeface="+mn-lt"/>
              </a:defRPr>
            </a:lvl1pPr>
          </a:lstStyle>
          <a:p>
            <a:fld id="{287619ED-EDF4-4911-AE12-0291583FD494}" type="slidenum">
              <a:rPr lang="en-IE" smtClean="0"/>
              <a:t>‹#›</a:t>
            </a:fld>
            <a:endParaRPr lang="en-IE"/>
          </a:p>
        </p:txBody>
      </p:sp>
      <p:sp>
        <p:nvSpPr>
          <p:cNvPr id="9" name="Footer Placeholder 8">
            <a:extLst>
              <a:ext uri="{FF2B5EF4-FFF2-40B4-BE49-F238E27FC236}">
                <a16:creationId xmlns:a16="http://schemas.microsoft.com/office/drawing/2014/main" id="{C1BA1A05-4F7E-D9F9-D094-9C9394F846EC}"/>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11188236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and body text two columns with subtitles blue">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EB8270BF-EE76-A46D-95E0-FB617042099B}"/>
              </a:ext>
            </a:extLst>
          </p:cNvPr>
          <p:cNvSpPr>
            <a:spLocks/>
          </p:cNvSpPr>
          <p:nvPr/>
        </p:nvSpPr>
        <p:spPr>
          <a:xfrm>
            <a:off x="0" y="1487978"/>
            <a:ext cx="12192000" cy="5370022"/>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solidFill>
                <a:schemeClr val="tx2"/>
              </a:solidFill>
            </a:endParaRPr>
          </a:p>
        </p:txBody>
      </p:sp>
      <p:sp>
        <p:nvSpPr>
          <p:cNvPr id="2" name="Title 1">
            <a:extLst>
              <a:ext uri="{FF2B5EF4-FFF2-40B4-BE49-F238E27FC236}">
                <a16:creationId xmlns:a16="http://schemas.microsoft.com/office/drawing/2014/main" id="{85D1C58A-AE9F-CB20-353A-B865ECE39A5D}"/>
              </a:ext>
            </a:extLst>
          </p:cNvPr>
          <p:cNvSpPr>
            <a:spLocks noGrp="1"/>
          </p:cNvSpPr>
          <p:nvPr>
            <p:ph type="title"/>
          </p:nvPr>
        </p:nvSpPr>
        <p:spPr/>
        <p:txBody>
          <a:bodyPr/>
          <a:lstStyle/>
          <a:p>
            <a:r>
              <a:rPr lang="en-US"/>
              <a:t>Click to edit Master title style</a:t>
            </a:r>
            <a:endParaRPr lang="en-IE"/>
          </a:p>
        </p:txBody>
      </p:sp>
      <p:sp>
        <p:nvSpPr>
          <p:cNvPr id="4" name="Content Placeholder 2">
            <a:extLst>
              <a:ext uri="{FF2B5EF4-FFF2-40B4-BE49-F238E27FC236}">
                <a16:creationId xmlns:a16="http://schemas.microsoft.com/office/drawing/2014/main" id="{E0920A60-FD35-93DC-D952-15BAEF0C0BB5}"/>
              </a:ext>
            </a:extLst>
          </p:cNvPr>
          <p:cNvSpPr>
            <a:spLocks noGrp="1"/>
          </p:cNvSpPr>
          <p:nvPr>
            <p:ph sz="half" idx="15" hasCustomPrompt="1"/>
          </p:nvPr>
        </p:nvSpPr>
        <p:spPr>
          <a:xfrm>
            <a:off x="838200" y="2029022"/>
            <a:ext cx="5019674" cy="460375"/>
          </a:xfrm>
          <a:solidFill>
            <a:schemeClr val="accent5"/>
          </a:solidFill>
          <a:ln w="12700" cap="rnd">
            <a:noFill/>
            <a:round/>
          </a:ln>
        </p:spPr>
        <p:style>
          <a:lnRef idx="2">
            <a:schemeClr val="accent1"/>
          </a:lnRef>
          <a:fillRef idx="1">
            <a:schemeClr val="lt1"/>
          </a:fillRef>
          <a:effectRef idx="0">
            <a:schemeClr val="accent1"/>
          </a:effectRef>
          <a:fontRef idx="minor">
            <a:schemeClr val="dk1"/>
          </a:fontRef>
        </p:style>
        <p:txBody>
          <a:bodyPr lIns="72000" tIns="72000" rIns="72000" bIns="72000">
            <a:noAutofit/>
          </a:bodyPr>
          <a:lstStyle>
            <a:lvl1pPr marL="0" indent="0">
              <a:buNone/>
              <a:defRPr sz="2400" b="1">
                <a:solidFill>
                  <a:schemeClr val="tx2"/>
                </a:solidFill>
              </a:defRPr>
            </a:lvl1pPr>
          </a:lstStyle>
          <a:p>
            <a:pPr lvl="0"/>
            <a:r>
              <a:rPr lang="en-US"/>
              <a:t>Click to add subtitle</a:t>
            </a:r>
          </a:p>
        </p:txBody>
      </p:sp>
      <p:sp>
        <p:nvSpPr>
          <p:cNvPr id="3" name="Content Placeholder 2">
            <a:extLst>
              <a:ext uri="{FF2B5EF4-FFF2-40B4-BE49-F238E27FC236}">
                <a16:creationId xmlns:a16="http://schemas.microsoft.com/office/drawing/2014/main" id="{833F6E74-65E4-088E-A627-F5CBCB9E0FAA}"/>
              </a:ext>
            </a:extLst>
          </p:cNvPr>
          <p:cNvSpPr>
            <a:spLocks noGrp="1"/>
          </p:cNvSpPr>
          <p:nvPr>
            <p:ph sz="half" idx="1"/>
          </p:nvPr>
        </p:nvSpPr>
        <p:spPr>
          <a:xfrm>
            <a:off x="838199" y="2724150"/>
            <a:ext cx="5019675" cy="2536008"/>
          </a:xfrm>
          <a:noFill/>
        </p:spPr>
        <p:txBody>
          <a:bodyPr lIns="144000" tIns="144000" rIns="144000" bIns="144000">
            <a:noAutofit/>
          </a:bodyPr>
          <a:lstStyle>
            <a:lvl1pPr marL="0" indent="0">
              <a:buNone/>
              <a:defRPr sz="2000">
                <a:solidFill>
                  <a:schemeClr val="bg1"/>
                </a:solidFill>
              </a:defRPr>
            </a:lvl1pPr>
          </a:lstStyle>
          <a:p>
            <a:pPr lvl="0"/>
            <a:r>
              <a:rPr lang="en-US"/>
              <a:t>Click to edit Master text styles</a:t>
            </a:r>
          </a:p>
        </p:txBody>
      </p:sp>
      <p:sp>
        <p:nvSpPr>
          <p:cNvPr id="7" name="Content Placeholder 2">
            <a:extLst>
              <a:ext uri="{FF2B5EF4-FFF2-40B4-BE49-F238E27FC236}">
                <a16:creationId xmlns:a16="http://schemas.microsoft.com/office/drawing/2014/main" id="{26B8E071-31DF-2C06-04A9-3BC538CDA6CD}"/>
              </a:ext>
            </a:extLst>
          </p:cNvPr>
          <p:cNvSpPr>
            <a:spLocks noGrp="1"/>
          </p:cNvSpPr>
          <p:nvPr>
            <p:ph sz="half" idx="17" hasCustomPrompt="1"/>
          </p:nvPr>
        </p:nvSpPr>
        <p:spPr>
          <a:xfrm>
            <a:off x="6334126" y="2029022"/>
            <a:ext cx="5019674" cy="460375"/>
          </a:xfrm>
          <a:solidFill>
            <a:schemeClr val="accent5"/>
          </a:solidFill>
          <a:ln w="12700" cap="rnd">
            <a:noFill/>
            <a:round/>
          </a:ln>
        </p:spPr>
        <p:style>
          <a:lnRef idx="2">
            <a:schemeClr val="accent1"/>
          </a:lnRef>
          <a:fillRef idx="1">
            <a:schemeClr val="lt1"/>
          </a:fillRef>
          <a:effectRef idx="0">
            <a:schemeClr val="accent1"/>
          </a:effectRef>
          <a:fontRef idx="minor">
            <a:schemeClr val="dk1"/>
          </a:fontRef>
        </p:style>
        <p:txBody>
          <a:bodyPr lIns="72000" tIns="72000" rIns="72000" bIns="72000">
            <a:noAutofit/>
          </a:bodyPr>
          <a:lstStyle>
            <a:lvl1pPr marL="0" indent="0">
              <a:buNone/>
              <a:defRPr sz="2400" b="1">
                <a:solidFill>
                  <a:schemeClr val="tx2"/>
                </a:solidFill>
              </a:defRPr>
            </a:lvl1pPr>
          </a:lstStyle>
          <a:p>
            <a:pPr lvl="0"/>
            <a:r>
              <a:rPr lang="en-US"/>
              <a:t>Click to add subtitle</a:t>
            </a:r>
          </a:p>
        </p:txBody>
      </p:sp>
      <p:sp>
        <p:nvSpPr>
          <p:cNvPr id="5" name="Content Placeholder 2">
            <a:extLst>
              <a:ext uri="{FF2B5EF4-FFF2-40B4-BE49-F238E27FC236}">
                <a16:creationId xmlns:a16="http://schemas.microsoft.com/office/drawing/2014/main" id="{118A63BF-772E-9151-C37F-6751BC1781DA}"/>
              </a:ext>
            </a:extLst>
          </p:cNvPr>
          <p:cNvSpPr>
            <a:spLocks noGrp="1"/>
          </p:cNvSpPr>
          <p:nvPr>
            <p:ph sz="half" idx="16"/>
          </p:nvPr>
        </p:nvSpPr>
        <p:spPr>
          <a:xfrm>
            <a:off x="6334125" y="2724150"/>
            <a:ext cx="5019675" cy="2536008"/>
          </a:xfrm>
          <a:noFill/>
        </p:spPr>
        <p:txBody>
          <a:bodyPr lIns="144000" tIns="144000" rIns="144000" bIns="144000">
            <a:noAutofit/>
          </a:bodyPr>
          <a:lstStyle>
            <a:lvl1pPr marL="0" indent="0">
              <a:buNone/>
              <a:defRPr sz="2000">
                <a:solidFill>
                  <a:schemeClr val="bg1"/>
                </a:solidFill>
              </a:defRPr>
            </a:lvl1pPr>
          </a:lstStyle>
          <a:p>
            <a:pPr lvl="0"/>
            <a:r>
              <a:rPr lang="en-US"/>
              <a:t>Click to edit Master text styles</a:t>
            </a:r>
          </a:p>
        </p:txBody>
      </p:sp>
      <p:pic>
        <p:nvPicPr>
          <p:cNvPr id="10" name="Picture 9" descr="A blue flag with yellow stars and stripes&#10;&#10;Description automatically generated">
            <a:extLst>
              <a:ext uri="{FF2B5EF4-FFF2-40B4-BE49-F238E27FC236}">
                <a16:creationId xmlns:a16="http://schemas.microsoft.com/office/drawing/2014/main" id="{7262511B-BA2E-7984-66D6-B5152DA09D7B}"/>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pic>
        <p:nvPicPr>
          <p:cNvPr id="11" name="Picture 10" descr="A blue flag with yellow stars and stripes&#10;&#10;Description automatically generated">
            <a:extLst>
              <a:ext uri="{FF2B5EF4-FFF2-40B4-BE49-F238E27FC236}">
                <a16:creationId xmlns:a16="http://schemas.microsoft.com/office/drawing/2014/main" id="{DB557BE9-B8DC-E601-A0F8-16CD84F91810}"/>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sp>
        <p:nvSpPr>
          <p:cNvPr id="9" name="Slide Number Placeholder 5">
            <a:extLst>
              <a:ext uri="{FF2B5EF4-FFF2-40B4-BE49-F238E27FC236}">
                <a16:creationId xmlns:a16="http://schemas.microsoft.com/office/drawing/2014/main" id="{BEFAC7B2-2467-A72A-9F8B-CBD0FB0D8C42}"/>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bg1"/>
                </a:solidFill>
                <a:latin typeface="+mn-lt"/>
              </a:defRPr>
            </a:lvl1pPr>
          </a:lstStyle>
          <a:p>
            <a:fld id="{287619ED-EDF4-4911-AE12-0291583FD494}" type="slidenum">
              <a:rPr lang="en-IE" smtClean="0"/>
              <a:t>‹#›</a:t>
            </a:fld>
            <a:endParaRPr lang="en-IE"/>
          </a:p>
        </p:txBody>
      </p:sp>
      <p:sp>
        <p:nvSpPr>
          <p:cNvPr id="12" name="Footer Placeholder 8">
            <a:extLst>
              <a:ext uri="{FF2B5EF4-FFF2-40B4-BE49-F238E27FC236}">
                <a16:creationId xmlns:a16="http://schemas.microsoft.com/office/drawing/2014/main" id="{D838E642-5C12-54DE-94A0-3EDA044A547F}"/>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959474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itle and body text two columns colured backgroun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9ECCFB38-4E5F-126B-A212-3CBD911F9836}"/>
              </a:ext>
            </a:extLst>
          </p:cNvPr>
          <p:cNvSpPr>
            <a:spLocks noGrp="1" noRot="1" noMove="1" noResize="1" noEditPoints="1" noAdjustHandles="1" noChangeArrowheads="1" noChangeShapeType="1"/>
          </p:cNvSpPr>
          <p:nvPr/>
        </p:nvSpPr>
        <p:spPr>
          <a:xfrm>
            <a:off x="0" y="1487978"/>
            <a:ext cx="12192000" cy="5370022"/>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 name="Title 1">
            <a:extLst>
              <a:ext uri="{FF2B5EF4-FFF2-40B4-BE49-F238E27FC236}">
                <a16:creationId xmlns:a16="http://schemas.microsoft.com/office/drawing/2014/main" id="{85D1C58A-AE9F-CB20-353A-B865ECE39A5D}"/>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833F6E74-65E4-088E-A627-F5CBCB9E0FAA}"/>
              </a:ext>
            </a:extLst>
          </p:cNvPr>
          <p:cNvSpPr>
            <a:spLocks noGrp="1"/>
          </p:cNvSpPr>
          <p:nvPr>
            <p:ph sz="half" idx="1"/>
          </p:nvPr>
        </p:nvSpPr>
        <p:spPr>
          <a:xfrm>
            <a:off x="838200" y="2587083"/>
            <a:ext cx="4670502" cy="2899317"/>
          </a:xfrm>
          <a:noFill/>
        </p:spPr>
        <p:txBody>
          <a:bodyPr>
            <a:noAutofit/>
          </a:bodyPr>
          <a:lstStyle>
            <a:lvl1pPr marL="0" indent="0">
              <a:buNone/>
              <a:defRPr sz="2000">
                <a:solidFill>
                  <a:schemeClr val="bg1"/>
                </a:solidFill>
              </a:defRPr>
            </a:lvl1pPr>
          </a:lstStyle>
          <a:p>
            <a:pPr lvl="0"/>
            <a:r>
              <a:rPr lang="en-US"/>
              <a:t>Click to edit Master text styles</a:t>
            </a:r>
          </a:p>
        </p:txBody>
      </p:sp>
      <p:sp>
        <p:nvSpPr>
          <p:cNvPr id="4" name="Content Placeholder 3">
            <a:extLst>
              <a:ext uri="{FF2B5EF4-FFF2-40B4-BE49-F238E27FC236}">
                <a16:creationId xmlns:a16="http://schemas.microsoft.com/office/drawing/2014/main" id="{AE36259F-C7F8-D963-3DFD-92239B4D3FA2}"/>
              </a:ext>
            </a:extLst>
          </p:cNvPr>
          <p:cNvSpPr>
            <a:spLocks noGrp="1"/>
          </p:cNvSpPr>
          <p:nvPr>
            <p:ph sz="half" idx="2"/>
          </p:nvPr>
        </p:nvSpPr>
        <p:spPr>
          <a:xfrm>
            <a:off x="6172200" y="2587083"/>
            <a:ext cx="5181600" cy="2899317"/>
          </a:xfrm>
          <a:noFill/>
        </p:spPr>
        <p:txBody>
          <a:bodyPr>
            <a:noAutofit/>
          </a:bodyPr>
          <a:lstStyle>
            <a:lvl1pPr marL="0" indent="0">
              <a:buNone/>
              <a:defRPr sz="2000">
                <a:solidFill>
                  <a:schemeClr val="bg1"/>
                </a:solidFill>
              </a:defRPr>
            </a:lvl1pPr>
          </a:lstStyle>
          <a:p>
            <a:pPr lvl="0"/>
            <a:r>
              <a:rPr lang="en-US"/>
              <a:t>Click to edit Master text styles</a:t>
            </a:r>
          </a:p>
        </p:txBody>
      </p:sp>
      <p:pic>
        <p:nvPicPr>
          <p:cNvPr id="8" name="Picture 7" descr="A blue flag with yellow stars and stripes&#10;&#10;Description automatically generated">
            <a:extLst>
              <a:ext uri="{FF2B5EF4-FFF2-40B4-BE49-F238E27FC236}">
                <a16:creationId xmlns:a16="http://schemas.microsoft.com/office/drawing/2014/main" id="{02BBC44B-821F-21ED-8464-03E521698175}"/>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pic>
        <p:nvPicPr>
          <p:cNvPr id="9" name="Picture 8" descr="A blue flag with yellow stars and stripes&#10;&#10;Description automatically generated">
            <a:extLst>
              <a:ext uri="{FF2B5EF4-FFF2-40B4-BE49-F238E27FC236}">
                <a16:creationId xmlns:a16="http://schemas.microsoft.com/office/drawing/2014/main" id="{22B46DA4-CDDE-5119-2E5E-AD549E681C9C}"/>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sp>
        <p:nvSpPr>
          <p:cNvPr id="5" name="Slide Number Placeholder 5">
            <a:extLst>
              <a:ext uri="{FF2B5EF4-FFF2-40B4-BE49-F238E27FC236}">
                <a16:creationId xmlns:a16="http://schemas.microsoft.com/office/drawing/2014/main" id="{4A321162-C08B-5D98-4E1F-FE50C321D819}"/>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bg1"/>
                </a:solidFill>
                <a:latin typeface="+mn-lt"/>
              </a:defRPr>
            </a:lvl1pPr>
          </a:lstStyle>
          <a:p>
            <a:fld id="{287619ED-EDF4-4911-AE12-0291583FD494}" type="slidenum">
              <a:rPr lang="en-IE" smtClean="0"/>
              <a:t>‹#›</a:t>
            </a:fld>
            <a:endParaRPr lang="en-IE"/>
          </a:p>
        </p:txBody>
      </p:sp>
      <p:sp>
        <p:nvSpPr>
          <p:cNvPr id="10" name="Footer Placeholder 8">
            <a:extLst>
              <a:ext uri="{FF2B5EF4-FFF2-40B4-BE49-F238E27FC236}">
                <a16:creationId xmlns:a16="http://schemas.microsoft.com/office/drawing/2014/main" id="{75400899-1203-EA20-07C6-EFFB182F41FF}"/>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224072083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itle and body text three columns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1C58A-AE9F-CB20-353A-B865ECE39A5D}"/>
              </a:ext>
            </a:extLst>
          </p:cNvPr>
          <p:cNvSpPr>
            <a:spLocks noGrp="1"/>
          </p:cNvSpPr>
          <p:nvPr>
            <p:ph type="title"/>
          </p:nvPr>
        </p:nvSpPr>
        <p:spPr/>
        <p:txBody>
          <a:bodyPr>
            <a:noAutofit/>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833F6E74-65E4-088E-A627-F5CBCB9E0FAA}"/>
              </a:ext>
            </a:extLst>
          </p:cNvPr>
          <p:cNvSpPr>
            <a:spLocks noGrp="1"/>
          </p:cNvSpPr>
          <p:nvPr>
            <p:ph sz="half" idx="1"/>
          </p:nvPr>
        </p:nvSpPr>
        <p:spPr>
          <a:xfrm>
            <a:off x="838200" y="1989056"/>
            <a:ext cx="3055070" cy="3299381"/>
          </a:xfrm>
          <a:solidFill>
            <a:schemeClr val="tx2"/>
          </a:solidFill>
        </p:spPr>
        <p:txBody>
          <a:bodyPr>
            <a:noAutofit/>
          </a:bodyPr>
          <a:lstStyle>
            <a:lvl1pPr marL="0" indent="0">
              <a:buNone/>
              <a:defRPr sz="2000">
                <a:solidFill>
                  <a:schemeClr val="bg1"/>
                </a:solidFill>
              </a:defRPr>
            </a:lvl1pPr>
          </a:lstStyle>
          <a:p>
            <a:pPr lvl="0"/>
            <a:r>
              <a:rPr lang="en-US"/>
              <a:t>Click to edit Master text styles</a:t>
            </a:r>
          </a:p>
        </p:txBody>
      </p:sp>
      <p:sp>
        <p:nvSpPr>
          <p:cNvPr id="7" name="Content Placeholder 2">
            <a:extLst>
              <a:ext uri="{FF2B5EF4-FFF2-40B4-BE49-F238E27FC236}">
                <a16:creationId xmlns:a16="http://schemas.microsoft.com/office/drawing/2014/main" id="{11A8786C-FCBD-3783-706E-0CBF5B0343E3}"/>
              </a:ext>
            </a:extLst>
          </p:cNvPr>
          <p:cNvSpPr>
            <a:spLocks noGrp="1"/>
          </p:cNvSpPr>
          <p:nvPr>
            <p:ph sz="half" idx="10"/>
          </p:nvPr>
        </p:nvSpPr>
        <p:spPr>
          <a:xfrm>
            <a:off x="4629467" y="1989056"/>
            <a:ext cx="3056400" cy="3299381"/>
          </a:xfrm>
          <a:solidFill>
            <a:schemeClr val="tx2"/>
          </a:solidFill>
        </p:spPr>
        <p:txBody>
          <a:bodyPr>
            <a:noAutofit/>
          </a:bodyPr>
          <a:lstStyle>
            <a:lvl1pPr marL="0" indent="0">
              <a:buNone/>
              <a:defRPr sz="2000">
                <a:solidFill>
                  <a:schemeClr val="bg1"/>
                </a:solidFill>
              </a:defRPr>
            </a:lvl1pPr>
          </a:lstStyle>
          <a:p>
            <a:pPr lvl="0"/>
            <a:r>
              <a:rPr lang="en-US"/>
              <a:t>Click to edit Master text styles</a:t>
            </a:r>
          </a:p>
        </p:txBody>
      </p:sp>
      <p:sp>
        <p:nvSpPr>
          <p:cNvPr id="12" name="Content Placeholder 2">
            <a:extLst>
              <a:ext uri="{FF2B5EF4-FFF2-40B4-BE49-F238E27FC236}">
                <a16:creationId xmlns:a16="http://schemas.microsoft.com/office/drawing/2014/main" id="{F4DC31AC-D39C-A8A3-ED76-D3399E224DE3}"/>
              </a:ext>
            </a:extLst>
          </p:cNvPr>
          <p:cNvSpPr>
            <a:spLocks noGrp="1"/>
          </p:cNvSpPr>
          <p:nvPr>
            <p:ph sz="half" idx="11"/>
          </p:nvPr>
        </p:nvSpPr>
        <p:spPr>
          <a:xfrm>
            <a:off x="8297400" y="1989056"/>
            <a:ext cx="3056400" cy="3299381"/>
          </a:xfrm>
          <a:solidFill>
            <a:schemeClr val="tx2"/>
          </a:solidFill>
        </p:spPr>
        <p:txBody>
          <a:bodyPr>
            <a:noAutofit/>
          </a:bodyPr>
          <a:lstStyle>
            <a:lvl1pPr marL="0" indent="0">
              <a:buNone/>
              <a:defRPr sz="2000">
                <a:solidFill>
                  <a:schemeClr val="bg1"/>
                </a:solidFill>
              </a:defRPr>
            </a:lvl1pPr>
          </a:lstStyle>
          <a:p>
            <a:pPr lvl="0"/>
            <a:r>
              <a:rPr lang="en-US"/>
              <a:t>Click to edit Master text styles</a:t>
            </a:r>
          </a:p>
        </p:txBody>
      </p:sp>
      <p:sp>
        <p:nvSpPr>
          <p:cNvPr id="5" name="Slide Number Placeholder 5">
            <a:extLst>
              <a:ext uri="{FF2B5EF4-FFF2-40B4-BE49-F238E27FC236}">
                <a16:creationId xmlns:a16="http://schemas.microsoft.com/office/drawing/2014/main" id="{6D635DEE-A882-2487-2337-D6BB66A7AF82}"/>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tx1"/>
                </a:solidFill>
                <a:latin typeface="+mn-lt"/>
              </a:defRPr>
            </a:lvl1pPr>
          </a:lstStyle>
          <a:p>
            <a:fld id="{287619ED-EDF4-4911-AE12-0291583FD494}" type="slidenum">
              <a:rPr lang="en-IE" smtClean="0"/>
              <a:t>‹#›</a:t>
            </a:fld>
            <a:endParaRPr lang="en-IE"/>
          </a:p>
        </p:txBody>
      </p:sp>
      <p:sp>
        <p:nvSpPr>
          <p:cNvPr id="6" name="Footer Placeholder 8">
            <a:extLst>
              <a:ext uri="{FF2B5EF4-FFF2-40B4-BE49-F238E27FC236}">
                <a16:creationId xmlns:a16="http://schemas.microsoft.com/office/drawing/2014/main" id="{440D1373-D055-D2EC-8197-171DDBDADDD6}"/>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31019202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Title and body text three columns ">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1C58A-AE9F-CB20-353A-B865ECE39A5D}"/>
              </a:ext>
            </a:extLst>
          </p:cNvPr>
          <p:cNvSpPr>
            <a:spLocks noGrp="1"/>
          </p:cNvSpPr>
          <p:nvPr>
            <p:ph type="title"/>
          </p:nvPr>
        </p:nvSpPr>
        <p:spPr/>
        <p:txBody>
          <a:bodyPr>
            <a:noAutofit/>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833F6E74-65E4-088E-A627-F5CBCB9E0FAA}"/>
              </a:ext>
            </a:extLst>
          </p:cNvPr>
          <p:cNvSpPr>
            <a:spLocks noGrp="1"/>
          </p:cNvSpPr>
          <p:nvPr>
            <p:ph sz="half" idx="1"/>
          </p:nvPr>
        </p:nvSpPr>
        <p:spPr>
          <a:xfrm>
            <a:off x="838200" y="1989056"/>
            <a:ext cx="3055070" cy="3299381"/>
          </a:xfrm>
        </p:spPr>
        <p:txBody>
          <a:bodyPr>
            <a:noAutofit/>
          </a:bodyPr>
          <a:lstStyle>
            <a:lvl1pPr marL="0" indent="0">
              <a:buClr>
                <a:schemeClr val="tx2"/>
              </a:buClr>
              <a:buSzPct val="150000"/>
              <a:buFont typeface="Arial" panose="020B0604020202020204" pitchFamily="34" charset="0"/>
              <a:buNone/>
              <a:defRPr sz="2000">
                <a:solidFill>
                  <a:schemeClr val="tx1"/>
                </a:solidFill>
              </a:defRPr>
            </a:lvl1pPr>
          </a:lstStyle>
          <a:p>
            <a:pPr lvl="0"/>
            <a:r>
              <a:rPr lang="en-US"/>
              <a:t>Click to edit Master text styles</a:t>
            </a:r>
          </a:p>
        </p:txBody>
      </p:sp>
      <p:sp>
        <p:nvSpPr>
          <p:cNvPr id="4" name="Content Placeholder 2">
            <a:extLst>
              <a:ext uri="{FF2B5EF4-FFF2-40B4-BE49-F238E27FC236}">
                <a16:creationId xmlns:a16="http://schemas.microsoft.com/office/drawing/2014/main" id="{AFF39438-760E-ED2B-8243-319A5EF04778}"/>
              </a:ext>
            </a:extLst>
          </p:cNvPr>
          <p:cNvSpPr>
            <a:spLocks noGrp="1"/>
          </p:cNvSpPr>
          <p:nvPr>
            <p:ph sz="half" idx="10"/>
          </p:nvPr>
        </p:nvSpPr>
        <p:spPr>
          <a:xfrm>
            <a:off x="4568465" y="1989055"/>
            <a:ext cx="3055070" cy="3299381"/>
          </a:xfrm>
        </p:spPr>
        <p:txBody>
          <a:bodyPr>
            <a:noAutofit/>
          </a:bodyPr>
          <a:lstStyle>
            <a:lvl1pPr marL="0" indent="0">
              <a:buClr>
                <a:schemeClr val="tx2"/>
              </a:buClr>
              <a:buSzPct val="150000"/>
              <a:buFont typeface="Arial" panose="020B0604020202020204" pitchFamily="34" charset="0"/>
              <a:buNone/>
              <a:defRPr sz="2000">
                <a:solidFill>
                  <a:schemeClr val="tx1"/>
                </a:solidFill>
              </a:defRPr>
            </a:lvl1pPr>
          </a:lstStyle>
          <a:p>
            <a:pPr lvl="0"/>
            <a:r>
              <a:rPr lang="en-US"/>
              <a:t>Click to edit Master text styles</a:t>
            </a:r>
          </a:p>
        </p:txBody>
      </p:sp>
      <p:sp>
        <p:nvSpPr>
          <p:cNvPr id="6" name="Slide Number Placeholder 5">
            <a:extLst>
              <a:ext uri="{FF2B5EF4-FFF2-40B4-BE49-F238E27FC236}">
                <a16:creationId xmlns:a16="http://schemas.microsoft.com/office/drawing/2014/main" id="{B6FA7DAD-79FF-9241-7523-B9F28613FBC3}"/>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tx1"/>
                </a:solidFill>
                <a:latin typeface="+mn-lt"/>
              </a:defRPr>
            </a:lvl1pPr>
          </a:lstStyle>
          <a:p>
            <a:fld id="{287619ED-EDF4-4911-AE12-0291583FD494}" type="slidenum">
              <a:rPr lang="en-IE" smtClean="0"/>
              <a:t>‹#›</a:t>
            </a:fld>
            <a:endParaRPr lang="en-IE"/>
          </a:p>
        </p:txBody>
      </p:sp>
      <p:sp>
        <p:nvSpPr>
          <p:cNvPr id="5" name="Content Placeholder 2">
            <a:extLst>
              <a:ext uri="{FF2B5EF4-FFF2-40B4-BE49-F238E27FC236}">
                <a16:creationId xmlns:a16="http://schemas.microsoft.com/office/drawing/2014/main" id="{C2284C9D-0459-8584-A6B3-FFE83837141D}"/>
              </a:ext>
            </a:extLst>
          </p:cNvPr>
          <p:cNvSpPr>
            <a:spLocks noGrp="1"/>
          </p:cNvSpPr>
          <p:nvPr>
            <p:ph sz="half" idx="11"/>
          </p:nvPr>
        </p:nvSpPr>
        <p:spPr>
          <a:xfrm>
            <a:off x="8298730" y="1989055"/>
            <a:ext cx="3055070" cy="3299381"/>
          </a:xfrm>
        </p:spPr>
        <p:txBody>
          <a:bodyPr>
            <a:noAutofit/>
          </a:bodyPr>
          <a:lstStyle>
            <a:lvl1pPr marL="0" indent="0">
              <a:buClr>
                <a:schemeClr val="tx2"/>
              </a:buClr>
              <a:buSzPct val="150000"/>
              <a:buFont typeface="Arial" panose="020B0604020202020204" pitchFamily="34" charset="0"/>
              <a:buNone/>
              <a:defRPr sz="2000">
                <a:solidFill>
                  <a:schemeClr val="tx1"/>
                </a:solidFill>
              </a:defRPr>
            </a:lvl1pPr>
          </a:lstStyle>
          <a:p>
            <a:pPr lvl="0"/>
            <a:r>
              <a:rPr lang="en-US"/>
              <a:t>Click to edit Master text styles</a:t>
            </a:r>
          </a:p>
        </p:txBody>
      </p:sp>
      <p:sp>
        <p:nvSpPr>
          <p:cNvPr id="8" name="Footer Placeholder 8">
            <a:extLst>
              <a:ext uri="{FF2B5EF4-FFF2-40B4-BE49-F238E27FC236}">
                <a16:creationId xmlns:a16="http://schemas.microsoft.com/office/drawing/2014/main" id="{9454014D-FC40-DABB-5F97-62E05A376F6A}"/>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250350897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Title and body text three columns with subtitle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1C58A-AE9F-CB20-353A-B865ECE39A5D}"/>
              </a:ext>
            </a:extLst>
          </p:cNvPr>
          <p:cNvSpPr>
            <a:spLocks noGrp="1"/>
          </p:cNvSpPr>
          <p:nvPr>
            <p:ph type="title"/>
          </p:nvPr>
        </p:nvSpPr>
        <p:spPr/>
        <p:txBody>
          <a:bodyPr>
            <a:noAutofit/>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389E2655-E9DF-246B-F4FD-D62B2B37A4B3}"/>
              </a:ext>
            </a:extLst>
          </p:cNvPr>
          <p:cNvSpPr>
            <a:spLocks noGrp="1"/>
          </p:cNvSpPr>
          <p:nvPr>
            <p:ph sz="half" idx="15" hasCustomPrompt="1"/>
          </p:nvPr>
        </p:nvSpPr>
        <p:spPr>
          <a:xfrm>
            <a:off x="838200" y="2029022"/>
            <a:ext cx="3045644" cy="460375"/>
          </a:xfrm>
          <a:solidFill>
            <a:schemeClr val="tx2"/>
          </a:solidFill>
          <a:ln w="12700" cap="rnd">
            <a:noFill/>
            <a:round/>
          </a:ln>
        </p:spPr>
        <p:style>
          <a:lnRef idx="2">
            <a:schemeClr val="accent1"/>
          </a:lnRef>
          <a:fillRef idx="1">
            <a:schemeClr val="lt1"/>
          </a:fillRef>
          <a:effectRef idx="0">
            <a:schemeClr val="accent1"/>
          </a:effectRef>
          <a:fontRef idx="minor">
            <a:schemeClr val="dk1"/>
          </a:fontRef>
        </p:style>
        <p:txBody>
          <a:bodyPr lIns="72000" tIns="72000" rIns="72000" bIns="72000">
            <a:noAutofit/>
          </a:bodyPr>
          <a:lstStyle>
            <a:lvl1pPr marL="0" indent="0">
              <a:buNone/>
              <a:defRPr sz="2400" b="1">
                <a:solidFill>
                  <a:schemeClr val="bg1"/>
                </a:solidFill>
              </a:defRPr>
            </a:lvl1pPr>
          </a:lstStyle>
          <a:p>
            <a:pPr lvl="0"/>
            <a:r>
              <a:rPr lang="en-US"/>
              <a:t>Click to add subtitle</a:t>
            </a:r>
          </a:p>
        </p:txBody>
      </p:sp>
      <p:sp>
        <p:nvSpPr>
          <p:cNvPr id="14" name="Content Placeholder 2">
            <a:extLst>
              <a:ext uri="{FF2B5EF4-FFF2-40B4-BE49-F238E27FC236}">
                <a16:creationId xmlns:a16="http://schemas.microsoft.com/office/drawing/2014/main" id="{A1C7A71E-B4AA-350C-C619-6CD926C5FB05}"/>
              </a:ext>
            </a:extLst>
          </p:cNvPr>
          <p:cNvSpPr>
            <a:spLocks noGrp="1"/>
          </p:cNvSpPr>
          <p:nvPr>
            <p:ph sz="half" idx="1"/>
          </p:nvPr>
        </p:nvSpPr>
        <p:spPr>
          <a:xfrm>
            <a:off x="838200" y="2690199"/>
            <a:ext cx="3045644" cy="2598238"/>
          </a:xfrm>
        </p:spPr>
        <p:txBody>
          <a:bodyPr>
            <a:noAutofit/>
          </a:bodyPr>
          <a:lstStyle>
            <a:lvl1pPr marL="0" indent="0">
              <a:buNone/>
              <a:defRPr sz="2000">
                <a:solidFill>
                  <a:schemeClr val="tx1"/>
                </a:solidFill>
              </a:defRPr>
            </a:lvl1pPr>
          </a:lstStyle>
          <a:p>
            <a:pPr lvl="0"/>
            <a:r>
              <a:rPr lang="en-US"/>
              <a:t>Click to edit Master text styles</a:t>
            </a:r>
          </a:p>
        </p:txBody>
      </p:sp>
      <p:sp>
        <p:nvSpPr>
          <p:cNvPr id="4" name="Content Placeholder 2">
            <a:extLst>
              <a:ext uri="{FF2B5EF4-FFF2-40B4-BE49-F238E27FC236}">
                <a16:creationId xmlns:a16="http://schemas.microsoft.com/office/drawing/2014/main" id="{0B64B145-4048-55E1-B2E9-6B27CC0E5870}"/>
              </a:ext>
            </a:extLst>
          </p:cNvPr>
          <p:cNvSpPr>
            <a:spLocks noGrp="1"/>
          </p:cNvSpPr>
          <p:nvPr>
            <p:ph sz="half" idx="16" hasCustomPrompt="1"/>
          </p:nvPr>
        </p:nvSpPr>
        <p:spPr>
          <a:xfrm>
            <a:off x="4586925" y="2010169"/>
            <a:ext cx="3132055" cy="460375"/>
          </a:xfrm>
          <a:solidFill>
            <a:schemeClr val="tx2"/>
          </a:solidFill>
          <a:ln w="12700" cap="rnd">
            <a:noFill/>
            <a:round/>
          </a:ln>
        </p:spPr>
        <p:style>
          <a:lnRef idx="2">
            <a:schemeClr val="accent1"/>
          </a:lnRef>
          <a:fillRef idx="1">
            <a:schemeClr val="lt1"/>
          </a:fillRef>
          <a:effectRef idx="0">
            <a:schemeClr val="accent1"/>
          </a:effectRef>
          <a:fontRef idx="minor">
            <a:schemeClr val="dk1"/>
          </a:fontRef>
        </p:style>
        <p:txBody>
          <a:bodyPr lIns="72000" tIns="72000" rIns="72000" bIns="72000">
            <a:noAutofit/>
          </a:bodyPr>
          <a:lstStyle>
            <a:lvl1pPr marL="0" indent="0">
              <a:buNone/>
              <a:defRPr sz="2400" b="1">
                <a:solidFill>
                  <a:schemeClr val="bg1"/>
                </a:solidFill>
              </a:defRPr>
            </a:lvl1pPr>
          </a:lstStyle>
          <a:p>
            <a:pPr lvl="0"/>
            <a:r>
              <a:rPr lang="en-US"/>
              <a:t>Click to add subtitle</a:t>
            </a:r>
          </a:p>
        </p:txBody>
      </p:sp>
      <p:sp>
        <p:nvSpPr>
          <p:cNvPr id="16" name="Content Placeholder 2">
            <a:extLst>
              <a:ext uri="{FF2B5EF4-FFF2-40B4-BE49-F238E27FC236}">
                <a16:creationId xmlns:a16="http://schemas.microsoft.com/office/drawing/2014/main" id="{56044468-6F92-BCD9-357B-E33281665606}"/>
              </a:ext>
            </a:extLst>
          </p:cNvPr>
          <p:cNvSpPr>
            <a:spLocks noGrp="1"/>
          </p:cNvSpPr>
          <p:nvPr>
            <p:ph sz="half" idx="10"/>
          </p:nvPr>
        </p:nvSpPr>
        <p:spPr>
          <a:xfrm>
            <a:off x="4586926" y="2690199"/>
            <a:ext cx="3132055" cy="2598238"/>
          </a:xfrm>
        </p:spPr>
        <p:txBody>
          <a:bodyPr>
            <a:noAutofit/>
          </a:bodyPr>
          <a:lstStyle>
            <a:lvl1pPr marL="0" indent="0">
              <a:buNone/>
              <a:defRPr sz="2000">
                <a:solidFill>
                  <a:schemeClr val="tx1"/>
                </a:solidFill>
              </a:defRPr>
            </a:lvl1pPr>
          </a:lstStyle>
          <a:p>
            <a:pPr lvl="0"/>
            <a:r>
              <a:rPr lang="en-US"/>
              <a:t>Click to edit Master text styles</a:t>
            </a:r>
          </a:p>
        </p:txBody>
      </p:sp>
      <p:sp>
        <p:nvSpPr>
          <p:cNvPr id="5" name="Content Placeholder 2">
            <a:extLst>
              <a:ext uri="{FF2B5EF4-FFF2-40B4-BE49-F238E27FC236}">
                <a16:creationId xmlns:a16="http://schemas.microsoft.com/office/drawing/2014/main" id="{AE2839C1-28EB-C84A-8FE0-1EB86DE1BDEE}"/>
              </a:ext>
            </a:extLst>
          </p:cNvPr>
          <p:cNvSpPr>
            <a:spLocks noGrp="1"/>
          </p:cNvSpPr>
          <p:nvPr>
            <p:ph sz="half" idx="17" hasCustomPrompt="1"/>
          </p:nvPr>
        </p:nvSpPr>
        <p:spPr>
          <a:xfrm>
            <a:off x="8422064" y="2029022"/>
            <a:ext cx="3045644" cy="460375"/>
          </a:xfrm>
          <a:solidFill>
            <a:schemeClr val="tx2"/>
          </a:solidFill>
          <a:ln w="12700" cap="rnd">
            <a:noFill/>
            <a:round/>
          </a:ln>
        </p:spPr>
        <p:style>
          <a:lnRef idx="2">
            <a:schemeClr val="accent1"/>
          </a:lnRef>
          <a:fillRef idx="1">
            <a:schemeClr val="lt1"/>
          </a:fillRef>
          <a:effectRef idx="0">
            <a:schemeClr val="accent1"/>
          </a:effectRef>
          <a:fontRef idx="minor">
            <a:schemeClr val="dk1"/>
          </a:fontRef>
        </p:style>
        <p:txBody>
          <a:bodyPr lIns="72000" tIns="72000" rIns="72000" bIns="72000">
            <a:noAutofit/>
          </a:bodyPr>
          <a:lstStyle>
            <a:lvl1pPr marL="0" indent="0">
              <a:buNone/>
              <a:defRPr sz="2400" b="1">
                <a:solidFill>
                  <a:schemeClr val="bg1"/>
                </a:solidFill>
              </a:defRPr>
            </a:lvl1pPr>
          </a:lstStyle>
          <a:p>
            <a:pPr lvl="0"/>
            <a:r>
              <a:rPr lang="en-US"/>
              <a:t>Click to add subtitle</a:t>
            </a:r>
          </a:p>
        </p:txBody>
      </p:sp>
      <p:sp>
        <p:nvSpPr>
          <p:cNvPr id="18" name="Content Placeholder 2">
            <a:extLst>
              <a:ext uri="{FF2B5EF4-FFF2-40B4-BE49-F238E27FC236}">
                <a16:creationId xmlns:a16="http://schemas.microsoft.com/office/drawing/2014/main" id="{A1E8E11D-2B2A-C5C5-EFFC-16D798510576}"/>
              </a:ext>
            </a:extLst>
          </p:cNvPr>
          <p:cNvSpPr>
            <a:spLocks noGrp="1"/>
          </p:cNvSpPr>
          <p:nvPr>
            <p:ph sz="half" idx="11"/>
          </p:nvPr>
        </p:nvSpPr>
        <p:spPr>
          <a:xfrm>
            <a:off x="8422064" y="2690199"/>
            <a:ext cx="3045644" cy="2598238"/>
          </a:xfrm>
        </p:spPr>
        <p:txBody>
          <a:bodyPr>
            <a:noAutofit/>
          </a:bodyPr>
          <a:lstStyle>
            <a:lvl1pPr>
              <a:defRPr sz="2000">
                <a:solidFill>
                  <a:schemeClr val="tx1"/>
                </a:solidFill>
              </a:defRPr>
            </a:lvl1pPr>
          </a:lstStyle>
          <a:p>
            <a:pPr marL="0" marR="0" lvl="0" indent="0" algn="l" defTabSz="914400" rtl="0" eaLnBrk="1" fontAlgn="auto" latinLnBrk="0" hangingPunct="1">
              <a:lnSpc>
                <a:spcPct val="90000"/>
              </a:lnSpc>
              <a:spcBef>
                <a:spcPts val="1000"/>
              </a:spcBef>
              <a:spcAft>
                <a:spcPts val="0"/>
              </a:spcAft>
              <a:buClrTx/>
              <a:buSzTx/>
              <a:buFontTx/>
              <a:buNone/>
              <a:tabLst/>
              <a:defRPr/>
            </a:pPr>
            <a:r>
              <a:rPr lang="en-US"/>
              <a:t>Click to edit Master text styles</a:t>
            </a:r>
          </a:p>
        </p:txBody>
      </p:sp>
      <p:sp>
        <p:nvSpPr>
          <p:cNvPr id="7" name="Slide Number Placeholder 5">
            <a:extLst>
              <a:ext uri="{FF2B5EF4-FFF2-40B4-BE49-F238E27FC236}">
                <a16:creationId xmlns:a16="http://schemas.microsoft.com/office/drawing/2014/main" id="{62761D88-1D18-A805-8D96-5BEBFEFE219D}"/>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tx1"/>
                </a:solidFill>
                <a:latin typeface="+mn-lt"/>
              </a:defRPr>
            </a:lvl1pPr>
          </a:lstStyle>
          <a:p>
            <a:fld id="{287619ED-EDF4-4911-AE12-0291583FD494}" type="slidenum">
              <a:rPr lang="en-IE" smtClean="0"/>
              <a:t>‹#›</a:t>
            </a:fld>
            <a:endParaRPr lang="en-IE"/>
          </a:p>
        </p:txBody>
      </p:sp>
      <p:sp>
        <p:nvSpPr>
          <p:cNvPr id="8" name="Footer Placeholder 8">
            <a:extLst>
              <a:ext uri="{FF2B5EF4-FFF2-40B4-BE49-F238E27FC236}">
                <a16:creationId xmlns:a16="http://schemas.microsoft.com/office/drawing/2014/main" id="{C4BB2291-2147-D1C0-AB46-6D3DE9C2DA5F}"/>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486672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Body text and image coloured background">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0F1C0-2CE9-2640-8D54-464A0BF69C2C}"/>
              </a:ext>
            </a:extLst>
          </p:cNvPr>
          <p:cNvSpPr>
            <a:spLocks noGrp="1"/>
          </p:cNvSpPr>
          <p:nvPr>
            <p:ph type="title"/>
          </p:nvPr>
        </p:nvSpPr>
        <p:spPr>
          <a:xfrm>
            <a:off x="838200" y="365126"/>
            <a:ext cx="10515602" cy="816904"/>
          </a:xfrm>
        </p:spPr>
        <p:txBody>
          <a:bodyPr>
            <a:noAutofit/>
          </a:bodyPr>
          <a:lstStyle>
            <a:lvl1pPr>
              <a:defRPr>
                <a:solidFill>
                  <a:schemeClr val="tx1"/>
                </a:solidFill>
              </a:defRPr>
            </a:lvl1pPr>
          </a:lstStyle>
          <a:p>
            <a:r>
              <a:rPr lang="en-US"/>
              <a:t>Click to edit Master title style</a:t>
            </a:r>
            <a:endParaRPr lang="en-IE"/>
          </a:p>
        </p:txBody>
      </p:sp>
      <p:sp>
        <p:nvSpPr>
          <p:cNvPr id="7" name="Content Placeholder 2">
            <a:extLst>
              <a:ext uri="{FF2B5EF4-FFF2-40B4-BE49-F238E27FC236}">
                <a16:creationId xmlns:a16="http://schemas.microsoft.com/office/drawing/2014/main" id="{4F9DE773-46A1-EE6A-D3DF-FC96DCA4C7CB}"/>
              </a:ext>
            </a:extLst>
          </p:cNvPr>
          <p:cNvSpPr>
            <a:spLocks noGrp="1"/>
          </p:cNvSpPr>
          <p:nvPr>
            <p:ph sz="half" idx="1"/>
          </p:nvPr>
        </p:nvSpPr>
        <p:spPr>
          <a:xfrm>
            <a:off x="838200" y="1847851"/>
            <a:ext cx="4670502" cy="3638549"/>
          </a:xfrm>
          <a:noFill/>
        </p:spPr>
        <p:txBody>
          <a:bodyPr>
            <a:noAutofit/>
          </a:bodyPr>
          <a:lstStyle>
            <a:lvl1pPr marL="0" indent="0">
              <a:buNone/>
              <a:defRPr sz="2000">
                <a:solidFill>
                  <a:schemeClr val="tx1"/>
                </a:solidFill>
              </a:defRPr>
            </a:lvl1pPr>
          </a:lstStyle>
          <a:p>
            <a:pPr lvl="0"/>
            <a:r>
              <a:rPr lang="en-US"/>
              <a:t>Click to edit Master text styles</a:t>
            </a:r>
          </a:p>
        </p:txBody>
      </p:sp>
      <p:sp>
        <p:nvSpPr>
          <p:cNvPr id="4" name="Picture Placeholder 3">
            <a:extLst>
              <a:ext uri="{FF2B5EF4-FFF2-40B4-BE49-F238E27FC236}">
                <a16:creationId xmlns:a16="http://schemas.microsoft.com/office/drawing/2014/main" id="{36CC71E5-FBEB-2751-9FF1-D81B32C5D665}"/>
              </a:ext>
            </a:extLst>
          </p:cNvPr>
          <p:cNvSpPr>
            <a:spLocks noGrp="1"/>
          </p:cNvSpPr>
          <p:nvPr>
            <p:ph type="pic" sz="quarter" idx="10"/>
          </p:nvPr>
        </p:nvSpPr>
        <p:spPr>
          <a:xfrm>
            <a:off x="6350002" y="1825625"/>
            <a:ext cx="5003800" cy="3638550"/>
          </a:xfrm>
          <a:solidFill>
            <a:schemeClr val="tx2"/>
          </a:solidFill>
          <a:ln w="76200">
            <a:noFill/>
          </a:ln>
          <a:effectLst/>
        </p:spPr>
        <p:txBody>
          <a:bodyPr/>
          <a:lstStyle>
            <a:lvl1pPr marL="0" indent="0">
              <a:buNone/>
              <a:defRPr>
                <a:solidFill>
                  <a:schemeClr val="bg2"/>
                </a:solidFill>
              </a:defRPr>
            </a:lvl1pPr>
          </a:lstStyle>
          <a:p>
            <a:r>
              <a:rPr lang="en-US"/>
              <a:t>Click icon to add picture</a:t>
            </a:r>
            <a:endParaRPr lang="en-IE"/>
          </a:p>
        </p:txBody>
      </p:sp>
      <p:pic>
        <p:nvPicPr>
          <p:cNvPr id="6" name="Picture 5" descr="A blue flag with yellow stars and stripes&#10;&#10;Description automatically generated">
            <a:extLst>
              <a:ext uri="{FF2B5EF4-FFF2-40B4-BE49-F238E27FC236}">
                <a16:creationId xmlns:a16="http://schemas.microsoft.com/office/drawing/2014/main" id="{93834467-B58A-08E2-AA0A-DB1D50F360BB}"/>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pic>
        <p:nvPicPr>
          <p:cNvPr id="5" name="Picture 4" descr="A blue flag with yellow stars and stripes&#10;&#10;Description automatically generated">
            <a:extLst>
              <a:ext uri="{FF2B5EF4-FFF2-40B4-BE49-F238E27FC236}">
                <a16:creationId xmlns:a16="http://schemas.microsoft.com/office/drawing/2014/main" id="{570F0233-3DB4-DD9F-5F0F-396910702D84}"/>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sp>
        <p:nvSpPr>
          <p:cNvPr id="8" name="Slide Number Placeholder 5">
            <a:extLst>
              <a:ext uri="{FF2B5EF4-FFF2-40B4-BE49-F238E27FC236}">
                <a16:creationId xmlns:a16="http://schemas.microsoft.com/office/drawing/2014/main" id="{4A4DF5A1-9706-DCB7-1601-51D0F26AEF16}"/>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tx1"/>
                </a:solidFill>
                <a:latin typeface="+mn-lt"/>
              </a:defRPr>
            </a:lvl1pPr>
          </a:lstStyle>
          <a:p>
            <a:fld id="{287619ED-EDF4-4911-AE12-0291583FD494}" type="slidenum">
              <a:rPr lang="en-IE" smtClean="0"/>
              <a:t>‹#›</a:t>
            </a:fld>
            <a:endParaRPr lang="en-IE"/>
          </a:p>
        </p:txBody>
      </p:sp>
      <p:sp>
        <p:nvSpPr>
          <p:cNvPr id="9" name="Footer Placeholder 8">
            <a:extLst>
              <a:ext uri="{FF2B5EF4-FFF2-40B4-BE49-F238E27FC236}">
                <a16:creationId xmlns:a16="http://schemas.microsoft.com/office/drawing/2014/main" id="{EFB7DFF0-1C84-8F6C-0408-2B151512616E}"/>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729977268"/>
      </p:ext>
    </p:extLst>
  </p:cSld>
  <p:clrMapOvr>
    <a:overrideClrMapping bg1="dk1" tx1="lt1" bg2="dk2" tx2="lt2" accent1="accent1" accent2="accent2" accent3="accent3" accent4="accent4" accent5="accent5" accent6="accent6" hlink="hlink" folHlink="folHlink"/>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Body text and image ">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0F1C0-2CE9-2640-8D54-464A0BF69C2C}"/>
              </a:ext>
            </a:extLst>
          </p:cNvPr>
          <p:cNvSpPr>
            <a:spLocks noGrp="1"/>
          </p:cNvSpPr>
          <p:nvPr>
            <p:ph type="title"/>
          </p:nvPr>
        </p:nvSpPr>
        <p:spPr>
          <a:xfrm>
            <a:off x="838200" y="365126"/>
            <a:ext cx="10515602" cy="816904"/>
          </a:xfrm>
        </p:spPr>
        <p:txBody>
          <a:bodyPr>
            <a:noAutofit/>
          </a:bodyPr>
          <a:lstStyle>
            <a:lvl1pPr>
              <a:defRPr>
                <a:solidFill>
                  <a:schemeClr val="bg2"/>
                </a:solidFill>
              </a:defRPr>
            </a:lvl1pPr>
          </a:lstStyle>
          <a:p>
            <a:r>
              <a:rPr lang="en-US"/>
              <a:t>Click to edit Master title style</a:t>
            </a:r>
            <a:endParaRPr lang="en-IE"/>
          </a:p>
        </p:txBody>
      </p:sp>
      <p:sp>
        <p:nvSpPr>
          <p:cNvPr id="5" name="Content Placeholder 2">
            <a:extLst>
              <a:ext uri="{FF2B5EF4-FFF2-40B4-BE49-F238E27FC236}">
                <a16:creationId xmlns:a16="http://schemas.microsoft.com/office/drawing/2014/main" id="{CA9BD169-F6A4-2E23-F2D4-B7DED1FC9941}"/>
              </a:ext>
            </a:extLst>
          </p:cNvPr>
          <p:cNvSpPr>
            <a:spLocks noGrp="1"/>
          </p:cNvSpPr>
          <p:nvPr>
            <p:ph sz="half" idx="1"/>
          </p:nvPr>
        </p:nvSpPr>
        <p:spPr>
          <a:xfrm>
            <a:off x="838200" y="1847851"/>
            <a:ext cx="4670502" cy="3638549"/>
          </a:xfrm>
          <a:noFill/>
        </p:spPr>
        <p:txBody>
          <a:bodyPr>
            <a:noAutofit/>
          </a:bodyPr>
          <a:lstStyle>
            <a:lvl1pPr marL="0" indent="0">
              <a:buNone/>
              <a:defRPr sz="2000">
                <a:solidFill>
                  <a:schemeClr val="bg1"/>
                </a:solidFill>
              </a:defRPr>
            </a:lvl1pPr>
          </a:lstStyle>
          <a:p>
            <a:pPr lvl="0"/>
            <a:r>
              <a:rPr lang="en-US"/>
              <a:t>Click to edit Master text styles</a:t>
            </a:r>
          </a:p>
        </p:txBody>
      </p:sp>
      <p:sp>
        <p:nvSpPr>
          <p:cNvPr id="4" name="Picture Placeholder 3">
            <a:extLst>
              <a:ext uri="{FF2B5EF4-FFF2-40B4-BE49-F238E27FC236}">
                <a16:creationId xmlns:a16="http://schemas.microsoft.com/office/drawing/2014/main" id="{36CC71E5-FBEB-2751-9FF1-D81B32C5D665}"/>
              </a:ext>
            </a:extLst>
          </p:cNvPr>
          <p:cNvSpPr>
            <a:spLocks noGrp="1"/>
          </p:cNvSpPr>
          <p:nvPr>
            <p:ph type="pic" sz="quarter" idx="10"/>
          </p:nvPr>
        </p:nvSpPr>
        <p:spPr>
          <a:xfrm>
            <a:off x="6350002" y="1825625"/>
            <a:ext cx="5003800" cy="3638550"/>
          </a:xfrm>
          <a:solidFill>
            <a:schemeClr val="tx2"/>
          </a:solidFill>
          <a:ln w="76200">
            <a:noFill/>
          </a:ln>
          <a:effectLst/>
        </p:spPr>
        <p:txBody>
          <a:bodyPr/>
          <a:lstStyle>
            <a:lvl1pPr marL="0" indent="0">
              <a:buNone/>
              <a:defRPr>
                <a:solidFill>
                  <a:schemeClr val="bg2"/>
                </a:solidFill>
              </a:defRPr>
            </a:lvl1pPr>
          </a:lstStyle>
          <a:p>
            <a:r>
              <a:rPr lang="en-US"/>
              <a:t>Click icon to add picture</a:t>
            </a:r>
            <a:endParaRPr lang="en-IE"/>
          </a:p>
        </p:txBody>
      </p:sp>
      <p:sp>
        <p:nvSpPr>
          <p:cNvPr id="6" name="Slide Number Placeholder 5">
            <a:extLst>
              <a:ext uri="{FF2B5EF4-FFF2-40B4-BE49-F238E27FC236}">
                <a16:creationId xmlns:a16="http://schemas.microsoft.com/office/drawing/2014/main" id="{880C2FD4-3B80-FE70-83EA-C9956AF116F3}"/>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bg1"/>
                </a:solidFill>
                <a:latin typeface="+mn-lt"/>
              </a:defRPr>
            </a:lvl1pPr>
          </a:lstStyle>
          <a:p>
            <a:fld id="{287619ED-EDF4-4911-AE12-0291583FD494}" type="slidenum">
              <a:rPr lang="en-IE" smtClean="0"/>
              <a:t>‹#›</a:t>
            </a:fld>
            <a:endParaRPr lang="en-IE"/>
          </a:p>
        </p:txBody>
      </p:sp>
      <p:sp>
        <p:nvSpPr>
          <p:cNvPr id="7" name="Footer Placeholder 8">
            <a:extLst>
              <a:ext uri="{FF2B5EF4-FFF2-40B4-BE49-F238E27FC236}">
                <a16:creationId xmlns:a16="http://schemas.microsoft.com/office/drawing/2014/main" id="{B7624A9B-CC72-EEB9-2AE2-FDB9629A0998}"/>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bg1"/>
                </a:solidFill>
                <a:latin typeface="+mn-lt"/>
              </a:defRPr>
            </a:lvl1pPr>
          </a:lstStyle>
          <a:p>
            <a:endParaRPr lang="en-IE"/>
          </a:p>
        </p:txBody>
      </p:sp>
    </p:spTree>
    <p:extLst>
      <p:ext uri="{BB962C8B-B14F-4D97-AF65-F5344CB8AC3E}">
        <p14:creationId xmlns:p14="http://schemas.microsoft.com/office/powerpoint/2010/main" val="2183800860"/>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cover page option 2">
    <p:spTree>
      <p:nvGrpSpPr>
        <p:cNvPr id="1" name=""/>
        <p:cNvGrpSpPr/>
        <p:nvPr/>
      </p:nvGrpSpPr>
      <p:grpSpPr>
        <a:xfrm>
          <a:off x="0" y="0"/>
          <a:ext cx="0" cy="0"/>
          <a:chOff x="0" y="0"/>
          <a:chExt cx="0" cy="0"/>
        </a:xfrm>
      </p:grpSpPr>
      <p:sp>
        <p:nvSpPr>
          <p:cNvPr id="4" name="Google Shape;75;p31">
            <a:extLst>
              <a:ext uri="{FF2B5EF4-FFF2-40B4-BE49-F238E27FC236}">
                <a16:creationId xmlns:a16="http://schemas.microsoft.com/office/drawing/2014/main" id="{D3CADB7B-43FA-62FF-A4B3-5E073752114C}"/>
              </a:ext>
            </a:extLst>
          </p:cNvPr>
          <p:cNvSpPr>
            <a:spLocks noGrp="1"/>
          </p:cNvSpPr>
          <p:nvPr>
            <p:ph type="pic" idx="2"/>
          </p:nvPr>
        </p:nvSpPr>
        <p:spPr>
          <a:xfrm>
            <a:off x="0" y="1981200"/>
            <a:ext cx="12192000" cy="4876799"/>
          </a:xfrm>
          <a:prstGeom prst="rect">
            <a:avLst/>
          </a:prstGeom>
          <a:solidFill>
            <a:schemeClr val="lt2"/>
          </a:solidFill>
          <a:ln>
            <a:noFill/>
          </a:ln>
        </p:spPr>
        <p:txBody>
          <a:bodyPr/>
          <a:lstStyle>
            <a:lvl1pPr marL="0" indent="0">
              <a:buNone/>
              <a:defRPr>
                <a:solidFill>
                  <a:schemeClr val="tx2"/>
                </a:solidFill>
              </a:defRPr>
            </a:lvl1pPr>
          </a:lstStyle>
          <a:p>
            <a:r>
              <a:rPr lang="en-US"/>
              <a:t>Click icon to add picture</a:t>
            </a:r>
            <a:endParaRPr lang="en-IE"/>
          </a:p>
        </p:txBody>
      </p:sp>
      <p:sp>
        <p:nvSpPr>
          <p:cNvPr id="2" name="Title 1">
            <a:extLst>
              <a:ext uri="{FF2B5EF4-FFF2-40B4-BE49-F238E27FC236}">
                <a16:creationId xmlns:a16="http://schemas.microsoft.com/office/drawing/2014/main" id="{2910E61F-C8F9-4190-1EE4-9217CF0F1D1D}"/>
              </a:ext>
            </a:extLst>
          </p:cNvPr>
          <p:cNvSpPr>
            <a:spLocks noGrp="1"/>
          </p:cNvSpPr>
          <p:nvPr>
            <p:ph type="title" hasCustomPrompt="1"/>
          </p:nvPr>
        </p:nvSpPr>
        <p:spPr>
          <a:xfrm>
            <a:off x="838200" y="1594518"/>
            <a:ext cx="10515600" cy="1068400"/>
          </a:xfrm>
          <a:solidFill>
            <a:schemeClr val="bg1"/>
          </a:solidFill>
        </p:spPr>
        <p:txBody>
          <a:bodyPr lIns="144000" tIns="144000" rIns="144000" bIns="144000" anchor="b">
            <a:noAutofit/>
          </a:bodyPr>
          <a:lstStyle>
            <a:lvl1pPr>
              <a:defRPr sz="8800"/>
            </a:lvl1pPr>
          </a:lstStyle>
          <a:p>
            <a:r>
              <a:rPr lang="en-US"/>
              <a:t>Click to add a title</a:t>
            </a:r>
            <a:endParaRPr lang="en-IE"/>
          </a:p>
        </p:txBody>
      </p:sp>
      <p:sp>
        <p:nvSpPr>
          <p:cNvPr id="6" name="Content Placeholder 14">
            <a:extLst>
              <a:ext uri="{FF2B5EF4-FFF2-40B4-BE49-F238E27FC236}">
                <a16:creationId xmlns:a16="http://schemas.microsoft.com/office/drawing/2014/main" id="{F041A8C2-E23F-3F85-E8AE-2AEEB496419A}"/>
              </a:ext>
            </a:extLst>
          </p:cNvPr>
          <p:cNvSpPr>
            <a:spLocks noGrp="1"/>
          </p:cNvSpPr>
          <p:nvPr>
            <p:ph sz="quarter" idx="11"/>
          </p:nvPr>
        </p:nvSpPr>
        <p:spPr>
          <a:xfrm>
            <a:off x="838200" y="2942564"/>
            <a:ext cx="4929188" cy="611188"/>
          </a:xfrm>
        </p:spPr>
        <p:txBody>
          <a:bodyPr/>
          <a:lstStyle>
            <a:lvl1pPr marL="0" indent="0">
              <a:buNone/>
              <a:defRPr>
                <a:solidFill>
                  <a:schemeClr val="tx2"/>
                </a:solidFill>
              </a:defRPr>
            </a:lvl1pPr>
          </a:lstStyle>
          <a:p>
            <a:pPr lvl="0"/>
            <a:r>
              <a:rPr lang="en-US"/>
              <a:t>Click to edit Master text styles</a:t>
            </a:r>
          </a:p>
        </p:txBody>
      </p:sp>
      <p:pic>
        <p:nvPicPr>
          <p:cNvPr id="8" name="Picture 7" descr="A red dotted line with a couple of people&#10;&#10;Description automatically generated with medium confidence" hidden="1">
            <a:extLst>
              <a:ext uri="{FF2B5EF4-FFF2-40B4-BE49-F238E27FC236}">
                <a16:creationId xmlns:a16="http://schemas.microsoft.com/office/drawing/2014/main" id="{95398073-E69B-2867-360F-504F7007FD00}"/>
              </a:ext>
            </a:extLst>
          </p:cNvPr>
          <p:cNvPicPr>
            <a:picLocks noGrp="1" noRot="1" noChangeAspect="1" noMove="1" noResize="1" noEditPoints="1" noAdjustHandles="1" noChangeArrowheads="1" noChangeShapeType="1" noCrop="1"/>
          </p:cNvPicPr>
          <p:nvPr/>
        </p:nvPicPr>
        <p:blipFill>
          <a:blip r:embed="rId2" cstate="print">
            <a:alphaModFix amt="20000"/>
            <a:extLst>
              <a:ext uri="{28A0092B-C50C-407E-A947-70E740481C1C}">
                <a14:useLocalDpi xmlns:a14="http://schemas.microsoft.com/office/drawing/2010/main"/>
              </a:ext>
            </a:extLst>
          </a:blip>
          <a:stretch>
            <a:fillRect/>
          </a:stretch>
        </p:blipFill>
        <p:spPr>
          <a:xfrm>
            <a:off x="0" y="0"/>
            <a:ext cx="12192000" cy="6858000"/>
          </a:xfrm>
          <a:prstGeom prst="rect">
            <a:avLst/>
          </a:prstGeom>
        </p:spPr>
      </p:pic>
      <p:pic>
        <p:nvPicPr>
          <p:cNvPr id="3" name="Picture 2" descr="A red dotted line with a couple of people&#10;&#10;Description automatically generated with medium confidence" hidden="1">
            <a:extLst>
              <a:ext uri="{FF2B5EF4-FFF2-40B4-BE49-F238E27FC236}">
                <a16:creationId xmlns:a16="http://schemas.microsoft.com/office/drawing/2014/main" id="{6437CF6F-3079-899D-F025-61C0BCD596A4}"/>
              </a:ext>
            </a:extLst>
          </p:cNvPr>
          <p:cNvPicPr/>
          <p:nvPr/>
        </p:nvPicPr>
        <p:blipFill>
          <a:blip r:embed="rId2" cstate="print">
            <a:alphaModFix amt="20000"/>
            <a:extLst>
              <a:ext uri="{28A0092B-C50C-407E-A947-70E740481C1C}">
                <a14:useLocalDpi xmlns:a14="http://schemas.microsoft.com/office/drawing/2010/main"/>
              </a:ext>
            </a:extLst>
          </a:blip>
          <a:stretch>
            <a:fillRect/>
          </a:stretch>
        </p:blipFill>
        <p:spPr>
          <a:xfrm>
            <a:off x="0" y="0"/>
            <a:ext cx="12192000" cy="6858000"/>
          </a:xfrm>
          <a:prstGeom prst="rect">
            <a:avLst/>
          </a:prstGeom>
        </p:spPr>
      </p:pic>
      <p:pic>
        <p:nvPicPr>
          <p:cNvPr id="5" name="Picture 4" descr="European Commission">
            <a:extLst>
              <a:ext uri="{FF2B5EF4-FFF2-40B4-BE49-F238E27FC236}">
                <a16:creationId xmlns:a16="http://schemas.microsoft.com/office/drawing/2014/main" id="{97034CB8-2B4A-3519-77AF-1512D68F2797}"/>
              </a:ext>
            </a:extLst>
          </p:cNvPr>
          <p:cNvPicPr/>
          <p:nvPr/>
        </p:nvPicPr>
        <p:blipFill>
          <a:blip r:embed="rId3" cstate="print">
            <a:extLst>
              <a:ext uri="{28A0092B-C50C-407E-A947-70E740481C1C}">
                <a14:useLocalDpi xmlns:a14="http://schemas.microsoft.com/office/drawing/2010/main"/>
              </a:ext>
            </a:extLst>
          </a:blip>
          <a:srcRect/>
          <a:stretch/>
        </p:blipFill>
        <p:spPr>
          <a:xfrm>
            <a:off x="170664" y="174518"/>
            <a:ext cx="2544024" cy="915848"/>
          </a:xfrm>
          <a:prstGeom prst="rect">
            <a:avLst/>
          </a:prstGeom>
          <a:noFill/>
        </p:spPr>
      </p:pic>
    </p:spTree>
    <p:extLst>
      <p:ext uri="{BB962C8B-B14F-4D97-AF65-F5344CB8AC3E}">
        <p14:creationId xmlns:p14="http://schemas.microsoft.com/office/powerpoint/2010/main" val="789077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Body text and 4 images ">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0F1C0-2CE9-2640-8D54-464A0BF69C2C}"/>
              </a:ext>
            </a:extLst>
          </p:cNvPr>
          <p:cNvSpPr>
            <a:spLocks noGrp="1"/>
          </p:cNvSpPr>
          <p:nvPr>
            <p:ph type="title"/>
          </p:nvPr>
        </p:nvSpPr>
        <p:spPr>
          <a:xfrm>
            <a:off x="838200" y="365126"/>
            <a:ext cx="10515602" cy="816904"/>
          </a:xfrm>
        </p:spPr>
        <p:txBody>
          <a:bodyPr/>
          <a:lstStyle>
            <a:lvl1pPr>
              <a:defRPr>
                <a:solidFill>
                  <a:schemeClr val="bg2"/>
                </a:solidFill>
              </a:defRPr>
            </a:lvl1pPr>
          </a:lstStyle>
          <a:p>
            <a:r>
              <a:rPr lang="en-US"/>
              <a:t>Click to edit Master title style</a:t>
            </a:r>
            <a:endParaRPr lang="en-IE"/>
          </a:p>
        </p:txBody>
      </p:sp>
      <p:sp>
        <p:nvSpPr>
          <p:cNvPr id="3" name="Google Shape;91;p33">
            <a:extLst>
              <a:ext uri="{FF2B5EF4-FFF2-40B4-BE49-F238E27FC236}">
                <a16:creationId xmlns:a16="http://schemas.microsoft.com/office/drawing/2014/main" id="{A9F38C94-2545-ED67-4909-C5A475FCF803}"/>
              </a:ext>
            </a:extLst>
          </p:cNvPr>
          <p:cNvSpPr>
            <a:spLocks noGrp="1"/>
          </p:cNvSpPr>
          <p:nvPr>
            <p:ph type="pic" idx="2"/>
          </p:nvPr>
        </p:nvSpPr>
        <p:spPr>
          <a:xfrm>
            <a:off x="3538332" y="2197664"/>
            <a:ext cx="2461591" cy="1638158"/>
          </a:xfrm>
          <a:prstGeom prst="rect">
            <a:avLst/>
          </a:prstGeom>
          <a:solidFill>
            <a:schemeClr val="lt2"/>
          </a:solidFill>
          <a:ln>
            <a:noFill/>
          </a:ln>
        </p:spPr>
        <p:txBody>
          <a:bodyPr/>
          <a:lstStyle>
            <a:lvl1pPr marL="0" indent="0">
              <a:buNone/>
              <a:defRPr>
                <a:solidFill>
                  <a:schemeClr val="bg2"/>
                </a:solidFill>
              </a:defRPr>
            </a:lvl1pPr>
          </a:lstStyle>
          <a:p>
            <a:r>
              <a:rPr lang="en-US"/>
              <a:t>Click icon to add picture</a:t>
            </a:r>
            <a:endParaRPr lang="en-IE"/>
          </a:p>
        </p:txBody>
      </p:sp>
      <p:sp>
        <p:nvSpPr>
          <p:cNvPr id="10" name="Google Shape;95;p33">
            <a:extLst>
              <a:ext uri="{FF2B5EF4-FFF2-40B4-BE49-F238E27FC236}">
                <a16:creationId xmlns:a16="http://schemas.microsoft.com/office/drawing/2014/main" id="{45EC68E1-18F5-04CB-00B3-F8948F3B4F18}"/>
              </a:ext>
            </a:extLst>
          </p:cNvPr>
          <p:cNvSpPr>
            <a:spLocks noGrp="1"/>
          </p:cNvSpPr>
          <p:nvPr>
            <p:ph type="pic" idx="5"/>
          </p:nvPr>
        </p:nvSpPr>
        <p:spPr>
          <a:xfrm>
            <a:off x="6161035" y="2197663"/>
            <a:ext cx="2461593" cy="1638159"/>
          </a:xfrm>
          <a:prstGeom prst="rect">
            <a:avLst/>
          </a:prstGeom>
          <a:solidFill>
            <a:schemeClr val="lt2"/>
          </a:solidFill>
          <a:ln>
            <a:noFill/>
          </a:ln>
        </p:spPr>
        <p:txBody>
          <a:bodyPr/>
          <a:lstStyle>
            <a:lvl1pPr marL="0" indent="0">
              <a:buNone/>
              <a:defRPr>
                <a:solidFill>
                  <a:schemeClr val="bg2"/>
                </a:solidFill>
              </a:defRPr>
            </a:lvl1pPr>
          </a:lstStyle>
          <a:p>
            <a:r>
              <a:rPr lang="en-US"/>
              <a:t>Click icon to add picture</a:t>
            </a:r>
            <a:endParaRPr lang="en-IE"/>
          </a:p>
        </p:txBody>
      </p:sp>
      <p:sp>
        <p:nvSpPr>
          <p:cNvPr id="13" name="Text Placeholder 12">
            <a:extLst>
              <a:ext uri="{FF2B5EF4-FFF2-40B4-BE49-F238E27FC236}">
                <a16:creationId xmlns:a16="http://schemas.microsoft.com/office/drawing/2014/main" id="{00A4763F-1C9A-B628-1609-DA5C75C90FC9}"/>
              </a:ext>
            </a:extLst>
          </p:cNvPr>
          <p:cNvSpPr>
            <a:spLocks noGrp="1"/>
          </p:cNvSpPr>
          <p:nvPr>
            <p:ph type="body" sz="quarter" idx="10"/>
          </p:nvPr>
        </p:nvSpPr>
        <p:spPr>
          <a:xfrm>
            <a:off x="8802758" y="2197100"/>
            <a:ext cx="2519363" cy="1638300"/>
          </a:xfrm>
        </p:spPr>
        <p:txBody>
          <a:bodyPr/>
          <a:lstStyle>
            <a:lvl1pPr marL="0" indent="0">
              <a:buNone/>
              <a:defRPr>
                <a:solidFill>
                  <a:schemeClr val="bg1"/>
                </a:solidFill>
              </a:defRPr>
            </a:lvl1pPr>
            <a:lvl2pPr marL="457200" indent="0">
              <a:buNone/>
              <a:defRPr/>
            </a:lvl2pPr>
          </a:lstStyle>
          <a:p>
            <a:pPr lvl="0"/>
            <a:r>
              <a:rPr lang="en-US"/>
              <a:t>Click to edit Master text styles</a:t>
            </a:r>
          </a:p>
          <a:p>
            <a:pPr lvl="1"/>
            <a:r>
              <a:rPr lang="en-US"/>
              <a:t>Second level</a:t>
            </a:r>
          </a:p>
        </p:txBody>
      </p:sp>
      <p:sp>
        <p:nvSpPr>
          <p:cNvPr id="15" name="Google Shape;91;p33">
            <a:extLst>
              <a:ext uri="{FF2B5EF4-FFF2-40B4-BE49-F238E27FC236}">
                <a16:creationId xmlns:a16="http://schemas.microsoft.com/office/drawing/2014/main" id="{0AB5F208-A96D-CEBC-874F-7B719FD86FEB}"/>
              </a:ext>
            </a:extLst>
          </p:cNvPr>
          <p:cNvSpPr>
            <a:spLocks noGrp="1"/>
          </p:cNvSpPr>
          <p:nvPr>
            <p:ph type="pic" idx="11"/>
          </p:nvPr>
        </p:nvSpPr>
        <p:spPr>
          <a:xfrm>
            <a:off x="3538332" y="4031391"/>
            <a:ext cx="2461591" cy="1638158"/>
          </a:xfrm>
          <a:prstGeom prst="rect">
            <a:avLst/>
          </a:prstGeom>
          <a:solidFill>
            <a:schemeClr val="lt2"/>
          </a:solidFill>
          <a:ln>
            <a:noFill/>
          </a:ln>
        </p:spPr>
        <p:txBody>
          <a:bodyPr/>
          <a:lstStyle>
            <a:lvl1pPr marL="0" indent="0">
              <a:buNone/>
              <a:defRPr>
                <a:solidFill>
                  <a:schemeClr val="bg2"/>
                </a:solidFill>
              </a:defRPr>
            </a:lvl1pPr>
          </a:lstStyle>
          <a:p>
            <a:r>
              <a:rPr lang="en-US"/>
              <a:t>Click icon to add picture</a:t>
            </a:r>
            <a:endParaRPr lang="en-IE"/>
          </a:p>
        </p:txBody>
      </p:sp>
      <p:sp>
        <p:nvSpPr>
          <p:cNvPr id="17" name="Google Shape;95;p33">
            <a:extLst>
              <a:ext uri="{FF2B5EF4-FFF2-40B4-BE49-F238E27FC236}">
                <a16:creationId xmlns:a16="http://schemas.microsoft.com/office/drawing/2014/main" id="{0AC28D44-5B34-89F9-D8AB-62E99E380E36}"/>
              </a:ext>
            </a:extLst>
          </p:cNvPr>
          <p:cNvSpPr>
            <a:spLocks noGrp="1"/>
          </p:cNvSpPr>
          <p:nvPr>
            <p:ph type="pic" idx="13"/>
          </p:nvPr>
        </p:nvSpPr>
        <p:spPr>
          <a:xfrm>
            <a:off x="6161035" y="4031390"/>
            <a:ext cx="2461593" cy="1638159"/>
          </a:xfrm>
          <a:prstGeom prst="rect">
            <a:avLst/>
          </a:prstGeom>
          <a:solidFill>
            <a:schemeClr val="lt2"/>
          </a:solidFill>
          <a:ln>
            <a:noFill/>
          </a:ln>
        </p:spPr>
        <p:txBody>
          <a:bodyPr/>
          <a:lstStyle>
            <a:lvl1pPr marL="0" indent="0">
              <a:buNone/>
              <a:defRPr>
                <a:solidFill>
                  <a:schemeClr val="bg2"/>
                </a:solidFill>
              </a:defRPr>
            </a:lvl1pPr>
          </a:lstStyle>
          <a:p>
            <a:r>
              <a:rPr lang="en-US"/>
              <a:t>Click icon to add picture</a:t>
            </a:r>
            <a:endParaRPr lang="en-IE"/>
          </a:p>
        </p:txBody>
      </p:sp>
      <p:sp>
        <p:nvSpPr>
          <p:cNvPr id="18" name="Text Placeholder 12">
            <a:extLst>
              <a:ext uri="{FF2B5EF4-FFF2-40B4-BE49-F238E27FC236}">
                <a16:creationId xmlns:a16="http://schemas.microsoft.com/office/drawing/2014/main" id="{14095A4F-385F-CF4A-5E10-E3628D85F6C8}"/>
              </a:ext>
            </a:extLst>
          </p:cNvPr>
          <p:cNvSpPr>
            <a:spLocks noGrp="1"/>
          </p:cNvSpPr>
          <p:nvPr>
            <p:ph type="body" sz="quarter" idx="14"/>
          </p:nvPr>
        </p:nvSpPr>
        <p:spPr>
          <a:xfrm>
            <a:off x="8802758" y="4030827"/>
            <a:ext cx="2519363" cy="1638300"/>
          </a:xfrm>
        </p:spPr>
        <p:txBody>
          <a:bodyPr/>
          <a:lstStyle>
            <a:lvl1pPr marL="0" indent="0">
              <a:buNone/>
              <a:defRPr>
                <a:solidFill>
                  <a:schemeClr val="bg1"/>
                </a:solidFill>
              </a:defRPr>
            </a:lvl1pPr>
            <a:lvl2pPr marL="457200" indent="0">
              <a:buNone/>
              <a:defRPr/>
            </a:lvl2pPr>
          </a:lstStyle>
          <a:p>
            <a:pPr lvl="0"/>
            <a:r>
              <a:rPr lang="en-US"/>
              <a:t>Click to edit Master text styles</a:t>
            </a:r>
          </a:p>
          <a:p>
            <a:pPr lvl="1"/>
            <a:r>
              <a:rPr lang="en-US"/>
              <a:t>Second level</a:t>
            </a:r>
          </a:p>
        </p:txBody>
      </p:sp>
      <p:sp>
        <p:nvSpPr>
          <p:cNvPr id="4" name="Text Placeholder 12">
            <a:extLst>
              <a:ext uri="{FF2B5EF4-FFF2-40B4-BE49-F238E27FC236}">
                <a16:creationId xmlns:a16="http://schemas.microsoft.com/office/drawing/2014/main" id="{092A6C90-A6CE-C107-4350-7906F5FDD7FC}"/>
              </a:ext>
            </a:extLst>
          </p:cNvPr>
          <p:cNvSpPr>
            <a:spLocks noGrp="1"/>
          </p:cNvSpPr>
          <p:nvPr>
            <p:ph type="body" sz="quarter" idx="15"/>
          </p:nvPr>
        </p:nvSpPr>
        <p:spPr>
          <a:xfrm>
            <a:off x="838839" y="2197100"/>
            <a:ext cx="2519363" cy="1638300"/>
          </a:xfrm>
        </p:spPr>
        <p:txBody>
          <a:bodyPr/>
          <a:lstStyle>
            <a:lvl1pPr marL="0" indent="0">
              <a:buNone/>
              <a:defRPr>
                <a:solidFill>
                  <a:schemeClr val="bg1"/>
                </a:solidFill>
              </a:defRPr>
            </a:lvl1pPr>
            <a:lvl2pPr marL="457200" indent="0">
              <a:buNone/>
              <a:defRPr/>
            </a:lvl2pPr>
          </a:lstStyle>
          <a:p>
            <a:pPr lvl="0"/>
            <a:r>
              <a:rPr lang="en-US"/>
              <a:t>Click to edit Master text styles</a:t>
            </a:r>
          </a:p>
          <a:p>
            <a:pPr lvl="1"/>
            <a:r>
              <a:rPr lang="en-US"/>
              <a:t>Second level</a:t>
            </a:r>
          </a:p>
        </p:txBody>
      </p:sp>
      <p:sp>
        <p:nvSpPr>
          <p:cNvPr id="6" name="Text Placeholder 12">
            <a:extLst>
              <a:ext uri="{FF2B5EF4-FFF2-40B4-BE49-F238E27FC236}">
                <a16:creationId xmlns:a16="http://schemas.microsoft.com/office/drawing/2014/main" id="{FA45C4F8-1803-A72B-10DF-5927ABF6E406}"/>
              </a:ext>
            </a:extLst>
          </p:cNvPr>
          <p:cNvSpPr>
            <a:spLocks noGrp="1"/>
          </p:cNvSpPr>
          <p:nvPr>
            <p:ph type="body" sz="quarter" idx="16"/>
          </p:nvPr>
        </p:nvSpPr>
        <p:spPr>
          <a:xfrm>
            <a:off x="838839" y="4030827"/>
            <a:ext cx="2519363" cy="1638300"/>
          </a:xfrm>
        </p:spPr>
        <p:txBody>
          <a:bodyPr/>
          <a:lstStyle>
            <a:lvl1pPr marL="0" indent="0">
              <a:buNone/>
              <a:defRPr>
                <a:solidFill>
                  <a:schemeClr val="bg1"/>
                </a:solidFill>
              </a:defRPr>
            </a:lvl1pPr>
            <a:lvl2pPr marL="457200" indent="0">
              <a:buNone/>
              <a:defRPr/>
            </a:lvl2pPr>
          </a:lstStyle>
          <a:p>
            <a:pPr lvl="0"/>
            <a:r>
              <a:rPr lang="en-US"/>
              <a:t>Click to edit Master text styles</a:t>
            </a:r>
          </a:p>
          <a:p>
            <a:pPr lvl="1"/>
            <a:r>
              <a:rPr lang="en-US"/>
              <a:t>Second level</a:t>
            </a:r>
          </a:p>
        </p:txBody>
      </p:sp>
      <p:sp>
        <p:nvSpPr>
          <p:cNvPr id="8" name="Slide Number Placeholder 5">
            <a:extLst>
              <a:ext uri="{FF2B5EF4-FFF2-40B4-BE49-F238E27FC236}">
                <a16:creationId xmlns:a16="http://schemas.microsoft.com/office/drawing/2014/main" id="{8F9C7B51-3F16-5ABF-3BE2-AA17BD10DB6C}"/>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bg1"/>
                </a:solidFill>
                <a:latin typeface="+mn-lt"/>
              </a:defRPr>
            </a:lvl1pPr>
          </a:lstStyle>
          <a:p>
            <a:fld id="{287619ED-EDF4-4911-AE12-0291583FD494}" type="slidenum">
              <a:rPr lang="en-IE" smtClean="0"/>
              <a:t>‹#›</a:t>
            </a:fld>
            <a:endParaRPr lang="en-IE"/>
          </a:p>
        </p:txBody>
      </p:sp>
      <p:sp>
        <p:nvSpPr>
          <p:cNvPr id="7" name="Footer Placeholder 8">
            <a:extLst>
              <a:ext uri="{FF2B5EF4-FFF2-40B4-BE49-F238E27FC236}">
                <a16:creationId xmlns:a16="http://schemas.microsoft.com/office/drawing/2014/main" id="{F256C38A-CD2B-89BF-A117-9ED92151C6AD}"/>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bg1"/>
                </a:solidFill>
                <a:latin typeface="+mn-lt"/>
              </a:defRPr>
            </a:lvl1pPr>
          </a:lstStyle>
          <a:p>
            <a:endParaRPr lang="en-IE"/>
          </a:p>
        </p:txBody>
      </p:sp>
    </p:spTree>
    <p:extLst>
      <p:ext uri="{BB962C8B-B14F-4D97-AF65-F5344CB8AC3E}">
        <p14:creationId xmlns:p14="http://schemas.microsoft.com/office/powerpoint/2010/main" val="1157349281"/>
      </p:ext>
    </p:extLst>
  </p:cSld>
  <p:clrMapOvr>
    <a:overrideClrMapping bg1="dk1" tx1="lt1" bg2="dk2" tx2="lt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ext and big photo">
    <p:spTree>
      <p:nvGrpSpPr>
        <p:cNvPr id="1" name=""/>
        <p:cNvGrpSpPr/>
        <p:nvPr/>
      </p:nvGrpSpPr>
      <p:grpSpPr>
        <a:xfrm>
          <a:off x="0" y="0"/>
          <a:ext cx="0" cy="0"/>
          <a:chOff x="0" y="0"/>
          <a:chExt cx="0" cy="0"/>
        </a:xfrm>
      </p:grpSpPr>
      <p:sp>
        <p:nvSpPr>
          <p:cNvPr id="3" name="Google Shape;72;p30">
            <a:extLst>
              <a:ext uri="{FF2B5EF4-FFF2-40B4-BE49-F238E27FC236}">
                <a16:creationId xmlns:a16="http://schemas.microsoft.com/office/drawing/2014/main" id="{252B282C-4F3C-02C6-86A1-F51B8A650847}"/>
              </a:ext>
            </a:extLst>
          </p:cNvPr>
          <p:cNvSpPr>
            <a:spLocks noGrp="1"/>
          </p:cNvSpPr>
          <p:nvPr>
            <p:ph type="pic" idx="2"/>
          </p:nvPr>
        </p:nvSpPr>
        <p:spPr>
          <a:xfrm>
            <a:off x="0" y="1"/>
            <a:ext cx="5388429" cy="6857999"/>
          </a:xfrm>
          <a:prstGeom prst="rect">
            <a:avLst/>
          </a:prstGeom>
          <a:solidFill>
            <a:schemeClr val="lt2"/>
          </a:solidFill>
          <a:ln w="28575" cap="flat" cmpd="sng">
            <a:noFill/>
            <a:prstDash val="solid"/>
            <a:round/>
            <a:headEnd type="none" w="sm" len="sm"/>
            <a:tailEnd type="none" w="sm" len="sm"/>
          </a:ln>
        </p:spPr>
        <p:txBody>
          <a:bodyPr/>
          <a:lstStyle>
            <a:lvl1pPr marL="0" indent="0">
              <a:buNone/>
              <a:defRPr>
                <a:solidFill>
                  <a:schemeClr val="tx2"/>
                </a:solidFill>
              </a:defRPr>
            </a:lvl1pPr>
          </a:lstStyle>
          <a:p>
            <a:r>
              <a:rPr lang="en-US"/>
              <a:t>Click icon to add picture</a:t>
            </a:r>
            <a:endParaRPr lang="en-IE"/>
          </a:p>
        </p:txBody>
      </p:sp>
      <p:sp>
        <p:nvSpPr>
          <p:cNvPr id="2" name="Title 1">
            <a:extLst>
              <a:ext uri="{FF2B5EF4-FFF2-40B4-BE49-F238E27FC236}">
                <a16:creationId xmlns:a16="http://schemas.microsoft.com/office/drawing/2014/main" id="{9120F1C0-2CE9-2640-8D54-464A0BF69C2C}"/>
              </a:ext>
            </a:extLst>
          </p:cNvPr>
          <p:cNvSpPr>
            <a:spLocks noGrp="1"/>
          </p:cNvSpPr>
          <p:nvPr>
            <p:ph type="title"/>
          </p:nvPr>
        </p:nvSpPr>
        <p:spPr>
          <a:xfrm>
            <a:off x="3766457" y="589047"/>
            <a:ext cx="7587343" cy="717240"/>
          </a:xfrm>
          <a:solidFill>
            <a:schemeClr val="bg1"/>
          </a:solidFill>
        </p:spPr>
        <p:txBody>
          <a:bodyPr>
            <a:noAutofit/>
          </a:bodyPr>
          <a:lstStyle>
            <a:lvl1pPr>
              <a:defRPr sz="4400"/>
            </a:lvl1pPr>
          </a:lstStyle>
          <a:p>
            <a:r>
              <a:rPr lang="en-US"/>
              <a:t>Click to edit Master title style</a:t>
            </a:r>
            <a:endParaRPr lang="en-IE"/>
          </a:p>
        </p:txBody>
      </p:sp>
      <p:sp>
        <p:nvSpPr>
          <p:cNvPr id="5" name="Content Placeholder 2">
            <a:extLst>
              <a:ext uri="{FF2B5EF4-FFF2-40B4-BE49-F238E27FC236}">
                <a16:creationId xmlns:a16="http://schemas.microsoft.com/office/drawing/2014/main" id="{303EC882-6BB1-D514-72D9-A7D3FAE8C698}"/>
              </a:ext>
            </a:extLst>
          </p:cNvPr>
          <p:cNvSpPr>
            <a:spLocks noGrp="1"/>
          </p:cNvSpPr>
          <p:nvPr>
            <p:ph sz="half" idx="15"/>
          </p:nvPr>
        </p:nvSpPr>
        <p:spPr>
          <a:xfrm>
            <a:off x="3766457" y="1895333"/>
            <a:ext cx="7587342" cy="3845577"/>
          </a:xfrm>
          <a:solidFill>
            <a:schemeClr val="bg1"/>
          </a:solidFill>
        </p:spPr>
        <p:txBody>
          <a:bodyPr>
            <a:noAutofit/>
          </a:bodyPr>
          <a:lstStyle>
            <a:lvl1pPr>
              <a:defRPr sz="2000"/>
            </a:lvl1pPr>
          </a:lstStyle>
          <a:p>
            <a:pPr lvl="0"/>
            <a:r>
              <a:rPr lang="en-US"/>
              <a:t>Click to edit Master text styles</a:t>
            </a:r>
          </a:p>
        </p:txBody>
      </p:sp>
      <p:sp>
        <p:nvSpPr>
          <p:cNvPr id="6" name="Footer Placeholder 8">
            <a:extLst>
              <a:ext uri="{FF2B5EF4-FFF2-40B4-BE49-F238E27FC236}">
                <a16:creationId xmlns:a16="http://schemas.microsoft.com/office/drawing/2014/main" id="{E7AFEC3F-1C21-3132-B967-9F0F25A5601F}"/>
              </a:ext>
            </a:extLst>
          </p:cNvPr>
          <p:cNvSpPr>
            <a:spLocks noGrp="1"/>
          </p:cNvSpPr>
          <p:nvPr>
            <p:ph type="ftr" sz="quarter" idx="3"/>
          </p:nvPr>
        </p:nvSpPr>
        <p:spPr>
          <a:xfrm>
            <a:off x="5502728" y="6268953"/>
            <a:ext cx="4114800" cy="365125"/>
          </a:xfrm>
          <a:prstGeom prst="rect">
            <a:avLst/>
          </a:prstGeom>
        </p:spPr>
        <p:txBody>
          <a:bodyPr vert="horz" lIns="91440" tIns="45720" rIns="91440" bIns="45720" rtlCol="0" anchor="ctr"/>
          <a:lstStyle>
            <a:lvl1pPr algn="ctr">
              <a:defRPr sz="1000">
                <a:solidFill>
                  <a:schemeClr val="tx1">
                    <a:tint val="82000"/>
                  </a:schemeClr>
                </a:solidFill>
              </a:defRPr>
            </a:lvl1pPr>
          </a:lstStyle>
          <a:p>
            <a:endParaRPr lang="en-IE"/>
          </a:p>
        </p:txBody>
      </p:sp>
    </p:spTree>
    <p:extLst>
      <p:ext uri="{BB962C8B-B14F-4D97-AF65-F5344CB8AC3E}">
        <p14:creationId xmlns:p14="http://schemas.microsoft.com/office/powerpoint/2010/main" val="69784934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ext and big photo coloured title 1">
    <p:spTree>
      <p:nvGrpSpPr>
        <p:cNvPr id="1" name=""/>
        <p:cNvGrpSpPr/>
        <p:nvPr/>
      </p:nvGrpSpPr>
      <p:grpSpPr>
        <a:xfrm>
          <a:off x="0" y="0"/>
          <a:ext cx="0" cy="0"/>
          <a:chOff x="0" y="0"/>
          <a:chExt cx="0" cy="0"/>
        </a:xfrm>
      </p:grpSpPr>
      <p:sp>
        <p:nvSpPr>
          <p:cNvPr id="3" name="Google Shape;72;p30">
            <a:extLst>
              <a:ext uri="{FF2B5EF4-FFF2-40B4-BE49-F238E27FC236}">
                <a16:creationId xmlns:a16="http://schemas.microsoft.com/office/drawing/2014/main" id="{252B282C-4F3C-02C6-86A1-F51B8A650847}"/>
              </a:ext>
            </a:extLst>
          </p:cNvPr>
          <p:cNvSpPr>
            <a:spLocks noGrp="1"/>
          </p:cNvSpPr>
          <p:nvPr>
            <p:ph type="pic" idx="2"/>
          </p:nvPr>
        </p:nvSpPr>
        <p:spPr>
          <a:xfrm>
            <a:off x="0" y="1"/>
            <a:ext cx="5388429" cy="6857999"/>
          </a:xfrm>
          <a:prstGeom prst="rect">
            <a:avLst/>
          </a:prstGeom>
          <a:solidFill>
            <a:schemeClr val="lt2"/>
          </a:solidFill>
          <a:ln w="28575" cap="flat" cmpd="sng">
            <a:noFill/>
            <a:prstDash val="solid"/>
            <a:round/>
            <a:headEnd type="none" w="sm" len="sm"/>
            <a:tailEnd type="none" w="sm" len="sm"/>
          </a:ln>
        </p:spPr>
        <p:txBody>
          <a:bodyPr/>
          <a:lstStyle>
            <a:lvl1pPr marL="0" indent="0">
              <a:buNone/>
              <a:defRPr>
                <a:solidFill>
                  <a:schemeClr val="tx2"/>
                </a:solidFill>
              </a:defRPr>
            </a:lvl1pPr>
          </a:lstStyle>
          <a:p>
            <a:r>
              <a:rPr lang="en-US"/>
              <a:t>Click icon to add picture</a:t>
            </a:r>
            <a:endParaRPr lang="en-IE"/>
          </a:p>
        </p:txBody>
      </p:sp>
      <p:sp>
        <p:nvSpPr>
          <p:cNvPr id="6" name="Content Placeholder 2">
            <a:extLst>
              <a:ext uri="{FF2B5EF4-FFF2-40B4-BE49-F238E27FC236}">
                <a16:creationId xmlns:a16="http://schemas.microsoft.com/office/drawing/2014/main" id="{E2F83483-47D9-4712-A8D7-6CBF61775821}"/>
              </a:ext>
            </a:extLst>
          </p:cNvPr>
          <p:cNvSpPr>
            <a:spLocks noGrp="1"/>
          </p:cNvSpPr>
          <p:nvPr>
            <p:ph sz="half" idx="16" hasCustomPrompt="1"/>
          </p:nvPr>
        </p:nvSpPr>
        <p:spPr>
          <a:xfrm>
            <a:off x="125185" y="6162533"/>
            <a:ext cx="6090558" cy="390667"/>
          </a:xfrm>
          <a:solidFill>
            <a:schemeClr val="bg1"/>
          </a:solidFill>
        </p:spPr>
        <p:txBody>
          <a:bodyPr anchor="ctr">
            <a:noAutofit/>
          </a:bodyPr>
          <a:lstStyle>
            <a:lvl1pPr marL="0" indent="0">
              <a:buNone/>
              <a:defRPr sz="1800" i="1"/>
            </a:lvl1pPr>
          </a:lstStyle>
          <a:p>
            <a:pPr lvl="0"/>
            <a:r>
              <a:rPr lang="en-US"/>
              <a:t>Click to edit Master text styles (caption)</a:t>
            </a:r>
          </a:p>
        </p:txBody>
      </p:sp>
      <p:sp>
        <p:nvSpPr>
          <p:cNvPr id="2" name="Title 1">
            <a:extLst>
              <a:ext uri="{FF2B5EF4-FFF2-40B4-BE49-F238E27FC236}">
                <a16:creationId xmlns:a16="http://schemas.microsoft.com/office/drawing/2014/main" id="{9120F1C0-2CE9-2640-8D54-464A0BF69C2C}"/>
              </a:ext>
            </a:extLst>
          </p:cNvPr>
          <p:cNvSpPr>
            <a:spLocks noGrp="1"/>
          </p:cNvSpPr>
          <p:nvPr>
            <p:ph type="title"/>
          </p:nvPr>
        </p:nvSpPr>
        <p:spPr>
          <a:xfrm>
            <a:off x="6215743" y="589047"/>
            <a:ext cx="5138057" cy="717240"/>
          </a:xfrm>
          <a:solidFill>
            <a:schemeClr val="bg1"/>
          </a:solidFill>
        </p:spPr>
        <p:txBody>
          <a:bodyPr lIns="72000" tIns="72000" rIns="72000" bIns="72000">
            <a:noAutofit/>
          </a:bodyPr>
          <a:lstStyle>
            <a:lvl1pPr>
              <a:defRPr sz="4400">
                <a:solidFill>
                  <a:schemeClr val="bg1"/>
                </a:solidFill>
                <a:highlight>
                  <a:srgbClr val="003399"/>
                </a:highlight>
              </a:defRPr>
            </a:lvl1pPr>
          </a:lstStyle>
          <a:p>
            <a:r>
              <a:rPr lang="en-US"/>
              <a:t>Click to edit Master title style</a:t>
            </a:r>
            <a:endParaRPr lang="en-IE"/>
          </a:p>
        </p:txBody>
      </p:sp>
      <p:sp>
        <p:nvSpPr>
          <p:cNvPr id="5" name="Content Placeholder 2">
            <a:extLst>
              <a:ext uri="{FF2B5EF4-FFF2-40B4-BE49-F238E27FC236}">
                <a16:creationId xmlns:a16="http://schemas.microsoft.com/office/drawing/2014/main" id="{303EC882-6BB1-D514-72D9-A7D3FAE8C698}"/>
              </a:ext>
            </a:extLst>
          </p:cNvPr>
          <p:cNvSpPr>
            <a:spLocks noGrp="1"/>
          </p:cNvSpPr>
          <p:nvPr>
            <p:ph sz="half" idx="15"/>
          </p:nvPr>
        </p:nvSpPr>
        <p:spPr>
          <a:xfrm>
            <a:off x="6215743" y="1895333"/>
            <a:ext cx="5138056" cy="3845577"/>
          </a:xfrm>
          <a:solidFill>
            <a:schemeClr val="bg1"/>
          </a:solidFill>
        </p:spPr>
        <p:txBody>
          <a:bodyPr>
            <a:noAutofit/>
          </a:bodyPr>
          <a:lstStyle>
            <a:lvl1pPr marL="0" indent="0">
              <a:buClr>
                <a:schemeClr val="tx2"/>
              </a:buClr>
              <a:buSzPct val="150000"/>
              <a:buFont typeface="Arial" panose="020B0604020202020204" pitchFamily="34" charset="0"/>
              <a:buNone/>
              <a:defRPr sz="2000">
                <a:solidFill>
                  <a:schemeClr val="tx1"/>
                </a:solidFill>
              </a:defRPr>
            </a:lvl1pPr>
          </a:lstStyle>
          <a:p>
            <a:pPr lvl="0"/>
            <a:r>
              <a:rPr lang="en-US"/>
              <a:t>Click to edit Master text styles</a:t>
            </a:r>
          </a:p>
        </p:txBody>
      </p:sp>
    </p:spTree>
    <p:extLst>
      <p:ext uri="{BB962C8B-B14F-4D97-AF65-F5344CB8AC3E}">
        <p14:creationId xmlns:p14="http://schemas.microsoft.com/office/powerpoint/2010/main" val="315742085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text and big photo coloured title 2">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62F035CA-6728-7746-C9FC-81382094BF06}"/>
              </a:ext>
            </a:extLst>
          </p:cNvPr>
          <p:cNvSpPr/>
          <p:nvPr/>
        </p:nvSpPr>
        <p:spPr>
          <a:xfrm>
            <a:off x="5388429" y="0"/>
            <a:ext cx="6803571" cy="6857999"/>
          </a:xfrm>
          <a:prstGeom prst="rect">
            <a:avLst/>
          </a:prstGeom>
          <a:solidFill>
            <a:schemeClr val="tx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3" name="Google Shape;72;p30">
            <a:extLst>
              <a:ext uri="{FF2B5EF4-FFF2-40B4-BE49-F238E27FC236}">
                <a16:creationId xmlns:a16="http://schemas.microsoft.com/office/drawing/2014/main" id="{252B282C-4F3C-02C6-86A1-F51B8A650847}"/>
              </a:ext>
            </a:extLst>
          </p:cNvPr>
          <p:cNvSpPr>
            <a:spLocks noGrp="1"/>
          </p:cNvSpPr>
          <p:nvPr>
            <p:ph type="pic" idx="2"/>
          </p:nvPr>
        </p:nvSpPr>
        <p:spPr>
          <a:xfrm>
            <a:off x="0" y="1"/>
            <a:ext cx="5388429" cy="6857999"/>
          </a:xfrm>
          <a:prstGeom prst="rect">
            <a:avLst/>
          </a:prstGeom>
          <a:solidFill>
            <a:schemeClr val="lt2"/>
          </a:solidFill>
          <a:ln w="28575" cap="flat" cmpd="sng">
            <a:noFill/>
            <a:prstDash val="solid"/>
            <a:round/>
            <a:headEnd type="none" w="sm" len="sm"/>
            <a:tailEnd type="none" w="sm" len="sm"/>
          </a:ln>
        </p:spPr>
        <p:txBody>
          <a:bodyPr/>
          <a:lstStyle>
            <a:lvl1pPr marL="0" indent="0">
              <a:buNone/>
              <a:defRPr>
                <a:solidFill>
                  <a:schemeClr val="tx2"/>
                </a:solidFill>
              </a:defRPr>
            </a:lvl1pPr>
          </a:lstStyle>
          <a:p>
            <a:r>
              <a:rPr lang="en-US"/>
              <a:t>Click icon to add picture</a:t>
            </a:r>
            <a:endParaRPr lang="en-IE"/>
          </a:p>
        </p:txBody>
      </p:sp>
      <p:sp>
        <p:nvSpPr>
          <p:cNvPr id="8" name="Content Placeholder 2">
            <a:extLst>
              <a:ext uri="{FF2B5EF4-FFF2-40B4-BE49-F238E27FC236}">
                <a16:creationId xmlns:a16="http://schemas.microsoft.com/office/drawing/2014/main" id="{4DE701F0-97E6-7792-DA18-AD6E08BC874A}"/>
              </a:ext>
            </a:extLst>
          </p:cNvPr>
          <p:cNvSpPr>
            <a:spLocks noGrp="1"/>
          </p:cNvSpPr>
          <p:nvPr>
            <p:ph sz="half" idx="16" hasCustomPrompt="1"/>
          </p:nvPr>
        </p:nvSpPr>
        <p:spPr>
          <a:xfrm>
            <a:off x="125185" y="6162533"/>
            <a:ext cx="6090558" cy="390667"/>
          </a:xfrm>
          <a:solidFill>
            <a:schemeClr val="bg1"/>
          </a:solidFill>
        </p:spPr>
        <p:txBody>
          <a:bodyPr anchor="ctr">
            <a:noAutofit/>
          </a:bodyPr>
          <a:lstStyle>
            <a:lvl1pPr marL="0" indent="0">
              <a:buNone/>
              <a:defRPr sz="1800" i="1"/>
            </a:lvl1pPr>
          </a:lstStyle>
          <a:p>
            <a:pPr lvl="0"/>
            <a:r>
              <a:rPr lang="en-US"/>
              <a:t>Click to edit Master text styles (caption)</a:t>
            </a:r>
          </a:p>
        </p:txBody>
      </p:sp>
      <p:sp>
        <p:nvSpPr>
          <p:cNvPr id="2" name="Title 1">
            <a:extLst>
              <a:ext uri="{FF2B5EF4-FFF2-40B4-BE49-F238E27FC236}">
                <a16:creationId xmlns:a16="http://schemas.microsoft.com/office/drawing/2014/main" id="{9120F1C0-2CE9-2640-8D54-464A0BF69C2C}"/>
              </a:ext>
            </a:extLst>
          </p:cNvPr>
          <p:cNvSpPr>
            <a:spLocks noGrp="1"/>
          </p:cNvSpPr>
          <p:nvPr>
            <p:ph type="title"/>
          </p:nvPr>
        </p:nvSpPr>
        <p:spPr>
          <a:xfrm>
            <a:off x="6215743" y="589046"/>
            <a:ext cx="5138057" cy="1000267"/>
          </a:xfrm>
          <a:noFill/>
        </p:spPr>
        <p:txBody>
          <a:bodyPr lIns="72000" tIns="72000" rIns="72000" bIns="72000">
            <a:noAutofit/>
          </a:bodyPr>
          <a:lstStyle>
            <a:lvl1pPr>
              <a:defRPr sz="4400">
                <a:solidFill>
                  <a:schemeClr val="tx2"/>
                </a:solidFill>
                <a:highlight>
                  <a:srgbClr val="FFD34E"/>
                </a:highlight>
              </a:defRPr>
            </a:lvl1pPr>
          </a:lstStyle>
          <a:p>
            <a:r>
              <a:rPr lang="en-US"/>
              <a:t>Click to edit Master title style</a:t>
            </a:r>
            <a:endParaRPr lang="en-IE"/>
          </a:p>
        </p:txBody>
      </p:sp>
      <p:sp>
        <p:nvSpPr>
          <p:cNvPr id="5" name="Content Placeholder 2">
            <a:extLst>
              <a:ext uri="{FF2B5EF4-FFF2-40B4-BE49-F238E27FC236}">
                <a16:creationId xmlns:a16="http://schemas.microsoft.com/office/drawing/2014/main" id="{303EC882-6BB1-D514-72D9-A7D3FAE8C698}"/>
              </a:ext>
            </a:extLst>
          </p:cNvPr>
          <p:cNvSpPr>
            <a:spLocks noGrp="1"/>
          </p:cNvSpPr>
          <p:nvPr>
            <p:ph sz="half" idx="15"/>
          </p:nvPr>
        </p:nvSpPr>
        <p:spPr>
          <a:xfrm>
            <a:off x="6215743" y="1895333"/>
            <a:ext cx="5138056" cy="3845577"/>
          </a:xfrm>
          <a:noFill/>
        </p:spPr>
        <p:txBody>
          <a:bodyPr>
            <a:noAutofit/>
          </a:bodyPr>
          <a:lstStyle>
            <a:lvl1pPr marL="0" indent="0">
              <a:buClr>
                <a:schemeClr val="bg1"/>
              </a:buClr>
              <a:buSzPct val="150000"/>
              <a:buFont typeface="Arial" panose="020B0604020202020204" pitchFamily="34" charset="0"/>
              <a:buNone/>
              <a:defRPr sz="2000">
                <a:solidFill>
                  <a:schemeClr val="bg1"/>
                </a:solidFill>
              </a:defRPr>
            </a:lvl1pPr>
          </a:lstStyle>
          <a:p>
            <a:pPr lvl="0"/>
            <a:r>
              <a:rPr lang="en-US"/>
              <a:t>Click to edit Master text styles</a:t>
            </a:r>
          </a:p>
        </p:txBody>
      </p:sp>
      <p:pic>
        <p:nvPicPr>
          <p:cNvPr id="6" name="Picture 5" descr="A blue flag with yellow stars and stripes&#10;&#10;Description automatically generated">
            <a:extLst>
              <a:ext uri="{FF2B5EF4-FFF2-40B4-BE49-F238E27FC236}">
                <a16:creationId xmlns:a16="http://schemas.microsoft.com/office/drawing/2014/main" id="{F07C9B7E-A9F7-E74E-8B7F-3BB737CA3989}"/>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pic>
        <p:nvPicPr>
          <p:cNvPr id="9" name="Picture 8" descr="A blue flag with yellow stars and stripes&#10;&#10;Description automatically generated">
            <a:extLst>
              <a:ext uri="{FF2B5EF4-FFF2-40B4-BE49-F238E27FC236}">
                <a16:creationId xmlns:a16="http://schemas.microsoft.com/office/drawing/2014/main" id="{B7786630-3DC2-B1C3-65DD-397E44619752}"/>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spTree>
    <p:extLst>
      <p:ext uri="{BB962C8B-B14F-4D97-AF65-F5344CB8AC3E}">
        <p14:creationId xmlns:p14="http://schemas.microsoft.com/office/powerpoint/2010/main" val="233773515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text in 2 columns and big photo">
    <p:spTree>
      <p:nvGrpSpPr>
        <p:cNvPr id="1" name=""/>
        <p:cNvGrpSpPr/>
        <p:nvPr/>
      </p:nvGrpSpPr>
      <p:grpSpPr>
        <a:xfrm>
          <a:off x="0" y="0"/>
          <a:ext cx="0" cy="0"/>
          <a:chOff x="0" y="0"/>
          <a:chExt cx="0" cy="0"/>
        </a:xfrm>
      </p:grpSpPr>
      <p:sp>
        <p:nvSpPr>
          <p:cNvPr id="3" name="Google Shape;72;p30">
            <a:extLst>
              <a:ext uri="{FF2B5EF4-FFF2-40B4-BE49-F238E27FC236}">
                <a16:creationId xmlns:a16="http://schemas.microsoft.com/office/drawing/2014/main" id="{252B282C-4F3C-02C6-86A1-F51B8A650847}"/>
              </a:ext>
            </a:extLst>
          </p:cNvPr>
          <p:cNvSpPr>
            <a:spLocks noGrp="1"/>
          </p:cNvSpPr>
          <p:nvPr>
            <p:ph type="pic" idx="2"/>
          </p:nvPr>
        </p:nvSpPr>
        <p:spPr>
          <a:xfrm>
            <a:off x="7773642" y="0"/>
            <a:ext cx="4418358" cy="6857999"/>
          </a:xfrm>
          <a:prstGeom prst="rect">
            <a:avLst/>
          </a:prstGeom>
          <a:solidFill>
            <a:schemeClr val="lt2"/>
          </a:solidFill>
          <a:ln w="28575" cap="flat" cmpd="sng">
            <a:noFill/>
            <a:prstDash val="solid"/>
            <a:round/>
            <a:headEnd type="none" w="sm" len="sm"/>
            <a:tailEnd type="none" w="sm" len="sm"/>
          </a:ln>
        </p:spPr>
        <p:txBody>
          <a:bodyPr/>
          <a:lstStyle>
            <a:lvl1pPr marL="0" indent="0">
              <a:buNone/>
              <a:defRPr>
                <a:solidFill>
                  <a:schemeClr val="tx2"/>
                </a:solidFill>
              </a:defRPr>
            </a:lvl1pPr>
          </a:lstStyle>
          <a:p>
            <a:r>
              <a:rPr lang="en-US"/>
              <a:t>Click icon to add picture</a:t>
            </a:r>
            <a:endParaRPr lang="en-IE"/>
          </a:p>
        </p:txBody>
      </p:sp>
      <p:sp>
        <p:nvSpPr>
          <p:cNvPr id="9" name="Title 1">
            <a:extLst>
              <a:ext uri="{FF2B5EF4-FFF2-40B4-BE49-F238E27FC236}">
                <a16:creationId xmlns:a16="http://schemas.microsoft.com/office/drawing/2014/main" id="{278936A4-CDCB-C345-F71F-92F2A35F2AF4}"/>
              </a:ext>
            </a:extLst>
          </p:cNvPr>
          <p:cNvSpPr>
            <a:spLocks noGrp="1"/>
          </p:cNvSpPr>
          <p:nvPr>
            <p:ph type="title"/>
          </p:nvPr>
        </p:nvSpPr>
        <p:spPr>
          <a:xfrm>
            <a:off x="838200" y="461067"/>
            <a:ext cx="7915275" cy="717240"/>
          </a:xfrm>
          <a:solidFill>
            <a:schemeClr val="bg1"/>
          </a:solidFill>
        </p:spPr>
        <p:txBody>
          <a:bodyPr>
            <a:noAutofit/>
          </a:bodyPr>
          <a:lstStyle>
            <a:lvl1pPr>
              <a:defRPr sz="4400"/>
            </a:lvl1pPr>
          </a:lstStyle>
          <a:p>
            <a:r>
              <a:rPr lang="en-US"/>
              <a:t>Click to edit Master title style</a:t>
            </a:r>
            <a:endParaRPr lang="en-IE"/>
          </a:p>
        </p:txBody>
      </p:sp>
      <p:sp>
        <p:nvSpPr>
          <p:cNvPr id="6" name="Content Placeholder 2">
            <a:extLst>
              <a:ext uri="{FF2B5EF4-FFF2-40B4-BE49-F238E27FC236}">
                <a16:creationId xmlns:a16="http://schemas.microsoft.com/office/drawing/2014/main" id="{BFE590DB-1C31-60F0-D6F8-A1706796115D}"/>
              </a:ext>
            </a:extLst>
          </p:cNvPr>
          <p:cNvSpPr>
            <a:spLocks noGrp="1"/>
          </p:cNvSpPr>
          <p:nvPr>
            <p:ph sz="half" idx="13"/>
          </p:nvPr>
        </p:nvSpPr>
        <p:spPr>
          <a:xfrm>
            <a:off x="838200" y="1833753"/>
            <a:ext cx="2974761" cy="3638550"/>
          </a:xfrm>
          <a:noFill/>
        </p:spPr>
        <p:txBody>
          <a:bodyPr>
            <a:noAutofit/>
          </a:bodyPr>
          <a:lstStyle>
            <a:lvl1pPr marL="0" indent="0">
              <a:buNone/>
              <a:defRPr sz="2000">
                <a:solidFill>
                  <a:schemeClr val="tx1"/>
                </a:solidFill>
              </a:defRPr>
            </a:lvl1pPr>
          </a:lstStyle>
          <a:p>
            <a:pPr lvl="0"/>
            <a:r>
              <a:rPr lang="en-US"/>
              <a:t>Click to edit Master text styles</a:t>
            </a:r>
          </a:p>
        </p:txBody>
      </p:sp>
      <p:sp>
        <p:nvSpPr>
          <p:cNvPr id="4" name="Content Placeholder 2">
            <a:extLst>
              <a:ext uri="{FF2B5EF4-FFF2-40B4-BE49-F238E27FC236}">
                <a16:creationId xmlns:a16="http://schemas.microsoft.com/office/drawing/2014/main" id="{094C5D68-6EAE-4A7A-7185-241C6CF3B9BB}"/>
              </a:ext>
            </a:extLst>
          </p:cNvPr>
          <p:cNvSpPr>
            <a:spLocks noGrp="1"/>
          </p:cNvSpPr>
          <p:nvPr>
            <p:ph sz="half" idx="12"/>
          </p:nvPr>
        </p:nvSpPr>
        <p:spPr>
          <a:xfrm>
            <a:off x="4305921" y="1833753"/>
            <a:ext cx="2974761" cy="3638550"/>
          </a:xfrm>
          <a:noFill/>
        </p:spPr>
        <p:txBody>
          <a:bodyPr>
            <a:noAutofit/>
          </a:bodyPr>
          <a:lstStyle>
            <a:lvl1pPr marL="0" indent="0">
              <a:buNone/>
              <a:defRPr sz="2000">
                <a:solidFill>
                  <a:schemeClr val="tx1"/>
                </a:solidFill>
              </a:defRPr>
            </a:lvl1pPr>
          </a:lstStyle>
          <a:p>
            <a:pPr lvl="0"/>
            <a:r>
              <a:rPr lang="en-US"/>
              <a:t>Click to edit Master text styles</a:t>
            </a:r>
          </a:p>
        </p:txBody>
      </p:sp>
      <p:pic>
        <p:nvPicPr>
          <p:cNvPr id="2" name="Picture 1" descr="A blue flag with yellow stars&#10;&#10;Description automatically generated">
            <a:extLst>
              <a:ext uri="{FF2B5EF4-FFF2-40B4-BE49-F238E27FC236}">
                <a16:creationId xmlns:a16="http://schemas.microsoft.com/office/drawing/2014/main" id="{901A7271-B7CF-4C49-1423-D7CA7ECEF27B}"/>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6063" cy="762106"/>
          </a:xfrm>
          <a:prstGeom prst="rect">
            <a:avLst/>
          </a:prstGeom>
        </p:spPr>
      </p:pic>
      <p:pic>
        <p:nvPicPr>
          <p:cNvPr id="5" name="Picture 4" descr="A blue flag with yellow stars&#10;&#10;Description automatically generated">
            <a:extLst>
              <a:ext uri="{FF2B5EF4-FFF2-40B4-BE49-F238E27FC236}">
                <a16:creationId xmlns:a16="http://schemas.microsoft.com/office/drawing/2014/main" id="{C0DCEE1B-27AC-37B6-7683-71F823E43E96}"/>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6063" cy="762106"/>
          </a:xfrm>
          <a:prstGeom prst="rect">
            <a:avLst/>
          </a:prstGeom>
        </p:spPr>
      </p:pic>
      <p:sp>
        <p:nvSpPr>
          <p:cNvPr id="7" name="Slide Number Placeholder 5">
            <a:extLst>
              <a:ext uri="{FF2B5EF4-FFF2-40B4-BE49-F238E27FC236}">
                <a16:creationId xmlns:a16="http://schemas.microsoft.com/office/drawing/2014/main" id="{6397D846-EECB-7092-C88A-21E2250BDEB7}"/>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tx1"/>
                </a:solidFill>
                <a:latin typeface="+mn-lt"/>
              </a:defRPr>
            </a:lvl1pPr>
          </a:lstStyle>
          <a:p>
            <a:fld id="{287619ED-EDF4-4911-AE12-0291583FD494}" type="slidenum">
              <a:rPr lang="en-IE" smtClean="0"/>
              <a:t>‹#›</a:t>
            </a:fld>
            <a:endParaRPr lang="en-IE"/>
          </a:p>
        </p:txBody>
      </p:sp>
      <p:sp>
        <p:nvSpPr>
          <p:cNvPr id="8" name="Footer Placeholder 8">
            <a:extLst>
              <a:ext uri="{FF2B5EF4-FFF2-40B4-BE49-F238E27FC236}">
                <a16:creationId xmlns:a16="http://schemas.microsoft.com/office/drawing/2014/main" id="{296A4E82-A1A1-EFC7-7768-E6DDC71C4345}"/>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defRPr>
            </a:lvl1pPr>
          </a:lstStyle>
          <a:p>
            <a:endParaRPr lang="en-IE"/>
          </a:p>
        </p:txBody>
      </p:sp>
    </p:spTree>
    <p:extLst>
      <p:ext uri="{BB962C8B-B14F-4D97-AF65-F5344CB8AC3E}">
        <p14:creationId xmlns:p14="http://schemas.microsoft.com/office/powerpoint/2010/main" val="414244514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3 photos and three text boxes">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C41187F8-6993-4E2B-6622-C25429339D60}"/>
              </a:ext>
            </a:extLst>
          </p:cNvPr>
          <p:cNvSpPr>
            <a:spLocks noGrp="1"/>
          </p:cNvSpPr>
          <p:nvPr>
            <p:ph type="title"/>
          </p:nvPr>
        </p:nvSpPr>
        <p:spPr>
          <a:xfrm>
            <a:off x="838200" y="365126"/>
            <a:ext cx="10515602" cy="816904"/>
          </a:xfrm>
        </p:spPr>
        <p:txBody>
          <a:bodyPr>
            <a:noAutofit/>
          </a:bodyPr>
          <a:lstStyle>
            <a:lvl1pPr algn="l" defTabSz="914400" rtl="0" eaLnBrk="1" latinLnBrk="0" hangingPunct="1">
              <a:lnSpc>
                <a:spcPct val="90000"/>
              </a:lnSpc>
              <a:spcBef>
                <a:spcPct val="0"/>
              </a:spcBef>
              <a:buNone/>
              <a:defRPr lang="en-IE" sz="4400" kern="1200" dirty="0">
                <a:solidFill>
                  <a:schemeClr val="tx2"/>
                </a:solidFill>
                <a:latin typeface="+mj-lt"/>
                <a:ea typeface="+mj-ea"/>
                <a:cs typeface="+mj-cs"/>
              </a:defRPr>
            </a:lvl1pPr>
          </a:lstStyle>
          <a:p>
            <a:r>
              <a:rPr lang="en-US"/>
              <a:t>Click to edit Master title style</a:t>
            </a:r>
            <a:endParaRPr lang="en-IE"/>
          </a:p>
        </p:txBody>
      </p:sp>
      <p:sp>
        <p:nvSpPr>
          <p:cNvPr id="3" name="Google Shape;72;p30">
            <a:extLst>
              <a:ext uri="{FF2B5EF4-FFF2-40B4-BE49-F238E27FC236}">
                <a16:creationId xmlns:a16="http://schemas.microsoft.com/office/drawing/2014/main" id="{252B282C-4F3C-02C6-86A1-F51B8A650847}"/>
              </a:ext>
            </a:extLst>
          </p:cNvPr>
          <p:cNvSpPr>
            <a:spLocks noGrp="1"/>
          </p:cNvSpPr>
          <p:nvPr>
            <p:ph type="pic" idx="2"/>
          </p:nvPr>
        </p:nvSpPr>
        <p:spPr>
          <a:xfrm>
            <a:off x="872591" y="1571394"/>
            <a:ext cx="3008502" cy="2763002"/>
          </a:xfrm>
          <a:prstGeom prst="rect">
            <a:avLst/>
          </a:prstGeom>
          <a:solidFill>
            <a:schemeClr val="lt2"/>
          </a:solidFill>
          <a:ln w="28575" cap="flat" cmpd="sng">
            <a:noFill/>
            <a:prstDash val="solid"/>
            <a:round/>
            <a:headEnd type="none" w="sm" len="sm"/>
            <a:tailEnd type="none" w="sm" len="sm"/>
          </a:ln>
        </p:spPr>
        <p:txBody>
          <a:bodyPr/>
          <a:lstStyle>
            <a:lvl1pPr marL="0" indent="0">
              <a:buNone/>
              <a:defRPr>
                <a:solidFill>
                  <a:schemeClr val="tx2"/>
                </a:solidFill>
              </a:defRPr>
            </a:lvl1pPr>
          </a:lstStyle>
          <a:p>
            <a:r>
              <a:rPr lang="en-US"/>
              <a:t>Click icon to add picture</a:t>
            </a:r>
            <a:endParaRPr lang="en-IE"/>
          </a:p>
        </p:txBody>
      </p:sp>
      <p:sp>
        <p:nvSpPr>
          <p:cNvPr id="5" name="Text Placeholder 4">
            <a:extLst>
              <a:ext uri="{FF2B5EF4-FFF2-40B4-BE49-F238E27FC236}">
                <a16:creationId xmlns:a16="http://schemas.microsoft.com/office/drawing/2014/main" id="{953FA7EE-FB05-1C4E-138A-F50BCF45EECE}"/>
              </a:ext>
            </a:extLst>
          </p:cNvPr>
          <p:cNvSpPr>
            <a:spLocks noGrp="1"/>
          </p:cNvSpPr>
          <p:nvPr>
            <p:ph type="body" sz="quarter" idx="29"/>
          </p:nvPr>
        </p:nvSpPr>
        <p:spPr>
          <a:xfrm>
            <a:off x="873125" y="4591050"/>
            <a:ext cx="3008313" cy="1103313"/>
          </a:xfrm>
        </p:spPr>
        <p:txBody>
          <a:bodyPr>
            <a:noAutofit/>
          </a:bodyPr>
          <a:lstStyle>
            <a:lvl1pPr marL="0" indent="0">
              <a:buNone/>
              <a:defRPr/>
            </a:lvl1pPr>
          </a:lstStyle>
          <a:p>
            <a:pPr lvl="0"/>
            <a:r>
              <a:rPr lang="en-US"/>
              <a:t>Click to edit Master text styles</a:t>
            </a:r>
          </a:p>
        </p:txBody>
      </p:sp>
      <p:sp>
        <p:nvSpPr>
          <p:cNvPr id="7" name="Google Shape;72;p30">
            <a:extLst>
              <a:ext uri="{FF2B5EF4-FFF2-40B4-BE49-F238E27FC236}">
                <a16:creationId xmlns:a16="http://schemas.microsoft.com/office/drawing/2014/main" id="{463AB235-233D-D0DB-E16C-CB9366541FFD}"/>
              </a:ext>
            </a:extLst>
          </p:cNvPr>
          <p:cNvSpPr>
            <a:spLocks noGrp="1"/>
          </p:cNvSpPr>
          <p:nvPr>
            <p:ph type="pic" idx="27"/>
          </p:nvPr>
        </p:nvSpPr>
        <p:spPr>
          <a:xfrm>
            <a:off x="4608944" y="1571394"/>
            <a:ext cx="3008502" cy="2763002"/>
          </a:xfrm>
          <a:prstGeom prst="rect">
            <a:avLst/>
          </a:prstGeom>
          <a:solidFill>
            <a:schemeClr val="lt2"/>
          </a:solidFill>
          <a:ln w="28575" cap="flat" cmpd="sng">
            <a:noFill/>
            <a:prstDash val="solid"/>
            <a:round/>
            <a:headEnd type="none" w="sm" len="sm"/>
            <a:tailEnd type="none" w="sm" len="sm"/>
          </a:ln>
        </p:spPr>
        <p:txBody>
          <a:bodyPr/>
          <a:lstStyle>
            <a:lvl1pPr marL="0" indent="0">
              <a:buNone/>
              <a:defRPr>
                <a:solidFill>
                  <a:schemeClr val="tx2"/>
                </a:solidFill>
              </a:defRPr>
            </a:lvl1pPr>
          </a:lstStyle>
          <a:p>
            <a:r>
              <a:rPr lang="en-US"/>
              <a:t>Click icon to add picture</a:t>
            </a:r>
            <a:endParaRPr lang="en-IE"/>
          </a:p>
        </p:txBody>
      </p:sp>
      <p:sp>
        <p:nvSpPr>
          <p:cNvPr id="9" name="Text Placeholder 4">
            <a:extLst>
              <a:ext uri="{FF2B5EF4-FFF2-40B4-BE49-F238E27FC236}">
                <a16:creationId xmlns:a16="http://schemas.microsoft.com/office/drawing/2014/main" id="{321AD6DD-14BD-E044-8AD7-2881DB891822}"/>
              </a:ext>
            </a:extLst>
          </p:cNvPr>
          <p:cNvSpPr>
            <a:spLocks noGrp="1"/>
          </p:cNvSpPr>
          <p:nvPr>
            <p:ph type="body" sz="quarter" idx="30"/>
          </p:nvPr>
        </p:nvSpPr>
        <p:spPr>
          <a:xfrm>
            <a:off x="4609133" y="4611671"/>
            <a:ext cx="3008313" cy="1103313"/>
          </a:xfrm>
        </p:spPr>
        <p:txBody>
          <a:bodyPr>
            <a:noAutofit/>
          </a:bodyPr>
          <a:lstStyle>
            <a:lvl1pPr marL="0" indent="0">
              <a:buNone/>
              <a:defRPr/>
            </a:lvl1pPr>
          </a:lstStyle>
          <a:p>
            <a:pPr lvl="0"/>
            <a:r>
              <a:rPr lang="en-US"/>
              <a:t>Click to edit Master text styles</a:t>
            </a:r>
          </a:p>
        </p:txBody>
      </p:sp>
      <p:sp>
        <p:nvSpPr>
          <p:cNvPr id="8" name="Google Shape;72;p30">
            <a:extLst>
              <a:ext uri="{FF2B5EF4-FFF2-40B4-BE49-F238E27FC236}">
                <a16:creationId xmlns:a16="http://schemas.microsoft.com/office/drawing/2014/main" id="{18BFCAC6-D624-8622-7879-6E32A21B7DBA}"/>
              </a:ext>
            </a:extLst>
          </p:cNvPr>
          <p:cNvSpPr>
            <a:spLocks noGrp="1"/>
          </p:cNvSpPr>
          <p:nvPr>
            <p:ph type="pic" idx="28"/>
          </p:nvPr>
        </p:nvSpPr>
        <p:spPr>
          <a:xfrm>
            <a:off x="8345298" y="1571394"/>
            <a:ext cx="3008502" cy="2763002"/>
          </a:xfrm>
          <a:prstGeom prst="rect">
            <a:avLst/>
          </a:prstGeom>
          <a:solidFill>
            <a:schemeClr val="lt2"/>
          </a:solidFill>
          <a:ln w="28575" cap="flat" cmpd="sng">
            <a:noFill/>
            <a:prstDash val="solid"/>
            <a:round/>
            <a:headEnd type="none" w="sm" len="sm"/>
            <a:tailEnd type="none" w="sm" len="sm"/>
          </a:ln>
        </p:spPr>
        <p:txBody>
          <a:bodyPr/>
          <a:lstStyle>
            <a:lvl1pPr marL="0" indent="0">
              <a:buNone/>
              <a:defRPr>
                <a:solidFill>
                  <a:schemeClr val="tx2"/>
                </a:solidFill>
              </a:defRPr>
            </a:lvl1pPr>
          </a:lstStyle>
          <a:p>
            <a:r>
              <a:rPr lang="en-US"/>
              <a:t>Click icon to add picture</a:t>
            </a:r>
            <a:endParaRPr lang="en-IE"/>
          </a:p>
        </p:txBody>
      </p:sp>
      <p:sp>
        <p:nvSpPr>
          <p:cNvPr id="10" name="Text Placeholder 4">
            <a:extLst>
              <a:ext uri="{FF2B5EF4-FFF2-40B4-BE49-F238E27FC236}">
                <a16:creationId xmlns:a16="http://schemas.microsoft.com/office/drawing/2014/main" id="{12415A3E-5C31-4007-8208-34FF613FDA4D}"/>
              </a:ext>
            </a:extLst>
          </p:cNvPr>
          <p:cNvSpPr>
            <a:spLocks noGrp="1"/>
          </p:cNvSpPr>
          <p:nvPr>
            <p:ph type="body" sz="quarter" idx="31"/>
          </p:nvPr>
        </p:nvSpPr>
        <p:spPr>
          <a:xfrm>
            <a:off x="8345487" y="4611671"/>
            <a:ext cx="3008313" cy="1103313"/>
          </a:xfrm>
        </p:spPr>
        <p:txBody>
          <a:bodyPr>
            <a:noAutofit/>
          </a:bodyPr>
          <a:lstStyle>
            <a:lvl1pPr marL="0" indent="0">
              <a:buNone/>
              <a:defRPr/>
            </a:lvl1pPr>
          </a:lstStyle>
          <a:p>
            <a:pPr lvl="0"/>
            <a:r>
              <a:rPr lang="en-US"/>
              <a:t>Click to edit Master text styles</a:t>
            </a:r>
          </a:p>
        </p:txBody>
      </p:sp>
      <p:sp>
        <p:nvSpPr>
          <p:cNvPr id="2" name="Slide Number Placeholder 5">
            <a:extLst>
              <a:ext uri="{FF2B5EF4-FFF2-40B4-BE49-F238E27FC236}">
                <a16:creationId xmlns:a16="http://schemas.microsoft.com/office/drawing/2014/main" id="{3314E959-31F1-870D-FAE7-99D8E6333021}"/>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tx1"/>
                </a:solidFill>
                <a:latin typeface="+mn-lt"/>
              </a:defRPr>
            </a:lvl1pPr>
          </a:lstStyle>
          <a:p>
            <a:fld id="{287619ED-EDF4-4911-AE12-0291583FD494}" type="slidenum">
              <a:rPr lang="en-IE" smtClean="0"/>
              <a:t>‹#›</a:t>
            </a:fld>
            <a:endParaRPr lang="en-IE"/>
          </a:p>
        </p:txBody>
      </p:sp>
      <p:sp>
        <p:nvSpPr>
          <p:cNvPr id="6" name="Footer Placeholder 8">
            <a:extLst>
              <a:ext uri="{FF2B5EF4-FFF2-40B4-BE49-F238E27FC236}">
                <a16:creationId xmlns:a16="http://schemas.microsoft.com/office/drawing/2014/main" id="{F6ADE38F-D638-BFB1-E702-D0F6D0CB0164}"/>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defRPr>
            </a:lvl1pPr>
          </a:lstStyle>
          <a:p>
            <a:endParaRPr lang="en-IE"/>
          </a:p>
        </p:txBody>
      </p:sp>
    </p:spTree>
    <p:extLst>
      <p:ext uri="{BB962C8B-B14F-4D97-AF65-F5344CB8AC3E}">
        <p14:creationId xmlns:p14="http://schemas.microsoft.com/office/powerpoint/2010/main" val="377124727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3 photos and three coloured text boxes">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C41187F8-6993-4E2B-6622-C25429339D60}"/>
              </a:ext>
            </a:extLst>
          </p:cNvPr>
          <p:cNvSpPr>
            <a:spLocks noGrp="1"/>
          </p:cNvSpPr>
          <p:nvPr>
            <p:ph type="title"/>
          </p:nvPr>
        </p:nvSpPr>
        <p:spPr>
          <a:xfrm>
            <a:off x="838200" y="365126"/>
            <a:ext cx="10515602" cy="816904"/>
          </a:xfrm>
        </p:spPr>
        <p:txBody>
          <a:bodyPr>
            <a:noAutofit/>
          </a:bodyPr>
          <a:lstStyle>
            <a:lvl1pPr algn="l" defTabSz="914400" rtl="0" eaLnBrk="1" latinLnBrk="0" hangingPunct="1">
              <a:lnSpc>
                <a:spcPct val="90000"/>
              </a:lnSpc>
              <a:spcBef>
                <a:spcPct val="0"/>
              </a:spcBef>
              <a:buNone/>
              <a:defRPr lang="en-IE" sz="4400" kern="1200" dirty="0">
                <a:solidFill>
                  <a:schemeClr val="tx2"/>
                </a:solidFill>
                <a:latin typeface="+mj-lt"/>
                <a:ea typeface="+mj-ea"/>
                <a:cs typeface="+mj-cs"/>
              </a:defRPr>
            </a:lvl1pPr>
          </a:lstStyle>
          <a:p>
            <a:r>
              <a:rPr lang="en-US"/>
              <a:t>Click to edit Master title style</a:t>
            </a:r>
            <a:endParaRPr lang="en-IE"/>
          </a:p>
        </p:txBody>
      </p:sp>
      <p:sp>
        <p:nvSpPr>
          <p:cNvPr id="3" name="Google Shape;72;p30">
            <a:extLst>
              <a:ext uri="{FF2B5EF4-FFF2-40B4-BE49-F238E27FC236}">
                <a16:creationId xmlns:a16="http://schemas.microsoft.com/office/drawing/2014/main" id="{252B282C-4F3C-02C6-86A1-F51B8A650847}"/>
              </a:ext>
            </a:extLst>
          </p:cNvPr>
          <p:cNvSpPr>
            <a:spLocks noGrp="1"/>
          </p:cNvSpPr>
          <p:nvPr>
            <p:ph type="pic" idx="2"/>
          </p:nvPr>
        </p:nvSpPr>
        <p:spPr>
          <a:xfrm>
            <a:off x="872591" y="1571394"/>
            <a:ext cx="3008502" cy="2763002"/>
          </a:xfrm>
          <a:prstGeom prst="rect">
            <a:avLst/>
          </a:prstGeom>
          <a:solidFill>
            <a:schemeClr val="lt2"/>
          </a:solidFill>
          <a:ln w="28575" cap="flat" cmpd="sng">
            <a:noFill/>
            <a:prstDash val="solid"/>
            <a:round/>
            <a:headEnd type="none" w="sm" len="sm"/>
            <a:tailEnd type="none" w="sm" len="sm"/>
          </a:ln>
        </p:spPr>
        <p:txBody>
          <a:bodyPr/>
          <a:lstStyle>
            <a:lvl1pPr marL="0" indent="0">
              <a:buNone/>
              <a:defRPr>
                <a:solidFill>
                  <a:schemeClr val="tx2"/>
                </a:solidFill>
              </a:defRPr>
            </a:lvl1pPr>
          </a:lstStyle>
          <a:p>
            <a:r>
              <a:rPr lang="en-US"/>
              <a:t>Click icon to add picture</a:t>
            </a:r>
            <a:endParaRPr lang="en-IE"/>
          </a:p>
        </p:txBody>
      </p:sp>
      <p:sp>
        <p:nvSpPr>
          <p:cNvPr id="5" name="Text Placeholder 4">
            <a:extLst>
              <a:ext uri="{FF2B5EF4-FFF2-40B4-BE49-F238E27FC236}">
                <a16:creationId xmlns:a16="http://schemas.microsoft.com/office/drawing/2014/main" id="{953FA7EE-FB05-1C4E-138A-F50BCF45EECE}"/>
              </a:ext>
            </a:extLst>
          </p:cNvPr>
          <p:cNvSpPr>
            <a:spLocks noGrp="1"/>
          </p:cNvSpPr>
          <p:nvPr>
            <p:ph type="body" sz="quarter" idx="29"/>
          </p:nvPr>
        </p:nvSpPr>
        <p:spPr>
          <a:xfrm>
            <a:off x="873125" y="4591050"/>
            <a:ext cx="3008313" cy="1103313"/>
          </a:xfrm>
          <a:solidFill>
            <a:schemeClr val="tx2"/>
          </a:solidFill>
        </p:spPr>
        <p:txBody>
          <a:bodyPr>
            <a:noAutofit/>
          </a:bodyPr>
          <a:lstStyle>
            <a:lvl1pPr marL="0" indent="0">
              <a:buNone/>
              <a:defRPr>
                <a:solidFill>
                  <a:schemeClr val="bg1"/>
                </a:solidFill>
              </a:defRPr>
            </a:lvl1pPr>
          </a:lstStyle>
          <a:p>
            <a:pPr lvl="0"/>
            <a:r>
              <a:rPr lang="en-US"/>
              <a:t>Click to edit Master text styles</a:t>
            </a:r>
          </a:p>
        </p:txBody>
      </p:sp>
      <p:sp>
        <p:nvSpPr>
          <p:cNvPr id="7" name="Google Shape;72;p30">
            <a:extLst>
              <a:ext uri="{FF2B5EF4-FFF2-40B4-BE49-F238E27FC236}">
                <a16:creationId xmlns:a16="http://schemas.microsoft.com/office/drawing/2014/main" id="{463AB235-233D-D0DB-E16C-CB9366541FFD}"/>
              </a:ext>
            </a:extLst>
          </p:cNvPr>
          <p:cNvSpPr>
            <a:spLocks noGrp="1"/>
          </p:cNvSpPr>
          <p:nvPr>
            <p:ph type="pic" idx="27"/>
          </p:nvPr>
        </p:nvSpPr>
        <p:spPr>
          <a:xfrm>
            <a:off x="4608944" y="1571394"/>
            <a:ext cx="3008502" cy="2763002"/>
          </a:xfrm>
          <a:prstGeom prst="rect">
            <a:avLst/>
          </a:prstGeom>
          <a:solidFill>
            <a:schemeClr val="lt2"/>
          </a:solidFill>
          <a:ln w="28575" cap="flat" cmpd="sng">
            <a:noFill/>
            <a:prstDash val="solid"/>
            <a:round/>
            <a:headEnd type="none" w="sm" len="sm"/>
            <a:tailEnd type="none" w="sm" len="sm"/>
          </a:ln>
        </p:spPr>
        <p:txBody>
          <a:bodyPr/>
          <a:lstStyle>
            <a:lvl1pPr marL="0" indent="0">
              <a:buNone/>
              <a:defRPr>
                <a:solidFill>
                  <a:schemeClr val="tx2"/>
                </a:solidFill>
              </a:defRPr>
            </a:lvl1pPr>
          </a:lstStyle>
          <a:p>
            <a:r>
              <a:rPr lang="en-US"/>
              <a:t>Click icon to add picture</a:t>
            </a:r>
            <a:endParaRPr lang="en-IE"/>
          </a:p>
        </p:txBody>
      </p:sp>
      <p:sp>
        <p:nvSpPr>
          <p:cNvPr id="9" name="Text Placeholder 4">
            <a:extLst>
              <a:ext uri="{FF2B5EF4-FFF2-40B4-BE49-F238E27FC236}">
                <a16:creationId xmlns:a16="http://schemas.microsoft.com/office/drawing/2014/main" id="{321AD6DD-14BD-E044-8AD7-2881DB891822}"/>
              </a:ext>
            </a:extLst>
          </p:cNvPr>
          <p:cNvSpPr>
            <a:spLocks noGrp="1"/>
          </p:cNvSpPr>
          <p:nvPr>
            <p:ph type="body" sz="quarter" idx="30"/>
          </p:nvPr>
        </p:nvSpPr>
        <p:spPr>
          <a:xfrm>
            <a:off x="4609133" y="4611671"/>
            <a:ext cx="3008313" cy="1103313"/>
          </a:xfrm>
          <a:solidFill>
            <a:schemeClr val="tx2"/>
          </a:solidFill>
        </p:spPr>
        <p:txBody>
          <a:bodyPr>
            <a:noAutofit/>
          </a:bodyPr>
          <a:lstStyle>
            <a:lvl1pPr marL="0" indent="0">
              <a:buNone/>
              <a:defRPr>
                <a:solidFill>
                  <a:schemeClr val="bg1"/>
                </a:solidFill>
              </a:defRPr>
            </a:lvl1pPr>
          </a:lstStyle>
          <a:p>
            <a:pPr lvl="0"/>
            <a:r>
              <a:rPr lang="en-US"/>
              <a:t>Click to edit Master text styles</a:t>
            </a:r>
          </a:p>
        </p:txBody>
      </p:sp>
      <p:sp>
        <p:nvSpPr>
          <p:cNvPr id="8" name="Google Shape;72;p30">
            <a:extLst>
              <a:ext uri="{FF2B5EF4-FFF2-40B4-BE49-F238E27FC236}">
                <a16:creationId xmlns:a16="http://schemas.microsoft.com/office/drawing/2014/main" id="{18BFCAC6-D624-8622-7879-6E32A21B7DBA}"/>
              </a:ext>
            </a:extLst>
          </p:cNvPr>
          <p:cNvSpPr>
            <a:spLocks noGrp="1"/>
          </p:cNvSpPr>
          <p:nvPr>
            <p:ph type="pic" idx="28"/>
          </p:nvPr>
        </p:nvSpPr>
        <p:spPr>
          <a:xfrm>
            <a:off x="8345298" y="1571394"/>
            <a:ext cx="3008502" cy="2763002"/>
          </a:xfrm>
          <a:prstGeom prst="rect">
            <a:avLst/>
          </a:prstGeom>
          <a:solidFill>
            <a:schemeClr val="lt2"/>
          </a:solidFill>
          <a:ln w="28575" cap="flat" cmpd="sng">
            <a:noFill/>
            <a:prstDash val="solid"/>
            <a:round/>
            <a:headEnd type="none" w="sm" len="sm"/>
            <a:tailEnd type="none" w="sm" len="sm"/>
          </a:ln>
        </p:spPr>
        <p:txBody>
          <a:bodyPr/>
          <a:lstStyle>
            <a:lvl1pPr marL="0" indent="0">
              <a:buNone/>
              <a:defRPr>
                <a:solidFill>
                  <a:schemeClr val="tx2"/>
                </a:solidFill>
              </a:defRPr>
            </a:lvl1pPr>
          </a:lstStyle>
          <a:p>
            <a:r>
              <a:rPr lang="en-US"/>
              <a:t>Click icon to add picture</a:t>
            </a:r>
            <a:endParaRPr lang="en-IE"/>
          </a:p>
        </p:txBody>
      </p:sp>
      <p:sp>
        <p:nvSpPr>
          <p:cNvPr id="10" name="Text Placeholder 4">
            <a:extLst>
              <a:ext uri="{FF2B5EF4-FFF2-40B4-BE49-F238E27FC236}">
                <a16:creationId xmlns:a16="http://schemas.microsoft.com/office/drawing/2014/main" id="{12415A3E-5C31-4007-8208-34FF613FDA4D}"/>
              </a:ext>
            </a:extLst>
          </p:cNvPr>
          <p:cNvSpPr>
            <a:spLocks noGrp="1"/>
          </p:cNvSpPr>
          <p:nvPr>
            <p:ph type="body" sz="quarter" idx="31"/>
          </p:nvPr>
        </p:nvSpPr>
        <p:spPr>
          <a:xfrm>
            <a:off x="8345487" y="4611671"/>
            <a:ext cx="3008313" cy="1103313"/>
          </a:xfrm>
          <a:solidFill>
            <a:schemeClr val="tx2"/>
          </a:solidFill>
        </p:spPr>
        <p:txBody>
          <a:bodyPr>
            <a:noAutofit/>
          </a:bodyPr>
          <a:lstStyle>
            <a:lvl1pPr marL="0" indent="0">
              <a:buNone/>
              <a:defRPr>
                <a:solidFill>
                  <a:schemeClr val="bg1"/>
                </a:solidFill>
              </a:defRPr>
            </a:lvl1pPr>
          </a:lstStyle>
          <a:p>
            <a:pPr lvl="0"/>
            <a:r>
              <a:rPr lang="en-US"/>
              <a:t>Click to edit Master text styles</a:t>
            </a:r>
          </a:p>
        </p:txBody>
      </p:sp>
      <p:sp>
        <p:nvSpPr>
          <p:cNvPr id="6" name="Slide Number Placeholder 5">
            <a:extLst>
              <a:ext uri="{FF2B5EF4-FFF2-40B4-BE49-F238E27FC236}">
                <a16:creationId xmlns:a16="http://schemas.microsoft.com/office/drawing/2014/main" id="{0E52517C-B46F-A98F-0643-A97107DEC79E}"/>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tx1"/>
                </a:solidFill>
                <a:latin typeface="+mn-lt"/>
              </a:defRPr>
            </a:lvl1pPr>
          </a:lstStyle>
          <a:p>
            <a:fld id="{287619ED-EDF4-4911-AE12-0291583FD494}" type="slidenum">
              <a:rPr lang="en-IE" smtClean="0"/>
              <a:t>‹#›</a:t>
            </a:fld>
            <a:endParaRPr lang="en-IE"/>
          </a:p>
        </p:txBody>
      </p:sp>
      <p:sp>
        <p:nvSpPr>
          <p:cNvPr id="2" name="Footer Placeholder 8">
            <a:extLst>
              <a:ext uri="{FF2B5EF4-FFF2-40B4-BE49-F238E27FC236}">
                <a16:creationId xmlns:a16="http://schemas.microsoft.com/office/drawing/2014/main" id="{2D6F6E54-ED8F-C9DE-9355-5B2E347C244D}"/>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defRPr>
            </a:lvl1pPr>
          </a:lstStyle>
          <a:p>
            <a:endParaRPr lang="en-IE"/>
          </a:p>
        </p:txBody>
      </p:sp>
    </p:spTree>
    <p:extLst>
      <p:ext uri="{BB962C8B-B14F-4D97-AF65-F5344CB8AC3E}">
        <p14:creationId xmlns:p14="http://schemas.microsoft.com/office/powerpoint/2010/main" val="342977533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Text and a coloured text box">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430C1291-4A16-4E7F-D6F2-0662C6CCE1C1}"/>
              </a:ext>
            </a:extLst>
          </p:cNvPr>
          <p:cNvSpPr>
            <a:spLocks noGrp="1"/>
          </p:cNvSpPr>
          <p:nvPr>
            <p:ph type="title"/>
          </p:nvPr>
        </p:nvSpPr>
        <p:spPr>
          <a:xfrm>
            <a:off x="838200" y="365126"/>
            <a:ext cx="10515600" cy="816904"/>
          </a:xfrm>
        </p:spPr>
        <p:txBody>
          <a:bodyPr>
            <a:noAutofit/>
          </a:bodyPr>
          <a:lstStyle>
            <a:lvl1pPr>
              <a:defRPr/>
            </a:lvl1pPr>
          </a:lstStyle>
          <a:p>
            <a:r>
              <a:rPr lang="en-US"/>
              <a:t>Click to edit Master title style</a:t>
            </a:r>
            <a:endParaRPr lang="en-IE"/>
          </a:p>
        </p:txBody>
      </p:sp>
      <p:sp>
        <p:nvSpPr>
          <p:cNvPr id="3" name="Google Shape;72;p30">
            <a:extLst>
              <a:ext uri="{FF2B5EF4-FFF2-40B4-BE49-F238E27FC236}">
                <a16:creationId xmlns:a16="http://schemas.microsoft.com/office/drawing/2014/main" id="{252B282C-4F3C-02C6-86A1-F51B8A650847}"/>
              </a:ext>
            </a:extLst>
          </p:cNvPr>
          <p:cNvSpPr>
            <a:spLocks noGrp="1"/>
          </p:cNvSpPr>
          <p:nvPr>
            <p:ph type="pic" idx="2"/>
          </p:nvPr>
        </p:nvSpPr>
        <p:spPr>
          <a:xfrm>
            <a:off x="838200" y="1706136"/>
            <a:ext cx="4840275" cy="3463179"/>
          </a:xfrm>
          <a:prstGeom prst="rect">
            <a:avLst/>
          </a:prstGeom>
          <a:solidFill>
            <a:schemeClr val="lt2"/>
          </a:solidFill>
          <a:ln w="28575" cap="flat" cmpd="sng">
            <a:noFill/>
            <a:prstDash val="solid"/>
            <a:round/>
            <a:headEnd type="none" w="sm" len="sm"/>
            <a:tailEnd type="none" w="sm" len="sm"/>
          </a:ln>
        </p:spPr>
        <p:txBody>
          <a:bodyPr/>
          <a:lstStyle>
            <a:lvl1pPr marL="0" indent="0">
              <a:buNone/>
              <a:defRPr>
                <a:solidFill>
                  <a:schemeClr val="tx2"/>
                </a:solidFill>
              </a:defRPr>
            </a:lvl1pPr>
          </a:lstStyle>
          <a:p>
            <a:r>
              <a:rPr lang="en-US"/>
              <a:t>Click icon to add picture</a:t>
            </a:r>
            <a:endParaRPr lang="en-IE"/>
          </a:p>
        </p:txBody>
      </p:sp>
      <p:sp>
        <p:nvSpPr>
          <p:cNvPr id="8" name="Content Placeholder 2">
            <a:extLst>
              <a:ext uri="{FF2B5EF4-FFF2-40B4-BE49-F238E27FC236}">
                <a16:creationId xmlns:a16="http://schemas.microsoft.com/office/drawing/2014/main" id="{621CCFCC-12CB-E276-21C2-DAA2C8D36EC9}"/>
              </a:ext>
            </a:extLst>
          </p:cNvPr>
          <p:cNvSpPr>
            <a:spLocks noGrp="1"/>
          </p:cNvSpPr>
          <p:nvPr>
            <p:ph sz="half" idx="19"/>
          </p:nvPr>
        </p:nvSpPr>
        <p:spPr>
          <a:xfrm>
            <a:off x="6393779" y="1706137"/>
            <a:ext cx="4960021" cy="3463178"/>
          </a:xfrm>
          <a:solidFill>
            <a:schemeClr val="tx2"/>
          </a:solidFill>
        </p:spPr>
        <p:txBody>
          <a:bodyPr>
            <a:noAutofit/>
          </a:bodyPr>
          <a:lstStyle>
            <a:lvl1pPr marL="0" indent="0">
              <a:buNone/>
              <a:defRPr sz="2000">
                <a:solidFill>
                  <a:schemeClr val="bg1"/>
                </a:solidFill>
              </a:defRPr>
            </a:lvl1pPr>
          </a:lstStyle>
          <a:p>
            <a:pPr lvl="0"/>
            <a:r>
              <a:rPr lang="en-US"/>
              <a:t>Click to edit Master text styles</a:t>
            </a:r>
          </a:p>
        </p:txBody>
      </p:sp>
      <p:sp>
        <p:nvSpPr>
          <p:cNvPr id="2" name="Slide Number Placeholder 5">
            <a:extLst>
              <a:ext uri="{FF2B5EF4-FFF2-40B4-BE49-F238E27FC236}">
                <a16:creationId xmlns:a16="http://schemas.microsoft.com/office/drawing/2014/main" id="{9240A71C-FBDC-ABE7-AF08-221E5E629542}"/>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tx1"/>
                </a:solidFill>
                <a:latin typeface="+mn-lt"/>
              </a:defRPr>
            </a:lvl1pPr>
          </a:lstStyle>
          <a:p>
            <a:fld id="{287619ED-EDF4-4911-AE12-0291583FD494}" type="slidenum">
              <a:rPr lang="en-IE" smtClean="0"/>
              <a:t>‹#›</a:t>
            </a:fld>
            <a:endParaRPr lang="en-IE"/>
          </a:p>
        </p:txBody>
      </p:sp>
      <p:sp>
        <p:nvSpPr>
          <p:cNvPr id="5" name="Footer Placeholder 8">
            <a:extLst>
              <a:ext uri="{FF2B5EF4-FFF2-40B4-BE49-F238E27FC236}">
                <a16:creationId xmlns:a16="http://schemas.microsoft.com/office/drawing/2014/main" id="{C1FACF7A-9967-0A10-F75B-7E70FCAB2B76}"/>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IE"/>
          </a:p>
        </p:txBody>
      </p:sp>
    </p:spTree>
    <p:extLst>
      <p:ext uri="{BB962C8B-B14F-4D97-AF65-F5344CB8AC3E}">
        <p14:creationId xmlns:p14="http://schemas.microsoft.com/office/powerpoint/2010/main" val="289893578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p:cSld name="Quote positive logo">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23559404-34AB-2AB1-76B4-CB85000D699F}"/>
              </a:ext>
            </a:extLst>
          </p:cNvPr>
          <p:cNvSpPr>
            <a:spLocks noGrp="1"/>
          </p:cNvSpPr>
          <p:nvPr>
            <p:ph type="title"/>
          </p:nvPr>
        </p:nvSpPr>
        <p:spPr>
          <a:xfrm>
            <a:off x="0" y="-816904"/>
            <a:ext cx="10515600" cy="816904"/>
          </a:xfrm>
        </p:spPr>
        <p:txBody>
          <a:bodyPr/>
          <a:lstStyle>
            <a:lvl1pPr>
              <a:defRPr>
                <a:solidFill>
                  <a:schemeClr val="tx1">
                    <a:lumMod val="65000"/>
                    <a:lumOff val="35000"/>
                  </a:schemeClr>
                </a:solidFill>
              </a:defRPr>
            </a:lvl1pPr>
          </a:lstStyle>
          <a:p>
            <a:r>
              <a:rPr lang="en-US"/>
              <a:t>Click to edit Master title style</a:t>
            </a:r>
            <a:endParaRPr lang="en-IE"/>
          </a:p>
        </p:txBody>
      </p:sp>
      <p:sp>
        <p:nvSpPr>
          <p:cNvPr id="6" name="Picture Placeholder 5">
            <a:extLst>
              <a:ext uri="{FF2B5EF4-FFF2-40B4-BE49-F238E27FC236}">
                <a16:creationId xmlns:a16="http://schemas.microsoft.com/office/drawing/2014/main" id="{A012AF7B-3A7E-8763-817E-DD321C64A6B1}"/>
              </a:ext>
            </a:extLst>
          </p:cNvPr>
          <p:cNvSpPr>
            <a:spLocks noGrp="1"/>
          </p:cNvSpPr>
          <p:nvPr>
            <p:ph type="pic" sz="quarter" idx="11"/>
          </p:nvPr>
        </p:nvSpPr>
        <p:spPr>
          <a:xfrm>
            <a:off x="0" y="0"/>
            <a:ext cx="12238038" cy="6858000"/>
          </a:xfrm>
          <a:solidFill>
            <a:schemeClr val="bg2"/>
          </a:solidFill>
        </p:spPr>
        <p:txBody>
          <a:bodyPr/>
          <a:lstStyle>
            <a:lvl1pPr marL="0" indent="0">
              <a:buNone/>
              <a:defRPr>
                <a:solidFill>
                  <a:schemeClr val="tx2"/>
                </a:solidFill>
              </a:defRPr>
            </a:lvl1pPr>
          </a:lstStyle>
          <a:p>
            <a:r>
              <a:rPr lang="en-US"/>
              <a:t>Click icon to add picture</a:t>
            </a:r>
            <a:endParaRPr lang="en-IE"/>
          </a:p>
        </p:txBody>
      </p:sp>
      <p:sp>
        <p:nvSpPr>
          <p:cNvPr id="8" name="Content Placeholder 7">
            <a:extLst>
              <a:ext uri="{FF2B5EF4-FFF2-40B4-BE49-F238E27FC236}">
                <a16:creationId xmlns:a16="http://schemas.microsoft.com/office/drawing/2014/main" id="{68A2B82B-3461-6DA2-3E41-F3AC81391822}"/>
              </a:ext>
            </a:extLst>
          </p:cNvPr>
          <p:cNvSpPr>
            <a:spLocks noGrp="1"/>
          </p:cNvSpPr>
          <p:nvPr>
            <p:ph sz="quarter" idx="12"/>
          </p:nvPr>
        </p:nvSpPr>
        <p:spPr>
          <a:xfrm>
            <a:off x="0" y="994438"/>
            <a:ext cx="6096000" cy="4521200"/>
          </a:xfrm>
          <a:solidFill>
            <a:schemeClr val="tx2"/>
          </a:solidFill>
        </p:spPr>
        <p:txBody>
          <a:bodyPr lIns="504000" anchor="ctr">
            <a:noAutofit/>
          </a:bodyPr>
          <a:lstStyle>
            <a:lvl1pPr marL="0" indent="0">
              <a:buNone/>
              <a:defRPr/>
            </a:lvl1pPr>
            <a:lvl2pPr marL="457200" indent="0">
              <a:buNone/>
              <a:defRPr lang="en-US" sz="2400" b="1" i="1" kern="1200" dirty="0">
                <a:solidFill>
                  <a:schemeClr val="bg1"/>
                </a:solidFill>
                <a:latin typeface="+mn-lt"/>
                <a:ea typeface="+mn-ea"/>
                <a:cs typeface="+mn-cs"/>
              </a:defRPr>
            </a:lvl2pPr>
          </a:lstStyle>
          <a:p>
            <a:pPr lvl="0"/>
            <a:r>
              <a:rPr lang="en-US"/>
              <a:t>Click to edit Master text styles</a:t>
            </a:r>
          </a:p>
        </p:txBody>
      </p:sp>
      <p:pic>
        <p:nvPicPr>
          <p:cNvPr id="13" name="Google Shape;66;p29" descr="Quote">
            <a:extLst>
              <a:ext uri="{FF2B5EF4-FFF2-40B4-BE49-F238E27FC236}">
                <a16:creationId xmlns:a16="http://schemas.microsoft.com/office/drawing/2014/main" id="{2BA61D73-E039-6C69-A4A9-27D86CB30D1D}"/>
              </a:ext>
            </a:extLst>
          </p:cNvPr>
          <p:cNvPicPr preferRelativeResize="0"/>
          <p:nvPr/>
        </p:nvPicPr>
        <p:blipFill rotWithShape="1">
          <a:blip r:embed="rId2">
            <a:alphaModFix/>
            <a:biLevel thresh="50000"/>
          </a:blip>
          <a:srcRect/>
          <a:stretch/>
        </p:blipFill>
        <p:spPr>
          <a:xfrm rot="10800000">
            <a:off x="5349220" y="5138020"/>
            <a:ext cx="989729" cy="989729"/>
          </a:xfrm>
          <a:prstGeom prst="rect">
            <a:avLst/>
          </a:prstGeom>
          <a:noFill/>
          <a:ln>
            <a:noFill/>
          </a:ln>
        </p:spPr>
      </p:pic>
      <p:pic>
        <p:nvPicPr>
          <p:cNvPr id="3" name="Picture 2" descr="A blue flag with yellow stars&#10;&#10;Description automatically generated">
            <a:extLst>
              <a:ext uri="{FF2B5EF4-FFF2-40B4-BE49-F238E27FC236}">
                <a16:creationId xmlns:a16="http://schemas.microsoft.com/office/drawing/2014/main" id="{BE2FFB7F-6A6F-E203-E2CE-AAC503E40FFA}"/>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0725768" y="5901016"/>
            <a:ext cx="1256063" cy="762106"/>
          </a:xfrm>
          <a:prstGeom prst="rect">
            <a:avLst/>
          </a:prstGeom>
        </p:spPr>
      </p:pic>
      <p:pic>
        <p:nvPicPr>
          <p:cNvPr id="5" name="Google Shape;66;p29" descr="Quote">
            <a:extLst>
              <a:ext uri="{FF2B5EF4-FFF2-40B4-BE49-F238E27FC236}">
                <a16:creationId xmlns:a16="http://schemas.microsoft.com/office/drawing/2014/main" id="{D61A7912-F509-F977-C8A3-05B55096DDA4}"/>
              </a:ext>
            </a:extLst>
          </p:cNvPr>
          <p:cNvPicPr preferRelativeResize="0"/>
          <p:nvPr/>
        </p:nvPicPr>
        <p:blipFill rotWithShape="1">
          <a:blip r:embed="rId2">
            <a:alphaModFix/>
            <a:biLevel thresh="50000"/>
          </a:blip>
          <a:srcRect/>
          <a:stretch/>
        </p:blipFill>
        <p:spPr>
          <a:xfrm rot="10800000">
            <a:off x="5349220" y="5138020"/>
            <a:ext cx="989729" cy="989729"/>
          </a:xfrm>
          <a:prstGeom prst="rect">
            <a:avLst/>
          </a:prstGeom>
          <a:noFill/>
          <a:ln>
            <a:noFill/>
          </a:ln>
        </p:spPr>
      </p:pic>
      <p:pic>
        <p:nvPicPr>
          <p:cNvPr id="7" name="Picture 6" descr="A blue flag with yellow stars&#10;&#10;Description automatically generated">
            <a:extLst>
              <a:ext uri="{FF2B5EF4-FFF2-40B4-BE49-F238E27FC236}">
                <a16:creationId xmlns:a16="http://schemas.microsoft.com/office/drawing/2014/main" id="{519F3A2E-810F-F3DF-534B-DFE8563EDCFA}"/>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0725768" y="5901016"/>
            <a:ext cx="1256063" cy="762106"/>
          </a:xfrm>
          <a:prstGeom prst="rect">
            <a:avLst/>
          </a:prstGeom>
        </p:spPr>
      </p:pic>
      <p:sp>
        <p:nvSpPr>
          <p:cNvPr id="9" name="Slide Number Placeholder 5">
            <a:extLst>
              <a:ext uri="{FF2B5EF4-FFF2-40B4-BE49-F238E27FC236}">
                <a16:creationId xmlns:a16="http://schemas.microsoft.com/office/drawing/2014/main" id="{AC0BD146-26A9-B2E3-790A-137432E6994D}"/>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tx1"/>
                </a:solidFill>
                <a:latin typeface="+mn-lt"/>
              </a:defRPr>
            </a:lvl1pPr>
          </a:lstStyle>
          <a:p>
            <a:fld id="{287619ED-EDF4-4911-AE12-0291583FD494}" type="slidenum">
              <a:rPr lang="en-IE" smtClean="0"/>
              <a:t>‹#›</a:t>
            </a:fld>
            <a:endParaRPr lang="en-IE"/>
          </a:p>
        </p:txBody>
      </p:sp>
      <p:sp>
        <p:nvSpPr>
          <p:cNvPr id="2" name="Footer Placeholder 8">
            <a:extLst>
              <a:ext uri="{FF2B5EF4-FFF2-40B4-BE49-F238E27FC236}">
                <a16:creationId xmlns:a16="http://schemas.microsoft.com/office/drawing/2014/main" id="{3E557AF9-465E-61C3-8C33-29231AE45BB4}"/>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defRPr>
            </a:lvl1pPr>
          </a:lstStyle>
          <a:p>
            <a:endParaRPr lang="en-IE"/>
          </a:p>
        </p:txBody>
      </p:sp>
    </p:spTree>
    <p:extLst>
      <p:ext uri="{BB962C8B-B14F-4D97-AF65-F5344CB8AC3E}">
        <p14:creationId xmlns:p14="http://schemas.microsoft.com/office/powerpoint/2010/main" val="393133133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Quote negative logo">
    <p:spTree>
      <p:nvGrpSpPr>
        <p:cNvPr id="1" name=""/>
        <p:cNvGrpSpPr/>
        <p:nvPr/>
      </p:nvGrpSpPr>
      <p:grpSpPr>
        <a:xfrm>
          <a:off x="0" y="0"/>
          <a:ext cx="0" cy="0"/>
          <a:chOff x="0" y="0"/>
          <a:chExt cx="0" cy="0"/>
        </a:xfrm>
      </p:grpSpPr>
      <p:sp>
        <p:nvSpPr>
          <p:cNvPr id="4" name="Picture Placeholder 5">
            <a:extLst>
              <a:ext uri="{FF2B5EF4-FFF2-40B4-BE49-F238E27FC236}">
                <a16:creationId xmlns:a16="http://schemas.microsoft.com/office/drawing/2014/main" id="{16039EEF-B8E6-4383-4827-068F0611752D}"/>
              </a:ext>
            </a:extLst>
          </p:cNvPr>
          <p:cNvSpPr>
            <a:spLocks noGrp="1"/>
          </p:cNvSpPr>
          <p:nvPr>
            <p:ph type="pic" sz="quarter" idx="11"/>
          </p:nvPr>
        </p:nvSpPr>
        <p:spPr>
          <a:xfrm>
            <a:off x="0" y="0"/>
            <a:ext cx="12238038" cy="6858000"/>
          </a:xfrm>
          <a:solidFill>
            <a:schemeClr val="tx2"/>
          </a:solidFill>
        </p:spPr>
        <p:txBody>
          <a:bodyPr/>
          <a:lstStyle>
            <a:lvl1pPr marL="0" indent="0">
              <a:buNone/>
              <a:defRPr>
                <a:solidFill>
                  <a:schemeClr val="bg1"/>
                </a:solidFill>
              </a:defRPr>
            </a:lvl1pPr>
          </a:lstStyle>
          <a:p>
            <a:r>
              <a:rPr lang="en-US"/>
              <a:t>Click icon to add picture</a:t>
            </a:r>
            <a:endParaRPr lang="en-IE"/>
          </a:p>
        </p:txBody>
      </p:sp>
      <p:sp>
        <p:nvSpPr>
          <p:cNvPr id="7" name="Content Placeholder 7">
            <a:extLst>
              <a:ext uri="{FF2B5EF4-FFF2-40B4-BE49-F238E27FC236}">
                <a16:creationId xmlns:a16="http://schemas.microsoft.com/office/drawing/2014/main" id="{1BE876A1-64BE-0A6D-B28E-A01C8883D1FD}"/>
              </a:ext>
            </a:extLst>
          </p:cNvPr>
          <p:cNvSpPr>
            <a:spLocks noGrp="1"/>
          </p:cNvSpPr>
          <p:nvPr>
            <p:ph sz="quarter" idx="12"/>
          </p:nvPr>
        </p:nvSpPr>
        <p:spPr>
          <a:xfrm>
            <a:off x="0" y="994438"/>
            <a:ext cx="6096000" cy="4521200"/>
          </a:xfrm>
          <a:solidFill>
            <a:schemeClr val="bg2"/>
          </a:solidFill>
        </p:spPr>
        <p:txBody>
          <a:bodyPr lIns="504000" anchor="ctr">
            <a:noAutofit/>
          </a:bodyPr>
          <a:lstStyle>
            <a:lvl1pPr marL="0" indent="0">
              <a:buNone/>
              <a:defRPr/>
            </a:lvl1pPr>
            <a:lvl2pPr marL="457200" indent="0">
              <a:buNone/>
              <a:defRPr lang="en-US" sz="2400" b="1" i="1" kern="1200" dirty="0">
                <a:solidFill>
                  <a:schemeClr val="tx2"/>
                </a:solidFill>
                <a:latin typeface="+mn-lt"/>
                <a:ea typeface="+mn-ea"/>
                <a:cs typeface="+mn-cs"/>
              </a:defRPr>
            </a:lvl2pPr>
          </a:lstStyle>
          <a:p>
            <a:pPr lvl="0"/>
            <a:r>
              <a:rPr lang="en-US"/>
              <a:t>Click to edit Master text styles</a:t>
            </a:r>
          </a:p>
        </p:txBody>
      </p:sp>
      <p:pic>
        <p:nvPicPr>
          <p:cNvPr id="8" name="Google Shape;66;p29" descr="Quote">
            <a:extLst>
              <a:ext uri="{FF2B5EF4-FFF2-40B4-BE49-F238E27FC236}">
                <a16:creationId xmlns:a16="http://schemas.microsoft.com/office/drawing/2014/main" id="{E1B4A183-929D-5431-B365-FECE6A72A484}"/>
              </a:ext>
            </a:extLst>
          </p:cNvPr>
          <p:cNvPicPr preferRelativeResize="0"/>
          <p:nvPr/>
        </p:nvPicPr>
        <p:blipFill rotWithShape="1">
          <a:blip r:embed="rId2">
            <a:alphaModFix/>
            <a:biLevel thresh="50000"/>
          </a:blip>
          <a:srcRect/>
          <a:stretch/>
        </p:blipFill>
        <p:spPr>
          <a:xfrm rot="10800000">
            <a:off x="5349220" y="5138020"/>
            <a:ext cx="989729" cy="989729"/>
          </a:xfrm>
          <a:prstGeom prst="rect">
            <a:avLst/>
          </a:prstGeom>
          <a:noFill/>
          <a:ln>
            <a:noFill/>
          </a:ln>
        </p:spPr>
      </p:pic>
      <p:pic>
        <p:nvPicPr>
          <p:cNvPr id="9" name="Picture 8" descr="A blue flag with yellow stars and stripes&#10;&#10;Description automatically generated">
            <a:extLst>
              <a:ext uri="{FF2B5EF4-FFF2-40B4-BE49-F238E27FC236}">
                <a16:creationId xmlns:a16="http://schemas.microsoft.com/office/drawing/2014/main" id="{E6CD1AA0-BE2D-038C-5423-E271CF1636D7}"/>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sp>
        <p:nvSpPr>
          <p:cNvPr id="2" name="Title 1">
            <a:extLst>
              <a:ext uri="{FF2B5EF4-FFF2-40B4-BE49-F238E27FC236}">
                <a16:creationId xmlns:a16="http://schemas.microsoft.com/office/drawing/2014/main" id="{51148383-BBA9-7909-CFDF-60BEA0FE957B}"/>
              </a:ext>
            </a:extLst>
          </p:cNvPr>
          <p:cNvSpPr>
            <a:spLocks noGrp="1"/>
          </p:cNvSpPr>
          <p:nvPr>
            <p:ph type="title"/>
          </p:nvPr>
        </p:nvSpPr>
        <p:spPr>
          <a:xfrm>
            <a:off x="0" y="-803511"/>
            <a:ext cx="10515600" cy="816904"/>
          </a:xfrm>
        </p:spPr>
        <p:txBody>
          <a:bodyPr/>
          <a:lstStyle>
            <a:lvl1pPr>
              <a:defRPr>
                <a:solidFill>
                  <a:schemeClr val="bg1">
                    <a:lumMod val="65000"/>
                  </a:schemeClr>
                </a:solidFill>
              </a:defRPr>
            </a:lvl1pPr>
          </a:lstStyle>
          <a:p>
            <a:r>
              <a:rPr lang="en-US"/>
              <a:t>Click to edit Master title style</a:t>
            </a:r>
            <a:endParaRPr lang="en-IE"/>
          </a:p>
        </p:txBody>
      </p:sp>
      <p:pic>
        <p:nvPicPr>
          <p:cNvPr id="6" name="Google Shape;66;p29" descr="Quote">
            <a:extLst>
              <a:ext uri="{FF2B5EF4-FFF2-40B4-BE49-F238E27FC236}">
                <a16:creationId xmlns:a16="http://schemas.microsoft.com/office/drawing/2014/main" id="{DE2EBF53-76CE-6C8F-0861-C3A5D384E180}"/>
              </a:ext>
            </a:extLst>
          </p:cNvPr>
          <p:cNvPicPr preferRelativeResize="0"/>
          <p:nvPr/>
        </p:nvPicPr>
        <p:blipFill rotWithShape="1">
          <a:blip r:embed="rId2">
            <a:alphaModFix/>
            <a:biLevel thresh="50000"/>
          </a:blip>
          <a:srcRect/>
          <a:stretch/>
        </p:blipFill>
        <p:spPr>
          <a:xfrm rot="10800000">
            <a:off x="5349220" y="5138020"/>
            <a:ext cx="989729" cy="989729"/>
          </a:xfrm>
          <a:prstGeom prst="rect">
            <a:avLst/>
          </a:prstGeom>
          <a:noFill/>
          <a:ln>
            <a:noFill/>
          </a:ln>
        </p:spPr>
      </p:pic>
      <p:pic>
        <p:nvPicPr>
          <p:cNvPr id="10" name="Picture 9" descr="A blue flag with yellow stars and stripes&#10;&#10;Description automatically generated">
            <a:extLst>
              <a:ext uri="{FF2B5EF4-FFF2-40B4-BE49-F238E27FC236}">
                <a16:creationId xmlns:a16="http://schemas.microsoft.com/office/drawing/2014/main" id="{AB87E6E1-A561-866F-CE99-26D96476848A}"/>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sp>
        <p:nvSpPr>
          <p:cNvPr id="11" name="Slide Number Placeholder 5">
            <a:extLst>
              <a:ext uri="{FF2B5EF4-FFF2-40B4-BE49-F238E27FC236}">
                <a16:creationId xmlns:a16="http://schemas.microsoft.com/office/drawing/2014/main" id="{7765A446-C679-3C21-6DB2-E6E244E9DB91}"/>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bg1"/>
                </a:solidFill>
                <a:latin typeface="+mn-lt"/>
              </a:defRPr>
            </a:lvl1pPr>
          </a:lstStyle>
          <a:p>
            <a:fld id="{287619ED-EDF4-4911-AE12-0291583FD494}" type="slidenum">
              <a:rPr lang="en-IE" smtClean="0"/>
              <a:t>‹#›</a:t>
            </a:fld>
            <a:endParaRPr lang="en-IE"/>
          </a:p>
        </p:txBody>
      </p:sp>
      <p:sp>
        <p:nvSpPr>
          <p:cNvPr id="3" name="Footer Placeholder 8">
            <a:extLst>
              <a:ext uri="{FF2B5EF4-FFF2-40B4-BE49-F238E27FC236}">
                <a16:creationId xmlns:a16="http://schemas.microsoft.com/office/drawing/2014/main" id="{11C79F0A-B650-EE29-9ABF-AC09E7753516}"/>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defRPr>
            </a:lvl1pPr>
          </a:lstStyle>
          <a:p>
            <a:endParaRPr lang="en-IE"/>
          </a:p>
        </p:txBody>
      </p:sp>
    </p:spTree>
    <p:extLst>
      <p:ext uri="{BB962C8B-B14F-4D97-AF65-F5344CB8AC3E}">
        <p14:creationId xmlns:p14="http://schemas.microsoft.com/office/powerpoint/2010/main" val="22577336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Chapter page option 1">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78779EA-6394-AAE5-959A-6BB82A7D90AE}"/>
              </a:ext>
            </a:extLst>
          </p:cNvPr>
          <p:cNvSpPr/>
          <p:nvPr/>
        </p:nvSpPr>
        <p:spPr>
          <a:xfrm>
            <a:off x="0" y="0"/>
            <a:ext cx="12192000" cy="3810000"/>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6" name="Google Shape;75;p31">
            <a:extLst>
              <a:ext uri="{FF2B5EF4-FFF2-40B4-BE49-F238E27FC236}">
                <a16:creationId xmlns:a16="http://schemas.microsoft.com/office/drawing/2014/main" id="{66DB0E40-389A-4ADF-E594-6BBAB29E7192}"/>
              </a:ext>
            </a:extLst>
          </p:cNvPr>
          <p:cNvSpPr>
            <a:spLocks noGrp="1"/>
          </p:cNvSpPr>
          <p:nvPr>
            <p:ph type="pic" idx="2"/>
          </p:nvPr>
        </p:nvSpPr>
        <p:spPr>
          <a:xfrm>
            <a:off x="0" y="0"/>
            <a:ext cx="12192000" cy="3810000"/>
          </a:xfrm>
          <a:prstGeom prst="rect">
            <a:avLst/>
          </a:prstGeom>
          <a:solidFill>
            <a:schemeClr val="lt2"/>
          </a:solidFill>
          <a:ln>
            <a:noFill/>
          </a:ln>
        </p:spPr>
        <p:txBody>
          <a:bodyPr/>
          <a:lstStyle>
            <a:lvl1pPr marL="0" indent="0">
              <a:buNone/>
              <a:defRPr>
                <a:solidFill>
                  <a:schemeClr val="tx2"/>
                </a:solidFill>
              </a:defRPr>
            </a:lvl1pPr>
          </a:lstStyle>
          <a:p>
            <a:r>
              <a:rPr lang="en-US"/>
              <a:t>Click icon to add picture</a:t>
            </a:r>
            <a:endParaRPr lang="en-IE"/>
          </a:p>
        </p:txBody>
      </p:sp>
      <p:sp>
        <p:nvSpPr>
          <p:cNvPr id="10" name="Title 1">
            <a:extLst>
              <a:ext uri="{FF2B5EF4-FFF2-40B4-BE49-F238E27FC236}">
                <a16:creationId xmlns:a16="http://schemas.microsoft.com/office/drawing/2014/main" id="{BD6BCEAD-64F8-A9C2-D826-FF1F037B20C7}"/>
              </a:ext>
            </a:extLst>
          </p:cNvPr>
          <p:cNvSpPr>
            <a:spLocks noGrp="1"/>
          </p:cNvSpPr>
          <p:nvPr>
            <p:ph type="title"/>
          </p:nvPr>
        </p:nvSpPr>
        <p:spPr>
          <a:xfrm>
            <a:off x="838200" y="3434898"/>
            <a:ext cx="10515600" cy="816904"/>
          </a:xfrm>
          <a:solidFill>
            <a:schemeClr val="bg1"/>
          </a:solidFill>
        </p:spPr>
        <p:txBody>
          <a:bodyPr lIns="180000"/>
          <a:lstStyle/>
          <a:p>
            <a:r>
              <a:rPr lang="en-US"/>
              <a:t>Click to edit Master title style</a:t>
            </a:r>
            <a:endParaRPr lang="en-IE"/>
          </a:p>
        </p:txBody>
      </p:sp>
      <p:sp>
        <p:nvSpPr>
          <p:cNvPr id="8" name="Content Placeholder 6">
            <a:extLst>
              <a:ext uri="{FF2B5EF4-FFF2-40B4-BE49-F238E27FC236}">
                <a16:creationId xmlns:a16="http://schemas.microsoft.com/office/drawing/2014/main" id="{A59C8E60-AD13-6DDB-15AD-A3F8E3F22A78}"/>
              </a:ext>
            </a:extLst>
          </p:cNvPr>
          <p:cNvSpPr>
            <a:spLocks noGrp="1"/>
          </p:cNvSpPr>
          <p:nvPr>
            <p:ph sz="quarter" idx="11"/>
          </p:nvPr>
        </p:nvSpPr>
        <p:spPr>
          <a:xfrm>
            <a:off x="838200" y="4441825"/>
            <a:ext cx="10515600" cy="587375"/>
          </a:xfrm>
        </p:spPr>
        <p:txBody>
          <a:bodyPr>
            <a:noAutofit/>
          </a:bodyPr>
          <a:lstStyle>
            <a:lvl1pPr marL="0" indent="0">
              <a:buNone/>
              <a:defRPr sz="2000"/>
            </a:lvl1pPr>
          </a:lstStyle>
          <a:p>
            <a:pPr lvl="0"/>
            <a:r>
              <a:rPr lang="en-US"/>
              <a:t>Click to edit Master text styles</a:t>
            </a:r>
          </a:p>
        </p:txBody>
      </p:sp>
      <p:sp>
        <p:nvSpPr>
          <p:cNvPr id="2" name="Slide Number Placeholder 5">
            <a:extLst>
              <a:ext uri="{FF2B5EF4-FFF2-40B4-BE49-F238E27FC236}">
                <a16:creationId xmlns:a16="http://schemas.microsoft.com/office/drawing/2014/main" id="{C239B419-47F7-2FF3-C377-FBB7B2DBA65C}"/>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tx1"/>
                </a:solidFill>
                <a:latin typeface="+mn-lt"/>
              </a:defRPr>
            </a:lvl1pPr>
          </a:lstStyle>
          <a:p>
            <a:fld id="{287619ED-EDF4-4911-AE12-0291583FD494}" type="slidenum">
              <a:rPr lang="en-IE" smtClean="0"/>
              <a:t>‹#›</a:t>
            </a:fld>
            <a:endParaRPr lang="en-IE"/>
          </a:p>
        </p:txBody>
      </p:sp>
      <p:sp>
        <p:nvSpPr>
          <p:cNvPr id="4" name="Footer Placeholder 8">
            <a:extLst>
              <a:ext uri="{FF2B5EF4-FFF2-40B4-BE49-F238E27FC236}">
                <a16:creationId xmlns:a16="http://schemas.microsoft.com/office/drawing/2014/main" id="{D8C14CF6-6F1D-C458-1F86-A760F31FEEA9}"/>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88451192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Circle picture coloured background">
    <p:bg>
      <p:bgPr>
        <a:solidFill>
          <a:srgbClr val="003399"/>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1C58A-AE9F-CB20-353A-B865ECE39A5D}"/>
              </a:ext>
            </a:extLst>
          </p:cNvPr>
          <p:cNvSpPr>
            <a:spLocks noGrp="1"/>
          </p:cNvSpPr>
          <p:nvPr>
            <p:ph type="title"/>
          </p:nvPr>
        </p:nvSpPr>
        <p:spPr/>
        <p:txBody>
          <a:bodyPr>
            <a:noAutofit/>
          </a:bodyPr>
          <a:lstStyle>
            <a:lvl1pPr>
              <a:defRPr>
                <a:solidFill>
                  <a:schemeClr val="bg1"/>
                </a:solidFill>
              </a:defRPr>
            </a:lvl1pPr>
          </a:lstStyle>
          <a:p>
            <a:r>
              <a:rPr lang="en-US"/>
              <a:t>Click to edit Master title style</a:t>
            </a:r>
            <a:endParaRPr lang="en-IE"/>
          </a:p>
        </p:txBody>
      </p:sp>
      <p:sp>
        <p:nvSpPr>
          <p:cNvPr id="5" name="Google Shape;128;p36">
            <a:extLst>
              <a:ext uri="{FF2B5EF4-FFF2-40B4-BE49-F238E27FC236}">
                <a16:creationId xmlns:a16="http://schemas.microsoft.com/office/drawing/2014/main" id="{A266CAEF-D60F-6624-41DB-56608F2B46A5}"/>
              </a:ext>
            </a:extLst>
          </p:cNvPr>
          <p:cNvSpPr>
            <a:spLocks noGrp="1"/>
          </p:cNvSpPr>
          <p:nvPr>
            <p:ph type="pic" idx="10"/>
          </p:nvPr>
        </p:nvSpPr>
        <p:spPr>
          <a:xfrm>
            <a:off x="4152718" y="1683033"/>
            <a:ext cx="3886563" cy="3886563"/>
          </a:xfrm>
          <a:prstGeom prst="ellipse">
            <a:avLst/>
          </a:prstGeom>
          <a:solidFill>
            <a:schemeClr val="lt2"/>
          </a:solidFill>
          <a:ln w="76200">
            <a:noFill/>
          </a:ln>
        </p:spPr>
        <p:txBody>
          <a:bodyPr/>
          <a:lstStyle>
            <a:lvl1pPr marL="0" indent="0">
              <a:buNone/>
              <a:defRPr sz="2000">
                <a:solidFill>
                  <a:schemeClr val="tx2"/>
                </a:solidFill>
              </a:defRPr>
            </a:lvl1pPr>
          </a:lstStyle>
          <a:p>
            <a:r>
              <a:rPr lang="en-US"/>
              <a:t>Click icon to add picture</a:t>
            </a:r>
            <a:endParaRPr lang="en-IE"/>
          </a:p>
        </p:txBody>
      </p:sp>
      <p:pic>
        <p:nvPicPr>
          <p:cNvPr id="6" name="Picture 5" descr="A blue flag with yellow stars and stripes&#10;&#10;Description automatically generated">
            <a:extLst>
              <a:ext uri="{FF2B5EF4-FFF2-40B4-BE49-F238E27FC236}">
                <a16:creationId xmlns:a16="http://schemas.microsoft.com/office/drawing/2014/main" id="{43A5598A-C2EA-5505-BEB5-E80CA68AEDA1}"/>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pic>
        <p:nvPicPr>
          <p:cNvPr id="4" name="Picture 3" descr="A blue flag with yellow stars and stripes&#10;&#10;Description automatically generated">
            <a:extLst>
              <a:ext uri="{FF2B5EF4-FFF2-40B4-BE49-F238E27FC236}">
                <a16:creationId xmlns:a16="http://schemas.microsoft.com/office/drawing/2014/main" id="{3D5D7A7A-28D1-BC55-7F75-53B9E5FBC534}"/>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sp>
        <p:nvSpPr>
          <p:cNvPr id="7" name="Slide Number Placeholder 5">
            <a:extLst>
              <a:ext uri="{FF2B5EF4-FFF2-40B4-BE49-F238E27FC236}">
                <a16:creationId xmlns:a16="http://schemas.microsoft.com/office/drawing/2014/main" id="{32B7D111-DE2E-9994-A799-F62F38E83DB4}"/>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bg1"/>
                </a:solidFill>
                <a:latin typeface="+mn-lt"/>
              </a:defRPr>
            </a:lvl1pPr>
          </a:lstStyle>
          <a:p>
            <a:fld id="{287619ED-EDF4-4911-AE12-0291583FD494}" type="slidenum">
              <a:rPr lang="en-IE" smtClean="0"/>
              <a:t>‹#›</a:t>
            </a:fld>
            <a:endParaRPr lang="en-IE"/>
          </a:p>
        </p:txBody>
      </p:sp>
      <p:sp>
        <p:nvSpPr>
          <p:cNvPr id="3" name="Footer Placeholder 8">
            <a:extLst>
              <a:ext uri="{FF2B5EF4-FFF2-40B4-BE49-F238E27FC236}">
                <a16:creationId xmlns:a16="http://schemas.microsoft.com/office/drawing/2014/main" id="{33A6EEA9-52B7-550C-7CFD-E465C8DB4F84}"/>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defRPr>
            </a:lvl1pPr>
          </a:lstStyle>
          <a:p>
            <a:endParaRPr lang="en-IE"/>
          </a:p>
        </p:txBody>
      </p:sp>
    </p:spTree>
    <p:extLst>
      <p:ext uri="{BB962C8B-B14F-4D97-AF65-F5344CB8AC3E}">
        <p14:creationId xmlns:p14="http://schemas.microsoft.com/office/powerpoint/2010/main" val="3285687200"/>
      </p:ext>
    </p:extLst>
  </p:cSld>
  <p:clrMapOvr>
    <a:overrideClrMapping bg1="lt1" tx1="dk1" bg2="lt2" tx2="dk2" accent1="accent1" accent2="accent2" accent3="accent3" accent4="accent4" accent5="accent5" accent6="accent6" hlink="hlink" folHlink="folHlink"/>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Circles pictures coloured background">
    <p:bg>
      <p:bgPr>
        <a:solidFill>
          <a:srgbClr val="003399"/>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1C58A-AE9F-CB20-353A-B865ECE39A5D}"/>
              </a:ext>
            </a:extLst>
          </p:cNvPr>
          <p:cNvSpPr>
            <a:spLocks noGrp="1"/>
          </p:cNvSpPr>
          <p:nvPr>
            <p:ph type="title"/>
          </p:nvPr>
        </p:nvSpPr>
        <p:spPr/>
        <p:txBody>
          <a:bodyPr>
            <a:noAutofit/>
          </a:bodyPr>
          <a:lstStyle>
            <a:lvl1pPr>
              <a:defRPr>
                <a:solidFill>
                  <a:schemeClr val="bg1"/>
                </a:solidFill>
              </a:defRPr>
            </a:lvl1pPr>
          </a:lstStyle>
          <a:p>
            <a:r>
              <a:rPr lang="en-US"/>
              <a:t>Click to edit Master title style</a:t>
            </a:r>
            <a:endParaRPr lang="en-IE"/>
          </a:p>
        </p:txBody>
      </p:sp>
      <p:sp>
        <p:nvSpPr>
          <p:cNvPr id="5" name="Google Shape;128;p36">
            <a:extLst>
              <a:ext uri="{FF2B5EF4-FFF2-40B4-BE49-F238E27FC236}">
                <a16:creationId xmlns:a16="http://schemas.microsoft.com/office/drawing/2014/main" id="{A266CAEF-D60F-6624-41DB-56608F2B46A5}"/>
              </a:ext>
            </a:extLst>
          </p:cNvPr>
          <p:cNvSpPr>
            <a:spLocks noGrp="1"/>
          </p:cNvSpPr>
          <p:nvPr>
            <p:ph type="pic" idx="10"/>
          </p:nvPr>
        </p:nvSpPr>
        <p:spPr>
          <a:xfrm>
            <a:off x="838200" y="1923896"/>
            <a:ext cx="3010207" cy="3010207"/>
          </a:xfrm>
          <a:prstGeom prst="ellipse">
            <a:avLst/>
          </a:prstGeom>
          <a:solidFill>
            <a:schemeClr val="lt2"/>
          </a:solidFill>
          <a:ln w="76200">
            <a:noFill/>
          </a:ln>
        </p:spPr>
        <p:txBody>
          <a:bodyPr/>
          <a:lstStyle>
            <a:lvl1pPr marL="0" indent="0">
              <a:buNone/>
              <a:defRPr sz="2000">
                <a:solidFill>
                  <a:schemeClr val="tx2"/>
                </a:solidFill>
              </a:defRPr>
            </a:lvl1pPr>
          </a:lstStyle>
          <a:p>
            <a:r>
              <a:rPr lang="en-US"/>
              <a:t>Click icon to add picture</a:t>
            </a:r>
            <a:endParaRPr lang="en-IE"/>
          </a:p>
        </p:txBody>
      </p:sp>
      <p:sp>
        <p:nvSpPr>
          <p:cNvPr id="8" name="Google Shape;128;p36">
            <a:extLst>
              <a:ext uri="{FF2B5EF4-FFF2-40B4-BE49-F238E27FC236}">
                <a16:creationId xmlns:a16="http://schemas.microsoft.com/office/drawing/2014/main" id="{7DC5575C-474B-C81C-6517-E882E9E5246B}"/>
              </a:ext>
            </a:extLst>
          </p:cNvPr>
          <p:cNvSpPr>
            <a:spLocks noGrp="1"/>
          </p:cNvSpPr>
          <p:nvPr>
            <p:ph type="pic" idx="11"/>
          </p:nvPr>
        </p:nvSpPr>
        <p:spPr>
          <a:xfrm>
            <a:off x="4590896" y="1923896"/>
            <a:ext cx="3010207" cy="3010207"/>
          </a:xfrm>
          <a:prstGeom prst="ellipse">
            <a:avLst/>
          </a:prstGeom>
          <a:solidFill>
            <a:schemeClr val="lt2"/>
          </a:solidFill>
          <a:ln w="76200">
            <a:noFill/>
          </a:ln>
        </p:spPr>
        <p:txBody>
          <a:bodyPr/>
          <a:lstStyle>
            <a:lvl1pPr marL="0" indent="0">
              <a:buNone/>
              <a:defRPr sz="2000">
                <a:solidFill>
                  <a:schemeClr val="tx2"/>
                </a:solidFill>
              </a:defRPr>
            </a:lvl1pPr>
          </a:lstStyle>
          <a:p>
            <a:r>
              <a:rPr lang="en-US"/>
              <a:t>Click icon to add picture</a:t>
            </a:r>
            <a:endParaRPr lang="en-IE"/>
          </a:p>
        </p:txBody>
      </p:sp>
      <p:sp>
        <p:nvSpPr>
          <p:cNvPr id="10" name="Google Shape;128;p36">
            <a:extLst>
              <a:ext uri="{FF2B5EF4-FFF2-40B4-BE49-F238E27FC236}">
                <a16:creationId xmlns:a16="http://schemas.microsoft.com/office/drawing/2014/main" id="{948E1B30-A652-44AE-9B5E-AC9365965BF4}"/>
              </a:ext>
            </a:extLst>
          </p:cNvPr>
          <p:cNvSpPr>
            <a:spLocks noGrp="1"/>
          </p:cNvSpPr>
          <p:nvPr>
            <p:ph type="pic" idx="12"/>
          </p:nvPr>
        </p:nvSpPr>
        <p:spPr>
          <a:xfrm>
            <a:off x="8343593" y="1923896"/>
            <a:ext cx="3010207" cy="3010207"/>
          </a:xfrm>
          <a:prstGeom prst="ellipse">
            <a:avLst/>
          </a:prstGeom>
          <a:solidFill>
            <a:schemeClr val="lt2"/>
          </a:solidFill>
          <a:ln w="76200">
            <a:noFill/>
          </a:ln>
        </p:spPr>
        <p:txBody>
          <a:bodyPr/>
          <a:lstStyle>
            <a:lvl1pPr marL="0" indent="0">
              <a:buNone/>
              <a:defRPr sz="2000">
                <a:solidFill>
                  <a:schemeClr val="tx2"/>
                </a:solidFill>
              </a:defRPr>
            </a:lvl1pPr>
          </a:lstStyle>
          <a:p>
            <a:r>
              <a:rPr lang="en-US"/>
              <a:t>Click icon to add picture</a:t>
            </a:r>
            <a:endParaRPr lang="en-IE"/>
          </a:p>
        </p:txBody>
      </p:sp>
      <p:pic>
        <p:nvPicPr>
          <p:cNvPr id="6" name="Picture 5" descr="A blue flag with yellow stars and stripes&#10;&#10;Description automatically generated">
            <a:extLst>
              <a:ext uri="{FF2B5EF4-FFF2-40B4-BE49-F238E27FC236}">
                <a16:creationId xmlns:a16="http://schemas.microsoft.com/office/drawing/2014/main" id="{D4D01C79-8E51-7320-51B2-6B4D1CD158EC}"/>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pic>
        <p:nvPicPr>
          <p:cNvPr id="3" name="Picture 2" descr="A blue flag with yellow stars and stripes&#10;&#10;Description automatically generated">
            <a:extLst>
              <a:ext uri="{FF2B5EF4-FFF2-40B4-BE49-F238E27FC236}">
                <a16:creationId xmlns:a16="http://schemas.microsoft.com/office/drawing/2014/main" id="{D6200794-8F7F-E0F0-3735-90CCC24A8AC7}"/>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sp>
        <p:nvSpPr>
          <p:cNvPr id="7" name="Slide Number Placeholder 5">
            <a:extLst>
              <a:ext uri="{FF2B5EF4-FFF2-40B4-BE49-F238E27FC236}">
                <a16:creationId xmlns:a16="http://schemas.microsoft.com/office/drawing/2014/main" id="{C6271D99-21D4-ED76-0E54-1ECA6FD71E4F}"/>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bg1"/>
                </a:solidFill>
                <a:latin typeface="+mn-lt"/>
              </a:defRPr>
            </a:lvl1pPr>
          </a:lstStyle>
          <a:p>
            <a:fld id="{287619ED-EDF4-4911-AE12-0291583FD494}" type="slidenum">
              <a:rPr lang="en-IE" smtClean="0"/>
              <a:t>‹#›</a:t>
            </a:fld>
            <a:endParaRPr lang="en-IE"/>
          </a:p>
        </p:txBody>
      </p:sp>
      <p:sp>
        <p:nvSpPr>
          <p:cNvPr id="4" name="Footer Placeholder 8">
            <a:extLst>
              <a:ext uri="{FF2B5EF4-FFF2-40B4-BE49-F238E27FC236}">
                <a16:creationId xmlns:a16="http://schemas.microsoft.com/office/drawing/2014/main" id="{36249086-331D-49C8-6F5E-1FD73ADA2347}"/>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defRPr>
            </a:lvl1pPr>
          </a:lstStyle>
          <a:p>
            <a:endParaRPr lang="en-IE"/>
          </a:p>
        </p:txBody>
      </p:sp>
    </p:spTree>
    <p:extLst>
      <p:ext uri="{BB962C8B-B14F-4D97-AF65-F5344CB8AC3E}">
        <p14:creationId xmlns:p14="http://schemas.microsoft.com/office/powerpoint/2010/main" val="212946920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3 Circles pictures white background">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1C58A-AE9F-CB20-353A-B865ECE39A5D}"/>
              </a:ext>
            </a:extLst>
          </p:cNvPr>
          <p:cNvSpPr>
            <a:spLocks noGrp="1"/>
          </p:cNvSpPr>
          <p:nvPr>
            <p:ph type="title"/>
          </p:nvPr>
        </p:nvSpPr>
        <p:spPr/>
        <p:txBody>
          <a:bodyPr>
            <a:noAutofit/>
          </a:bodyPr>
          <a:lstStyle>
            <a:lvl1pPr>
              <a:defRPr>
                <a:solidFill>
                  <a:srgbClr val="003399"/>
                </a:solidFill>
              </a:defRPr>
            </a:lvl1pPr>
          </a:lstStyle>
          <a:p>
            <a:r>
              <a:rPr lang="en-US"/>
              <a:t>Click to edit Master title style</a:t>
            </a:r>
            <a:endParaRPr lang="en-IE"/>
          </a:p>
        </p:txBody>
      </p:sp>
      <p:sp>
        <p:nvSpPr>
          <p:cNvPr id="5" name="Google Shape;128;p36">
            <a:extLst>
              <a:ext uri="{FF2B5EF4-FFF2-40B4-BE49-F238E27FC236}">
                <a16:creationId xmlns:a16="http://schemas.microsoft.com/office/drawing/2014/main" id="{A266CAEF-D60F-6624-41DB-56608F2B46A5}"/>
              </a:ext>
            </a:extLst>
          </p:cNvPr>
          <p:cNvSpPr>
            <a:spLocks noGrp="1"/>
          </p:cNvSpPr>
          <p:nvPr>
            <p:ph type="pic" idx="10"/>
          </p:nvPr>
        </p:nvSpPr>
        <p:spPr>
          <a:xfrm>
            <a:off x="838200" y="1923896"/>
            <a:ext cx="3010207" cy="3010207"/>
          </a:xfrm>
          <a:prstGeom prst="ellipse">
            <a:avLst/>
          </a:prstGeom>
          <a:solidFill>
            <a:schemeClr val="lt2"/>
          </a:solidFill>
          <a:ln w="76200">
            <a:noFill/>
          </a:ln>
        </p:spPr>
        <p:txBody>
          <a:bodyPr/>
          <a:lstStyle>
            <a:lvl1pPr marL="0" indent="0">
              <a:buNone/>
              <a:defRPr sz="2000">
                <a:solidFill>
                  <a:schemeClr val="tx2"/>
                </a:solidFill>
              </a:defRPr>
            </a:lvl1pPr>
          </a:lstStyle>
          <a:p>
            <a:r>
              <a:rPr lang="en-US"/>
              <a:t>Click icon to add picture</a:t>
            </a:r>
            <a:endParaRPr lang="en-IE"/>
          </a:p>
        </p:txBody>
      </p:sp>
      <p:sp>
        <p:nvSpPr>
          <p:cNvPr id="8" name="Google Shape;128;p36">
            <a:extLst>
              <a:ext uri="{FF2B5EF4-FFF2-40B4-BE49-F238E27FC236}">
                <a16:creationId xmlns:a16="http://schemas.microsoft.com/office/drawing/2014/main" id="{7DC5575C-474B-C81C-6517-E882E9E5246B}"/>
              </a:ext>
            </a:extLst>
          </p:cNvPr>
          <p:cNvSpPr>
            <a:spLocks noGrp="1"/>
          </p:cNvSpPr>
          <p:nvPr>
            <p:ph type="pic" idx="11"/>
          </p:nvPr>
        </p:nvSpPr>
        <p:spPr>
          <a:xfrm>
            <a:off x="4590896" y="1923896"/>
            <a:ext cx="3010207" cy="3010207"/>
          </a:xfrm>
          <a:prstGeom prst="ellipse">
            <a:avLst/>
          </a:prstGeom>
          <a:solidFill>
            <a:schemeClr val="lt2"/>
          </a:solidFill>
          <a:ln w="76200">
            <a:noFill/>
          </a:ln>
        </p:spPr>
        <p:txBody>
          <a:bodyPr/>
          <a:lstStyle>
            <a:lvl1pPr marL="0" indent="0">
              <a:buNone/>
              <a:defRPr sz="2000">
                <a:solidFill>
                  <a:schemeClr val="tx2"/>
                </a:solidFill>
              </a:defRPr>
            </a:lvl1pPr>
          </a:lstStyle>
          <a:p>
            <a:r>
              <a:rPr lang="en-US"/>
              <a:t>Click icon to add picture</a:t>
            </a:r>
            <a:endParaRPr lang="en-IE"/>
          </a:p>
        </p:txBody>
      </p:sp>
      <p:sp>
        <p:nvSpPr>
          <p:cNvPr id="10" name="Google Shape;128;p36">
            <a:extLst>
              <a:ext uri="{FF2B5EF4-FFF2-40B4-BE49-F238E27FC236}">
                <a16:creationId xmlns:a16="http://schemas.microsoft.com/office/drawing/2014/main" id="{948E1B30-A652-44AE-9B5E-AC9365965BF4}"/>
              </a:ext>
            </a:extLst>
          </p:cNvPr>
          <p:cNvSpPr>
            <a:spLocks noGrp="1"/>
          </p:cNvSpPr>
          <p:nvPr>
            <p:ph type="pic" idx="12"/>
          </p:nvPr>
        </p:nvSpPr>
        <p:spPr>
          <a:xfrm>
            <a:off x="8343593" y="1923896"/>
            <a:ext cx="3010207" cy="3010207"/>
          </a:xfrm>
          <a:prstGeom prst="ellipse">
            <a:avLst/>
          </a:prstGeom>
          <a:solidFill>
            <a:schemeClr val="lt2"/>
          </a:solidFill>
          <a:ln w="76200">
            <a:noFill/>
          </a:ln>
        </p:spPr>
        <p:txBody>
          <a:bodyPr/>
          <a:lstStyle>
            <a:lvl1pPr marL="0" indent="0">
              <a:buNone/>
              <a:defRPr sz="2000">
                <a:solidFill>
                  <a:schemeClr val="tx2"/>
                </a:solidFill>
              </a:defRPr>
            </a:lvl1pPr>
          </a:lstStyle>
          <a:p>
            <a:r>
              <a:rPr lang="en-US"/>
              <a:t>Click icon to add picture</a:t>
            </a:r>
            <a:endParaRPr lang="en-IE"/>
          </a:p>
        </p:txBody>
      </p:sp>
      <p:sp>
        <p:nvSpPr>
          <p:cNvPr id="4" name="Slide Number Placeholder 5">
            <a:extLst>
              <a:ext uri="{FF2B5EF4-FFF2-40B4-BE49-F238E27FC236}">
                <a16:creationId xmlns:a16="http://schemas.microsoft.com/office/drawing/2014/main" id="{F37EF38B-E8AF-66F2-44F8-7A5DA7FF345C}"/>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tx1"/>
                </a:solidFill>
                <a:latin typeface="+mn-lt"/>
              </a:defRPr>
            </a:lvl1pPr>
          </a:lstStyle>
          <a:p>
            <a:fld id="{287619ED-EDF4-4911-AE12-0291583FD494}" type="slidenum">
              <a:rPr lang="en-IE" smtClean="0"/>
              <a:t>‹#›</a:t>
            </a:fld>
            <a:endParaRPr lang="en-IE"/>
          </a:p>
        </p:txBody>
      </p:sp>
      <p:sp>
        <p:nvSpPr>
          <p:cNvPr id="3" name="Footer Placeholder 8">
            <a:extLst>
              <a:ext uri="{FF2B5EF4-FFF2-40B4-BE49-F238E27FC236}">
                <a16:creationId xmlns:a16="http://schemas.microsoft.com/office/drawing/2014/main" id="{0850E44D-CF7B-5CF4-6BF7-5B2F65007AD4}"/>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defRPr>
            </a:lvl1pPr>
          </a:lstStyle>
          <a:p>
            <a:endParaRPr lang="en-IE"/>
          </a:p>
        </p:txBody>
      </p:sp>
    </p:spTree>
    <p:extLst>
      <p:ext uri="{BB962C8B-B14F-4D97-AF65-F5344CB8AC3E}">
        <p14:creationId xmlns:p14="http://schemas.microsoft.com/office/powerpoint/2010/main" val="2974734526"/>
      </p:ext>
    </p:extLst>
  </p:cSld>
  <p:clrMapOvr>
    <a:overrideClrMapping bg1="lt1" tx1="dk1" bg2="lt2" tx2="dk2" accent1="accent1" accent2="accent2" accent3="accent3" accent4="accent4" accent5="accent5" accent6="accent6" hlink="hlink" folHlink="folHlink"/>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4 Circles pictures white backgroun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1C58A-AE9F-CB20-353A-B865ECE39A5D}"/>
              </a:ext>
            </a:extLst>
          </p:cNvPr>
          <p:cNvSpPr>
            <a:spLocks noGrp="1"/>
          </p:cNvSpPr>
          <p:nvPr>
            <p:ph type="title"/>
          </p:nvPr>
        </p:nvSpPr>
        <p:spPr/>
        <p:txBody>
          <a:bodyPr>
            <a:noAutofit/>
          </a:bodyPr>
          <a:lstStyle/>
          <a:p>
            <a:r>
              <a:rPr lang="en-US"/>
              <a:t>Click to edit Master title style</a:t>
            </a:r>
            <a:endParaRPr lang="en-IE"/>
          </a:p>
        </p:txBody>
      </p:sp>
      <p:sp>
        <p:nvSpPr>
          <p:cNvPr id="4" name="Google Shape;128;p36">
            <a:extLst>
              <a:ext uri="{FF2B5EF4-FFF2-40B4-BE49-F238E27FC236}">
                <a16:creationId xmlns:a16="http://schemas.microsoft.com/office/drawing/2014/main" id="{C6066961-5253-C2E8-C59C-7D3AEA190748}"/>
              </a:ext>
            </a:extLst>
          </p:cNvPr>
          <p:cNvSpPr>
            <a:spLocks noGrp="1"/>
          </p:cNvSpPr>
          <p:nvPr>
            <p:ph type="pic" idx="2"/>
          </p:nvPr>
        </p:nvSpPr>
        <p:spPr>
          <a:xfrm>
            <a:off x="838200" y="1644073"/>
            <a:ext cx="1784927" cy="1784927"/>
          </a:xfrm>
          <a:prstGeom prst="ellipse">
            <a:avLst/>
          </a:prstGeom>
          <a:solidFill>
            <a:schemeClr val="lt2"/>
          </a:solidFill>
          <a:ln w="57150">
            <a:noFill/>
          </a:ln>
        </p:spPr>
        <p:txBody>
          <a:bodyPr/>
          <a:lstStyle>
            <a:lvl1pPr marL="0" indent="0">
              <a:buNone/>
              <a:defRPr sz="2000">
                <a:solidFill>
                  <a:schemeClr val="tx2"/>
                </a:solidFill>
              </a:defRPr>
            </a:lvl1pPr>
          </a:lstStyle>
          <a:p>
            <a:r>
              <a:rPr lang="en-US"/>
              <a:t>Click icon to add picture</a:t>
            </a:r>
            <a:endParaRPr lang="en-IE"/>
          </a:p>
        </p:txBody>
      </p:sp>
      <p:sp>
        <p:nvSpPr>
          <p:cNvPr id="3" name="Content Placeholder 2">
            <a:extLst>
              <a:ext uri="{FF2B5EF4-FFF2-40B4-BE49-F238E27FC236}">
                <a16:creationId xmlns:a16="http://schemas.microsoft.com/office/drawing/2014/main" id="{833F6E74-65E4-088E-A627-F5CBCB9E0FAA}"/>
              </a:ext>
            </a:extLst>
          </p:cNvPr>
          <p:cNvSpPr>
            <a:spLocks noGrp="1"/>
          </p:cNvSpPr>
          <p:nvPr>
            <p:ph sz="half" idx="1"/>
          </p:nvPr>
        </p:nvSpPr>
        <p:spPr>
          <a:xfrm>
            <a:off x="2887354" y="1792421"/>
            <a:ext cx="2881850" cy="1488229"/>
          </a:xfrm>
        </p:spPr>
        <p:txBody>
          <a:bodyPr>
            <a:noAutofit/>
          </a:bodyPr>
          <a:lstStyle>
            <a:lvl1pPr marL="0" indent="0">
              <a:buNone/>
              <a:defRPr sz="2000"/>
            </a:lvl1pPr>
          </a:lstStyle>
          <a:p>
            <a:pPr lvl="0"/>
            <a:r>
              <a:rPr lang="en-US"/>
              <a:t>Click to edit Master text styles</a:t>
            </a:r>
          </a:p>
        </p:txBody>
      </p:sp>
      <p:sp>
        <p:nvSpPr>
          <p:cNvPr id="22" name="Google Shape;128;p36">
            <a:extLst>
              <a:ext uri="{FF2B5EF4-FFF2-40B4-BE49-F238E27FC236}">
                <a16:creationId xmlns:a16="http://schemas.microsoft.com/office/drawing/2014/main" id="{530B519E-B8E9-0851-34A7-4EBCABDB1F24}"/>
              </a:ext>
            </a:extLst>
          </p:cNvPr>
          <p:cNvSpPr>
            <a:spLocks noGrp="1"/>
          </p:cNvSpPr>
          <p:nvPr>
            <p:ph type="pic" idx="19"/>
          </p:nvPr>
        </p:nvSpPr>
        <p:spPr>
          <a:xfrm>
            <a:off x="838198" y="3793520"/>
            <a:ext cx="1784927" cy="1784927"/>
          </a:xfrm>
          <a:prstGeom prst="ellipse">
            <a:avLst/>
          </a:prstGeom>
          <a:solidFill>
            <a:schemeClr val="lt2"/>
          </a:solidFill>
          <a:ln w="57150">
            <a:noFill/>
          </a:ln>
        </p:spPr>
        <p:txBody>
          <a:bodyPr/>
          <a:lstStyle>
            <a:lvl1pPr marL="0" indent="0">
              <a:buNone/>
              <a:defRPr sz="2000">
                <a:solidFill>
                  <a:schemeClr val="tx2"/>
                </a:solidFill>
              </a:defRPr>
            </a:lvl1pPr>
          </a:lstStyle>
          <a:p>
            <a:r>
              <a:rPr lang="en-US"/>
              <a:t>Click icon to add picture</a:t>
            </a:r>
            <a:endParaRPr lang="en-IE"/>
          </a:p>
        </p:txBody>
      </p:sp>
      <p:sp>
        <p:nvSpPr>
          <p:cNvPr id="21" name="Content Placeholder 2">
            <a:extLst>
              <a:ext uri="{FF2B5EF4-FFF2-40B4-BE49-F238E27FC236}">
                <a16:creationId xmlns:a16="http://schemas.microsoft.com/office/drawing/2014/main" id="{B7CC6BA2-60D9-1664-3253-8468AB06B3BA}"/>
              </a:ext>
            </a:extLst>
          </p:cNvPr>
          <p:cNvSpPr>
            <a:spLocks noGrp="1"/>
          </p:cNvSpPr>
          <p:nvPr>
            <p:ph sz="half" idx="18"/>
          </p:nvPr>
        </p:nvSpPr>
        <p:spPr>
          <a:xfrm>
            <a:off x="2887352" y="3941868"/>
            <a:ext cx="2881850" cy="1488229"/>
          </a:xfrm>
        </p:spPr>
        <p:txBody>
          <a:bodyPr>
            <a:noAutofit/>
          </a:bodyPr>
          <a:lstStyle>
            <a:lvl1pPr marL="0" indent="0">
              <a:buNone/>
              <a:defRPr sz="2000"/>
            </a:lvl1pPr>
          </a:lstStyle>
          <a:p>
            <a:pPr lvl="0"/>
            <a:r>
              <a:rPr lang="en-US"/>
              <a:t>Click to edit Master text styles</a:t>
            </a:r>
          </a:p>
        </p:txBody>
      </p:sp>
      <p:sp>
        <p:nvSpPr>
          <p:cNvPr id="6" name="Google Shape;128;p36">
            <a:extLst>
              <a:ext uri="{FF2B5EF4-FFF2-40B4-BE49-F238E27FC236}">
                <a16:creationId xmlns:a16="http://schemas.microsoft.com/office/drawing/2014/main" id="{B0466037-50F3-96B3-1B0E-06D3D18B8BCE}"/>
              </a:ext>
            </a:extLst>
          </p:cNvPr>
          <p:cNvSpPr>
            <a:spLocks noGrp="1"/>
          </p:cNvSpPr>
          <p:nvPr>
            <p:ph type="pic" idx="21"/>
          </p:nvPr>
        </p:nvSpPr>
        <p:spPr>
          <a:xfrm>
            <a:off x="6422796" y="1679603"/>
            <a:ext cx="1784927" cy="1784927"/>
          </a:xfrm>
          <a:prstGeom prst="ellipse">
            <a:avLst/>
          </a:prstGeom>
          <a:solidFill>
            <a:schemeClr val="lt2"/>
          </a:solidFill>
          <a:ln w="57150">
            <a:noFill/>
          </a:ln>
        </p:spPr>
        <p:txBody>
          <a:bodyPr/>
          <a:lstStyle>
            <a:lvl1pPr marL="0" indent="0">
              <a:buNone/>
              <a:defRPr sz="2000">
                <a:solidFill>
                  <a:schemeClr val="tx2"/>
                </a:solidFill>
              </a:defRPr>
            </a:lvl1pPr>
          </a:lstStyle>
          <a:p>
            <a:r>
              <a:rPr lang="en-US"/>
              <a:t>Click icon to add picture</a:t>
            </a:r>
            <a:endParaRPr lang="en-IE"/>
          </a:p>
        </p:txBody>
      </p:sp>
      <p:sp>
        <p:nvSpPr>
          <p:cNvPr id="5" name="Content Placeholder 2">
            <a:extLst>
              <a:ext uri="{FF2B5EF4-FFF2-40B4-BE49-F238E27FC236}">
                <a16:creationId xmlns:a16="http://schemas.microsoft.com/office/drawing/2014/main" id="{6BC1C8BB-B6BF-EFC9-4FB7-FE68ADABF649}"/>
              </a:ext>
            </a:extLst>
          </p:cNvPr>
          <p:cNvSpPr>
            <a:spLocks noGrp="1"/>
          </p:cNvSpPr>
          <p:nvPr>
            <p:ph sz="half" idx="20"/>
          </p:nvPr>
        </p:nvSpPr>
        <p:spPr>
          <a:xfrm>
            <a:off x="8471950" y="1827951"/>
            <a:ext cx="2881850" cy="1488229"/>
          </a:xfrm>
        </p:spPr>
        <p:txBody>
          <a:bodyPr>
            <a:noAutofit/>
          </a:bodyPr>
          <a:lstStyle>
            <a:lvl1pPr marL="0" indent="0">
              <a:buNone/>
              <a:defRPr sz="2000"/>
            </a:lvl1pPr>
          </a:lstStyle>
          <a:p>
            <a:pPr lvl="0"/>
            <a:r>
              <a:rPr lang="en-US"/>
              <a:t>Click to edit Master text styles</a:t>
            </a:r>
          </a:p>
        </p:txBody>
      </p:sp>
      <p:sp>
        <p:nvSpPr>
          <p:cNvPr id="8" name="Google Shape;128;p36">
            <a:extLst>
              <a:ext uri="{FF2B5EF4-FFF2-40B4-BE49-F238E27FC236}">
                <a16:creationId xmlns:a16="http://schemas.microsoft.com/office/drawing/2014/main" id="{2B2D1DEC-353D-0530-46BD-FAC7D81DC42A}"/>
              </a:ext>
            </a:extLst>
          </p:cNvPr>
          <p:cNvSpPr>
            <a:spLocks noGrp="1"/>
          </p:cNvSpPr>
          <p:nvPr>
            <p:ph type="pic" idx="23"/>
          </p:nvPr>
        </p:nvSpPr>
        <p:spPr>
          <a:xfrm>
            <a:off x="6422794" y="3829050"/>
            <a:ext cx="1784927" cy="1784927"/>
          </a:xfrm>
          <a:prstGeom prst="ellipse">
            <a:avLst/>
          </a:prstGeom>
          <a:solidFill>
            <a:schemeClr val="lt2"/>
          </a:solidFill>
          <a:ln w="57150">
            <a:noFill/>
          </a:ln>
        </p:spPr>
        <p:txBody>
          <a:bodyPr/>
          <a:lstStyle>
            <a:lvl1pPr marL="0" indent="0">
              <a:buNone/>
              <a:defRPr sz="2000">
                <a:solidFill>
                  <a:schemeClr val="tx2"/>
                </a:solidFill>
              </a:defRPr>
            </a:lvl1pPr>
          </a:lstStyle>
          <a:p>
            <a:r>
              <a:rPr lang="en-US"/>
              <a:t>Click icon to add picture</a:t>
            </a:r>
            <a:endParaRPr lang="en-IE"/>
          </a:p>
        </p:txBody>
      </p:sp>
      <p:sp>
        <p:nvSpPr>
          <p:cNvPr id="7" name="Content Placeholder 2">
            <a:extLst>
              <a:ext uri="{FF2B5EF4-FFF2-40B4-BE49-F238E27FC236}">
                <a16:creationId xmlns:a16="http://schemas.microsoft.com/office/drawing/2014/main" id="{DEC01048-C2DE-CFE9-C353-8ED3741099B7}"/>
              </a:ext>
            </a:extLst>
          </p:cNvPr>
          <p:cNvSpPr>
            <a:spLocks noGrp="1"/>
          </p:cNvSpPr>
          <p:nvPr>
            <p:ph sz="half" idx="22"/>
          </p:nvPr>
        </p:nvSpPr>
        <p:spPr>
          <a:xfrm>
            <a:off x="8471948" y="3977398"/>
            <a:ext cx="2881850" cy="1488229"/>
          </a:xfrm>
        </p:spPr>
        <p:txBody>
          <a:bodyPr>
            <a:noAutofit/>
          </a:bodyPr>
          <a:lstStyle>
            <a:lvl1pPr marL="0" indent="0">
              <a:buNone/>
              <a:defRPr sz="2000"/>
            </a:lvl1pPr>
          </a:lstStyle>
          <a:p>
            <a:pPr lvl="0"/>
            <a:r>
              <a:rPr lang="en-US"/>
              <a:t>Click to edit Master text styles</a:t>
            </a:r>
          </a:p>
        </p:txBody>
      </p:sp>
      <p:sp>
        <p:nvSpPr>
          <p:cNvPr id="9" name="Slide Number Placeholder 5">
            <a:extLst>
              <a:ext uri="{FF2B5EF4-FFF2-40B4-BE49-F238E27FC236}">
                <a16:creationId xmlns:a16="http://schemas.microsoft.com/office/drawing/2014/main" id="{C67E4CCE-C35C-C711-24D0-0F4BCA80C282}"/>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tx1"/>
                </a:solidFill>
                <a:latin typeface="+mn-lt"/>
              </a:defRPr>
            </a:lvl1pPr>
          </a:lstStyle>
          <a:p>
            <a:fld id="{287619ED-EDF4-4911-AE12-0291583FD494}" type="slidenum">
              <a:rPr lang="en-IE" smtClean="0"/>
              <a:t>‹#›</a:t>
            </a:fld>
            <a:endParaRPr lang="en-IE"/>
          </a:p>
        </p:txBody>
      </p:sp>
      <p:sp>
        <p:nvSpPr>
          <p:cNvPr id="10" name="Footer Placeholder 8">
            <a:extLst>
              <a:ext uri="{FF2B5EF4-FFF2-40B4-BE49-F238E27FC236}">
                <a16:creationId xmlns:a16="http://schemas.microsoft.com/office/drawing/2014/main" id="{3B38F9D4-3EE2-3396-18AD-F87E42190088}"/>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defRPr>
            </a:lvl1pPr>
          </a:lstStyle>
          <a:p>
            <a:endParaRPr lang="en-IE"/>
          </a:p>
        </p:txBody>
      </p:sp>
    </p:spTree>
    <p:extLst>
      <p:ext uri="{BB962C8B-B14F-4D97-AF65-F5344CB8AC3E}">
        <p14:creationId xmlns:p14="http://schemas.microsoft.com/office/powerpoint/2010/main" val="143374255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4 rectangles pictures white background and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1C58A-AE9F-CB20-353A-B865ECE39A5D}"/>
              </a:ext>
            </a:extLst>
          </p:cNvPr>
          <p:cNvSpPr>
            <a:spLocks noGrp="1"/>
          </p:cNvSpPr>
          <p:nvPr>
            <p:ph type="title"/>
          </p:nvPr>
        </p:nvSpPr>
        <p:spPr/>
        <p:txBody>
          <a:bodyPr>
            <a:noAutofit/>
          </a:bodyPr>
          <a:lstStyle/>
          <a:p>
            <a:r>
              <a:rPr lang="en-US"/>
              <a:t>Click to edit Master title style</a:t>
            </a:r>
            <a:endParaRPr lang="en-IE"/>
          </a:p>
        </p:txBody>
      </p:sp>
      <p:sp>
        <p:nvSpPr>
          <p:cNvPr id="15" name="Google Shape;97;p33">
            <a:extLst>
              <a:ext uri="{FF2B5EF4-FFF2-40B4-BE49-F238E27FC236}">
                <a16:creationId xmlns:a16="http://schemas.microsoft.com/office/drawing/2014/main" id="{51CBB8A7-3E08-DCAC-14AF-878AC33CDC30}"/>
              </a:ext>
            </a:extLst>
          </p:cNvPr>
          <p:cNvSpPr>
            <a:spLocks noGrp="1"/>
          </p:cNvSpPr>
          <p:nvPr>
            <p:ph type="pic" idx="17"/>
          </p:nvPr>
        </p:nvSpPr>
        <p:spPr>
          <a:xfrm>
            <a:off x="838200" y="1931348"/>
            <a:ext cx="2461591" cy="1638158"/>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10" name="Text Placeholder 9">
            <a:extLst>
              <a:ext uri="{FF2B5EF4-FFF2-40B4-BE49-F238E27FC236}">
                <a16:creationId xmlns:a16="http://schemas.microsoft.com/office/drawing/2014/main" id="{83438DF5-CCC4-87AD-037A-C14F79B6266F}"/>
              </a:ext>
            </a:extLst>
          </p:cNvPr>
          <p:cNvSpPr>
            <a:spLocks noGrp="1"/>
          </p:cNvSpPr>
          <p:nvPr>
            <p:ph type="body" sz="quarter" idx="13"/>
          </p:nvPr>
        </p:nvSpPr>
        <p:spPr>
          <a:xfrm>
            <a:off x="3508868" y="1931348"/>
            <a:ext cx="2462213" cy="1638300"/>
          </a:xfrm>
        </p:spPr>
        <p:txBody>
          <a:bodyPr>
            <a:noAutofit/>
          </a:bodyPr>
          <a:lstStyle>
            <a:lvl1pPr marL="0" indent="0">
              <a:buNone/>
              <a:defRPr/>
            </a:lvl1pPr>
          </a:lstStyle>
          <a:p>
            <a:pPr lvl="0"/>
            <a:r>
              <a:rPr lang="en-US"/>
              <a:t>Click to edit Master text styles</a:t>
            </a:r>
          </a:p>
        </p:txBody>
      </p:sp>
      <p:sp>
        <p:nvSpPr>
          <p:cNvPr id="18" name="Google Shape;97;p33">
            <a:extLst>
              <a:ext uri="{FF2B5EF4-FFF2-40B4-BE49-F238E27FC236}">
                <a16:creationId xmlns:a16="http://schemas.microsoft.com/office/drawing/2014/main" id="{BFE9E99F-07A9-26A1-106E-78351E5222CA}"/>
              </a:ext>
            </a:extLst>
          </p:cNvPr>
          <p:cNvSpPr>
            <a:spLocks noGrp="1"/>
          </p:cNvSpPr>
          <p:nvPr>
            <p:ph type="pic" idx="7"/>
          </p:nvPr>
        </p:nvSpPr>
        <p:spPr>
          <a:xfrm>
            <a:off x="838202" y="3740272"/>
            <a:ext cx="2461591" cy="1638158"/>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12" name="Text Placeholder 9">
            <a:extLst>
              <a:ext uri="{FF2B5EF4-FFF2-40B4-BE49-F238E27FC236}">
                <a16:creationId xmlns:a16="http://schemas.microsoft.com/office/drawing/2014/main" id="{8A6A52A8-BCDE-0058-03FA-48265F58CC4D}"/>
              </a:ext>
            </a:extLst>
          </p:cNvPr>
          <p:cNvSpPr>
            <a:spLocks noGrp="1"/>
          </p:cNvSpPr>
          <p:nvPr>
            <p:ph type="body" sz="quarter" idx="15"/>
          </p:nvPr>
        </p:nvSpPr>
        <p:spPr>
          <a:xfrm>
            <a:off x="3508868" y="3740131"/>
            <a:ext cx="2462213" cy="1638300"/>
          </a:xfrm>
        </p:spPr>
        <p:txBody>
          <a:bodyPr>
            <a:noAutofit/>
          </a:bodyPr>
          <a:lstStyle>
            <a:lvl1pPr marL="0" indent="0">
              <a:buNone/>
              <a:defRPr/>
            </a:lvl1pPr>
          </a:lstStyle>
          <a:p>
            <a:pPr lvl="0"/>
            <a:r>
              <a:rPr lang="en-US"/>
              <a:t>Click to edit Master text styles</a:t>
            </a:r>
          </a:p>
        </p:txBody>
      </p:sp>
      <p:sp>
        <p:nvSpPr>
          <p:cNvPr id="3" name="Google Shape;95;p33">
            <a:extLst>
              <a:ext uri="{FF2B5EF4-FFF2-40B4-BE49-F238E27FC236}">
                <a16:creationId xmlns:a16="http://schemas.microsoft.com/office/drawing/2014/main" id="{A15E4B72-6400-86B0-FD40-4FCA9F38655E}"/>
              </a:ext>
            </a:extLst>
          </p:cNvPr>
          <p:cNvSpPr>
            <a:spLocks noGrp="1"/>
          </p:cNvSpPr>
          <p:nvPr>
            <p:ph type="pic" idx="10"/>
          </p:nvPr>
        </p:nvSpPr>
        <p:spPr>
          <a:xfrm>
            <a:off x="6180157" y="1931348"/>
            <a:ext cx="2461593" cy="1638159"/>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11" name="Text Placeholder 9">
            <a:extLst>
              <a:ext uri="{FF2B5EF4-FFF2-40B4-BE49-F238E27FC236}">
                <a16:creationId xmlns:a16="http://schemas.microsoft.com/office/drawing/2014/main" id="{76022ECE-0EE9-F2CA-72F3-353CAD2AB488}"/>
              </a:ext>
            </a:extLst>
          </p:cNvPr>
          <p:cNvSpPr>
            <a:spLocks noGrp="1"/>
          </p:cNvSpPr>
          <p:nvPr>
            <p:ph type="body" sz="quarter" idx="14"/>
          </p:nvPr>
        </p:nvSpPr>
        <p:spPr>
          <a:xfrm>
            <a:off x="8891587" y="1931348"/>
            <a:ext cx="2462213" cy="1638300"/>
          </a:xfrm>
        </p:spPr>
        <p:txBody>
          <a:bodyPr>
            <a:noAutofit/>
          </a:bodyPr>
          <a:lstStyle>
            <a:lvl1pPr marL="0" indent="0">
              <a:buNone/>
              <a:defRPr/>
            </a:lvl1pPr>
          </a:lstStyle>
          <a:p>
            <a:pPr lvl="0"/>
            <a:r>
              <a:rPr lang="en-US"/>
              <a:t>Click to edit Master text styles</a:t>
            </a:r>
          </a:p>
        </p:txBody>
      </p:sp>
      <p:sp>
        <p:nvSpPr>
          <p:cNvPr id="8" name="Google Shape;97;p33">
            <a:extLst>
              <a:ext uri="{FF2B5EF4-FFF2-40B4-BE49-F238E27FC236}">
                <a16:creationId xmlns:a16="http://schemas.microsoft.com/office/drawing/2014/main" id="{0D3E0C88-3573-7B0F-D8F7-5AAD283A42F2}"/>
              </a:ext>
            </a:extLst>
          </p:cNvPr>
          <p:cNvSpPr>
            <a:spLocks noGrp="1"/>
          </p:cNvSpPr>
          <p:nvPr>
            <p:ph type="pic" idx="12"/>
          </p:nvPr>
        </p:nvSpPr>
        <p:spPr>
          <a:xfrm>
            <a:off x="6180157" y="3740272"/>
            <a:ext cx="2461591" cy="1638158"/>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13" name="Text Placeholder 9">
            <a:extLst>
              <a:ext uri="{FF2B5EF4-FFF2-40B4-BE49-F238E27FC236}">
                <a16:creationId xmlns:a16="http://schemas.microsoft.com/office/drawing/2014/main" id="{5F2FF4C0-B8CC-5E9A-7FF2-0BA1FD86664D}"/>
              </a:ext>
            </a:extLst>
          </p:cNvPr>
          <p:cNvSpPr>
            <a:spLocks noGrp="1"/>
          </p:cNvSpPr>
          <p:nvPr>
            <p:ph type="body" sz="quarter" idx="16"/>
          </p:nvPr>
        </p:nvSpPr>
        <p:spPr>
          <a:xfrm>
            <a:off x="8891587" y="3740131"/>
            <a:ext cx="2462213" cy="1638300"/>
          </a:xfrm>
        </p:spPr>
        <p:txBody>
          <a:bodyPr>
            <a:noAutofit/>
          </a:bodyPr>
          <a:lstStyle>
            <a:lvl1pPr marL="0" indent="0">
              <a:buNone/>
              <a:defRPr/>
            </a:lvl1pPr>
          </a:lstStyle>
          <a:p>
            <a:pPr lvl="0"/>
            <a:r>
              <a:rPr lang="en-US"/>
              <a:t>Click to edit Master text styles</a:t>
            </a:r>
          </a:p>
        </p:txBody>
      </p:sp>
      <p:sp>
        <p:nvSpPr>
          <p:cNvPr id="4" name="Slide Number Placeholder 5">
            <a:extLst>
              <a:ext uri="{FF2B5EF4-FFF2-40B4-BE49-F238E27FC236}">
                <a16:creationId xmlns:a16="http://schemas.microsoft.com/office/drawing/2014/main" id="{73F815C1-0113-F490-4A53-0227959CF68C}"/>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tx1"/>
                </a:solidFill>
                <a:latin typeface="+mn-lt"/>
              </a:defRPr>
            </a:lvl1pPr>
          </a:lstStyle>
          <a:p>
            <a:fld id="{287619ED-EDF4-4911-AE12-0291583FD494}" type="slidenum">
              <a:rPr lang="en-IE" smtClean="0"/>
              <a:t>‹#›</a:t>
            </a:fld>
            <a:endParaRPr lang="en-IE"/>
          </a:p>
        </p:txBody>
      </p:sp>
      <p:sp>
        <p:nvSpPr>
          <p:cNvPr id="5" name="Footer Placeholder 8">
            <a:extLst>
              <a:ext uri="{FF2B5EF4-FFF2-40B4-BE49-F238E27FC236}">
                <a16:creationId xmlns:a16="http://schemas.microsoft.com/office/drawing/2014/main" id="{40C61561-6F08-5417-8327-52799F6125C1}"/>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defRPr>
            </a:lvl1pPr>
          </a:lstStyle>
          <a:p>
            <a:endParaRPr lang="en-IE"/>
          </a:p>
        </p:txBody>
      </p:sp>
    </p:spTree>
    <p:extLst>
      <p:ext uri="{BB962C8B-B14F-4D97-AF65-F5344CB8AC3E}">
        <p14:creationId xmlns:p14="http://schemas.microsoft.com/office/powerpoint/2010/main" val="360227635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10 squared pictures ">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0F1C0-2CE9-2640-8D54-464A0BF69C2C}"/>
              </a:ext>
            </a:extLst>
          </p:cNvPr>
          <p:cNvSpPr>
            <a:spLocks noGrp="1"/>
          </p:cNvSpPr>
          <p:nvPr>
            <p:ph type="title"/>
          </p:nvPr>
        </p:nvSpPr>
        <p:spPr/>
        <p:txBody>
          <a:bodyPr/>
          <a:lstStyle/>
          <a:p>
            <a:r>
              <a:rPr lang="en-US"/>
              <a:t>Click to edit Master title style</a:t>
            </a:r>
            <a:endParaRPr lang="en-IE"/>
          </a:p>
        </p:txBody>
      </p:sp>
      <p:sp>
        <p:nvSpPr>
          <p:cNvPr id="3" name="Google Shape;114;p35">
            <a:extLst>
              <a:ext uri="{FF2B5EF4-FFF2-40B4-BE49-F238E27FC236}">
                <a16:creationId xmlns:a16="http://schemas.microsoft.com/office/drawing/2014/main" id="{28399EF8-5B4D-A564-C46D-6AC3EE3700F1}"/>
              </a:ext>
            </a:extLst>
          </p:cNvPr>
          <p:cNvSpPr>
            <a:spLocks noGrp="1"/>
          </p:cNvSpPr>
          <p:nvPr>
            <p:ph type="pic" idx="2"/>
          </p:nvPr>
        </p:nvSpPr>
        <p:spPr>
          <a:xfrm>
            <a:off x="838200" y="1613730"/>
            <a:ext cx="1896289" cy="1896289"/>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4" name="Google Shape;115;p35">
            <a:extLst>
              <a:ext uri="{FF2B5EF4-FFF2-40B4-BE49-F238E27FC236}">
                <a16:creationId xmlns:a16="http://schemas.microsoft.com/office/drawing/2014/main" id="{1DB67F50-B209-813A-55E2-A45CCD6BCAE1}"/>
              </a:ext>
            </a:extLst>
          </p:cNvPr>
          <p:cNvSpPr>
            <a:spLocks noGrp="1"/>
          </p:cNvSpPr>
          <p:nvPr>
            <p:ph type="pic" idx="3"/>
          </p:nvPr>
        </p:nvSpPr>
        <p:spPr>
          <a:xfrm>
            <a:off x="2993028" y="1613730"/>
            <a:ext cx="1896289" cy="1896289"/>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5" name="Google Shape;116;p35">
            <a:extLst>
              <a:ext uri="{FF2B5EF4-FFF2-40B4-BE49-F238E27FC236}">
                <a16:creationId xmlns:a16="http://schemas.microsoft.com/office/drawing/2014/main" id="{80AA888C-2660-9749-11E6-8A96DD56EACF}"/>
              </a:ext>
            </a:extLst>
          </p:cNvPr>
          <p:cNvSpPr>
            <a:spLocks noGrp="1"/>
          </p:cNvSpPr>
          <p:nvPr>
            <p:ph type="pic" idx="10"/>
          </p:nvPr>
        </p:nvSpPr>
        <p:spPr>
          <a:xfrm>
            <a:off x="5147856" y="1613729"/>
            <a:ext cx="1896289" cy="1896289"/>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8" name="Google Shape;117;p35">
            <a:extLst>
              <a:ext uri="{FF2B5EF4-FFF2-40B4-BE49-F238E27FC236}">
                <a16:creationId xmlns:a16="http://schemas.microsoft.com/office/drawing/2014/main" id="{95752BFF-4A6F-68EA-E048-C405D776F6A9}"/>
              </a:ext>
            </a:extLst>
          </p:cNvPr>
          <p:cNvSpPr>
            <a:spLocks noGrp="1"/>
          </p:cNvSpPr>
          <p:nvPr>
            <p:ph type="pic" idx="5"/>
          </p:nvPr>
        </p:nvSpPr>
        <p:spPr>
          <a:xfrm>
            <a:off x="7302684" y="1613728"/>
            <a:ext cx="1896289" cy="1896289"/>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9" name="Google Shape;118;p35">
            <a:extLst>
              <a:ext uri="{FF2B5EF4-FFF2-40B4-BE49-F238E27FC236}">
                <a16:creationId xmlns:a16="http://schemas.microsoft.com/office/drawing/2014/main" id="{69A61CD2-9393-897F-4851-B55A256B6577}"/>
              </a:ext>
            </a:extLst>
          </p:cNvPr>
          <p:cNvSpPr>
            <a:spLocks noGrp="1"/>
          </p:cNvSpPr>
          <p:nvPr>
            <p:ph type="pic" idx="6"/>
          </p:nvPr>
        </p:nvSpPr>
        <p:spPr>
          <a:xfrm>
            <a:off x="9457512" y="1613728"/>
            <a:ext cx="1896289" cy="1896289"/>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15" name="Google Shape;114;p35">
            <a:extLst>
              <a:ext uri="{FF2B5EF4-FFF2-40B4-BE49-F238E27FC236}">
                <a16:creationId xmlns:a16="http://schemas.microsoft.com/office/drawing/2014/main" id="{5BBBB0BA-17D9-1A2A-5573-A96E32CB11C7}"/>
              </a:ext>
            </a:extLst>
          </p:cNvPr>
          <p:cNvSpPr>
            <a:spLocks noGrp="1"/>
          </p:cNvSpPr>
          <p:nvPr>
            <p:ph type="pic" idx="11"/>
          </p:nvPr>
        </p:nvSpPr>
        <p:spPr>
          <a:xfrm>
            <a:off x="838200" y="3799760"/>
            <a:ext cx="1896289" cy="1896289"/>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16" name="Google Shape;115;p35">
            <a:extLst>
              <a:ext uri="{FF2B5EF4-FFF2-40B4-BE49-F238E27FC236}">
                <a16:creationId xmlns:a16="http://schemas.microsoft.com/office/drawing/2014/main" id="{E234676C-5503-D335-7C9F-8EBF756F24A7}"/>
              </a:ext>
            </a:extLst>
          </p:cNvPr>
          <p:cNvSpPr>
            <a:spLocks noGrp="1"/>
          </p:cNvSpPr>
          <p:nvPr>
            <p:ph type="pic" idx="12"/>
          </p:nvPr>
        </p:nvSpPr>
        <p:spPr>
          <a:xfrm>
            <a:off x="2993028" y="3799760"/>
            <a:ext cx="1896289" cy="1896289"/>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17" name="Google Shape;116;p35">
            <a:extLst>
              <a:ext uri="{FF2B5EF4-FFF2-40B4-BE49-F238E27FC236}">
                <a16:creationId xmlns:a16="http://schemas.microsoft.com/office/drawing/2014/main" id="{8C059826-5CA9-F193-6C89-8B0DECF9ACE5}"/>
              </a:ext>
            </a:extLst>
          </p:cNvPr>
          <p:cNvSpPr>
            <a:spLocks noGrp="1"/>
          </p:cNvSpPr>
          <p:nvPr>
            <p:ph type="pic" idx="13"/>
          </p:nvPr>
        </p:nvSpPr>
        <p:spPr>
          <a:xfrm>
            <a:off x="5147856" y="3799759"/>
            <a:ext cx="1896289" cy="1896289"/>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18" name="Google Shape;117;p35">
            <a:extLst>
              <a:ext uri="{FF2B5EF4-FFF2-40B4-BE49-F238E27FC236}">
                <a16:creationId xmlns:a16="http://schemas.microsoft.com/office/drawing/2014/main" id="{E57729DD-0495-06CF-3D2B-B8EC5F7D6EF2}"/>
              </a:ext>
            </a:extLst>
          </p:cNvPr>
          <p:cNvSpPr>
            <a:spLocks noGrp="1"/>
          </p:cNvSpPr>
          <p:nvPr>
            <p:ph type="pic" idx="14"/>
          </p:nvPr>
        </p:nvSpPr>
        <p:spPr>
          <a:xfrm>
            <a:off x="7302684" y="3799758"/>
            <a:ext cx="1896289" cy="1896289"/>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19" name="Google Shape;118;p35">
            <a:extLst>
              <a:ext uri="{FF2B5EF4-FFF2-40B4-BE49-F238E27FC236}">
                <a16:creationId xmlns:a16="http://schemas.microsoft.com/office/drawing/2014/main" id="{DDFD3960-357B-A667-2997-F567232AE448}"/>
              </a:ext>
            </a:extLst>
          </p:cNvPr>
          <p:cNvSpPr>
            <a:spLocks noGrp="1"/>
          </p:cNvSpPr>
          <p:nvPr>
            <p:ph type="pic" idx="15"/>
          </p:nvPr>
        </p:nvSpPr>
        <p:spPr>
          <a:xfrm>
            <a:off x="9457512" y="3799758"/>
            <a:ext cx="1896289" cy="1896289"/>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6" name="Slide Number Placeholder 5">
            <a:extLst>
              <a:ext uri="{FF2B5EF4-FFF2-40B4-BE49-F238E27FC236}">
                <a16:creationId xmlns:a16="http://schemas.microsoft.com/office/drawing/2014/main" id="{9594EF7B-6FA5-122A-260D-E885CDDAA587}"/>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tx1"/>
                </a:solidFill>
                <a:latin typeface="+mn-lt"/>
              </a:defRPr>
            </a:lvl1pPr>
          </a:lstStyle>
          <a:p>
            <a:fld id="{287619ED-EDF4-4911-AE12-0291583FD494}" type="slidenum">
              <a:rPr lang="en-IE" smtClean="0"/>
              <a:t>‹#›</a:t>
            </a:fld>
            <a:endParaRPr lang="en-IE"/>
          </a:p>
        </p:txBody>
      </p:sp>
      <p:sp>
        <p:nvSpPr>
          <p:cNvPr id="7" name="Footer Placeholder 8">
            <a:extLst>
              <a:ext uri="{FF2B5EF4-FFF2-40B4-BE49-F238E27FC236}">
                <a16:creationId xmlns:a16="http://schemas.microsoft.com/office/drawing/2014/main" id="{2F8295BB-BABD-70B5-D58D-1DF08E62A283}"/>
              </a:ext>
            </a:extLst>
          </p:cNvPr>
          <p:cNvSpPr>
            <a:spLocks noGrp="1"/>
          </p:cNvSpPr>
          <p:nvPr>
            <p:ph type="ftr" sz="quarter" idx="16"/>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defRPr>
            </a:lvl1pPr>
          </a:lstStyle>
          <a:p>
            <a:endParaRPr lang="en-IE"/>
          </a:p>
        </p:txBody>
      </p:sp>
    </p:spTree>
    <p:extLst>
      <p:ext uri="{BB962C8B-B14F-4D97-AF65-F5344CB8AC3E}">
        <p14:creationId xmlns:p14="http://schemas.microsoft.com/office/powerpoint/2010/main" val="1895660721"/>
      </p:ext>
    </p:extLst>
  </p:cSld>
  <p:clrMapOvr>
    <a:overrideClrMapping bg1="lt1" tx1="dk1" bg2="lt2" tx2="dk2" accent1="accent1" accent2="accent2" accent3="accent3" accent4="accent4" accent5="accent5" accent6="accent6" hlink="hlink" folHlink="folHlink"/>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name="3 squared pictures white backgroun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0F1C0-2CE9-2640-8D54-464A0BF69C2C}"/>
              </a:ext>
            </a:extLst>
          </p:cNvPr>
          <p:cNvSpPr>
            <a:spLocks noGrp="1"/>
          </p:cNvSpPr>
          <p:nvPr>
            <p:ph type="title"/>
          </p:nvPr>
        </p:nvSpPr>
        <p:spPr/>
        <p:txBody>
          <a:bodyPr>
            <a:noAutofit/>
          </a:bodyPr>
          <a:lstStyle/>
          <a:p>
            <a:r>
              <a:rPr lang="en-US"/>
              <a:t>Click to edit Master title style</a:t>
            </a:r>
            <a:endParaRPr lang="en-IE"/>
          </a:p>
        </p:txBody>
      </p:sp>
      <p:sp>
        <p:nvSpPr>
          <p:cNvPr id="3" name="Google Shape;114;p35">
            <a:extLst>
              <a:ext uri="{FF2B5EF4-FFF2-40B4-BE49-F238E27FC236}">
                <a16:creationId xmlns:a16="http://schemas.microsoft.com/office/drawing/2014/main" id="{28399EF8-5B4D-A564-C46D-6AC3EE3700F1}"/>
              </a:ext>
            </a:extLst>
          </p:cNvPr>
          <p:cNvSpPr>
            <a:spLocks noGrp="1"/>
          </p:cNvSpPr>
          <p:nvPr>
            <p:ph type="pic" idx="2"/>
          </p:nvPr>
        </p:nvSpPr>
        <p:spPr>
          <a:xfrm>
            <a:off x="882651" y="2079625"/>
            <a:ext cx="2698749" cy="2698749"/>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4" name="Google Shape;115;p35">
            <a:extLst>
              <a:ext uri="{FF2B5EF4-FFF2-40B4-BE49-F238E27FC236}">
                <a16:creationId xmlns:a16="http://schemas.microsoft.com/office/drawing/2014/main" id="{1DB67F50-B209-813A-55E2-A45CCD6BCAE1}"/>
              </a:ext>
            </a:extLst>
          </p:cNvPr>
          <p:cNvSpPr>
            <a:spLocks noGrp="1"/>
          </p:cNvSpPr>
          <p:nvPr>
            <p:ph type="pic" idx="3"/>
          </p:nvPr>
        </p:nvSpPr>
        <p:spPr>
          <a:xfrm>
            <a:off x="4746625" y="2079624"/>
            <a:ext cx="2698749" cy="2698749"/>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12" name="Google Shape;121;p35">
            <a:extLst>
              <a:ext uri="{FF2B5EF4-FFF2-40B4-BE49-F238E27FC236}">
                <a16:creationId xmlns:a16="http://schemas.microsoft.com/office/drawing/2014/main" id="{2EA4C09F-A3D0-2FDF-C8EF-EDEF2FCF78CE}"/>
              </a:ext>
            </a:extLst>
          </p:cNvPr>
          <p:cNvSpPr>
            <a:spLocks noGrp="1"/>
          </p:cNvSpPr>
          <p:nvPr>
            <p:ph type="pic" idx="9"/>
          </p:nvPr>
        </p:nvSpPr>
        <p:spPr>
          <a:xfrm>
            <a:off x="8655051" y="2079623"/>
            <a:ext cx="2698749" cy="2698749"/>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6" name="Slide Number Placeholder 5">
            <a:extLst>
              <a:ext uri="{FF2B5EF4-FFF2-40B4-BE49-F238E27FC236}">
                <a16:creationId xmlns:a16="http://schemas.microsoft.com/office/drawing/2014/main" id="{A50CC5C1-4287-4FC9-8450-3D86D951FE12}"/>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tx1"/>
                </a:solidFill>
                <a:latin typeface="+mn-lt"/>
              </a:defRPr>
            </a:lvl1pPr>
          </a:lstStyle>
          <a:p>
            <a:fld id="{287619ED-EDF4-4911-AE12-0291583FD494}" type="slidenum">
              <a:rPr lang="en-IE" smtClean="0"/>
              <a:t>‹#›</a:t>
            </a:fld>
            <a:endParaRPr lang="en-IE"/>
          </a:p>
        </p:txBody>
      </p:sp>
      <p:sp>
        <p:nvSpPr>
          <p:cNvPr id="5" name="Footer Placeholder 8">
            <a:extLst>
              <a:ext uri="{FF2B5EF4-FFF2-40B4-BE49-F238E27FC236}">
                <a16:creationId xmlns:a16="http://schemas.microsoft.com/office/drawing/2014/main" id="{F95AF122-27C1-57B4-2A7C-54A134842A05}"/>
              </a:ext>
            </a:extLst>
          </p:cNvPr>
          <p:cNvSpPr>
            <a:spLocks noGrp="1"/>
          </p:cNvSpPr>
          <p:nvPr>
            <p:ph type="ftr" sz="quarter" idx="10"/>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defRPr>
            </a:lvl1pPr>
          </a:lstStyle>
          <a:p>
            <a:endParaRPr lang="en-IE"/>
          </a:p>
        </p:txBody>
      </p:sp>
    </p:spTree>
    <p:extLst>
      <p:ext uri="{BB962C8B-B14F-4D97-AF65-F5344CB8AC3E}">
        <p14:creationId xmlns:p14="http://schemas.microsoft.com/office/powerpoint/2010/main" val="246435572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p:cSld name="3 squared pictures coloured background">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0F1C0-2CE9-2640-8D54-464A0BF69C2C}"/>
              </a:ext>
            </a:extLst>
          </p:cNvPr>
          <p:cNvSpPr>
            <a:spLocks noGrp="1"/>
          </p:cNvSpPr>
          <p:nvPr>
            <p:ph type="title"/>
          </p:nvPr>
        </p:nvSpPr>
        <p:spPr/>
        <p:txBody>
          <a:bodyPr>
            <a:noAutofit/>
          </a:bodyPr>
          <a:lstStyle>
            <a:lvl1pPr>
              <a:defRPr>
                <a:solidFill>
                  <a:schemeClr val="tx1"/>
                </a:solidFill>
              </a:defRPr>
            </a:lvl1pPr>
          </a:lstStyle>
          <a:p>
            <a:r>
              <a:rPr lang="en-US"/>
              <a:t>Click to edit Master title style</a:t>
            </a:r>
            <a:endParaRPr lang="en-IE"/>
          </a:p>
        </p:txBody>
      </p:sp>
      <p:sp>
        <p:nvSpPr>
          <p:cNvPr id="8" name="Google Shape;114;p35">
            <a:extLst>
              <a:ext uri="{FF2B5EF4-FFF2-40B4-BE49-F238E27FC236}">
                <a16:creationId xmlns:a16="http://schemas.microsoft.com/office/drawing/2014/main" id="{F38470BA-1066-4059-A16D-B9EE9722C73D}"/>
              </a:ext>
            </a:extLst>
          </p:cNvPr>
          <p:cNvSpPr>
            <a:spLocks noGrp="1"/>
          </p:cNvSpPr>
          <p:nvPr>
            <p:ph type="pic" idx="2"/>
          </p:nvPr>
        </p:nvSpPr>
        <p:spPr>
          <a:xfrm>
            <a:off x="882651" y="2079625"/>
            <a:ext cx="2698749" cy="2698749"/>
          </a:xfrm>
          <a:prstGeom prst="rect">
            <a:avLst/>
          </a:prstGeom>
          <a:solidFill>
            <a:schemeClr val="lt2"/>
          </a:solidFill>
          <a:ln w="57150">
            <a:noFill/>
          </a:ln>
        </p:spPr>
        <p:txBody>
          <a:bodyPr/>
          <a:lstStyle>
            <a:lvl1pPr marL="0" indent="0">
              <a:buNone/>
              <a:defRPr>
                <a:solidFill>
                  <a:schemeClr val="bg2"/>
                </a:solidFill>
              </a:defRPr>
            </a:lvl1pPr>
          </a:lstStyle>
          <a:p>
            <a:r>
              <a:rPr lang="en-US"/>
              <a:t>Click icon to add picture</a:t>
            </a:r>
            <a:endParaRPr lang="en-IE"/>
          </a:p>
        </p:txBody>
      </p:sp>
      <p:sp>
        <p:nvSpPr>
          <p:cNvPr id="10" name="Google Shape;115;p35">
            <a:extLst>
              <a:ext uri="{FF2B5EF4-FFF2-40B4-BE49-F238E27FC236}">
                <a16:creationId xmlns:a16="http://schemas.microsoft.com/office/drawing/2014/main" id="{4C5EDD4B-6148-8C81-CEE4-C4C5BFE4E787}"/>
              </a:ext>
            </a:extLst>
          </p:cNvPr>
          <p:cNvSpPr>
            <a:spLocks noGrp="1"/>
          </p:cNvSpPr>
          <p:nvPr>
            <p:ph type="pic" idx="3"/>
          </p:nvPr>
        </p:nvSpPr>
        <p:spPr>
          <a:xfrm>
            <a:off x="4746625" y="2079624"/>
            <a:ext cx="2698749" cy="2698749"/>
          </a:xfrm>
          <a:prstGeom prst="rect">
            <a:avLst/>
          </a:prstGeom>
          <a:solidFill>
            <a:schemeClr val="lt2"/>
          </a:solidFill>
          <a:ln w="57150">
            <a:noFill/>
          </a:ln>
        </p:spPr>
        <p:txBody>
          <a:bodyPr/>
          <a:lstStyle>
            <a:lvl1pPr marL="0" indent="0">
              <a:buNone/>
              <a:defRPr>
                <a:solidFill>
                  <a:schemeClr val="bg2"/>
                </a:solidFill>
              </a:defRPr>
            </a:lvl1pPr>
          </a:lstStyle>
          <a:p>
            <a:r>
              <a:rPr lang="en-US"/>
              <a:t>Click icon to add picture</a:t>
            </a:r>
            <a:endParaRPr lang="en-IE"/>
          </a:p>
        </p:txBody>
      </p:sp>
      <p:sp>
        <p:nvSpPr>
          <p:cNvPr id="9" name="Google Shape;121;p35">
            <a:extLst>
              <a:ext uri="{FF2B5EF4-FFF2-40B4-BE49-F238E27FC236}">
                <a16:creationId xmlns:a16="http://schemas.microsoft.com/office/drawing/2014/main" id="{85A61031-57E6-E855-38A1-FA502D6C575D}"/>
              </a:ext>
            </a:extLst>
          </p:cNvPr>
          <p:cNvSpPr>
            <a:spLocks noGrp="1"/>
          </p:cNvSpPr>
          <p:nvPr>
            <p:ph type="pic" idx="9"/>
          </p:nvPr>
        </p:nvSpPr>
        <p:spPr>
          <a:xfrm>
            <a:off x="8655051" y="2079623"/>
            <a:ext cx="2698749" cy="2698749"/>
          </a:xfrm>
          <a:prstGeom prst="rect">
            <a:avLst/>
          </a:prstGeom>
          <a:solidFill>
            <a:schemeClr val="lt2"/>
          </a:solidFill>
          <a:ln w="57150">
            <a:noFill/>
          </a:ln>
        </p:spPr>
        <p:txBody>
          <a:bodyPr/>
          <a:lstStyle>
            <a:lvl1pPr marL="0" indent="0">
              <a:buNone/>
              <a:defRPr>
                <a:solidFill>
                  <a:schemeClr val="bg2"/>
                </a:solidFill>
              </a:defRPr>
            </a:lvl1pPr>
          </a:lstStyle>
          <a:p>
            <a:r>
              <a:rPr lang="en-US"/>
              <a:t>Click icon to add picture</a:t>
            </a:r>
            <a:endParaRPr lang="en-IE"/>
          </a:p>
        </p:txBody>
      </p:sp>
      <p:pic>
        <p:nvPicPr>
          <p:cNvPr id="3" name="Picture 2" descr="A blue flag with yellow stars and stripes&#10;&#10;Description automatically generated">
            <a:extLst>
              <a:ext uri="{FF2B5EF4-FFF2-40B4-BE49-F238E27FC236}">
                <a16:creationId xmlns:a16="http://schemas.microsoft.com/office/drawing/2014/main" id="{EC730096-D3D5-78FF-DEE5-BE9525C4DBC8}"/>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pic>
        <p:nvPicPr>
          <p:cNvPr id="4" name="Picture 3" descr="A blue flag with yellow stars and stripes&#10;&#10;Description automatically generated">
            <a:extLst>
              <a:ext uri="{FF2B5EF4-FFF2-40B4-BE49-F238E27FC236}">
                <a16:creationId xmlns:a16="http://schemas.microsoft.com/office/drawing/2014/main" id="{F9F566B8-5CFB-8DB0-6A67-925C39BEFB8C}"/>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sp>
        <p:nvSpPr>
          <p:cNvPr id="6" name="Slide Number Placeholder 5">
            <a:extLst>
              <a:ext uri="{FF2B5EF4-FFF2-40B4-BE49-F238E27FC236}">
                <a16:creationId xmlns:a16="http://schemas.microsoft.com/office/drawing/2014/main" id="{C27800A1-1EE4-975A-7B55-1404DB41F071}"/>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tx1"/>
                </a:solidFill>
                <a:latin typeface="+mn-lt"/>
              </a:defRPr>
            </a:lvl1pPr>
          </a:lstStyle>
          <a:p>
            <a:fld id="{287619ED-EDF4-4911-AE12-0291583FD494}" type="slidenum">
              <a:rPr lang="en-IE" smtClean="0"/>
              <a:t>‹#›</a:t>
            </a:fld>
            <a:endParaRPr lang="en-IE"/>
          </a:p>
        </p:txBody>
      </p:sp>
      <p:sp>
        <p:nvSpPr>
          <p:cNvPr id="5" name="Footer Placeholder 8">
            <a:extLst>
              <a:ext uri="{FF2B5EF4-FFF2-40B4-BE49-F238E27FC236}">
                <a16:creationId xmlns:a16="http://schemas.microsoft.com/office/drawing/2014/main" id="{D39D4F72-AD6A-6B47-A2FF-9CFB1C55FFAF}"/>
              </a:ext>
            </a:extLst>
          </p:cNvPr>
          <p:cNvSpPr>
            <a:spLocks noGrp="1"/>
          </p:cNvSpPr>
          <p:nvPr>
            <p:ph type="ftr" sz="quarter" idx="10"/>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defRPr>
            </a:lvl1pPr>
          </a:lstStyle>
          <a:p>
            <a:endParaRPr lang="en-IE"/>
          </a:p>
        </p:txBody>
      </p:sp>
    </p:spTree>
    <p:extLst>
      <p:ext uri="{BB962C8B-B14F-4D97-AF65-F5344CB8AC3E}">
        <p14:creationId xmlns:p14="http://schemas.microsoft.com/office/powerpoint/2010/main" val="1365464352"/>
      </p:ext>
    </p:extLst>
  </p:cSld>
  <p:clrMapOvr>
    <a:overrideClrMapping bg1="dk1" tx1="lt1" bg2="dk2" tx2="lt2" accent1="accent1" accent2="accent2" accent3="accent3" accent4="accent4" accent5="accent5" accent6="accent6" hlink="hlink" folHlink="folHlink"/>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preserve="1">
  <p:cSld name="Last page with credits">
    <p:bg>
      <p:bgPr>
        <a:solidFill>
          <a:schemeClr val="bg2"/>
        </a:solidFill>
        <a:effectLst/>
      </p:bgPr>
    </p:bg>
    <p:spTree>
      <p:nvGrpSpPr>
        <p:cNvPr id="1" name=""/>
        <p:cNvGrpSpPr/>
        <p:nvPr/>
      </p:nvGrpSpPr>
      <p:grpSpPr>
        <a:xfrm>
          <a:off x="0" y="0"/>
          <a:ext cx="0" cy="0"/>
          <a:chOff x="0" y="0"/>
          <a:chExt cx="0" cy="0"/>
        </a:xfrm>
      </p:grpSpPr>
      <p:pic>
        <p:nvPicPr>
          <p:cNvPr id="4" name="Google Shape;444;p20">
            <a:extLst>
              <a:ext uri="{FF2B5EF4-FFF2-40B4-BE49-F238E27FC236}">
                <a16:creationId xmlns:a16="http://schemas.microsoft.com/office/drawing/2014/main" id="{DA7E9652-CF81-1788-7674-E1FA25BFE314}"/>
              </a:ext>
              <a:ext uri="{C183D7F6-B498-43B3-948B-1728B52AA6E4}">
                <adec:decorative xmlns:adec="http://schemas.microsoft.com/office/drawing/2017/decorative" val="1"/>
              </a:ext>
            </a:extLst>
          </p:cNvPr>
          <p:cNvPicPr preferRelativeResize="0"/>
          <p:nvPr/>
        </p:nvPicPr>
        <p:blipFill rotWithShape="1">
          <a:blip r:embed="rId2">
            <a:alphaModFix/>
          </a:blip>
          <a:srcRect/>
          <a:stretch/>
        </p:blipFill>
        <p:spPr>
          <a:xfrm>
            <a:off x="838200" y="3471269"/>
            <a:ext cx="1023496" cy="358097"/>
          </a:xfrm>
          <a:prstGeom prst="rect">
            <a:avLst/>
          </a:prstGeom>
          <a:noFill/>
          <a:ln>
            <a:noFill/>
          </a:ln>
        </p:spPr>
      </p:pic>
      <p:sp>
        <p:nvSpPr>
          <p:cNvPr id="5" name="Text Placeholder 4">
            <a:extLst>
              <a:ext uri="{FF2B5EF4-FFF2-40B4-BE49-F238E27FC236}">
                <a16:creationId xmlns:a16="http://schemas.microsoft.com/office/drawing/2014/main" id="{EA144BEB-A192-AF1A-3CE0-A12C2705D835}"/>
              </a:ext>
            </a:extLst>
          </p:cNvPr>
          <p:cNvSpPr>
            <a:spLocks noGrp="1"/>
          </p:cNvSpPr>
          <p:nvPr>
            <p:ph type="body" sz="quarter" idx="10"/>
          </p:nvPr>
        </p:nvSpPr>
        <p:spPr>
          <a:xfrm>
            <a:off x="838200" y="3996499"/>
            <a:ext cx="10515600" cy="1666875"/>
          </a:xfrm>
        </p:spPr>
        <p:txBody>
          <a:bodyPr>
            <a:noAutofit/>
          </a:bodyPr>
          <a:lstStyle>
            <a:lvl1pPr marL="0" indent="0">
              <a:buNone/>
              <a:defRPr sz="2000">
                <a:solidFill>
                  <a:schemeClr val="tx2"/>
                </a:solidFill>
              </a:defRPr>
            </a:lvl1pPr>
            <a:lvl2pPr>
              <a:defRPr>
                <a:solidFill>
                  <a:schemeClr val="bg1">
                    <a:lumMod val="95000"/>
                  </a:schemeClr>
                </a:solidFill>
              </a:defRPr>
            </a:lvl2pPr>
            <a:lvl3pPr>
              <a:defRPr>
                <a:solidFill>
                  <a:schemeClr val="bg1">
                    <a:lumMod val="95000"/>
                  </a:schemeClr>
                </a:solidFill>
              </a:defRPr>
            </a:lvl3pPr>
            <a:lvl4pPr>
              <a:defRPr>
                <a:solidFill>
                  <a:schemeClr val="bg1">
                    <a:lumMod val="95000"/>
                  </a:schemeClr>
                </a:solidFill>
              </a:defRPr>
            </a:lvl4pPr>
            <a:lvl5pPr>
              <a:defRPr>
                <a:solidFill>
                  <a:schemeClr val="bg1">
                    <a:lumMod val="95000"/>
                  </a:schemeClr>
                </a:solidFill>
              </a:defRPr>
            </a:lvl5pPr>
          </a:lstStyle>
          <a:p>
            <a:pPr lvl="0"/>
            <a:r>
              <a:rPr lang="en-US"/>
              <a:t>Click to edit Master text styles</a:t>
            </a:r>
          </a:p>
        </p:txBody>
      </p:sp>
      <p:pic>
        <p:nvPicPr>
          <p:cNvPr id="3" name="Google Shape;444;p20">
            <a:extLst>
              <a:ext uri="{FF2B5EF4-FFF2-40B4-BE49-F238E27FC236}">
                <a16:creationId xmlns:a16="http://schemas.microsoft.com/office/drawing/2014/main" id="{8A55753B-1E31-7005-E76C-7A1B520A3A05}"/>
              </a:ext>
              <a:ext uri="{C183D7F6-B498-43B3-948B-1728B52AA6E4}">
                <adec:decorative xmlns:adec="http://schemas.microsoft.com/office/drawing/2017/decorative" val="1"/>
              </a:ext>
            </a:extLst>
          </p:cNvPr>
          <p:cNvPicPr preferRelativeResize="0"/>
          <p:nvPr/>
        </p:nvPicPr>
        <p:blipFill rotWithShape="1">
          <a:blip r:embed="rId2">
            <a:alphaModFix/>
          </a:blip>
          <a:srcRect/>
          <a:stretch/>
        </p:blipFill>
        <p:spPr>
          <a:xfrm>
            <a:off x="838200" y="3471269"/>
            <a:ext cx="1023496" cy="358097"/>
          </a:xfrm>
          <a:prstGeom prst="rect">
            <a:avLst/>
          </a:prstGeom>
          <a:noFill/>
          <a:ln>
            <a:noFill/>
          </a:ln>
        </p:spPr>
      </p:pic>
      <p:pic>
        <p:nvPicPr>
          <p:cNvPr id="6" name="Picture 5">
            <a:extLst>
              <a:ext uri="{FF2B5EF4-FFF2-40B4-BE49-F238E27FC236}">
                <a16:creationId xmlns:a16="http://schemas.microsoft.com/office/drawing/2014/main" id="{F0FE782E-88D7-720D-47B0-E5C4BDBFE050}"/>
              </a:ex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0725768" y="5901016"/>
            <a:ext cx="1256063" cy="762106"/>
          </a:xfrm>
          <a:prstGeom prst="rect">
            <a:avLst/>
          </a:prstGeom>
        </p:spPr>
      </p:pic>
    </p:spTree>
    <p:extLst>
      <p:ext uri="{BB962C8B-B14F-4D97-AF65-F5344CB8AC3E}">
        <p14:creationId xmlns:p14="http://schemas.microsoft.com/office/powerpoint/2010/main" val="8216457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802219"/>
            <a:ext cx="12192000" cy="6059194"/>
          </a:xfrm>
          <a:prstGeom prst="rect">
            <a:avLst/>
          </a:prstGeom>
        </p:spPr>
      </p:pic>
      <p:sp>
        <p:nvSpPr>
          <p:cNvPr id="14" name="Rectangle 13"/>
          <p:cNvSpPr/>
          <p:nvPr userDrawn="1"/>
        </p:nvSpPr>
        <p:spPr>
          <a:xfrm>
            <a:off x="5289" y="1078173"/>
            <a:ext cx="12197346" cy="5783239"/>
          </a:xfrm>
          <a:prstGeom prst="rect">
            <a:avLst/>
          </a:prstGeom>
          <a:solidFill>
            <a:srgbClr val="024EA2">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solidFill>
                <a:schemeClr val="accent4"/>
              </a:solidFill>
            </a:endParaRPr>
          </a:p>
        </p:txBody>
      </p:sp>
      <p:sp>
        <p:nvSpPr>
          <p:cNvPr id="2" name="Rectangle 1"/>
          <p:cNvSpPr/>
          <p:nvPr userDrawn="1"/>
        </p:nvSpPr>
        <p:spPr>
          <a:xfrm>
            <a:off x="0" y="0"/>
            <a:ext cx="12192000" cy="10781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p>
        </p:txBody>
      </p:sp>
      <p:sp>
        <p:nvSpPr>
          <p:cNvPr id="6" name="Title 1"/>
          <p:cNvSpPr>
            <a:spLocks noGrp="1"/>
          </p:cNvSpPr>
          <p:nvPr>
            <p:ph type="ctrTitle"/>
          </p:nvPr>
        </p:nvSpPr>
        <p:spPr>
          <a:xfrm>
            <a:off x="1071350" y="1992572"/>
            <a:ext cx="10065224" cy="2149523"/>
          </a:xfrm>
        </p:spPr>
        <p:txBody>
          <a:bodyPr wrap="none" anchor="t">
            <a:noAutofit/>
          </a:bodyPr>
          <a:lstStyle>
            <a:lvl1pPr algn="l">
              <a:defRPr sz="6000" b="0">
                <a:solidFill>
                  <a:schemeClr val="bg1"/>
                </a:solidFill>
              </a:defRPr>
            </a:lvl1pPr>
          </a:lstStyle>
          <a:p>
            <a:r>
              <a:rPr lang="en-US"/>
              <a:t>Click to edit Master title style</a:t>
            </a:r>
            <a:endParaRPr lang="en-GB"/>
          </a:p>
        </p:txBody>
      </p:sp>
      <p:cxnSp>
        <p:nvCxnSpPr>
          <p:cNvPr id="7" name="Straight Connector 6"/>
          <p:cNvCxnSpPr/>
          <p:nvPr userDrawn="1"/>
        </p:nvCxnSpPr>
        <p:spPr>
          <a:xfrm>
            <a:off x="838200" y="1978925"/>
            <a:ext cx="0" cy="4879075"/>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1" name="Rectangle 10"/>
          <p:cNvSpPr/>
          <p:nvPr userDrawn="1"/>
        </p:nvSpPr>
        <p:spPr>
          <a:xfrm>
            <a:off x="5741158" y="6619164"/>
            <a:ext cx="707409" cy="240594"/>
          </a:xfrm>
          <a:prstGeom prst="rect">
            <a:avLst/>
          </a:prstGeom>
          <a:solidFill>
            <a:srgbClr val="0044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p>
        </p:txBody>
      </p:sp>
      <p:sp>
        <p:nvSpPr>
          <p:cNvPr id="12" name="Subtitle 2"/>
          <p:cNvSpPr>
            <a:spLocks noGrp="1"/>
          </p:cNvSpPr>
          <p:nvPr>
            <p:ph type="subTitle" idx="1"/>
          </p:nvPr>
        </p:nvSpPr>
        <p:spPr>
          <a:xfrm>
            <a:off x="1071351" y="4418049"/>
            <a:ext cx="10065224" cy="897754"/>
          </a:xfrm>
        </p:spPr>
        <p:txBody>
          <a:bodyPr wrap="none">
            <a:noAutofit/>
          </a:bodyPr>
          <a:lstStyle>
            <a:lvl1pPr marL="0" indent="0" algn="l">
              <a:buNone/>
              <a:defRPr sz="2800" i="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pic>
        <p:nvPicPr>
          <p:cNvPr id="3" name="Picture 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388933" y="258042"/>
            <a:ext cx="1659793" cy="1152460"/>
          </a:xfrm>
          <a:prstGeom prst="rect">
            <a:avLst/>
          </a:prstGeom>
        </p:spPr>
      </p:pic>
      <p:sp>
        <p:nvSpPr>
          <p:cNvPr id="16" name="Text Placeholder 18"/>
          <p:cNvSpPr>
            <a:spLocks noGrp="1"/>
          </p:cNvSpPr>
          <p:nvPr>
            <p:ph type="body" sz="quarter" idx="13"/>
          </p:nvPr>
        </p:nvSpPr>
        <p:spPr>
          <a:xfrm>
            <a:off x="6096000" y="5557903"/>
            <a:ext cx="5040313" cy="528998"/>
          </a:xfrm>
        </p:spPr>
        <p:txBody>
          <a:bodyPr wrap="none">
            <a:noAutofit/>
          </a:bodyPr>
          <a:lstStyle>
            <a:lvl1pPr marL="0" indent="0" algn="r">
              <a:buFontTx/>
              <a:buNone/>
              <a:defRPr sz="2200" i="1">
                <a:solidFill>
                  <a:schemeClr val="bg1"/>
                </a:solidFill>
              </a:defRPr>
            </a:lvl1pPr>
          </a:lstStyle>
          <a:p>
            <a:pPr lvl="0"/>
            <a:r>
              <a:rPr lang="en-US"/>
              <a:t>Edit Master text styles</a:t>
            </a:r>
          </a:p>
        </p:txBody>
      </p:sp>
    </p:spTree>
    <p:extLst>
      <p:ext uri="{BB962C8B-B14F-4D97-AF65-F5344CB8AC3E}">
        <p14:creationId xmlns:p14="http://schemas.microsoft.com/office/powerpoint/2010/main" val="151679145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Chapter page option 2">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D5B256C-F848-9C9F-2A9C-E218DE9A1995}"/>
              </a:ext>
            </a:extLst>
          </p:cNvPr>
          <p:cNvSpPr/>
          <p:nvPr/>
        </p:nvSpPr>
        <p:spPr>
          <a:xfrm>
            <a:off x="0" y="0"/>
            <a:ext cx="12192000" cy="3810000"/>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solidFill>
                <a:schemeClr val="bg1"/>
              </a:solidFill>
            </a:endParaRPr>
          </a:p>
        </p:txBody>
      </p:sp>
      <p:sp>
        <p:nvSpPr>
          <p:cNvPr id="3" name="Slide Number Placeholder 2">
            <a:extLst>
              <a:ext uri="{FF2B5EF4-FFF2-40B4-BE49-F238E27FC236}">
                <a16:creationId xmlns:a16="http://schemas.microsoft.com/office/drawing/2014/main" id="{E92597A6-449C-FD56-6361-6B67C1420435}"/>
              </a:ext>
            </a:extLst>
          </p:cNvPr>
          <p:cNvSpPr>
            <a:spLocks noGrp="1"/>
          </p:cNvSpPr>
          <p:nvPr>
            <p:ph type="sldNum" sz="quarter" idx="10"/>
          </p:nvPr>
        </p:nvSpPr>
        <p:spPr/>
        <p:txBody>
          <a:bodyPr/>
          <a:lstStyle/>
          <a:p>
            <a:fld id="{287619ED-EDF4-4911-AE12-0291583FD494}" type="slidenum">
              <a:rPr lang="en-IE" smtClean="0"/>
              <a:t>‹#›</a:t>
            </a:fld>
            <a:endParaRPr lang="en-IE"/>
          </a:p>
        </p:txBody>
      </p:sp>
      <p:sp>
        <p:nvSpPr>
          <p:cNvPr id="4" name="Rectangle 3">
            <a:extLst>
              <a:ext uri="{FF2B5EF4-FFF2-40B4-BE49-F238E27FC236}">
                <a16:creationId xmlns:a16="http://schemas.microsoft.com/office/drawing/2014/main" id="{EE1DFA4B-D09C-D3C7-CF14-10151C0BAF5D}"/>
              </a:ext>
            </a:extLst>
          </p:cNvPr>
          <p:cNvSpPr/>
          <p:nvPr/>
        </p:nvSpPr>
        <p:spPr>
          <a:xfrm>
            <a:off x="0" y="0"/>
            <a:ext cx="12192000" cy="3810000"/>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solidFill>
                <a:schemeClr val="bg1"/>
              </a:solidFill>
            </a:endParaRPr>
          </a:p>
        </p:txBody>
      </p:sp>
      <p:sp>
        <p:nvSpPr>
          <p:cNvPr id="2" name="Title 1">
            <a:extLst>
              <a:ext uri="{FF2B5EF4-FFF2-40B4-BE49-F238E27FC236}">
                <a16:creationId xmlns:a16="http://schemas.microsoft.com/office/drawing/2014/main" id="{D922CA66-7408-CA5B-7EAD-6C36A01B53B5}"/>
              </a:ext>
            </a:extLst>
          </p:cNvPr>
          <p:cNvSpPr>
            <a:spLocks noGrp="1"/>
          </p:cNvSpPr>
          <p:nvPr>
            <p:ph type="title"/>
          </p:nvPr>
        </p:nvSpPr>
        <p:spPr>
          <a:xfrm>
            <a:off x="838200" y="3434898"/>
            <a:ext cx="10515600" cy="816904"/>
          </a:xfrm>
          <a:solidFill>
            <a:schemeClr val="bg1"/>
          </a:solidFill>
        </p:spPr>
        <p:txBody>
          <a:bodyPr lIns="180000"/>
          <a:lstStyle/>
          <a:p>
            <a:r>
              <a:rPr lang="en-US"/>
              <a:t>Click to edit Master title style</a:t>
            </a:r>
            <a:endParaRPr lang="en-IE"/>
          </a:p>
        </p:txBody>
      </p:sp>
      <p:sp>
        <p:nvSpPr>
          <p:cNvPr id="7" name="Content Placeholder 6">
            <a:extLst>
              <a:ext uri="{FF2B5EF4-FFF2-40B4-BE49-F238E27FC236}">
                <a16:creationId xmlns:a16="http://schemas.microsoft.com/office/drawing/2014/main" id="{CA90F452-4E6C-2A2B-2B9D-88A3D16A05C1}"/>
              </a:ext>
            </a:extLst>
          </p:cNvPr>
          <p:cNvSpPr>
            <a:spLocks noGrp="1"/>
          </p:cNvSpPr>
          <p:nvPr>
            <p:ph sz="quarter" idx="11"/>
          </p:nvPr>
        </p:nvSpPr>
        <p:spPr>
          <a:xfrm>
            <a:off x="838200" y="4441825"/>
            <a:ext cx="10515600" cy="587375"/>
          </a:xfrm>
        </p:spPr>
        <p:txBody>
          <a:bodyPr>
            <a:noAutofit/>
          </a:bodyPr>
          <a:lstStyle>
            <a:lvl1pPr marL="0" indent="0">
              <a:buNone/>
              <a:defRPr sz="2000"/>
            </a:lvl1pPr>
          </a:lstStyle>
          <a:p>
            <a:pPr lvl="0"/>
            <a:r>
              <a:rPr lang="en-US"/>
              <a:t>Click to edit Master text styles</a:t>
            </a:r>
          </a:p>
        </p:txBody>
      </p:sp>
      <p:sp>
        <p:nvSpPr>
          <p:cNvPr id="8" name="Footer Placeholder 8">
            <a:extLst>
              <a:ext uri="{FF2B5EF4-FFF2-40B4-BE49-F238E27FC236}">
                <a16:creationId xmlns:a16="http://schemas.microsoft.com/office/drawing/2014/main" id="{A1F22256-0B85-5AAD-C0B2-E8F5E3C500B3}"/>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2975480106"/>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userDrawn="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F46C79FD-C571-418B-AB0F-5EE936C85276}" type="slidenum">
              <a:rPr lang="en-GB" smtClean="0"/>
              <a:t>‹#›</a:t>
            </a:fld>
            <a:endParaRPr lang="en-GB"/>
          </a:p>
        </p:txBody>
      </p:sp>
      <p:cxnSp>
        <p:nvCxnSpPr>
          <p:cNvPr id="8" name="Straight Connector 7"/>
          <p:cNvCxnSpPr/>
          <p:nvPr userDrawn="1"/>
        </p:nvCxnSpPr>
        <p:spPr>
          <a:xfrm flipH="1">
            <a:off x="838199" y="0"/>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9" name="Title Placeholder 1"/>
          <p:cNvSpPr>
            <a:spLocks noGrp="1"/>
          </p:cNvSpPr>
          <p:nvPr>
            <p:ph type="title"/>
          </p:nvPr>
        </p:nvSpPr>
        <p:spPr>
          <a:xfrm>
            <a:off x="970722" y="482860"/>
            <a:ext cx="10515600" cy="782357"/>
          </a:xfrm>
          <a:prstGeom prst="rect">
            <a:avLst/>
          </a:prstGeom>
        </p:spPr>
        <p:txBody>
          <a:bodyPr vert="horz" lIns="91440" tIns="45720" rIns="91440" bIns="0" rtlCol="0" anchor="b" anchorCtr="0">
            <a:noAutofit/>
          </a:bodyPr>
          <a:lstStyle/>
          <a:p>
            <a:r>
              <a:rPr lang="en-US"/>
              <a:t>Click to edit Master title style</a:t>
            </a:r>
            <a:endParaRPr lang="en-GB"/>
          </a:p>
        </p:txBody>
      </p:sp>
    </p:spTree>
    <p:extLst>
      <p:ext uri="{BB962C8B-B14F-4D97-AF65-F5344CB8AC3E}">
        <p14:creationId xmlns:p14="http://schemas.microsoft.com/office/powerpoint/2010/main" val="2492298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hapter page option 3">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78D58619-8012-9B7D-9C59-16671B374575}"/>
              </a:ext>
            </a:extLst>
          </p:cNvPr>
          <p:cNvSpPr/>
          <p:nvPr/>
        </p:nvSpPr>
        <p:spPr>
          <a:xfrm>
            <a:off x="0" y="0"/>
            <a:ext cx="12192000" cy="3810000"/>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3" name="Slide Number Placeholder 2">
            <a:extLst>
              <a:ext uri="{FF2B5EF4-FFF2-40B4-BE49-F238E27FC236}">
                <a16:creationId xmlns:a16="http://schemas.microsoft.com/office/drawing/2014/main" id="{E92597A6-449C-FD56-6361-6B67C1420435}"/>
              </a:ext>
            </a:extLst>
          </p:cNvPr>
          <p:cNvSpPr>
            <a:spLocks noGrp="1"/>
          </p:cNvSpPr>
          <p:nvPr>
            <p:ph type="sldNum" sz="quarter" idx="10"/>
          </p:nvPr>
        </p:nvSpPr>
        <p:spPr/>
        <p:txBody>
          <a:bodyPr/>
          <a:lstStyle/>
          <a:p>
            <a:fld id="{287619ED-EDF4-4911-AE12-0291583FD494}" type="slidenum">
              <a:rPr lang="en-IE" smtClean="0"/>
              <a:t>‹#›</a:t>
            </a:fld>
            <a:endParaRPr lang="en-IE"/>
          </a:p>
        </p:txBody>
      </p:sp>
      <p:sp>
        <p:nvSpPr>
          <p:cNvPr id="4" name="Rectangle 3">
            <a:extLst>
              <a:ext uri="{FF2B5EF4-FFF2-40B4-BE49-F238E27FC236}">
                <a16:creationId xmlns:a16="http://schemas.microsoft.com/office/drawing/2014/main" id="{EE1DFA4B-D09C-D3C7-CF14-10151C0BAF5D}"/>
              </a:ext>
            </a:extLst>
          </p:cNvPr>
          <p:cNvSpPr/>
          <p:nvPr/>
        </p:nvSpPr>
        <p:spPr>
          <a:xfrm>
            <a:off x="0" y="0"/>
            <a:ext cx="12192000" cy="3810000"/>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 name="Title 1">
            <a:extLst>
              <a:ext uri="{FF2B5EF4-FFF2-40B4-BE49-F238E27FC236}">
                <a16:creationId xmlns:a16="http://schemas.microsoft.com/office/drawing/2014/main" id="{D922CA66-7408-CA5B-7EAD-6C36A01B53B5}"/>
              </a:ext>
            </a:extLst>
          </p:cNvPr>
          <p:cNvSpPr>
            <a:spLocks noGrp="1"/>
          </p:cNvSpPr>
          <p:nvPr>
            <p:ph type="title"/>
          </p:nvPr>
        </p:nvSpPr>
        <p:spPr>
          <a:xfrm>
            <a:off x="838200" y="3434898"/>
            <a:ext cx="10515600" cy="816904"/>
          </a:xfrm>
          <a:solidFill>
            <a:schemeClr val="bg1"/>
          </a:solidFill>
        </p:spPr>
        <p:txBody>
          <a:bodyPr lIns="180000"/>
          <a:lstStyle/>
          <a:p>
            <a:r>
              <a:rPr lang="en-US"/>
              <a:t>Click to edit Master title style</a:t>
            </a:r>
            <a:endParaRPr lang="en-IE"/>
          </a:p>
        </p:txBody>
      </p:sp>
      <p:sp>
        <p:nvSpPr>
          <p:cNvPr id="7" name="Content Placeholder 6">
            <a:extLst>
              <a:ext uri="{FF2B5EF4-FFF2-40B4-BE49-F238E27FC236}">
                <a16:creationId xmlns:a16="http://schemas.microsoft.com/office/drawing/2014/main" id="{CA90F452-4E6C-2A2B-2B9D-88A3D16A05C1}"/>
              </a:ext>
            </a:extLst>
          </p:cNvPr>
          <p:cNvSpPr>
            <a:spLocks noGrp="1"/>
          </p:cNvSpPr>
          <p:nvPr>
            <p:ph sz="quarter" idx="11"/>
          </p:nvPr>
        </p:nvSpPr>
        <p:spPr>
          <a:xfrm>
            <a:off x="838200" y="4441825"/>
            <a:ext cx="10515600" cy="587375"/>
          </a:xfrm>
        </p:spPr>
        <p:txBody>
          <a:bodyPr>
            <a:noAutofit/>
          </a:bodyPr>
          <a:lstStyle>
            <a:lvl1pPr marL="0" indent="0">
              <a:buNone/>
              <a:defRPr sz="2000"/>
            </a:lvl1pPr>
          </a:lstStyle>
          <a:p>
            <a:pPr lvl="0"/>
            <a:r>
              <a:rPr lang="en-US"/>
              <a:t>Click to edit Master text styles</a:t>
            </a:r>
          </a:p>
        </p:txBody>
      </p:sp>
      <p:sp>
        <p:nvSpPr>
          <p:cNvPr id="8" name="Footer Placeholder 8">
            <a:extLst>
              <a:ext uri="{FF2B5EF4-FFF2-40B4-BE49-F238E27FC236}">
                <a16:creationId xmlns:a16="http://schemas.microsoft.com/office/drawing/2014/main" id="{A0835BD4-2C09-6FBA-FC30-3BD6A28667F2}"/>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38742734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Chapter page option 4">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E145A3C0-5810-CECB-04D1-E370BADB2EE8}"/>
              </a:ext>
            </a:extLst>
          </p:cNvPr>
          <p:cNvSpPr/>
          <p:nvPr/>
        </p:nvSpPr>
        <p:spPr>
          <a:xfrm flipV="1">
            <a:off x="0" y="1861457"/>
            <a:ext cx="12192000" cy="4996543"/>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4" name="Rectangle 3">
            <a:extLst>
              <a:ext uri="{FF2B5EF4-FFF2-40B4-BE49-F238E27FC236}">
                <a16:creationId xmlns:a16="http://schemas.microsoft.com/office/drawing/2014/main" id="{EE1DFA4B-D09C-D3C7-CF14-10151C0BAF5D}"/>
              </a:ext>
            </a:extLst>
          </p:cNvPr>
          <p:cNvSpPr/>
          <p:nvPr/>
        </p:nvSpPr>
        <p:spPr>
          <a:xfrm flipV="1">
            <a:off x="0" y="1861457"/>
            <a:ext cx="12192000" cy="4996543"/>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3" name="Slide Number Placeholder 2">
            <a:extLst>
              <a:ext uri="{FF2B5EF4-FFF2-40B4-BE49-F238E27FC236}">
                <a16:creationId xmlns:a16="http://schemas.microsoft.com/office/drawing/2014/main" id="{E92597A6-449C-FD56-6361-6B67C1420435}"/>
              </a:ext>
            </a:extLst>
          </p:cNvPr>
          <p:cNvSpPr>
            <a:spLocks noGrp="1"/>
          </p:cNvSpPr>
          <p:nvPr>
            <p:ph type="sldNum" sz="quarter" idx="10"/>
          </p:nvPr>
        </p:nvSpPr>
        <p:spPr/>
        <p:txBody>
          <a:bodyPr/>
          <a:lstStyle>
            <a:lvl1pPr>
              <a:defRPr>
                <a:solidFill>
                  <a:schemeClr val="bg1"/>
                </a:solidFill>
              </a:defRPr>
            </a:lvl1pPr>
          </a:lstStyle>
          <a:p>
            <a:fld id="{287619ED-EDF4-4911-AE12-0291583FD494}" type="slidenum">
              <a:rPr lang="en-IE" smtClean="0"/>
              <a:t>‹#›</a:t>
            </a:fld>
            <a:endParaRPr lang="en-IE"/>
          </a:p>
        </p:txBody>
      </p:sp>
      <p:sp>
        <p:nvSpPr>
          <p:cNvPr id="2" name="Title 1">
            <a:extLst>
              <a:ext uri="{FF2B5EF4-FFF2-40B4-BE49-F238E27FC236}">
                <a16:creationId xmlns:a16="http://schemas.microsoft.com/office/drawing/2014/main" id="{D922CA66-7408-CA5B-7EAD-6C36A01B53B5}"/>
              </a:ext>
            </a:extLst>
          </p:cNvPr>
          <p:cNvSpPr>
            <a:spLocks noGrp="1"/>
          </p:cNvSpPr>
          <p:nvPr>
            <p:ph type="title"/>
          </p:nvPr>
        </p:nvSpPr>
        <p:spPr>
          <a:xfrm>
            <a:off x="838200" y="1410155"/>
            <a:ext cx="10515600" cy="816904"/>
          </a:xfrm>
          <a:solidFill>
            <a:schemeClr val="bg1"/>
          </a:solidFill>
        </p:spPr>
        <p:txBody>
          <a:bodyPr lIns="180000" tIns="144000" rIns="144000" bIns="144000" anchor="ctr"/>
          <a:lstStyle/>
          <a:p>
            <a:r>
              <a:rPr lang="en-US"/>
              <a:t>Click to edit Master title style</a:t>
            </a:r>
            <a:endParaRPr lang="en-IE"/>
          </a:p>
        </p:txBody>
      </p:sp>
      <p:sp>
        <p:nvSpPr>
          <p:cNvPr id="7" name="Content Placeholder 6">
            <a:extLst>
              <a:ext uri="{FF2B5EF4-FFF2-40B4-BE49-F238E27FC236}">
                <a16:creationId xmlns:a16="http://schemas.microsoft.com/office/drawing/2014/main" id="{CA90F452-4E6C-2A2B-2B9D-88A3D16A05C1}"/>
              </a:ext>
            </a:extLst>
          </p:cNvPr>
          <p:cNvSpPr>
            <a:spLocks noGrp="1"/>
          </p:cNvSpPr>
          <p:nvPr>
            <p:ph sz="quarter" idx="11"/>
          </p:nvPr>
        </p:nvSpPr>
        <p:spPr>
          <a:xfrm>
            <a:off x="838200" y="2482397"/>
            <a:ext cx="10515600" cy="587375"/>
          </a:xfrm>
        </p:spPr>
        <p:txBody>
          <a:bodyPr>
            <a:noAutofit/>
          </a:bodyPr>
          <a:lstStyle>
            <a:lvl1pPr marL="0" indent="0">
              <a:buNone/>
              <a:defRPr sz="2000">
                <a:solidFill>
                  <a:schemeClr val="bg1"/>
                </a:solidFill>
              </a:defRPr>
            </a:lvl1pPr>
          </a:lstStyle>
          <a:p>
            <a:pPr lvl="0"/>
            <a:r>
              <a:rPr lang="en-US"/>
              <a:t>Click to edit Master text styles</a:t>
            </a:r>
          </a:p>
        </p:txBody>
      </p:sp>
      <p:pic>
        <p:nvPicPr>
          <p:cNvPr id="9" name="Picture 8" descr="A blue flag with yellow stars and stripes&#10;&#10;Description automatically generated">
            <a:extLst>
              <a:ext uri="{FF2B5EF4-FFF2-40B4-BE49-F238E27FC236}">
                <a16:creationId xmlns:a16="http://schemas.microsoft.com/office/drawing/2014/main" id="{9BD178DF-B2B3-E383-43AA-D54BBF22737D}"/>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pic>
        <p:nvPicPr>
          <p:cNvPr id="6" name="Picture 5" descr="A blue flag with yellow stars and stripes&#10;&#10;Description automatically generated">
            <a:extLst>
              <a:ext uri="{FF2B5EF4-FFF2-40B4-BE49-F238E27FC236}">
                <a16:creationId xmlns:a16="http://schemas.microsoft.com/office/drawing/2014/main" id="{9C194F48-423C-93CB-1A61-CE12CAB5B444}"/>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sp>
        <p:nvSpPr>
          <p:cNvPr id="10" name="Footer Placeholder 8">
            <a:extLst>
              <a:ext uri="{FF2B5EF4-FFF2-40B4-BE49-F238E27FC236}">
                <a16:creationId xmlns:a16="http://schemas.microsoft.com/office/drawing/2014/main" id="{5037411D-B917-4DD6-582A-69CDCB27DAAB}"/>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22441954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hapter page option 5">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D9526B31-D383-5ABA-08B1-8097743DECE0}"/>
              </a:ext>
            </a:extLst>
          </p:cNvPr>
          <p:cNvSpPr/>
          <p:nvPr/>
        </p:nvSpPr>
        <p:spPr>
          <a:xfrm flipV="1">
            <a:off x="0" y="1861457"/>
            <a:ext cx="12192000" cy="4996543"/>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4" name="Rectangle 3">
            <a:extLst>
              <a:ext uri="{FF2B5EF4-FFF2-40B4-BE49-F238E27FC236}">
                <a16:creationId xmlns:a16="http://schemas.microsoft.com/office/drawing/2014/main" id="{EE1DFA4B-D09C-D3C7-CF14-10151C0BAF5D}"/>
              </a:ext>
            </a:extLst>
          </p:cNvPr>
          <p:cNvSpPr/>
          <p:nvPr/>
        </p:nvSpPr>
        <p:spPr>
          <a:xfrm flipV="1">
            <a:off x="0" y="1861457"/>
            <a:ext cx="12192000" cy="4996543"/>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3" name="Slide Number Placeholder 2">
            <a:extLst>
              <a:ext uri="{FF2B5EF4-FFF2-40B4-BE49-F238E27FC236}">
                <a16:creationId xmlns:a16="http://schemas.microsoft.com/office/drawing/2014/main" id="{E92597A6-449C-FD56-6361-6B67C1420435}"/>
              </a:ext>
            </a:extLst>
          </p:cNvPr>
          <p:cNvSpPr>
            <a:spLocks noGrp="1"/>
          </p:cNvSpPr>
          <p:nvPr>
            <p:ph type="sldNum" sz="quarter" idx="10"/>
          </p:nvPr>
        </p:nvSpPr>
        <p:spPr/>
        <p:txBody>
          <a:bodyPr/>
          <a:lstStyle>
            <a:lvl1pPr>
              <a:defRPr>
                <a:solidFill>
                  <a:schemeClr val="tx1"/>
                </a:solidFill>
              </a:defRPr>
            </a:lvl1pPr>
          </a:lstStyle>
          <a:p>
            <a:fld id="{287619ED-EDF4-4911-AE12-0291583FD494}" type="slidenum">
              <a:rPr lang="en-IE" smtClean="0"/>
              <a:t>‹#›</a:t>
            </a:fld>
            <a:endParaRPr lang="en-IE"/>
          </a:p>
        </p:txBody>
      </p:sp>
      <p:sp>
        <p:nvSpPr>
          <p:cNvPr id="2" name="Title 1">
            <a:extLst>
              <a:ext uri="{FF2B5EF4-FFF2-40B4-BE49-F238E27FC236}">
                <a16:creationId xmlns:a16="http://schemas.microsoft.com/office/drawing/2014/main" id="{D922CA66-7408-CA5B-7EAD-6C36A01B53B5}"/>
              </a:ext>
            </a:extLst>
          </p:cNvPr>
          <p:cNvSpPr>
            <a:spLocks noGrp="1"/>
          </p:cNvSpPr>
          <p:nvPr>
            <p:ph type="title"/>
          </p:nvPr>
        </p:nvSpPr>
        <p:spPr>
          <a:xfrm>
            <a:off x="838200" y="1410155"/>
            <a:ext cx="10515600" cy="816904"/>
          </a:xfrm>
          <a:solidFill>
            <a:schemeClr val="bg1"/>
          </a:solidFill>
        </p:spPr>
        <p:txBody>
          <a:bodyPr lIns="180000"/>
          <a:lstStyle/>
          <a:p>
            <a:r>
              <a:rPr lang="en-US"/>
              <a:t>Click to edit Master title style</a:t>
            </a:r>
            <a:endParaRPr lang="en-IE"/>
          </a:p>
        </p:txBody>
      </p:sp>
      <p:sp>
        <p:nvSpPr>
          <p:cNvPr id="7" name="Content Placeholder 6">
            <a:extLst>
              <a:ext uri="{FF2B5EF4-FFF2-40B4-BE49-F238E27FC236}">
                <a16:creationId xmlns:a16="http://schemas.microsoft.com/office/drawing/2014/main" id="{CA90F452-4E6C-2A2B-2B9D-88A3D16A05C1}"/>
              </a:ext>
            </a:extLst>
          </p:cNvPr>
          <p:cNvSpPr>
            <a:spLocks noGrp="1"/>
          </p:cNvSpPr>
          <p:nvPr>
            <p:ph sz="quarter" idx="11"/>
          </p:nvPr>
        </p:nvSpPr>
        <p:spPr>
          <a:xfrm>
            <a:off x="838200" y="2482397"/>
            <a:ext cx="10515600" cy="587375"/>
          </a:xfrm>
        </p:spPr>
        <p:txBody>
          <a:bodyPr>
            <a:noAutofit/>
          </a:bodyPr>
          <a:lstStyle>
            <a:lvl1pPr marL="0" indent="0">
              <a:buNone/>
              <a:defRPr sz="2000">
                <a:solidFill>
                  <a:schemeClr val="tx2"/>
                </a:solidFill>
              </a:defRPr>
            </a:lvl1pPr>
          </a:lstStyle>
          <a:p>
            <a:pPr lvl="0"/>
            <a:r>
              <a:rPr lang="en-US"/>
              <a:t>Click to edit Master text styles</a:t>
            </a:r>
          </a:p>
        </p:txBody>
      </p:sp>
      <p:pic>
        <p:nvPicPr>
          <p:cNvPr id="5" name="Picture 4" descr="A blue flag with yellow stars&#10;&#10;Description automatically generated">
            <a:extLst>
              <a:ext uri="{FF2B5EF4-FFF2-40B4-BE49-F238E27FC236}">
                <a16:creationId xmlns:a16="http://schemas.microsoft.com/office/drawing/2014/main" id="{D7151F52-9DDF-CEC4-58EC-587B7A1D7791}"/>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6063" cy="762106"/>
          </a:xfrm>
          <a:prstGeom prst="rect">
            <a:avLst/>
          </a:prstGeom>
        </p:spPr>
      </p:pic>
      <p:pic>
        <p:nvPicPr>
          <p:cNvPr id="8" name="Picture 7" descr="A blue flag with yellow stars&#10;&#10;Description automatically generated">
            <a:extLst>
              <a:ext uri="{FF2B5EF4-FFF2-40B4-BE49-F238E27FC236}">
                <a16:creationId xmlns:a16="http://schemas.microsoft.com/office/drawing/2014/main" id="{8B94F84F-1590-9DE6-C3AC-9FBA58E40EFC}"/>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6063" cy="762106"/>
          </a:xfrm>
          <a:prstGeom prst="rect">
            <a:avLst/>
          </a:prstGeom>
        </p:spPr>
      </p:pic>
      <p:sp>
        <p:nvSpPr>
          <p:cNvPr id="10" name="Footer Placeholder 8">
            <a:extLst>
              <a:ext uri="{FF2B5EF4-FFF2-40B4-BE49-F238E27FC236}">
                <a16:creationId xmlns:a16="http://schemas.microsoft.com/office/drawing/2014/main" id="{6D8387C3-85B8-44CF-42FB-C414F5876B21}"/>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13486718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itle and body text one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0F1C0-2CE9-2640-8D54-464A0BF69C2C}"/>
              </a:ext>
            </a:extLst>
          </p:cNvPr>
          <p:cNvSpPr>
            <a:spLocks noGrp="1"/>
          </p:cNvSpPr>
          <p:nvPr>
            <p:ph type="title"/>
          </p:nvPr>
        </p:nvSpPr>
        <p:spPr>
          <a:solidFill>
            <a:schemeClr val="bg1"/>
          </a:solidFill>
        </p:spPr>
        <p:txBody>
          <a:bodyPr/>
          <a:lstStyle/>
          <a:p>
            <a:r>
              <a:rPr lang="en-US"/>
              <a:t>Click to edit Master title style</a:t>
            </a:r>
            <a:endParaRPr lang="en-IE"/>
          </a:p>
        </p:txBody>
      </p:sp>
      <p:sp>
        <p:nvSpPr>
          <p:cNvPr id="7" name="Text Placeholder 2">
            <a:extLst>
              <a:ext uri="{FF2B5EF4-FFF2-40B4-BE49-F238E27FC236}">
                <a16:creationId xmlns:a16="http://schemas.microsoft.com/office/drawing/2014/main" id="{ABBD8A8F-01F7-069C-2D69-AFCA2F78DFC9}"/>
              </a:ext>
            </a:extLst>
          </p:cNvPr>
          <p:cNvSpPr>
            <a:spLocks noGrp="1"/>
          </p:cNvSpPr>
          <p:nvPr>
            <p:ph idx="1"/>
          </p:nvPr>
        </p:nvSpPr>
        <p:spPr>
          <a:xfrm>
            <a:off x="838200" y="1825625"/>
            <a:ext cx="10515600" cy="3638473"/>
          </a:xfrm>
          <a:prstGeom prst="rect">
            <a:avLst/>
          </a:prstGeom>
        </p:spPr>
        <p:txBody>
          <a:bodyPr vert="horz" lIns="144000" tIns="144000" rIns="144000" bIns="144000" rtlCol="0">
            <a:noAutofit/>
          </a:bodyPr>
          <a:lstStyle>
            <a:lvl1pPr marL="0" indent="0">
              <a:buNone/>
              <a:defRPr sz="2000"/>
            </a:lvl1pPr>
          </a:lstStyle>
          <a:p>
            <a:pPr lvl="0"/>
            <a:r>
              <a:rPr lang="en-US"/>
              <a:t>Click to edit Master text styles</a:t>
            </a:r>
          </a:p>
        </p:txBody>
      </p:sp>
      <p:sp>
        <p:nvSpPr>
          <p:cNvPr id="3" name="Slide Number Placeholder 5">
            <a:extLst>
              <a:ext uri="{FF2B5EF4-FFF2-40B4-BE49-F238E27FC236}">
                <a16:creationId xmlns:a16="http://schemas.microsoft.com/office/drawing/2014/main" id="{487499CD-21D1-84C4-7FD1-F33A396395B0}"/>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tx1"/>
                </a:solidFill>
                <a:latin typeface="+mn-lt"/>
              </a:defRPr>
            </a:lvl1pPr>
          </a:lstStyle>
          <a:p>
            <a:fld id="{287619ED-EDF4-4911-AE12-0291583FD494}" type="slidenum">
              <a:rPr lang="en-IE" smtClean="0"/>
              <a:t>‹#›</a:t>
            </a:fld>
            <a:endParaRPr lang="en-IE"/>
          </a:p>
        </p:txBody>
      </p:sp>
      <p:sp>
        <p:nvSpPr>
          <p:cNvPr id="5" name="Footer Placeholder 8">
            <a:extLst>
              <a:ext uri="{FF2B5EF4-FFF2-40B4-BE49-F238E27FC236}">
                <a16:creationId xmlns:a16="http://schemas.microsoft.com/office/drawing/2014/main" id="{3A7104ED-A036-D2F4-B40F-5A65C505AC4E}"/>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24066330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itle and body text and bullet point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0F1C0-2CE9-2640-8D54-464A0BF69C2C}"/>
              </a:ext>
            </a:extLst>
          </p:cNvPr>
          <p:cNvSpPr>
            <a:spLocks noGrp="1"/>
          </p:cNvSpPr>
          <p:nvPr>
            <p:ph type="title"/>
          </p:nvPr>
        </p:nvSpPr>
        <p:spPr/>
        <p:txBody>
          <a:bodyPr/>
          <a:lstStyle/>
          <a:p>
            <a:r>
              <a:rPr lang="en-US"/>
              <a:t>Click to edit Master title style</a:t>
            </a:r>
            <a:endParaRPr lang="en-IE"/>
          </a:p>
        </p:txBody>
      </p:sp>
      <p:sp>
        <p:nvSpPr>
          <p:cNvPr id="6" name="Text Placeholder 2">
            <a:extLst>
              <a:ext uri="{FF2B5EF4-FFF2-40B4-BE49-F238E27FC236}">
                <a16:creationId xmlns:a16="http://schemas.microsoft.com/office/drawing/2014/main" id="{509BE7C2-2602-0313-8D83-EAB1C755A713}"/>
              </a:ext>
            </a:extLst>
          </p:cNvPr>
          <p:cNvSpPr>
            <a:spLocks noGrp="1"/>
          </p:cNvSpPr>
          <p:nvPr>
            <p:ph idx="1"/>
          </p:nvPr>
        </p:nvSpPr>
        <p:spPr>
          <a:xfrm>
            <a:off x="838200" y="1825625"/>
            <a:ext cx="10515600" cy="3638473"/>
          </a:xfrm>
          <a:prstGeom prst="rect">
            <a:avLst/>
          </a:prstGeom>
        </p:spPr>
        <p:txBody>
          <a:bodyPr vert="horz" lIns="144000" tIns="144000" rIns="144000" bIns="144000" rtlCol="0">
            <a:noAutofit/>
          </a:bodyPr>
          <a:lstStyle>
            <a:lvl1pPr marL="342900" indent="-342900">
              <a:buClr>
                <a:schemeClr val="tx2"/>
              </a:buClr>
              <a:buSzPct val="150000"/>
              <a:buFont typeface="Arial" panose="020B0604020202020204" pitchFamily="34" charset="0"/>
              <a:buChar char="•"/>
              <a:defRPr sz="2000"/>
            </a:lvl1pPr>
            <a:lvl2pPr>
              <a:buClr>
                <a:schemeClr val="tx2"/>
              </a:buClr>
              <a:buSzPct val="100000"/>
              <a:defRPr sz="1800"/>
            </a:lvl2pPr>
            <a:lvl3pPr>
              <a:buClr>
                <a:schemeClr val="tx2"/>
              </a:buClr>
              <a:defRPr sz="1600"/>
            </a:lvl3pPr>
            <a:lvl4pPr>
              <a:buClr>
                <a:schemeClr val="tx2"/>
              </a:buClr>
              <a:defRPr sz="1400"/>
            </a:lvl4pPr>
          </a:lstStyle>
          <a:p>
            <a:pPr lvl="0"/>
            <a:r>
              <a:rPr lang="en-US"/>
              <a:t>Click to edit Master text styles</a:t>
            </a:r>
          </a:p>
          <a:p>
            <a:pPr lvl="1"/>
            <a:r>
              <a:rPr lang="en-US"/>
              <a:t>Second level</a:t>
            </a:r>
          </a:p>
          <a:p>
            <a:pPr lvl="2"/>
            <a:r>
              <a:rPr lang="en-US"/>
              <a:t>Third level</a:t>
            </a:r>
          </a:p>
        </p:txBody>
      </p:sp>
      <p:sp>
        <p:nvSpPr>
          <p:cNvPr id="3" name="Slide Number Placeholder 5">
            <a:extLst>
              <a:ext uri="{FF2B5EF4-FFF2-40B4-BE49-F238E27FC236}">
                <a16:creationId xmlns:a16="http://schemas.microsoft.com/office/drawing/2014/main" id="{5D43C2E6-DFE0-78B7-AEF2-E94F28383CAA}"/>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tx1"/>
                </a:solidFill>
                <a:latin typeface="+mn-lt"/>
              </a:defRPr>
            </a:lvl1pPr>
          </a:lstStyle>
          <a:p>
            <a:fld id="{287619ED-EDF4-4911-AE12-0291583FD494}" type="slidenum">
              <a:rPr lang="en-IE" smtClean="0"/>
              <a:t>‹#›</a:t>
            </a:fld>
            <a:endParaRPr lang="en-IE"/>
          </a:p>
        </p:txBody>
      </p:sp>
      <p:sp>
        <p:nvSpPr>
          <p:cNvPr id="5" name="Footer Placeholder 8">
            <a:extLst>
              <a:ext uri="{FF2B5EF4-FFF2-40B4-BE49-F238E27FC236}">
                <a16:creationId xmlns:a16="http://schemas.microsoft.com/office/drawing/2014/main" id="{2BE520F0-58F1-06F4-10C5-832EFDCE68DF}"/>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3002990718"/>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image" Target="../media/image1.png"/><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image" Target="../media/image2.jpeg"/><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2F0FE374-A678-A684-FA4B-26330CF65FB3}"/>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tx1"/>
                </a:solidFill>
                <a:latin typeface="+mn-lt"/>
              </a:defRPr>
            </a:lvl1pPr>
          </a:lstStyle>
          <a:p>
            <a:fld id="{287619ED-EDF4-4911-AE12-0291583FD494}" type="slidenum">
              <a:rPr lang="en-IE" smtClean="0"/>
              <a:t>‹#›</a:t>
            </a:fld>
            <a:endParaRPr lang="en-IE"/>
          </a:p>
        </p:txBody>
      </p:sp>
      <p:sp>
        <p:nvSpPr>
          <p:cNvPr id="2" name="Title Placeholder 1">
            <a:extLst>
              <a:ext uri="{FF2B5EF4-FFF2-40B4-BE49-F238E27FC236}">
                <a16:creationId xmlns:a16="http://schemas.microsoft.com/office/drawing/2014/main" id="{2D4A1E0C-386D-FF7A-6872-1942CD433577}"/>
              </a:ext>
            </a:extLst>
          </p:cNvPr>
          <p:cNvSpPr>
            <a:spLocks noGrp="1" noRot="1" noMove="1" noResize="1" noEditPoints="1" noAdjustHandles="1" noChangeArrowheads="1" noChangeShapeType="1"/>
          </p:cNvSpPr>
          <p:nvPr>
            <p:ph type="title"/>
          </p:nvPr>
        </p:nvSpPr>
        <p:spPr>
          <a:xfrm>
            <a:off x="838200" y="365126"/>
            <a:ext cx="10515600" cy="816904"/>
          </a:xfrm>
          <a:prstGeom prst="rect">
            <a:avLst/>
          </a:prstGeom>
        </p:spPr>
        <p:txBody>
          <a:bodyPr vert="horz" lIns="91440" tIns="45720" rIns="91440" bIns="45720" rtlCol="0" anchor="ctr">
            <a:noAutofit/>
          </a:bodyPr>
          <a:lstStyle/>
          <a:p>
            <a:r>
              <a:rPr lang="en-US"/>
              <a:t>Click to edit Master title style</a:t>
            </a:r>
            <a:endParaRPr lang="en-IE"/>
          </a:p>
        </p:txBody>
      </p:sp>
      <p:sp>
        <p:nvSpPr>
          <p:cNvPr id="3" name="Text Placeholder 2">
            <a:extLst>
              <a:ext uri="{FF2B5EF4-FFF2-40B4-BE49-F238E27FC236}">
                <a16:creationId xmlns:a16="http://schemas.microsoft.com/office/drawing/2014/main" id="{30EE66B9-5E84-94E6-4EDD-A9E25FB078A4}"/>
              </a:ext>
            </a:extLst>
          </p:cNvPr>
          <p:cNvSpPr>
            <a:spLocks noGrp="1"/>
          </p:cNvSpPr>
          <p:nvPr>
            <p:ph type="body" idx="1"/>
          </p:nvPr>
        </p:nvSpPr>
        <p:spPr>
          <a:xfrm>
            <a:off x="838200" y="1825625"/>
            <a:ext cx="10515600" cy="3942619"/>
          </a:xfrm>
          <a:prstGeom prst="rect">
            <a:avLst/>
          </a:prstGeom>
        </p:spPr>
        <p:txBody>
          <a:bodyPr vert="horz" lIns="144000" tIns="144000" rIns="144000" bIns="144000" rtlCol="0">
            <a:noAutofit/>
          </a:bodyPr>
          <a:lstStyle/>
          <a:p>
            <a:pPr lvl="0"/>
            <a:r>
              <a:rPr lang="en-US"/>
              <a:t>Click to edit Master text styles</a:t>
            </a:r>
          </a:p>
          <a:p>
            <a:pPr lvl="1"/>
            <a:endParaRPr lang="en-US"/>
          </a:p>
          <a:p>
            <a:pPr lvl="1"/>
            <a:endParaRPr lang="en-US"/>
          </a:p>
          <a:p>
            <a:pPr lvl="1"/>
            <a:endParaRPr lang="en-US"/>
          </a:p>
          <a:p>
            <a:pPr lvl="0"/>
            <a:endParaRPr lang="en-US"/>
          </a:p>
          <a:p>
            <a:pPr lvl="1"/>
            <a:endParaRPr lang="en-US"/>
          </a:p>
        </p:txBody>
      </p:sp>
      <p:pic>
        <p:nvPicPr>
          <p:cNvPr id="7" name="Picture 6">
            <a:extLst>
              <a:ext uri="{FF2B5EF4-FFF2-40B4-BE49-F238E27FC236}">
                <a16:creationId xmlns:a16="http://schemas.microsoft.com/office/drawing/2014/main" id="{9F653097-A9FD-84E7-4EFA-47C8DA485037}"/>
              </a:ext>
              <a:ext uri="{C183D7F6-B498-43B3-948B-1728B52AA6E4}">
                <adec:decorative xmlns:adec="http://schemas.microsoft.com/office/drawing/2017/decorative" val="1"/>
              </a:ext>
            </a:extLst>
          </p:cNvPr>
          <p:cNvPicPr>
            <a:picLocks noChangeAspect="1"/>
          </p:cNvPicPr>
          <p:nvPr/>
        </p:nvPicPr>
        <p:blipFill>
          <a:blip r:embed="rId42" cstate="print">
            <a:extLst>
              <a:ext uri="{28A0092B-C50C-407E-A947-70E740481C1C}">
                <a14:useLocalDpi xmlns:a14="http://schemas.microsoft.com/office/drawing/2010/main"/>
              </a:ext>
            </a:extLst>
          </a:blip>
          <a:stretch>
            <a:fillRect/>
          </a:stretch>
        </p:blipFill>
        <p:spPr>
          <a:xfrm>
            <a:off x="10725768" y="5901016"/>
            <a:ext cx="1256063" cy="762106"/>
          </a:xfrm>
          <a:prstGeom prst="rect">
            <a:avLst/>
          </a:prstGeom>
        </p:spPr>
      </p:pic>
      <p:pic>
        <p:nvPicPr>
          <p:cNvPr id="5" name="Picture 4" descr="A close-up of a line&#10;&#10;Description automatically generated" hidden="1">
            <a:extLst>
              <a:ext uri="{FF2B5EF4-FFF2-40B4-BE49-F238E27FC236}">
                <a16:creationId xmlns:a16="http://schemas.microsoft.com/office/drawing/2014/main" id="{CE57FDCE-6642-0FA5-3739-FA81457769C2}"/>
              </a:ext>
            </a:extLst>
          </p:cNvPr>
          <p:cNvPicPr>
            <a:picLocks noGrp="1" noRot="1" noChangeAspect="1" noMove="1" noResize="1" noEditPoints="1" noAdjustHandles="1" noChangeArrowheads="1" noChangeShapeType="1" noCrop="1"/>
          </p:cNvPicPr>
          <p:nvPr/>
        </p:nvPicPr>
        <p:blipFill>
          <a:blip r:embed="rId43" cstate="print">
            <a:alphaModFix amt="20000"/>
            <a:extLst>
              <a:ext uri="{28A0092B-C50C-407E-A947-70E740481C1C}">
                <a14:useLocalDpi xmlns:a14="http://schemas.microsoft.com/office/drawing/2010/main"/>
              </a:ext>
            </a:extLst>
          </a:blip>
          <a:stretch>
            <a:fillRect/>
          </a:stretch>
        </p:blipFill>
        <p:spPr>
          <a:xfrm>
            <a:off x="0" y="0"/>
            <a:ext cx="12192000" cy="6858000"/>
          </a:xfrm>
          <a:prstGeom prst="rect">
            <a:avLst/>
          </a:prstGeom>
        </p:spPr>
      </p:pic>
      <p:pic>
        <p:nvPicPr>
          <p:cNvPr id="4" name="Picture 3">
            <a:extLst>
              <a:ext uri="{FF2B5EF4-FFF2-40B4-BE49-F238E27FC236}">
                <a16:creationId xmlns:a16="http://schemas.microsoft.com/office/drawing/2014/main" id="{7D640C55-B1A0-5DE0-B0E4-F05DE5506E17}"/>
              </a:ext>
              <a:ext uri="{C183D7F6-B498-43B3-948B-1728B52AA6E4}">
                <adec:decorative xmlns:adec="http://schemas.microsoft.com/office/drawing/2017/decorative" val="1"/>
              </a:ext>
            </a:extLst>
          </p:cNvPr>
          <p:cNvPicPr>
            <a:picLocks noChangeAspect="1"/>
          </p:cNvPicPr>
          <p:nvPr/>
        </p:nvPicPr>
        <p:blipFill>
          <a:blip r:embed="rId42" cstate="print">
            <a:extLst>
              <a:ext uri="{28A0092B-C50C-407E-A947-70E740481C1C}">
                <a14:useLocalDpi xmlns:a14="http://schemas.microsoft.com/office/drawing/2010/main"/>
              </a:ext>
            </a:extLst>
          </a:blip>
          <a:stretch>
            <a:fillRect/>
          </a:stretch>
        </p:blipFill>
        <p:spPr>
          <a:xfrm>
            <a:off x="10725768" y="5901016"/>
            <a:ext cx="1256063" cy="762106"/>
          </a:xfrm>
          <a:prstGeom prst="rect">
            <a:avLst/>
          </a:prstGeom>
        </p:spPr>
      </p:pic>
      <p:pic>
        <p:nvPicPr>
          <p:cNvPr id="8" name="Picture 7" descr="A close-up of a line&#10;&#10;Description automatically generated" hidden="1">
            <a:extLst>
              <a:ext uri="{FF2B5EF4-FFF2-40B4-BE49-F238E27FC236}">
                <a16:creationId xmlns:a16="http://schemas.microsoft.com/office/drawing/2014/main" id="{A12B438D-C839-BF7B-253A-401802D9F2AC}"/>
              </a:ext>
            </a:extLst>
          </p:cNvPr>
          <p:cNvPicPr/>
          <p:nvPr/>
        </p:nvPicPr>
        <p:blipFill>
          <a:blip r:embed="rId43" cstate="print">
            <a:alphaModFix amt="20000"/>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9" name="Footer Placeholder 8">
            <a:extLst>
              <a:ext uri="{FF2B5EF4-FFF2-40B4-BE49-F238E27FC236}">
                <a16:creationId xmlns:a16="http://schemas.microsoft.com/office/drawing/2014/main" id="{2756ABFE-DCB4-5FCC-525D-A462F5BB02E5}"/>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411388228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 id="2147483687" r:id="rId27"/>
    <p:sldLayoutId id="2147483688" r:id="rId28"/>
    <p:sldLayoutId id="2147483689" r:id="rId29"/>
    <p:sldLayoutId id="2147483690" r:id="rId30"/>
    <p:sldLayoutId id="2147483691" r:id="rId31"/>
    <p:sldLayoutId id="2147483692" r:id="rId32"/>
    <p:sldLayoutId id="2147483693" r:id="rId33"/>
    <p:sldLayoutId id="2147483694" r:id="rId34"/>
    <p:sldLayoutId id="2147483695" r:id="rId35"/>
    <p:sldLayoutId id="2147483696" r:id="rId36"/>
    <p:sldLayoutId id="2147483697" r:id="rId37"/>
    <p:sldLayoutId id="2147483698" r:id="rId38"/>
    <p:sldLayoutId id="2147483699" r:id="rId39"/>
    <p:sldLayoutId id="2147483701" r:id="rId40"/>
  </p:sldLayoutIdLst>
  <p:txStyles>
    <p:titleStyle>
      <a:lvl1pPr algn="l" defTabSz="914400" rtl="0" eaLnBrk="1" latinLnBrk="0" hangingPunct="1">
        <a:lnSpc>
          <a:spcPct val="90000"/>
        </a:lnSpc>
        <a:spcBef>
          <a:spcPct val="0"/>
        </a:spcBef>
        <a:buNone/>
        <a:defRPr sz="4400" kern="1200">
          <a:solidFill>
            <a:schemeClr val="tx2"/>
          </a:solidFill>
          <a:latin typeface="+mj-lt"/>
          <a:ea typeface="+mj-ea"/>
          <a:cs typeface="+mj-cs"/>
        </a:defRPr>
      </a:lvl1pPr>
    </p:titleStyle>
    <p:bodyStyle>
      <a:lvl1pPr marL="342900" indent="-342900" algn="l" defTabSz="914400" rtl="0" eaLnBrk="1" latinLnBrk="0" hangingPunct="1">
        <a:lnSpc>
          <a:spcPct val="90000"/>
        </a:lnSpc>
        <a:spcBef>
          <a:spcPts val="1000"/>
        </a:spcBef>
        <a:buClr>
          <a:schemeClr val="tx2"/>
        </a:buClr>
        <a:buFont typeface="Arial" panose="020B0604020202020204" pitchFamily="34" charset="0"/>
        <a:buChar char="•"/>
        <a:defRPr sz="2000" kern="1200">
          <a:solidFill>
            <a:schemeClr val="tx1">
              <a:lumMod val="95000"/>
              <a:lumOff val="5000"/>
            </a:schemeClr>
          </a:solidFill>
          <a:latin typeface="+mn-lt"/>
          <a:ea typeface="+mn-ea"/>
          <a:cs typeface="+mn-cs"/>
        </a:defRPr>
      </a:lvl1pPr>
      <a:lvl2pPr marL="742950" indent="-285750" algn="l" defTabSz="914400" rtl="0" eaLnBrk="1" latinLnBrk="0" hangingPunct="1">
        <a:lnSpc>
          <a:spcPct val="90000"/>
        </a:lnSpc>
        <a:spcBef>
          <a:spcPts val="500"/>
        </a:spcBef>
        <a:buClr>
          <a:schemeClr val="tx2"/>
        </a:buClr>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chemeClr val="tx2"/>
        </a:buClr>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chemeClr val="tx2"/>
        </a:buClr>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2160">
          <p15:clr>
            <a:srgbClr val="F26B43"/>
          </p15:clr>
        </p15:guide>
        <p15:guide id="4" pos="38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94180" y="3220870"/>
            <a:ext cx="10065224" cy="2149523"/>
          </a:xfrm>
        </p:spPr>
        <p:txBody>
          <a:bodyPr/>
          <a:lstStyle/>
          <a:p>
            <a:pPr algn="ctr"/>
            <a:r>
              <a:rPr lang="en-GB" sz="4800" dirty="0"/>
              <a:t>EC update</a:t>
            </a:r>
          </a:p>
        </p:txBody>
      </p:sp>
      <p:sp>
        <p:nvSpPr>
          <p:cNvPr id="5" name="Text Placeholder 4"/>
          <p:cNvSpPr>
            <a:spLocks noGrp="1"/>
          </p:cNvSpPr>
          <p:nvPr>
            <p:ph type="body" sz="quarter" idx="13"/>
          </p:nvPr>
        </p:nvSpPr>
        <p:spPr/>
        <p:txBody>
          <a:bodyPr vert="horz" wrap="none" lIns="91440" tIns="45720" rIns="91440" bIns="45720" rtlCol="0" anchor="t">
            <a:noAutofit/>
          </a:bodyPr>
          <a:lstStyle/>
          <a:p>
            <a:r>
              <a:rPr lang="fr-BE" dirty="0"/>
              <a:t>MESC – 11 June 2026</a:t>
            </a:r>
            <a:endParaRPr lang="en-US" dirty="0"/>
          </a:p>
        </p:txBody>
      </p:sp>
    </p:spTree>
    <p:extLst>
      <p:ext uri="{BB962C8B-B14F-4D97-AF65-F5344CB8AC3E}">
        <p14:creationId xmlns:p14="http://schemas.microsoft.com/office/powerpoint/2010/main" val="1058563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40191C-0184-B4C4-8979-E029F4B8B81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1B64369-7256-A413-102B-BC30D1DE7F37}"/>
              </a:ext>
            </a:extLst>
          </p:cNvPr>
          <p:cNvSpPr>
            <a:spLocks noGrp="1"/>
          </p:cNvSpPr>
          <p:nvPr>
            <p:ph type="title"/>
          </p:nvPr>
        </p:nvSpPr>
        <p:spPr>
          <a:xfrm>
            <a:off x="990600" y="517526"/>
            <a:ext cx="10515600" cy="816904"/>
          </a:xfrm>
        </p:spPr>
        <p:txBody>
          <a:bodyPr/>
          <a:lstStyle/>
          <a:p>
            <a:r>
              <a:rPr lang="fr-BE"/>
              <a:t>Planning</a:t>
            </a:r>
            <a:endParaRPr lang="en-IE"/>
          </a:p>
        </p:txBody>
      </p:sp>
      <p:sp>
        <p:nvSpPr>
          <p:cNvPr id="5" name="Slide Number Placeholder 3">
            <a:extLst>
              <a:ext uri="{FF2B5EF4-FFF2-40B4-BE49-F238E27FC236}">
                <a16:creationId xmlns:a16="http://schemas.microsoft.com/office/drawing/2014/main" id="{19B896CD-4A9E-2BEB-37A8-AC09A8F1C386}"/>
              </a:ext>
            </a:extLst>
          </p:cNvPr>
          <p:cNvSpPr txBox="1">
            <a:spLocks/>
          </p:cNvSpPr>
          <p:nvPr/>
        </p:nvSpPr>
        <p:spPr>
          <a:xfrm>
            <a:off x="528588" y="6404422"/>
            <a:ext cx="2743200" cy="365125"/>
          </a:xfrm>
          <a:prstGeom prst="rect">
            <a:avLst/>
          </a:prstGeo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defRPr/>
            </a:pPr>
            <a:fld id="{768364BB-9B21-4D29-A19C-C6410F652861}" type="slidenum">
              <a:rPr lang="en-IE" sz="1000" smtClean="0">
                <a:solidFill>
                  <a:prstClr val="black"/>
                </a:solidFill>
              </a:rPr>
              <a:pPr>
                <a:defRPr/>
              </a:pPr>
              <a:t>2</a:t>
            </a:fld>
            <a:endParaRPr lang="en-IE" sz="1000">
              <a:solidFill>
                <a:prstClr val="black"/>
              </a:solidFill>
            </a:endParaRPr>
          </a:p>
        </p:txBody>
      </p:sp>
      <p:sp>
        <p:nvSpPr>
          <p:cNvPr id="7" name="Arrow: Chevron 6">
            <a:extLst>
              <a:ext uri="{FF2B5EF4-FFF2-40B4-BE49-F238E27FC236}">
                <a16:creationId xmlns:a16="http://schemas.microsoft.com/office/drawing/2014/main" id="{9EC24EC8-42C5-B884-E87C-9B6231FB251C}"/>
              </a:ext>
            </a:extLst>
          </p:cNvPr>
          <p:cNvSpPr/>
          <p:nvPr/>
        </p:nvSpPr>
        <p:spPr>
          <a:xfrm>
            <a:off x="1900188" y="2249424"/>
            <a:ext cx="1729980" cy="585216"/>
          </a:xfrm>
          <a:prstGeom prst="chevron">
            <a:avLst/>
          </a:prstGeom>
          <a:gradFill flip="none" rotWithShape="1">
            <a:gsLst>
              <a:gs pos="0">
                <a:schemeClr val="tx2">
                  <a:lumMod val="20000"/>
                  <a:lumOff val="80000"/>
                  <a:shade val="30000"/>
                  <a:satMod val="115000"/>
                </a:schemeClr>
              </a:gs>
              <a:gs pos="50000">
                <a:schemeClr val="tx2">
                  <a:lumMod val="20000"/>
                  <a:lumOff val="80000"/>
                  <a:shade val="67500"/>
                  <a:satMod val="115000"/>
                </a:schemeClr>
              </a:gs>
              <a:gs pos="100000">
                <a:schemeClr val="tx2">
                  <a:lumMod val="20000"/>
                  <a:lumOff val="80000"/>
                  <a:shade val="100000"/>
                  <a:satMod val="115000"/>
                </a:schemeClr>
              </a:gs>
            </a:gsLst>
            <a:path path="circle">
              <a:fillToRect l="100000" b="100000"/>
            </a:path>
            <a:tileRect t="-100000" r="-10000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BE">
                <a:solidFill>
                  <a:schemeClr val="tx1"/>
                </a:solidFill>
              </a:rPr>
              <a:t>EC </a:t>
            </a:r>
            <a:r>
              <a:rPr lang="fr-BE" err="1">
                <a:solidFill>
                  <a:schemeClr val="tx1"/>
                </a:solidFill>
              </a:rPr>
              <a:t>assessment</a:t>
            </a:r>
            <a:endParaRPr lang="en-IE">
              <a:solidFill>
                <a:schemeClr val="tx1"/>
              </a:solidFill>
            </a:endParaRPr>
          </a:p>
        </p:txBody>
      </p:sp>
      <p:sp>
        <p:nvSpPr>
          <p:cNvPr id="8" name="TextBox 7">
            <a:extLst>
              <a:ext uri="{FF2B5EF4-FFF2-40B4-BE49-F238E27FC236}">
                <a16:creationId xmlns:a16="http://schemas.microsoft.com/office/drawing/2014/main" id="{9940CFFB-8D4A-5BD3-1C50-07D23E34A91A}"/>
              </a:ext>
            </a:extLst>
          </p:cNvPr>
          <p:cNvSpPr txBox="1"/>
          <p:nvPr/>
        </p:nvSpPr>
        <p:spPr>
          <a:xfrm>
            <a:off x="739711" y="2288189"/>
            <a:ext cx="1621882" cy="5078313"/>
          </a:xfrm>
          <a:prstGeom prst="rect">
            <a:avLst/>
          </a:prstGeom>
          <a:noFill/>
        </p:spPr>
        <p:txBody>
          <a:bodyPr wrap="square" rtlCol="0">
            <a:spAutoFit/>
          </a:bodyPr>
          <a:lstStyle/>
          <a:p>
            <a:pPr lvl="0" algn="just">
              <a:defRPr/>
            </a:pPr>
            <a:r>
              <a:rPr kumimoji="0" lang="en-US" sz="1800" b="0" i="0" u="none" strike="noStrike" kern="0" cap="none" spc="0" normalizeH="0" baseline="0" noProof="0">
                <a:ln>
                  <a:noFill/>
                </a:ln>
                <a:solidFill>
                  <a:srgbClr val="000000"/>
                </a:solidFill>
                <a:effectLst/>
                <a:uLnTx/>
                <a:uFillTx/>
                <a:latin typeface="Arial"/>
                <a:cs typeface="Arial"/>
                <a:sym typeface="Arial"/>
              </a:rPr>
              <a:t>CACM 2.0</a:t>
            </a:r>
          </a:p>
          <a:p>
            <a:pPr lvl="0" algn="just">
              <a:defRPr/>
            </a:pPr>
            <a:endParaRPr lang="en-US" sz="1800"/>
          </a:p>
          <a:p>
            <a:pPr lvl="0" algn="just">
              <a:defRPr/>
            </a:pPr>
            <a:endParaRPr kumimoji="0" lang="en-US" sz="1800" b="0" i="0" u="none" strike="noStrike" kern="0" cap="none" spc="0" normalizeH="0" baseline="0" noProof="0">
              <a:ln>
                <a:noFill/>
              </a:ln>
              <a:solidFill>
                <a:srgbClr val="000000"/>
              </a:solidFill>
              <a:effectLst/>
              <a:uLnTx/>
              <a:uFillTx/>
              <a:latin typeface="Arial"/>
              <a:cs typeface="Arial"/>
              <a:sym typeface="Arial"/>
            </a:endParaRPr>
          </a:p>
          <a:p>
            <a:pPr lvl="0" algn="just">
              <a:defRPr/>
            </a:pPr>
            <a:r>
              <a:rPr lang="en-US" sz="1800"/>
              <a:t>FCA 2.0</a:t>
            </a:r>
          </a:p>
          <a:p>
            <a:pPr lvl="0" algn="just">
              <a:defRPr/>
            </a:pPr>
            <a:endParaRPr kumimoji="0" lang="en-US" sz="1800" b="0" i="0" u="none" strike="noStrike" kern="0" cap="none" spc="0" normalizeH="0" baseline="0" noProof="0">
              <a:ln>
                <a:noFill/>
              </a:ln>
              <a:solidFill>
                <a:srgbClr val="000000"/>
              </a:solidFill>
              <a:effectLst/>
              <a:uLnTx/>
              <a:uFillTx/>
              <a:latin typeface="Arial"/>
              <a:cs typeface="Arial"/>
              <a:sym typeface="Arial"/>
            </a:endParaRPr>
          </a:p>
          <a:p>
            <a:pPr lvl="0" algn="just">
              <a:defRPr/>
            </a:pPr>
            <a:endParaRPr kumimoji="0" lang="en-US" sz="1800" b="0" i="0" u="none" strike="noStrike" kern="0" cap="none" spc="0" normalizeH="0" baseline="0" noProof="0">
              <a:ln>
                <a:noFill/>
              </a:ln>
              <a:solidFill>
                <a:srgbClr val="000000"/>
              </a:solidFill>
              <a:effectLst/>
              <a:uLnTx/>
              <a:uFillTx/>
              <a:latin typeface="Arial"/>
              <a:cs typeface="Arial"/>
              <a:sym typeface="Arial"/>
            </a:endParaRPr>
          </a:p>
          <a:p>
            <a:pPr lvl="0" algn="just">
              <a:defRPr/>
            </a:pPr>
            <a:r>
              <a:rPr lang="en-US" sz="1800"/>
              <a:t>DR NC</a:t>
            </a:r>
          </a:p>
          <a:p>
            <a:pPr lvl="0" algn="just">
              <a:defRPr/>
            </a:pPr>
            <a:endParaRPr lang="en-US" sz="1800"/>
          </a:p>
          <a:p>
            <a:pPr lvl="0" algn="just">
              <a:defRPr/>
            </a:pPr>
            <a:endParaRPr lang="en-US" sz="1800"/>
          </a:p>
          <a:p>
            <a:pPr lvl="0" algn="just">
              <a:defRPr/>
            </a:pPr>
            <a:r>
              <a:rPr lang="en-US" sz="1800" err="1"/>
              <a:t>RfG</a:t>
            </a:r>
            <a:r>
              <a:rPr lang="en-US" sz="1800"/>
              <a:t> 2.0</a:t>
            </a:r>
          </a:p>
          <a:p>
            <a:pPr lvl="0" algn="just">
              <a:defRPr/>
            </a:pPr>
            <a:endParaRPr lang="en-US" sz="1800"/>
          </a:p>
          <a:p>
            <a:pPr lvl="0" algn="just">
              <a:defRPr/>
            </a:pPr>
            <a:endParaRPr lang="en-US" sz="1800"/>
          </a:p>
          <a:p>
            <a:pPr lvl="0" algn="just">
              <a:defRPr/>
            </a:pPr>
            <a:r>
              <a:rPr lang="en-US" sz="1800"/>
              <a:t>DCC2.0</a:t>
            </a:r>
          </a:p>
          <a:p>
            <a:pPr lvl="0" algn="just">
              <a:defRPr/>
            </a:pPr>
            <a:endParaRPr lang="en-US" sz="1800"/>
          </a:p>
          <a:p>
            <a:pPr lvl="0" algn="just">
              <a:defRPr/>
            </a:pPr>
            <a:r>
              <a:rPr lang="en-US" sz="1800"/>
              <a:t>EBGL 2.0</a:t>
            </a:r>
          </a:p>
          <a:p>
            <a:pPr lvl="0" algn="just">
              <a:defRPr/>
            </a:pPr>
            <a:r>
              <a:rPr lang="en-US" sz="1800"/>
              <a:t>+SOGL 2.0</a:t>
            </a:r>
          </a:p>
          <a:p>
            <a:pPr lvl="0" algn="just">
              <a:defRPr/>
            </a:pPr>
            <a:endParaRPr kumimoji="0" lang="en-US" sz="1800" b="0" i="0" u="none" strike="noStrike" kern="0" cap="none" spc="0" normalizeH="0" baseline="0" noProof="0">
              <a:ln>
                <a:noFill/>
              </a:ln>
              <a:solidFill>
                <a:srgbClr val="000000"/>
              </a:solidFill>
              <a:effectLst/>
              <a:uLnTx/>
              <a:uFillTx/>
              <a:latin typeface="Arial"/>
              <a:cs typeface="Arial"/>
              <a:sym typeface="Arial"/>
            </a:endParaRPr>
          </a:p>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endParaRPr kumimoji="0" lang="en-IE" sz="1800" b="1" i="0" u="none" strike="noStrike" kern="0" cap="none" spc="0" normalizeH="0" baseline="0" noProof="0">
              <a:ln>
                <a:noFill/>
              </a:ln>
              <a:solidFill>
                <a:srgbClr val="000000"/>
              </a:solidFill>
              <a:effectLst/>
              <a:uLnTx/>
              <a:uFillTx/>
              <a:latin typeface="Arial"/>
              <a:cs typeface="Arial"/>
              <a:sym typeface="Arial"/>
            </a:endParaRPr>
          </a:p>
        </p:txBody>
      </p:sp>
      <p:sp>
        <p:nvSpPr>
          <p:cNvPr id="9" name="Arrow: Chevron 8">
            <a:extLst>
              <a:ext uri="{FF2B5EF4-FFF2-40B4-BE49-F238E27FC236}">
                <a16:creationId xmlns:a16="http://schemas.microsoft.com/office/drawing/2014/main" id="{FCCD24D7-BCC1-E037-3394-61B5F466F0B3}"/>
              </a:ext>
            </a:extLst>
          </p:cNvPr>
          <p:cNvSpPr/>
          <p:nvPr/>
        </p:nvSpPr>
        <p:spPr>
          <a:xfrm>
            <a:off x="3401568" y="2249424"/>
            <a:ext cx="5513832" cy="585216"/>
          </a:xfrm>
          <a:prstGeom prst="chevron">
            <a:avLst/>
          </a:prstGeom>
          <a:gradFill flip="none" rotWithShape="1">
            <a:gsLst>
              <a:gs pos="0">
                <a:schemeClr val="accent1">
                  <a:lumMod val="60000"/>
                  <a:lumOff val="40000"/>
                  <a:shade val="30000"/>
                  <a:satMod val="115000"/>
                </a:schemeClr>
              </a:gs>
              <a:gs pos="50000">
                <a:schemeClr val="accent1">
                  <a:lumMod val="60000"/>
                  <a:lumOff val="40000"/>
                  <a:shade val="67500"/>
                  <a:satMod val="115000"/>
                </a:schemeClr>
              </a:gs>
              <a:gs pos="100000">
                <a:schemeClr val="accent1">
                  <a:lumMod val="60000"/>
                  <a:lumOff val="40000"/>
                  <a:shade val="100000"/>
                  <a:satMod val="115000"/>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BE" err="1">
                <a:solidFill>
                  <a:schemeClr val="tx1"/>
                </a:solidFill>
              </a:rPr>
              <a:t>Comitology</a:t>
            </a:r>
            <a:endParaRPr lang="en-IE">
              <a:solidFill>
                <a:schemeClr val="tx1"/>
              </a:solidFill>
            </a:endParaRPr>
          </a:p>
        </p:txBody>
      </p:sp>
      <p:sp>
        <p:nvSpPr>
          <p:cNvPr id="10" name="Arrow: Chevron 9">
            <a:extLst>
              <a:ext uri="{FF2B5EF4-FFF2-40B4-BE49-F238E27FC236}">
                <a16:creationId xmlns:a16="http://schemas.microsoft.com/office/drawing/2014/main" id="{2882134C-C6CD-2E44-5C9F-BD1D2BC5A0C7}"/>
              </a:ext>
            </a:extLst>
          </p:cNvPr>
          <p:cNvSpPr/>
          <p:nvPr/>
        </p:nvSpPr>
        <p:spPr>
          <a:xfrm>
            <a:off x="1900188" y="3814070"/>
            <a:ext cx="4070844" cy="585216"/>
          </a:xfrm>
          <a:prstGeom prst="chevron">
            <a:avLst/>
          </a:prstGeom>
          <a:gradFill flip="none" rotWithShape="1">
            <a:gsLst>
              <a:gs pos="0">
                <a:schemeClr val="tx2">
                  <a:lumMod val="20000"/>
                  <a:lumOff val="80000"/>
                  <a:shade val="30000"/>
                  <a:satMod val="115000"/>
                </a:schemeClr>
              </a:gs>
              <a:gs pos="50000">
                <a:schemeClr val="tx2">
                  <a:lumMod val="20000"/>
                  <a:lumOff val="80000"/>
                  <a:shade val="67500"/>
                  <a:satMod val="115000"/>
                </a:schemeClr>
              </a:gs>
              <a:gs pos="100000">
                <a:schemeClr val="tx2">
                  <a:lumMod val="20000"/>
                  <a:lumOff val="80000"/>
                  <a:shade val="100000"/>
                  <a:satMod val="115000"/>
                </a:schemeClr>
              </a:gs>
            </a:gsLst>
            <a:path path="circle">
              <a:fillToRect l="100000" b="100000"/>
            </a:path>
            <a:tileRect t="-100000" r="-10000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BE">
                <a:solidFill>
                  <a:schemeClr val="tx1"/>
                </a:solidFill>
              </a:rPr>
              <a:t>EC </a:t>
            </a:r>
            <a:r>
              <a:rPr lang="fr-BE" err="1">
                <a:solidFill>
                  <a:schemeClr val="tx1"/>
                </a:solidFill>
              </a:rPr>
              <a:t>assessment</a:t>
            </a:r>
            <a:endParaRPr lang="en-IE">
              <a:solidFill>
                <a:schemeClr val="tx1"/>
              </a:solidFill>
            </a:endParaRPr>
          </a:p>
        </p:txBody>
      </p:sp>
      <p:sp>
        <p:nvSpPr>
          <p:cNvPr id="11" name="Arrow: Chevron 10">
            <a:extLst>
              <a:ext uri="{FF2B5EF4-FFF2-40B4-BE49-F238E27FC236}">
                <a16:creationId xmlns:a16="http://schemas.microsoft.com/office/drawing/2014/main" id="{CEB89887-B01F-9670-AEBB-002DD586BEE4}"/>
              </a:ext>
            </a:extLst>
          </p:cNvPr>
          <p:cNvSpPr/>
          <p:nvPr/>
        </p:nvSpPr>
        <p:spPr>
          <a:xfrm>
            <a:off x="5806440" y="3814070"/>
            <a:ext cx="4873752" cy="585216"/>
          </a:xfrm>
          <a:prstGeom prst="chevron">
            <a:avLst/>
          </a:prstGeom>
          <a:gradFill flip="none" rotWithShape="1">
            <a:gsLst>
              <a:gs pos="0">
                <a:schemeClr val="accent1">
                  <a:lumMod val="60000"/>
                  <a:lumOff val="40000"/>
                  <a:shade val="30000"/>
                  <a:satMod val="115000"/>
                </a:schemeClr>
              </a:gs>
              <a:gs pos="50000">
                <a:schemeClr val="accent1">
                  <a:lumMod val="60000"/>
                  <a:lumOff val="40000"/>
                  <a:shade val="67500"/>
                  <a:satMod val="115000"/>
                </a:schemeClr>
              </a:gs>
              <a:gs pos="100000">
                <a:schemeClr val="accent1">
                  <a:lumMod val="60000"/>
                  <a:lumOff val="40000"/>
                  <a:shade val="100000"/>
                  <a:satMod val="115000"/>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BE" err="1">
                <a:solidFill>
                  <a:schemeClr val="tx1"/>
                </a:solidFill>
              </a:rPr>
              <a:t>Comitology</a:t>
            </a:r>
            <a:endParaRPr lang="en-IE">
              <a:solidFill>
                <a:schemeClr val="tx1"/>
              </a:solidFill>
            </a:endParaRPr>
          </a:p>
        </p:txBody>
      </p:sp>
      <p:sp>
        <p:nvSpPr>
          <p:cNvPr id="12" name="Arrow: Chevron 11">
            <a:extLst>
              <a:ext uri="{FF2B5EF4-FFF2-40B4-BE49-F238E27FC236}">
                <a16:creationId xmlns:a16="http://schemas.microsoft.com/office/drawing/2014/main" id="{672E4EC0-30FB-EC0A-B477-87048369485A}"/>
              </a:ext>
            </a:extLst>
          </p:cNvPr>
          <p:cNvSpPr/>
          <p:nvPr/>
        </p:nvSpPr>
        <p:spPr>
          <a:xfrm>
            <a:off x="1900188" y="3031747"/>
            <a:ext cx="4070844" cy="585216"/>
          </a:xfrm>
          <a:prstGeom prst="chevron">
            <a:avLst/>
          </a:prstGeom>
          <a:gradFill flip="none" rotWithShape="1">
            <a:gsLst>
              <a:gs pos="0">
                <a:schemeClr val="tx2">
                  <a:lumMod val="20000"/>
                  <a:lumOff val="80000"/>
                  <a:shade val="30000"/>
                  <a:satMod val="115000"/>
                </a:schemeClr>
              </a:gs>
              <a:gs pos="50000">
                <a:schemeClr val="tx2">
                  <a:lumMod val="20000"/>
                  <a:lumOff val="80000"/>
                  <a:shade val="67500"/>
                  <a:satMod val="115000"/>
                </a:schemeClr>
              </a:gs>
              <a:gs pos="100000">
                <a:schemeClr val="tx2">
                  <a:lumMod val="20000"/>
                  <a:lumOff val="80000"/>
                  <a:shade val="100000"/>
                  <a:satMod val="115000"/>
                </a:schemeClr>
              </a:gs>
            </a:gsLst>
            <a:path path="circle">
              <a:fillToRect l="100000" b="100000"/>
            </a:path>
            <a:tileRect t="-100000" r="-10000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BE">
                <a:solidFill>
                  <a:schemeClr val="tx1"/>
                </a:solidFill>
              </a:rPr>
              <a:t>EC </a:t>
            </a:r>
            <a:r>
              <a:rPr lang="fr-BE" err="1">
                <a:solidFill>
                  <a:schemeClr val="tx1"/>
                </a:solidFill>
              </a:rPr>
              <a:t>assessment</a:t>
            </a:r>
            <a:endParaRPr lang="en-IE">
              <a:solidFill>
                <a:schemeClr val="tx1"/>
              </a:solidFill>
            </a:endParaRPr>
          </a:p>
        </p:txBody>
      </p:sp>
      <p:sp>
        <p:nvSpPr>
          <p:cNvPr id="13" name="Arrow: Chevron 12">
            <a:extLst>
              <a:ext uri="{FF2B5EF4-FFF2-40B4-BE49-F238E27FC236}">
                <a16:creationId xmlns:a16="http://schemas.microsoft.com/office/drawing/2014/main" id="{1BCF51BA-8CE8-801E-3B33-112D71786742}"/>
              </a:ext>
            </a:extLst>
          </p:cNvPr>
          <p:cNvSpPr/>
          <p:nvPr/>
        </p:nvSpPr>
        <p:spPr>
          <a:xfrm>
            <a:off x="5806440" y="3031747"/>
            <a:ext cx="4873752" cy="585216"/>
          </a:xfrm>
          <a:prstGeom prst="chevron">
            <a:avLst/>
          </a:prstGeom>
          <a:gradFill flip="none" rotWithShape="1">
            <a:gsLst>
              <a:gs pos="0">
                <a:schemeClr val="accent1">
                  <a:lumMod val="60000"/>
                  <a:lumOff val="40000"/>
                  <a:shade val="30000"/>
                  <a:satMod val="115000"/>
                </a:schemeClr>
              </a:gs>
              <a:gs pos="50000">
                <a:schemeClr val="accent1">
                  <a:lumMod val="60000"/>
                  <a:lumOff val="40000"/>
                  <a:shade val="67500"/>
                  <a:satMod val="115000"/>
                </a:schemeClr>
              </a:gs>
              <a:gs pos="100000">
                <a:schemeClr val="accent1">
                  <a:lumMod val="60000"/>
                  <a:lumOff val="40000"/>
                  <a:shade val="100000"/>
                  <a:satMod val="115000"/>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BE" err="1">
                <a:solidFill>
                  <a:schemeClr val="tx1"/>
                </a:solidFill>
              </a:rPr>
              <a:t>Comitology</a:t>
            </a:r>
            <a:endParaRPr lang="en-IE">
              <a:solidFill>
                <a:schemeClr val="tx1"/>
              </a:solidFill>
            </a:endParaRPr>
          </a:p>
        </p:txBody>
      </p:sp>
      <p:sp>
        <p:nvSpPr>
          <p:cNvPr id="16" name="Arrow: Chevron 15">
            <a:extLst>
              <a:ext uri="{FF2B5EF4-FFF2-40B4-BE49-F238E27FC236}">
                <a16:creationId xmlns:a16="http://schemas.microsoft.com/office/drawing/2014/main" id="{DCB7EEAA-D8AA-91D3-F995-BEFA693A98DF}"/>
              </a:ext>
            </a:extLst>
          </p:cNvPr>
          <p:cNvSpPr/>
          <p:nvPr/>
        </p:nvSpPr>
        <p:spPr>
          <a:xfrm>
            <a:off x="1942860" y="4688846"/>
            <a:ext cx="4070844" cy="585216"/>
          </a:xfrm>
          <a:prstGeom prst="chevron">
            <a:avLst/>
          </a:prstGeom>
          <a:gradFill flip="none" rotWithShape="1">
            <a:gsLst>
              <a:gs pos="0">
                <a:schemeClr val="tx2">
                  <a:lumMod val="20000"/>
                  <a:lumOff val="80000"/>
                  <a:shade val="30000"/>
                  <a:satMod val="115000"/>
                </a:schemeClr>
              </a:gs>
              <a:gs pos="50000">
                <a:schemeClr val="tx2">
                  <a:lumMod val="20000"/>
                  <a:lumOff val="80000"/>
                  <a:shade val="67500"/>
                  <a:satMod val="115000"/>
                </a:schemeClr>
              </a:gs>
              <a:gs pos="100000">
                <a:schemeClr val="tx2">
                  <a:lumMod val="20000"/>
                  <a:lumOff val="80000"/>
                  <a:shade val="100000"/>
                  <a:satMod val="115000"/>
                </a:schemeClr>
              </a:gs>
            </a:gsLst>
            <a:path path="circle">
              <a:fillToRect l="100000" b="100000"/>
            </a:path>
            <a:tileRect t="-100000" r="-10000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BE">
                <a:solidFill>
                  <a:schemeClr val="tx1"/>
                </a:solidFill>
              </a:rPr>
              <a:t>EC </a:t>
            </a:r>
            <a:r>
              <a:rPr lang="fr-BE" err="1">
                <a:solidFill>
                  <a:schemeClr val="tx1"/>
                </a:solidFill>
              </a:rPr>
              <a:t>assessment</a:t>
            </a:r>
            <a:endParaRPr lang="en-IE">
              <a:solidFill>
                <a:schemeClr val="tx1"/>
              </a:solidFill>
            </a:endParaRPr>
          </a:p>
        </p:txBody>
      </p:sp>
      <p:sp>
        <p:nvSpPr>
          <p:cNvPr id="17" name="Arrow: Chevron 16">
            <a:extLst>
              <a:ext uri="{FF2B5EF4-FFF2-40B4-BE49-F238E27FC236}">
                <a16:creationId xmlns:a16="http://schemas.microsoft.com/office/drawing/2014/main" id="{260BAED3-D2CD-2ED8-59BD-799C67287428}"/>
              </a:ext>
            </a:extLst>
          </p:cNvPr>
          <p:cNvSpPr/>
          <p:nvPr/>
        </p:nvSpPr>
        <p:spPr>
          <a:xfrm>
            <a:off x="5849112" y="4688846"/>
            <a:ext cx="2810256" cy="585216"/>
          </a:xfrm>
          <a:prstGeom prst="chevron">
            <a:avLst/>
          </a:prstGeom>
          <a:gradFill flip="none" rotWithShape="1">
            <a:gsLst>
              <a:gs pos="0">
                <a:schemeClr val="accent1">
                  <a:lumMod val="60000"/>
                  <a:lumOff val="40000"/>
                  <a:shade val="30000"/>
                  <a:satMod val="115000"/>
                </a:schemeClr>
              </a:gs>
              <a:gs pos="50000">
                <a:schemeClr val="accent1">
                  <a:lumMod val="60000"/>
                  <a:lumOff val="40000"/>
                  <a:shade val="67500"/>
                  <a:satMod val="115000"/>
                </a:schemeClr>
              </a:gs>
              <a:gs pos="100000">
                <a:schemeClr val="accent1">
                  <a:lumMod val="60000"/>
                  <a:lumOff val="40000"/>
                  <a:shade val="100000"/>
                  <a:satMod val="115000"/>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BE" err="1">
                <a:solidFill>
                  <a:schemeClr val="tx1"/>
                </a:solidFill>
              </a:rPr>
              <a:t>Comitology</a:t>
            </a:r>
            <a:endParaRPr lang="en-IE">
              <a:solidFill>
                <a:schemeClr val="tx1"/>
              </a:solidFill>
            </a:endParaRPr>
          </a:p>
        </p:txBody>
      </p:sp>
      <p:sp>
        <p:nvSpPr>
          <p:cNvPr id="18" name="Arrow: Chevron 17">
            <a:extLst>
              <a:ext uri="{FF2B5EF4-FFF2-40B4-BE49-F238E27FC236}">
                <a16:creationId xmlns:a16="http://schemas.microsoft.com/office/drawing/2014/main" id="{FABAE2D6-3BB8-1039-0CE8-B83FFC9B4F76}"/>
              </a:ext>
            </a:extLst>
          </p:cNvPr>
          <p:cNvSpPr/>
          <p:nvPr/>
        </p:nvSpPr>
        <p:spPr>
          <a:xfrm>
            <a:off x="10756869" y="6120393"/>
            <a:ext cx="1267014" cy="585216"/>
          </a:xfrm>
          <a:prstGeom prst="chevron">
            <a:avLst/>
          </a:prstGeom>
          <a:gradFill flip="none" rotWithShape="1">
            <a:gsLst>
              <a:gs pos="0">
                <a:schemeClr val="tx2">
                  <a:lumMod val="20000"/>
                  <a:lumOff val="80000"/>
                  <a:shade val="30000"/>
                  <a:satMod val="115000"/>
                </a:schemeClr>
              </a:gs>
              <a:gs pos="50000">
                <a:schemeClr val="tx2">
                  <a:lumMod val="20000"/>
                  <a:lumOff val="80000"/>
                  <a:shade val="67500"/>
                  <a:satMod val="115000"/>
                </a:schemeClr>
              </a:gs>
              <a:gs pos="100000">
                <a:schemeClr val="tx2">
                  <a:lumMod val="20000"/>
                  <a:lumOff val="80000"/>
                  <a:shade val="100000"/>
                  <a:satMod val="115000"/>
                </a:schemeClr>
              </a:gs>
            </a:gsLst>
            <a:path path="circle">
              <a:fillToRect l="100000" b="100000"/>
            </a:path>
            <a:tileRect t="-100000" r="-10000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BE" sz="1200">
                <a:solidFill>
                  <a:schemeClr val="tx1"/>
                </a:solidFill>
              </a:rPr>
              <a:t>EC </a:t>
            </a:r>
            <a:r>
              <a:rPr lang="fr-BE" sz="1200" err="1">
                <a:solidFill>
                  <a:schemeClr val="tx1"/>
                </a:solidFill>
              </a:rPr>
              <a:t>assessment</a:t>
            </a:r>
            <a:endParaRPr lang="en-IE" sz="1200">
              <a:solidFill>
                <a:schemeClr val="tx1"/>
              </a:solidFill>
            </a:endParaRPr>
          </a:p>
        </p:txBody>
      </p:sp>
      <p:sp>
        <p:nvSpPr>
          <p:cNvPr id="19" name="Arrow: Chevron 18">
            <a:extLst>
              <a:ext uri="{FF2B5EF4-FFF2-40B4-BE49-F238E27FC236}">
                <a16:creationId xmlns:a16="http://schemas.microsoft.com/office/drawing/2014/main" id="{1ABC02DC-EEAF-8F47-238D-C14298993E50}"/>
              </a:ext>
            </a:extLst>
          </p:cNvPr>
          <p:cNvSpPr/>
          <p:nvPr/>
        </p:nvSpPr>
        <p:spPr>
          <a:xfrm>
            <a:off x="9654981" y="6123450"/>
            <a:ext cx="1328927" cy="582159"/>
          </a:xfrm>
          <a:prstGeom prst="chevron">
            <a:avLst/>
          </a:prstGeom>
          <a:gradFill flip="none" rotWithShape="1">
            <a:gsLst>
              <a:gs pos="0">
                <a:schemeClr val="accent6">
                  <a:lumMod val="40000"/>
                  <a:lumOff val="60000"/>
                  <a:shade val="30000"/>
                  <a:satMod val="115000"/>
                </a:schemeClr>
              </a:gs>
              <a:gs pos="50000">
                <a:schemeClr val="accent6">
                  <a:lumMod val="40000"/>
                  <a:lumOff val="60000"/>
                  <a:shade val="67500"/>
                  <a:satMod val="115000"/>
                </a:schemeClr>
              </a:gs>
              <a:gs pos="100000">
                <a:schemeClr val="accent6">
                  <a:lumMod val="40000"/>
                  <a:lumOff val="60000"/>
                  <a:shade val="100000"/>
                  <a:satMod val="115000"/>
                </a:schemeClr>
              </a:gs>
            </a:gsLst>
            <a:path path="circle">
              <a:fillToRect l="100000" b="100000"/>
            </a:path>
            <a:tileRect t="-100000" r="-10000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BE" sz="1200">
                <a:solidFill>
                  <a:schemeClr val="tx1"/>
                </a:solidFill>
              </a:rPr>
              <a:t>ACER </a:t>
            </a:r>
            <a:r>
              <a:rPr lang="fr-BE" sz="1200" err="1">
                <a:solidFill>
                  <a:schemeClr val="tx1"/>
                </a:solidFill>
              </a:rPr>
              <a:t>assessment</a:t>
            </a:r>
            <a:endParaRPr lang="en-IE" sz="1200">
              <a:solidFill>
                <a:schemeClr val="tx1"/>
              </a:solidFill>
            </a:endParaRPr>
          </a:p>
        </p:txBody>
      </p:sp>
      <p:sp>
        <p:nvSpPr>
          <p:cNvPr id="20" name="TextBox 19">
            <a:extLst>
              <a:ext uri="{FF2B5EF4-FFF2-40B4-BE49-F238E27FC236}">
                <a16:creationId xmlns:a16="http://schemas.microsoft.com/office/drawing/2014/main" id="{50A3444A-C620-721E-1E2B-5FAACA46F173}"/>
              </a:ext>
            </a:extLst>
          </p:cNvPr>
          <p:cNvSpPr txBox="1"/>
          <p:nvPr/>
        </p:nvSpPr>
        <p:spPr>
          <a:xfrm>
            <a:off x="5064493" y="1608995"/>
            <a:ext cx="2378964" cy="923330"/>
          </a:xfrm>
          <a:prstGeom prst="rect">
            <a:avLst/>
          </a:prstGeom>
          <a:noFill/>
        </p:spPr>
        <p:txBody>
          <a:bodyPr wrap="square" rtlCol="0">
            <a:spAutoFit/>
          </a:bodyPr>
          <a:lstStyle/>
          <a:p>
            <a:pPr lvl="0" algn="just">
              <a:defRPr/>
            </a:pPr>
            <a:r>
              <a:rPr lang="en-US" sz="1800" i="1"/>
              <a:t>Summer 2026</a:t>
            </a:r>
          </a:p>
          <a:p>
            <a:pPr lvl="0" algn="just">
              <a:defRPr/>
            </a:pPr>
            <a:endParaRPr kumimoji="0" lang="en-US" sz="1800" b="0" i="1" u="none" strike="noStrike" kern="0" cap="none" spc="0" normalizeH="0" baseline="0" noProof="0">
              <a:ln>
                <a:noFill/>
              </a:ln>
              <a:solidFill>
                <a:srgbClr val="000000"/>
              </a:solidFill>
              <a:effectLst/>
              <a:uLnTx/>
              <a:uFillTx/>
              <a:latin typeface="Arial"/>
              <a:cs typeface="Arial"/>
              <a:sym typeface="Arial"/>
            </a:endParaRPr>
          </a:p>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endParaRPr kumimoji="0" lang="en-IE" sz="1800" b="1" i="0" u="none" strike="noStrike" kern="0" cap="none" spc="0" normalizeH="0" baseline="0" noProof="0">
              <a:ln>
                <a:noFill/>
              </a:ln>
              <a:solidFill>
                <a:srgbClr val="000000"/>
              </a:solidFill>
              <a:effectLst/>
              <a:uLnTx/>
              <a:uFillTx/>
              <a:latin typeface="Arial"/>
              <a:cs typeface="Arial"/>
              <a:sym typeface="Arial"/>
            </a:endParaRPr>
          </a:p>
        </p:txBody>
      </p:sp>
      <p:sp>
        <p:nvSpPr>
          <p:cNvPr id="25" name="Arrow: Chevron 24">
            <a:extLst>
              <a:ext uri="{FF2B5EF4-FFF2-40B4-BE49-F238E27FC236}">
                <a16:creationId xmlns:a16="http://schemas.microsoft.com/office/drawing/2014/main" id="{0E5B6869-9CCD-4390-71F6-3A5EBA0729CA}"/>
              </a:ext>
            </a:extLst>
          </p:cNvPr>
          <p:cNvSpPr/>
          <p:nvPr/>
        </p:nvSpPr>
        <p:spPr>
          <a:xfrm>
            <a:off x="8294085" y="5424436"/>
            <a:ext cx="1691163" cy="585216"/>
          </a:xfrm>
          <a:prstGeom prst="chevron">
            <a:avLst/>
          </a:prstGeom>
          <a:gradFill flip="none" rotWithShape="1">
            <a:gsLst>
              <a:gs pos="0">
                <a:schemeClr val="tx2">
                  <a:lumMod val="20000"/>
                  <a:lumOff val="80000"/>
                  <a:shade val="30000"/>
                  <a:satMod val="115000"/>
                </a:schemeClr>
              </a:gs>
              <a:gs pos="50000">
                <a:schemeClr val="tx2">
                  <a:lumMod val="20000"/>
                  <a:lumOff val="80000"/>
                  <a:shade val="67500"/>
                  <a:satMod val="115000"/>
                </a:schemeClr>
              </a:gs>
              <a:gs pos="100000">
                <a:schemeClr val="tx2">
                  <a:lumMod val="20000"/>
                  <a:lumOff val="80000"/>
                  <a:shade val="100000"/>
                  <a:satMod val="115000"/>
                </a:schemeClr>
              </a:gs>
            </a:gsLst>
            <a:path path="circle">
              <a:fillToRect l="100000" b="100000"/>
            </a:path>
            <a:tileRect t="-100000" r="-10000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BE" sz="1200">
                <a:solidFill>
                  <a:schemeClr val="tx1"/>
                </a:solidFill>
              </a:rPr>
              <a:t>EC </a:t>
            </a:r>
            <a:r>
              <a:rPr lang="fr-BE" sz="1200" err="1">
                <a:solidFill>
                  <a:schemeClr val="tx1"/>
                </a:solidFill>
              </a:rPr>
              <a:t>assessment</a:t>
            </a:r>
            <a:endParaRPr lang="en-IE" sz="1200">
              <a:solidFill>
                <a:schemeClr val="tx1"/>
              </a:solidFill>
            </a:endParaRPr>
          </a:p>
        </p:txBody>
      </p:sp>
      <p:sp>
        <p:nvSpPr>
          <p:cNvPr id="26" name="Arrow: Chevron 25">
            <a:extLst>
              <a:ext uri="{FF2B5EF4-FFF2-40B4-BE49-F238E27FC236}">
                <a16:creationId xmlns:a16="http://schemas.microsoft.com/office/drawing/2014/main" id="{0C5E2943-B314-474B-6132-DB0E7617C1BC}"/>
              </a:ext>
            </a:extLst>
          </p:cNvPr>
          <p:cNvSpPr/>
          <p:nvPr/>
        </p:nvSpPr>
        <p:spPr>
          <a:xfrm>
            <a:off x="9749268" y="5424436"/>
            <a:ext cx="2028204" cy="585216"/>
          </a:xfrm>
          <a:prstGeom prst="chevron">
            <a:avLst/>
          </a:prstGeom>
          <a:gradFill flip="none" rotWithShape="1">
            <a:gsLst>
              <a:gs pos="0">
                <a:schemeClr val="accent1">
                  <a:lumMod val="60000"/>
                  <a:lumOff val="40000"/>
                  <a:shade val="30000"/>
                  <a:satMod val="115000"/>
                </a:schemeClr>
              </a:gs>
              <a:gs pos="50000">
                <a:schemeClr val="accent1">
                  <a:lumMod val="60000"/>
                  <a:lumOff val="40000"/>
                  <a:shade val="67500"/>
                  <a:satMod val="115000"/>
                </a:schemeClr>
              </a:gs>
              <a:gs pos="100000">
                <a:schemeClr val="accent1">
                  <a:lumMod val="60000"/>
                  <a:lumOff val="40000"/>
                  <a:shade val="100000"/>
                  <a:satMod val="115000"/>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BE" err="1">
                <a:solidFill>
                  <a:schemeClr val="tx1"/>
                </a:solidFill>
              </a:rPr>
              <a:t>Comitology</a:t>
            </a:r>
            <a:endParaRPr lang="en-IE">
              <a:solidFill>
                <a:schemeClr val="tx1"/>
              </a:solidFill>
            </a:endParaRPr>
          </a:p>
        </p:txBody>
      </p:sp>
    </p:spTree>
    <p:extLst>
      <p:ext uri="{BB962C8B-B14F-4D97-AF65-F5344CB8AC3E}">
        <p14:creationId xmlns:p14="http://schemas.microsoft.com/office/powerpoint/2010/main" val="879032388"/>
      </p:ext>
    </p:extLst>
  </p:cSld>
  <p:clrMapOvr>
    <a:masterClrMapping/>
  </p:clrMapOvr>
</p:sld>
</file>

<file path=ppt/theme/theme1.xml><?xml version="1.0" encoding="utf-8"?>
<a:theme xmlns:a="http://schemas.openxmlformats.org/drawingml/2006/main" name="colour palette new PPT">
  <a:themeElements>
    <a:clrScheme name="EC Colour Palette 2024">
      <a:dk1>
        <a:sysClr val="windowText" lastClr="000000"/>
      </a:dk1>
      <a:lt1>
        <a:sysClr val="window" lastClr="FFFFFF"/>
      </a:lt1>
      <a:dk2>
        <a:srgbClr val="003399"/>
      </a:dk2>
      <a:lt2>
        <a:srgbClr val="C6E5DF"/>
      </a:lt2>
      <a:accent1>
        <a:srgbClr val="44BA7E"/>
      </a:accent1>
      <a:accent2>
        <a:srgbClr val="000083"/>
      </a:accent2>
      <a:accent3>
        <a:srgbClr val="48038C"/>
      </a:accent3>
      <a:accent4>
        <a:srgbClr val="FF712C"/>
      </a:accent4>
      <a:accent5>
        <a:srgbClr val="FFD34E"/>
      </a:accent5>
      <a:accent6>
        <a:srgbClr val="DD0C86"/>
      </a:accent6>
      <a:hlink>
        <a:srgbClr val="003399"/>
      </a:hlink>
      <a:folHlink>
        <a:srgbClr val="003399"/>
      </a:folHlink>
    </a:clrScheme>
    <a:fontScheme name="EC revamp">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Revamp_VI_EC_Corporate_PPT_Template_2024 2.pptx" id="{82638BCC-62B9-435A-B3D4-91B8F41A0F82}" vid="{331CF50E-8039-4F5B-9C47-F59CDFBC17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f0a249f4-4a41-478a-a2d6-207abd7d8b27">
      <Terms xmlns="http://schemas.microsoft.com/office/infopath/2007/PartnerControls"/>
    </lcf76f155ced4ddcb4097134ff3c332f>
    <TaxCatchAll xmlns="58085c8c-5279-42cf-ac29-f4ce9d835887"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97DED49A1B34FB43B26B331D3E298587" ma:contentTypeVersion="15" ma:contentTypeDescription="Create a new document." ma:contentTypeScope="" ma:versionID="abb2f6eddc620b1eeb4d6ad7820699bd">
  <xsd:schema xmlns:xsd="http://www.w3.org/2001/XMLSchema" xmlns:xs="http://www.w3.org/2001/XMLSchema" xmlns:p="http://schemas.microsoft.com/office/2006/metadata/properties" xmlns:ns2="f0a249f4-4a41-478a-a2d6-207abd7d8b27" xmlns:ns3="58085c8c-5279-42cf-ac29-f4ce9d835887" targetNamespace="http://schemas.microsoft.com/office/2006/metadata/properties" ma:root="true" ma:fieldsID="520fde3d512f410ab7a7a21f519f5a66" ns2:_="" ns3:_="">
    <xsd:import namespace="f0a249f4-4a41-478a-a2d6-207abd7d8b27"/>
    <xsd:import namespace="58085c8c-5279-42cf-ac29-f4ce9d835887"/>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ObjectDetectorVersion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SearchProperties" minOccurs="0"/>
                <xsd:element ref="ns2:MediaServiceDateTaken"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0a249f4-4a41-478a-a2d6-207abd7d8b2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22b2fad6-9d2c-441c-a321-3f5f1e9bd928"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DateTaken" ma:index="20" nillable="true" ma:displayName="MediaServiceDateTaken" ma:hidden="true" ma:indexed="true" ma:internalName="MediaServiceDateTaken" ma:readOnly="true">
      <xsd:simpleType>
        <xsd:restriction base="dms:Text"/>
      </xsd:simpleType>
    </xsd:element>
    <xsd:element name="MediaServiceLocation" ma:index="21" nillable="true" ma:displayName="Location" ma:indexed="true" ma:internalName="MediaServiceLocation"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58085c8c-5279-42cf-ac29-f4ce9d835887"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5" nillable="true" ma:displayName="Taxonomy Catch All Column" ma:hidden="true" ma:list="{de10734c-5b1c-4a84-a9a8-dfdded5452ec}" ma:internalName="TaxCatchAll" ma:showField="CatchAllData" ma:web="58085c8c-5279-42cf-ac29-f4ce9d83588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9B0BE51-337C-419E-8D55-2EA7A64A3C7F}">
  <ds:schemaRefs>
    <ds:schemaRef ds:uri="http://schemas.openxmlformats.org/package/2006/metadata/core-properties"/>
    <ds:schemaRef ds:uri="f0a249f4-4a41-478a-a2d6-207abd7d8b27"/>
    <ds:schemaRef ds:uri="http://www.w3.org/XML/1998/namespace"/>
    <ds:schemaRef ds:uri="http://purl.org/dc/terms/"/>
    <ds:schemaRef ds:uri="http://purl.org/dc/dcmitype/"/>
    <ds:schemaRef ds:uri="http://schemas.microsoft.com/office/2006/metadata/properties"/>
    <ds:schemaRef ds:uri="http://schemas.microsoft.com/office/2006/documentManagement/types"/>
    <ds:schemaRef ds:uri="http://purl.org/dc/elements/1.1/"/>
    <ds:schemaRef ds:uri="http://schemas.microsoft.com/office/infopath/2007/PartnerControls"/>
    <ds:schemaRef ds:uri="58085c8c-5279-42cf-ac29-f4ce9d835887"/>
  </ds:schemaRefs>
</ds:datastoreItem>
</file>

<file path=customXml/itemProps2.xml><?xml version="1.0" encoding="utf-8"?>
<ds:datastoreItem xmlns:ds="http://schemas.openxmlformats.org/officeDocument/2006/customXml" ds:itemID="{5C0FA290-18DD-4C7E-9B97-9D20F14244F8}">
  <ds:schemaRefs>
    <ds:schemaRef ds:uri="58085c8c-5279-42cf-ac29-f4ce9d835887"/>
    <ds:schemaRef ds:uri="f0a249f4-4a41-478a-a2d6-207abd7d8b27"/>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0DE0E0F6-9AD5-4CC9-9280-5563884EF1A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Internal presentation on interface NC DR SOGL</Template>
  <TotalTime>0</TotalTime>
  <Words>373</Words>
  <Application>Microsoft Office PowerPoint</Application>
  <PresentationFormat>Widescreen</PresentationFormat>
  <Paragraphs>54</Paragraphs>
  <Slides>2</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vt:i4>
      </vt:variant>
    </vt:vector>
  </HeadingPairs>
  <TitlesOfParts>
    <vt:vector size="9" baseType="lpstr">
      <vt:lpstr>Aptos</vt:lpstr>
      <vt:lpstr>Arial</vt:lpstr>
      <vt:lpstr>Calibri</vt:lpstr>
      <vt:lpstr>Times New Roman</vt:lpstr>
      <vt:lpstr>Verdana</vt:lpstr>
      <vt:lpstr>Wingdings</vt:lpstr>
      <vt:lpstr>colour palette new PPT</vt:lpstr>
      <vt:lpstr>EC update</vt:lpstr>
      <vt:lpstr>Planning</vt:lpstr>
    </vt:vector>
  </TitlesOfParts>
  <Company>European Commission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KAWAM Thomas (ENER)</dc:creator>
  <cp:lastModifiedBy>RADERMECKER Anne (ENER)</cp:lastModifiedBy>
  <cp:revision>5</cp:revision>
  <dcterms:created xsi:type="dcterms:W3CDTF">2026-05-08T06:54:15Z</dcterms:created>
  <dcterms:modified xsi:type="dcterms:W3CDTF">2026-06-02T07:17:01Z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6bd9ddd1-4d20-43f6-abfa-fc3c07406f94_Enabled">
    <vt:lpwstr>true</vt:lpwstr>
  </property>
  <property fmtid="{D5CDD505-2E9C-101B-9397-08002B2CF9AE}" pid="3" name="MSIP_Label_6bd9ddd1-4d20-43f6-abfa-fc3c07406f94_SetDate">
    <vt:lpwstr>2026-05-08T06:54:21Z</vt:lpwstr>
  </property>
  <property fmtid="{D5CDD505-2E9C-101B-9397-08002B2CF9AE}" pid="4" name="MSIP_Label_6bd9ddd1-4d20-43f6-abfa-fc3c07406f94_Method">
    <vt:lpwstr>Standard</vt:lpwstr>
  </property>
  <property fmtid="{D5CDD505-2E9C-101B-9397-08002B2CF9AE}" pid="5" name="MSIP_Label_6bd9ddd1-4d20-43f6-abfa-fc3c07406f94_Name">
    <vt:lpwstr>Commission Use</vt:lpwstr>
  </property>
  <property fmtid="{D5CDD505-2E9C-101B-9397-08002B2CF9AE}" pid="6" name="MSIP_Label_6bd9ddd1-4d20-43f6-abfa-fc3c07406f94_SiteId">
    <vt:lpwstr>b24c8b06-522c-46fe-9080-70926f8dddb1</vt:lpwstr>
  </property>
  <property fmtid="{D5CDD505-2E9C-101B-9397-08002B2CF9AE}" pid="7" name="MSIP_Label_6bd9ddd1-4d20-43f6-abfa-fc3c07406f94_ActionId">
    <vt:lpwstr>4eab83ed-2e76-4c58-8e98-cf5e8e17c610</vt:lpwstr>
  </property>
  <property fmtid="{D5CDD505-2E9C-101B-9397-08002B2CF9AE}" pid="8" name="MSIP_Label_6bd9ddd1-4d20-43f6-abfa-fc3c07406f94_ContentBits">
    <vt:lpwstr>0</vt:lpwstr>
  </property>
  <property fmtid="{D5CDD505-2E9C-101B-9397-08002B2CF9AE}" pid="9" name="MSIP_Label_6bd9ddd1-4d20-43f6-abfa-fc3c07406f94_Tag">
    <vt:lpwstr>10, 3, 0, 1</vt:lpwstr>
  </property>
  <property fmtid="{D5CDD505-2E9C-101B-9397-08002B2CF9AE}" pid="10" name="ContentTypeId">
    <vt:lpwstr>0x01010097DED49A1B34FB43B26B331D3E298587</vt:lpwstr>
  </property>
  <property fmtid="{D5CDD505-2E9C-101B-9397-08002B2CF9AE}" pid="11" name="MediaServiceImageTags">
    <vt:lpwstr/>
  </property>
</Properties>
</file>