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11"/>
  </p:notesMasterIdLst>
  <p:sldIdLst>
    <p:sldId id="280" r:id="rId5"/>
    <p:sldId id="286" r:id="rId6"/>
    <p:sldId id="283" r:id="rId7"/>
    <p:sldId id="289" r:id="rId8"/>
    <p:sldId id="288" r:id="rId9"/>
    <p:sldId id="28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E23801-8D8F-B94A-7463-A26507E451F4}" name="Ignacio MUNIOZGUREN GARCIA (ACER)" initials="I(" userId="S::ignacio.muniozgurengarcia@acer.europa.eu::b4b68ca2-c786-40d7-af41-7249f9a11048" providerId="AD"/>
  <p188:author id="{00819004-34C2-2487-CF44-0140626224AE}" name="Ignacio MUNIOZGUREN GARCIA (ACER)" initials="IM" userId="S::Ignacio.MUNIOZGURENGARCIA@acer.europa.eu::b4b68ca2-c786-40d7-af41-7249f9a11048" providerId="AD"/>
  <p188:author id="{8951E06B-C8BB-77AA-20EC-EA554340A74B}" name="Francesco ROSSETTO (ACER)" initials="FR" userId="S::Francesco.ROSSETTO@acer.europa.eu::c6cd9935-312a-4555-8e4e-60e3acefa9b1" providerId="AD"/>
  <p188:author id="{A0D3D36D-F6F4-4D32-A06E-192C05554656}" name="Patrick LUICKX (ACER)" initials="P(" userId="S::patrick.luickx@acer.europa.eu::7df0f2b3-3471-41fa-b4c7-3b5a39b36ec8" providerId="AD"/>
  <p188:author id="{A7EF94AD-690C-C97C-ED5C-12837735B601}" name="Patrick LUICKX (ACER)" initials="PL" userId="S::Patrick.LUICKX@acer.europa.eu::7df0f2b3-3471-41fa-b4c7-3b5a39b36ec8" providerId="AD"/>
  <p188:author id="{BFC0B8BC-3138-C6BD-AB17-47BD4081D14F}" name="Mathieu FRANSEN (ACER)" initials="MF" userId="S::Mathieu.FRANSEN@acer.europa.eu::f7fb3780-5afe-4de0-99ac-d1f55bcc0839" providerId="AD"/>
  <p188:author id="{5A6F74DC-A8E6-EC91-E3F1-E38F468BFE44}" name="Marco PAVESI (ACER)" initials="MP" userId="S::Marco.PAVESI@acer.europa.eu::134af129-df23-40e5-a2cc-4de7050c94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8BD"/>
    <a:srgbClr val="96CD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78CEF-7763-4FE7-A154-F285F073BB87}" v="2" dt="2026-06-02T13:57:41.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nacio MUNIOZGUREN GARCIA (ACER)" userId="S::ignacio.muniozgurengarcia@acer.europa.eu::b4b68ca2-c786-40d7-af41-7249f9a11048" providerId="AD" clId="Web-{6087AE09-5DC0-4EB4-B650-66481EA1B13E}"/>
    <pc:docChg chg="mod">
      <pc:chgData name="Ignacio MUNIOZGUREN GARCIA (ACER)" userId="S::ignacio.muniozgurengarcia@acer.europa.eu::b4b68ca2-c786-40d7-af41-7249f9a11048" providerId="AD" clId="Web-{6087AE09-5DC0-4EB4-B650-66481EA1B13E}" dt="2026-05-12T06:40:32.358" v="0"/>
      <pc:docMkLst>
        <pc:docMk/>
      </pc:docMkLst>
    </pc:docChg>
  </pc:docChgLst>
  <pc:docChgLst>
    <pc:chgData name="Patrick LUICKX (ACER)" userId="7df0f2b3-3471-41fa-b4c7-3b5a39b36ec8" providerId="ADAL" clId="{6FD12CCA-F726-4DA5-9E0E-F3C96ECC5F76}"/>
    <pc:docChg chg="undo custSel modSld">
      <pc:chgData name="Patrick LUICKX (ACER)" userId="7df0f2b3-3471-41fa-b4c7-3b5a39b36ec8" providerId="ADAL" clId="{6FD12CCA-F726-4DA5-9E0E-F3C96ECC5F76}" dt="2026-05-12T08:41:24.183" v="2" actId="1076"/>
      <pc:docMkLst>
        <pc:docMk/>
      </pc:docMkLst>
      <pc:sldChg chg="modSp mod">
        <pc:chgData name="Patrick LUICKX (ACER)" userId="7df0f2b3-3471-41fa-b4c7-3b5a39b36ec8" providerId="ADAL" clId="{6FD12CCA-F726-4DA5-9E0E-F3C96ECC5F76}" dt="2026-05-12T08:41:24.183" v="2" actId="1076"/>
        <pc:sldMkLst>
          <pc:docMk/>
          <pc:sldMk cId="1174239525" sldId="289"/>
        </pc:sldMkLst>
        <pc:spChg chg="mod">
          <ac:chgData name="Patrick LUICKX (ACER)" userId="7df0f2b3-3471-41fa-b4c7-3b5a39b36ec8" providerId="ADAL" clId="{6FD12CCA-F726-4DA5-9E0E-F3C96ECC5F76}" dt="2026-05-12T08:41:24.183" v="2" actId="1076"/>
          <ac:spMkLst>
            <pc:docMk/>
            <pc:sldMk cId="1174239525" sldId="289"/>
            <ac:spMk id="5" creationId="{7EDA59B6-B041-21E5-EFB7-9A243027D819}"/>
          </ac:spMkLst>
        </pc:spChg>
      </pc:sldChg>
    </pc:docChg>
  </pc:docChgLst>
  <pc:docChgLst>
    <pc:chgData name="Mathieu FRANSEN (ACER)" userId="f7fb3780-5afe-4de0-99ac-d1f55bcc0839" providerId="ADAL" clId="{A28A049F-664B-407B-8164-0DC7904ABEF5}"/>
    <pc:docChg chg="undo custSel modSld">
      <pc:chgData name="Mathieu FRANSEN (ACER)" userId="f7fb3780-5afe-4de0-99ac-d1f55bcc0839" providerId="ADAL" clId="{A28A049F-664B-407B-8164-0DC7904ABEF5}" dt="2026-05-18T09:02:55.403" v="493"/>
      <pc:docMkLst>
        <pc:docMk/>
      </pc:docMkLst>
      <pc:sldChg chg="addSp modSp mod">
        <pc:chgData name="Mathieu FRANSEN (ACER)" userId="f7fb3780-5afe-4de0-99ac-d1f55bcc0839" providerId="ADAL" clId="{A28A049F-664B-407B-8164-0DC7904ABEF5}" dt="2026-05-18T09:02:55.086" v="411"/>
        <pc:sldMkLst>
          <pc:docMk/>
          <pc:sldMk cId="3694109309" sldId="280"/>
        </pc:sldMkLst>
        <pc:cxnChg chg="add mod modVis">
          <ac:chgData name="Mathieu FRANSEN (ACER)" userId="f7fb3780-5afe-4de0-99ac-d1f55bcc0839" providerId="ADAL" clId="{A28A049F-664B-407B-8164-0DC7904ABEF5}" dt="2026-05-12T18:51:53.364" v="291"/>
          <ac:cxnSpMkLst>
            <pc:docMk/>
            <pc:sldMk cId="3694109309" sldId="280"/>
            <ac:cxnSpMk id="5" creationId="{35E1426C-2436-F8A5-D21F-D17197029224}"/>
          </ac:cxnSpMkLst>
        </pc:cxnChg>
        <pc:cxnChg chg="add mod modVis">
          <ac:chgData name="Mathieu FRANSEN (ACER)" userId="f7fb3780-5afe-4de0-99ac-d1f55bcc0839" providerId="ADAL" clId="{A28A049F-664B-407B-8164-0DC7904ABEF5}" dt="2026-05-18T09:02:55.086" v="411"/>
          <ac:cxnSpMkLst>
            <pc:docMk/>
            <pc:sldMk cId="3694109309" sldId="280"/>
            <ac:cxnSpMk id="6" creationId="{364EC2F1-7DAB-AF10-6682-38687684EE1A}"/>
          </ac:cxnSpMkLst>
        </pc:cxnChg>
      </pc:sldChg>
      <pc:sldChg chg="addSp modSp mod">
        <pc:chgData name="Mathieu FRANSEN (ACER)" userId="f7fb3780-5afe-4de0-99ac-d1f55bcc0839" providerId="ADAL" clId="{A28A049F-664B-407B-8164-0DC7904ABEF5}" dt="2026-05-18T09:02:55.140" v="430"/>
        <pc:sldMkLst>
          <pc:docMk/>
          <pc:sldMk cId="1407259101" sldId="283"/>
        </pc:sldMkLst>
        <pc:cxnChg chg="add mod modVis">
          <ac:chgData name="Mathieu FRANSEN (ACER)" userId="f7fb3780-5afe-4de0-99ac-d1f55bcc0839" providerId="ADAL" clId="{A28A049F-664B-407B-8164-0DC7904ABEF5}" dt="2026-05-12T18:51:53.390" v="310"/>
          <ac:cxnSpMkLst>
            <pc:docMk/>
            <pc:sldMk cId="1407259101" sldId="283"/>
            <ac:cxnSpMk id="3" creationId="{C88F8E10-19A1-0E94-53AE-5F83014760EE}"/>
          </ac:cxnSpMkLst>
        </pc:cxnChg>
        <pc:cxnChg chg="add mod modVis">
          <ac:chgData name="Mathieu FRANSEN (ACER)" userId="f7fb3780-5afe-4de0-99ac-d1f55bcc0839" providerId="ADAL" clId="{A28A049F-664B-407B-8164-0DC7904ABEF5}" dt="2026-05-18T09:02:55.140" v="430"/>
          <ac:cxnSpMkLst>
            <pc:docMk/>
            <pc:sldMk cId="1407259101" sldId="283"/>
            <ac:cxnSpMk id="6" creationId="{447C3DDA-BDF2-5DF1-1253-A8F74B974657}"/>
          </ac:cxnSpMkLst>
        </pc:cxnChg>
      </pc:sldChg>
      <pc:sldChg chg="addSp delSp modSp mod">
        <pc:chgData name="Mathieu FRANSEN (ACER)" userId="f7fb3780-5afe-4de0-99ac-d1f55bcc0839" providerId="ADAL" clId="{A28A049F-664B-407B-8164-0DC7904ABEF5}" dt="2026-05-18T09:02:55.403" v="493"/>
        <pc:sldMkLst>
          <pc:docMk/>
          <pc:sldMk cId="3424946738" sldId="285"/>
        </pc:sldMkLst>
        <pc:cxnChg chg="add mod modVis">
          <ac:chgData name="Mathieu FRANSEN (ACER)" userId="f7fb3780-5afe-4de0-99ac-d1f55bcc0839" providerId="ADAL" clId="{A28A049F-664B-407B-8164-0DC7904ABEF5}" dt="2026-05-12T18:51:53.524" v="373"/>
          <ac:cxnSpMkLst>
            <pc:docMk/>
            <pc:sldMk cId="3424946738" sldId="285"/>
            <ac:cxnSpMk id="9" creationId="{79C9531B-CC01-19CC-A289-722110B1B4DC}"/>
          </ac:cxnSpMkLst>
        </pc:cxnChg>
        <pc:cxnChg chg="add mod modVis">
          <ac:chgData name="Mathieu FRANSEN (ACER)" userId="f7fb3780-5afe-4de0-99ac-d1f55bcc0839" providerId="ADAL" clId="{A28A049F-664B-407B-8164-0DC7904ABEF5}" dt="2026-05-18T09:02:55.403" v="493"/>
          <ac:cxnSpMkLst>
            <pc:docMk/>
            <pc:sldMk cId="3424946738" sldId="285"/>
            <ac:cxnSpMk id="11" creationId="{2570C04D-A9E1-D586-49DF-AD1DC4B40545}"/>
          </ac:cxnSpMkLst>
        </pc:cxnChg>
      </pc:sldChg>
      <pc:sldChg chg="addSp modSp mod">
        <pc:chgData name="Mathieu FRANSEN (ACER)" userId="f7fb3780-5afe-4de0-99ac-d1f55bcc0839" providerId="ADAL" clId="{A28A049F-664B-407B-8164-0DC7904ABEF5}" dt="2026-05-18T09:02:55.325" v="471"/>
        <pc:sldMkLst>
          <pc:docMk/>
          <pc:sldMk cId="1262507249" sldId="288"/>
        </pc:sldMkLst>
        <pc:cxnChg chg="add mod modVis">
          <ac:chgData name="Mathieu FRANSEN (ACER)" userId="f7fb3780-5afe-4de0-99ac-d1f55bcc0839" providerId="ADAL" clId="{A28A049F-664B-407B-8164-0DC7904ABEF5}" dt="2026-05-12T18:51:53.489" v="351"/>
          <ac:cxnSpMkLst>
            <pc:docMk/>
            <pc:sldMk cId="1262507249" sldId="288"/>
            <ac:cxnSpMk id="3" creationId="{043DA8E0-19F8-D0B9-4BC9-CB6C051FEB1E}"/>
          </ac:cxnSpMkLst>
        </pc:cxnChg>
        <pc:cxnChg chg="add mod modVis">
          <ac:chgData name="Mathieu FRANSEN (ACER)" userId="f7fb3780-5afe-4de0-99ac-d1f55bcc0839" providerId="ADAL" clId="{A28A049F-664B-407B-8164-0DC7904ABEF5}" dt="2026-05-18T09:02:55.325" v="471"/>
          <ac:cxnSpMkLst>
            <pc:docMk/>
            <pc:sldMk cId="1262507249" sldId="288"/>
            <ac:cxnSpMk id="5" creationId="{02F45C20-C00F-63D2-DCB1-9B308C727BDC}"/>
          </ac:cxnSpMkLst>
        </pc:cxnChg>
      </pc:sldChg>
      <pc:sldChg chg="addSp delSp modSp mod modCm">
        <pc:chgData name="Mathieu FRANSEN (ACER)" userId="f7fb3780-5afe-4de0-99ac-d1f55bcc0839" providerId="ADAL" clId="{A28A049F-664B-407B-8164-0DC7904ABEF5}" dt="2026-05-18T09:02:55.251" v="452"/>
        <pc:sldMkLst>
          <pc:docMk/>
          <pc:sldMk cId="1174239525" sldId="289"/>
        </pc:sldMkLst>
        <pc:spChg chg="mod">
          <ac:chgData name="Mathieu FRANSEN (ACER)" userId="f7fb3780-5afe-4de0-99ac-d1f55bcc0839" providerId="ADAL" clId="{A28A049F-664B-407B-8164-0DC7904ABEF5}" dt="2026-05-12T06:37:05.077" v="272" actId="20577"/>
          <ac:spMkLst>
            <pc:docMk/>
            <pc:sldMk cId="1174239525" sldId="289"/>
            <ac:spMk id="3" creationId="{BFA3A8BB-2B5B-0056-462E-25FA767C9181}"/>
          </ac:spMkLst>
        </pc:spChg>
        <pc:spChg chg="mod">
          <ac:chgData name="Mathieu FRANSEN (ACER)" userId="f7fb3780-5afe-4de0-99ac-d1f55bcc0839" providerId="ADAL" clId="{A28A049F-664B-407B-8164-0DC7904ABEF5}" dt="2026-05-12T06:27:59.925" v="255" actId="20577"/>
          <ac:spMkLst>
            <pc:docMk/>
            <pc:sldMk cId="1174239525" sldId="289"/>
            <ac:spMk id="5" creationId="{7EDA59B6-B041-21E5-EFB7-9A243027D819}"/>
          </ac:spMkLst>
        </pc:spChg>
        <pc:cxnChg chg="add mod modVis">
          <ac:chgData name="Mathieu FRANSEN (ACER)" userId="f7fb3780-5afe-4de0-99ac-d1f55bcc0839" providerId="ADAL" clId="{A28A049F-664B-407B-8164-0DC7904ABEF5}" dt="2026-05-12T18:51:53.452" v="332"/>
          <ac:cxnSpMkLst>
            <pc:docMk/>
            <pc:sldMk cId="1174239525" sldId="289"/>
            <ac:cxnSpMk id="11" creationId="{65C0C672-6815-3268-9F64-8EAD3B5B8D11}"/>
          </ac:cxnSpMkLst>
        </pc:cxnChg>
        <pc:cxnChg chg="add mod modVis">
          <ac:chgData name="Mathieu FRANSEN (ACER)" userId="f7fb3780-5afe-4de0-99ac-d1f55bcc0839" providerId="ADAL" clId="{A28A049F-664B-407B-8164-0DC7904ABEF5}" dt="2026-05-18T09:02:55.251" v="452"/>
          <ac:cxnSpMkLst>
            <pc:docMk/>
            <pc:sldMk cId="1174239525" sldId="289"/>
            <ac:cxnSpMk id="12" creationId="{1B87A48B-E73E-F0E3-0DB5-740F7B7BCAB6}"/>
          </ac:cxnSpMkLst>
        </pc:cxnChg>
        <pc:extLst>
          <p:ext xmlns:p="http://schemas.openxmlformats.org/presentationml/2006/main" uri="{D6D511B9-2390-475A-947B-AFAB55BFBCF1}">
            <pc226:cmChg xmlns:pc226="http://schemas.microsoft.com/office/powerpoint/2022/06/main/command" chg="mod">
              <pc226:chgData name="Mathieu FRANSEN (ACER)" userId="f7fb3780-5afe-4de0-99ac-d1f55bcc0839" providerId="ADAL" clId="{A28A049F-664B-407B-8164-0DC7904ABEF5}" dt="2026-05-12T06:27:59.925" v="255" actId="20577"/>
              <pc2:cmMkLst xmlns:pc2="http://schemas.microsoft.com/office/powerpoint/2019/9/main/command">
                <pc:docMk/>
                <pc:sldMk cId="1174239525" sldId="289"/>
                <pc2:cmMk id="{2CBE1A06-B4C9-4950-85BF-4E35CD44B999}"/>
              </pc2:cmMkLst>
            </pc226:cmChg>
            <pc226:cmChg xmlns:pc226="http://schemas.microsoft.com/office/powerpoint/2022/06/main/command" chg="mod">
              <pc226:chgData name="Mathieu FRANSEN (ACER)" userId="f7fb3780-5afe-4de0-99ac-d1f55bcc0839" providerId="ADAL" clId="{A28A049F-664B-407B-8164-0DC7904ABEF5}" dt="2026-05-12T06:37:05.077" v="272" actId="20577"/>
              <pc2:cmMkLst xmlns:pc2="http://schemas.microsoft.com/office/powerpoint/2019/9/main/command">
                <pc:docMk/>
                <pc:sldMk cId="1174239525" sldId="289"/>
                <pc2:cmMk id="{DC38A849-2C3C-4EF4-B9E3-2D341E3A554A}"/>
              </pc2:cmMkLst>
            </pc226:cmChg>
          </p:ext>
        </pc:extLst>
      </pc:sldChg>
    </pc:docChg>
  </pc:docChgLst>
  <pc:docChgLst>
    <pc:chgData name="Francesco ROSSETTO (ACER)" userId="c6cd9935-312a-4555-8e4e-60e3acefa9b1" providerId="ADAL" clId="{79076A5D-9060-4C24-8D9E-29F850EE5F2B}"/>
    <pc:docChg chg="undo custSel addSld delSld modSld sldOrd">
      <pc:chgData name="Francesco ROSSETTO (ACER)" userId="c6cd9935-312a-4555-8e4e-60e3acefa9b1" providerId="ADAL" clId="{79076A5D-9060-4C24-8D9E-29F850EE5F2B}" dt="2026-06-02T13:57:41.264" v="15717" actId="6549"/>
      <pc:docMkLst>
        <pc:docMk/>
      </pc:docMkLst>
      <pc:sldChg chg="addSp delSp modSp add mod">
        <pc:chgData name="Francesco ROSSETTO (ACER)" userId="c6cd9935-312a-4555-8e4e-60e3acefa9b1" providerId="ADAL" clId="{79076A5D-9060-4C24-8D9E-29F850EE5F2B}" dt="2026-05-21T08:55:55.400" v="14223" actId="14100"/>
        <pc:sldMkLst>
          <pc:docMk/>
          <pc:sldMk cId="3694109309" sldId="280"/>
        </pc:sldMkLst>
        <pc:spChg chg="mod">
          <ac:chgData name="Francesco ROSSETTO (ACER)" userId="c6cd9935-312a-4555-8e4e-60e3acefa9b1" providerId="ADAL" clId="{79076A5D-9060-4C24-8D9E-29F850EE5F2B}" dt="2026-05-21T08:55:55.400" v="14223" actId="14100"/>
          <ac:spMkLst>
            <pc:docMk/>
            <pc:sldMk cId="3694109309" sldId="280"/>
            <ac:spMk id="2" creationId="{23BAC4C2-C69A-76E3-B881-33641F07856E}"/>
          </ac:spMkLst>
        </pc:spChg>
      </pc:sldChg>
      <pc:sldChg chg="addSp delSp modSp add del mod ord delAnim modAnim modCm">
        <pc:chgData name="Francesco ROSSETTO (ACER)" userId="c6cd9935-312a-4555-8e4e-60e3acefa9b1" providerId="ADAL" clId="{79076A5D-9060-4C24-8D9E-29F850EE5F2B}" dt="2026-05-12T08:14:12.323" v="14044" actId="20577"/>
        <pc:sldMkLst>
          <pc:docMk/>
          <pc:sldMk cId="3424946738" sldId="285"/>
        </pc:sldMkLst>
        <pc:spChg chg="add mod">
          <ac:chgData name="Francesco ROSSETTO (ACER)" userId="c6cd9935-312a-4555-8e4e-60e3acefa9b1" providerId="ADAL" clId="{79076A5D-9060-4C24-8D9E-29F850EE5F2B}" dt="2026-05-07T14:27:51.163" v="9836"/>
          <ac:spMkLst>
            <pc:docMk/>
            <pc:sldMk cId="3424946738" sldId="285"/>
            <ac:spMk id="3" creationId="{AABA8C46-F7D1-8CB4-741A-BCD32AE009A1}"/>
          </ac:spMkLst>
        </pc:spChg>
        <pc:spChg chg="mod">
          <ac:chgData name="Francesco ROSSETTO (ACER)" userId="c6cd9935-312a-4555-8e4e-60e3acefa9b1" providerId="ADAL" clId="{79076A5D-9060-4C24-8D9E-29F850EE5F2B}" dt="2026-05-12T08:14:12.323" v="14044" actId="20577"/>
          <ac:spMkLst>
            <pc:docMk/>
            <pc:sldMk cId="3424946738" sldId="285"/>
            <ac:spMk id="5" creationId="{5DBEC40A-1473-A669-1C23-DDDB0EEF2459}"/>
          </ac:spMkLst>
        </pc:spChg>
        <pc:spChg chg="mod">
          <ac:chgData name="Francesco ROSSETTO (ACER)" userId="c6cd9935-312a-4555-8e4e-60e3acefa9b1" providerId="ADAL" clId="{79076A5D-9060-4C24-8D9E-29F850EE5F2B}" dt="2026-05-11T09:42:00.686" v="9923" actId="14100"/>
          <ac:spMkLst>
            <pc:docMk/>
            <pc:sldMk cId="3424946738" sldId="285"/>
            <ac:spMk id="7" creationId="{FCD789E7-9EC7-D58E-B8E6-9767B0F078D7}"/>
          </ac:spMkLst>
        </pc:spChg>
        <pc:spChg chg="add mod">
          <ac:chgData name="Francesco ROSSETTO (ACER)" userId="c6cd9935-312a-4555-8e4e-60e3acefa9b1" providerId="ADAL" clId="{79076A5D-9060-4C24-8D9E-29F850EE5F2B}" dt="2026-05-04T14:39:59.677" v="9720"/>
          <ac:spMkLst>
            <pc:docMk/>
            <pc:sldMk cId="3424946738" sldId="285"/>
            <ac:spMk id="10" creationId="{2F2AC296-DC18-A487-DEA3-3652531DFA4C}"/>
          </ac:spMkLst>
        </pc:spChg>
        <pc:picChg chg="add mod">
          <ac:chgData name="Francesco ROSSETTO (ACER)" userId="c6cd9935-312a-4555-8e4e-60e3acefa9b1" providerId="ADAL" clId="{79076A5D-9060-4C24-8D9E-29F850EE5F2B}" dt="2026-05-04T14:39:22.990" v="9715"/>
          <ac:picMkLst>
            <pc:docMk/>
            <pc:sldMk cId="3424946738" sldId="285"/>
            <ac:picMk id="8" creationId="{82F716AE-4DA0-19D3-F09D-1E109B41CFFB}"/>
          </ac:picMkLst>
        </pc:picChg>
        <pc:extLst>
          <p:ext xmlns:p="http://schemas.openxmlformats.org/presentationml/2006/main" uri="{D6D511B9-2390-475A-947B-AFAB55BFBCF1}">
            <pc226:cmChg xmlns:pc226="http://schemas.microsoft.com/office/powerpoint/2022/06/main/command" chg="mod">
              <pc226:chgData name="Francesco ROSSETTO (ACER)" userId="c6cd9935-312a-4555-8e4e-60e3acefa9b1" providerId="ADAL" clId="{79076A5D-9060-4C24-8D9E-29F850EE5F2B}" dt="2026-04-28T15:17:31.946" v="8839" actId="20577"/>
              <pc2:cmMkLst xmlns:pc2="http://schemas.microsoft.com/office/powerpoint/2019/9/main/command">
                <pc:docMk/>
                <pc:sldMk cId="3424946738" sldId="285"/>
                <pc2:cmMk id="{48E0E83D-298B-4383-9B89-A7E09B158AEF}"/>
              </pc2:cmMkLst>
            </pc226:cmChg>
            <pc226:cmChg xmlns:pc226="http://schemas.microsoft.com/office/powerpoint/2022/06/main/command" chg="mod">
              <pc226:chgData name="Francesco ROSSETTO (ACER)" userId="c6cd9935-312a-4555-8e4e-60e3acefa9b1" providerId="ADAL" clId="{79076A5D-9060-4C24-8D9E-29F850EE5F2B}" dt="2026-05-12T08:14:12.323" v="14044" actId="20577"/>
              <pc2:cmMkLst xmlns:pc2="http://schemas.microsoft.com/office/powerpoint/2019/9/main/command">
                <pc:docMk/>
                <pc:sldMk cId="3424946738" sldId="285"/>
                <pc2:cmMk id="{830F2D6D-A9B9-41A4-8B08-F67369CAEF36}"/>
              </pc2:cmMkLst>
            </pc226:cmChg>
            <pc226:cmChg xmlns:pc226="http://schemas.microsoft.com/office/powerpoint/2022/06/main/command" chg="mod">
              <pc226:chgData name="Francesco ROSSETTO (ACER)" userId="c6cd9935-312a-4555-8e4e-60e3acefa9b1" providerId="ADAL" clId="{79076A5D-9060-4C24-8D9E-29F850EE5F2B}" dt="2026-05-04T13:17:35.698" v="9674" actId="20577"/>
              <pc2:cmMkLst xmlns:pc2="http://schemas.microsoft.com/office/powerpoint/2019/9/main/command">
                <pc:docMk/>
                <pc:sldMk cId="3424946738" sldId="285"/>
                <pc2:cmMk id="{CD6B35D2-57D9-4343-B06C-7905AACF5927}"/>
              </pc2:cmMkLst>
            </pc226:cmChg>
            <pc226:cmChg xmlns:pc226="http://schemas.microsoft.com/office/powerpoint/2022/06/main/command" chg="mod">
              <pc226:chgData name="Francesco ROSSETTO (ACER)" userId="c6cd9935-312a-4555-8e4e-60e3acefa9b1" providerId="ADAL" clId="{79076A5D-9060-4C24-8D9E-29F850EE5F2B}" dt="2026-04-28T15:17:31.946" v="8839" actId="20577"/>
              <pc2:cmMkLst xmlns:pc2="http://schemas.microsoft.com/office/powerpoint/2019/9/main/command">
                <pc:docMk/>
                <pc:sldMk cId="3424946738" sldId="285"/>
                <pc2:cmMk id="{FE01FBDC-68BD-4DD5-9946-4DE390D37822}"/>
              </pc2:cmMkLst>
            </pc226:cmChg>
          </p:ext>
        </pc:extLst>
      </pc:sldChg>
      <pc:sldChg chg="delSp modSp add mod">
        <pc:chgData name="Francesco ROSSETTO (ACER)" userId="c6cd9935-312a-4555-8e4e-60e3acefa9b1" providerId="ADAL" clId="{79076A5D-9060-4C24-8D9E-29F850EE5F2B}" dt="2026-06-02T13:57:41.264" v="15717" actId="6549"/>
        <pc:sldMkLst>
          <pc:docMk/>
          <pc:sldMk cId="4042316762" sldId="286"/>
        </pc:sldMkLst>
        <pc:spChg chg="mod">
          <ac:chgData name="Francesco ROSSETTO (ACER)" userId="c6cd9935-312a-4555-8e4e-60e3acefa9b1" providerId="ADAL" clId="{79076A5D-9060-4C24-8D9E-29F850EE5F2B}" dt="2026-06-02T13:57:41.264" v="15717" actId="6549"/>
          <ac:spMkLst>
            <pc:docMk/>
            <pc:sldMk cId="4042316762" sldId="286"/>
            <ac:spMk id="3" creationId="{7ECEFD23-C7F2-3191-EA60-A2F22E7F24D8}"/>
          </ac:spMkLst>
        </pc:spChg>
        <pc:spChg chg="del mod">
          <ac:chgData name="Francesco ROSSETTO (ACER)" userId="c6cd9935-312a-4555-8e4e-60e3acefa9b1" providerId="ADAL" clId="{79076A5D-9060-4C24-8D9E-29F850EE5F2B}" dt="2026-06-02T13:20:10.933" v="15626" actId="478"/>
          <ac:spMkLst>
            <pc:docMk/>
            <pc:sldMk cId="4042316762" sldId="286"/>
            <ac:spMk id="5" creationId="{869CCD3E-1412-36D0-4AC9-D7654424335C}"/>
          </ac:spMkLst>
        </pc:spChg>
      </pc:sldChg>
      <pc:sldChg chg="addSp delSp modSp add mod">
        <pc:chgData name="Francesco ROSSETTO (ACER)" userId="c6cd9935-312a-4555-8e4e-60e3acefa9b1" providerId="ADAL" clId="{79076A5D-9060-4C24-8D9E-29F850EE5F2B}" dt="2026-05-07T14:27:47.481" v="9834"/>
        <pc:sldMkLst>
          <pc:docMk/>
          <pc:sldMk cId="1262507249" sldId="288"/>
        </pc:sldMkLst>
        <pc:spChg chg="add mod">
          <ac:chgData name="Francesco ROSSETTO (ACER)" userId="c6cd9935-312a-4555-8e4e-60e3acefa9b1" providerId="ADAL" clId="{79076A5D-9060-4C24-8D9E-29F850EE5F2B}" dt="2026-05-07T14:27:47.481" v="9834"/>
          <ac:spMkLst>
            <pc:docMk/>
            <pc:sldMk cId="1262507249" sldId="288"/>
            <ac:spMk id="2" creationId="{DAFDCF5C-8987-15B2-176B-15B78A4E9362}"/>
          </ac:spMkLst>
        </pc:spChg>
        <pc:picChg chg="mod">
          <ac:chgData name="Francesco ROSSETTO (ACER)" userId="c6cd9935-312a-4555-8e4e-60e3acefa9b1" providerId="ADAL" clId="{79076A5D-9060-4C24-8D9E-29F850EE5F2B}" dt="2026-05-06T13:08:14.085" v="9773" actId="14826"/>
          <ac:picMkLst>
            <pc:docMk/>
            <pc:sldMk cId="1262507249" sldId="288"/>
            <ac:picMk id="7" creationId="{E5DF2DE7-2567-C664-3BD2-47BDF1CBA604}"/>
          </ac:picMkLst>
        </pc:picChg>
      </pc:sldChg>
      <pc:sldChg chg="addSp delSp modSp add mod ord modCm">
        <pc:chgData name="Francesco ROSSETTO (ACER)" userId="c6cd9935-312a-4555-8e4e-60e3acefa9b1" providerId="ADAL" clId="{79076A5D-9060-4C24-8D9E-29F850EE5F2B}" dt="2026-05-13T09:58:59.043" v="14123" actId="20577"/>
        <pc:sldMkLst>
          <pc:docMk/>
          <pc:sldMk cId="1174239525" sldId="289"/>
        </pc:sldMkLst>
        <pc:spChg chg="mod">
          <ac:chgData name="Francesco ROSSETTO (ACER)" userId="c6cd9935-312a-4555-8e4e-60e3acefa9b1" providerId="ADAL" clId="{79076A5D-9060-4C24-8D9E-29F850EE5F2B}" dt="2026-05-11T16:17:11.194" v="13948" actId="27636"/>
          <ac:spMkLst>
            <pc:docMk/>
            <pc:sldMk cId="1174239525" sldId="289"/>
            <ac:spMk id="2" creationId="{EE0BA162-F96C-3C3B-E62F-B10650DA3E07}"/>
          </ac:spMkLst>
        </pc:spChg>
        <pc:spChg chg="add del mod">
          <ac:chgData name="Francesco ROSSETTO (ACER)" userId="c6cd9935-312a-4555-8e4e-60e3acefa9b1" providerId="ADAL" clId="{79076A5D-9060-4C24-8D9E-29F850EE5F2B}" dt="2026-05-12T07:29:29.252" v="13992" actId="20577"/>
          <ac:spMkLst>
            <pc:docMk/>
            <pc:sldMk cId="1174239525" sldId="289"/>
            <ac:spMk id="3" creationId="{BFA3A8BB-2B5B-0056-462E-25FA767C9181}"/>
          </ac:spMkLst>
        </pc:spChg>
        <pc:spChg chg="mod">
          <ac:chgData name="Francesco ROSSETTO (ACER)" userId="c6cd9935-312a-4555-8e4e-60e3acefa9b1" providerId="ADAL" clId="{79076A5D-9060-4C24-8D9E-29F850EE5F2B}" dt="2026-05-13T09:58:59.043" v="14123" actId="20577"/>
          <ac:spMkLst>
            <pc:docMk/>
            <pc:sldMk cId="1174239525" sldId="289"/>
            <ac:spMk id="5" creationId="{7EDA59B6-B041-21E5-EFB7-9A243027D819}"/>
          </ac:spMkLst>
        </pc:spChg>
        <pc:spChg chg="add mod">
          <ac:chgData name="Francesco ROSSETTO (ACER)" userId="c6cd9935-312a-4555-8e4e-60e3acefa9b1" providerId="ADAL" clId="{79076A5D-9060-4C24-8D9E-29F850EE5F2B}" dt="2026-05-11T15:48:45.997" v="13044" actId="1076"/>
          <ac:spMkLst>
            <pc:docMk/>
            <pc:sldMk cId="1174239525" sldId="289"/>
            <ac:spMk id="6" creationId="{FC8499CE-0E3F-4AC9-36BA-1F5783AF5EAE}"/>
          </ac:spMkLst>
        </pc:spChg>
        <pc:spChg chg="mod">
          <ac:chgData name="Francesco ROSSETTO (ACER)" userId="c6cd9935-312a-4555-8e4e-60e3acefa9b1" providerId="ADAL" clId="{79076A5D-9060-4C24-8D9E-29F850EE5F2B}" dt="2026-05-11T15:48:59.197" v="13045" actId="404"/>
          <ac:spMkLst>
            <pc:docMk/>
            <pc:sldMk cId="1174239525" sldId="289"/>
            <ac:spMk id="7" creationId="{BB7E2C95-6D2F-F798-8250-2E723CDEE04A}"/>
          </ac:spMkLst>
        </pc:spChg>
        <pc:spChg chg="mod">
          <ac:chgData name="Francesco ROSSETTO (ACER)" userId="c6cd9935-312a-4555-8e4e-60e3acefa9b1" providerId="ADAL" clId="{79076A5D-9060-4C24-8D9E-29F850EE5F2B}" dt="2026-05-11T15:13:31.925" v="10058" actId="21"/>
          <ac:spMkLst>
            <pc:docMk/>
            <pc:sldMk cId="1174239525" sldId="289"/>
            <ac:spMk id="10" creationId="{44959B1F-9634-C991-E241-02C465D3A49B}"/>
          </ac:spMkLst>
        </pc:spChg>
        <pc:picChg chg="mod">
          <ac:chgData name="Francesco ROSSETTO (ACER)" userId="c6cd9935-312a-4555-8e4e-60e3acefa9b1" providerId="ADAL" clId="{79076A5D-9060-4C24-8D9E-29F850EE5F2B}" dt="2026-05-12T13:00:30.230" v="14076" actId="14826"/>
          <ac:picMkLst>
            <pc:docMk/>
            <pc:sldMk cId="1174239525" sldId="289"/>
            <ac:picMk id="8" creationId="{9D72A3CB-C5E1-ED26-1A22-F02207FC87B0}"/>
          </ac:picMkLst>
        </pc:picChg>
        <pc:extLst>
          <p:ext xmlns:p="http://schemas.openxmlformats.org/presentationml/2006/main" uri="{D6D511B9-2390-475A-947B-AFAB55BFBCF1}">
            <pc226:cmChg xmlns:pc226="http://schemas.microsoft.com/office/powerpoint/2022/06/main/command" chg="mod">
              <pc226:chgData name="Francesco ROSSETTO (ACER)" userId="c6cd9935-312a-4555-8e4e-60e3acefa9b1" providerId="ADAL" clId="{79076A5D-9060-4C24-8D9E-29F850EE5F2B}" dt="2026-05-12T14:37:35.579" v="14098" actId="20577"/>
              <pc2:cmMkLst xmlns:pc2="http://schemas.microsoft.com/office/powerpoint/2019/9/main/command">
                <pc:docMk/>
                <pc:sldMk cId="1174239525" sldId="289"/>
                <pc2:cmMk id="{2CBE1A06-B4C9-4950-85BF-4E35CD44B999}"/>
              </pc2:cmMkLst>
            </pc226:cmChg>
            <pc226:cmChg xmlns:pc226="http://schemas.microsoft.com/office/powerpoint/2022/06/main/command" chg="mod">
              <pc226:chgData name="Francesco ROSSETTO (ACER)" userId="c6cd9935-312a-4555-8e4e-60e3acefa9b1" providerId="ADAL" clId="{79076A5D-9060-4C24-8D9E-29F850EE5F2B}" dt="2026-05-12T14:37:35.579" v="14098" actId="20577"/>
              <pc2:cmMkLst xmlns:pc2="http://schemas.microsoft.com/office/powerpoint/2019/9/main/command">
                <pc:docMk/>
                <pc:sldMk cId="1174239525" sldId="289"/>
                <pc2:cmMk id="{7E0DFD1A-7BD0-4C73-94AD-53135ABE1F5D}"/>
              </pc2:cmMkLst>
            </pc226:cmChg>
            <pc226:cmChg xmlns:pc226="http://schemas.microsoft.com/office/powerpoint/2022/06/main/command" chg="mod">
              <pc226:chgData name="Francesco ROSSETTO (ACER)" userId="c6cd9935-312a-4555-8e4e-60e3acefa9b1" providerId="ADAL" clId="{79076A5D-9060-4C24-8D9E-29F850EE5F2B}" dt="2026-05-12T07:29:29.252" v="13992" actId="20577"/>
              <pc2:cmMkLst xmlns:pc2="http://schemas.microsoft.com/office/powerpoint/2019/9/main/command">
                <pc:docMk/>
                <pc:sldMk cId="1174239525" sldId="289"/>
                <pc2:cmMk id="{DC38A849-2C3C-4EF4-B9E3-2D341E3A554A}"/>
              </pc2:cmMkLst>
            </pc226:cmChg>
          </p:ext>
        </pc:extLst>
      </pc:sldChg>
      <pc:sldChg chg="addSp delSp modSp add del mod">
        <pc:chgData name="Francesco ROSSETTO (ACER)" userId="c6cd9935-312a-4555-8e4e-60e3acefa9b1" providerId="ADAL" clId="{79076A5D-9060-4C24-8D9E-29F850EE5F2B}" dt="2026-06-02T13:55:35.070" v="15715" actId="47"/>
        <pc:sldMkLst>
          <pc:docMk/>
          <pc:sldMk cId="3818123420" sldId="292"/>
        </pc:sldMkLst>
      </pc:sldChg>
      <pc:sldMasterChg chg="delSldLayout">
        <pc:chgData name="Francesco ROSSETTO (ACER)" userId="c6cd9935-312a-4555-8e4e-60e3acefa9b1" providerId="ADAL" clId="{79076A5D-9060-4C24-8D9E-29F850EE5F2B}" dt="2026-05-04T14:53:30.312" v="9736" actId="47"/>
        <pc:sldMasterMkLst>
          <pc:docMk/>
          <pc:sldMasterMk cId="1112238884" sldId="2147483681"/>
        </pc:sldMasterMkLst>
      </pc:sldMasterChg>
    </pc:docChg>
  </pc:docChgLst>
  <pc:docChgLst>
    <pc:chgData name="Patrick LUICKX (ACER)" userId="S::patrick.luickx@acer.europa.eu::7df0f2b3-3471-41fa-b4c7-3b5a39b36ec8" providerId="AD" clId="Web-{4844D067-113C-4839-852B-77B2625D5941}"/>
    <pc:docChg chg="mod">
      <pc:chgData name="Patrick LUICKX (ACER)" userId="S::patrick.luickx@acer.europa.eu::7df0f2b3-3471-41fa-b4c7-3b5a39b36ec8" providerId="AD" clId="Web-{4844D067-113C-4839-852B-77B2625D5941}" dt="2026-05-04T13:13:23.618"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2B42A-F003-7844-8052-5E3E1572E6B1}" type="datetimeFigureOut">
              <a:rPr lang="en-SI" smtClean="0"/>
              <a:t>06/02/2026</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0490D-1782-EA44-A3A5-3F8539CC8581}" type="slidenum">
              <a:rPr lang="en-SI" smtClean="0"/>
              <a:t>‹#›</a:t>
            </a:fld>
            <a:endParaRPr lang="en-SI"/>
          </a:p>
        </p:txBody>
      </p:sp>
    </p:spTree>
    <p:extLst>
      <p:ext uri="{BB962C8B-B14F-4D97-AF65-F5344CB8AC3E}">
        <p14:creationId xmlns:p14="http://schemas.microsoft.com/office/powerpoint/2010/main" val="136911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20490D-1782-EA44-A3A5-3F8539CC8581}" type="slidenum">
              <a:rPr lang="en-SI" smtClean="0"/>
              <a:t>1</a:t>
            </a:fld>
            <a:endParaRPr lang="en-SI"/>
          </a:p>
        </p:txBody>
      </p:sp>
    </p:spTree>
    <p:extLst>
      <p:ext uri="{BB962C8B-B14F-4D97-AF65-F5344CB8AC3E}">
        <p14:creationId xmlns:p14="http://schemas.microsoft.com/office/powerpoint/2010/main" val="23889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20490D-1782-EA44-A3A5-3F8539CC8581}" type="slidenum">
              <a:rPr lang="en-SI" smtClean="0"/>
              <a:t>3</a:t>
            </a:fld>
            <a:endParaRPr lang="en-SI"/>
          </a:p>
        </p:txBody>
      </p:sp>
    </p:spTree>
    <p:extLst>
      <p:ext uri="{BB962C8B-B14F-4D97-AF65-F5344CB8AC3E}">
        <p14:creationId xmlns:p14="http://schemas.microsoft.com/office/powerpoint/2010/main" val="168113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20490D-1782-EA44-A3A5-3F8539CC8581}" type="slidenum">
              <a:rPr lang="en-SI" smtClean="0"/>
              <a:t>4</a:t>
            </a:fld>
            <a:endParaRPr lang="en-SI"/>
          </a:p>
        </p:txBody>
      </p:sp>
    </p:spTree>
    <p:extLst>
      <p:ext uri="{BB962C8B-B14F-4D97-AF65-F5344CB8AC3E}">
        <p14:creationId xmlns:p14="http://schemas.microsoft.com/office/powerpoint/2010/main" val="396674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20490D-1782-EA44-A3A5-3F8539CC8581}" type="slidenum">
              <a:rPr lang="en-SI" smtClean="0"/>
              <a:t>5</a:t>
            </a:fld>
            <a:endParaRPr lang="en-SI"/>
          </a:p>
        </p:txBody>
      </p:sp>
    </p:spTree>
    <p:extLst>
      <p:ext uri="{BB962C8B-B14F-4D97-AF65-F5344CB8AC3E}">
        <p14:creationId xmlns:p14="http://schemas.microsoft.com/office/powerpoint/2010/main" val="343684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20490D-1782-EA44-A3A5-3F8539CC8581}" type="slidenum">
              <a:rPr lang="en-SI" smtClean="0"/>
              <a:t>6</a:t>
            </a:fld>
            <a:endParaRPr lang="en-SI"/>
          </a:p>
        </p:txBody>
      </p:sp>
    </p:spTree>
    <p:extLst>
      <p:ext uri="{BB962C8B-B14F-4D97-AF65-F5344CB8AC3E}">
        <p14:creationId xmlns:p14="http://schemas.microsoft.com/office/powerpoint/2010/main" val="476908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s://www.acer.europa.eu/"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info@acer.europa.eu" TargetMode="External"/><Relationship Id="rId5" Type="http://schemas.openxmlformats.org/officeDocument/2006/relationships/image" Target="../media/image9.png"/><Relationship Id="rId10" Type="http://schemas.openxmlformats.org/officeDocument/2006/relationships/hyperlink" Target="https://si.linkedin.com/company/eu-acer" TargetMode="External"/><Relationship Id="rId4" Type="http://schemas.openxmlformats.org/officeDocument/2006/relationships/image" Target="../media/image8.png"/><Relationship Id="rId9" Type="http://schemas.openxmlformats.org/officeDocument/2006/relationships/hyperlink" Target="https://twitter.com/EU_ACER" TargetMode="Externa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a:t>Title of the presentation background image</a:t>
            </a:r>
            <a:endParaRPr lang="en-US"/>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p:nvPicPr>
        <p:blipFill>
          <a:blip r:embed="rId2"/>
          <a:stretch>
            <a:fillRect/>
          </a:stretch>
        </p:blipFill>
        <p:spPr>
          <a:xfrm>
            <a:off x="0" y="177106"/>
            <a:ext cx="4411916" cy="2160000"/>
          </a:xfrm>
          <a:prstGeom prst="rect">
            <a:avLst/>
          </a:prstGeom>
        </p:spPr>
      </p:pic>
      <p:sp>
        <p:nvSpPr>
          <p:cNvPr id="8" name="Rectangle 7">
            <a:extLst>
              <a:ext uri="{FF2B5EF4-FFF2-40B4-BE49-F238E27FC236}">
                <a16:creationId xmlns:a16="http://schemas.microsoft.com/office/drawing/2014/main" id="{0672E73E-3525-BB44-983C-F70D53BE1A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9" name="Straight Connector 8">
            <a:extLst>
              <a:ext uri="{FF2B5EF4-FFF2-40B4-BE49-F238E27FC236}">
                <a16:creationId xmlns:a16="http://schemas.microsoft.com/office/drawing/2014/main" id="{AA045888-6C49-FA42-9E30-31F472686958}"/>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1A3E8283-122A-EE4D-BF9E-A31130558568}"/>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5067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0" y="1057274"/>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2" name="Title 1"/>
          <p:cNvSpPr>
            <a:spLocks noGrp="1"/>
          </p:cNvSpPr>
          <p:nvPr>
            <p:ph type="title" hasCustomPrompt="1"/>
          </p:nvPr>
        </p:nvSpPr>
        <p:spPr>
          <a:xfrm>
            <a:off x="696000" y="1057273"/>
            <a:ext cx="10800000" cy="3094314"/>
          </a:xfrm>
        </p:spPr>
        <p:txBody>
          <a:bodyPr anchor="ctr">
            <a:normAutofit/>
          </a:bodyPr>
          <a:lstStyle>
            <a:lvl1pPr algn="l">
              <a:defRPr sz="6000">
                <a:solidFill>
                  <a:schemeClr val="bg1"/>
                </a:solidFill>
              </a:defRPr>
            </a:lvl1pPr>
          </a:lstStyle>
          <a:p>
            <a:r>
              <a:rPr lang="en-GB"/>
              <a:t>Section title</a:t>
            </a:r>
            <a:endParaRPr lang="en-US"/>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6E8835-A464-844A-9F9C-F68DF4DB45A8}"/>
              </a:ext>
            </a:extLst>
          </p:cNvPr>
          <p:cNvSpPr/>
          <p:nvPr userDrawn="1"/>
        </p:nvSpPr>
        <p:spPr>
          <a:xfrm>
            <a:off x="0" y="1057274"/>
            <a:ext cx="12192000" cy="5224724"/>
          </a:xfrm>
          <a:prstGeom prst="rect">
            <a:avLst/>
          </a:prstGeom>
          <a:solidFill>
            <a:srgbClr val="96C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0" name="Straight Connector 9">
            <a:extLst>
              <a:ext uri="{FF2B5EF4-FFF2-40B4-BE49-F238E27FC236}">
                <a16:creationId xmlns:a16="http://schemas.microsoft.com/office/drawing/2014/main" id="{B2149027-1E91-A641-9F78-DEE96BEF964E}"/>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07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1/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idx="1"/>
          </p:nvPr>
        </p:nvSpPr>
        <p:spPr/>
        <p:txBody>
          <a:bodyPr>
            <a:normAutofit/>
          </a:bodyPr>
          <a:lstStyle>
            <a:lvl1pPr marL="285750" indent="-285750">
              <a:lnSpc>
                <a:spcPct val="120000"/>
              </a:lnSpc>
              <a:buClr>
                <a:srgbClr val="3678BD"/>
              </a:buClr>
              <a:buFont typeface="Arial" panose="020B0604020202020204" pitchFamily="34" charset="0"/>
              <a:buChar char="•"/>
              <a:defRPr sz="1800"/>
            </a:lvl1pPr>
            <a:lvl2pPr marL="742950" indent="-285750">
              <a:buFont typeface="Arial" panose="020B0604020202020204" pitchFamily="34" charset="0"/>
              <a:buChar char="•"/>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360701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Content 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p:nvPr>
        </p:nvSpPr>
        <p:spPr>
          <a:xfrm>
            <a:off x="704850" y="1377949"/>
            <a:ext cx="5181600" cy="4498975"/>
          </a:xfrm>
        </p:spPr>
        <p:txBody>
          <a:bodyPr>
            <a:normAutofit/>
          </a:bodyPr>
          <a:lstStyle>
            <a:lvl1pPr marL="0" indent="0">
              <a:lnSpc>
                <a:spcPct val="120000"/>
              </a:lnSpc>
              <a:buFont typeface="Arial" panose="020B0604020202020204" pitchFamily="34" charset="0"/>
              <a:buNone/>
              <a:defRPr sz="18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4" name="Content Placeholder 3"/>
          <p:cNvSpPr>
            <a:spLocks noGrp="1"/>
          </p:cNvSpPr>
          <p:nvPr>
            <p:ph sz="half" idx="2"/>
          </p:nvPr>
        </p:nvSpPr>
        <p:spPr>
          <a:xfrm>
            <a:off x="6238875" y="1377950"/>
            <a:ext cx="5181600" cy="4508500"/>
          </a:xfrm>
        </p:spPr>
        <p:txBody>
          <a:bodyPr>
            <a:normAutofit/>
          </a:bodyPr>
          <a:lstStyle>
            <a:lvl1pPr marL="0" indent="0">
              <a:lnSpc>
                <a:spcPct val="120000"/>
              </a:lnSpc>
              <a:buFont typeface="Arial" panose="020B0604020202020204" pitchFamily="34" charset="0"/>
              <a:buNone/>
              <a:defRPr sz="1800"/>
            </a:lvl1pPr>
            <a:lvl2pPr marL="457200" indent="0">
              <a:buFont typeface="Arial" panose="020B0604020202020204" pitchFamily="34" charset="0"/>
              <a:buNone/>
              <a:defRPr sz="2000"/>
            </a:lvl2pPr>
            <a:lvl3pPr marL="914400" indent="0">
              <a:buFont typeface="Arial" panose="020B0604020202020204" pitchFamily="34" charset="0"/>
              <a:buNone/>
              <a:defRPr sz="2000"/>
            </a:lvl3pPr>
            <a:lvl4pPr marL="1371600" indent="0">
              <a:buFont typeface="Arial" panose="020B0604020202020204" pitchFamily="34" charset="0"/>
              <a:buNone/>
              <a:defRPr sz="2000"/>
            </a:lvl4pPr>
            <a:lvl5pPr marL="1828800" indent="0">
              <a:buFont typeface="Arial" panose="020B0604020202020204" pitchFamily="34" charset="0"/>
              <a:buNone/>
              <a:defRPr sz="2000"/>
            </a:lvl5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Tree>
    <p:extLst>
      <p:ext uri="{BB962C8B-B14F-4D97-AF65-F5344CB8AC3E}">
        <p14:creationId xmlns:p14="http://schemas.microsoft.com/office/powerpoint/2010/main" val="4078740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p:nvPr>
        </p:nvSpPr>
        <p:spPr>
          <a:xfrm>
            <a:off x="704850"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5"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3992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hasCustomPrompt="1"/>
          </p:nvPr>
        </p:nvSpPr>
        <p:spPr>
          <a:xfrm>
            <a:off x="704850" y="1377949"/>
            <a:ext cx="3305175" cy="4498975"/>
          </a:xfrm>
        </p:spPr>
        <p:txBody>
          <a:bodyPr>
            <a:normAutofit/>
          </a:bodyPr>
          <a:lstStyle>
            <a:lvl1pPr marL="285750" indent="-285750">
              <a:lnSpc>
                <a:spcPct val="120000"/>
              </a:lnSpc>
              <a:buFont typeface="Arial" panose="020B0604020202020204" pitchFamily="34" charset="0"/>
              <a:buChar char="•"/>
              <a:defRPr sz="1300">
                <a:solidFill>
                  <a:schemeClr val="tx1"/>
                </a:solidFill>
              </a:defRPr>
            </a:lvl1pPr>
            <a:lvl2pPr marL="742950" indent="-285750">
              <a:buFont typeface="Arial" panose="020B0604020202020204" pitchFamily="34" charset="0"/>
              <a:buChar char="•"/>
              <a:defRPr sz="13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Bullet list 1</a:t>
            </a:r>
          </a:p>
          <a:p>
            <a:pPr lvl="0"/>
            <a:r>
              <a:rPr lang="en-GB"/>
              <a:t>Bullet list 2</a:t>
            </a:r>
          </a:p>
          <a:p>
            <a:pPr lvl="0"/>
            <a:r>
              <a:rPr lang="en-GB"/>
              <a:t>Bullet list 3</a:t>
            </a:r>
          </a:p>
          <a:p>
            <a:pPr lvl="1"/>
            <a:r>
              <a:rPr lang="en-GB"/>
              <a:t>Level 2 Bullet list 1</a:t>
            </a:r>
          </a:p>
          <a:p>
            <a:pPr lvl="1"/>
            <a:r>
              <a:rPr lang="en-GB"/>
              <a:t>Level 2 Bullet list 2</a:t>
            </a:r>
          </a:p>
          <a:p>
            <a:pPr lvl="1"/>
            <a:r>
              <a:rPr lang="en-GB"/>
              <a:t>Level 2 Bullet list 3</a:t>
            </a:r>
          </a:p>
          <a:p>
            <a:pPr lvl="0"/>
            <a:r>
              <a:rPr lang="en-GB"/>
              <a:t>Bullet list 4</a:t>
            </a:r>
          </a:p>
          <a:p>
            <a:pPr lvl="1"/>
            <a:r>
              <a:rPr lang="en-GB"/>
              <a:t>Level 2 Bullet list 4</a:t>
            </a:r>
          </a:p>
          <a:p>
            <a:pPr lvl="1"/>
            <a:r>
              <a:rPr lang="en-GB"/>
              <a:t>Level 2 Bullet list 5</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7028588"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676547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a:t>Thank you.</a:t>
            </a:r>
            <a:br>
              <a:rPr lang="en-GB"/>
            </a:br>
            <a:r>
              <a:rPr lang="en-GB"/>
              <a:t>Any questions?</a:t>
            </a:r>
            <a:endParaRPr lang="en-US"/>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2"/>
          <a:stretch>
            <a:fillRect/>
          </a:stretch>
        </p:blipFill>
        <p:spPr>
          <a:xfrm>
            <a:off x="0" y="4698000"/>
            <a:ext cx="4411916" cy="2160000"/>
          </a:xfrm>
          <a:prstGeom prst="rect">
            <a:avLst/>
          </a:prstGeom>
        </p:spPr>
      </p:pic>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C4F1F8D-6A04-F7BD-FB1E-02CD5F52A6E0}"/>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a:latin typeface="Arial" panose="020B0604020202020204" pitchFamily="34" charset="0"/>
                <a:ea typeface="Inter" panose="020B0502030000000004" pitchFamily="34" charset="0"/>
                <a:cs typeface="Arial" panose="020B0604020202020204" pitchFamily="34" charset="0"/>
              </a:rPr>
              <a:t>@</a:t>
            </a:r>
            <a:r>
              <a:rPr lang="en-GB" sz="1300" spc="0" err="1">
                <a:latin typeface="Arial" panose="020B0604020202020204" pitchFamily="34" charset="0"/>
                <a:ea typeface="Inter" panose="020B0502030000000004" pitchFamily="34" charset="0"/>
                <a:cs typeface="Arial" panose="020B0604020202020204" pitchFamily="34" charset="0"/>
              </a:rPr>
              <a:t>eu_acer</a:t>
            </a:r>
            <a:endParaRPr lang="en-GB" sz="1300" spc="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a:latin typeface="Arial" panose="020B0604020202020204" pitchFamily="34" charset="0"/>
                <a:ea typeface="Inter" panose="020B0502030000000004" pitchFamily="34" charset="0"/>
                <a:cs typeface="Arial" panose="020B0604020202020204" pitchFamily="34" charset="0"/>
              </a:rPr>
              <a:t>linkedin.com/company/</a:t>
            </a:r>
            <a:r>
              <a:rPr lang="sl-SI" sz="1300" spc="0">
                <a:latin typeface="Arial" panose="020B0604020202020204" pitchFamily="34" charset="0"/>
                <a:ea typeface="Inter" panose="020B0502030000000004" pitchFamily="34" charset="0"/>
                <a:cs typeface="Arial" panose="020B0604020202020204" pitchFamily="34" charset="0"/>
              </a:rPr>
              <a:t>eu</a:t>
            </a:r>
            <a:r>
              <a:rPr lang="en-GB" sz="1300" spc="0">
                <a:latin typeface="Arial" panose="020B0604020202020204" pitchFamily="34" charset="0"/>
                <a:ea typeface="Inter" panose="020B0502030000000004" pitchFamily="34" charset="0"/>
                <a:cs typeface="Arial" panose="020B0604020202020204" pitchFamily="34" charset="0"/>
              </a:rPr>
              <a:t>-</a:t>
            </a:r>
            <a:r>
              <a:rPr lang="sl-SI" sz="1300" spc="0">
                <a:latin typeface="Arial" panose="020B0604020202020204" pitchFamily="34" charset="0"/>
                <a:ea typeface="Inter" panose="020B0502030000000004" pitchFamily="34" charset="0"/>
                <a:cs typeface="Arial" panose="020B0604020202020204" pitchFamily="34" charset="0"/>
              </a:rPr>
              <a:t>acer</a:t>
            </a:r>
            <a:endParaRPr lang="en-GB" sz="1300" spc="0">
              <a:latin typeface="Arial" panose="020B0604020202020204" pitchFamily="34" charset="0"/>
              <a:ea typeface="Inter" panose="020B050203000000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B1C5CD0-60DE-4903-A668-5BDD545C7A18}"/>
              </a:ext>
            </a:extLst>
          </p:cNvPr>
          <p:cNvGrpSpPr/>
          <p:nvPr userDrawn="1"/>
        </p:nvGrpSpPr>
        <p:grpSpPr>
          <a:xfrm>
            <a:off x="5993437" y="5800726"/>
            <a:ext cx="2563387" cy="529025"/>
            <a:chOff x="6806479" y="5800726"/>
            <a:chExt cx="2563387" cy="529025"/>
          </a:xfrm>
        </p:grpSpPr>
        <p:sp>
          <p:nvSpPr>
            <p:cNvPr id="11" name="Title 1">
              <a:extLst>
                <a:ext uri="{FF2B5EF4-FFF2-40B4-BE49-F238E27FC236}">
                  <a16:creationId xmlns:a16="http://schemas.microsoft.com/office/drawing/2014/main" id="{AB1F54ED-67EF-C16A-BE17-DB8FC07C4E5B}"/>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a:latin typeface="Arial" panose="020B0604020202020204" pitchFamily="34" charset="0"/>
                  <a:ea typeface="Inter" panose="020B0502030000000004" pitchFamily="34" charset="0"/>
                  <a:cs typeface="Arial" panose="020B0604020202020204" pitchFamily="34" charset="0"/>
                </a:rPr>
                <a:t>acer.europa.eu</a:t>
              </a:r>
              <a:endParaRPr lang="en-SI" sz="1300" spc="0">
                <a:latin typeface="Arial" panose="020B0604020202020204" pitchFamily="34" charset="0"/>
                <a:ea typeface="Inter" panose="020B05020300000000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816656-D67F-45E6-4ED8-BB5CA6701B34}"/>
                </a:ext>
              </a:extLst>
            </p:cNvPr>
            <p:cNvPicPr>
              <a:picLocks noChangeAspect="1"/>
            </p:cNvPicPr>
            <p:nvPr userDrawn="1"/>
          </p:nvPicPr>
          <p:blipFill>
            <a:blip r:embed="rId3"/>
            <a:stretch>
              <a:fillRect/>
            </a:stretch>
          </p:blipFill>
          <p:spPr>
            <a:xfrm>
              <a:off x="6808398" y="5925525"/>
              <a:ext cx="180000" cy="180000"/>
            </a:xfrm>
            <a:prstGeom prst="rect">
              <a:avLst/>
            </a:prstGeom>
          </p:spPr>
        </p:pic>
        <p:pic>
          <p:nvPicPr>
            <p:cNvPr id="13" name="Picture 12">
              <a:extLst>
                <a:ext uri="{FF2B5EF4-FFF2-40B4-BE49-F238E27FC236}">
                  <a16:creationId xmlns:a16="http://schemas.microsoft.com/office/drawing/2014/main" id="{BD1B88CA-E5E0-282A-8F07-9F75DEAC527D}"/>
                </a:ext>
              </a:extLst>
            </p:cNvPr>
            <p:cNvPicPr>
              <a:picLocks noChangeAspect="1"/>
            </p:cNvPicPr>
            <p:nvPr userDrawn="1"/>
          </p:nvPicPr>
          <p:blipFill>
            <a:blip r:embed="rId4"/>
            <a:stretch>
              <a:fillRect/>
            </a:stretch>
          </p:blipFill>
          <p:spPr>
            <a:xfrm>
              <a:off x="6806479" y="6149751"/>
              <a:ext cx="180000" cy="180000"/>
            </a:xfrm>
            <a:prstGeom prst="rect">
              <a:avLst/>
            </a:prstGeom>
          </p:spPr>
        </p:pic>
      </p:grpSp>
      <p:pic>
        <p:nvPicPr>
          <p:cNvPr id="16" name="Picture 15" descr="A blue x on a black background&#10;&#10;Description automatically generated">
            <a:extLst>
              <a:ext uri="{FF2B5EF4-FFF2-40B4-BE49-F238E27FC236}">
                <a16:creationId xmlns:a16="http://schemas.microsoft.com/office/drawing/2014/main" id="{77273225-559F-A4F8-318A-C3FC452C2928}"/>
              </a:ext>
            </a:extLst>
          </p:cNvPr>
          <p:cNvPicPr>
            <a:picLocks noChangeAspect="1"/>
          </p:cNvPicPr>
          <p:nvPr userDrawn="1"/>
        </p:nvPicPr>
        <p:blipFill>
          <a:blip r:embed="rId5"/>
          <a:stretch>
            <a:fillRect/>
          </a:stretch>
        </p:blipFill>
        <p:spPr>
          <a:xfrm>
            <a:off x="8781798" y="5932671"/>
            <a:ext cx="155038" cy="158526"/>
          </a:xfrm>
          <a:prstGeom prst="rect">
            <a:avLst/>
          </a:prstGeom>
        </p:spPr>
      </p:pic>
      <p:sp>
        <p:nvSpPr>
          <p:cNvPr id="18" name="Rectangle 17">
            <a:hlinkClick r:id="rId6"/>
            <a:extLst>
              <a:ext uri="{FF2B5EF4-FFF2-40B4-BE49-F238E27FC236}">
                <a16:creationId xmlns:a16="http://schemas.microsoft.com/office/drawing/2014/main" id="{828AE29B-B177-153A-29B9-33BF40CB0789}"/>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7"/>
            <a:extLst>
              <a:ext uri="{FF2B5EF4-FFF2-40B4-BE49-F238E27FC236}">
                <a16:creationId xmlns:a16="http://schemas.microsoft.com/office/drawing/2014/main" id="{19F1626E-8FCA-4B04-ABBA-5FFDEF995347}"/>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0F80A4FF-6690-55FF-FD64-A1AA0FF817AC}"/>
              </a:ext>
            </a:extLst>
          </p:cNvPr>
          <p:cNvPicPr>
            <a:picLocks noChangeAspect="1"/>
          </p:cNvPicPr>
          <p:nvPr userDrawn="1"/>
        </p:nvPicPr>
        <p:blipFill rotWithShape="1">
          <a:blip r:embed="rId8"/>
          <a:srcRect r="12743"/>
          <a:stretch/>
        </p:blipFill>
        <p:spPr>
          <a:xfrm>
            <a:off x="8781798" y="6144981"/>
            <a:ext cx="181555" cy="175836"/>
          </a:xfrm>
          <a:prstGeom prst="rect">
            <a:avLst/>
          </a:prstGeom>
        </p:spPr>
      </p:pic>
      <p:sp>
        <p:nvSpPr>
          <p:cNvPr id="22" name="Rectangle 21">
            <a:hlinkClick r:id="rId9"/>
            <a:extLst>
              <a:ext uri="{FF2B5EF4-FFF2-40B4-BE49-F238E27FC236}">
                <a16:creationId xmlns:a16="http://schemas.microsoft.com/office/drawing/2014/main" id="{2812435B-E248-E899-B2DF-788C86333D62}"/>
              </a:ext>
            </a:extLst>
          </p:cNvPr>
          <p:cNvSpPr/>
          <p:nvPr userDrawn="1"/>
        </p:nvSpPr>
        <p:spPr>
          <a:xfrm>
            <a:off x="8781798" y="5930057"/>
            <a:ext cx="106070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10"/>
            <a:extLst>
              <a:ext uri="{FF2B5EF4-FFF2-40B4-BE49-F238E27FC236}">
                <a16:creationId xmlns:a16="http://schemas.microsoft.com/office/drawing/2014/main" id="{F41C04BB-ADE7-5B91-5B50-E540BB16B5B7}"/>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435303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a:t>Title of the presentation</a:t>
            </a:r>
            <a:endParaRPr lang="en-US"/>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285514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userDrawn="1"/>
        </p:nvSpPr>
        <p:spPr>
          <a:xfrm>
            <a:off x="0" y="0"/>
            <a:ext cx="12192000" cy="6858000"/>
          </a:xfrm>
          <a:prstGeom prst="rect">
            <a:avLst/>
          </a:prstGeom>
          <a:solidFill>
            <a:srgbClr val="367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a:t>
            </a:r>
            <a:endParaRPr lang="en-US"/>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Tree>
    <p:extLst>
      <p:ext uri="{BB962C8B-B14F-4D97-AF65-F5344CB8AC3E}">
        <p14:creationId xmlns:p14="http://schemas.microsoft.com/office/powerpoint/2010/main" val="232421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a:t>Title of the presentation</a:t>
            </a: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Tree>
    <p:extLst>
      <p:ext uri="{BB962C8B-B14F-4D97-AF65-F5344CB8AC3E}">
        <p14:creationId xmlns:p14="http://schemas.microsoft.com/office/powerpoint/2010/main" val="3230630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a:t>
            </a:r>
            <a:endParaRPr lang="en-US"/>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Tree>
    <p:extLst>
      <p:ext uri="{BB962C8B-B14F-4D97-AF65-F5344CB8AC3E}">
        <p14:creationId xmlns:p14="http://schemas.microsoft.com/office/powerpoint/2010/main" val="301189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 background image</a:t>
            </a:r>
            <a:endParaRPr lang="en-US"/>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
        <p:nvSpPr>
          <p:cNvPr id="7" name="Rectangle 6">
            <a:extLst>
              <a:ext uri="{FF2B5EF4-FFF2-40B4-BE49-F238E27FC236}">
                <a16:creationId xmlns:a16="http://schemas.microsoft.com/office/drawing/2014/main" id="{C15928C1-AE23-4C47-B754-890FE727450B}"/>
              </a:ext>
            </a:extLst>
          </p:cNvPr>
          <p:cNvSpPr/>
          <p:nvPr userDrawn="1"/>
        </p:nvSpPr>
        <p:spPr>
          <a:xfrm>
            <a:off x="0" y="0"/>
            <a:ext cx="12192000" cy="6858000"/>
          </a:xfrm>
          <a:prstGeom prst="rect">
            <a:avLst/>
          </a:prstGeom>
          <a:solidFill>
            <a:srgbClr val="3678BD"/>
          </a:solidFill>
          <a:ln>
            <a:solidFill>
              <a:srgbClr val="36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8" name="Picture 7">
            <a:extLst>
              <a:ext uri="{FF2B5EF4-FFF2-40B4-BE49-F238E27FC236}">
                <a16:creationId xmlns:a16="http://schemas.microsoft.com/office/drawing/2014/main" id="{5738795F-832F-7A41-BFE2-2AA1C1E129B9}"/>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79C0C623-2D29-9141-8B28-8E51290D708C}"/>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614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a:t>
            </a:r>
            <a:endParaRPr lang="en-US"/>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Tree>
    <p:extLst>
      <p:ext uri="{BB962C8B-B14F-4D97-AF65-F5344CB8AC3E}">
        <p14:creationId xmlns:p14="http://schemas.microsoft.com/office/powerpoint/2010/main" val="2585238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a:t>
            </a:r>
            <a:endParaRPr lang="en-US"/>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spTree>
    <p:extLst>
      <p:ext uri="{BB962C8B-B14F-4D97-AF65-F5344CB8AC3E}">
        <p14:creationId xmlns:p14="http://schemas.microsoft.com/office/powerpoint/2010/main" val="2761375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a:t>Agenda</a:t>
            </a:r>
            <a:endParaRPr lang="en-US"/>
          </a:p>
        </p:txBody>
      </p:sp>
      <p:sp>
        <p:nvSpPr>
          <p:cNvPr id="5" name="Rectangle 4">
            <a:extLst>
              <a:ext uri="{FF2B5EF4-FFF2-40B4-BE49-F238E27FC236}">
                <a16:creationId xmlns:a16="http://schemas.microsoft.com/office/drawing/2014/main" id="{79943D43-28BC-8C40-90F1-1912F94F2F9A}"/>
              </a:ext>
            </a:extLst>
          </p:cNvPr>
          <p:cNvSpPr/>
          <p:nvPr userDrawn="1"/>
        </p:nvSpPr>
        <p:spPr>
          <a:xfrm>
            <a:off x="0" y="6281998"/>
            <a:ext cx="12192000" cy="576002"/>
          </a:xfrm>
          <a:prstGeom prst="rect">
            <a:avLst/>
          </a:prstGeom>
          <a:solidFill>
            <a:srgbClr val="367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E16D21-2873-7F4D-BC1C-4DCC7B7156B8}" type="slidenum">
              <a:rPr lang="en-SI" smtClean="0"/>
              <a:pPr/>
              <a:t>‹#›</a:t>
            </a:fld>
            <a:endParaRPr lang="en-SI"/>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511374"/>
            <a:ext cx="8734362" cy="4351338"/>
          </a:xfrm>
        </p:spPr>
        <p:txBody>
          <a:bodyPr/>
          <a:lstStyle>
            <a:lvl1pPr marL="342900" indent="-342900">
              <a:buClr>
                <a:srgbClr val="3678BD"/>
              </a:buClr>
              <a:buFont typeface="Wingdings" pitchFamily="2" charset="2"/>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a:t>Agenda item number one</a:t>
            </a:r>
          </a:p>
          <a:p>
            <a:pPr lvl="0"/>
            <a:r>
              <a:rPr lang="en-GB"/>
              <a:t>Agenda item number two</a:t>
            </a:r>
          </a:p>
          <a:p>
            <a:pPr lvl="0"/>
            <a:r>
              <a:rPr lang="en-GB"/>
              <a:t>Agenda item number three</a:t>
            </a:r>
          </a:p>
        </p:txBody>
      </p:sp>
    </p:spTree>
    <p:extLst>
      <p:ext uri="{BB962C8B-B14F-4D97-AF65-F5344CB8AC3E}">
        <p14:creationId xmlns:p14="http://schemas.microsoft.com/office/powerpoint/2010/main" val="4289033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p:nvPr>
        </p:nvSpPr>
        <p:spPr>
          <a:xfrm>
            <a:off x="704850"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Content Placeholder 2">
            <a:extLst>
              <a:ext uri="{FF2B5EF4-FFF2-40B4-BE49-F238E27FC236}">
                <a16:creationId xmlns:a16="http://schemas.microsoft.com/office/drawing/2014/main" id="{82498FB5-8216-1548-B0EF-EBF44C50486A}"/>
              </a:ext>
            </a:extLst>
          </p:cNvPr>
          <p:cNvSpPr>
            <a:spLocks noGrp="1"/>
          </p:cNvSpPr>
          <p:nvPr>
            <p:ph sz="half" idx="13"/>
          </p:nvPr>
        </p:nvSpPr>
        <p:spPr>
          <a:xfrm>
            <a:off x="8190825"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3305175"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3620931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3/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hasCustomPrompt="1"/>
          </p:nvPr>
        </p:nvSpPr>
        <p:spPr>
          <a:xfrm>
            <a:off x="704850" y="1377949"/>
            <a:ext cx="3305175" cy="4498975"/>
          </a:xfrm>
        </p:spPr>
        <p:txBody>
          <a:bodyPr>
            <a:normAutofit/>
          </a:bodyPr>
          <a:lstStyle>
            <a:lvl1pPr marL="285750" indent="-285750">
              <a:lnSpc>
                <a:spcPct val="120000"/>
              </a:lnSpc>
              <a:buFont typeface="Arial" panose="020B0604020202020204" pitchFamily="34" charset="0"/>
              <a:buChar char="•"/>
              <a:defRPr sz="1300">
                <a:solidFill>
                  <a:schemeClr val="tx1"/>
                </a:solidFill>
              </a:defRPr>
            </a:lvl1pPr>
            <a:lvl2pPr marL="742950" indent="-285750">
              <a:buFont typeface="Arial" panose="020B0604020202020204" pitchFamily="34" charset="0"/>
              <a:buChar char="•"/>
              <a:defRPr sz="13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Bullet list 1</a:t>
            </a:r>
          </a:p>
          <a:p>
            <a:pPr lvl="0"/>
            <a:r>
              <a:rPr lang="en-GB"/>
              <a:t>Bullet list 2</a:t>
            </a:r>
          </a:p>
          <a:p>
            <a:pPr lvl="0"/>
            <a:r>
              <a:rPr lang="en-GB"/>
              <a:t>Bullet list 3</a:t>
            </a:r>
          </a:p>
          <a:p>
            <a:pPr lvl="1"/>
            <a:r>
              <a:rPr lang="en-GB"/>
              <a:t>Level 2 Bullet list 1</a:t>
            </a:r>
          </a:p>
          <a:p>
            <a:pPr lvl="1"/>
            <a:r>
              <a:rPr lang="en-GB"/>
              <a:t>Level 2 Bullet list 2</a:t>
            </a:r>
          </a:p>
          <a:p>
            <a:pPr lvl="1"/>
            <a:r>
              <a:rPr lang="en-GB"/>
              <a:t>Level 2 Bullet list 3</a:t>
            </a:r>
          </a:p>
          <a:p>
            <a:pPr lvl="0"/>
            <a:r>
              <a:rPr lang="en-GB"/>
              <a:t>Bullet list 4</a:t>
            </a:r>
          </a:p>
          <a:p>
            <a:pPr lvl="1"/>
            <a:r>
              <a:rPr lang="en-GB"/>
              <a:t>Level 2 Bullet list 4</a:t>
            </a:r>
          </a:p>
          <a:p>
            <a:pPr lvl="1"/>
            <a:r>
              <a:rPr lang="en-GB"/>
              <a:t>Level 2 Bullet list 5</a:t>
            </a:r>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8" name="Content Placeholder 2">
            <a:extLst>
              <a:ext uri="{FF2B5EF4-FFF2-40B4-BE49-F238E27FC236}">
                <a16:creationId xmlns:a16="http://schemas.microsoft.com/office/drawing/2014/main" id="{2AA53F0A-0D78-F94E-BF9C-8ACC2184155F}"/>
              </a:ext>
            </a:extLst>
          </p:cNvPr>
          <p:cNvSpPr>
            <a:spLocks noGrp="1"/>
          </p:cNvSpPr>
          <p:nvPr>
            <p:ph sz="half" idx="14"/>
          </p:nvPr>
        </p:nvSpPr>
        <p:spPr>
          <a:xfrm>
            <a:off x="4443412" y="1377949"/>
            <a:ext cx="7028588" cy="4498975"/>
          </a:xfrm>
        </p:spPr>
        <p:txBody>
          <a:bodyPr>
            <a:normAutofit/>
          </a:bodyPr>
          <a:lstStyle>
            <a:lvl1pPr marL="0" indent="0">
              <a:lnSpc>
                <a:spcPct val="120000"/>
              </a:lnSpc>
              <a:buFont typeface="Arial" panose="020B0604020202020204" pitchFamily="34" charset="0"/>
              <a:buNone/>
              <a:defRPr sz="1600">
                <a:solidFill>
                  <a:schemeClr val="tx1"/>
                </a:solidFill>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371600" indent="0">
              <a:buFont typeface="Arial" panose="020B0604020202020204" pitchFamily="34" charset="0"/>
              <a:buNone/>
              <a:defRPr sz="2000">
                <a:solidFill>
                  <a:schemeClr val="tx1"/>
                </a:solidFill>
              </a:defRPr>
            </a:lvl4pPr>
            <a:lvl5pPr marL="1828800" indent="0">
              <a:buFont typeface="Arial" panose="020B0604020202020204" pitchFamily="34" charset="0"/>
              <a:buNone/>
              <a:defRPr sz="2000">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836961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a:t>Title of the presentation background image</a:t>
            </a:r>
            <a:endParaRPr lang="en-US"/>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pic>
        <p:nvPicPr>
          <p:cNvPr id="7" name="Picture 6">
            <a:extLst>
              <a:ext uri="{FF2B5EF4-FFF2-40B4-BE49-F238E27FC236}">
                <a16:creationId xmlns:a16="http://schemas.microsoft.com/office/drawing/2014/main" id="{625245AF-6641-7A4E-B23C-A79A6745B240}"/>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4D4D13F-CFA2-0543-9CCE-43109CFF0D08}"/>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1" name="Straight Connector 10">
            <a:extLst>
              <a:ext uri="{FF2B5EF4-FFF2-40B4-BE49-F238E27FC236}">
                <a16:creationId xmlns:a16="http://schemas.microsoft.com/office/drawing/2014/main" id="{8EEF1F50-700F-AD4F-8758-1949A3E3D040}"/>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332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 background image</a:t>
            </a:r>
            <a:endParaRPr lang="en-US"/>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pic>
        <p:nvPicPr>
          <p:cNvPr id="7" name="Picture 6">
            <a:extLst>
              <a:ext uri="{FF2B5EF4-FFF2-40B4-BE49-F238E27FC236}">
                <a16:creationId xmlns:a16="http://schemas.microsoft.com/office/drawing/2014/main" id="{C932859F-D5F4-A040-A623-C48B68772D84}"/>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4002CDB1-8A22-DE41-8438-596048C93852}"/>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3" name="Straight Connector 12">
            <a:extLst>
              <a:ext uri="{FF2B5EF4-FFF2-40B4-BE49-F238E27FC236}">
                <a16:creationId xmlns:a16="http://schemas.microsoft.com/office/drawing/2014/main" id="{656049DD-4F2F-B546-BAC1-DA9580223C20}"/>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7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 on renewable energy background image</a:t>
            </a:r>
            <a:endParaRPr lang="en-US"/>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pic>
        <p:nvPicPr>
          <p:cNvPr id="8" name="Picture 7">
            <a:extLst>
              <a:ext uri="{FF2B5EF4-FFF2-40B4-BE49-F238E27FC236}">
                <a16:creationId xmlns:a16="http://schemas.microsoft.com/office/drawing/2014/main" id="{D5CD2130-0C59-A24E-87B6-47C3253CAE7F}"/>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E5E6D44-AD3D-734B-8CDF-7885FFE9E6C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5DE95D42-62A6-3A49-9013-2E0E801F3882}"/>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24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a:t>Title of the presentation background image</a:t>
            </a:r>
            <a:endParaRPr lang="en-US"/>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of the presentation</a:t>
            </a:r>
          </a:p>
          <a:p>
            <a:r>
              <a:rPr lang="en-GB"/>
              <a:t>Speaker Name</a:t>
            </a:r>
          </a:p>
          <a:p>
            <a:r>
              <a:rPr lang="en-GB"/>
              <a:t>Date and Location</a:t>
            </a:r>
            <a:endParaRPr lang="en-US"/>
          </a:p>
        </p:txBody>
      </p:sp>
      <p:pic>
        <p:nvPicPr>
          <p:cNvPr id="8" name="Picture 7">
            <a:extLst>
              <a:ext uri="{FF2B5EF4-FFF2-40B4-BE49-F238E27FC236}">
                <a16:creationId xmlns:a16="http://schemas.microsoft.com/office/drawing/2014/main" id="{4E1B9A39-2722-B14F-B50F-862F6D69565F}"/>
              </a:ext>
            </a:extLst>
          </p:cNvPr>
          <p:cNvPicPr>
            <a:picLocks noChangeAspect="1"/>
          </p:cNvPicPr>
          <p:nvPr userDrawn="1"/>
        </p:nvPicPr>
        <p:blipFill>
          <a:blip r:embed="rId2"/>
          <a:srcRect/>
          <a:stretch/>
        </p:blipFill>
        <p:spPr>
          <a:xfrm>
            <a:off x="600" y="337"/>
            <a:ext cx="12192000" cy="6858000"/>
          </a:xfrm>
          <a:prstGeom prst="rect">
            <a:avLst/>
          </a:prstGeom>
        </p:spPr>
      </p:pic>
      <p:pic>
        <p:nvPicPr>
          <p:cNvPr id="10" name="Picture 9">
            <a:extLst>
              <a:ext uri="{FF2B5EF4-FFF2-40B4-BE49-F238E27FC236}">
                <a16:creationId xmlns:a16="http://schemas.microsoft.com/office/drawing/2014/main" id="{20989843-35E4-554E-857E-B8B4D858E4D6}"/>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CD6A3406-20DF-EC41-B915-E2FEFD2C7051}"/>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7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a:t>Agenda</a:t>
            </a:r>
            <a:endParaRPr lang="en-US"/>
          </a:p>
        </p:txBody>
      </p:sp>
      <p:sp>
        <p:nvSpPr>
          <p:cNvPr id="5" name="Rectangle 4">
            <a:extLst>
              <a:ext uri="{FF2B5EF4-FFF2-40B4-BE49-F238E27FC236}">
                <a16:creationId xmlns:a16="http://schemas.microsoft.com/office/drawing/2014/main" id="{79943D43-28BC-8C40-90F1-1912F94F2F9A}"/>
              </a:ext>
            </a:extLst>
          </p:cNvPr>
          <p:cNvSpPr/>
          <p:nvPr/>
        </p:nvSpPr>
        <p:spPr>
          <a:xfrm>
            <a:off x="0" y="6281998"/>
            <a:ext cx="12192000" cy="576002"/>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E16D21-2873-7F4D-BC1C-4DCC7B7156B8}" type="slidenum">
              <a:rPr lang="en-SI" smtClean="0"/>
              <a:pPr/>
              <a:t>‹#›</a:t>
            </a:fld>
            <a:endParaRPr lang="en-SI"/>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427034"/>
            <a:ext cx="8734362" cy="4351338"/>
          </a:xfrm>
        </p:spPr>
        <p:txBody>
          <a:bodyPr/>
          <a:lstStyle>
            <a:lvl1pPr marL="342900" indent="-342900">
              <a:buClr>
                <a:srgbClr val="3678BD"/>
              </a:buClr>
              <a:buFont typeface="Wingdings" pitchFamily="2" charset="2"/>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a:t>Agenda item number one</a:t>
            </a:r>
          </a:p>
          <a:p>
            <a:pPr lvl="0"/>
            <a:r>
              <a:rPr lang="en-GB"/>
              <a:t>Agenda item number two</a:t>
            </a:r>
          </a:p>
          <a:p>
            <a:pPr lvl="0"/>
            <a:r>
              <a:rPr lang="en-GB"/>
              <a:t>Agenda item number three</a:t>
            </a:r>
          </a:p>
        </p:txBody>
      </p:sp>
      <p:sp>
        <p:nvSpPr>
          <p:cNvPr id="7" name="Rectangle 6">
            <a:extLst>
              <a:ext uri="{FF2B5EF4-FFF2-40B4-BE49-F238E27FC236}">
                <a16:creationId xmlns:a16="http://schemas.microsoft.com/office/drawing/2014/main" id="{92099C54-E6D9-104F-897A-7F57E35A63C7}"/>
              </a:ext>
            </a:extLst>
          </p:cNvPr>
          <p:cNvSpPr/>
          <p:nvPr userDrawn="1"/>
        </p:nvSpPr>
        <p:spPr>
          <a:xfrm>
            <a:off x="0" y="6281998"/>
            <a:ext cx="12192000" cy="576002"/>
          </a:xfrm>
          <a:prstGeom prst="rect">
            <a:avLst/>
          </a:prstGeom>
          <a:solidFill>
            <a:srgbClr val="3678B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5633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0"/>
            <a:ext cx="10800000" cy="3084787"/>
          </a:xfrm>
        </p:spPr>
        <p:txBody>
          <a:bodyPr anchor="ctr">
            <a:normAutofit/>
          </a:bodyPr>
          <a:lstStyle>
            <a:lvl1pPr algn="l">
              <a:defRPr sz="6000"/>
            </a:lvl1pPr>
          </a:lstStyle>
          <a:p>
            <a:r>
              <a:rPr lang="en-GB"/>
              <a:t>Section title</a:t>
            </a:r>
            <a:endParaRPr lang="en-US"/>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3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1057274"/>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a:t>Section title</a:t>
            </a:r>
            <a:endParaRPr lang="en-US"/>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57FDB7-1C3A-C549-A253-EB50D4889C5F}"/>
              </a:ext>
            </a:extLst>
          </p:cNvPr>
          <p:cNvSpPr/>
          <p:nvPr userDrawn="1"/>
        </p:nvSpPr>
        <p:spPr>
          <a:xfrm>
            <a:off x="-9524" y="1057274"/>
            <a:ext cx="12201524" cy="5224724"/>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D00337A-AC4A-D343-827D-292CAE51444C}"/>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89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1041C-9E77-D842-AAE5-515B65D773C9}"/>
              </a:ext>
            </a:extLst>
          </p:cNvPr>
          <p:cNvSpPr/>
          <p:nvPr/>
        </p:nvSpPr>
        <p:spPr>
          <a:xfrm>
            <a:off x="0" y="6282000"/>
            <a:ext cx="12192000" cy="576000"/>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2" name="Title Placeholder 1"/>
          <p:cNvSpPr>
            <a:spLocks noGrp="1"/>
          </p:cNvSpPr>
          <p:nvPr>
            <p:ph type="title"/>
          </p:nvPr>
        </p:nvSpPr>
        <p:spPr>
          <a:xfrm>
            <a:off x="2780270" y="0"/>
            <a:ext cx="8715730" cy="1080000"/>
          </a:xfrm>
          <a:prstGeom prst="rect">
            <a:avLst/>
          </a:prstGeom>
        </p:spPr>
        <p:txBody>
          <a:bodyPr vert="horz" lIns="0" tIns="180000" rIns="0" bIns="180000" rtlCol="0" anchor="ctr">
            <a:normAutofit/>
          </a:bodyPr>
          <a:lstStyle/>
          <a:p>
            <a:r>
              <a:rPr lang="en-GB"/>
              <a:t>Slide title</a:t>
            </a:r>
            <a:endParaRPr lang="en-US"/>
          </a:p>
        </p:txBody>
      </p:sp>
      <p:sp>
        <p:nvSpPr>
          <p:cNvPr id="3" name="Text Placeholder 2"/>
          <p:cNvSpPr>
            <a:spLocks noGrp="1"/>
          </p:cNvSpPr>
          <p:nvPr>
            <p:ph type="body" idx="1"/>
          </p:nvPr>
        </p:nvSpPr>
        <p:spPr>
          <a:xfrm>
            <a:off x="714632" y="1430209"/>
            <a:ext cx="108000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4"/>
          </p:nvPr>
        </p:nvSpPr>
        <p:spPr>
          <a:xfrm>
            <a:off x="11472000" y="6281998"/>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68E16D21-2873-7F4D-BC1C-4DCC7B7156B8}" type="slidenum">
              <a:rPr lang="en-SI" smtClean="0"/>
              <a:pPr/>
              <a:t>‹#›</a:t>
            </a:fld>
            <a:endParaRPr lang="en-SI"/>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p:nvPicPr>
        <p:blipFill>
          <a:blip r:embed="rId26"/>
          <a:stretch>
            <a:fillRect/>
          </a:stretch>
        </p:blipFill>
        <p:spPr>
          <a:xfrm>
            <a:off x="434142" y="0"/>
            <a:ext cx="2205958"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591B5B6-D938-0F47-BF55-D21DE155CC0B}"/>
              </a:ext>
            </a:extLst>
          </p:cNvPr>
          <p:cNvSpPr/>
          <p:nvPr userDrawn="1"/>
        </p:nvSpPr>
        <p:spPr>
          <a:xfrm>
            <a:off x="0" y="6282000"/>
            <a:ext cx="12192000" cy="57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pic>
        <p:nvPicPr>
          <p:cNvPr id="11" name="Picture 10" descr="A picture containing graphical user interface&#10;&#10;Description automatically generated">
            <a:extLst>
              <a:ext uri="{FF2B5EF4-FFF2-40B4-BE49-F238E27FC236}">
                <a16:creationId xmlns:a16="http://schemas.microsoft.com/office/drawing/2014/main" id="{3375F696-5CE6-CE46-AE30-00563537777A}"/>
              </a:ext>
            </a:extLst>
          </p:cNvPr>
          <p:cNvPicPr>
            <a:picLocks noChangeAspect="1"/>
          </p:cNvPicPr>
          <p:nvPr userDrawn="1"/>
        </p:nvPicPr>
        <p:blipFill>
          <a:blip r:embed="rId26"/>
          <a:stretch>
            <a:fillRect/>
          </a:stretch>
        </p:blipFill>
        <p:spPr>
          <a:xfrm>
            <a:off x="434142" y="0"/>
            <a:ext cx="2205958" cy="1080000"/>
          </a:xfrm>
          <a:prstGeom prst="rect">
            <a:avLst/>
          </a:prstGeom>
        </p:spPr>
      </p:pic>
      <p:cxnSp>
        <p:nvCxnSpPr>
          <p:cNvPr id="12" name="Straight Connector 11">
            <a:extLst>
              <a:ext uri="{FF2B5EF4-FFF2-40B4-BE49-F238E27FC236}">
                <a16:creationId xmlns:a16="http://schemas.microsoft.com/office/drawing/2014/main" id="{76EFC4A9-1E97-2044-9DB0-7D4F091944BB}"/>
              </a:ext>
            </a:extLst>
          </p:cNvPr>
          <p:cNvCxnSpPr>
            <a:cxnSpLocks/>
          </p:cNvCxnSpPr>
          <p:nvPr userDrawn="1"/>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2388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61" r:id="rId16"/>
    <p:sldLayoutId id="2147483678" r:id="rId17"/>
    <p:sldLayoutId id="2147483675" r:id="rId18"/>
    <p:sldLayoutId id="2147483673" r:id="rId19"/>
    <p:sldLayoutId id="2147483677" r:id="rId20"/>
    <p:sldLayoutId id="2147483679" r:id="rId21"/>
    <p:sldLayoutId id="2147483676" r:id="rId22"/>
    <p:sldLayoutId id="2147483672" r:id="rId23"/>
    <p:sldLayoutId id="2147483680" r:id="rId24"/>
  </p:sldLayoutIdLst>
  <p:hf hdr="0" ftr="0" dt="0"/>
  <p:txStyles>
    <p:titleStyle>
      <a:lvl1pPr algn="r"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3678BD"/>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678BD"/>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678BD"/>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678BD"/>
        </a:buClr>
        <a:buFont typeface="System Font Regular"/>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678BD"/>
        </a:buClr>
        <a:buFont typeface="System Font Regular"/>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hyperlink" Target="https://eepublicdownloads.blob.core.windows.net/public-cdn-container/clean-documents/Network%20codes%20documents/NC%20CACM/SDAC%202026/Benefits_of_SDAC_Market_Coupling_in_2025.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64EC2F1-7DAB-AF10-6682-38687684EE1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E1426C-2436-F8A5-D21F-D1719702922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BAC4C2-C69A-76E3-B881-33641F07856E}"/>
              </a:ext>
            </a:extLst>
          </p:cNvPr>
          <p:cNvSpPr>
            <a:spLocks noGrp="1"/>
          </p:cNvSpPr>
          <p:nvPr>
            <p:ph type="ctrTitle"/>
          </p:nvPr>
        </p:nvSpPr>
        <p:spPr>
          <a:xfrm>
            <a:off x="5114930" y="1993392"/>
            <a:ext cx="6372220" cy="2950802"/>
          </a:xfrm>
        </p:spPr>
        <p:txBody>
          <a:bodyPr>
            <a:normAutofit/>
          </a:bodyPr>
          <a:lstStyle/>
          <a:p>
            <a:r>
              <a:rPr lang="en-GB"/>
              <a:t>Social welfare benefits assessment</a:t>
            </a:r>
            <a:br>
              <a:rPr lang="en-GB"/>
            </a:br>
            <a:br>
              <a:rPr lang="en-GB"/>
            </a:br>
            <a:r>
              <a:rPr lang="en-GB" sz="3200" b="0"/>
              <a:t>11/06/2026 MESC meeting</a:t>
            </a:r>
            <a:endParaRPr lang="en-GB" b="0"/>
          </a:p>
        </p:txBody>
      </p:sp>
    </p:spTree>
    <p:extLst>
      <p:ext uri="{BB962C8B-B14F-4D97-AF65-F5344CB8AC3E}">
        <p14:creationId xmlns:p14="http://schemas.microsoft.com/office/powerpoint/2010/main" val="369410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E4FE7-C5A2-E5D5-A848-BC1568753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A61C4-00D9-5D8B-F613-2CD35E6D4350}"/>
              </a:ext>
            </a:extLst>
          </p:cNvPr>
          <p:cNvSpPr>
            <a:spLocks noGrp="1"/>
          </p:cNvSpPr>
          <p:nvPr>
            <p:ph type="title"/>
          </p:nvPr>
        </p:nvSpPr>
        <p:spPr/>
        <p:txBody>
          <a:bodyPr>
            <a:normAutofit/>
          </a:bodyPr>
          <a:lstStyle/>
          <a:p>
            <a:r>
              <a:rPr lang="en-GB" noProof="0"/>
              <a:t>Overview</a:t>
            </a:r>
            <a:endParaRPr lang="en-GB" b="0" noProof="0"/>
          </a:p>
        </p:txBody>
      </p:sp>
      <p:sp>
        <p:nvSpPr>
          <p:cNvPr id="3" name="Content Placeholder 2">
            <a:extLst>
              <a:ext uri="{FF2B5EF4-FFF2-40B4-BE49-F238E27FC236}">
                <a16:creationId xmlns:a16="http://schemas.microsoft.com/office/drawing/2014/main" id="{7ECEFD23-C7F2-3191-EA60-A2F22E7F24D8}"/>
              </a:ext>
            </a:extLst>
          </p:cNvPr>
          <p:cNvSpPr>
            <a:spLocks noGrp="1"/>
          </p:cNvSpPr>
          <p:nvPr>
            <p:ph idx="1"/>
          </p:nvPr>
        </p:nvSpPr>
        <p:spPr>
          <a:xfrm>
            <a:off x="702722" y="1208313"/>
            <a:ext cx="10800000" cy="5073684"/>
          </a:xfrm>
        </p:spPr>
        <p:txBody>
          <a:bodyPr>
            <a:normAutofit fontScale="85000" lnSpcReduction="20000"/>
          </a:bodyPr>
          <a:lstStyle/>
          <a:p>
            <a:pPr marL="0" indent="0">
              <a:spcBef>
                <a:spcPts val="600"/>
              </a:spcBef>
              <a:spcAft>
                <a:spcPts val="600"/>
              </a:spcAft>
              <a:buNone/>
            </a:pPr>
            <a:r>
              <a:rPr lang="en-GB" sz="2000" b="1">
                <a:solidFill>
                  <a:schemeClr val="accent1"/>
                </a:solidFill>
              </a:rPr>
              <a:t>The objective</a:t>
            </a:r>
            <a:r>
              <a:rPr lang="en-GB" sz="2000" noProof="0"/>
              <a:t> of the project is to estimate the benefits resulting from market integration, and losses due to integration delays.</a:t>
            </a:r>
          </a:p>
          <a:p>
            <a:pPr marL="0" indent="0">
              <a:spcBef>
                <a:spcPts val="600"/>
              </a:spcBef>
              <a:spcAft>
                <a:spcPts val="600"/>
              </a:spcAft>
              <a:buNone/>
            </a:pPr>
            <a:r>
              <a:rPr lang="en-GB" sz="2000" b="1">
                <a:solidFill>
                  <a:schemeClr val="accent1"/>
                </a:solidFill>
              </a:rPr>
              <a:t>The purpose</a:t>
            </a:r>
            <a:r>
              <a:rPr lang="en-GB" sz="2000" noProof="0"/>
              <a:t> of this market monitoring analysis is two-fold</a:t>
            </a:r>
            <a:r>
              <a:rPr lang="en-GB" sz="2000"/>
              <a:t>:</a:t>
            </a:r>
          </a:p>
          <a:p>
            <a:pPr marL="914400" lvl="1" indent="-457200">
              <a:spcBef>
                <a:spcPts val="600"/>
              </a:spcBef>
              <a:spcAft>
                <a:spcPts val="600"/>
              </a:spcAft>
              <a:buFont typeface="+mj-lt"/>
              <a:buAutoNum type="arabicPeriod"/>
            </a:pPr>
            <a:r>
              <a:rPr lang="en-GB" sz="2000"/>
              <a:t>quantify </a:t>
            </a:r>
            <a:r>
              <a:rPr lang="en-GB" sz="2000" noProof="0"/>
              <a:t>the value of market integration (i.e. benefits, delays, and additional welfare deriving from further market integration)</a:t>
            </a:r>
          </a:p>
          <a:p>
            <a:pPr marL="914400" lvl="1" indent="-457200">
              <a:spcBef>
                <a:spcPts val="600"/>
              </a:spcBef>
              <a:spcAft>
                <a:spcPts val="600"/>
              </a:spcAft>
              <a:buFont typeface="+mj-lt"/>
              <a:buAutoNum type="arabicPeriod"/>
            </a:pPr>
            <a:r>
              <a:rPr lang="en-GB" sz="2000" noProof="0"/>
              <a:t>support a prompt implementation of market integration projects</a:t>
            </a:r>
          </a:p>
          <a:p>
            <a:pPr marL="0" indent="0">
              <a:spcBef>
                <a:spcPts val="600"/>
              </a:spcBef>
              <a:spcAft>
                <a:spcPts val="600"/>
              </a:spcAft>
              <a:buNone/>
            </a:pPr>
            <a:r>
              <a:rPr lang="en-GB" sz="2000" b="1" noProof="0">
                <a:solidFill>
                  <a:schemeClr val="accent1"/>
                </a:solidFill>
              </a:rPr>
              <a:t>What is in scope? </a:t>
            </a:r>
            <a:r>
              <a:rPr lang="en-GB" sz="2000" noProof="0"/>
              <a:t>Approximately 20 projects</a:t>
            </a:r>
          </a:p>
          <a:p>
            <a:pPr marL="0" indent="0">
              <a:spcBef>
                <a:spcPts val="600"/>
              </a:spcBef>
              <a:spcAft>
                <a:spcPts val="600"/>
              </a:spcAft>
              <a:buNone/>
            </a:pPr>
            <a:r>
              <a:rPr lang="en-GB" sz="2000" b="1" noProof="0">
                <a:solidFill>
                  <a:schemeClr val="accent1"/>
                </a:solidFill>
              </a:rPr>
              <a:t>How to estimate welfare gains?</a:t>
            </a:r>
            <a:r>
              <a:rPr lang="en-GB" sz="2000" noProof="0"/>
              <a:t> </a:t>
            </a:r>
          </a:p>
          <a:p>
            <a:pPr>
              <a:spcBef>
                <a:spcPts val="0"/>
              </a:spcBef>
            </a:pPr>
            <a:r>
              <a:rPr lang="en-GB" sz="2000" noProof="0">
                <a:solidFill>
                  <a:schemeClr val="accent1"/>
                </a:solidFill>
              </a:rPr>
              <a:t>Quantitative when possible</a:t>
            </a:r>
            <a:r>
              <a:rPr lang="en-GB" sz="2000" noProof="0"/>
              <a:t>: </a:t>
            </a:r>
            <a:r>
              <a:rPr lang="en-GB" sz="2000"/>
              <a:t>TSO results from parallel </a:t>
            </a:r>
            <a:r>
              <a:rPr lang="en-GB" sz="2000" noProof="0"/>
              <a:t>runs and external sources as preferred option; otherwise, other quantitative assessments (e.g. estimates of cost-saving, in-house simulations, etc.) as alternative option. </a:t>
            </a:r>
          </a:p>
          <a:p>
            <a:pPr>
              <a:spcBef>
                <a:spcPts val="0"/>
              </a:spcBef>
            </a:pPr>
            <a:r>
              <a:rPr lang="en-GB" sz="2000" noProof="0">
                <a:solidFill>
                  <a:schemeClr val="accent1"/>
                </a:solidFill>
              </a:rPr>
              <a:t>Qualitative when necessary</a:t>
            </a:r>
            <a:r>
              <a:rPr lang="en-GB" sz="2000" noProof="0"/>
              <a:t>: some projects have specific complexities, making the estimate of welfare gains more challenging.</a:t>
            </a:r>
          </a:p>
          <a:p>
            <a:pPr marL="0" indent="0">
              <a:spcBef>
                <a:spcPts val="600"/>
              </a:spcBef>
              <a:spcAft>
                <a:spcPts val="600"/>
              </a:spcAft>
              <a:buNone/>
            </a:pPr>
            <a:r>
              <a:rPr lang="en-GB" sz="2000" b="1" noProof="0">
                <a:solidFill>
                  <a:schemeClr val="accent1"/>
                </a:solidFill>
              </a:rPr>
              <a:t>Publication:</a:t>
            </a:r>
          </a:p>
          <a:p>
            <a:pPr>
              <a:spcBef>
                <a:spcPts val="0"/>
              </a:spcBef>
            </a:pPr>
            <a:r>
              <a:rPr lang="en-GB" sz="2000" noProof="0"/>
              <a:t>November 2026 - ACER Market Monitoring Report</a:t>
            </a:r>
          </a:p>
        </p:txBody>
      </p:sp>
      <p:sp>
        <p:nvSpPr>
          <p:cNvPr id="4" name="Slide Number Placeholder 3">
            <a:extLst>
              <a:ext uri="{FF2B5EF4-FFF2-40B4-BE49-F238E27FC236}">
                <a16:creationId xmlns:a16="http://schemas.microsoft.com/office/drawing/2014/main" id="{9CC52734-25D5-4F79-BA7E-918B270C25B4}"/>
              </a:ext>
            </a:extLst>
          </p:cNvPr>
          <p:cNvSpPr>
            <a:spLocks noGrp="1"/>
          </p:cNvSpPr>
          <p:nvPr>
            <p:ph type="sldNum" sz="quarter" idx="12"/>
          </p:nvPr>
        </p:nvSpPr>
        <p:spPr/>
        <p:txBody>
          <a:bodyPr/>
          <a:lstStyle/>
          <a:p>
            <a:fld id="{68E16D21-2873-7F4D-BC1C-4DCC7B7156B8}" type="slidenum">
              <a:rPr lang="en-GB" noProof="0" smtClean="0"/>
              <a:t>2</a:t>
            </a:fld>
            <a:endParaRPr lang="en-GB" noProof="0"/>
          </a:p>
        </p:txBody>
      </p:sp>
    </p:spTree>
    <p:extLst>
      <p:ext uri="{BB962C8B-B14F-4D97-AF65-F5344CB8AC3E}">
        <p14:creationId xmlns:p14="http://schemas.microsoft.com/office/powerpoint/2010/main" val="404231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47C3DDA-BDF2-5DF1-1253-A8F74B97465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C88F8E10-19A1-0E94-53AE-5F83014760E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410FA1-86C7-2865-3122-CFA08282B1E3}"/>
              </a:ext>
            </a:extLst>
          </p:cNvPr>
          <p:cNvSpPr>
            <a:spLocks noGrp="1"/>
          </p:cNvSpPr>
          <p:nvPr>
            <p:ph type="title"/>
          </p:nvPr>
        </p:nvSpPr>
        <p:spPr/>
        <p:txBody>
          <a:bodyPr>
            <a:normAutofit fontScale="90000"/>
          </a:bodyPr>
          <a:lstStyle/>
          <a:p>
            <a:r>
              <a:rPr lang="en-GB"/>
              <a:t>The European market integration process: a keystone of affordable and resilient electricity</a:t>
            </a:r>
          </a:p>
        </p:txBody>
      </p:sp>
      <p:sp>
        <p:nvSpPr>
          <p:cNvPr id="4" name="Slide Number Placeholder 3">
            <a:extLst>
              <a:ext uri="{FF2B5EF4-FFF2-40B4-BE49-F238E27FC236}">
                <a16:creationId xmlns:a16="http://schemas.microsoft.com/office/drawing/2014/main" id="{4CD54E28-6894-40B4-EEE3-AF2C29BC072F}"/>
              </a:ext>
            </a:extLst>
          </p:cNvPr>
          <p:cNvSpPr>
            <a:spLocks noGrp="1"/>
          </p:cNvSpPr>
          <p:nvPr>
            <p:ph type="sldNum" sz="quarter" idx="12"/>
          </p:nvPr>
        </p:nvSpPr>
        <p:spPr/>
        <p:txBody>
          <a:bodyPr/>
          <a:lstStyle/>
          <a:p>
            <a:fld id="{68E16D21-2873-7F4D-BC1C-4DCC7B7156B8}" type="slidenum">
              <a:rPr lang="en-SI" smtClean="0"/>
              <a:t>3</a:t>
            </a:fld>
            <a:endParaRPr lang="en-SI"/>
          </a:p>
        </p:txBody>
      </p:sp>
      <p:sp>
        <p:nvSpPr>
          <p:cNvPr id="5" name="Content Placeholder 2">
            <a:extLst>
              <a:ext uri="{FF2B5EF4-FFF2-40B4-BE49-F238E27FC236}">
                <a16:creationId xmlns:a16="http://schemas.microsoft.com/office/drawing/2014/main" id="{08A2C2C1-A5C4-DE91-C55C-4D381192E672}"/>
              </a:ext>
            </a:extLst>
          </p:cNvPr>
          <p:cNvSpPr txBox="1">
            <a:spLocks/>
          </p:cNvSpPr>
          <p:nvPr/>
        </p:nvSpPr>
        <p:spPr>
          <a:xfrm>
            <a:off x="695999" y="1156895"/>
            <a:ext cx="5400001" cy="5057999"/>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Clr>
                <a:srgbClr val="3678B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3678B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3678B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3678BD"/>
              </a:buClr>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3678BD"/>
              </a:buClr>
              <a:buFont typeface="System Font Regular"/>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600"/>
              </a:spcAft>
            </a:pPr>
            <a:r>
              <a:rPr lang="en-GB" sz="2000"/>
              <a:t>In recent years, EU electricity markets have faced multiple challenges, from geopolitical crises to the pandemic, yet have demonstrated strong resilience</a:t>
            </a:r>
          </a:p>
          <a:p>
            <a:pPr>
              <a:spcBef>
                <a:spcPts val="1200"/>
              </a:spcBef>
              <a:spcAft>
                <a:spcPts val="600"/>
              </a:spcAft>
            </a:pPr>
            <a:r>
              <a:rPr lang="en-GB" sz="2000"/>
              <a:t>Market integration has played a key role in mitigating these impacts by: </a:t>
            </a:r>
          </a:p>
          <a:p>
            <a:pPr lvl="1">
              <a:spcBef>
                <a:spcPts val="600"/>
              </a:spcBef>
            </a:pPr>
            <a:r>
              <a:rPr lang="en-GB" sz="2000"/>
              <a:t>supporting </a:t>
            </a:r>
            <a:r>
              <a:rPr lang="en-GB" sz="2000">
                <a:solidFill>
                  <a:schemeClr val="accent1"/>
                </a:solidFill>
              </a:rPr>
              <a:t>energy affordability</a:t>
            </a:r>
          </a:p>
          <a:p>
            <a:pPr lvl="1">
              <a:spcBef>
                <a:spcPts val="600"/>
              </a:spcBef>
            </a:pPr>
            <a:r>
              <a:rPr lang="en-GB" sz="2000"/>
              <a:t>advancing </a:t>
            </a:r>
            <a:r>
              <a:rPr lang="en-GB" sz="2000">
                <a:solidFill>
                  <a:schemeClr val="accent1"/>
                </a:solidFill>
              </a:rPr>
              <a:t>sustainability</a:t>
            </a:r>
            <a:r>
              <a:rPr lang="en-GB" sz="2000"/>
              <a:t> goals  </a:t>
            </a:r>
          </a:p>
          <a:p>
            <a:pPr lvl="1">
              <a:spcBef>
                <a:spcPts val="600"/>
              </a:spcBef>
            </a:pPr>
            <a:r>
              <a:rPr lang="en-GB" sz="2000"/>
              <a:t>strengthening </a:t>
            </a:r>
            <a:r>
              <a:rPr lang="en-GB" sz="2000">
                <a:solidFill>
                  <a:schemeClr val="accent1"/>
                </a:solidFill>
              </a:rPr>
              <a:t>security of supply</a:t>
            </a:r>
          </a:p>
          <a:p>
            <a:pPr>
              <a:spcBef>
                <a:spcPts val="1200"/>
              </a:spcBef>
              <a:spcAft>
                <a:spcPts val="600"/>
              </a:spcAft>
            </a:pPr>
            <a:r>
              <a:rPr lang="en-GB" sz="2000"/>
              <a:t>Further unlocking the </a:t>
            </a:r>
            <a:r>
              <a:rPr lang="en-GB" sz="2000" b="1">
                <a:solidFill>
                  <a:schemeClr val="accent1"/>
                </a:solidFill>
              </a:rPr>
              <a:t>potential of market integration</a:t>
            </a:r>
            <a:r>
              <a:rPr lang="en-GB" sz="2000"/>
              <a:t> will enhance the efficiency and performance of EU electricity markets</a:t>
            </a:r>
          </a:p>
          <a:p>
            <a:pPr>
              <a:spcBef>
                <a:spcPts val="1200"/>
              </a:spcBef>
              <a:spcAft>
                <a:spcPts val="600"/>
              </a:spcAft>
            </a:pPr>
            <a:endParaRPr lang="en-GB" sz="2000"/>
          </a:p>
        </p:txBody>
      </p:sp>
      <p:pic>
        <p:nvPicPr>
          <p:cNvPr id="12" name="Picture 11">
            <a:extLst>
              <a:ext uri="{FF2B5EF4-FFF2-40B4-BE49-F238E27FC236}">
                <a16:creationId xmlns:a16="http://schemas.microsoft.com/office/drawing/2014/main" id="{A1430937-E78D-9FFC-11AC-31E52EA887B1}"/>
              </a:ext>
            </a:extLst>
          </p:cNvPr>
          <p:cNvPicPr>
            <a:picLocks noChangeAspect="1"/>
          </p:cNvPicPr>
          <p:nvPr/>
        </p:nvPicPr>
        <p:blipFill>
          <a:blip r:embed="rId3"/>
          <a:stretch>
            <a:fillRect/>
          </a:stretch>
        </p:blipFill>
        <p:spPr>
          <a:xfrm>
            <a:off x="6274973" y="1347447"/>
            <a:ext cx="5221027" cy="4557376"/>
          </a:xfrm>
          <a:prstGeom prst="rect">
            <a:avLst/>
          </a:prstGeom>
        </p:spPr>
      </p:pic>
    </p:spTree>
    <p:extLst>
      <p:ext uri="{BB962C8B-B14F-4D97-AF65-F5344CB8AC3E}">
        <p14:creationId xmlns:p14="http://schemas.microsoft.com/office/powerpoint/2010/main" val="140725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78D2C-E533-C247-8DBD-3C7256CF61CC}"/>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B87A48B-E73E-F0E3-0DB5-740F7B7BCAB6}"/>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0C672-6815-3268-9F64-8EAD3B5B8D1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0BA162-F96C-3C3B-E62F-B10650DA3E07}"/>
              </a:ext>
            </a:extLst>
          </p:cNvPr>
          <p:cNvSpPr>
            <a:spLocks noGrp="1"/>
          </p:cNvSpPr>
          <p:nvPr>
            <p:ph type="title"/>
          </p:nvPr>
        </p:nvSpPr>
        <p:spPr/>
        <p:txBody>
          <a:bodyPr>
            <a:normAutofit/>
          </a:bodyPr>
          <a:lstStyle/>
          <a:p>
            <a:r>
              <a:rPr lang="en-GB"/>
              <a:t>Interpreting socio-economic welfare values</a:t>
            </a:r>
          </a:p>
        </p:txBody>
      </p:sp>
      <p:sp>
        <p:nvSpPr>
          <p:cNvPr id="4" name="Slide Number Placeholder 3">
            <a:extLst>
              <a:ext uri="{FF2B5EF4-FFF2-40B4-BE49-F238E27FC236}">
                <a16:creationId xmlns:a16="http://schemas.microsoft.com/office/drawing/2014/main" id="{3936CB1E-3507-0DAD-3EC8-C21D7D99B247}"/>
              </a:ext>
            </a:extLst>
          </p:cNvPr>
          <p:cNvSpPr>
            <a:spLocks noGrp="1"/>
          </p:cNvSpPr>
          <p:nvPr>
            <p:ph type="sldNum" sz="quarter" idx="12"/>
          </p:nvPr>
        </p:nvSpPr>
        <p:spPr/>
        <p:txBody>
          <a:bodyPr/>
          <a:lstStyle/>
          <a:p>
            <a:fld id="{68E16D21-2873-7F4D-BC1C-4DCC7B7156B8}" type="slidenum">
              <a:rPr lang="en-SI" smtClean="0"/>
              <a:t>4</a:t>
            </a:fld>
            <a:endParaRPr lang="en-SI"/>
          </a:p>
        </p:txBody>
      </p:sp>
      <p:sp>
        <p:nvSpPr>
          <p:cNvPr id="5" name="Content Placeholder 4">
            <a:extLst>
              <a:ext uri="{FF2B5EF4-FFF2-40B4-BE49-F238E27FC236}">
                <a16:creationId xmlns:a16="http://schemas.microsoft.com/office/drawing/2014/main" id="{7EDA59B6-B041-21E5-EFB7-9A243027D819}"/>
              </a:ext>
            </a:extLst>
          </p:cNvPr>
          <p:cNvSpPr>
            <a:spLocks noGrp="1"/>
          </p:cNvSpPr>
          <p:nvPr>
            <p:ph idx="1"/>
          </p:nvPr>
        </p:nvSpPr>
        <p:spPr>
          <a:xfrm>
            <a:off x="695999" y="1131467"/>
            <a:ext cx="5381367" cy="5150529"/>
          </a:xfrm>
        </p:spPr>
        <p:txBody>
          <a:bodyPr>
            <a:noAutofit/>
          </a:bodyPr>
          <a:lstStyle/>
          <a:p>
            <a:pPr marL="0" indent="0">
              <a:lnSpc>
                <a:spcPts val="1920"/>
              </a:lnSpc>
              <a:spcBef>
                <a:spcPts val="600"/>
              </a:spcBef>
              <a:spcAft>
                <a:spcPts val="600"/>
              </a:spcAft>
              <a:buNone/>
            </a:pPr>
            <a:r>
              <a:rPr lang="en-GB" sz="1600">
                <a:solidFill>
                  <a:schemeClr val="accent1"/>
                </a:solidFill>
              </a:rPr>
              <a:t>The socio-economic welfare generated by cross-border trade was approximately </a:t>
            </a:r>
            <a:r>
              <a:rPr lang="en-GB" sz="1600" b="1">
                <a:solidFill>
                  <a:schemeClr val="accent1"/>
                </a:solidFill>
              </a:rPr>
              <a:t>32</a:t>
            </a:r>
            <a:r>
              <a:rPr lang="en-GB" sz="1600">
                <a:solidFill>
                  <a:schemeClr val="accent1"/>
                </a:solidFill>
              </a:rPr>
              <a:t> </a:t>
            </a:r>
            <a:r>
              <a:rPr lang="en-GB" sz="1600" b="1">
                <a:solidFill>
                  <a:schemeClr val="accent1"/>
                </a:solidFill>
              </a:rPr>
              <a:t>billion</a:t>
            </a:r>
            <a:r>
              <a:rPr lang="en-GB" sz="1600">
                <a:solidFill>
                  <a:schemeClr val="accent1"/>
                </a:solidFill>
              </a:rPr>
              <a:t> EUR (in 2025)</a:t>
            </a:r>
            <a:endParaRPr lang="en-GB" sz="1600" b="1" u="sng"/>
          </a:p>
          <a:p>
            <a:pPr>
              <a:lnSpc>
                <a:spcPts val="1920"/>
              </a:lnSpc>
              <a:spcBef>
                <a:spcPts val="600"/>
              </a:spcBef>
            </a:pPr>
            <a:r>
              <a:rPr lang="en-GB" sz="1600"/>
              <a:t>According to ACER’s assessment, the 10 analysed projects generate approximately 5 billion EUR (~15% of the total value of cross-border trade)</a:t>
            </a:r>
          </a:p>
          <a:p>
            <a:pPr marL="457200" lvl="1" indent="0">
              <a:lnSpc>
                <a:spcPts val="1920"/>
              </a:lnSpc>
              <a:spcBef>
                <a:spcPts val="600"/>
              </a:spcBef>
              <a:buNone/>
            </a:pPr>
            <a:endParaRPr lang="en-GB" sz="1600"/>
          </a:p>
          <a:p>
            <a:pPr marL="0" indent="0">
              <a:lnSpc>
                <a:spcPts val="1920"/>
              </a:lnSpc>
              <a:spcBef>
                <a:spcPts val="600"/>
              </a:spcBef>
              <a:buNone/>
            </a:pPr>
            <a:r>
              <a:rPr lang="en-GB" sz="1600">
                <a:solidFill>
                  <a:schemeClr val="accent1"/>
                </a:solidFill>
              </a:rPr>
              <a:t>The total value cleared by SDAC (in the order of magnitude of </a:t>
            </a:r>
            <a:r>
              <a:rPr lang="en-GB" sz="1600" b="1">
                <a:solidFill>
                  <a:schemeClr val="accent1"/>
                </a:solidFill>
              </a:rPr>
              <a:t>4</a:t>
            </a:r>
            <a:r>
              <a:rPr lang="en-GB" sz="1600">
                <a:solidFill>
                  <a:schemeClr val="accent1"/>
                </a:solidFill>
              </a:rPr>
              <a:t> </a:t>
            </a:r>
            <a:r>
              <a:rPr lang="en-GB" sz="1600" b="1">
                <a:solidFill>
                  <a:schemeClr val="accent1"/>
                </a:solidFill>
              </a:rPr>
              <a:t>trillion</a:t>
            </a:r>
            <a:r>
              <a:rPr lang="en-GB" sz="1600">
                <a:solidFill>
                  <a:schemeClr val="accent1"/>
                </a:solidFill>
              </a:rPr>
              <a:t> EUR) is not a meaningful comparison with the value generated by cross-zonal trade</a:t>
            </a:r>
          </a:p>
          <a:p>
            <a:pPr>
              <a:lnSpc>
                <a:spcPts val="1920"/>
              </a:lnSpc>
              <a:spcBef>
                <a:spcPts val="600"/>
              </a:spcBef>
            </a:pPr>
            <a:r>
              <a:rPr lang="en-GB" sz="1600"/>
              <a:t>Most value in SDAC is generated by matching inflexible consumption and generation, which bid at the cap and floor respectively</a:t>
            </a:r>
          </a:p>
          <a:p>
            <a:pPr>
              <a:lnSpc>
                <a:spcPts val="1920"/>
              </a:lnSpc>
              <a:spcBef>
                <a:spcPts val="600"/>
              </a:spcBef>
            </a:pPr>
            <a:r>
              <a:rPr lang="en-GB" sz="1600"/>
              <a:t>As an example, an increase (or decrease) in the maximum (or minimum) clearing price will increase the total value cleared by SDAC, without a material impact on the price formation or the quantity exchanged</a:t>
            </a:r>
          </a:p>
        </p:txBody>
      </p:sp>
      <p:sp>
        <p:nvSpPr>
          <p:cNvPr id="7" name="Rectangle 6">
            <a:extLst>
              <a:ext uri="{FF2B5EF4-FFF2-40B4-BE49-F238E27FC236}">
                <a16:creationId xmlns:a16="http://schemas.microsoft.com/office/drawing/2014/main" id="{BB7E2C95-6D2F-F798-8250-2E723CDEE04A}"/>
              </a:ext>
            </a:extLst>
          </p:cNvPr>
          <p:cNvSpPr/>
          <p:nvPr/>
        </p:nvSpPr>
        <p:spPr>
          <a:xfrm>
            <a:off x="6181345" y="1131467"/>
            <a:ext cx="5314656" cy="48909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accent1"/>
                </a:solidFill>
              </a:rPr>
              <a:t>Explanatory figure: </a:t>
            </a:r>
            <a:r>
              <a:rPr lang="en-GB" sz="1200">
                <a:solidFill>
                  <a:schemeClr val="accent1"/>
                </a:solidFill>
              </a:rPr>
              <a:t>socio-economic welfare stemming from cross-border trade and market integration</a:t>
            </a:r>
          </a:p>
        </p:txBody>
      </p:sp>
      <p:pic>
        <p:nvPicPr>
          <p:cNvPr id="8" name="Picture 7">
            <a:extLst>
              <a:ext uri="{FF2B5EF4-FFF2-40B4-BE49-F238E27FC236}">
                <a16:creationId xmlns:a16="http://schemas.microsoft.com/office/drawing/2014/main" id="{9D72A3CB-C5E1-ED26-1A22-F02207FC87B0}"/>
              </a:ext>
            </a:extLst>
          </p:cNvPr>
          <p:cNvPicPr>
            <a:picLocks noChangeAspect="1"/>
          </p:cNvPicPr>
          <p:nvPr/>
        </p:nvPicPr>
        <p:blipFill>
          <a:blip r:embed="rId3"/>
          <a:srcRect/>
          <a:stretch/>
        </p:blipFill>
        <p:spPr>
          <a:xfrm>
            <a:off x="6252098" y="1827063"/>
            <a:ext cx="5173150" cy="3867776"/>
          </a:xfrm>
          <a:prstGeom prst="rect">
            <a:avLst/>
          </a:prstGeom>
        </p:spPr>
      </p:pic>
      <p:sp>
        <p:nvSpPr>
          <p:cNvPr id="10" name="Rectangle 9">
            <a:extLst>
              <a:ext uri="{FF2B5EF4-FFF2-40B4-BE49-F238E27FC236}">
                <a16:creationId xmlns:a16="http://schemas.microsoft.com/office/drawing/2014/main" id="{44959B1F-9634-C991-E241-02C465D3A49B}"/>
              </a:ext>
            </a:extLst>
          </p:cNvPr>
          <p:cNvSpPr/>
          <p:nvPr/>
        </p:nvSpPr>
        <p:spPr>
          <a:xfrm>
            <a:off x="6181345" y="5901343"/>
            <a:ext cx="4975540" cy="3045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a:solidFill>
                <a:schemeClr val="bg1">
                  <a:lumMod val="65000"/>
                </a:schemeClr>
              </a:solidFill>
            </a:endParaRPr>
          </a:p>
        </p:txBody>
      </p:sp>
      <p:sp>
        <p:nvSpPr>
          <p:cNvPr id="3" name="TextBox 2">
            <a:extLst>
              <a:ext uri="{FF2B5EF4-FFF2-40B4-BE49-F238E27FC236}">
                <a16:creationId xmlns:a16="http://schemas.microsoft.com/office/drawing/2014/main" id="{BFA3A8BB-2B5B-0056-462E-25FA767C9181}"/>
              </a:ext>
            </a:extLst>
          </p:cNvPr>
          <p:cNvSpPr txBox="1"/>
          <p:nvPr/>
        </p:nvSpPr>
        <p:spPr>
          <a:xfrm>
            <a:off x="714633" y="6281996"/>
            <a:ext cx="10781368" cy="576003"/>
          </a:xfrm>
          <a:prstGeom prst="rect">
            <a:avLst/>
          </a:prstGeom>
          <a:noFill/>
        </p:spPr>
        <p:txBody>
          <a:bodyPr wrap="square" rtlCol="0" anchor="ctr">
            <a:normAutofit/>
          </a:bodyPr>
          <a:lstStyle/>
          <a:p>
            <a:r>
              <a:rPr lang="en-GB" sz="1100" b="1">
                <a:solidFill>
                  <a:schemeClr val="accent1"/>
                </a:solidFill>
              </a:rPr>
              <a:t>Source</a:t>
            </a:r>
            <a:r>
              <a:rPr lang="en-GB" sz="1100" b="1"/>
              <a:t>:  </a:t>
            </a:r>
            <a:r>
              <a:rPr lang="en-GB" sz="1100"/>
              <a:t>32 billion EUR was estimated by TSOs and NEMOs as the difference between isolated (zero exchange) and coupled markets (in 2025). </a:t>
            </a:r>
            <a:r>
              <a:rPr lang="en-GB" sz="1100">
                <a:hlinkClick r:id="rId4"/>
              </a:rPr>
              <a:t>“TSOs Interconnect Markets: Benefits of SDAC Market Coupling in 2025”</a:t>
            </a:r>
            <a:endParaRPr lang="en-GB" sz="1100"/>
          </a:p>
        </p:txBody>
      </p:sp>
      <p:sp>
        <p:nvSpPr>
          <p:cNvPr id="6" name="TextBox 5">
            <a:extLst>
              <a:ext uri="{FF2B5EF4-FFF2-40B4-BE49-F238E27FC236}">
                <a16:creationId xmlns:a16="http://schemas.microsoft.com/office/drawing/2014/main" id="{FC8499CE-0E3F-4AC9-36BA-1F5783AF5EAE}"/>
              </a:ext>
            </a:extLst>
          </p:cNvPr>
          <p:cNvSpPr txBox="1"/>
          <p:nvPr/>
        </p:nvSpPr>
        <p:spPr>
          <a:xfrm>
            <a:off x="6411660" y="5912497"/>
            <a:ext cx="4830024" cy="369499"/>
          </a:xfrm>
          <a:prstGeom prst="rect">
            <a:avLst/>
          </a:prstGeom>
          <a:noFill/>
        </p:spPr>
        <p:txBody>
          <a:bodyPr wrap="square" rtlCol="0" anchor="ctr">
            <a:normAutofit fontScale="92500" lnSpcReduction="10000"/>
          </a:bodyPr>
          <a:lstStyle/>
          <a:p>
            <a:r>
              <a:rPr lang="en-GB" sz="1100" b="1">
                <a:solidFill>
                  <a:schemeClr val="bg1">
                    <a:lumMod val="50000"/>
                  </a:schemeClr>
                </a:solidFill>
              </a:rPr>
              <a:t>Source</a:t>
            </a:r>
            <a:r>
              <a:rPr lang="en-GB" sz="1100" b="1">
                <a:solidFill>
                  <a:schemeClr val="bg1">
                    <a:lumMod val="65000"/>
                  </a:schemeClr>
                </a:solidFill>
              </a:rPr>
              <a:t>: </a:t>
            </a:r>
            <a:r>
              <a:rPr lang="en-GB" sz="1100">
                <a:solidFill>
                  <a:schemeClr val="bg1">
                    <a:lumMod val="65000"/>
                  </a:schemeClr>
                </a:solidFill>
              </a:rPr>
              <a:t>ACER</a:t>
            </a:r>
          </a:p>
          <a:p>
            <a:r>
              <a:rPr lang="en-GB" sz="1100" b="1">
                <a:solidFill>
                  <a:schemeClr val="bg1">
                    <a:lumMod val="50000"/>
                  </a:schemeClr>
                </a:solidFill>
              </a:rPr>
              <a:t>Note</a:t>
            </a:r>
            <a:r>
              <a:rPr lang="en-GB" sz="1100">
                <a:solidFill>
                  <a:schemeClr val="bg1">
                    <a:lumMod val="65000"/>
                  </a:schemeClr>
                </a:solidFill>
              </a:rPr>
              <a:t>: F.C. stands for Full Convergence</a:t>
            </a:r>
          </a:p>
        </p:txBody>
      </p:sp>
    </p:spTree>
    <p:extLst>
      <p:ext uri="{BB962C8B-B14F-4D97-AF65-F5344CB8AC3E}">
        <p14:creationId xmlns:p14="http://schemas.microsoft.com/office/powerpoint/2010/main" val="1174239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B65F9-9C02-3232-C8DB-424C25549B63}"/>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2F45C20-C00F-63D2-DCB1-9B308C727BD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43DA8E0-19F8-D0B9-4BC9-CB6C051FEB1E}"/>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5DF2DE7-2567-C664-3BD2-47BDF1CBA604}"/>
              </a:ext>
            </a:extLst>
          </p:cNvPr>
          <p:cNvPicPr>
            <a:picLocks noChangeAspect="1"/>
          </p:cNvPicPr>
          <p:nvPr/>
        </p:nvPicPr>
        <p:blipFill>
          <a:blip r:embed="rId3"/>
          <a:srcRect/>
          <a:stretch/>
        </p:blipFill>
        <p:spPr>
          <a:xfrm>
            <a:off x="6818491" y="1679568"/>
            <a:ext cx="4601420" cy="4206125"/>
          </a:xfrm>
          <a:prstGeom prst="rect">
            <a:avLst/>
          </a:prstGeom>
        </p:spPr>
      </p:pic>
      <p:sp>
        <p:nvSpPr>
          <p:cNvPr id="4" name="Slide Number Placeholder 3">
            <a:extLst>
              <a:ext uri="{FF2B5EF4-FFF2-40B4-BE49-F238E27FC236}">
                <a16:creationId xmlns:a16="http://schemas.microsoft.com/office/drawing/2014/main" id="{743D46D5-A4B6-7490-2976-7F6C4241E90B}"/>
              </a:ext>
            </a:extLst>
          </p:cNvPr>
          <p:cNvSpPr>
            <a:spLocks noGrp="1"/>
          </p:cNvSpPr>
          <p:nvPr>
            <p:ph type="sldNum" sz="quarter" idx="12"/>
          </p:nvPr>
        </p:nvSpPr>
        <p:spPr/>
        <p:txBody>
          <a:bodyPr/>
          <a:lstStyle/>
          <a:p>
            <a:fld id="{68E16D21-2873-7F4D-BC1C-4DCC7B7156B8}" type="slidenum">
              <a:rPr lang="en-SI" smtClean="0"/>
              <a:t>5</a:t>
            </a:fld>
            <a:endParaRPr lang="en-SI"/>
          </a:p>
        </p:txBody>
      </p:sp>
      <p:sp>
        <p:nvSpPr>
          <p:cNvPr id="9" name="Rectangle 8">
            <a:extLst>
              <a:ext uri="{FF2B5EF4-FFF2-40B4-BE49-F238E27FC236}">
                <a16:creationId xmlns:a16="http://schemas.microsoft.com/office/drawing/2014/main" id="{9D93A9F1-161A-E4E5-7C4F-5740F4137137}"/>
              </a:ext>
            </a:extLst>
          </p:cNvPr>
          <p:cNvSpPr/>
          <p:nvPr/>
        </p:nvSpPr>
        <p:spPr>
          <a:xfrm>
            <a:off x="6766406" y="1134531"/>
            <a:ext cx="4705593" cy="54194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accent1"/>
                </a:solidFill>
              </a:rPr>
              <a:t>Socio-economic welfare stemming from market integration </a:t>
            </a:r>
            <a:r>
              <a:rPr lang="en-GB" sz="1400">
                <a:solidFill>
                  <a:schemeClr val="accent1"/>
                </a:solidFill>
              </a:rPr>
              <a:t>(10 projects only)</a:t>
            </a:r>
            <a:r>
              <a:rPr lang="en-GB" sz="1400" b="1">
                <a:solidFill>
                  <a:schemeClr val="accent1"/>
                </a:solidFill>
              </a:rPr>
              <a:t> – 2025 (billion EUR)</a:t>
            </a:r>
          </a:p>
        </p:txBody>
      </p:sp>
      <p:sp>
        <p:nvSpPr>
          <p:cNvPr id="32" name="Content Placeholder 2">
            <a:extLst>
              <a:ext uri="{FF2B5EF4-FFF2-40B4-BE49-F238E27FC236}">
                <a16:creationId xmlns:a16="http://schemas.microsoft.com/office/drawing/2014/main" id="{E94FCF97-6E3F-ACEE-A1EB-834518966949}"/>
              </a:ext>
            </a:extLst>
          </p:cNvPr>
          <p:cNvSpPr txBox="1">
            <a:spLocks/>
          </p:cNvSpPr>
          <p:nvPr/>
        </p:nvSpPr>
        <p:spPr>
          <a:xfrm>
            <a:off x="714632" y="1176867"/>
            <a:ext cx="5533768" cy="4921580"/>
          </a:xfrm>
          <a:prstGeom prst="rect">
            <a:avLst/>
          </a:prstGeom>
        </p:spPr>
        <p:txBody>
          <a:bodyPr vert="horz" lIns="91440" tIns="45720" rIns="91440" bIns="45720" rtlCol="0">
            <a:noAutofit/>
          </a:bodyPr>
          <a:lstStyle>
            <a:lvl1pPr marL="285750" indent="-285750" algn="l" defTabSz="914400" rtl="0" eaLnBrk="1" latinLnBrk="0" hangingPunct="1">
              <a:lnSpc>
                <a:spcPct val="120000"/>
              </a:lnSpc>
              <a:spcBef>
                <a:spcPts val="1000"/>
              </a:spcBef>
              <a:buClr>
                <a:srgbClr val="3678B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3678BD"/>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3678BD"/>
              </a:buClr>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3678BD"/>
              </a:buClr>
              <a:buFont typeface="System Font Regular"/>
              <a:buNone/>
              <a:defRPr sz="16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3678BD"/>
              </a:buClr>
              <a:buFont typeface="System Font Regular"/>
              <a:buNone/>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en-GB"/>
              <a:t>Over the past years, </a:t>
            </a:r>
            <a:r>
              <a:rPr lang="en-GB" b="1">
                <a:solidFill>
                  <a:schemeClr val="accent1"/>
                </a:solidFill>
              </a:rPr>
              <a:t>a multitude of market integration projects have been delivered</a:t>
            </a:r>
            <a:r>
              <a:rPr lang="en-GB"/>
              <a:t>, and generate significant benefits every year</a:t>
            </a:r>
          </a:p>
          <a:p>
            <a:pPr>
              <a:spcBef>
                <a:spcPts val="1200"/>
              </a:spcBef>
              <a:spcAft>
                <a:spcPts val="1200"/>
              </a:spcAft>
            </a:pPr>
            <a:r>
              <a:rPr lang="en-GB"/>
              <a:t>On the other hand, </a:t>
            </a:r>
            <a:r>
              <a:rPr lang="en-GB" b="1">
                <a:solidFill>
                  <a:schemeClr val="accent1"/>
                </a:solidFill>
              </a:rPr>
              <a:t>implementation delays</a:t>
            </a:r>
            <a:r>
              <a:rPr lang="en-GB"/>
              <a:t> cause substantial losses, and slow down the market integration process. Prompt implementation of projects is key to avoid welfare losses</a:t>
            </a:r>
          </a:p>
          <a:p>
            <a:pPr>
              <a:spcBef>
                <a:spcPts val="1200"/>
              </a:spcBef>
              <a:spcAft>
                <a:spcPts val="1200"/>
              </a:spcAft>
            </a:pPr>
            <a:r>
              <a:rPr lang="en-GB"/>
              <a:t>There are </a:t>
            </a:r>
            <a:r>
              <a:rPr lang="en-GB" b="1">
                <a:solidFill>
                  <a:schemeClr val="accent1"/>
                </a:solidFill>
              </a:rPr>
              <a:t>several projects that are expected to go-live </a:t>
            </a:r>
            <a:r>
              <a:rPr lang="en-GB"/>
              <a:t>in the upcoming future, which will bring additional benefits and further strengthen the efficiency of the EU internal electricity market</a:t>
            </a:r>
          </a:p>
        </p:txBody>
      </p:sp>
      <p:sp>
        <p:nvSpPr>
          <p:cNvPr id="33" name="Title 5">
            <a:extLst>
              <a:ext uri="{FF2B5EF4-FFF2-40B4-BE49-F238E27FC236}">
                <a16:creationId xmlns:a16="http://schemas.microsoft.com/office/drawing/2014/main" id="{8EE7BAD3-330E-920E-F950-80EF09D089A7}"/>
              </a:ext>
            </a:extLst>
          </p:cNvPr>
          <p:cNvSpPr>
            <a:spLocks noGrp="1"/>
          </p:cNvSpPr>
          <p:nvPr>
            <p:ph type="title"/>
          </p:nvPr>
        </p:nvSpPr>
        <p:spPr>
          <a:xfrm>
            <a:off x="2755900" y="0"/>
            <a:ext cx="8715375" cy="1079500"/>
          </a:xfrm>
        </p:spPr>
        <p:txBody>
          <a:bodyPr>
            <a:noAutofit/>
          </a:bodyPr>
          <a:lstStyle/>
          <a:p>
            <a:r>
              <a:rPr lang="en-GB" sz="2800"/>
              <a:t>Further unlocking the potential of market integration</a:t>
            </a:r>
            <a:endParaRPr lang="en-SI" sz="2800"/>
          </a:p>
        </p:txBody>
      </p:sp>
      <p:sp>
        <p:nvSpPr>
          <p:cNvPr id="35" name="Rectangle 34">
            <a:extLst>
              <a:ext uri="{FF2B5EF4-FFF2-40B4-BE49-F238E27FC236}">
                <a16:creationId xmlns:a16="http://schemas.microsoft.com/office/drawing/2014/main" id="{ED1A8381-60AA-1683-3149-C2EF8474F42A}"/>
              </a:ext>
            </a:extLst>
          </p:cNvPr>
          <p:cNvSpPr/>
          <p:nvPr/>
        </p:nvSpPr>
        <p:spPr>
          <a:xfrm>
            <a:off x="6766406" y="5977468"/>
            <a:ext cx="4975540" cy="3045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bg1">
                    <a:lumMod val="50000"/>
                  </a:schemeClr>
                </a:solidFill>
              </a:rPr>
              <a:t>Source</a:t>
            </a:r>
            <a:r>
              <a:rPr lang="en-GB" sz="1200" b="1">
                <a:solidFill>
                  <a:schemeClr val="bg1">
                    <a:lumMod val="65000"/>
                  </a:schemeClr>
                </a:solidFill>
              </a:rPr>
              <a:t>: </a:t>
            </a:r>
            <a:r>
              <a:rPr lang="en-GB" sz="1200">
                <a:solidFill>
                  <a:schemeClr val="bg1">
                    <a:lumMod val="65000"/>
                  </a:schemeClr>
                </a:solidFill>
              </a:rPr>
              <a:t>ACER</a:t>
            </a:r>
          </a:p>
        </p:txBody>
      </p:sp>
      <p:sp>
        <p:nvSpPr>
          <p:cNvPr id="34" name="Rectangle: Rounded Corners 33">
            <a:extLst>
              <a:ext uri="{FF2B5EF4-FFF2-40B4-BE49-F238E27FC236}">
                <a16:creationId xmlns:a16="http://schemas.microsoft.com/office/drawing/2014/main" id="{F6A04153-1DF8-B709-1264-006E509384B9}"/>
              </a:ext>
            </a:extLst>
          </p:cNvPr>
          <p:cNvSpPr/>
          <p:nvPr/>
        </p:nvSpPr>
        <p:spPr>
          <a:xfrm>
            <a:off x="9010650" y="4410075"/>
            <a:ext cx="2406491" cy="661458"/>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Cumulative losses from 2020 to 2025 </a:t>
            </a:r>
            <a:r>
              <a:rPr lang="en-GB" sz="1200" b="1">
                <a:solidFill>
                  <a:schemeClr val="tx1"/>
                </a:solidFill>
              </a:rPr>
              <a:t>~ 8 billion EUR</a:t>
            </a:r>
            <a:r>
              <a:rPr lang="en-GB" sz="1200">
                <a:solidFill>
                  <a:schemeClr val="tx1"/>
                </a:solidFill>
              </a:rPr>
              <a:t> </a:t>
            </a:r>
          </a:p>
        </p:txBody>
      </p:sp>
      <p:sp>
        <p:nvSpPr>
          <p:cNvPr id="2" name="TextBox 1">
            <a:extLst>
              <a:ext uri="{FF2B5EF4-FFF2-40B4-BE49-F238E27FC236}">
                <a16:creationId xmlns:a16="http://schemas.microsoft.com/office/drawing/2014/main" id="{DAFDCF5C-8987-15B2-176B-15B78A4E9362}"/>
              </a:ext>
            </a:extLst>
          </p:cNvPr>
          <p:cNvSpPr txBox="1"/>
          <p:nvPr/>
        </p:nvSpPr>
        <p:spPr>
          <a:xfrm>
            <a:off x="714633" y="6281996"/>
            <a:ext cx="10781368" cy="576003"/>
          </a:xfrm>
          <a:prstGeom prst="rect">
            <a:avLst/>
          </a:prstGeom>
          <a:noFill/>
        </p:spPr>
        <p:txBody>
          <a:bodyPr wrap="square" rtlCol="0" anchor="ctr">
            <a:normAutofit fontScale="85000" lnSpcReduction="20000"/>
          </a:bodyPr>
          <a:lstStyle/>
          <a:p>
            <a:pPr>
              <a:lnSpc>
                <a:spcPct val="125000"/>
              </a:lnSpc>
            </a:pPr>
            <a:r>
              <a:rPr lang="en-GB" sz="1200" b="1">
                <a:solidFill>
                  <a:schemeClr val="accent1"/>
                </a:solidFill>
              </a:rPr>
              <a:t>Note</a:t>
            </a:r>
            <a:r>
              <a:rPr lang="en-GB" sz="1200"/>
              <a:t>: Calculations are based on assumptions, subject to limitations, and are intended to provide only an indicative estimate. Ongoing methodological improvements may result in revisions in future assessments. Moreover, please note that socio-economic welfare is a metric for market efficiency expressed in monetary units and should not be interpreted as actual monetary gains (or losses).</a:t>
            </a: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50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03DB-E360-4B16-4A8B-30C4B6358787}"/>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570C04D-A9E1-D586-49DF-AD1DC4B40545}"/>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9C9531B-CC01-19CC-A289-722110B1B4D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80C696-5A8E-77A6-8577-416F294C0C2A}"/>
              </a:ext>
            </a:extLst>
          </p:cNvPr>
          <p:cNvSpPr>
            <a:spLocks noGrp="1"/>
          </p:cNvSpPr>
          <p:nvPr>
            <p:ph type="title"/>
          </p:nvPr>
        </p:nvSpPr>
        <p:spPr/>
        <p:txBody>
          <a:bodyPr>
            <a:normAutofit/>
          </a:bodyPr>
          <a:lstStyle/>
          <a:p>
            <a:r>
              <a:rPr lang="en-GB"/>
              <a:t>List of market integration projects</a:t>
            </a:r>
          </a:p>
        </p:txBody>
      </p:sp>
      <p:sp>
        <p:nvSpPr>
          <p:cNvPr id="4" name="Slide Number Placeholder 3">
            <a:extLst>
              <a:ext uri="{FF2B5EF4-FFF2-40B4-BE49-F238E27FC236}">
                <a16:creationId xmlns:a16="http://schemas.microsoft.com/office/drawing/2014/main" id="{2D5CFD22-4E6F-8704-311A-8C84F300B0DD}"/>
              </a:ext>
            </a:extLst>
          </p:cNvPr>
          <p:cNvSpPr>
            <a:spLocks noGrp="1"/>
          </p:cNvSpPr>
          <p:nvPr>
            <p:ph type="sldNum" sz="quarter" idx="12"/>
          </p:nvPr>
        </p:nvSpPr>
        <p:spPr/>
        <p:txBody>
          <a:bodyPr/>
          <a:lstStyle/>
          <a:p>
            <a:fld id="{68E16D21-2873-7F4D-BC1C-4DCC7B7156B8}" type="slidenum">
              <a:rPr lang="en-SI" smtClean="0"/>
              <a:t>6</a:t>
            </a:fld>
            <a:endParaRPr lang="en-SI"/>
          </a:p>
        </p:txBody>
      </p:sp>
      <p:sp>
        <p:nvSpPr>
          <p:cNvPr id="5" name="Content Placeholder 4">
            <a:extLst>
              <a:ext uri="{FF2B5EF4-FFF2-40B4-BE49-F238E27FC236}">
                <a16:creationId xmlns:a16="http://schemas.microsoft.com/office/drawing/2014/main" id="{5DBEC40A-1473-A669-1C23-DDDB0EEF2459}"/>
              </a:ext>
            </a:extLst>
          </p:cNvPr>
          <p:cNvSpPr>
            <a:spLocks noGrp="1"/>
          </p:cNvSpPr>
          <p:nvPr>
            <p:ph idx="1"/>
          </p:nvPr>
        </p:nvSpPr>
        <p:spPr>
          <a:xfrm>
            <a:off x="714633" y="1131467"/>
            <a:ext cx="6171942" cy="5150529"/>
          </a:xfrm>
        </p:spPr>
        <p:txBody>
          <a:bodyPr>
            <a:noAutofit/>
          </a:bodyPr>
          <a:lstStyle/>
          <a:p>
            <a:pPr marL="0" indent="0">
              <a:lnSpc>
                <a:spcPts val="1920"/>
              </a:lnSpc>
              <a:spcBef>
                <a:spcPts val="300"/>
              </a:spcBef>
              <a:spcAft>
                <a:spcPts val="600"/>
              </a:spcAft>
              <a:buNone/>
            </a:pPr>
            <a:r>
              <a:rPr lang="en-GB" sz="1600" b="1">
                <a:solidFill>
                  <a:schemeClr val="accent1"/>
                </a:solidFill>
              </a:rPr>
              <a:t>10 market integration projects considered</a:t>
            </a:r>
            <a:r>
              <a:rPr lang="en-GB" sz="1600"/>
              <a:t>:</a:t>
            </a:r>
          </a:p>
          <a:p>
            <a:pPr marL="800100" lvl="1" indent="-342900">
              <a:lnSpc>
                <a:spcPts val="1920"/>
              </a:lnSpc>
              <a:spcBef>
                <a:spcPts val="300"/>
              </a:spcBef>
              <a:buClr>
                <a:schemeClr val="accent1"/>
              </a:buClr>
              <a:buFont typeface="+mj-lt"/>
              <a:buAutoNum type="arabicPeriod"/>
            </a:pPr>
            <a:r>
              <a:rPr lang="en-GB" sz="1600"/>
              <a:t>Nordic flow-based in SDAC</a:t>
            </a:r>
          </a:p>
          <a:p>
            <a:pPr marL="800100" lvl="1" indent="-342900">
              <a:lnSpc>
                <a:spcPts val="1920"/>
              </a:lnSpc>
              <a:spcBef>
                <a:spcPts val="300"/>
              </a:spcBef>
              <a:buClr>
                <a:schemeClr val="accent1"/>
              </a:buClr>
              <a:buFont typeface="+mj-lt"/>
              <a:buAutoNum type="arabicPeriod"/>
            </a:pPr>
            <a:r>
              <a:rPr lang="en-GB" sz="1600"/>
              <a:t>Core flow-based in SDAC</a:t>
            </a:r>
          </a:p>
          <a:p>
            <a:pPr marL="800100" lvl="1" indent="-342900">
              <a:lnSpc>
                <a:spcPts val="1920"/>
              </a:lnSpc>
              <a:spcBef>
                <a:spcPts val="300"/>
              </a:spcBef>
              <a:buClr>
                <a:schemeClr val="accent1"/>
              </a:buClr>
              <a:buFont typeface="+mj-lt"/>
              <a:buAutoNum type="arabicPeriod"/>
            </a:pPr>
            <a:r>
              <a:rPr lang="en-GB" sz="1600"/>
              <a:t>TSOs accession to IGCC</a:t>
            </a:r>
          </a:p>
          <a:p>
            <a:pPr marL="800100" lvl="1" indent="-342900">
              <a:lnSpc>
                <a:spcPts val="1920"/>
              </a:lnSpc>
              <a:spcBef>
                <a:spcPts val="300"/>
              </a:spcBef>
              <a:buClr>
                <a:schemeClr val="accent1"/>
              </a:buClr>
              <a:buFont typeface="+mj-lt"/>
              <a:buAutoNum type="arabicPeriod"/>
            </a:pPr>
            <a:r>
              <a:rPr lang="en-GB" sz="1600"/>
              <a:t>Market-based allocation (Nordic CCR)</a:t>
            </a:r>
          </a:p>
          <a:p>
            <a:pPr marL="800100" lvl="1" indent="-342900">
              <a:lnSpc>
                <a:spcPts val="1920"/>
              </a:lnSpc>
              <a:spcBef>
                <a:spcPts val="300"/>
              </a:spcBef>
              <a:buClr>
                <a:schemeClr val="accent1"/>
              </a:buClr>
              <a:buFont typeface="+mj-lt"/>
              <a:buAutoNum type="arabicPeriod"/>
            </a:pPr>
            <a:r>
              <a:rPr lang="en-GB" sz="1600"/>
              <a:t>70% requirement (estimate for Core CCR only)</a:t>
            </a:r>
          </a:p>
          <a:p>
            <a:pPr marL="800100" lvl="1" indent="-342900">
              <a:lnSpc>
                <a:spcPts val="1920"/>
              </a:lnSpc>
              <a:spcBef>
                <a:spcPts val="300"/>
              </a:spcBef>
              <a:buClr>
                <a:schemeClr val="accent1"/>
              </a:buClr>
              <a:buFont typeface="+mj-lt"/>
              <a:buAutoNum type="arabicPeriod"/>
            </a:pPr>
            <a:r>
              <a:rPr lang="en-GB" sz="1600"/>
              <a:t>TSOs accession to MARI</a:t>
            </a:r>
          </a:p>
          <a:p>
            <a:pPr marL="800100" lvl="1" indent="-342900">
              <a:lnSpc>
                <a:spcPts val="1920"/>
              </a:lnSpc>
              <a:spcBef>
                <a:spcPts val="300"/>
              </a:spcBef>
              <a:buClr>
                <a:schemeClr val="accent1"/>
              </a:buClr>
              <a:buFont typeface="+mj-lt"/>
              <a:buAutoNum type="arabicPeriod"/>
            </a:pPr>
            <a:r>
              <a:rPr lang="en-GB" sz="1600"/>
              <a:t>TSOs accession to PICASSO</a:t>
            </a:r>
          </a:p>
          <a:p>
            <a:pPr marL="800100" lvl="1" indent="-342900">
              <a:lnSpc>
                <a:spcPts val="1920"/>
              </a:lnSpc>
              <a:spcBef>
                <a:spcPts val="300"/>
              </a:spcBef>
              <a:buClr>
                <a:schemeClr val="accent1"/>
              </a:buClr>
              <a:buFont typeface="+mj-lt"/>
              <a:buAutoNum type="arabicPeriod"/>
            </a:pPr>
            <a:r>
              <a:rPr lang="en-GB" sz="1600"/>
              <a:t>ROSC-RDCT (Central Europe CCR)</a:t>
            </a:r>
          </a:p>
          <a:p>
            <a:pPr marL="800100" lvl="1" indent="-342900">
              <a:lnSpc>
                <a:spcPts val="1920"/>
              </a:lnSpc>
              <a:spcBef>
                <a:spcPts val="300"/>
              </a:spcBef>
              <a:buClr>
                <a:schemeClr val="accent1"/>
              </a:buClr>
              <a:buFont typeface="+mj-lt"/>
              <a:buAutoNum type="arabicPeriod"/>
            </a:pPr>
            <a:r>
              <a:rPr lang="en-GB" sz="1600"/>
              <a:t>Integration of Energy Community in SDAC </a:t>
            </a:r>
          </a:p>
          <a:p>
            <a:pPr marL="800100" lvl="1" indent="-342900">
              <a:lnSpc>
                <a:spcPts val="1920"/>
              </a:lnSpc>
              <a:spcBef>
                <a:spcPts val="300"/>
              </a:spcBef>
              <a:buClr>
                <a:schemeClr val="accent1"/>
              </a:buClr>
              <a:buFont typeface="+mj-lt"/>
              <a:buAutoNum type="arabicPeriod"/>
            </a:pPr>
            <a:r>
              <a:rPr lang="en-GB" sz="1600"/>
              <a:t>Italy North flow-based in SDAC (Central Europe CCR)</a:t>
            </a:r>
          </a:p>
          <a:p>
            <a:pPr marL="0" indent="0">
              <a:lnSpc>
                <a:spcPts val="1920"/>
              </a:lnSpc>
              <a:spcBef>
                <a:spcPts val="1200"/>
              </a:spcBef>
              <a:spcAft>
                <a:spcPts val="600"/>
              </a:spcAft>
              <a:buNone/>
            </a:pPr>
            <a:r>
              <a:rPr lang="en-GB" sz="1600" b="1">
                <a:solidFill>
                  <a:schemeClr val="accent1"/>
                </a:solidFill>
              </a:rPr>
              <a:t>The actual list of market integration projects is much longer</a:t>
            </a:r>
            <a:r>
              <a:rPr lang="en-GB" sz="1600"/>
              <a:t>:</a:t>
            </a:r>
          </a:p>
          <a:p>
            <a:pPr lvl="1">
              <a:lnSpc>
                <a:spcPts val="1920"/>
              </a:lnSpc>
              <a:spcBef>
                <a:spcPts val="300"/>
              </a:spcBef>
            </a:pPr>
            <a:r>
              <a:rPr lang="en-GB" sz="1600"/>
              <a:t>Long-term flow-based (Core CCR)</a:t>
            </a:r>
          </a:p>
          <a:p>
            <a:pPr lvl="1">
              <a:lnSpc>
                <a:spcPts val="1920"/>
              </a:lnSpc>
              <a:spcBef>
                <a:spcPts val="300"/>
              </a:spcBef>
            </a:pPr>
            <a:r>
              <a:rPr lang="en-GB" sz="1600"/>
              <a:t>Advanced hybrid coupling (Core CCR)</a:t>
            </a:r>
          </a:p>
          <a:p>
            <a:pPr lvl="1">
              <a:lnSpc>
                <a:spcPts val="1920"/>
              </a:lnSpc>
              <a:spcBef>
                <a:spcPts val="300"/>
              </a:spcBef>
            </a:pPr>
            <a:r>
              <a:rPr lang="en-GB" sz="1600"/>
              <a:t>15-minute MTUs</a:t>
            </a:r>
          </a:p>
          <a:p>
            <a:pPr lvl="1">
              <a:lnSpc>
                <a:spcPts val="1920"/>
              </a:lnSpc>
              <a:spcBef>
                <a:spcPts val="300"/>
              </a:spcBef>
            </a:pPr>
            <a:r>
              <a:rPr lang="en-GB" sz="1600"/>
              <a:t>Coordinated validation (Core CCR)</a:t>
            </a:r>
          </a:p>
          <a:p>
            <a:pPr lvl="1">
              <a:lnSpc>
                <a:spcPts val="1920"/>
              </a:lnSpc>
              <a:spcBef>
                <a:spcPts val="300"/>
              </a:spcBef>
            </a:pPr>
            <a:r>
              <a:rPr lang="en-GB" sz="1600"/>
              <a:t>…</a:t>
            </a:r>
          </a:p>
        </p:txBody>
      </p:sp>
      <p:sp>
        <p:nvSpPr>
          <p:cNvPr id="7" name="Rectangle 6">
            <a:extLst>
              <a:ext uri="{FF2B5EF4-FFF2-40B4-BE49-F238E27FC236}">
                <a16:creationId xmlns:a16="http://schemas.microsoft.com/office/drawing/2014/main" id="{FCD789E7-9EC7-D58E-B8E6-9767B0F078D7}"/>
              </a:ext>
            </a:extLst>
          </p:cNvPr>
          <p:cNvSpPr/>
          <p:nvPr/>
        </p:nvSpPr>
        <p:spPr>
          <a:xfrm>
            <a:off x="6818492" y="1110555"/>
            <a:ext cx="4979260" cy="51000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a:solidFill>
                  <a:schemeClr val="accent1"/>
                </a:solidFill>
              </a:rPr>
              <a:t>Socio-economic welfare stemming from market integration – 2025 (billion EUR)</a:t>
            </a:r>
          </a:p>
        </p:txBody>
      </p:sp>
      <p:pic>
        <p:nvPicPr>
          <p:cNvPr id="8" name="Picture 7">
            <a:extLst>
              <a:ext uri="{FF2B5EF4-FFF2-40B4-BE49-F238E27FC236}">
                <a16:creationId xmlns:a16="http://schemas.microsoft.com/office/drawing/2014/main" id="{82F716AE-4DA0-19D3-F09D-1E109B41CFFB}"/>
              </a:ext>
            </a:extLst>
          </p:cNvPr>
          <p:cNvPicPr>
            <a:picLocks noChangeAspect="1"/>
          </p:cNvPicPr>
          <p:nvPr/>
        </p:nvPicPr>
        <p:blipFill>
          <a:blip r:embed="rId3"/>
          <a:srcRect/>
          <a:stretch/>
        </p:blipFill>
        <p:spPr>
          <a:xfrm>
            <a:off x="6818491" y="1672026"/>
            <a:ext cx="4601420" cy="4206125"/>
          </a:xfrm>
          <a:prstGeom prst="rect">
            <a:avLst/>
          </a:prstGeom>
        </p:spPr>
      </p:pic>
      <p:sp>
        <p:nvSpPr>
          <p:cNvPr id="10" name="Rectangle 9">
            <a:extLst>
              <a:ext uri="{FF2B5EF4-FFF2-40B4-BE49-F238E27FC236}">
                <a16:creationId xmlns:a16="http://schemas.microsoft.com/office/drawing/2014/main" id="{2F2AC296-DC18-A487-DEA3-3652531DFA4C}"/>
              </a:ext>
            </a:extLst>
          </p:cNvPr>
          <p:cNvSpPr/>
          <p:nvPr/>
        </p:nvSpPr>
        <p:spPr>
          <a:xfrm>
            <a:off x="6766406" y="5977468"/>
            <a:ext cx="4975540" cy="3045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b="1">
                <a:solidFill>
                  <a:schemeClr val="bg1">
                    <a:lumMod val="50000"/>
                  </a:schemeClr>
                </a:solidFill>
              </a:rPr>
              <a:t>Source</a:t>
            </a:r>
            <a:r>
              <a:rPr lang="en-GB" sz="1200" b="1">
                <a:solidFill>
                  <a:schemeClr val="bg1">
                    <a:lumMod val="65000"/>
                  </a:schemeClr>
                </a:solidFill>
              </a:rPr>
              <a:t>: </a:t>
            </a:r>
            <a:r>
              <a:rPr lang="en-GB" sz="1200">
                <a:solidFill>
                  <a:schemeClr val="bg1">
                    <a:lumMod val="65000"/>
                  </a:schemeClr>
                </a:solidFill>
              </a:rPr>
              <a:t>ACER</a:t>
            </a:r>
          </a:p>
        </p:txBody>
      </p:sp>
      <p:sp>
        <p:nvSpPr>
          <p:cNvPr id="3" name="TextBox 2">
            <a:extLst>
              <a:ext uri="{FF2B5EF4-FFF2-40B4-BE49-F238E27FC236}">
                <a16:creationId xmlns:a16="http://schemas.microsoft.com/office/drawing/2014/main" id="{AABA8C46-F7D1-8CB4-741A-BCD32AE009A1}"/>
              </a:ext>
            </a:extLst>
          </p:cNvPr>
          <p:cNvSpPr txBox="1"/>
          <p:nvPr/>
        </p:nvSpPr>
        <p:spPr>
          <a:xfrm>
            <a:off x="714633" y="6281996"/>
            <a:ext cx="10781368" cy="576003"/>
          </a:xfrm>
          <a:prstGeom prst="rect">
            <a:avLst/>
          </a:prstGeom>
          <a:noFill/>
        </p:spPr>
        <p:txBody>
          <a:bodyPr wrap="square" rtlCol="0" anchor="ctr">
            <a:normAutofit fontScale="85000" lnSpcReduction="20000"/>
          </a:bodyPr>
          <a:lstStyle/>
          <a:p>
            <a:pPr>
              <a:lnSpc>
                <a:spcPct val="125000"/>
              </a:lnSpc>
            </a:pPr>
            <a:r>
              <a:rPr lang="en-GB" sz="1200" b="1">
                <a:solidFill>
                  <a:schemeClr val="accent1"/>
                </a:solidFill>
              </a:rPr>
              <a:t>Note</a:t>
            </a:r>
            <a:r>
              <a:rPr lang="en-GB" sz="1200"/>
              <a:t>: Calculations are based on assumptions, subject to limitations, and are intended to provide only an indicative estimate. Ongoing methodological improvements may result in revisions in future assessments. Moreover, please note that socio-economic welfare is a metric for market efficiency expressed in monetary units and should not be interpreted as actual monetary gains (or losses).</a:t>
            </a: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46738"/>
      </p:ext>
    </p:extLst>
  </p:cSld>
  <p:clrMapOvr>
    <a:masterClrMapping/>
  </p:clrMapOvr>
</p:sld>
</file>

<file path=ppt/theme/theme1.xml><?xml version="1.0" encoding="utf-8"?>
<a:theme xmlns:a="http://schemas.openxmlformats.org/drawingml/2006/main" name="ACER THEME">
  <a:themeElements>
    <a:clrScheme name="ACER VIVID">
      <a:dk1>
        <a:srgbClr val="000000"/>
      </a:dk1>
      <a:lt1>
        <a:srgbClr val="FFFFFF"/>
      </a:lt1>
      <a:dk2>
        <a:srgbClr val="004FEE"/>
      </a:dk2>
      <a:lt2>
        <a:srgbClr val="E6E6E6"/>
      </a:lt2>
      <a:accent1>
        <a:srgbClr val="004FEE"/>
      </a:accent1>
      <a:accent2>
        <a:srgbClr val="9BE6DF"/>
      </a:accent2>
      <a:accent3>
        <a:srgbClr val="FEEA70"/>
      </a:accent3>
      <a:accent4>
        <a:srgbClr val="81F39C"/>
      </a:accent4>
      <a:accent5>
        <a:srgbClr val="BC9BFD"/>
      </a:accent5>
      <a:accent6>
        <a:srgbClr val="FC8585"/>
      </a:accent6>
      <a:hlink>
        <a:srgbClr val="004FEE"/>
      </a:hlink>
      <a:folHlink>
        <a:srgbClr val="004F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defRPr b="1" dirty="0" smtClean="0">
            <a:solidFill>
              <a:schemeClr val="accent1"/>
            </a:solidFill>
          </a:defRPr>
        </a:defPPr>
      </a:lstStyle>
    </a:txDef>
  </a:objectDefaults>
  <a:extraClrSchemeLst/>
  <a:extLst>
    <a:ext uri="{05A4C25C-085E-4340-85A3-A5531E510DB2}">
      <thm15:themeFamily xmlns:thm15="http://schemas.microsoft.com/office/thememl/2012/main" name="ACER PPT Template" id="{0E4ED98B-2C8C-4678-94B6-E9F7A9725D8E}" vid="{2FC6F26E-C771-48C2-9974-9CCB6DAA77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80ea21-de41-4014-b530-697988d8b131" xsi:nil="true"/>
    <lcf76f155ced4ddcb4097134ff3c332f xmlns="67dd2335-c58a-4ecf-8f9f-59263e07a13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CDD90781687C459D45DB722096CBF6" ma:contentTypeVersion="10" ma:contentTypeDescription="Create a new document." ma:contentTypeScope="" ma:versionID="8c4bbfabde3e7cbd383ffcb7c88f90c2">
  <xsd:schema xmlns:xsd="http://www.w3.org/2001/XMLSchema" xmlns:xs="http://www.w3.org/2001/XMLSchema" xmlns:p="http://schemas.microsoft.com/office/2006/metadata/properties" xmlns:ns2="67dd2335-c58a-4ecf-8f9f-59263e07a133" xmlns:ns3="2380ea21-de41-4014-b530-697988d8b131" targetNamespace="http://schemas.microsoft.com/office/2006/metadata/properties" ma:root="true" ma:fieldsID="9365f4ce144dce39b81584b6a1d0a3e4" ns2:_="" ns3:_="">
    <xsd:import namespace="67dd2335-c58a-4ecf-8f9f-59263e07a133"/>
    <xsd:import namespace="2380ea21-de41-4014-b530-697988d8b13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d2335-c58a-4ecf-8f9f-59263e07a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f03ac39-f38d-47fa-b4ed-7df6fcdd41d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80ea21-de41-4014-b530-697988d8b13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9981fe0-81d0-4bc4-94e2-133949754580}" ma:internalName="TaxCatchAll" ma:showField="CatchAllData" ma:web="2380ea21-de41-4014-b530-697988d8b1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269AC-CDB5-4213-BA6E-3B4642EED461}">
  <ds:schemaRefs>
    <ds:schemaRef ds:uri="2380ea21-de41-4014-b530-697988d8b131"/>
    <ds:schemaRef ds:uri="67dd2335-c58a-4ecf-8f9f-59263e07a1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068188-BC39-44A7-8F18-DC8876131388}">
  <ds:schemaRefs>
    <ds:schemaRef ds:uri="2380ea21-de41-4014-b530-697988d8b131"/>
    <ds:schemaRef ds:uri="67dd2335-c58a-4ecf-8f9f-59263e07a1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BBDD96-2A9E-420F-8E6F-188F26B209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ACER Template for Presentations</Template>
  <Application>Microsoft Office PowerPoint</Application>
  <PresentationFormat>Widescreen</PresentationFormat>
  <Slides>6</Slides>
  <Notes>5</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ACER THEME</vt:lpstr>
      <vt:lpstr>Social welfare benefits assessment  11/06/2026 MESC meeting</vt:lpstr>
      <vt:lpstr>Overview</vt:lpstr>
      <vt:lpstr>The European market integration process: a keystone of affordable and resilient electricity</vt:lpstr>
      <vt:lpstr>Interpreting socio-economic welfare values</vt:lpstr>
      <vt:lpstr>Further unlocking the potential of market integration</vt:lpstr>
      <vt:lpstr>List of market integration projects</vt:lpstr>
    </vt:vector>
  </TitlesOfParts>
  <Company>European Agency for Cooperation of Energy Regulators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Francesco ROSSETTO (ACER)</dc:creator>
  <cp:revision>1</cp:revision>
  <dcterms:created xsi:type="dcterms:W3CDTF">2024-05-13T06:49:11Z</dcterms:created>
  <dcterms:modified xsi:type="dcterms:W3CDTF">2026-06-02T13:58:20Z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dafb8798-5e0a-4b8c-993e-225375d44723</vt:lpwstr>
  </property>
  <property fmtid="{D5CDD505-2E9C-101B-9397-08002B2CF9AE}" pid="3" name="ContentTypeId">
    <vt:lpwstr>0x010100AECDD90781687C459D45DB722096CBF6</vt:lpwstr>
  </property>
  <property fmtid="{D5CDD505-2E9C-101B-9397-08002B2CF9AE}" pid="4" name="MediaServiceImageTags">
    <vt:lpwstr/>
  </property>
</Properties>
</file>