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06/03/2026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calendar?field_date_pub_consul_value=202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PC/Events 2026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72" y="1427034"/>
            <a:ext cx="11055358" cy="4427114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GB" sz="1600" dirty="0">
                <a:latin typeface="Inter" panose="020B0502030000000004" pitchFamily="34" charset="0"/>
                <a:ea typeface="Inter" panose="020B0502030000000004" pitchFamily="34" charset="0"/>
              </a:rPr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Public consultation on a new guideline on REMIT transaction reporting (closes 12</a:t>
            </a:r>
            <a:r>
              <a:rPr lang="en-GB" sz="1600" b="0" baseline="300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th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 June)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Public C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onsultation on amendments to the gas network code on interoperability and data exchange (closes 10</a:t>
            </a:r>
            <a:r>
              <a:rPr lang="en-GB" sz="1600" b="0" baseline="300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th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 June)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1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dirty="0">
                <a:latin typeface="Inter" panose="020B0502030000000004" pitchFamily="34" charset="0"/>
                <a:ea typeface="Inter" panose="020B0502030000000004" pitchFamily="34" charset="0"/>
              </a:rPr>
              <a:t>Upcoming events: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Webinar: ACER a</a:t>
            </a:r>
            <a:r>
              <a:rPr lang="en-GB" sz="1600" b="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nd EC workshop: Advancing REMIT implementation and energy market surveillance (11</a:t>
            </a:r>
            <a:r>
              <a:rPr lang="en-GB" sz="1600" b="0" baseline="3000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th</a:t>
            </a:r>
            <a:r>
              <a:rPr lang="en-GB" sz="1600" b="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 June)</a:t>
            </a:r>
            <a:endParaRPr lang="en-GB" sz="1600" b="0" dirty="0"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Closed consu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ltations in 2026: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GB" sz="1600" b="0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hlinkClick r:id="rId2"/>
              </a:rPr>
              <a:t>ACER Public Consultation HUB</a:t>
            </a:r>
            <a:endParaRPr lang="en-GB" sz="1600" b="0" dirty="0">
              <a:solidFill>
                <a:srgbClr val="0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166</TotalTime>
  <Words>74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Inter</vt:lpstr>
      <vt:lpstr>System Font Regular</vt:lpstr>
      <vt:lpstr>Wingdings</vt:lpstr>
      <vt:lpstr>ACER THEME</vt:lpstr>
      <vt:lpstr>ACER PC/Events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11</cp:revision>
  <dcterms:created xsi:type="dcterms:W3CDTF">2024-06-07T13:17:14Z</dcterms:created>
  <dcterms:modified xsi:type="dcterms:W3CDTF">2026-06-03T14:28:30Z</dcterms:modified>
</cp:coreProperties>
</file>