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11"/>
  </p:notesMasterIdLst>
  <p:sldIdLst>
    <p:sldId id="269" r:id="rId6"/>
    <p:sldId id="2134805634" r:id="rId7"/>
    <p:sldId id="2147483592" r:id="rId8"/>
    <p:sldId id="2147483593" r:id="rId9"/>
    <p:sldId id="21474835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40061-149C-AEA8-6046-0DCDEAEBB2C0}" name="Mana FARROKHSERESHT (ACER)" initials="MF" userId="S::Mana.FARROKHSERESHT@acer.europa.eu::b04b1bae-a801-4008-a891-a642d9345f64" providerId="AD"/>
  <p188:author id="{BFC0B8BC-3138-C6BD-AB17-47BD4081D14F}" name="Mathieu FRANSEN (ACER)" initials="MF" userId="S::Mathieu.FRANSEN@acer.europa.eu::f7fb3780-5afe-4de0-99ac-d1f55bcc0839" providerId="AD"/>
  <p188:author id="{5A6F74DC-A8E6-EC91-E3F1-E38F468BFE44}" name="Marco PAVESI (ACER)" initials="MP" userId="S::Marco.PAVESI@acer.europa.eu::134af129-df23-40e5-a2cc-4de7050c948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B25D4-7547-FAF3-1FC6-D8B052801B32}" v="4" dt="2026-02-02T18:25:56.985"/>
    <p1510:client id="{24678A7B-3506-4AF4-B41E-76A4DB8D8058}" v="188" dt="2026-02-03T13:39:26.450"/>
    <p1510:client id="{73ACBA2C-D620-4F4A-B508-CA6EA523E4CA}" v="1655" dt="2026-02-03T12:46:51.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3967F-B1BB-4ADB-B545-49E75647819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E6E55831-41F0-4517-882E-D71D244A3C6A}">
      <dgm:prSet phldrT="[Text]" custT="1"/>
      <dgm:spPr/>
      <dgm:t>
        <a:bodyPr/>
        <a:lstStyle/>
        <a:p>
          <a:pPr>
            <a:spcAft>
              <a:spcPts val="0"/>
            </a:spcAft>
          </a:pPr>
          <a:r>
            <a:rPr lang="en-GB" sz="1500" dirty="0"/>
            <a:t>Frequency Control &amp; Power Balancing </a:t>
          </a:r>
        </a:p>
        <a:p>
          <a:pPr>
            <a:spcAft>
              <a:spcPts val="0"/>
            </a:spcAft>
          </a:pPr>
          <a:r>
            <a:rPr lang="en-GB" sz="1500" dirty="0"/>
            <a:t>(SO Reg)</a:t>
          </a:r>
          <a:br>
            <a:rPr lang="en-GB" sz="1500" dirty="0"/>
          </a:br>
          <a:endParaRPr lang="en-GB" sz="1500" dirty="0"/>
        </a:p>
      </dgm:t>
    </dgm:pt>
    <dgm:pt modelId="{CA27304E-A0A9-431B-BD11-0330BFB336CC}" type="parTrans" cxnId="{FFC25BEA-DF60-488D-A871-557826148764}">
      <dgm:prSet/>
      <dgm:spPr/>
      <dgm:t>
        <a:bodyPr/>
        <a:lstStyle/>
        <a:p>
          <a:endParaRPr lang="en-GB" sz="1500"/>
        </a:p>
      </dgm:t>
    </dgm:pt>
    <dgm:pt modelId="{A5BD4E31-E928-4300-B0CA-17604A17DFC8}" type="sibTrans" cxnId="{FFC25BEA-DF60-488D-A871-557826148764}">
      <dgm:prSet custT="1"/>
      <dgm:spPr/>
      <dgm:t>
        <a:bodyPr/>
        <a:lstStyle/>
        <a:p>
          <a:endParaRPr lang="en-GB" sz="1500"/>
        </a:p>
      </dgm:t>
    </dgm:pt>
    <dgm:pt modelId="{B96E6216-E492-444C-91DF-30679F8347CF}">
      <dgm:prSet phldrT="[Text]" custT="1"/>
      <dgm:spPr/>
      <dgm:t>
        <a:bodyPr/>
        <a:lstStyle/>
        <a:p>
          <a:pPr>
            <a:buFont typeface="Arial" panose="020B0604020202020204" pitchFamily="34" charset="0"/>
            <a:buChar char="•"/>
          </a:pPr>
          <a:r>
            <a:rPr lang="en-GB" sz="1500" b="0">
              <a:solidFill>
                <a:schemeClr val="tx1"/>
              </a:solidFill>
            </a:rPr>
            <a:t>Load frequency control and reserve related topics</a:t>
          </a:r>
        </a:p>
      </dgm:t>
    </dgm:pt>
    <dgm:pt modelId="{69F48A31-FA06-4107-987A-DE8C48C50CB9}" type="parTrans" cxnId="{8D3D5FA8-3806-4C20-B1A2-7DBE5F847E56}">
      <dgm:prSet/>
      <dgm:spPr/>
      <dgm:t>
        <a:bodyPr/>
        <a:lstStyle/>
        <a:p>
          <a:endParaRPr lang="en-GB" sz="1500"/>
        </a:p>
      </dgm:t>
    </dgm:pt>
    <dgm:pt modelId="{93321B38-7941-4F54-B893-D1B9FF6B61A4}" type="sibTrans" cxnId="{8D3D5FA8-3806-4C20-B1A2-7DBE5F847E56}">
      <dgm:prSet/>
      <dgm:spPr/>
      <dgm:t>
        <a:bodyPr/>
        <a:lstStyle/>
        <a:p>
          <a:endParaRPr lang="en-GB" sz="1500"/>
        </a:p>
      </dgm:t>
    </dgm:pt>
    <dgm:pt modelId="{18153C3E-7CE8-48C0-8561-F39B0E5E1C8B}">
      <dgm:prSet phldrT="[Text]" phldr="0" custT="1"/>
      <dgm:spPr/>
      <dgm:t>
        <a:bodyPr/>
        <a:lstStyle/>
        <a:p>
          <a:r>
            <a:rPr lang="en-GB" sz="1500" dirty="0"/>
            <a:t>Balancing Capacity</a:t>
          </a:r>
        </a:p>
        <a:p>
          <a:r>
            <a:rPr lang="en-GB" sz="1500" dirty="0"/>
            <a:t>(</a:t>
          </a:r>
          <a:r>
            <a:rPr lang="en-GB" sz="1500" u="none" dirty="0"/>
            <a:t>SO&amp;</a:t>
          </a:r>
          <a:r>
            <a:rPr lang="en-GB" sz="1500" dirty="0"/>
            <a:t>EB Reg)</a:t>
          </a:r>
        </a:p>
      </dgm:t>
    </dgm:pt>
    <dgm:pt modelId="{014115D9-FAD5-4D67-9EA7-89CB4F5F1F36}" type="parTrans" cxnId="{5777FD9A-9B22-4DCD-84B4-00A0C8BB4872}">
      <dgm:prSet/>
      <dgm:spPr/>
      <dgm:t>
        <a:bodyPr/>
        <a:lstStyle/>
        <a:p>
          <a:endParaRPr lang="en-GB" sz="1500"/>
        </a:p>
      </dgm:t>
    </dgm:pt>
    <dgm:pt modelId="{E9829531-E0CD-45BE-94D0-EC3845120268}" type="sibTrans" cxnId="{5777FD9A-9B22-4DCD-84B4-00A0C8BB4872}">
      <dgm:prSet custT="1"/>
      <dgm:spPr/>
      <dgm:t>
        <a:bodyPr/>
        <a:lstStyle/>
        <a:p>
          <a:endParaRPr lang="en-GB" sz="1500"/>
        </a:p>
      </dgm:t>
    </dgm:pt>
    <dgm:pt modelId="{EA51EC7A-C313-4107-AD20-B74EAF76F9BB}">
      <dgm:prSet phldrT="[Text]" custT="1"/>
      <dgm:spPr/>
      <dgm:t>
        <a:bodyPr/>
        <a:lstStyle/>
        <a:p>
          <a:r>
            <a:rPr lang="en-GB" sz="1500" b="0" dirty="0"/>
            <a:t>Balancing capacity procurement</a:t>
          </a:r>
        </a:p>
      </dgm:t>
    </dgm:pt>
    <dgm:pt modelId="{8CA8D340-D0E9-45C3-8239-4016181FD452}" type="parTrans" cxnId="{7915617B-EE46-4600-B99D-3BE55AA86C0A}">
      <dgm:prSet/>
      <dgm:spPr/>
      <dgm:t>
        <a:bodyPr/>
        <a:lstStyle/>
        <a:p>
          <a:endParaRPr lang="en-GB" sz="1500"/>
        </a:p>
      </dgm:t>
    </dgm:pt>
    <dgm:pt modelId="{A4C95600-0D8C-42B3-8888-141DDF978464}" type="sibTrans" cxnId="{7915617B-EE46-4600-B99D-3BE55AA86C0A}">
      <dgm:prSet/>
      <dgm:spPr/>
      <dgm:t>
        <a:bodyPr/>
        <a:lstStyle/>
        <a:p>
          <a:endParaRPr lang="en-GB" sz="1500"/>
        </a:p>
      </dgm:t>
    </dgm:pt>
    <dgm:pt modelId="{B4CF58CA-62B1-4F92-A2CB-36F22C275D31}">
      <dgm:prSet phldrT="[Text]" phldr="0" custT="1"/>
      <dgm:spPr/>
      <dgm:t>
        <a:bodyPr/>
        <a:lstStyle/>
        <a:p>
          <a:pPr>
            <a:lnSpc>
              <a:spcPct val="100000"/>
            </a:lnSpc>
          </a:pPr>
          <a:r>
            <a:rPr lang="en-GB" sz="1500" dirty="0">
              <a:solidFill>
                <a:schemeClr val="bg1"/>
              </a:solidFill>
            </a:rPr>
            <a:t>Balancing Energy</a:t>
          </a:r>
        </a:p>
        <a:p>
          <a:pPr>
            <a:lnSpc>
              <a:spcPct val="100000"/>
            </a:lnSpc>
          </a:pPr>
          <a:r>
            <a:rPr lang="en-GB" sz="1500" b="0" dirty="0">
              <a:solidFill>
                <a:schemeClr val="bg1"/>
              </a:solidFill>
            </a:rPr>
            <a:t>(EB Reg) </a:t>
          </a:r>
          <a:endParaRPr lang="en-GB" sz="1500" dirty="0">
            <a:solidFill>
              <a:schemeClr val="bg1"/>
            </a:solidFill>
          </a:endParaRPr>
        </a:p>
      </dgm:t>
    </dgm:pt>
    <dgm:pt modelId="{6957D9E7-677A-4DBE-8285-5AF8C0E0EA11}" type="parTrans" cxnId="{1C555E40-72C3-49C1-B601-18354B5D13C3}">
      <dgm:prSet/>
      <dgm:spPr/>
      <dgm:t>
        <a:bodyPr/>
        <a:lstStyle/>
        <a:p>
          <a:endParaRPr lang="en-GB" sz="1500"/>
        </a:p>
      </dgm:t>
    </dgm:pt>
    <dgm:pt modelId="{D39774F9-5D73-4CB3-A6D1-6E7E804AE9F0}" type="sibTrans" cxnId="{1C555E40-72C3-49C1-B601-18354B5D13C3}">
      <dgm:prSet custT="1"/>
      <dgm:spPr/>
      <dgm:t>
        <a:bodyPr/>
        <a:lstStyle/>
        <a:p>
          <a:endParaRPr lang="en-GB" sz="1500"/>
        </a:p>
      </dgm:t>
    </dgm:pt>
    <dgm:pt modelId="{CC180059-12C7-4868-9A2F-4BBE95ADF58D}">
      <dgm:prSet phldrT="[Text]" custT="1"/>
      <dgm:spPr/>
      <dgm:t>
        <a:bodyPr/>
        <a:lstStyle/>
        <a:p>
          <a:r>
            <a:rPr lang="en-GB" sz="1500" b="0" kern="1200"/>
            <a:t>European balancing energy platforms</a:t>
          </a:r>
        </a:p>
      </dgm:t>
    </dgm:pt>
    <dgm:pt modelId="{154E9FD4-C56E-4F65-A023-F3DCAE45A9DC}" type="parTrans" cxnId="{71C12F48-025A-4587-9167-DFE8070CD0A9}">
      <dgm:prSet/>
      <dgm:spPr/>
      <dgm:t>
        <a:bodyPr/>
        <a:lstStyle/>
        <a:p>
          <a:endParaRPr lang="en-GB" sz="1500"/>
        </a:p>
      </dgm:t>
    </dgm:pt>
    <dgm:pt modelId="{3D680341-F8C3-4BC3-AD98-8A39E06AF63E}" type="sibTrans" cxnId="{71C12F48-025A-4587-9167-DFE8070CD0A9}">
      <dgm:prSet/>
      <dgm:spPr/>
      <dgm:t>
        <a:bodyPr/>
        <a:lstStyle/>
        <a:p>
          <a:endParaRPr lang="en-GB" sz="1500"/>
        </a:p>
      </dgm:t>
    </dgm:pt>
    <dgm:pt modelId="{84D17B85-0912-4E2A-A262-E4FEF509363B}">
      <dgm:prSet custT="1"/>
      <dgm:spPr/>
      <dgm:t>
        <a:bodyPr/>
        <a:lstStyle/>
        <a:p>
          <a:pPr>
            <a:lnSpc>
              <a:spcPct val="100000"/>
            </a:lnSpc>
            <a:spcAft>
              <a:spcPts val="0"/>
            </a:spcAft>
          </a:pPr>
          <a:r>
            <a:rPr lang="en-GB" sz="1500" dirty="0"/>
            <a:t>Pricing &amp; </a:t>
          </a:r>
          <a:r>
            <a:rPr lang="en-GB" sz="1500" dirty="0">
              <a:solidFill>
                <a:schemeClr val="bg1"/>
              </a:solidFill>
            </a:rPr>
            <a:t>Settlement  </a:t>
          </a:r>
        </a:p>
        <a:p>
          <a:pPr>
            <a:lnSpc>
              <a:spcPct val="100000"/>
            </a:lnSpc>
            <a:spcAft>
              <a:spcPts val="0"/>
            </a:spcAft>
          </a:pPr>
          <a:r>
            <a:rPr lang="en-GB" sz="1500" b="0" dirty="0">
              <a:solidFill>
                <a:schemeClr val="bg1"/>
              </a:solidFill>
            </a:rPr>
            <a:t>(EB Reg) </a:t>
          </a:r>
          <a:endParaRPr lang="en-GB" sz="1500" dirty="0">
            <a:solidFill>
              <a:schemeClr val="bg1"/>
            </a:solidFill>
          </a:endParaRPr>
        </a:p>
      </dgm:t>
    </dgm:pt>
    <dgm:pt modelId="{6D5B58AF-9B6C-4C45-A0EB-907687904B90}" type="parTrans" cxnId="{3C9AAC7B-1274-445E-9F63-2574C6DD1B44}">
      <dgm:prSet/>
      <dgm:spPr/>
      <dgm:t>
        <a:bodyPr/>
        <a:lstStyle/>
        <a:p>
          <a:endParaRPr lang="en-GB" sz="1500"/>
        </a:p>
      </dgm:t>
    </dgm:pt>
    <dgm:pt modelId="{8D3B4189-D073-476F-AD4A-F5BF07E90196}" type="sibTrans" cxnId="{3C9AAC7B-1274-445E-9F63-2574C6DD1B44}">
      <dgm:prSet/>
      <dgm:spPr/>
      <dgm:t>
        <a:bodyPr/>
        <a:lstStyle/>
        <a:p>
          <a:endParaRPr lang="en-GB" sz="1500"/>
        </a:p>
      </dgm:t>
    </dgm:pt>
    <dgm:pt modelId="{EAC35BED-7D30-4DAA-9A7D-89B0C36F07C9}">
      <dgm:prSet custT="1"/>
      <dgm:spPr/>
      <dgm:t>
        <a:bodyPr/>
        <a:lstStyle/>
        <a:p>
          <a:pPr>
            <a:buFont typeface="Arial" panose="020B0604020202020204" pitchFamily="34" charset="0"/>
            <a:buChar char="•"/>
          </a:pPr>
          <a:r>
            <a:rPr lang="en-GB" sz="1500"/>
            <a:t>Balancing energy and balancing capacity pricing &amp; settlement</a:t>
          </a:r>
        </a:p>
      </dgm:t>
    </dgm:pt>
    <dgm:pt modelId="{B0BEDFC0-FD61-4EE9-8945-EFD1A7F3BA39}" type="parTrans" cxnId="{CD71D902-A876-4914-B050-BC3A42AE910A}">
      <dgm:prSet/>
      <dgm:spPr/>
      <dgm:t>
        <a:bodyPr/>
        <a:lstStyle/>
        <a:p>
          <a:endParaRPr lang="en-GB" sz="1500"/>
        </a:p>
      </dgm:t>
    </dgm:pt>
    <dgm:pt modelId="{ECE99B0C-0790-4A21-A4CD-FF52359D7CBF}" type="sibTrans" cxnId="{CD71D902-A876-4914-B050-BC3A42AE910A}">
      <dgm:prSet/>
      <dgm:spPr/>
      <dgm:t>
        <a:bodyPr/>
        <a:lstStyle/>
        <a:p>
          <a:endParaRPr lang="en-GB" sz="1500"/>
        </a:p>
      </dgm:t>
    </dgm:pt>
    <dgm:pt modelId="{4C3A4EAA-829A-42C4-A74C-0EB74CCDAB78}">
      <dgm:prSet custT="1"/>
      <dgm:spPr/>
      <dgm:t>
        <a:bodyPr/>
        <a:lstStyle/>
        <a:p>
          <a:endParaRPr lang="en-GB" sz="1500" b="0"/>
        </a:p>
      </dgm:t>
    </dgm:pt>
    <dgm:pt modelId="{CFD1148E-B7EF-4876-AB20-C400027ED6E3}" type="parTrans" cxnId="{EB382A98-D8FB-4064-9605-B8C736985C13}">
      <dgm:prSet/>
      <dgm:spPr/>
      <dgm:t>
        <a:bodyPr/>
        <a:lstStyle/>
        <a:p>
          <a:endParaRPr lang="en-GB" sz="1500"/>
        </a:p>
      </dgm:t>
    </dgm:pt>
    <dgm:pt modelId="{0102F20E-1C2F-4561-901B-3DC617347249}" type="sibTrans" cxnId="{EB382A98-D8FB-4064-9605-B8C736985C13}">
      <dgm:prSet/>
      <dgm:spPr/>
      <dgm:t>
        <a:bodyPr/>
        <a:lstStyle/>
        <a:p>
          <a:endParaRPr lang="en-GB" sz="1500"/>
        </a:p>
      </dgm:t>
    </dgm:pt>
    <dgm:pt modelId="{6C8DBB97-4888-4014-B26A-A72894D2D43B}">
      <dgm:prSet custT="1"/>
      <dgm:spPr/>
      <dgm:t>
        <a:bodyPr/>
        <a:lstStyle/>
        <a:p>
          <a:endParaRPr lang="en-GB" sz="1500" b="0" kern="1200"/>
        </a:p>
      </dgm:t>
    </dgm:pt>
    <dgm:pt modelId="{0D5073A4-FD4D-40F4-BD73-6A08E6ED6544}" type="parTrans" cxnId="{6EB7D96F-1B63-4F49-AD93-6EBCDC7DAF23}">
      <dgm:prSet/>
      <dgm:spPr/>
      <dgm:t>
        <a:bodyPr/>
        <a:lstStyle/>
        <a:p>
          <a:endParaRPr lang="en-GB" sz="1500"/>
        </a:p>
      </dgm:t>
    </dgm:pt>
    <dgm:pt modelId="{15880B45-8F2F-4FB0-8DA2-136D7C04CFD6}" type="sibTrans" cxnId="{6EB7D96F-1B63-4F49-AD93-6EBCDC7DAF23}">
      <dgm:prSet/>
      <dgm:spPr/>
      <dgm:t>
        <a:bodyPr/>
        <a:lstStyle/>
        <a:p>
          <a:endParaRPr lang="en-GB" sz="1500"/>
        </a:p>
      </dgm:t>
    </dgm:pt>
    <dgm:pt modelId="{A873E333-0350-4551-948F-0B69809526C0}">
      <dgm:prSet phldrT="[Text]" custT="1"/>
      <dgm:spPr/>
      <dgm:t>
        <a:bodyPr/>
        <a:lstStyle/>
        <a:p>
          <a:pPr>
            <a:buFont typeface="Arial" panose="020B0604020202020204" pitchFamily="34" charset="0"/>
            <a:buChar char="•"/>
          </a:pPr>
          <a:r>
            <a:rPr lang="en-GB" sz="1500" b="0">
              <a:solidFill>
                <a:schemeClr val="tx1"/>
              </a:solidFill>
            </a:rPr>
            <a:t>b</a:t>
          </a:r>
          <a:r>
            <a:rPr lang="en-GB" sz="1500" b="0"/>
            <a:t>alancing processes and (new) products </a:t>
          </a:r>
          <a:endParaRPr lang="en-GB" sz="1500" b="0">
            <a:solidFill>
              <a:schemeClr val="tx1"/>
            </a:solidFill>
          </a:endParaRPr>
        </a:p>
      </dgm:t>
    </dgm:pt>
    <dgm:pt modelId="{1CD316F4-FF33-438A-BD93-F587A6C8425A}" type="parTrans" cxnId="{629C9DB8-8381-4DBE-A9BD-BA8ADB48B32A}">
      <dgm:prSet/>
      <dgm:spPr/>
      <dgm:t>
        <a:bodyPr/>
        <a:lstStyle/>
        <a:p>
          <a:endParaRPr lang="en-GB" sz="1500"/>
        </a:p>
      </dgm:t>
    </dgm:pt>
    <dgm:pt modelId="{456C696A-28C1-4ED2-8426-D9AA6AED9920}" type="sibTrans" cxnId="{629C9DB8-8381-4DBE-A9BD-BA8ADB48B32A}">
      <dgm:prSet/>
      <dgm:spPr/>
      <dgm:t>
        <a:bodyPr/>
        <a:lstStyle/>
        <a:p>
          <a:endParaRPr lang="en-GB" sz="1500"/>
        </a:p>
      </dgm:t>
    </dgm:pt>
    <dgm:pt modelId="{B2A5DEAE-D248-45F7-BB8F-E665DF7E2BB8}">
      <dgm:prSet phldrT="[Text]" custT="1"/>
      <dgm:spPr/>
      <dgm:t>
        <a:bodyPr/>
        <a:lstStyle/>
        <a:p>
          <a:pPr>
            <a:buFont typeface="Arial" panose="020B0604020202020204" pitchFamily="34" charset="0"/>
            <a:buChar char="•"/>
          </a:pPr>
          <a:r>
            <a:rPr lang="en-GB" sz="1500" b="0" dirty="0">
              <a:solidFill>
                <a:schemeClr val="tx1"/>
              </a:solidFill>
            </a:rPr>
            <a:t>LFC structure</a:t>
          </a:r>
        </a:p>
      </dgm:t>
    </dgm:pt>
    <dgm:pt modelId="{08C38B92-F1B8-4035-B3CF-94B11C9065D2}" type="parTrans" cxnId="{BA271087-A337-42BD-A700-07DAFC209DF3}">
      <dgm:prSet/>
      <dgm:spPr/>
      <dgm:t>
        <a:bodyPr/>
        <a:lstStyle/>
        <a:p>
          <a:endParaRPr lang="en-GB" sz="1500"/>
        </a:p>
      </dgm:t>
    </dgm:pt>
    <dgm:pt modelId="{86691208-79BD-4226-A8C2-640D1899AF2A}" type="sibTrans" cxnId="{BA271087-A337-42BD-A700-07DAFC209DF3}">
      <dgm:prSet/>
      <dgm:spPr/>
      <dgm:t>
        <a:bodyPr/>
        <a:lstStyle/>
        <a:p>
          <a:endParaRPr lang="en-GB" sz="1500"/>
        </a:p>
      </dgm:t>
    </dgm:pt>
    <dgm:pt modelId="{174A7DE3-F6BB-40F2-AD6D-102BB0834070}">
      <dgm:prSet phldrT="[Text]" custT="1"/>
      <dgm:spPr/>
      <dgm:t>
        <a:bodyPr/>
        <a:lstStyle/>
        <a:p>
          <a:pPr>
            <a:buFont typeface="Arial" panose="020B0604020202020204" pitchFamily="34" charset="0"/>
            <a:buChar char="•"/>
          </a:pPr>
          <a:r>
            <a:rPr lang="en-GB" sz="1500" b="0">
              <a:solidFill>
                <a:schemeClr val="tx1"/>
              </a:solidFill>
            </a:rPr>
            <a:t>Reserve dimensioning</a:t>
          </a:r>
        </a:p>
      </dgm:t>
    </dgm:pt>
    <dgm:pt modelId="{D0F204C3-0B71-4D2C-A73F-9AF4884FD830}" type="parTrans" cxnId="{1CFDCDF8-FF14-4F00-9396-D11AD236255C}">
      <dgm:prSet/>
      <dgm:spPr/>
      <dgm:t>
        <a:bodyPr/>
        <a:lstStyle/>
        <a:p>
          <a:endParaRPr lang="en-GB" sz="1500"/>
        </a:p>
      </dgm:t>
    </dgm:pt>
    <dgm:pt modelId="{27445069-372B-42E2-828C-F733DE9FD06C}" type="sibTrans" cxnId="{1CFDCDF8-FF14-4F00-9396-D11AD236255C}">
      <dgm:prSet/>
      <dgm:spPr/>
      <dgm:t>
        <a:bodyPr/>
        <a:lstStyle/>
        <a:p>
          <a:endParaRPr lang="en-GB" sz="1500"/>
        </a:p>
      </dgm:t>
    </dgm:pt>
    <dgm:pt modelId="{480CA3D9-2D3B-4EC1-9455-20674C67265C}">
      <dgm:prSet phldrT="[Text]" custT="1"/>
      <dgm:spPr/>
      <dgm:t>
        <a:bodyPr/>
        <a:lstStyle/>
        <a:p>
          <a:pPr>
            <a:buFont typeface="Arial" panose="020B0604020202020204" pitchFamily="34" charset="0"/>
            <a:buChar char="•"/>
          </a:pPr>
          <a:r>
            <a:rPr lang="en-GB" sz="1500" b="0">
              <a:solidFill>
                <a:schemeClr val="tx1"/>
              </a:solidFill>
            </a:rPr>
            <a:t>…</a:t>
          </a:r>
        </a:p>
      </dgm:t>
    </dgm:pt>
    <dgm:pt modelId="{BA84AB3E-2146-454B-B2B2-CCF05EDBAD91}" type="parTrans" cxnId="{804B3C82-25EA-4C25-B5BC-CE919F949DE0}">
      <dgm:prSet/>
      <dgm:spPr/>
      <dgm:t>
        <a:bodyPr/>
        <a:lstStyle/>
        <a:p>
          <a:endParaRPr lang="en-GB" sz="1500"/>
        </a:p>
      </dgm:t>
    </dgm:pt>
    <dgm:pt modelId="{1B49CCAA-28DC-416D-9871-58F7B0A72E3F}" type="sibTrans" cxnId="{804B3C82-25EA-4C25-B5BC-CE919F949DE0}">
      <dgm:prSet/>
      <dgm:spPr/>
      <dgm:t>
        <a:bodyPr/>
        <a:lstStyle/>
        <a:p>
          <a:endParaRPr lang="en-GB" sz="1500"/>
        </a:p>
      </dgm:t>
    </dgm:pt>
    <dgm:pt modelId="{ADF22CD5-2E8D-494F-B365-FA46392CA389}">
      <dgm:prSet phldrT="[Text]" custT="1"/>
      <dgm:spPr/>
      <dgm:t>
        <a:bodyPr/>
        <a:lstStyle/>
        <a:p>
          <a:r>
            <a:rPr lang="en-GB" sz="1500" b="0" dirty="0"/>
            <a:t>Cross-border regional/EU wide procurement</a:t>
          </a:r>
        </a:p>
      </dgm:t>
    </dgm:pt>
    <dgm:pt modelId="{9F768FEB-ADE4-453E-B559-7FB316B68647}" type="parTrans" cxnId="{05AE0DBD-03E6-4025-81D2-6080D9F6F1CE}">
      <dgm:prSet/>
      <dgm:spPr/>
      <dgm:t>
        <a:bodyPr/>
        <a:lstStyle/>
        <a:p>
          <a:endParaRPr lang="en-GB" sz="1500"/>
        </a:p>
      </dgm:t>
    </dgm:pt>
    <dgm:pt modelId="{DE3AED1F-C7DD-4DE7-BA34-A20E942EC053}" type="sibTrans" cxnId="{05AE0DBD-03E6-4025-81D2-6080D9F6F1CE}">
      <dgm:prSet/>
      <dgm:spPr/>
      <dgm:t>
        <a:bodyPr/>
        <a:lstStyle/>
        <a:p>
          <a:endParaRPr lang="en-GB" sz="1500"/>
        </a:p>
      </dgm:t>
    </dgm:pt>
    <dgm:pt modelId="{DF2EBDAB-B23B-4A37-B10A-A5E61634054E}">
      <dgm:prSet phldrT="[Text]" custT="1"/>
      <dgm:spPr/>
      <dgm:t>
        <a:bodyPr/>
        <a:lstStyle/>
        <a:p>
          <a:r>
            <a:rPr lang="en-GB" sz="1500" b="0" dirty="0">
              <a:solidFill>
                <a:schemeClr val="tx1"/>
              </a:solidFill>
            </a:rPr>
            <a:t>CZC allocation </a:t>
          </a:r>
          <a:endParaRPr lang="en-GB" sz="1500" b="0" dirty="0"/>
        </a:p>
      </dgm:t>
    </dgm:pt>
    <dgm:pt modelId="{E4EB798D-17AB-427C-A788-F3F20E98743B}" type="parTrans" cxnId="{A75FD09F-C1BC-4875-A65D-D858978A7FEC}">
      <dgm:prSet/>
      <dgm:spPr/>
      <dgm:t>
        <a:bodyPr/>
        <a:lstStyle/>
        <a:p>
          <a:endParaRPr lang="en-GB" sz="1500"/>
        </a:p>
      </dgm:t>
    </dgm:pt>
    <dgm:pt modelId="{E78B8042-ECCA-42EC-8E8F-916C15C50DD2}" type="sibTrans" cxnId="{A75FD09F-C1BC-4875-A65D-D858978A7FEC}">
      <dgm:prSet/>
      <dgm:spPr/>
      <dgm:t>
        <a:bodyPr/>
        <a:lstStyle/>
        <a:p>
          <a:endParaRPr lang="en-GB" sz="1500"/>
        </a:p>
      </dgm:t>
    </dgm:pt>
    <dgm:pt modelId="{4DE2B619-21D2-4036-A446-10219896DF3C}">
      <dgm:prSet phldrT="[Text]" custT="1"/>
      <dgm:spPr/>
      <dgm:t>
        <a:bodyPr/>
        <a:lstStyle/>
        <a:p>
          <a:r>
            <a:rPr lang="en-GB" sz="1500" b="0" dirty="0">
              <a:solidFill>
                <a:schemeClr val="tx1"/>
              </a:solidFill>
            </a:rPr>
            <a:t>Governance</a:t>
          </a:r>
          <a:endParaRPr lang="en-GB" sz="1500" b="0" dirty="0"/>
        </a:p>
      </dgm:t>
    </dgm:pt>
    <dgm:pt modelId="{079C6138-2D4B-4C0C-9DED-7F5D20182E36}" type="parTrans" cxnId="{F622AFEE-38FE-4575-BAD8-61FE4209767E}">
      <dgm:prSet/>
      <dgm:spPr/>
      <dgm:t>
        <a:bodyPr/>
        <a:lstStyle/>
        <a:p>
          <a:endParaRPr lang="en-GB" sz="1500"/>
        </a:p>
      </dgm:t>
    </dgm:pt>
    <dgm:pt modelId="{7EF8A385-1153-47FA-A008-83F71B336959}" type="sibTrans" cxnId="{F622AFEE-38FE-4575-BAD8-61FE4209767E}">
      <dgm:prSet/>
      <dgm:spPr/>
      <dgm:t>
        <a:bodyPr/>
        <a:lstStyle/>
        <a:p>
          <a:endParaRPr lang="en-GB" sz="1500"/>
        </a:p>
      </dgm:t>
    </dgm:pt>
    <dgm:pt modelId="{F7AECB55-BD70-4E7A-A12A-200BF45071E8}">
      <dgm:prSet phldrT="[Text]" custT="1"/>
      <dgm:spPr/>
      <dgm:t>
        <a:bodyPr/>
        <a:lstStyle/>
        <a:p>
          <a:r>
            <a:rPr lang="en-GB" sz="1500" b="0" dirty="0">
              <a:solidFill>
                <a:schemeClr val="tx1"/>
              </a:solidFill>
            </a:rPr>
            <a:t>Prequalification</a:t>
          </a:r>
          <a:endParaRPr lang="en-GB" sz="1500" b="0" dirty="0"/>
        </a:p>
      </dgm:t>
    </dgm:pt>
    <dgm:pt modelId="{09CB37F2-8DB0-4DE4-AAF7-52B8A5C51BCC}" type="parTrans" cxnId="{5AA2499C-104C-4BFF-A02D-9BC0E673ABBD}">
      <dgm:prSet/>
      <dgm:spPr/>
      <dgm:t>
        <a:bodyPr/>
        <a:lstStyle/>
        <a:p>
          <a:endParaRPr lang="en-GB" sz="1500"/>
        </a:p>
      </dgm:t>
    </dgm:pt>
    <dgm:pt modelId="{F21FCE36-47A0-4214-A874-48C72E7A536A}" type="sibTrans" cxnId="{5AA2499C-104C-4BFF-A02D-9BC0E673ABBD}">
      <dgm:prSet/>
      <dgm:spPr/>
      <dgm:t>
        <a:bodyPr/>
        <a:lstStyle/>
        <a:p>
          <a:endParaRPr lang="en-GB" sz="1500"/>
        </a:p>
      </dgm:t>
    </dgm:pt>
    <dgm:pt modelId="{A4E4C549-3FCB-4B75-B900-E8DC7DB68508}">
      <dgm:prSet phldrT="[Text]" custT="1"/>
      <dgm:spPr/>
      <dgm:t>
        <a:bodyPr/>
        <a:lstStyle/>
        <a:p>
          <a:r>
            <a:rPr lang="en-GB" sz="1500" b="0" dirty="0">
              <a:solidFill>
                <a:schemeClr val="tx1"/>
              </a:solidFill>
            </a:rPr>
            <a:t>RCC regional tasks</a:t>
          </a:r>
          <a:endParaRPr lang="en-GB" sz="1500" b="0" dirty="0"/>
        </a:p>
      </dgm:t>
    </dgm:pt>
    <dgm:pt modelId="{4349BA6C-2986-4353-997E-78F92D7BC705}" type="parTrans" cxnId="{9C799F67-7DCE-4688-9195-BE5FB5BC7593}">
      <dgm:prSet/>
      <dgm:spPr/>
      <dgm:t>
        <a:bodyPr/>
        <a:lstStyle/>
        <a:p>
          <a:endParaRPr lang="en-GB" sz="1500"/>
        </a:p>
      </dgm:t>
    </dgm:pt>
    <dgm:pt modelId="{8667323D-0528-42BC-B207-D37F9EC8128E}" type="sibTrans" cxnId="{9C799F67-7DCE-4688-9195-BE5FB5BC7593}">
      <dgm:prSet/>
      <dgm:spPr/>
      <dgm:t>
        <a:bodyPr/>
        <a:lstStyle/>
        <a:p>
          <a:endParaRPr lang="en-GB" sz="1500"/>
        </a:p>
      </dgm:t>
    </dgm:pt>
    <dgm:pt modelId="{768A6834-8A0E-4FA3-A435-EEAF0AA8C42E}">
      <dgm:prSet phldrT="[Text]" custT="1"/>
      <dgm:spPr/>
      <dgm:t>
        <a:bodyPr/>
        <a:lstStyle/>
        <a:p>
          <a:r>
            <a:rPr lang="en-GB" sz="1500" b="0">
              <a:solidFill>
                <a:schemeClr val="tx1"/>
              </a:solidFill>
            </a:rPr>
            <a:t>…</a:t>
          </a:r>
          <a:endParaRPr lang="en-GB" sz="1500" b="0"/>
        </a:p>
      </dgm:t>
    </dgm:pt>
    <dgm:pt modelId="{B8015EB0-6F5D-47D8-9A94-E2929E1C4335}" type="parTrans" cxnId="{E0B43A23-FFEB-4F17-A2C1-87E4DD9F23AA}">
      <dgm:prSet/>
      <dgm:spPr/>
      <dgm:t>
        <a:bodyPr/>
        <a:lstStyle/>
        <a:p>
          <a:endParaRPr lang="en-GB" sz="1500"/>
        </a:p>
      </dgm:t>
    </dgm:pt>
    <dgm:pt modelId="{C5929A97-AF08-4DAB-B89E-FEFA2C6B1BAB}" type="sibTrans" cxnId="{E0B43A23-FFEB-4F17-A2C1-87E4DD9F23AA}">
      <dgm:prSet/>
      <dgm:spPr/>
      <dgm:t>
        <a:bodyPr/>
        <a:lstStyle/>
        <a:p>
          <a:endParaRPr lang="en-GB" sz="1500"/>
        </a:p>
      </dgm:t>
    </dgm:pt>
    <dgm:pt modelId="{72351A2E-E387-4911-8723-64DD117ABAEF}">
      <dgm:prSet phldrT="[Text]" custT="1"/>
      <dgm:spPr/>
      <dgm:t>
        <a:bodyPr/>
        <a:lstStyle/>
        <a:p>
          <a:r>
            <a:rPr lang="en-GB" sz="1500" b="0" kern="1200" dirty="0"/>
            <a:t>Prequalification</a:t>
          </a:r>
        </a:p>
      </dgm:t>
    </dgm:pt>
    <dgm:pt modelId="{0F285BD3-F5A5-44BA-874F-D4EE144372AA}" type="parTrans" cxnId="{C393A16B-EF43-4D64-8307-23E0E93BC3F0}">
      <dgm:prSet/>
      <dgm:spPr/>
      <dgm:t>
        <a:bodyPr/>
        <a:lstStyle/>
        <a:p>
          <a:endParaRPr lang="en-GB" sz="1500"/>
        </a:p>
      </dgm:t>
    </dgm:pt>
    <dgm:pt modelId="{B1A76DEE-0E69-468C-B4D4-0EBBA7EA8582}" type="sibTrans" cxnId="{C393A16B-EF43-4D64-8307-23E0E93BC3F0}">
      <dgm:prSet/>
      <dgm:spPr/>
      <dgm:t>
        <a:bodyPr/>
        <a:lstStyle/>
        <a:p>
          <a:endParaRPr lang="en-GB" sz="1500"/>
        </a:p>
      </dgm:t>
    </dgm:pt>
    <dgm:pt modelId="{EFE5FE08-4F89-43A1-B2CD-FFD76A3B48C1}">
      <dgm:prSet phldrT="[Text]" custT="1"/>
      <dgm:spPr/>
      <dgm:t>
        <a:bodyPr/>
        <a:lstStyle/>
        <a:p>
          <a:r>
            <a:rPr lang="en-GB" sz="1500" b="0" kern="1200" dirty="0"/>
            <a:t>Capacity calculation and allocation for balancing timeframe</a:t>
          </a:r>
        </a:p>
      </dgm:t>
    </dgm:pt>
    <dgm:pt modelId="{D3BEBFF8-3FE7-4843-B2DA-F253CFCB8ABD}" type="parTrans" cxnId="{3FDE8073-DA64-4524-A8D6-0427D8D06070}">
      <dgm:prSet/>
      <dgm:spPr/>
      <dgm:t>
        <a:bodyPr/>
        <a:lstStyle/>
        <a:p>
          <a:endParaRPr lang="en-GB" sz="1500"/>
        </a:p>
      </dgm:t>
    </dgm:pt>
    <dgm:pt modelId="{4AF7FBC6-DB73-48B3-82D7-A2AF520154D4}" type="sibTrans" cxnId="{3FDE8073-DA64-4524-A8D6-0427D8D06070}">
      <dgm:prSet/>
      <dgm:spPr/>
      <dgm:t>
        <a:bodyPr/>
        <a:lstStyle/>
        <a:p>
          <a:endParaRPr lang="en-GB" sz="1500"/>
        </a:p>
      </dgm:t>
    </dgm:pt>
    <dgm:pt modelId="{88A852AA-6AB8-4880-AF15-644150E2CC83}">
      <dgm:prSet phldrT="[Text]" custT="1"/>
      <dgm:spPr/>
      <dgm:t>
        <a:bodyPr/>
        <a:lstStyle/>
        <a:p>
          <a:r>
            <a:rPr lang="en-GB" sz="1500" b="0" kern="1200" dirty="0"/>
            <a:t>Impact of shorter IDCZGCT (market sequence) </a:t>
          </a:r>
        </a:p>
      </dgm:t>
    </dgm:pt>
    <dgm:pt modelId="{C303BF77-464D-43E9-A863-F64A89A4FE8B}" type="parTrans" cxnId="{8DD0E893-2662-451F-B494-94A2AF0A87B8}">
      <dgm:prSet/>
      <dgm:spPr/>
      <dgm:t>
        <a:bodyPr/>
        <a:lstStyle/>
        <a:p>
          <a:endParaRPr lang="en-GB" sz="1500"/>
        </a:p>
      </dgm:t>
    </dgm:pt>
    <dgm:pt modelId="{D882907D-846F-4B2D-B183-8FD06BC26869}" type="sibTrans" cxnId="{8DD0E893-2662-451F-B494-94A2AF0A87B8}">
      <dgm:prSet/>
      <dgm:spPr/>
      <dgm:t>
        <a:bodyPr/>
        <a:lstStyle/>
        <a:p>
          <a:endParaRPr lang="en-GB" sz="1500"/>
        </a:p>
      </dgm:t>
    </dgm:pt>
    <dgm:pt modelId="{54C19883-8B2B-427B-8E91-3DEEAADB991C}">
      <dgm:prSet phldrT="[Text]" custT="1"/>
      <dgm:spPr/>
      <dgm:t>
        <a:bodyPr/>
        <a:lstStyle/>
        <a:p>
          <a:r>
            <a:rPr lang="en-GB" sz="1500" b="0" kern="1200"/>
            <a:t>…</a:t>
          </a:r>
        </a:p>
      </dgm:t>
    </dgm:pt>
    <dgm:pt modelId="{86BB3CCD-B0EF-4A17-9F4D-93BB879DEE9A}" type="parTrans" cxnId="{0EFAE19D-2AE8-460A-96F6-2BC3EF0DC70C}">
      <dgm:prSet/>
      <dgm:spPr/>
      <dgm:t>
        <a:bodyPr/>
        <a:lstStyle/>
        <a:p>
          <a:endParaRPr lang="en-GB" sz="1500"/>
        </a:p>
      </dgm:t>
    </dgm:pt>
    <dgm:pt modelId="{AB23D244-15B6-426B-8781-49ED1B896D7C}" type="sibTrans" cxnId="{0EFAE19D-2AE8-460A-96F6-2BC3EF0DC70C}">
      <dgm:prSet/>
      <dgm:spPr/>
      <dgm:t>
        <a:bodyPr/>
        <a:lstStyle/>
        <a:p>
          <a:endParaRPr lang="en-GB" sz="1500"/>
        </a:p>
      </dgm:t>
    </dgm:pt>
    <dgm:pt modelId="{6B0A7668-4AA3-4A5B-8DE0-6CE4D6C3831C}">
      <dgm:prSet custT="1"/>
      <dgm:spPr/>
      <dgm:t>
        <a:bodyPr/>
        <a:lstStyle/>
        <a:p>
          <a:pPr>
            <a:buFont typeface="Arial" panose="020B0604020202020204" pitchFamily="34" charset="0"/>
            <a:buChar char="•"/>
          </a:pPr>
          <a:r>
            <a:rPr lang="en-GB" sz="1500"/>
            <a:t>Imbalance settlement</a:t>
          </a:r>
        </a:p>
      </dgm:t>
    </dgm:pt>
    <dgm:pt modelId="{08A059B3-B959-43C5-8D78-2A38D621E326}" type="parTrans" cxnId="{3CBEA024-468B-4B69-81DC-00D266D55C9D}">
      <dgm:prSet/>
      <dgm:spPr/>
      <dgm:t>
        <a:bodyPr/>
        <a:lstStyle/>
        <a:p>
          <a:endParaRPr lang="en-GB" sz="1500"/>
        </a:p>
      </dgm:t>
    </dgm:pt>
    <dgm:pt modelId="{932D3A61-3991-4486-8EC3-4BB6B417FE13}" type="sibTrans" cxnId="{3CBEA024-468B-4B69-81DC-00D266D55C9D}">
      <dgm:prSet/>
      <dgm:spPr/>
      <dgm:t>
        <a:bodyPr/>
        <a:lstStyle/>
        <a:p>
          <a:endParaRPr lang="en-GB" sz="1500"/>
        </a:p>
      </dgm:t>
    </dgm:pt>
    <dgm:pt modelId="{8B9389F9-EFC9-4BA3-93C2-ECD0C1C4BC8C}">
      <dgm:prSet custT="1"/>
      <dgm:spPr/>
      <dgm:t>
        <a:bodyPr/>
        <a:lstStyle/>
        <a:p>
          <a:pPr>
            <a:buFont typeface="Arial" panose="020B0604020202020204" pitchFamily="34" charset="0"/>
            <a:buChar char="•"/>
          </a:pPr>
          <a:r>
            <a:rPr lang="en-GB" sz="1500"/>
            <a:t>ISPs length</a:t>
          </a:r>
        </a:p>
      </dgm:t>
    </dgm:pt>
    <dgm:pt modelId="{EA57D57E-DB30-49ED-9ED6-E6CD5F9AA59B}" type="parTrans" cxnId="{45CBA137-1FF9-4173-A7F7-93B9EA162EA5}">
      <dgm:prSet/>
      <dgm:spPr/>
      <dgm:t>
        <a:bodyPr/>
        <a:lstStyle/>
        <a:p>
          <a:endParaRPr lang="en-GB" sz="1500"/>
        </a:p>
      </dgm:t>
    </dgm:pt>
    <dgm:pt modelId="{C6ABF937-3B39-483C-BA09-63046756ED8B}" type="sibTrans" cxnId="{45CBA137-1FF9-4173-A7F7-93B9EA162EA5}">
      <dgm:prSet/>
      <dgm:spPr/>
      <dgm:t>
        <a:bodyPr/>
        <a:lstStyle/>
        <a:p>
          <a:endParaRPr lang="en-GB" sz="1500"/>
        </a:p>
      </dgm:t>
    </dgm:pt>
    <dgm:pt modelId="{960B54E5-0340-43BB-B0BE-058C0714B291}">
      <dgm:prSet custT="1"/>
      <dgm:spPr/>
      <dgm:t>
        <a:bodyPr/>
        <a:lstStyle/>
        <a:p>
          <a:pPr>
            <a:buFont typeface="Arial" panose="020B0604020202020204" pitchFamily="34" charset="0"/>
            <a:buChar char="•"/>
          </a:pPr>
          <a:r>
            <a:rPr lang="en-GB" sz="1500" dirty="0">
              <a:solidFill>
                <a:schemeClr val="tx1"/>
              </a:solidFill>
              <a:latin typeface="+mj-lt"/>
            </a:rPr>
            <a:t>Metering data, the collection and publication of data</a:t>
          </a:r>
          <a:endParaRPr lang="en-GB" sz="1500" dirty="0"/>
        </a:p>
      </dgm:t>
    </dgm:pt>
    <dgm:pt modelId="{993716D1-AE63-4B8A-BCF9-06E3E33C1F6C}" type="parTrans" cxnId="{F7458387-9908-4C1E-AECA-0E52B28C62FC}">
      <dgm:prSet/>
      <dgm:spPr/>
      <dgm:t>
        <a:bodyPr/>
        <a:lstStyle/>
        <a:p>
          <a:endParaRPr lang="en-GB" sz="1500"/>
        </a:p>
      </dgm:t>
    </dgm:pt>
    <dgm:pt modelId="{8C7128AA-D907-4467-A639-1FBC8852AEB9}" type="sibTrans" cxnId="{F7458387-9908-4C1E-AECA-0E52B28C62FC}">
      <dgm:prSet/>
      <dgm:spPr/>
      <dgm:t>
        <a:bodyPr/>
        <a:lstStyle/>
        <a:p>
          <a:endParaRPr lang="en-GB" sz="1500"/>
        </a:p>
      </dgm:t>
    </dgm:pt>
    <dgm:pt modelId="{EE332D26-F1E9-4927-975A-8575273C9FDB}">
      <dgm:prSet custT="1"/>
      <dgm:spPr/>
      <dgm:t>
        <a:bodyPr/>
        <a:lstStyle/>
        <a:p>
          <a:pPr>
            <a:buFont typeface="Arial" panose="020B0604020202020204" pitchFamily="34" charset="0"/>
            <a:buChar char="•"/>
          </a:pPr>
          <a:r>
            <a:rPr lang="en-GB" sz="1500">
              <a:solidFill>
                <a:schemeClr val="tx1"/>
              </a:solidFill>
              <a:latin typeface="+mj-lt"/>
            </a:rPr>
            <a:t>….</a:t>
          </a:r>
          <a:endParaRPr lang="en-GB" sz="1500"/>
        </a:p>
      </dgm:t>
    </dgm:pt>
    <dgm:pt modelId="{EA5AF8D6-7488-4E5E-93CF-F70AF9F1F992}" type="parTrans" cxnId="{3DD00360-95FE-4D94-BD01-EABF0DF63ECF}">
      <dgm:prSet/>
      <dgm:spPr/>
      <dgm:t>
        <a:bodyPr/>
        <a:lstStyle/>
        <a:p>
          <a:endParaRPr lang="en-GB" sz="1500"/>
        </a:p>
      </dgm:t>
    </dgm:pt>
    <dgm:pt modelId="{EA334061-E53F-4A63-A4CC-37F56196B03D}" type="sibTrans" cxnId="{3DD00360-95FE-4D94-BD01-EABF0DF63ECF}">
      <dgm:prSet/>
      <dgm:spPr/>
      <dgm:t>
        <a:bodyPr/>
        <a:lstStyle/>
        <a:p>
          <a:endParaRPr lang="en-GB" sz="1500"/>
        </a:p>
      </dgm:t>
    </dgm:pt>
    <dgm:pt modelId="{4D38DA2D-D7C3-42FB-B0A9-EADF3808967D}" type="pres">
      <dgm:prSet presAssocID="{42A3967F-B1BB-4ADB-B545-49E756478193}" presName="linearFlow" presStyleCnt="0">
        <dgm:presLayoutVars>
          <dgm:dir/>
          <dgm:animLvl val="lvl"/>
          <dgm:resizeHandles val="exact"/>
        </dgm:presLayoutVars>
      </dgm:prSet>
      <dgm:spPr/>
    </dgm:pt>
    <dgm:pt modelId="{7BCB3EAE-11C6-4A03-AC73-D064FD294004}" type="pres">
      <dgm:prSet presAssocID="{E6E55831-41F0-4517-882E-D71D244A3C6A}" presName="composite" presStyleCnt="0"/>
      <dgm:spPr/>
    </dgm:pt>
    <dgm:pt modelId="{C71E34FC-90F7-4EE9-ABEB-5C3A04842FA7}" type="pres">
      <dgm:prSet presAssocID="{E6E55831-41F0-4517-882E-D71D244A3C6A}" presName="parTx" presStyleLbl="node1" presStyleIdx="0" presStyleCnt="4">
        <dgm:presLayoutVars>
          <dgm:chMax val="0"/>
          <dgm:chPref val="0"/>
          <dgm:bulletEnabled val="1"/>
        </dgm:presLayoutVars>
      </dgm:prSet>
      <dgm:spPr/>
    </dgm:pt>
    <dgm:pt modelId="{5A841355-930D-45D7-BD6E-5FF4F4582CBC}" type="pres">
      <dgm:prSet presAssocID="{E6E55831-41F0-4517-882E-D71D244A3C6A}" presName="parSh" presStyleLbl="node1" presStyleIdx="0" presStyleCnt="4" custScaleX="119086"/>
      <dgm:spPr/>
    </dgm:pt>
    <dgm:pt modelId="{AF9D6E8C-0063-4318-9814-EB89F8CB3E09}" type="pres">
      <dgm:prSet presAssocID="{E6E55831-41F0-4517-882E-D71D244A3C6A}" presName="desTx" presStyleLbl="fgAcc1" presStyleIdx="0" presStyleCnt="4" custScaleX="113267" custScaleY="96485">
        <dgm:presLayoutVars>
          <dgm:bulletEnabled val="1"/>
        </dgm:presLayoutVars>
      </dgm:prSet>
      <dgm:spPr/>
    </dgm:pt>
    <dgm:pt modelId="{D9DD9F47-9A01-4FA6-ABCE-E08C29ED9E4C}" type="pres">
      <dgm:prSet presAssocID="{A5BD4E31-E928-4300-B0CA-17604A17DFC8}" presName="sibTrans" presStyleLbl="sibTrans2D1" presStyleIdx="0" presStyleCnt="3"/>
      <dgm:spPr/>
    </dgm:pt>
    <dgm:pt modelId="{9F47174A-F28F-46F3-9770-0EB6020E9AF9}" type="pres">
      <dgm:prSet presAssocID="{A5BD4E31-E928-4300-B0CA-17604A17DFC8}" presName="connTx" presStyleLbl="sibTrans2D1" presStyleIdx="0" presStyleCnt="3"/>
      <dgm:spPr/>
    </dgm:pt>
    <dgm:pt modelId="{7A764405-A29F-4E81-9151-D8CA8A37E174}" type="pres">
      <dgm:prSet presAssocID="{18153C3E-7CE8-48C0-8561-F39B0E5E1C8B}" presName="composite" presStyleCnt="0"/>
      <dgm:spPr/>
    </dgm:pt>
    <dgm:pt modelId="{B87C10D2-2D6A-4197-8A71-86E42B34C8D4}" type="pres">
      <dgm:prSet presAssocID="{18153C3E-7CE8-48C0-8561-F39B0E5E1C8B}" presName="parTx" presStyleLbl="node1" presStyleIdx="0" presStyleCnt="4">
        <dgm:presLayoutVars>
          <dgm:chMax val="0"/>
          <dgm:chPref val="0"/>
          <dgm:bulletEnabled val="1"/>
        </dgm:presLayoutVars>
      </dgm:prSet>
      <dgm:spPr/>
    </dgm:pt>
    <dgm:pt modelId="{AA1AFD53-6729-4680-B2C6-2F59F4A0AD87}" type="pres">
      <dgm:prSet presAssocID="{18153C3E-7CE8-48C0-8561-F39B0E5E1C8B}" presName="parSh" presStyleLbl="node1" presStyleIdx="1" presStyleCnt="4" custScaleX="119086"/>
      <dgm:spPr/>
    </dgm:pt>
    <dgm:pt modelId="{E916DB60-1C95-4496-8D95-7364EDC92863}" type="pres">
      <dgm:prSet presAssocID="{18153C3E-7CE8-48C0-8561-F39B0E5E1C8B}" presName="desTx" presStyleLbl="fgAcc1" presStyleIdx="1" presStyleCnt="4" custScaleX="118349" custScaleY="96485">
        <dgm:presLayoutVars>
          <dgm:bulletEnabled val="1"/>
        </dgm:presLayoutVars>
      </dgm:prSet>
      <dgm:spPr/>
    </dgm:pt>
    <dgm:pt modelId="{854BE6F2-FC04-4FB8-9187-8938A1A430A5}" type="pres">
      <dgm:prSet presAssocID="{E9829531-E0CD-45BE-94D0-EC3845120268}" presName="sibTrans" presStyleLbl="sibTrans2D1" presStyleIdx="1" presStyleCnt="3"/>
      <dgm:spPr/>
    </dgm:pt>
    <dgm:pt modelId="{6C305938-711F-4BB3-8135-6C20777684FE}" type="pres">
      <dgm:prSet presAssocID="{E9829531-E0CD-45BE-94D0-EC3845120268}" presName="connTx" presStyleLbl="sibTrans2D1" presStyleIdx="1" presStyleCnt="3"/>
      <dgm:spPr/>
    </dgm:pt>
    <dgm:pt modelId="{5A439610-D85C-4779-9DC1-B49E51C8E3E6}" type="pres">
      <dgm:prSet presAssocID="{B4CF58CA-62B1-4F92-A2CB-36F22C275D31}" presName="composite" presStyleCnt="0"/>
      <dgm:spPr/>
    </dgm:pt>
    <dgm:pt modelId="{A3C2D785-46B2-4226-8ED9-40FF96B2F93C}" type="pres">
      <dgm:prSet presAssocID="{B4CF58CA-62B1-4F92-A2CB-36F22C275D31}" presName="parTx" presStyleLbl="node1" presStyleIdx="1" presStyleCnt="4">
        <dgm:presLayoutVars>
          <dgm:chMax val="0"/>
          <dgm:chPref val="0"/>
          <dgm:bulletEnabled val="1"/>
        </dgm:presLayoutVars>
      </dgm:prSet>
      <dgm:spPr/>
    </dgm:pt>
    <dgm:pt modelId="{7B602F82-C9AF-4B4B-867F-F8238971525C}" type="pres">
      <dgm:prSet presAssocID="{B4CF58CA-62B1-4F92-A2CB-36F22C275D31}" presName="parSh" presStyleLbl="node1" presStyleIdx="2" presStyleCnt="4" custScaleX="119086"/>
      <dgm:spPr/>
    </dgm:pt>
    <dgm:pt modelId="{F3AF3E99-A04A-48ED-8EA5-9A86BF999E6B}" type="pres">
      <dgm:prSet presAssocID="{B4CF58CA-62B1-4F92-A2CB-36F22C275D31}" presName="desTx" presStyleLbl="fgAcc1" presStyleIdx="2" presStyleCnt="4" custScaleX="125328" custScaleY="96485">
        <dgm:presLayoutVars>
          <dgm:bulletEnabled val="1"/>
        </dgm:presLayoutVars>
      </dgm:prSet>
      <dgm:spPr/>
    </dgm:pt>
    <dgm:pt modelId="{02C5287E-0164-4D21-9CC0-F257EC1FCF08}" type="pres">
      <dgm:prSet presAssocID="{D39774F9-5D73-4CB3-A6D1-6E7E804AE9F0}" presName="sibTrans" presStyleLbl="sibTrans2D1" presStyleIdx="2" presStyleCnt="3"/>
      <dgm:spPr/>
    </dgm:pt>
    <dgm:pt modelId="{A18D27FB-36E7-4E20-8BDB-5A4E41E9FF86}" type="pres">
      <dgm:prSet presAssocID="{D39774F9-5D73-4CB3-A6D1-6E7E804AE9F0}" presName="connTx" presStyleLbl="sibTrans2D1" presStyleIdx="2" presStyleCnt="3"/>
      <dgm:spPr/>
    </dgm:pt>
    <dgm:pt modelId="{4F488B7F-8158-48C2-8D7E-31D690AF0BA5}" type="pres">
      <dgm:prSet presAssocID="{84D17B85-0912-4E2A-A262-E4FEF509363B}" presName="composite" presStyleCnt="0"/>
      <dgm:spPr/>
    </dgm:pt>
    <dgm:pt modelId="{50A77C6A-CA31-4A9B-BA51-A46A1CBA7F23}" type="pres">
      <dgm:prSet presAssocID="{84D17B85-0912-4E2A-A262-E4FEF509363B}" presName="parTx" presStyleLbl="node1" presStyleIdx="2" presStyleCnt="4">
        <dgm:presLayoutVars>
          <dgm:chMax val="0"/>
          <dgm:chPref val="0"/>
          <dgm:bulletEnabled val="1"/>
        </dgm:presLayoutVars>
      </dgm:prSet>
      <dgm:spPr/>
    </dgm:pt>
    <dgm:pt modelId="{C20A83C9-07E4-4C68-9FE6-AB503608FB26}" type="pres">
      <dgm:prSet presAssocID="{84D17B85-0912-4E2A-A262-E4FEF509363B}" presName="parSh" presStyleLbl="node1" presStyleIdx="3" presStyleCnt="4" custScaleX="119086" custLinFactNeighborY="-900"/>
      <dgm:spPr/>
    </dgm:pt>
    <dgm:pt modelId="{F3B05D3E-8C2B-4B24-8361-8766425B91A5}" type="pres">
      <dgm:prSet presAssocID="{84D17B85-0912-4E2A-A262-E4FEF509363B}" presName="desTx" presStyleLbl="fgAcc1" presStyleIdx="3" presStyleCnt="4" custScaleX="110784" custScaleY="96485">
        <dgm:presLayoutVars>
          <dgm:bulletEnabled val="1"/>
        </dgm:presLayoutVars>
      </dgm:prSet>
      <dgm:spPr/>
    </dgm:pt>
  </dgm:ptLst>
  <dgm:cxnLst>
    <dgm:cxn modelId="{CD71D902-A876-4914-B050-BC3A42AE910A}" srcId="{84D17B85-0912-4E2A-A262-E4FEF509363B}" destId="{EAC35BED-7D30-4DAA-9A7D-89B0C36F07C9}" srcOrd="0" destOrd="0" parTransId="{B0BEDFC0-FD61-4EE9-8945-EFD1A7F3BA39}" sibTransId="{ECE99B0C-0790-4A21-A4CD-FF52359D7CBF}"/>
    <dgm:cxn modelId="{08753704-3498-4DA1-A2D2-CADE206A22FB}" type="presOf" srcId="{E6E55831-41F0-4517-882E-D71D244A3C6A}" destId="{C71E34FC-90F7-4EE9-ABEB-5C3A04842FA7}" srcOrd="0" destOrd="0" presId="urn:microsoft.com/office/officeart/2005/8/layout/process3"/>
    <dgm:cxn modelId="{C0DB4A09-E1D2-4CA2-9BA1-968B83370F88}" type="presOf" srcId="{EAC35BED-7D30-4DAA-9A7D-89B0C36F07C9}" destId="{F3B05D3E-8C2B-4B24-8361-8766425B91A5}" srcOrd="0" destOrd="0" presId="urn:microsoft.com/office/officeart/2005/8/layout/process3"/>
    <dgm:cxn modelId="{D951C90F-4C54-4E8E-B944-5F511C4E0953}" type="presOf" srcId="{88A852AA-6AB8-4880-AF15-644150E2CC83}" destId="{F3AF3E99-A04A-48ED-8EA5-9A86BF999E6B}" srcOrd="0" destOrd="3" presId="urn:microsoft.com/office/officeart/2005/8/layout/process3"/>
    <dgm:cxn modelId="{1A9AAC12-3165-4921-9965-A914C1497899}" type="presOf" srcId="{174A7DE3-F6BB-40F2-AD6D-102BB0834070}" destId="{AF9D6E8C-0063-4318-9814-EB89F8CB3E09}" srcOrd="0" destOrd="3" presId="urn:microsoft.com/office/officeart/2005/8/layout/process3"/>
    <dgm:cxn modelId="{0F7A3922-9D7D-41E2-9B95-DBA486CFB95E}" type="presOf" srcId="{A873E333-0350-4551-948F-0B69809526C0}" destId="{AF9D6E8C-0063-4318-9814-EB89F8CB3E09}" srcOrd="0" destOrd="1" presId="urn:microsoft.com/office/officeart/2005/8/layout/process3"/>
    <dgm:cxn modelId="{E0B43A23-FFEB-4F17-A2C1-87E4DD9F23AA}" srcId="{18153C3E-7CE8-48C0-8561-F39B0E5E1C8B}" destId="{768A6834-8A0E-4FA3-A435-EEAF0AA8C42E}" srcOrd="6" destOrd="0" parTransId="{B8015EB0-6F5D-47D8-9A94-E2929E1C4335}" sibTransId="{C5929A97-AF08-4DAB-B89E-FEFA2C6B1BAB}"/>
    <dgm:cxn modelId="{3CBEA024-468B-4B69-81DC-00D266D55C9D}" srcId="{84D17B85-0912-4E2A-A262-E4FEF509363B}" destId="{6B0A7668-4AA3-4A5B-8DE0-6CE4D6C3831C}" srcOrd="1" destOrd="0" parTransId="{08A059B3-B959-43C5-8D78-2A38D621E326}" sibTransId="{932D3A61-3991-4486-8EC3-4BB6B417FE13}"/>
    <dgm:cxn modelId="{7632DB28-AE30-481D-84ED-CFE7FFE1910C}" type="presOf" srcId="{E9829531-E0CD-45BE-94D0-EC3845120268}" destId="{6C305938-711F-4BB3-8135-6C20777684FE}" srcOrd="1" destOrd="0" presId="urn:microsoft.com/office/officeart/2005/8/layout/process3"/>
    <dgm:cxn modelId="{2E419D2A-E269-4953-AC18-2AA7FF766570}" type="presOf" srcId="{A5BD4E31-E928-4300-B0CA-17604A17DFC8}" destId="{D9DD9F47-9A01-4FA6-ABCE-E08C29ED9E4C}" srcOrd="0" destOrd="0" presId="urn:microsoft.com/office/officeart/2005/8/layout/process3"/>
    <dgm:cxn modelId="{04DCB935-3C0F-4B23-BFE1-2101D5DE7A00}" type="presOf" srcId="{6B0A7668-4AA3-4A5B-8DE0-6CE4D6C3831C}" destId="{F3B05D3E-8C2B-4B24-8361-8766425B91A5}" srcOrd="0" destOrd="1" presId="urn:microsoft.com/office/officeart/2005/8/layout/process3"/>
    <dgm:cxn modelId="{45CBA137-1FF9-4173-A7F7-93B9EA162EA5}" srcId="{84D17B85-0912-4E2A-A262-E4FEF509363B}" destId="{8B9389F9-EFC9-4BA3-93C2-ECD0C1C4BC8C}" srcOrd="2" destOrd="0" parTransId="{EA57D57E-DB30-49ED-9ED6-E6CD5F9AA59B}" sibTransId="{C6ABF937-3B39-483C-BA09-63046756ED8B}"/>
    <dgm:cxn modelId="{1C555E40-72C3-49C1-B601-18354B5D13C3}" srcId="{42A3967F-B1BB-4ADB-B545-49E756478193}" destId="{B4CF58CA-62B1-4F92-A2CB-36F22C275D31}" srcOrd="2" destOrd="0" parTransId="{6957D9E7-677A-4DBE-8285-5AF8C0E0EA11}" sibTransId="{D39774F9-5D73-4CB3-A6D1-6E7E804AE9F0}"/>
    <dgm:cxn modelId="{3DD00360-95FE-4D94-BD01-EABF0DF63ECF}" srcId="{84D17B85-0912-4E2A-A262-E4FEF509363B}" destId="{EE332D26-F1E9-4927-975A-8575273C9FDB}" srcOrd="4" destOrd="0" parTransId="{EA5AF8D6-7488-4E5E-93CF-F70AF9F1F992}" sibTransId="{EA334061-E53F-4A63-A4CC-37F56196B03D}"/>
    <dgm:cxn modelId="{AE20D744-ADE0-4E7E-99CA-0CB0F0D21AA3}" type="presOf" srcId="{D39774F9-5D73-4CB3-A6D1-6E7E804AE9F0}" destId="{02C5287E-0164-4D21-9CC0-F257EC1FCF08}" srcOrd="0" destOrd="0" presId="urn:microsoft.com/office/officeart/2005/8/layout/process3"/>
    <dgm:cxn modelId="{9C799F67-7DCE-4688-9195-BE5FB5BC7593}" srcId="{18153C3E-7CE8-48C0-8561-F39B0E5E1C8B}" destId="{A4E4C549-3FCB-4B75-B900-E8DC7DB68508}" srcOrd="5" destOrd="0" parTransId="{4349BA6C-2986-4353-997E-78F92D7BC705}" sibTransId="{8667323D-0528-42BC-B207-D37F9EC8128E}"/>
    <dgm:cxn modelId="{358DB047-DE95-44C4-B93E-288A2828A396}" type="presOf" srcId="{4DE2B619-21D2-4036-A446-10219896DF3C}" destId="{E916DB60-1C95-4496-8D95-7364EDC92863}" srcOrd="0" destOrd="3" presId="urn:microsoft.com/office/officeart/2005/8/layout/process3"/>
    <dgm:cxn modelId="{18D1D747-9248-4A6C-8BA2-3FB42F36A7A9}" type="presOf" srcId="{E6E55831-41F0-4517-882E-D71D244A3C6A}" destId="{5A841355-930D-45D7-BD6E-5FF4F4582CBC}" srcOrd="1" destOrd="0" presId="urn:microsoft.com/office/officeart/2005/8/layout/process3"/>
    <dgm:cxn modelId="{71C12F48-025A-4587-9167-DFE8070CD0A9}" srcId="{B4CF58CA-62B1-4F92-A2CB-36F22C275D31}" destId="{CC180059-12C7-4868-9A2F-4BBE95ADF58D}" srcOrd="0" destOrd="0" parTransId="{154E9FD4-C56E-4F65-A023-F3DCAE45A9DC}" sibTransId="{3D680341-F8C3-4BC3-AD98-8A39E06AF63E}"/>
    <dgm:cxn modelId="{B1C2D34A-925F-4971-B1F3-F071104FC89A}" type="presOf" srcId="{ADF22CD5-2E8D-494F-B365-FA46392CA389}" destId="{E916DB60-1C95-4496-8D95-7364EDC92863}" srcOrd="0" destOrd="1" presId="urn:microsoft.com/office/officeart/2005/8/layout/process3"/>
    <dgm:cxn modelId="{C393A16B-EF43-4D64-8307-23E0E93BC3F0}" srcId="{B4CF58CA-62B1-4F92-A2CB-36F22C275D31}" destId="{72351A2E-E387-4911-8723-64DD117ABAEF}" srcOrd="1" destOrd="0" parTransId="{0F285BD3-F5A5-44BA-874F-D4EE144372AA}" sibTransId="{B1A76DEE-0E69-468C-B4D4-0EBBA7EA8582}"/>
    <dgm:cxn modelId="{6EB7D96F-1B63-4F49-AD93-6EBCDC7DAF23}" srcId="{B4CF58CA-62B1-4F92-A2CB-36F22C275D31}" destId="{6C8DBB97-4888-4014-B26A-A72894D2D43B}" srcOrd="5" destOrd="0" parTransId="{0D5073A4-FD4D-40F4-BD73-6A08E6ED6544}" sibTransId="{15880B45-8F2F-4FB0-8DA2-136D7C04CFD6}"/>
    <dgm:cxn modelId="{3FDE8073-DA64-4524-A8D6-0427D8D06070}" srcId="{B4CF58CA-62B1-4F92-A2CB-36F22C275D31}" destId="{EFE5FE08-4F89-43A1-B2CD-FFD76A3B48C1}" srcOrd="2" destOrd="0" parTransId="{D3BEBFF8-3FE7-4843-B2DA-F253CFCB8ABD}" sibTransId="{4AF7FBC6-DB73-48B3-82D7-A2AF520154D4}"/>
    <dgm:cxn modelId="{B3FCCC58-B24A-48AC-9140-9BECE20882B4}" type="presOf" srcId="{18153C3E-7CE8-48C0-8561-F39B0E5E1C8B}" destId="{AA1AFD53-6729-4680-B2C6-2F59F4A0AD87}" srcOrd="1" destOrd="0" presId="urn:microsoft.com/office/officeart/2005/8/layout/process3"/>
    <dgm:cxn modelId="{18EEAE59-86C8-4754-A8E2-EC9CB2540FEB}" type="presOf" srcId="{EA51EC7A-C313-4107-AD20-B74EAF76F9BB}" destId="{E916DB60-1C95-4496-8D95-7364EDC92863}" srcOrd="0" destOrd="0" presId="urn:microsoft.com/office/officeart/2005/8/layout/process3"/>
    <dgm:cxn modelId="{734CFD59-CD7C-4B80-86B2-61A45BB1D784}" type="presOf" srcId="{18153C3E-7CE8-48C0-8561-F39B0E5E1C8B}" destId="{B87C10D2-2D6A-4197-8A71-86E42B34C8D4}" srcOrd="0" destOrd="0" presId="urn:microsoft.com/office/officeart/2005/8/layout/process3"/>
    <dgm:cxn modelId="{7915617B-EE46-4600-B99D-3BE55AA86C0A}" srcId="{18153C3E-7CE8-48C0-8561-F39B0E5E1C8B}" destId="{EA51EC7A-C313-4107-AD20-B74EAF76F9BB}" srcOrd="0" destOrd="0" parTransId="{8CA8D340-D0E9-45C3-8239-4016181FD452}" sibTransId="{A4C95600-0D8C-42B3-8888-141DDF978464}"/>
    <dgm:cxn modelId="{3C9AAC7B-1274-445E-9F63-2574C6DD1B44}" srcId="{42A3967F-B1BB-4ADB-B545-49E756478193}" destId="{84D17B85-0912-4E2A-A262-E4FEF509363B}" srcOrd="3" destOrd="0" parTransId="{6D5B58AF-9B6C-4C45-A0EB-907687904B90}" sibTransId="{8D3B4189-D073-476F-AD4A-F5BF07E90196}"/>
    <dgm:cxn modelId="{B394D27B-AA86-4A66-B968-01A1D06972C5}" type="presOf" srcId="{B96E6216-E492-444C-91DF-30679F8347CF}" destId="{AF9D6E8C-0063-4318-9814-EB89F8CB3E09}" srcOrd="0" destOrd="0" presId="urn:microsoft.com/office/officeart/2005/8/layout/process3"/>
    <dgm:cxn modelId="{FDA6CA7E-D582-4D73-9055-103E675A0279}" type="presOf" srcId="{EFE5FE08-4F89-43A1-B2CD-FFD76A3B48C1}" destId="{F3AF3E99-A04A-48ED-8EA5-9A86BF999E6B}" srcOrd="0" destOrd="2" presId="urn:microsoft.com/office/officeart/2005/8/layout/process3"/>
    <dgm:cxn modelId="{804B3C82-25EA-4C25-B5BC-CE919F949DE0}" srcId="{E6E55831-41F0-4517-882E-D71D244A3C6A}" destId="{480CA3D9-2D3B-4EC1-9455-20674C67265C}" srcOrd="4" destOrd="0" parTransId="{BA84AB3E-2146-454B-B2B2-CCF05EDBAD91}" sibTransId="{1B49CCAA-28DC-416D-9871-58F7B0A72E3F}"/>
    <dgm:cxn modelId="{BA271087-A337-42BD-A700-07DAFC209DF3}" srcId="{E6E55831-41F0-4517-882E-D71D244A3C6A}" destId="{B2A5DEAE-D248-45F7-BB8F-E665DF7E2BB8}" srcOrd="2" destOrd="0" parTransId="{08C38B92-F1B8-4035-B3CF-94B11C9065D2}" sibTransId="{86691208-79BD-4226-A8C2-640D1899AF2A}"/>
    <dgm:cxn modelId="{F7458387-9908-4C1E-AECA-0E52B28C62FC}" srcId="{84D17B85-0912-4E2A-A262-E4FEF509363B}" destId="{960B54E5-0340-43BB-B0BE-058C0714B291}" srcOrd="3" destOrd="0" parTransId="{993716D1-AE63-4B8A-BCF9-06E3E33C1F6C}" sibTransId="{8C7128AA-D907-4467-A639-1FBC8852AEB9}"/>
    <dgm:cxn modelId="{5DF90988-5927-438D-A7F0-9806CC3C018F}" type="presOf" srcId="{768A6834-8A0E-4FA3-A435-EEAF0AA8C42E}" destId="{E916DB60-1C95-4496-8D95-7364EDC92863}" srcOrd="0" destOrd="6" presId="urn:microsoft.com/office/officeart/2005/8/layout/process3"/>
    <dgm:cxn modelId="{8CAB528A-A00D-4A48-B17E-24E2CFA246E5}" type="presOf" srcId="{A5BD4E31-E928-4300-B0CA-17604A17DFC8}" destId="{9F47174A-F28F-46F3-9770-0EB6020E9AF9}" srcOrd="1" destOrd="0" presId="urn:microsoft.com/office/officeart/2005/8/layout/process3"/>
    <dgm:cxn modelId="{5AB1598C-32B1-486B-B176-A1F978BC80A5}" type="presOf" srcId="{F7AECB55-BD70-4E7A-A12A-200BF45071E8}" destId="{E916DB60-1C95-4496-8D95-7364EDC92863}" srcOrd="0" destOrd="4" presId="urn:microsoft.com/office/officeart/2005/8/layout/process3"/>
    <dgm:cxn modelId="{23514190-D32C-4780-9A4D-4B5A6EE517B3}" type="presOf" srcId="{8B9389F9-EFC9-4BA3-93C2-ECD0C1C4BC8C}" destId="{F3B05D3E-8C2B-4B24-8361-8766425B91A5}" srcOrd="0" destOrd="2" presId="urn:microsoft.com/office/officeart/2005/8/layout/process3"/>
    <dgm:cxn modelId="{8DD0E893-2662-451F-B494-94A2AF0A87B8}" srcId="{B4CF58CA-62B1-4F92-A2CB-36F22C275D31}" destId="{88A852AA-6AB8-4880-AF15-644150E2CC83}" srcOrd="3" destOrd="0" parTransId="{C303BF77-464D-43E9-A863-F64A89A4FE8B}" sibTransId="{D882907D-846F-4B2D-B183-8FD06BC26869}"/>
    <dgm:cxn modelId="{EB382A98-D8FB-4064-9605-B8C736985C13}" srcId="{E6E55831-41F0-4517-882E-D71D244A3C6A}" destId="{4C3A4EAA-829A-42C4-A74C-0EB74CCDAB78}" srcOrd="5" destOrd="0" parTransId="{CFD1148E-B7EF-4876-AB20-C400027ED6E3}" sibTransId="{0102F20E-1C2F-4561-901B-3DC617347249}"/>
    <dgm:cxn modelId="{5777FD9A-9B22-4DCD-84B4-00A0C8BB4872}" srcId="{42A3967F-B1BB-4ADB-B545-49E756478193}" destId="{18153C3E-7CE8-48C0-8561-F39B0E5E1C8B}" srcOrd="1" destOrd="0" parTransId="{014115D9-FAD5-4D67-9EA7-89CB4F5F1F36}" sibTransId="{E9829531-E0CD-45BE-94D0-EC3845120268}"/>
    <dgm:cxn modelId="{EC45D29B-6D8F-4F8D-846C-405F2E34D466}" type="presOf" srcId="{4C3A4EAA-829A-42C4-A74C-0EB74CCDAB78}" destId="{AF9D6E8C-0063-4318-9814-EB89F8CB3E09}" srcOrd="0" destOrd="5" presId="urn:microsoft.com/office/officeart/2005/8/layout/process3"/>
    <dgm:cxn modelId="{5AA2499C-104C-4BFF-A02D-9BC0E673ABBD}" srcId="{18153C3E-7CE8-48C0-8561-F39B0E5E1C8B}" destId="{F7AECB55-BD70-4E7A-A12A-200BF45071E8}" srcOrd="4" destOrd="0" parTransId="{09CB37F2-8DB0-4DE4-AAF7-52B8A5C51BCC}" sibTransId="{F21FCE36-47A0-4214-A874-48C72E7A536A}"/>
    <dgm:cxn modelId="{0EFAE19D-2AE8-460A-96F6-2BC3EF0DC70C}" srcId="{B4CF58CA-62B1-4F92-A2CB-36F22C275D31}" destId="{54C19883-8B2B-427B-8E91-3DEEAADB991C}" srcOrd="4" destOrd="0" parTransId="{86BB3CCD-B0EF-4A17-9F4D-93BB879DEE9A}" sibTransId="{AB23D244-15B6-426B-8781-49ED1B896D7C}"/>
    <dgm:cxn modelId="{FFC6239E-D516-43EF-8FD3-883DCF58DA92}" type="presOf" srcId="{E9829531-E0CD-45BE-94D0-EC3845120268}" destId="{854BE6F2-FC04-4FB8-9187-8938A1A430A5}" srcOrd="0" destOrd="0" presId="urn:microsoft.com/office/officeart/2005/8/layout/process3"/>
    <dgm:cxn modelId="{A75FD09F-C1BC-4875-A65D-D858978A7FEC}" srcId="{18153C3E-7CE8-48C0-8561-F39B0E5E1C8B}" destId="{DF2EBDAB-B23B-4A37-B10A-A5E61634054E}" srcOrd="2" destOrd="0" parTransId="{E4EB798D-17AB-427C-A788-F3F20E98743B}" sibTransId="{E78B8042-ECCA-42EC-8E8F-916C15C50DD2}"/>
    <dgm:cxn modelId="{308B94A0-1FCC-4B85-A44A-E99DAE62889C}" type="presOf" srcId="{B4CF58CA-62B1-4F92-A2CB-36F22C275D31}" destId="{A3C2D785-46B2-4226-8ED9-40FF96B2F93C}" srcOrd="0" destOrd="0" presId="urn:microsoft.com/office/officeart/2005/8/layout/process3"/>
    <dgm:cxn modelId="{4D3B3CA4-991B-4B4E-99B3-BF5AF71DC324}" type="presOf" srcId="{DF2EBDAB-B23B-4A37-B10A-A5E61634054E}" destId="{E916DB60-1C95-4496-8D95-7364EDC92863}" srcOrd="0" destOrd="2" presId="urn:microsoft.com/office/officeart/2005/8/layout/process3"/>
    <dgm:cxn modelId="{8D3D5FA8-3806-4C20-B1A2-7DBE5F847E56}" srcId="{E6E55831-41F0-4517-882E-D71D244A3C6A}" destId="{B96E6216-E492-444C-91DF-30679F8347CF}" srcOrd="0" destOrd="0" parTransId="{69F48A31-FA06-4107-987A-DE8C48C50CB9}" sibTransId="{93321B38-7941-4F54-B893-D1B9FF6B61A4}"/>
    <dgm:cxn modelId="{60B103B5-8EFF-45A8-8873-ECC018A8D35B}" type="presOf" srcId="{D39774F9-5D73-4CB3-A6D1-6E7E804AE9F0}" destId="{A18D27FB-36E7-4E20-8BDB-5A4E41E9FF86}" srcOrd="1" destOrd="0" presId="urn:microsoft.com/office/officeart/2005/8/layout/process3"/>
    <dgm:cxn modelId="{629C9DB8-8381-4DBE-A9BD-BA8ADB48B32A}" srcId="{E6E55831-41F0-4517-882E-D71D244A3C6A}" destId="{A873E333-0350-4551-948F-0B69809526C0}" srcOrd="1" destOrd="0" parTransId="{1CD316F4-FF33-438A-BD93-F587A6C8425A}" sibTransId="{456C696A-28C1-4ED2-8426-D9AA6AED9920}"/>
    <dgm:cxn modelId="{2AB15FB9-3D3F-47EA-A508-5B916B13C9F1}" type="presOf" srcId="{A4E4C549-3FCB-4B75-B900-E8DC7DB68508}" destId="{E916DB60-1C95-4496-8D95-7364EDC92863}" srcOrd="0" destOrd="5" presId="urn:microsoft.com/office/officeart/2005/8/layout/process3"/>
    <dgm:cxn modelId="{05AE0DBD-03E6-4025-81D2-6080D9F6F1CE}" srcId="{18153C3E-7CE8-48C0-8561-F39B0E5E1C8B}" destId="{ADF22CD5-2E8D-494F-B365-FA46392CA389}" srcOrd="1" destOrd="0" parTransId="{9F768FEB-ADE4-453E-B559-7FB316B68647}" sibTransId="{DE3AED1F-C7DD-4DE7-BA34-A20E942EC053}"/>
    <dgm:cxn modelId="{DAA37FBD-961A-43E9-B29E-163F97FBDB32}" type="presOf" srcId="{B4CF58CA-62B1-4F92-A2CB-36F22C275D31}" destId="{7B602F82-C9AF-4B4B-867F-F8238971525C}" srcOrd="1" destOrd="0" presId="urn:microsoft.com/office/officeart/2005/8/layout/process3"/>
    <dgm:cxn modelId="{E15607C9-1C8A-487A-A7ED-7B1C01A8F67D}" type="presOf" srcId="{CC180059-12C7-4868-9A2F-4BBE95ADF58D}" destId="{F3AF3E99-A04A-48ED-8EA5-9A86BF999E6B}" srcOrd="0" destOrd="0" presId="urn:microsoft.com/office/officeart/2005/8/layout/process3"/>
    <dgm:cxn modelId="{717E35CF-E21D-4F25-8459-E31599988D9B}" type="presOf" srcId="{84D17B85-0912-4E2A-A262-E4FEF509363B}" destId="{50A77C6A-CA31-4A9B-BA51-A46A1CBA7F23}" srcOrd="0" destOrd="0" presId="urn:microsoft.com/office/officeart/2005/8/layout/process3"/>
    <dgm:cxn modelId="{D18080CF-8EAB-42A1-9C7D-B1403C26C6F6}" type="presOf" srcId="{6C8DBB97-4888-4014-B26A-A72894D2D43B}" destId="{F3AF3E99-A04A-48ED-8EA5-9A86BF999E6B}" srcOrd="0" destOrd="5" presId="urn:microsoft.com/office/officeart/2005/8/layout/process3"/>
    <dgm:cxn modelId="{2767F5D1-9DF5-471B-ABC3-9B1B1701ABA7}" type="presOf" srcId="{42A3967F-B1BB-4ADB-B545-49E756478193}" destId="{4D38DA2D-D7C3-42FB-B0A9-EADF3808967D}" srcOrd="0" destOrd="0" presId="urn:microsoft.com/office/officeart/2005/8/layout/process3"/>
    <dgm:cxn modelId="{DE6414DA-B3BB-4249-AC19-6707AF7B7375}" type="presOf" srcId="{72351A2E-E387-4911-8723-64DD117ABAEF}" destId="{F3AF3E99-A04A-48ED-8EA5-9A86BF999E6B}" srcOrd="0" destOrd="1" presId="urn:microsoft.com/office/officeart/2005/8/layout/process3"/>
    <dgm:cxn modelId="{E5E3DEE2-876C-43CF-8815-A7A784CE3F11}" type="presOf" srcId="{54C19883-8B2B-427B-8E91-3DEEAADB991C}" destId="{F3AF3E99-A04A-48ED-8EA5-9A86BF999E6B}" srcOrd="0" destOrd="4" presId="urn:microsoft.com/office/officeart/2005/8/layout/process3"/>
    <dgm:cxn modelId="{250E35E3-661D-4469-86DC-7B733AF1DC23}" type="presOf" srcId="{B2A5DEAE-D248-45F7-BB8F-E665DF7E2BB8}" destId="{AF9D6E8C-0063-4318-9814-EB89F8CB3E09}" srcOrd="0" destOrd="2" presId="urn:microsoft.com/office/officeart/2005/8/layout/process3"/>
    <dgm:cxn modelId="{FFC25BEA-DF60-488D-A871-557826148764}" srcId="{42A3967F-B1BB-4ADB-B545-49E756478193}" destId="{E6E55831-41F0-4517-882E-D71D244A3C6A}" srcOrd="0" destOrd="0" parTransId="{CA27304E-A0A9-431B-BD11-0330BFB336CC}" sibTransId="{A5BD4E31-E928-4300-B0CA-17604A17DFC8}"/>
    <dgm:cxn modelId="{6C83D3EB-E490-424E-9685-5DE1815CA64B}" type="presOf" srcId="{480CA3D9-2D3B-4EC1-9455-20674C67265C}" destId="{AF9D6E8C-0063-4318-9814-EB89F8CB3E09}" srcOrd="0" destOrd="4" presId="urn:microsoft.com/office/officeart/2005/8/layout/process3"/>
    <dgm:cxn modelId="{F622AFEE-38FE-4575-BAD8-61FE4209767E}" srcId="{18153C3E-7CE8-48C0-8561-F39B0E5E1C8B}" destId="{4DE2B619-21D2-4036-A446-10219896DF3C}" srcOrd="3" destOrd="0" parTransId="{079C6138-2D4B-4C0C-9DED-7F5D20182E36}" sibTransId="{7EF8A385-1153-47FA-A008-83F71B336959}"/>
    <dgm:cxn modelId="{7E0DCCF2-5655-454A-9B61-27EFDD2F43CD}" type="presOf" srcId="{84D17B85-0912-4E2A-A262-E4FEF509363B}" destId="{C20A83C9-07E4-4C68-9FE6-AB503608FB26}" srcOrd="1" destOrd="0" presId="urn:microsoft.com/office/officeart/2005/8/layout/process3"/>
    <dgm:cxn modelId="{FC05BAF8-F938-4C49-88BA-0CE34EE82F97}" type="presOf" srcId="{EE332D26-F1E9-4927-975A-8575273C9FDB}" destId="{F3B05D3E-8C2B-4B24-8361-8766425B91A5}" srcOrd="0" destOrd="4" presId="urn:microsoft.com/office/officeart/2005/8/layout/process3"/>
    <dgm:cxn modelId="{1CFDCDF8-FF14-4F00-9396-D11AD236255C}" srcId="{E6E55831-41F0-4517-882E-D71D244A3C6A}" destId="{174A7DE3-F6BB-40F2-AD6D-102BB0834070}" srcOrd="3" destOrd="0" parTransId="{D0F204C3-0B71-4D2C-A73F-9AF4884FD830}" sibTransId="{27445069-372B-42E2-828C-F733DE9FD06C}"/>
    <dgm:cxn modelId="{076774FA-5B80-4DBF-B702-4098A5A9A29E}" type="presOf" srcId="{960B54E5-0340-43BB-B0BE-058C0714B291}" destId="{F3B05D3E-8C2B-4B24-8361-8766425B91A5}" srcOrd="0" destOrd="3" presId="urn:microsoft.com/office/officeart/2005/8/layout/process3"/>
    <dgm:cxn modelId="{58F933B0-625E-4C79-89E9-540C676A5CD3}" type="presParOf" srcId="{4D38DA2D-D7C3-42FB-B0A9-EADF3808967D}" destId="{7BCB3EAE-11C6-4A03-AC73-D064FD294004}" srcOrd="0" destOrd="0" presId="urn:microsoft.com/office/officeart/2005/8/layout/process3"/>
    <dgm:cxn modelId="{BD7BCBE5-51A7-4666-A9CA-DF79643E9DC2}" type="presParOf" srcId="{7BCB3EAE-11C6-4A03-AC73-D064FD294004}" destId="{C71E34FC-90F7-4EE9-ABEB-5C3A04842FA7}" srcOrd="0" destOrd="0" presId="urn:microsoft.com/office/officeart/2005/8/layout/process3"/>
    <dgm:cxn modelId="{81E1C759-8344-4994-8B12-2AFDCD9ABFBA}" type="presParOf" srcId="{7BCB3EAE-11C6-4A03-AC73-D064FD294004}" destId="{5A841355-930D-45D7-BD6E-5FF4F4582CBC}" srcOrd="1" destOrd="0" presId="urn:microsoft.com/office/officeart/2005/8/layout/process3"/>
    <dgm:cxn modelId="{DA1A0D42-B20D-400B-A131-9C0C369DC6EE}" type="presParOf" srcId="{7BCB3EAE-11C6-4A03-AC73-D064FD294004}" destId="{AF9D6E8C-0063-4318-9814-EB89F8CB3E09}" srcOrd="2" destOrd="0" presId="urn:microsoft.com/office/officeart/2005/8/layout/process3"/>
    <dgm:cxn modelId="{41287F6D-E9EB-4A8F-A3B1-3B9BC482E757}" type="presParOf" srcId="{4D38DA2D-D7C3-42FB-B0A9-EADF3808967D}" destId="{D9DD9F47-9A01-4FA6-ABCE-E08C29ED9E4C}" srcOrd="1" destOrd="0" presId="urn:microsoft.com/office/officeart/2005/8/layout/process3"/>
    <dgm:cxn modelId="{928D79C6-49B0-488F-9B38-C286FBD7A4CA}" type="presParOf" srcId="{D9DD9F47-9A01-4FA6-ABCE-E08C29ED9E4C}" destId="{9F47174A-F28F-46F3-9770-0EB6020E9AF9}" srcOrd="0" destOrd="0" presId="urn:microsoft.com/office/officeart/2005/8/layout/process3"/>
    <dgm:cxn modelId="{D31FB047-4922-441B-A8E1-1FC0A55AD4A2}" type="presParOf" srcId="{4D38DA2D-D7C3-42FB-B0A9-EADF3808967D}" destId="{7A764405-A29F-4E81-9151-D8CA8A37E174}" srcOrd="2" destOrd="0" presId="urn:microsoft.com/office/officeart/2005/8/layout/process3"/>
    <dgm:cxn modelId="{F0CB8CB5-BD2E-4E0F-A81D-48F0F047BCA6}" type="presParOf" srcId="{7A764405-A29F-4E81-9151-D8CA8A37E174}" destId="{B87C10D2-2D6A-4197-8A71-86E42B34C8D4}" srcOrd="0" destOrd="0" presId="urn:microsoft.com/office/officeart/2005/8/layout/process3"/>
    <dgm:cxn modelId="{185D44E0-EBDF-44FC-A145-C4739AB8C492}" type="presParOf" srcId="{7A764405-A29F-4E81-9151-D8CA8A37E174}" destId="{AA1AFD53-6729-4680-B2C6-2F59F4A0AD87}" srcOrd="1" destOrd="0" presId="urn:microsoft.com/office/officeart/2005/8/layout/process3"/>
    <dgm:cxn modelId="{15E9A704-1E0E-4584-A1E2-6AE6D96764C1}" type="presParOf" srcId="{7A764405-A29F-4E81-9151-D8CA8A37E174}" destId="{E916DB60-1C95-4496-8D95-7364EDC92863}" srcOrd="2" destOrd="0" presId="urn:microsoft.com/office/officeart/2005/8/layout/process3"/>
    <dgm:cxn modelId="{7C9B977B-F5E1-42AD-8136-65A9D57F5E4D}" type="presParOf" srcId="{4D38DA2D-D7C3-42FB-B0A9-EADF3808967D}" destId="{854BE6F2-FC04-4FB8-9187-8938A1A430A5}" srcOrd="3" destOrd="0" presId="urn:microsoft.com/office/officeart/2005/8/layout/process3"/>
    <dgm:cxn modelId="{0A2163A5-DE6B-4578-9BD3-C7B5D6EA905B}" type="presParOf" srcId="{854BE6F2-FC04-4FB8-9187-8938A1A430A5}" destId="{6C305938-711F-4BB3-8135-6C20777684FE}" srcOrd="0" destOrd="0" presId="urn:microsoft.com/office/officeart/2005/8/layout/process3"/>
    <dgm:cxn modelId="{6D9F0F0E-DC50-4D8E-9168-4DF22C05C127}" type="presParOf" srcId="{4D38DA2D-D7C3-42FB-B0A9-EADF3808967D}" destId="{5A439610-D85C-4779-9DC1-B49E51C8E3E6}" srcOrd="4" destOrd="0" presId="urn:microsoft.com/office/officeart/2005/8/layout/process3"/>
    <dgm:cxn modelId="{48530516-0C67-4158-AE9C-3CC1762BBF3A}" type="presParOf" srcId="{5A439610-D85C-4779-9DC1-B49E51C8E3E6}" destId="{A3C2D785-46B2-4226-8ED9-40FF96B2F93C}" srcOrd="0" destOrd="0" presId="urn:microsoft.com/office/officeart/2005/8/layout/process3"/>
    <dgm:cxn modelId="{DF11F835-F455-474D-BDFC-BDC9A61C65AA}" type="presParOf" srcId="{5A439610-D85C-4779-9DC1-B49E51C8E3E6}" destId="{7B602F82-C9AF-4B4B-867F-F8238971525C}" srcOrd="1" destOrd="0" presId="urn:microsoft.com/office/officeart/2005/8/layout/process3"/>
    <dgm:cxn modelId="{ED79EFC6-0505-4BE3-98D4-16E50C166E36}" type="presParOf" srcId="{5A439610-D85C-4779-9DC1-B49E51C8E3E6}" destId="{F3AF3E99-A04A-48ED-8EA5-9A86BF999E6B}" srcOrd="2" destOrd="0" presId="urn:microsoft.com/office/officeart/2005/8/layout/process3"/>
    <dgm:cxn modelId="{F5D9CCAD-5EC5-4666-86F9-FEE755D9C7C9}" type="presParOf" srcId="{4D38DA2D-D7C3-42FB-B0A9-EADF3808967D}" destId="{02C5287E-0164-4D21-9CC0-F257EC1FCF08}" srcOrd="5" destOrd="0" presId="urn:microsoft.com/office/officeart/2005/8/layout/process3"/>
    <dgm:cxn modelId="{68CCB9E6-7706-4A52-878E-E70C79F11DD5}" type="presParOf" srcId="{02C5287E-0164-4D21-9CC0-F257EC1FCF08}" destId="{A18D27FB-36E7-4E20-8BDB-5A4E41E9FF86}" srcOrd="0" destOrd="0" presId="urn:microsoft.com/office/officeart/2005/8/layout/process3"/>
    <dgm:cxn modelId="{5C124CF4-9FC9-4F69-9D85-657AD7F91A53}" type="presParOf" srcId="{4D38DA2D-D7C3-42FB-B0A9-EADF3808967D}" destId="{4F488B7F-8158-48C2-8D7E-31D690AF0BA5}" srcOrd="6" destOrd="0" presId="urn:microsoft.com/office/officeart/2005/8/layout/process3"/>
    <dgm:cxn modelId="{4737E96F-EC8E-431C-BB94-F38F7E4DA7D6}" type="presParOf" srcId="{4F488B7F-8158-48C2-8D7E-31D690AF0BA5}" destId="{50A77C6A-CA31-4A9B-BA51-A46A1CBA7F23}" srcOrd="0" destOrd="0" presId="urn:microsoft.com/office/officeart/2005/8/layout/process3"/>
    <dgm:cxn modelId="{155A4A06-0A9B-430C-939D-94A70A8B66CA}" type="presParOf" srcId="{4F488B7F-8158-48C2-8D7E-31D690AF0BA5}" destId="{C20A83C9-07E4-4C68-9FE6-AB503608FB26}" srcOrd="1" destOrd="0" presId="urn:microsoft.com/office/officeart/2005/8/layout/process3"/>
    <dgm:cxn modelId="{25E28206-BAF9-42AD-9338-2B681A991332}" type="presParOf" srcId="{4F488B7F-8158-48C2-8D7E-31D690AF0BA5}" destId="{F3B05D3E-8C2B-4B24-8361-8766425B91A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41355-930D-45D7-BD6E-5FF4F4582CBC}">
      <dsp:nvSpPr>
        <dsp:cNvPr id="0" name=""/>
        <dsp:cNvSpPr/>
      </dsp:nvSpPr>
      <dsp:spPr>
        <a:xfrm>
          <a:off x="10548" y="449383"/>
          <a:ext cx="1902368" cy="959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ts val="0"/>
            </a:spcAft>
            <a:buNone/>
          </a:pPr>
          <a:r>
            <a:rPr lang="en-GB" sz="1500" kern="1200" dirty="0"/>
            <a:t>Frequency Control &amp; Power Balancing </a:t>
          </a:r>
        </a:p>
        <a:p>
          <a:pPr marL="0" lvl="0" indent="0" algn="l" defTabSz="666750">
            <a:lnSpc>
              <a:spcPct val="90000"/>
            </a:lnSpc>
            <a:spcBef>
              <a:spcPct val="0"/>
            </a:spcBef>
            <a:spcAft>
              <a:spcPts val="0"/>
            </a:spcAft>
            <a:buNone/>
          </a:pPr>
          <a:r>
            <a:rPr lang="en-GB" sz="1500" kern="1200" dirty="0"/>
            <a:t>(SO Reg)</a:t>
          </a:r>
          <a:br>
            <a:rPr lang="en-GB" sz="1500" kern="1200" dirty="0"/>
          </a:br>
          <a:endParaRPr lang="en-GB" sz="1500" kern="1200" dirty="0"/>
        </a:p>
      </dsp:txBody>
      <dsp:txXfrm>
        <a:off x="10548" y="449383"/>
        <a:ext cx="1902368" cy="638989"/>
      </dsp:txXfrm>
    </dsp:sp>
    <dsp:sp modelId="{AF9D6E8C-0063-4318-9814-EB89F8CB3E09}">
      <dsp:nvSpPr>
        <dsp:cNvPr id="0" name=""/>
        <dsp:cNvSpPr/>
      </dsp:nvSpPr>
      <dsp:spPr>
        <a:xfrm>
          <a:off x="384220" y="1157855"/>
          <a:ext cx="1809411" cy="3814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b="0" kern="1200">
              <a:solidFill>
                <a:schemeClr val="tx1"/>
              </a:solidFill>
            </a:rPr>
            <a:t>Load frequency control and reserve related topics</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a:solidFill>
                <a:schemeClr val="tx1"/>
              </a:solidFill>
            </a:rPr>
            <a:t>b</a:t>
          </a:r>
          <a:r>
            <a:rPr lang="en-GB" sz="1500" b="0" kern="1200"/>
            <a:t>alancing processes and (new) products </a:t>
          </a:r>
          <a:endParaRPr lang="en-GB" sz="1500" b="0" kern="1200">
            <a:solidFill>
              <a:schemeClr val="tx1"/>
            </a:solidFill>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solidFill>
                <a:schemeClr val="tx1"/>
              </a:solidFill>
            </a:rPr>
            <a:t>LFC structure</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a:solidFill>
                <a:schemeClr val="tx1"/>
              </a:solidFill>
            </a:rPr>
            <a:t>Reserve dimensioning</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a:solidFill>
                <a:schemeClr val="tx1"/>
              </a:solidFill>
            </a:rPr>
            <a:t>…</a:t>
          </a:r>
        </a:p>
        <a:p>
          <a:pPr marL="114300" lvl="1" indent="-114300" algn="l" defTabSz="666750">
            <a:lnSpc>
              <a:spcPct val="90000"/>
            </a:lnSpc>
            <a:spcBef>
              <a:spcPct val="0"/>
            </a:spcBef>
            <a:spcAft>
              <a:spcPct val="15000"/>
            </a:spcAft>
            <a:buChar char="•"/>
          </a:pPr>
          <a:endParaRPr lang="en-GB" sz="1500" b="0" kern="1200"/>
        </a:p>
      </dsp:txBody>
      <dsp:txXfrm>
        <a:off x="437216" y="1210851"/>
        <a:ext cx="1703419" cy="3708479"/>
      </dsp:txXfrm>
    </dsp:sp>
    <dsp:sp modelId="{D9DD9F47-9A01-4FA6-ABCE-E08C29ED9E4C}">
      <dsp:nvSpPr>
        <dsp:cNvPr id="0" name=""/>
        <dsp:cNvSpPr/>
      </dsp:nvSpPr>
      <dsp:spPr>
        <a:xfrm>
          <a:off x="2143468" y="570016"/>
          <a:ext cx="488769" cy="3977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143468" y="649561"/>
        <a:ext cx="369452" cy="238634"/>
      </dsp:txXfrm>
    </dsp:sp>
    <dsp:sp modelId="{AA1AFD53-6729-4680-B2C6-2F59F4A0AD87}">
      <dsp:nvSpPr>
        <dsp:cNvPr id="0" name=""/>
        <dsp:cNvSpPr/>
      </dsp:nvSpPr>
      <dsp:spPr>
        <a:xfrm>
          <a:off x="2835123" y="449383"/>
          <a:ext cx="1902368" cy="959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Balancing Capacity</a:t>
          </a:r>
        </a:p>
        <a:p>
          <a:pPr marL="0" lvl="0" indent="0" algn="l" defTabSz="666750">
            <a:lnSpc>
              <a:spcPct val="90000"/>
            </a:lnSpc>
            <a:spcBef>
              <a:spcPct val="0"/>
            </a:spcBef>
            <a:spcAft>
              <a:spcPct val="35000"/>
            </a:spcAft>
            <a:buNone/>
          </a:pPr>
          <a:r>
            <a:rPr lang="en-GB" sz="1500" kern="1200" dirty="0"/>
            <a:t>(</a:t>
          </a:r>
          <a:r>
            <a:rPr lang="en-GB" sz="1500" u="none" kern="1200" dirty="0"/>
            <a:t>SO&amp;</a:t>
          </a:r>
          <a:r>
            <a:rPr lang="en-GB" sz="1500" kern="1200" dirty="0"/>
            <a:t>EB Reg)</a:t>
          </a:r>
        </a:p>
      </dsp:txBody>
      <dsp:txXfrm>
        <a:off x="2835123" y="449383"/>
        <a:ext cx="1902368" cy="638989"/>
      </dsp:txXfrm>
    </dsp:sp>
    <dsp:sp modelId="{E916DB60-1C95-4496-8D95-7364EDC92863}">
      <dsp:nvSpPr>
        <dsp:cNvPr id="0" name=""/>
        <dsp:cNvSpPr/>
      </dsp:nvSpPr>
      <dsp:spPr>
        <a:xfrm>
          <a:off x="3168203" y="1157855"/>
          <a:ext cx="1890594" cy="3814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0" kern="1200" dirty="0"/>
            <a:t>Balancing capacity procurement</a:t>
          </a:r>
        </a:p>
        <a:p>
          <a:pPr marL="114300" lvl="1" indent="-114300" algn="l" defTabSz="666750">
            <a:lnSpc>
              <a:spcPct val="90000"/>
            </a:lnSpc>
            <a:spcBef>
              <a:spcPct val="0"/>
            </a:spcBef>
            <a:spcAft>
              <a:spcPct val="15000"/>
            </a:spcAft>
            <a:buChar char="•"/>
          </a:pPr>
          <a:r>
            <a:rPr lang="en-GB" sz="1500" b="0" kern="1200" dirty="0"/>
            <a:t>Cross-border regional/EU wide procurement</a:t>
          </a:r>
        </a:p>
        <a:p>
          <a:pPr marL="114300" lvl="1" indent="-114300" algn="l" defTabSz="666750">
            <a:lnSpc>
              <a:spcPct val="90000"/>
            </a:lnSpc>
            <a:spcBef>
              <a:spcPct val="0"/>
            </a:spcBef>
            <a:spcAft>
              <a:spcPct val="15000"/>
            </a:spcAft>
            <a:buChar char="•"/>
          </a:pPr>
          <a:r>
            <a:rPr lang="en-GB" sz="1500" b="0" kern="1200" dirty="0">
              <a:solidFill>
                <a:schemeClr val="tx1"/>
              </a:solidFill>
            </a:rPr>
            <a:t>CZC allocation </a:t>
          </a:r>
          <a:endParaRPr lang="en-GB" sz="1500" b="0" kern="1200" dirty="0"/>
        </a:p>
        <a:p>
          <a:pPr marL="114300" lvl="1" indent="-114300" algn="l" defTabSz="666750">
            <a:lnSpc>
              <a:spcPct val="90000"/>
            </a:lnSpc>
            <a:spcBef>
              <a:spcPct val="0"/>
            </a:spcBef>
            <a:spcAft>
              <a:spcPct val="15000"/>
            </a:spcAft>
            <a:buChar char="•"/>
          </a:pPr>
          <a:r>
            <a:rPr lang="en-GB" sz="1500" b="0" kern="1200" dirty="0">
              <a:solidFill>
                <a:schemeClr val="tx1"/>
              </a:solidFill>
            </a:rPr>
            <a:t>Governance</a:t>
          </a:r>
          <a:endParaRPr lang="en-GB" sz="1500" b="0" kern="1200" dirty="0"/>
        </a:p>
        <a:p>
          <a:pPr marL="114300" lvl="1" indent="-114300" algn="l" defTabSz="666750">
            <a:lnSpc>
              <a:spcPct val="90000"/>
            </a:lnSpc>
            <a:spcBef>
              <a:spcPct val="0"/>
            </a:spcBef>
            <a:spcAft>
              <a:spcPct val="15000"/>
            </a:spcAft>
            <a:buChar char="•"/>
          </a:pPr>
          <a:r>
            <a:rPr lang="en-GB" sz="1500" b="0" kern="1200" dirty="0">
              <a:solidFill>
                <a:schemeClr val="tx1"/>
              </a:solidFill>
            </a:rPr>
            <a:t>Prequalification</a:t>
          </a:r>
          <a:endParaRPr lang="en-GB" sz="1500" b="0" kern="1200" dirty="0"/>
        </a:p>
        <a:p>
          <a:pPr marL="114300" lvl="1" indent="-114300" algn="l" defTabSz="666750">
            <a:lnSpc>
              <a:spcPct val="90000"/>
            </a:lnSpc>
            <a:spcBef>
              <a:spcPct val="0"/>
            </a:spcBef>
            <a:spcAft>
              <a:spcPct val="15000"/>
            </a:spcAft>
            <a:buChar char="•"/>
          </a:pPr>
          <a:r>
            <a:rPr lang="en-GB" sz="1500" b="0" kern="1200" dirty="0">
              <a:solidFill>
                <a:schemeClr val="tx1"/>
              </a:solidFill>
            </a:rPr>
            <a:t>RCC regional tasks</a:t>
          </a:r>
          <a:endParaRPr lang="en-GB" sz="1500" b="0" kern="1200" dirty="0"/>
        </a:p>
        <a:p>
          <a:pPr marL="114300" lvl="1" indent="-114300" algn="l" defTabSz="666750">
            <a:lnSpc>
              <a:spcPct val="90000"/>
            </a:lnSpc>
            <a:spcBef>
              <a:spcPct val="0"/>
            </a:spcBef>
            <a:spcAft>
              <a:spcPct val="15000"/>
            </a:spcAft>
            <a:buChar char="•"/>
          </a:pPr>
          <a:r>
            <a:rPr lang="en-GB" sz="1500" b="0" kern="1200">
              <a:solidFill>
                <a:schemeClr val="tx1"/>
              </a:solidFill>
            </a:rPr>
            <a:t>…</a:t>
          </a:r>
          <a:endParaRPr lang="en-GB" sz="1500" b="0" kern="1200"/>
        </a:p>
      </dsp:txBody>
      <dsp:txXfrm>
        <a:off x="3223577" y="1213229"/>
        <a:ext cx="1779846" cy="3703723"/>
      </dsp:txXfrm>
    </dsp:sp>
    <dsp:sp modelId="{854BE6F2-FC04-4FB8-9187-8938A1A430A5}">
      <dsp:nvSpPr>
        <dsp:cNvPr id="0" name=""/>
        <dsp:cNvSpPr/>
      </dsp:nvSpPr>
      <dsp:spPr>
        <a:xfrm>
          <a:off x="4978191" y="570016"/>
          <a:ext cx="510283" cy="3977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978191" y="649561"/>
        <a:ext cx="390966" cy="238634"/>
      </dsp:txXfrm>
    </dsp:sp>
    <dsp:sp modelId="{7B602F82-C9AF-4B4B-867F-F8238971525C}">
      <dsp:nvSpPr>
        <dsp:cNvPr id="0" name=""/>
        <dsp:cNvSpPr/>
      </dsp:nvSpPr>
      <dsp:spPr>
        <a:xfrm>
          <a:off x="5700290" y="449383"/>
          <a:ext cx="1902368" cy="959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100000"/>
            </a:lnSpc>
            <a:spcBef>
              <a:spcPct val="0"/>
            </a:spcBef>
            <a:spcAft>
              <a:spcPct val="35000"/>
            </a:spcAft>
            <a:buNone/>
          </a:pPr>
          <a:r>
            <a:rPr lang="en-GB" sz="1500" kern="1200" dirty="0">
              <a:solidFill>
                <a:schemeClr val="bg1"/>
              </a:solidFill>
            </a:rPr>
            <a:t>Balancing Energy</a:t>
          </a:r>
        </a:p>
        <a:p>
          <a:pPr marL="0" lvl="0" indent="0" algn="l" defTabSz="666750">
            <a:lnSpc>
              <a:spcPct val="100000"/>
            </a:lnSpc>
            <a:spcBef>
              <a:spcPct val="0"/>
            </a:spcBef>
            <a:spcAft>
              <a:spcPct val="35000"/>
            </a:spcAft>
            <a:buNone/>
          </a:pPr>
          <a:r>
            <a:rPr lang="en-GB" sz="1500" b="0" kern="1200" dirty="0">
              <a:solidFill>
                <a:schemeClr val="bg1"/>
              </a:solidFill>
            </a:rPr>
            <a:t>(EB Reg) </a:t>
          </a:r>
          <a:endParaRPr lang="en-GB" sz="1500" kern="1200" dirty="0">
            <a:solidFill>
              <a:schemeClr val="bg1"/>
            </a:solidFill>
          </a:endParaRPr>
        </a:p>
      </dsp:txBody>
      <dsp:txXfrm>
        <a:off x="5700290" y="449383"/>
        <a:ext cx="1902368" cy="638989"/>
      </dsp:txXfrm>
    </dsp:sp>
    <dsp:sp modelId="{F3AF3E99-A04A-48ED-8EA5-9A86BF999E6B}">
      <dsp:nvSpPr>
        <dsp:cNvPr id="0" name=""/>
        <dsp:cNvSpPr/>
      </dsp:nvSpPr>
      <dsp:spPr>
        <a:xfrm>
          <a:off x="5977626" y="1157855"/>
          <a:ext cx="2002082" cy="3814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0" kern="1200"/>
            <a:t>European balancing energy platforms</a:t>
          </a:r>
        </a:p>
        <a:p>
          <a:pPr marL="114300" lvl="1" indent="-114300" algn="l" defTabSz="666750">
            <a:lnSpc>
              <a:spcPct val="90000"/>
            </a:lnSpc>
            <a:spcBef>
              <a:spcPct val="0"/>
            </a:spcBef>
            <a:spcAft>
              <a:spcPct val="15000"/>
            </a:spcAft>
            <a:buChar char="•"/>
          </a:pPr>
          <a:r>
            <a:rPr lang="en-GB" sz="1500" b="0" kern="1200" dirty="0"/>
            <a:t>Prequalification</a:t>
          </a:r>
        </a:p>
        <a:p>
          <a:pPr marL="114300" lvl="1" indent="-114300" algn="l" defTabSz="666750">
            <a:lnSpc>
              <a:spcPct val="90000"/>
            </a:lnSpc>
            <a:spcBef>
              <a:spcPct val="0"/>
            </a:spcBef>
            <a:spcAft>
              <a:spcPct val="15000"/>
            </a:spcAft>
            <a:buChar char="•"/>
          </a:pPr>
          <a:r>
            <a:rPr lang="en-GB" sz="1500" b="0" kern="1200" dirty="0"/>
            <a:t>Capacity calculation and allocation for balancing timeframe</a:t>
          </a:r>
        </a:p>
        <a:p>
          <a:pPr marL="114300" lvl="1" indent="-114300" algn="l" defTabSz="666750">
            <a:lnSpc>
              <a:spcPct val="90000"/>
            </a:lnSpc>
            <a:spcBef>
              <a:spcPct val="0"/>
            </a:spcBef>
            <a:spcAft>
              <a:spcPct val="15000"/>
            </a:spcAft>
            <a:buChar char="•"/>
          </a:pPr>
          <a:r>
            <a:rPr lang="en-GB" sz="1500" b="0" kern="1200" dirty="0"/>
            <a:t>Impact of shorter IDCZGCT (market sequence) </a:t>
          </a:r>
        </a:p>
        <a:p>
          <a:pPr marL="114300" lvl="1" indent="-114300" algn="l" defTabSz="666750">
            <a:lnSpc>
              <a:spcPct val="90000"/>
            </a:lnSpc>
            <a:spcBef>
              <a:spcPct val="0"/>
            </a:spcBef>
            <a:spcAft>
              <a:spcPct val="15000"/>
            </a:spcAft>
            <a:buChar char="•"/>
          </a:pPr>
          <a:r>
            <a:rPr lang="en-GB" sz="1500" b="0" kern="1200"/>
            <a:t>…</a:t>
          </a:r>
        </a:p>
        <a:p>
          <a:pPr marL="114300" lvl="1" indent="-114300" algn="l" defTabSz="666750">
            <a:lnSpc>
              <a:spcPct val="90000"/>
            </a:lnSpc>
            <a:spcBef>
              <a:spcPct val="0"/>
            </a:spcBef>
            <a:spcAft>
              <a:spcPct val="15000"/>
            </a:spcAft>
            <a:buChar char="•"/>
          </a:pPr>
          <a:endParaRPr lang="en-GB" sz="1500" b="0" kern="1200"/>
        </a:p>
      </dsp:txBody>
      <dsp:txXfrm>
        <a:off x="6036265" y="1216494"/>
        <a:ext cx="1884804" cy="3697193"/>
      </dsp:txXfrm>
    </dsp:sp>
    <dsp:sp modelId="{02C5287E-0164-4D21-9CC0-F257EC1FCF08}">
      <dsp:nvSpPr>
        <dsp:cNvPr id="0" name=""/>
        <dsp:cNvSpPr/>
      </dsp:nvSpPr>
      <dsp:spPr>
        <a:xfrm rot="21589837">
          <a:off x="7857292" y="565653"/>
          <a:ext cx="539829" cy="3977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857292" y="645374"/>
        <a:ext cx="420512" cy="238634"/>
      </dsp:txXfrm>
    </dsp:sp>
    <dsp:sp modelId="{C20A83C9-07E4-4C68-9FE6-AB503608FB26}">
      <dsp:nvSpPr>
        <dsp:cNvPr id="0" name=""/>
        <dsp:cNvSpPr/>
      </dsp:nvSpPr>
      <dsp:spPr>
        <a:xfrm>
          <a:off x="8621200" y="440749"/>
          <a:ext cx="1902368" cy="959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100000"/>
            </a:lnSpc>
            <a:spcBef>
              <a:spcPct val="0"/>
            </a:spcBef>
            <a:spcAft>
              <a:spcPts val="0"/>
            </a:spcAft>
            <a:buNone/>
          </a:pPr>
          <a:r>
            <a:rPr lang="en-GB" sz="1500" kern="1200" dirty="0"/>
            <a:t>Pricing &amp; </a:t>
          </a:r>
          <a:r>
            <a:rPr lang="en-GB" sz="1500" kern="1200" dirty="0">
              <a:solidFill>
                <a:schemeClr val="bg1"/>
              </a:solidFill>
            </a:rPr>
            <a:t>Settlement  </a:t>
          </a:r>
        </a:p>
        <a:p>
          <a:pPr marL="0" lvl="0" indent="0" algn="l" defTabSz="666750">
            <a:lnSpc>
              <a:spcPct val="100000"/>
            </a:lnSpc>
            <a:spcBef>
              <a:spcPct val="0"/>
            </a:spcBef>
            <a:spcAft>
              <a:spcPts val="0"/>
            </a:spcAft>
            <a:buNone/>
          </a:pPr>
          <a:r>
            <a:rPr lang="en-GB" sz="1500" b="0" kern="1200" dirty="0">
              <a:solidFill>
                <a:schemeClr val="bg1"/>
              </a:solidFill>
            </a:rPr>
            <a:t>(EB Reg) </a:t>
          </a:r>
          <a:endParaRPr lang="en-GB" sz="1500" kern="1200" dirty="0">
            <a:solidFill>
              <a:schemeClr val="bg1"/>
            </a:solidFill>
          </a:endParaRPr>
        </a:p>
      </dsp:txBody>
      <dsp:txXfrm>
        <a:off x="8621200" y="440749"/>
        <a:ext cx="1902368" cy="638989"/>
      </dsp:txXfrm>
    </dsp:sp>
    <dsp:sp modelId="{F3B05D3E-8C2B-4B24-8361-8766425B91A5}">
      <dsp:nvSpPr>
        <dsp:cNvPr id="0" name=""/>
        <dsp:cNvSpPr/>
      </dsp:nvSpPr>
      <dsp:spPr>
        <a:xfrm>
          <a:off x="9014705" y="1157855"/>
          <a:ext cx="1769745" cy="3814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a:t>Balancing energy and balancing capacity pricing &amp; settlement</a:t>
          </a:r>
        </a:p>
        <a:p>
          <a:pPr marL="114300" lvl="1" indent="-114300" algn="l" defTabSz="666750">
            <a:lnSpc>
              <a:spcPct val="90000"/>
            </a:lnSpc>
            <a:spcBef>
              <a:spcPct val="0"/>
            </a:spcBef>
            <a:spcAft>
              <a:spcPct val="15000"/>
            </a:spcAft>
            <a:buFont typeface="Arial" panose="020B0604020202020204" pitchFamily="34" charset="0"/>
            <a:buChar char="•"/>
          </a:pPr>
          <a:r>
            <a:rPr lang="en-GB" sz="1500" kern="1200"/>
            <a:t>Imbalance settlement</a:t>
          </a:r>
        </a:p>
        <a:p>
          <a:pPr marL="114300" lvl="1" indent="-114300" algn="l" defTabSz="666750">
            <a:lnSpc>
              <a:spcPct val="90000"/>
            </a:lnSpc>
            <a:spcBef>
              <a:spcPct val="0"/>
            </a:spcBef>
            <a:spcAft>
              <a:spcPct val="15000"/>
            </a:spcAft>
            <a:buFont typeface="Arial" panose="020B0604020202020204" pitchFamily="34" charset="0"/>
            <a:buChar char="•"/>
          </a:pPr>
          <a:r>
            <a:rPr lang="en-GB" sz="1500" kern="1200"/>
            <a:t>ISPs length</a:t>
          </a:r>
        </a:p>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solidFill>
                <a:schemeClr val="tx1"/>
              </a:solidFill>
              <a:latin typeface="+mj-lt"/>
            </a:rPr>
            <a:t>Metering data, the collection and publication of data</a:t>
          </a:r>
          <a:endParaRPr lang="en-GB"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GB" sz="1500" kern="1200">
              <a:solidFill>
                <a:schemeClr val="tx1"/>
              </a:solidFill>
              <a:latin typeface="+mj-lt"/>
            </a:rPr>
            <a:t>….</a:t>
          </a:r>
          <a:endParaRPr lang="en-GB" sz="1500" kern="1200"/>
        </a:p>
      </dsp:txBody>
      <dsp:txXfrm>
        <a:off x="9066539" y="1209689"/>
        <a:ext cx="1666077" cy="37108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5D978-470B-4EE1-8758-3A36ADCCAE3F}" type="datetimeFigureOut">
              <a:rPr lang="en-GB" smtClean="0"/>
              <a:t>03/02/2026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11258-E001-4379-960E-D3BBE0A46DEA}" type="slidenum">
              <a:rPr lang="en-GB" smtClean="0"/>
              <a:t>‹#›</a:t>
            </a:fld>
            <a:endParaRPr lang="en-GB"/>
          </a:p>
        </p:txBody>
      </p:sp>
    </p:spTree>
    <p:extLst>
      <p:ext uri="{BB962C8B-B14F-4D97-AF65-F5344CB8AC3E}">
        <p14:creationId xmlns:p14="http://schemas.microsoft.com/office/powerpoint/2010/main" val="242487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D3EE3-B57F-4FA8-95E0-57C2C4C0F44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924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C597-A5EA-A617-CF16-0AC76069B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BA689-5704-DB21-06D0-E91D6DF94B9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7FB7FF-132C-02BE-B824-E2ECE5BA65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C562FD-08B5-5AE7-7C34-85A2E78D32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0490D-1782-EA44-A3A5-3F8539CC8581}" type="slidenum">
              <a:rPr kumimoji="0" lang="en-S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181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2BB14-CB30-4634-8885-D3F08583B72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5155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a:t>Title of the presentation background image</a:t>
            </a:r>
            <a:endParaRPr lang="en-US"/>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
        <p:nvSpPr>
          <p:cNvPr id="2" name="TextBox 1">
            <a:extLst>
              <a:ext uri="{FF2B5EF4-FFF2-40B4-BE49-F238E27FC236}">
                <a16:creationId xmlns:a16="http://schemas.microsoft.com/office/drawing/2014/main" id="{8C84E1F1-FF89-4D45-BFE1-776BF080B0C6}"/>
              </a:ext>
            </a:extLst>
          </p:cNvPr>
          <p:cNvSpPr txBox="1"/>
          <p:nvPr userDrawn="1"/>
        </p:nvSpPr>
        <p:spPr>
          <a:xfrm>
            <a:off x="5114930" y="5812735"/>
            <a:ext cx="3604972" cy="369332"/>
          </a:xfrm>
          <a:prstGeom prst="rect">
            <a:avLst/>
          </a:prstGeom>
          <a:noFill/>
        </p:spPr>
        <p:txBody>
          <a:bodyPr wrap="square" rtlCol="0">
            <a:spAutoFit/>
          </a:bodyPr>
          <a:lstStyle/>
          <a:p>
            <a:r>
              <a:rPr lang="en-SI" sz="1800" b="1">
                <a:solidFill>
                  <a:schemeClr val="tx2"/>
                </a:solidFill>
              </a:rPr>
              <a:t>Insert Sensitivity Marking</a:t>
            </a:r>
          </a:p>
        </p:txBody>
      </p:sp>
    </p:spTree>
    <p:extLst>
      <p:ext uri="{BB962C8B-B14F-4D97-AF65-F5344CB8AC3E}">
        <p14:creationId xmlns:p14="http://schemas.microsoft.com/office/powerpoint/2010/main" val="346470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a:t>Section title</a:t>
            </a:r>
            <a:endParaRPr lang="en-US"/>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24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idx="1"/>
          </p:nvPr>
        </p:nvSpPr>
        <p:spPr/>
        <p:txBody>
          <a:bodyPr>
            <a:normAutofit/>
          </a:bodyPr>
          <a:lstStyle>
            <a:lvl1pPr marL="0" indent="0">
              <a:lnSpc>
                <a:spcPct val="120000"/>
              </a:lnSpc>
              <a:buClr>
                <a:schemeClr val="tx2"/>
              </a:buCl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1229807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704850" y="1377949"/>
            <a:ext cx="5181600" cy="4498975"/>
          </a:xfrm>
        </p:spPr>
        <p:txBody>
          <a:bodyPr>
            <a:normAutofit/>
          </a:bodyPr>
          <a:lstStyle>
            <a:lvl1pPr marL="0" indent="0">
              <a:lnSpc>
                <a:spcPct val="120000"/>
              </a:lnSpc>
              <a:buFont typeface="Arial" panose="020B0604020202020204" pitchFamily="34" charset="0"/>
              <a:buNone/>
              <a:defRPr sz="18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4" name="Content Placeholder 3"/>
          <p:cNvSpPr>
            <a:spLocks noGrp="1"/>
          </p:cNvSpPr>
          <p:nvPr>
            <p:ph sz="half" idx="2"/>
          </p:nvPr>
        </p:nvSpPr>
        <p:spPr>
          <a:xfrm>
            <a:off x="6238875" y="1377950"/>
            <a:ext cx="5181600" cy="4508500"/>
          </a:xfrm>
        </p:spPr>
        <p:txBody>
          <a:bodyPr>
            <a:normAutofit/>
          </a:bodyPr>
          <a:lstStyle>
            <a:lvl1pPr marL="0" indent="0">
              <a:lnSpc>
                <a:spcPct val="120000"/>
              </a:lnSpc>
              <a:buFont typeface="Arial" panose="020B0604020202020204" pitchFamily="34" charset="0"/>
              <a:buNone/>
              <a:defRPr sz="1800"/>
            </a:lvl1pPr>
            <a:lvl2pPr marL="457200" indent="0">
              <a:buFont typeface="Arial" panose="020B0604020202020204" pitchFamily="34" charset="0"/>
              <a:buNone/>
              <a:defRPr sz="2000"/>
            </a:lvl2pPr>
            <a:lvl3pPr marL="914400" indent="0">
              <a:buFont typeface="Arial" panose="020B0604020202020204" pitchFamily="34" charset="0"/>
              <a:buNone/>
              <a:defRPr sz="2000"/>
            </a:lvl3pPr>
            <a:lvl4pPr marL="1371600" indent="0">
              <a:buFont typeface="Arial" panose="020B0604020202020204" pitchFamily="34" charset="0"/>
              <a:buNone/>
              <a:defRPr sz="2000"/>
            </a:lvl4pPr>
            <a:lvl5pPr marL="1828800" indent="0">
              <a:buFont typeface="Arial" panose="020B0604020202020204" pitchFamily="34" charset="0"/>
              <a:buNone/>
              <a:defRPr sz="2000"/>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2518776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347323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0"/>
            <a:ext cx="12201524" cy="536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a:t>Thank you.</a:t>
            </a:r>
            <a:br>
              <a:rPr lang="en-GB"/>
            </a:br>
            <a:r>
              <a:rPr lang="en-GB"/>
              <a:t>Any questions?</a:t>
            </a:r>
            <a:endParaRPr lang="en-US"/>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userDrawn="1"/>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userDrawn="1"/>
        </p:nvSpPr>
        <p:spPr>
          <a:xfrm>
            <a:off x="9443720" y="5800726"/>
            <a:ext cx="2052280"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a:latin typeface="Arial" panose="020B0604020202020204" pitchFamily="34" charset="0"/>
                <a:ea typeface="Inter" panose="020B0502030000000004" pitchFamily="34" charset="0"/>
                <a:cs typeface="Arial" panose="020B0604020202020204" pitchFamily="34" charset="0"/>
              </a:rPr>
              <a:t>@eu_acer</a:t>
            </a:r>
          </a:p>
          <a:p>
            <a:pPr>
              <a:lnSpc>
                <a:spcPts val="1800"/>
              </a:lnSpc>
            </a:pPr>
            <a:r>
              <a:rPr lang="en-GB" sz="1300" spc="0">
                <a:latin typeface="Arial" panose="020B0604020202020204" pitchFamily="34" charset="0"/>
                <a:ea typeface="Inter" panose="020B0502030000000004" pitchFamily="34" charset="0"/>
                <a:cs typeface="Arial" panose="020B0604020202020204" pitchFamily="34" charset="0"/>
              </a:rPr>
              <a:t>linkedin.com/in/EU-ACER/</a:t>
            </a:r>
          </a:p>
        </p:txBody>
      </p:sp>
      <p:cxnSp>
        <p:nvCxnSpPr>
          <p:cNvPr id="5" name="Straight Connector 4">
            <a:extLst>
              <a:ext uri="{FF2B5EF4-FFF2-40B4-BE49-F238E27FC236}">
                <a16:creationId xmlns:a16="http://schemas.microsoft.com/office/drawing/2014/main" id="{7B12CBEB-0DAC-8F4B-9A0A-2BFD123ED617}"/>
              </a:ext>
            </a:extLst>
          </p:cNvPr>
          <p:cNvCxnSpPr/>
          <p:nvPr userDrawn="1"/>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F3945A4-27D8-8A4B-86E7-74C2FFBDEDC6}"/>
              </a:ext>
            </a:extLst>
          </p:cNvPr>
          <p:cNvPicPr>
            <a:picLocks noChangeAspect="1"/>
          </p:cNvPicPr>
          <p:nvPr userDrawn="1"/>
        </p:nvPicPr>
        <p:blipFill>
          <a:blip r:embed="rId3"/>
          <a:stretch>
            <a:fillRect/>
          </a:stretch>
        </p:blipFill>
        <p:spPr>
          <a:xfrm>
            <a:off x="9188412" y="5930287"/>
            <a:ext cx="180000" cy="180000"/>
          </a:xfrm>
          <a:prstGeom prst="rect">
            <a:avLst/>
          </a:prstGeom>
        </p:spPr>
      </p:pic>
      <p:grpSp>
        <p:nvGrpSpPr>
          <p:cNvPr id="3" name="Group 2">
            <a:extLst>
              <a:ext uri="{FF2B5EF4-FFF2-40B4-BE49-F238E27FC236}">
                <a16:creationId xmlns:a16="http://schemas.microsoft.com/office/drawing/2014/main" id="{A8885DA4-0882-6640-9254-F39276BB7056}"/>
              </a:ext>
            </a:extLst>
          </p:cNvPr>
          <p:cNvGrpSpPr/>
          <p:nvPr userDrawn="1"/>
        </p:nvGrpSpPr>
        <p:grpSpPr>
          <a:xfrm>
            <a:off x="6795009" y="5800726"/>
            <a:ext cx="2568149" cy="522056"/>
            <a:chOff x="6801717" y="5800726"/>
            <a:chExt cx="2568149" cy="522056"/>
          </a:xfrm>
        </p:grpSpPr>
        <p:sp>
          <p:nvSpPr>
            <p:cNvPr id="14" name="Title 1">
              <a:extLst>
                <a:ext uri="{FF2B5EF4-FFF2-40B4-BE49-F238E27FC236}">
                  <a16:creationId xmlns:a16="http://schemas.microsoft.com/office/drawing/2014/main" id="{001696BD-2EC4-194B-A7B8-62A129E01F63}"/>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a:latin typeface="Arial" panose="020B0604020202020204" pitchFamily="34" charset="0"/>
                  <a:ea typeface="Inter" panose="020B0502030000000004" pitchFamily="34" charset="0"/>
                  <a:cs typeface="Arial" panose="020B0604020202020204" pitchFamily="34" charset="0"/>
                </a:rPr>
                <a:t>info@acer.europa.eu</a:t>
              </a:r>
            </a:p>
            <a:p>
              <a:pPr>
                <a:lnSpc>
                  <a:spcPts val="1800"/>
                </a:lnSpc>
              </a:pPr>
              <a:r>
                <a:rPr lang="en-GB" sz="1300" spc="0">
                  <a:latin typeface="Arial" panose="020B0604020202020204" pitchFamily="34" charset="0"/>
                  <a:ea typeface="Inter" panose="020B0502030000000004" pitchFamily="34" charset="0"/>
                  <a:cs typeface="Arial" panose="020B0604020202020204" pitchFamily="34" charset="0"/>
                </a:rPr>
                <a:t>acer.europa.eu</a:t>
              </a:r>
              <a:endParaRPr lang="en-SI" sz="1300" spc="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userDrawn="1"/>
          </p:nvPicPr>
          <p:blipFill>
            <a:blip r:embed="rId4"/>
            <a:stretch>
              <a:fillRect/>
            </a:stretch>
          </p:blipFill>
          <p:spPr>
            <a:xfrm>
              <a:off x="6808398" y="5930287"/>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userDrawn="1"/>
          </p:nvPicPr>
          <p:blipFill>
            <a:blip r:embed="rId5"/>
            <a:stretch>
              <a:fillRect/>
            </a:stretch>
          </p:blipFill>
          <p:spPr>
            <a:xfrm>
              <a:off x="6801717" y="6137846"/>
              <a:ext cx="180000" cy="180000"/>
            </a:xfrm>
            <a:prstGeom prst="rect">
              <a:avLst/>
            </a:prstGeom>
          </p:spPr>
        </p:pic>
      </p:grpSp>
      <p:pic>
        <p:nvPicPr>
          <p:cNvPr id="6" name="Picture 5" descr="Icon&#10;&#10;Description automatically generated">
            <a:extLst>
              <a:ext uri="{FF2B5EF4-FFF2-40B4-BE49-F238E27FC236}">
                <a16:creationId xmlns:a16="http://schemas.microsoft.com/office/drawing/2014/main" id="{0A7DAC23-150B-AE4C-B495-CDC29B054127}"/>
              </a:ext>
            </a:extLst>
          </p:cNvPr>
          <p:cNvPicPr>
            <a:picLocks noChangeAspect="1"/>
          </p:cNvPicPr>
          <p:nvPr userDrawn="1"/>
        </p:nvPicPr>
        <p:blipFill>
          <a:blip r:embed="rId6"/>
          <a:stretch>
            <a:fillRect/>
          </a:stretch>
        </p:blipFill>
        <p:spPr>
          <a:xfrm>
            <a:off x="9193267" y="6137846"/>
            <a:ext cx="208072" cy="175836"/>
          </a:xfrm>
          <a:prstGeom prst="rect">
            <a:avLst/>
          </a:prstGeom>
        </p:spPr>
      </p:pic>
    </p:spTree>
    <p:extLst>
      <p:ext uri="{BB962C8B-B14F-4D97-AF65-F5344CB8AC3E}">
        <p14:creationId xmlns:p14="http://schemas.microsoft.com/office/powerpoint/2010/main" val="143981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mp; text">
    <p:spTree>
      <p:nvGrpSpPr>
        <p:cNvPr id="1" name=""/>
        <p:cNvGrpSpPr/>
        <p:nvPr/>
      </p:nvGrpSpPr>
      <p:grpSpPr>
        <a:xfrm>
          <a:off x="0" y="0"/>
          <a:ext cx="0" cy="0"/>
          <a:chOff x="0" y="0"/>
          <a:chExt cx="0" cy="0"/>
        </a:xfrm>
      </p:grpSpPr>
      <p:cxnSp>
        <p:nvCxnSpPr>
          <p:cNvPr id="9" name="Straight Connector 8"/>
          <p:cNvCxnSpPr/>
          <p:nvPr userDrawn="1"/>
        </p:nvCxnSpPr>
        <p:spPr>
          <a:xfrm>
            <a:off x="205844" y="758805"/>
            <a:ext cx="11796155" cy="0"/>
          </a:xfrm>
          <a:prstGeom prst="line">
            <a:avLst/>
          </a:prstGeom>
          <a:ln w="19050">
            <a:solidFill>
              <a:srgbClr val="004FE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721" y="67127"/>
            <a:ext cx="1548243" cy="758800"/>
          </a:xfrm>
          <a:prstGeom prst="rect">
            <a:avLst/>
          </a:prstGeom>
        </p:spPr>
      </p:pic>
      <p:sp>
        <p:nvSpPr>
          <p:cNvPr id="8" name="Text Placeholder 1"/>
          <p:cNvSpPr>
            <a:spLocks noGrp="1"/>
          </p:cNvSpPr>
          <p:nvPr>
            <p:ph type="body" sz="quarter" idx="10" hasCustomPrompt="1"/>
          </p:nvPr>
        </p:nvSpPr>
        <p:spPr>
          <a:xfrm>
            <a:off x="2290619" y="152312"/>
            <a:ext cx="9711381" cy="588433"/>
          </a:xfrm>
        </p:spPr>
        <p:txBody>
          <a:bodyPr>
            <a:noAutofit/>
          </a:bodyPr>
          <a:lstStyle>
            <a:lvl1pPr marL="0" indent="0">
              <a:buNone/>
              <a:defRPr b="1"/>
            </a:lvl1pPr>
          </a:lstStyle>
          <a:p>
            <a:r>
              <a:rPr lang="en-US"/>
              <a:t>Title – one line</a:t>
            </a:r>
          </a:p>
        </p:txBody>
      </p:sp>
      <p:sp>
        <p:nvSpPr>
          <p:cNvPr id="5" name="Content Placeholder 4"/>
          <p:cNvSpPr>
            <a:spLocks noGrp="1"/>
          </p:cNvSpPr>
          <p:nvPr>
            <p:ph sz="quarter" idx="13"/>
          </p:nvPr>
        </p:nvSpPr>
        <p:spPr>
          <a:xfrm>
            <a:off x="205318" y="960967"/>
            <a:ext cx="11855449" cy="5799667"/>
          </a:xfrm>
        </p:spPr>
        <p:txBody>
          <a:bodyPr/>
          <a:lstStyle>
            <a:lvl1pPr>
              <a:defRPr b="1">
                <a:latin typeface="Inter" panose="020B0502030000000004" pitchFamily="34" charset="0"/>
                <a:ea typeface="Inter" panose="020B0502030000000004" pitchFamily="34" charset="0"/>
              </a:defRPr>
            </a:lvl1pPr>
            <a:lvl2pPr>
              <a:defRPr b="1">
                <a:latin typeface="Inter" panose="020B0502030000000004" pitchFamily="34" charset="0"/>
                <a:ea typeface="Inter" panose="020B0502030000000004" pitchFamily="34" charset="0"/>
              </a:defRPr>
            </a:lvl2pPr>
            <a:lvl3pPr>
              <a:defRPr b="1">
                <a:latin typeface="Inter" panose="020B0502030000000004" pitchFamily="34" charset="0"/>
                <a:ea typeface="Inter" panose="020B0502030000000004" pitchFamily="34" charset="0"/>
              </a:defRPr>
            </a:lvl3pPr>
            <a:lvl4pPr>
              <a:defRPr b="1">
                <a:latin typeface="Inter" panose="020B0502030000000004" pitchFamily="34" charset="0"/>
                <a:ea typeface="Inter" panose="020B0502030000000004" pitchFamily="34" charset="0"/>
              </a:defRPr>
            </a:lvl4pPr>
            <a:lvl5pPr>
              <a:defRPr b="1">
                <a:latin typeface="Inter" panose="020B0502030000000004" pitchFamily="34" charset="0"/>
                <a:ea typeface="Inter" panose="020B05020300000000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79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7"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1" y="177107"/>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7"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1" y="177107"/>
            <a:ext cx="4411916" cy="2160000"/>
          </a:xfrm>
          <a:prstGeom prst="rect">
            <a:avLst/>
          </a:prstGeom>
        </p:spPr>
      </p:pic>
    </p:spTree>
    <p:extLst>
      <p:ext uri="{BB962C8B-B14F-4D97-AF65-F5344CB8AC3E}">
        <p14:creationId xmlns:p14="http://schemas.microsoft.com/office/powerpoint/2010/main" val="7292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7"/>
            <a:ext cx="4407227"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7"/>
            <a:ext cx="4407227"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336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1" y="729000"/>
            <a:ext cx="6372220" cy="3273363"/>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1" y="177107"/>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7"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1" y="177107"/>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7"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544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1" y="177107"/>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1" y="177107"/>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6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background image</a:t>
            </a:r>
            <a:endParaRPr lang="en-US"/>
          </a:p>
        </p:txBody>
      </p:sp>
      <p:sp>
        <p:nvSpPr>
          <p:cNvPr id="8" name="TextBox 7">
            <a:extLst>
              <a:ext uri="{FF2B5EF4-FFF2-40B4-BE49-F238E27FC236}">
                <a16:creationId xmlns:a16="http://schemas.microsoft.com/office/drawing/2014/main" id="{AEA673F9-EB56-8F46-985A-0C5AC15045AE}"/>
              </a:ext>
            </a:extLst>
          </p:cNvPr>
          <p:cNvSpPr txBox="1"/>
          <p:nvPr userDrawn="1"/>
        </p:nvSpPr>
        <p:spPr>
          <a:xfrm>
            <a:off x="5114930" y="5812735"/>
            <a:ext cx="3604972" cy="369332"/>
          </a:xfrm>
          <a:prstGeom prst="rect">
            <a:avLst/>
          </a:prstGeom>
          <a:noFill/>
        </p:spPr>
        <p:txBody>
          <a:bodyPr wrap="square" rtlCol="0">
            <a:spAutoFit/>
          </a:bodyPr>
          <a:lstStyle/>
          <a:p>
            <a:r>
              <a:rPr lang="en-SI" sz="1800" b="1">
                <a:solidFill>
                  <a:schemeClr val="bg2"/>
                </a:solidFill>
              </a:rPr>
              <a:t>Insert Sensitivity Marking</a:t>
            </a:r>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2591754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7"/>
            <a:ext cx="4407227"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7"/>
            <a:ext cx="4407227"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7"/>
            <a:ext cx="4407227"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7"/>
            <a:ext cx="4407227"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40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p:nvSpPr>
        <p:spPr>
          <a:xfrm>
            <a:off x="0" y="6281997"/>
            <a:ext cx="12192000" cy="57600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sz="180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3"/>
            <a:ext cx="8734363" cy="4351339"/>
          </a:xfrm>
        </p:spPr>
        <p:txBody>
          <a:bodyPr/>
          <a:lstStyle>
            <a:lvl1pPr marL="342891" indent="-342891">
              <a:buClr>
                <a:srgbClr val="3678BD"/>
              </a:buClr>
              <a:buFont typeface="Wingdings" pitchFamily="2" charset="2"/>
              <a:buChar char="§"/>
              <a:defRPr b="1"/>
            </a:lvl1pPr>
            <a:lvl2pPr marL="457189" indent="0">
              <a:buNone/>
              <a:defRPr/>
            </a:lvl2pPr>
            <a:lvl3pPr marL="914377" indent="0">
              <a:buNone/>
              <a:defRPr/>
            </a:lvl3pPr>
            <a:lvl4pPr marL="1371566" indent="0">
              <a:buNone/>
              <a:defRPr/>
            </a:lvl4pPr>
            <a:lvl5pPr marL="1828754" indent="0">
              <a:buNone/>
              <a:defRPr/>
            </a:lvl5pPr>
          </a:lstStyle>
          <a:p>
            <a:pPr lvl="0"/>
            <a:r>
              <a:rPr lang="en-GB" dirty="0"/>
              <a:t>Agenda item number one</a:t>
            </a:r>
          </a:p>
          <a:p>
            <a:pPr lvl="0"/>
            <a:r>
              <a:rPr lang="en-GB" dirty="0"/>
              <a:t>Agenda item number two</a:t>
            </a:r>
          </a:p>
          <a:p>
            <a:pPr lvl="0"/>
            <a:r>
              <a:rPr lang="en-GB" dirty="0"/>
              <a:t>Agenda item number three</a:t>
            </a:r>
          </a:p>
        </p:txBody>
      </p:sp>
      <p:sp>
        <p:nvSpPr>
          <p:cNvPr id="7" name="Rectangle 6">
            <a:extLst>
              <a:ext uri="{FF2B5EF4-FFF2-40B4-BE49-F238E27FC236}">
                <a16:creationId xmlns:a16="http://schemas.microsoft.com/office/drawing/2014/main" id="{92099C54-E6D9-104F-897A-7F57E35A63C7}"/>
              </a:ext>
            </a:extLst>
          </p:cNvPr>
          <p:cNvSpPr/>
          <p:nvPr userDrawn="1"/>
        </p:nvSpPr>
        <p:spPr>
          <a:xfrm>
            <a:off x="0" y="6281997"/>
            <a:ext cx="12192000" cy="576003"/>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sz="1800"/>
          </a:p>
        </p:txBody>
      </p:sp>
    </p:spTree>
    <p:extLst>
      <p:ext uri="{BB962C8B-B14F-4D97-AF65-F5344CB8AC3E}">
        <p14:creationId xmlns:p14="http://schemas.microsoft.com/office/powerpoint/2010/main" val="194954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1"/>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3" y="1057275"/>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3"/>
            <a:ext cx="10800000" cy="3094315"/>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3" y="1057275"/>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89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5"/>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dirty="0"/>
          </a:p>
        </p:txBody>
      </p:sp>
      <p:sp>
        <p:nvSpPr>
          <p:cNvPr id="2" name="Title 1"/>
          <p:cNvSpPr>
            <a:spLocks noGrp="1"/>
          </p:cNvSpPr>
          <p:nvPr>
            <p:ph type="title" hasCustomPrompt="1"/>
          </p:nvPr>
        </p:nvSpPr>
        <p:spPr>
          <a:xfrm>
            <a:off x="696000" y="1057273"/>
            <a:ext cx="10800000" cy="3094315"/>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5"/>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27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idx="1" hasCustomPrompt="1"/>
          </p:nvPr>
        </p:nvSpPr>
        <p:spPr/>
        <p:txBody>
          <a:bodyPr>
            <a:normAutofit/>
          </a:bodyPr>
          <a:lstStyle>
            <a:lvl1pPr marL="285744" indent="-285744">
              <a:lnSpc>
                <a:spcPct val="120000"/>
              </a:lnSpc>
              <a:buClr>
                <a:srgbClr val="3678BD"/>
              </a:buClr>
              <a:buFont typeface="Arial" panose="020B0604020202020204" pitchFamily="34" charset="0"/>
              <a:buChar char="•"/>
              <a:defRPr sz="2000"/>
            </a:lvl1pPr>
            <a:lvl2pPr marL="742932" indent="-285744">
              <a:buFont typeface="Arial" panose="020B0604020202020204" pitchFamily="34" charset="0"/>
              <a:buChar char="•"/>
              <a:defRPr sz="1600"/>
            </a:lvl2pPr>
            <a:lvl3pPr marL="1142971" indent="-228594">
              <a:buFont typeface="Arial" panose="020B0604020202020204" pitchFamily="34" charset="0"/>
              <a:buChar char="•"/>
              <a:defRPr/>
            </a:lvl3pPr>
            <a:lvl4pPr marL="1371566" indent="0">
              <a:buNone/>
              <a:defRPr/>
            </a:lvl4pPr>
            <a:lvl5pPr marL="1828754" indent="0">
              <a:buNone/>
              <a:defRPr/>
            </a:lvl5pPr>
          </a:lstStyle>
          <a:p>
            <a:pPr lvl="0"/>
            <a:r>
              <a:rPr lang="en-US" dirty="0"/>
              <a:t>Edit Master text styles</a:t>
            </a:r>
          </a:p>
          <a:p>
            <a:pPr lvl="1"/>
            <a:r>
              <a:rPr lang="en-US" sz="1600" dirty="0" err="1"/>
              <a:t>Kgkk</a:t>
            </a:r>
            <a:endParaRPr lang="en-US" sz="1600" dirty="0"/>
          </a:p>
          <a:p>
            <a:pPr lvl="2"/>
            <a:endParaRPr lang="en-US" dirty="0"/>
          </a:p>
          <a:p>
            <a:pPr lvl="0"/>
            <a:endParaRPr lang="en-US" dirty="0"/>
          </a:p>
          <a:p>
            <a:pPr lvl="1"/>
            <a:endParaRPr lang="en-US" dirty="0"/>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348327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t 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1" y="1377950"/>
            <a:ext cx="5181600" cy="4498975"/>
          </a:xfrm>
        </p:spPr>
        <p:txBody>
          <a:bodyPr>
            <a:normAutofit/>
          </a:bodyPr>
          <a:lstStyle>
            <a:lvl1pPr marL="0" indent="0">
              <a:lnSpc>
                <a:spcPct val="120000"/>
              </a:lnSpc>
              <a:buFont typeface="Arial" panose="020B0604020202020204" pitchFamily="34" charset="0"/>
              <a:buNone/>
              <a:defRPr sz="18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
        <p:nvSpPr>
          <p:cNvPr id="4" name="Content Placeholder 3"/>
          <p:cNvSpPr>
            <a:spLocks noGrp="1"/>
          </p:cNvSpPr>
          <p:nvPr>
            <p:ph sz="half" idx="2"/>
          </p:nvPr>
        </p:nvSpPr>
        <p:spPr>
          <a:xfrm>
            <a:off x="6238875" y="1377951"/>
            <a:ext cx="5181600" cy="4508500"/>
          </a:xfrm>
        </p:spPr>
        <p:txBody>
          <a:bodyPr>
            <a:normAutofit/>
          </a:bodyPr>
          <a:lstStyle>
            <a:lvl1pPr marL="0" indent="0">
              <a:lnSpc>
                <a:spcPct val="120000"/>
              </a:lnSpc>
              <a:buFont typeface="Arial" panose="020B0604020202020204" pitchFamily="34" charset="0"/>
              <a:buNone/>
              <a:defRPr sz="1800"/>
            </a:lvl1pPr>
            <a:lvl2pPr marL="457189" indent="0">
              <a:buFont typeface="Arial" panose="020B0604020202020204" pitchFamily="34" charset="0"/>
              <a:buNone/>
              <a:defRPr sz="2000"/>
            </a:lvl2pPr>
            <a:lvl3pPr marL="914377" indent="0">
              <a:buFont typeface="Arial" panose="020B0604020202020204" pitchFamily="34" charset="0"/>
              <a:buNone/>
              <a:defRPr sz="2000"/>
            </a:lvl3pPr>
            <a:lvl4pPr marL="1371566" indent="0">
              <a:buFont typeface="Arial" panose="020B0604020202020204" pitchFamily="34" charset="0"/>
              <a:buNone/>
              <a:defRPr sz="2000"/>
            </a:lvl4pPr>
            <a:lvl5pPr marL="1828754" indent="0">
              <a:buFont typeface="Arial" panose="020B0604020202020204" pitchFamily="34" charset="0"/>
              <a:buNone/>
              <a:defRPr sz="2000"/>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1976039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1" y="1377950"/>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6" y="1377950"/>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4" y="1377950"/>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158241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hasCustomPrompt="1"/>
          </p:nvPr>
        </p:nvSpPr>
        <p:spPr>
          <a:xfrm>
            <a:off x="704851" y="1377950"/>
            <a:ext cx="3305175" cy="4498975"/>
          </a:xfrm>
        </p:spPr>
        <p:txBody>
          <a:bodyPr>
            <a:normAutofit/>
          </a:bodyPr>
          <a:lstStyle>
            <a:lvl1pPr marL="285744" indent="-285744">
              <a:lnSpc>
                <a:spcPct val="120000"/>
              </a:lnSpc>
              <a:buFont typeface="Arial" panose="020B0604020202020204" pitchFamily="34" charset="0"/>
              <a:buChar char="•"/>
              <a:defRPr sz="1300">
                <a:solidFill>
                  <a:schemeClr val="tx1"/>
                </a:solidFill>
              </a:defRPr>
            </a:lvl1pPr>
            <a:lvl2pPr marL="742932" indent="-285744">
              <a:buFont typeface="Arial" panose="020B0604020202020204" pitchFamily="34" charset="0"/>
              <a:buChar char="•"/>
              <a:defRPr sz="13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GB" dirty="0"/>
              <a:t>Bullet list 1</a:t>
            </a:r>
          </a:p>
          <a:p>
            <a:pPr lvl="0"/>
            <a:r>
              <a:rPr lang="en-GB" dirty="0"/>
              <a:t>Bullet list 2</a:t>
            </a:r>
          </a:p>
          <a:p>
            <a:pPr lvl="0"/>
            <a:r>
              <a:rPr lang="en-GB" dirty="0"/>
              <a:t>Bullet list 3</a:t>
            </a:r>
          </a:p>
          <a:p>
            <a:pPr lvl="1"/>
            <a:r>
              <a:rPr lang="en-GB" dirty="0"/>
              <a:t>Level 2 Bullet list 1</a:t>
            </a:r>
          </a:p>
          <a:p>
            <a:pPr lvl="1"/>
            <a:r>
              <a:rPr lang="en-GB" dirty="0"/>
              <a:t>Level 2 Bullet list 2</a:t>
            </a:r>
          </a:p>
          <a:p>
            <a:pPr lvl="1"/>
            <a:r>
              <a:rPr lang="en-GB" dirty="0"/>
              <a:t>Level 2 Bullet list 3</a:t>
            </a:r>
          </a:p>
          <a:p>
            <a:pPr lvl="0"/>
            <a:r>
              <a:rPr lang="en-GB" dirty="0"/>
              <a:t>Bullet list 4</a:t>
            </a:r>
          </a:p>
          <a:p>
            <a:pPr lvl="1"/>
            <a:r>
              <a:rPr lang="en-GB" dirty="0"/>
              <a:t>Level 2 Bullet list 4</a:t>
            </a:r>
          </a:p>
          <a:p>
            <a:pPr lvl="1"/>
            <a:r>
              <a:rPr lang="en-GB" dirty="0"/>
              <a:t>Level 2 Bullet list 5</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3" y="1377950"/>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33743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a:t>Title of the presentation background image</a:t>
            </a: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93B315-F767-994E-B7A2-6727C97F5E4E}"/>
              </a:ext>
            </a:extLst>
          </p:cNvPr>
          <p:cNvSpPr txBox="1"/>
          <p:nvPr userDrawn="1"/>
        </p:nvSpPr>
        <p:spPr>
          <a:xfrm>
            <a:off x="5039068" y="5759668"/>
            <a:ext cx="3604972" cy="369332"/>
          </a:xfrm>
          <a:prstGeom prst="rect">
            <a:avLst/>
          </a:prstGeom>
          <a:noFill/>
        </p:spPr>
        <p:txBody>
          <a:bodyPr wrap="square" rtlCol="0">
            <a:spAutoFit/>
          </a:bodyPr>
          <a:lstStyle/>
          <a:p>
            <a:r>
              <a:rPr lang="en-SI" b="1">
                <a:solidFill>
                  <a:schemeClr val="tx2"/>
                </a:solidFill>
              </a:rPr>
              <a:t>Insert Sensitivity Marking</a:t>
            </a:r>
          </a:p>
        </p:txBody>
      </p: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4230952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3" y="2"/>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3"/>
            <a:ext cx="10800000" cy="3094315"/>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1"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p:nvSpPr>
        <p:spPr>
          <a:xfrm>
            <a:off x="9443721" y="5800727"/>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linkedin.com/company/EU-ACER/</a:t>
            </a:r>
          </a:p>
        </p:txBody>
      </p:sp>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F3945A4-27D8-8A4B-86E7-74C2FFBDEDC6}"/>
              </a:ext>
            </a:extLst>
          </p:cNvPr>
          <p:cNvPicPr>
            <a:picLocks noChangeAspect="1"/>
          </p:cNvPicPr>
          <p:nvPr/>
        </p:nvPicPr>
        <p:blipFill>
          <a:blip r:embed="rId3"/>
          <a:stretch>
            <a:fillRect/>
          </a:stretch>
        </p:blipFill>
        <p:spPr>
          <a:xfrm>
            <a:off x="9188412" y="5930287"/>
            <a:ext cx="180000" cy="180000"/>
          </a:xfrm>
          <a:prstGeom prst="rect">
            <a:avLst/>
          </a:prstGeom>
        </p:spPr>
      </p:pic>
      <p:grpSp>
        <p:nvGrpSpPr>
          <p:cNvPr id="3" name="Group 2">
            <a:extLst>
              <a:ext uri="{FF2B5EF4-FFF2-40B4-BE49-F238E27FC236}">
                <a16:creationId xmlns:a16="http://schemas.microsoft.com/office/drawing/2014/main" id="{A8885DA4-0882-6640-9254-F39276BB7056}"/>
              </a:ext>
            </a:extLst>
          </p:cNvPr>
          <p:cNvGrpSpPr/>
          <p:nvPr/>
        </p:nvGrpSpPr>
        <p:grpSpPr>
          <a:xfrm>
            <a:off x="6795009" y="5800727"/>
            <a:ext cx="2568149" cy="522056"/>
            <a:chOff x="6801717" y="5800726"/>
            <a:chExt cx="2568149" cy="522056"/>
          </a:xfrm>
        </p:grpSpPr>
        <p:sp>
          <p:nvSpPr>
            <p:cNvPr id="14" name="Title 1">
              <a:extLst>
                <a:ext uri="{FF2B5EF4-FFF2-40B4-BE49-F238E27FC236}">
                  <a16:creationId xmlns:a16="http://schemas.microsoft.com/office/drawing/2014/main" id="{001696BD-2EC4-194B-A7B8-62A129E01F63}"/>
                </a:ext>
              </a:extLst>
            </p:cNvPr>
            <p:cNvSpPr txBox="1">
              <a:spLocks/>
            </p:cNvSpPr>
            <p:nvPr/>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err="1">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p:nvPicPr>
          <p:blipFill>
            <a:blip r:embed="rId4"/>
            <a:stretch>
              <a:fillRect/>
            </a:stretch>
          </p:blipFill>
          <p:spPr>
            <a:xfrm>
              <a:off x="6808398" y="5930287"/>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p:nvPicPr>
          <p:blipFill>
            <a:blip r:embed="rId5"/>
            <a:stretch>
              <a:fillRect/>
            </a:stretch>
          </p:blipFill>
          <p:spPr>
            <a:xfrm>
              <a:off x="6801717" y="6137846"/>
              <a:ext cx="180000" cy="180000"/>
            </a:xfrm>
            <a:prstGeom prst="rect">
              <a:avLst/>
            </a:prstGeom>
          </p:spPr>
        </p:pic>
      </p:grpSp>
      <p:pic>
        <p:nvPicPr>
          <p:cNvPr id="6" name="Picture 5" descr="Icon&#10;&#10;Description automatically generated">
            <a:extLst>
              <a:ext uri="{FF2B5EF4-FFF2-40B4-BE49-F238E27FC236}">
                <a16:creationId xmlns:a16="http://schemas.microsoft.com/office/drawing/2014/main" id="{0A7DAC23-150B-AE4C-B495-CDC29B054127}"/>
              </a:ext>
            </a:extLst>
          </p:cNvPr>
          <p:cNvPicPr>
            <a:picLocks noChangeAspect="1"/>
          </p:cNvPicPr>
          <p:nvPr/>
        </p:nvPicPr>
        <p:blipFill>
          <a:blip r:embed="rId6"/>
          <a:stretch>
            <a:fillRect/>
          </a:stretch>
        </p:blipFill>
        <p:spPr>
          <a:xfrm>
            <a:off x="9193267" y="6137847"/>
            <a:ext cx="208072" cy="175836"/>
          </a:xfrm>
          <a:prstGeom prst="rect">
            <a:avLst/>
          </a:prstGeom>
        </p:spPr>
      </p:pic>
    </p:spTree>
    <p:extLst>
      <p:ext uri="{BB962C8B-B14F-4D97-AF65-F5344CB8AC3E}">
        <p14:creationId xmlns:p14="http://schemas.microsoft.com/office/powerpoint/2010/main" val="113276761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7"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1" y="177107"/>
            <a:ext cx="4411916" cy="2160000"/>
          </a:xfrm>
          <a:prstGeom prst="rect">
            <a:avLst/>
          </a:prstGeom>
        </p:spPr>
      </p:pic>
    </p:spTree>
    <p:extLst>
      <p:ext uri="{BB962C8B-B14F-4D97-AF65-F5344CB8AC3E}">
        <p14:creationId xmlns:p14="http://schemas.microsoft.com/office/powerpoint/2010/main" val="106622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sz="1800"/>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7"/>
            <a:ext cx="4407227"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1079238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1" y="729000"/>
            <a:ext cx="6372220" cy="3273363"/>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1" y="177107"/>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7"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973644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1" y="177107"/>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1661699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7"/>
            <a:ext cx="4407227"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1775592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7"/>
            <a:ext cx="4407227"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7"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1" y="729000"/>
            <a:ext cx="6372220" cy="3273363"/>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6"/>
            <a:ext cx="6449471" cy="1271201"/>
          </a:xfrm>
        </p:spPr>
        <p:txBody>
          <a:bodyPr anchor="t">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662078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userDrawn="1"/>
        </p:nvSpPr>
        <p:spPr>
          <a:xfrm>
            <a:off x="0" y="6281997"/>
            <a:ext cx="12192000" cy="576003"/>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sz="180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511373"/>
            <a:ext cx="8734363" cy="4351339"/>
          </a:xfrm>
        </p:spPr>
        <p:txBody>
          <a:bodyPr/>
          <a:lstStyle>
            <a:lvl1pPr marL="342891" indent="-342891">
              <a:buClr>
                <a:srgbClr val="3678BD"/>
              </a:buClr>
              <a:buFont typeface="Wingdings" pitchFamily="2" charset="2"/>
              <a:buChar char="§"/>
              <a:defRPr b="1"/>
            </a:lvl1pPr>
            <a:lvl2pPr marL="457189" indent="0">
              <a:buNone/>
              <a:defRPr/>
            </a:lvl2pPr>
            <a:lvl3pPr marL="914377" indent="0">
              <a:buNone/>
              <a:defRPr/>
            </a:lvl3pPr>
            <a:lvl4pPr marL="1371566" indent="0">
              <a:buNone/>
              <a:defRPr/>
            </a:lvl4pPr>
            <a:lvl5pPr marL="1828754"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3713556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1" y="1377950"/>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6" y="1377950"/>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4" y="1377950"/>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07989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hasCustomPrompt="1"/>
          </p:nvPr>
        </p:nvSpPr>
        <p:spPr>
          <a:xfrm>
            <a:off x="704851" y="1377950"/>
            <a:ext cx="3305175" cy="4498975"/>
          </a:xfrm>
        </p:spPr>
        <p:txBody>
          <a:bodyPr>
            <a:normAutofit/>
          </a:bodyPr>
          <a:lstStyle>
            <a:lvl1pPr marL="285744" indent="-285744">
              <a:lnSpc>
                <a:spcPct val="120000"/>
              </a:lnSpc>
              <a:buFont typeface="Arial" panose="020B0604020202020204" pitchFamily="34" charset="0"/>
              <a:buChar char="•"/>
              <a:defRPr sz="1300">
                <a:solidFill>
                  <a:schemeClr val="tx1"/>
                </a:solidFill>
              </a:defRPr>
            </a:lvl1pPr>
            <a:lvl2pPr marL="742932" indent="-285744">
              <a:buFont typeface="Arial" panose="020B0604020202020204" pitchFamily="34" charset="0"/>
              <a:buChar char="•"/>
              <a:defRPr sz="13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GB" dirty="0"/>
              <a:t>Bullet list 1</a:t>
            </a:r>
          </a:p>
          <a:p>
            <a:pPr lvl="0"/>
            <a:r>
              <a:rPr lang="en-GB" dirty="0"/>
              <a:t>Bullet list 2</a:t>
            </a:r>
          </a:p>
          <a:p>
            <a:pPr lvl="0"/>
            <a:r>
              <a:rPr lang="en-GB" dirty="0"/>
              <a:t>Bullet list 3</a:t>
            </a:r>
          </a:p>
          <a:p>
            <a:pPr lvl="1"/>
            <a:r>
              <a:rPr lang="en-GB" dirty="0"/>
              <a:t>Level 2 Bullet list 1</a:t>
            </a:r>
          </a:p>
          <a:p>
            <a:pPr lvl="1"/>
            <a:r>
              <a:rPr lang="en-GB" dirty="0"/>
              <a:t>Level 2 Bullet list 2</a:t>
            </a:r>
          </a:p>
          <a:p>
            <a:pPr lvl="1"/>
            <a:r>
              <a:rPr lang="en-GB" dirty="0"/>
              <a:t>Level 2 Bullet list 3</a:t>
            </a:r>
          </a:p>
          <a:p>
            <a:pPr lvl="0"/>
            <a:r>
              <a:rPr lang="en-GB" dirty="0"/>
              <a:t>Bullet list 4</a:t>
            </a:r>
          </a:p>
          <a:p>
            <a:pPr lvl="1"/>
            <a:r>
              <a:rPr lang="en-GB" dirty="0"/>
              <a:t>Level 2 Bullet list 4</a:t>
            </a:r>
          </a:p>
          <a:p>
            <a:pPr lvl="1"/>
            <a:r>
              <a:rPr lang="en-GB" dirty="0"/>
              <a:t>Level 2 Bullet list 5</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3" y="1377950"/>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189" indent="0">
              <a:buFont typeface="Arial" panose="020B0604020202020204" pitchFamily="34" charset="0"/>
              <a:buNone/>
              <a:defRPr sz="2000">
                <a:solidFill>
                  <a:schemeClr val="tx1"/>
                </a:solidFill>
              </a:defRPr>
            </a:lvl2pPr>
            <a:lvl3pPr marL="914377" indent="0">
              <a:buFont typeface="Arial" panose="020B0604020202020204" pitchFamily="34" charset="0"/>
              <a:buNone/>
              <a:defRPr sz="2000">
                <a:solidFill>
                  <a:schemeClr val="tx1"/>
                </a:solidFill>
              </a:defRPr>
            </a:lvl3pPr>
            <a:lvl4pPr marL="1371566" indent="0">
              <a:buFont typeface="Arial" panose="020B0604020202020204" pitchFamily="34" charset="0"/>
              <a:buNone/>
              <a:defRPr sz="2000">
                <a:solidFill>
                  <a:schemeClr val="tx1"/>
                </a:solidFill>
              </a:defRPr>
            </a:lvl4pPr>
            <a:lvl5pPr marL="1828754"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214391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background image</a:t>
            </a:r>
            <a:endParaRPr lang="en-US"/>
          </a:p>
        </p:txBody>
      </p:sp>
      <p:sp>
        <p:nvSpPr>
          <p:cNvPr id="7" name="TextBox 6">
            <a:extLst>
              <a:ext uri="{FF2B5EF4-FFF2-40B4-BE49-F238E27FC236}">
                <a16:creationId xmlns:a16="http://schemas.microsoft.com/office/drawing/2014/main" id="{96842C22-177D-404C-B96E-1EC31B151111}"/>
              </a:ext>
            </a:extLst>
          </p:cNvPr>
          <p:cNvSpPr txBox="1"/>
          <p:nvPr userDrawn="1"/>
        </p:nvSpPr>
        <p:spPr>
          <a:xfrm>
            <a:off x="5114930" y="5812735"/>
            <a:ext cx="3604972" cy="369332"/>
          </a:xfrm>
          <a:prstGeom prst="rect">
            <a:avLst/>
          </a:prstGeom>
          <a:noFill/>
        </p:spPr>
        <p:txBody>
          <a:bodyPr wrap="square" rtlCol="0">
            <a:spAutoFit/>
          </a:bodyPr>
          <a:lstStyle/>
          <a:p>
            <a:r>
              <a:rPr lang="en-SI" sz="1800" b="1">
                <a:solidFill>
                  <a:schemeClr val="tx2"/>
                </a:solidFill>
              </a:rPr>
              <a:t>Insert Sensitivity Marking</a:t>
            </a:r>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1820193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
        <p:nvSpPr>
          <p:cNvPr id="7" name="Text Placeholder 4">
            <a:extLst>
              <a:ext uri="{FF2B5EF4-FFF2-40B4-BE49-F238E27FC236}">
                <a16:creationId xmlns:a16="http://schemas.microsoft.com/office/drawing/2014/main" id="{D1E226AE-EA6F-8E04-A71F-F8CF29FE20BA}"/>
              </a:ext>
            </a:extLst>
          </p:cNvPr>
          <p:cNvSpPr>
            <a:spLocks noGrp="1"/>
          </p:cNvSpPr>
          <p:nvPr>
            <p:ph type="body" sz="quarter" idx="13"/>
          </p:nvPr>
        </p:nvSpPr>
        <p:spPr>
          <a:xfrm>
            <a:off x="702150" y="1419700"/>
            <a:ext cx="10794527"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E1572446-B181-0CBD-2EE2-58A73F2D0F1B}"/>
              </a:ext>
            </a:extLst>
          </p:cNvPr>
          <p:cNvSpPr>
            <a:spLocks noGrp="1"/>
          </p:cNvSpPr>
          <p:nvPr>
            <p:ph type="body" sz="quarter" idx="14" hasCustomPrompt="1"/>
          </p:nvPr>
        </p:nvSpPr>
        <p:spPr>
          <a:xfrm>
            <a:off x="701675" y="6281997"/>
            <a:ext cx="10795000" cy="576003"/>
          </a:xfrm>
        </p:spPr>
        <p:txBody>
          <a:bodyPr anchor="ctr"/>
          <a:lstStyle>
            <a:lvl1pPr marL="0" indent="0">
              <a:buNone/>
              <a:defRPr sz="1000">
                <a:solidFill>
                  <a:schemeClr val="tx1">
                    <a:lumMod val="50000"/>
                    <a:lumOff val="50000"/>
                  </a:schemeClr>
                </a:solidFill>
              </a:defRPr>
            </a:lvl1pPr>
            <a:lvl5pPr marL="863978" indent="0">
              <a:buNone/>
              <a:defRPr/>
            </a:lvl5pPr>
          </a:lstStyle>
          <a:p>
            <a:pPr lvl="0"/>
            <a:r>
              <a:rPr lang="en-GB" sz="1000" dirty="0"/>
              <a:t>Note: </a:t>
            </a:r>
            <a:endParaRPr lang="en-GB" dirty="0"/>
          </a:p>
        </p:txBody>
      </p:sp>
    </p:spTree>
    <p:extLst>
      <p:ext uri="{BB962C8B-B14F-4D97-AF65-F5344CB8AC3E}">
        <p14:creationId xmlns:p14="http://schemas.microsoft.com/office/powerpoint/2010/main" val="3925841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32648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on renewable energy background image</a:t>
            </a:r>
            <a:endParaRPr lang="en-US"/>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
        <p:nvSpPr>
          <p:cNvPr id="8" name="TextBox 7">
            <a:extLst>
              <a:ext uri="{FF2B5EF4-FFF2-40B4-BE49-F238E27FC236}">
                <a16:creationId xmlns:a16="http://schemas.microsoft.com/office/drawing/2014/main" id="{87991891-FCCD-FD43-93DA-06437410A742}"/>
              </a:ext>
            </a:extLst>
          </p:cNvPr>
          <p:cNvSpPr txBox="1"/>
          <p:nvPr userDrawn="1"/>
        </p:nvSpPr>
        <p:spPr>
          <a:xfrm>
            <a:off x="5114930" y="5812735"/>
            <a:ext cx="3604972" cy="369332"/>
          </a:xfrm>
          <a:prstGeom prst="rect">
            <a:avLst/>
          </a:prstGeom>
          <a:noFill/>
        </p:spPr>
        <p:txBody>
          <a:bodyPr wrap="square" rtlCol="0">
            <a:spAutoFit/>
          </a:bodyPr>
          <a:lstStyle/>
          <a:p>
            <a:r>
              <a:rPr lang="en-SI" sz="1800" b="1">
                <a:solidFill>
                  <a:schemeClr val="tx2"/>
                </a:solidFill>
              </a:rPr>
              <a:t>Insert Sensitivity Marking</a:t>
            </a:r>
          </a:p>
        </p:txBody>
      </p:sp>
    </p:spTree>
    <p:extLst>
      <p:ext uri="{BB962C8B-B14F-4D97-AF65-F5344CB8AC3E}">
        <p14:creationId xmlns:p14="http://schemas.microsoft.com/office/powerpoint/2010/main" val="259273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background image</a:t>
            </a:r>
            <a:endParaRPr lang="en-US"/>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
        <p:nvSpPr>
          <p:cNvPr id="8" name="TextBox 7">
            <a:extLst>
              <a:ext uri="{FF2B5EF4-FFF2-40B4-BE49-F238E27FC236}">
                <a16:creationId xmlns:a16="http://schemas.microsoft.com/office/drawing/2014/main" id="{87991891-FCCD-FD43-93DA-06437410A742}"/>
              </a:ext>
            </a:extLst>
          </p:cNvPr>
          <p:cNvSpPr txBox="1"/>
          <p:nvPr userDrawn="1"/>
        </p:nvSpPr>
        <p:spPr>
          <a:xfrm>
            <a:off x="5114930" y="5812735"/>
            <a:ext cx="3604972" cy="369332"/>
          </a:xfrm>
          <a:prstGeom prst="rect">
            <a:avLst/>
          </a:prstGeom>
          <a:noFill/>
        </p:spPr>
        <p:txBody>
          <a:bodyPr wrap="square" rtlCol="0">
            <a:spAutoFit/>
          </a:bodyPr>
          <a:lstStyle/>
          <a:p>
            <a:r>
              <a:rPr lang="en-SI" sz="1800" b="1">
                <a:solidFill>
                  <a:schemeClr val="tx2"/>
                </a:solidFill>
              </a:rPr>
              <a:t>Insert Sensitivity Marking</a:t>
            </a:r>
          </a:p>
        </p:txBody>
      </p:sp>
    </p:spTree>
    <p:extLst>
      <p:ext uri="{BB962C8B-B14F-4D97-AF65-F5344CB8AC3E}">
        <p14:creationId xmlns:p14="http://schemas.microsoft.com/office/powerpoint/2010/main" val="145661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a:t>AGENDA</a:t>
            </a:r>
            <a:endParaRPr lang="en-US"/>
          </a:p>
        </p:txBody>
      </p:sp>
      <p:sp>
        <p:nvSpPr>
          <p:cNvPr id="5" name="Rectangle 4">
            <a:extLst>
              <a:ext uri="{FF2B5EF4-FFF2-40B4-BE49-F238E27FC236}">
                <a16:creationId xmlns:a16="http://schemas.microsoft.com/office/drawing/2014/main" id="{79943D43-28BC-8C40-90F1-1912F94F2F9A}"/>
              </a:ext>
            </a:extLst>
          </p:cNvPr>
          <p:cNvSpPr/>
          <p:nvPr userDrawn="1"/>
        </p:nvSpPr>
        <p:spPr>
          <a:xfrm>
            <a:off x="0" y="6281998"/>
            <a:ext cx="12192000" cy="576002"/>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2780270" y="1430209"/>
            <a:ext cx="8734362" cy="4351338"/>
          </a:xfrm>
        </p:spPr>
        <p:txBody>
          <a:bodyPr/>
          <a:lstStyle>
            <a:lvl1pPr marL="342900" indent="-342900">
              <a:buClr>
                <a:schemeClr val="tx2"/>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a:t>Agenda item number one</a:t>
            </a:r>
          </a:p>
          <a:p>
            <a:pPr lvl="0"/>
            <a:r>
              <a:rPr lang="en-GB"/>
              <a:t>Agenda item number two</a:t>
            </a:r>
          </a:p>
          <a:p>
            <a:pPr lvl="0"/>
            <a:r>
              <a:rPr lang="en-GB"/>
              <a:t>Agenda item number three</a:t>
            </a:r>
          </a:p>
        </p:txBody>
      </p:sp>
    </p:spTree>
    <p:extLst>
      <p:ext uri="{BB962C8B-B14F-4D97-AF65-F5344CB8AC3E}">
        <p14:creationId xmlns:p14="http://schemas.microsoft.com/office/powerpoint/2010/main" val="314126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a:t>Section title</a:t>
            </a:r>
            <a:endParaRPr lang="en-US"/>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2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a:t>Section title</a:t>
            </a:r>
            <a:endParaRPr lang="en-US"/>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9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1.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041C-9E77-D842-AAE5-515B65D773C9}"/>
              </a:ext>
            </a:extLst>
          </p:cNvPr>
          <p:cNvSpPr/>
          <p:nvPr userDrawn="1"/>
        </p:nvSpPr>
        <p:spPr>
          <a:xfrm>
            <a:off x="0" y="6282000"/>
            <a:ext cx="12192000" cy="576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rmAutofit/>
          </a:bodyPr>
          <a:lstStyle/>
          <a:p>
            <a:r>
              <a:rPr lang="en-GB"/>
              <a:t>Slide title</a:t>
            </a:r>
            <a:endParaRPr lang="en-US"/>
          </a:p>
        </p:txBody>
      </p:sp>
      <p:sp>
        <p:nvSpPr>
          <p:cNvPr id="3" name="Text Placeholder 2"/>
          <p:cNvSpPr>
            <a:spLocks noGrp="1"/>
          </p:cNvSpPr>
          <p:nvPr>
            <p:ph type="body" idx="1"/>
          </p:nvPr>
        </p:nvSpPr>
        <p:spPr>
          <a:xfrm>
            <a:off x="714632" y="1430209"/>
            <a:ext cx="108000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userDrawn="1"/>
        </p:nvPicPr>
        <p:blipFill>
          <a:blip r:embed="rId17"/>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94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System Font Regular"/>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041C-9E77-D842-AAE5-515B65D773C9}"/>
              </a:ext>
            </a:extLst>
          </p:cNvPr>
          <p:cNvSpPr/>
          <p:nvPr/>
        </p:nvSpPr>
        <p:spPr>
          <a:xfrm>
            <a:off x="0" y="6282000"/>
            <a:ext cx="12192000" cy="576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sz="1800"/>
          </a:p>
        </p:txBody>
      </p:sp>
      <p:sp>
        <p:nvSpPr>
          <p:cNvPr id="2" name="Title Placeholder 1"/>
          <p:cNvSpPr>
            <a:spLocks noGrp="1"/>
          </p:cNvSpPr>
          <p:nvPr>
            <p:ph type="title"/>
          </p:nvPr>
        </p:nvSpPr>
        <p:spPr>
          <a:xfrm>
            <a:off x="2780269" y="0"/>
            <a:ext cx="8715731" cy="1080000"/>
          </a:xfrm>
          <a:prstGeom prst="rect">
            <a:avLst/>
          </a:prstGeom>
        </p:spPr>
        <p:txBody>
          <a:bodyPr vert="horz" lIns="0" tIns="180000" rIns="0" bIns="180000" rtlCol="0" anchor="ctr">
            <a:normAutofit/>
          </a:bodyPr>
          <a:lstStyle/>
          <a:p>
            <a:r>
              <a:rPr lang="en-GB" dirty="0"/>
              <a:t>Slide title</a:t>
            </a:r>
            <a:endParaRPr lang="en-US" dirty="0"/>
          </a:p>
        </p:txBody>
      </p:sp>
      <p:sp>
        <p:nvSpPr>
          <p:cNvPr id="3" name="Text Placeholder 2"/>
          <p:cNvSpPr>
            <a:spLocks noGrp="1"/>
          </p:cNvSpPr>
          <p:nvPr>
            <p:ph type="body" idx="1"/>
          </p:nvPr>
        </p:nvSpPr>
        <p:spPr>
          <a:xfrm>
            <a:off x="714632" y="1430208"/>
            <a:ext cx="108000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72000" y="6282000"/>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8"/>
          <a:stretch>
            <a:fillRect/>
          </a:stretch>
        </p:blipFill>
        <p:spPr>
          <a:xfrm>
            <a:off x="434142" y="0"/>
            <a:ext cx="2205959"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sz="1800"/>
          </a:p>
        </p:txBody>
      </p: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8"/>
          <a:stretch>
            <a:fillRect/>
          </a:stretch>
        </p:blipFill>
        <p:spPr>
          <a:xfrm>
            <a:off x="434142" y="0"/>
            <a:ext cx="2205959"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69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p:hf hdr="0" ftr="0" dt="0"/>
  <p:txStyles>
    <p:titleStyle>
      <a:lvl1pPr algn="r" defTabSz="914377"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3678BD"/>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3678BD"/>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3678B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3678BD"/>
        </a:buClr>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3678BD"/>
        </a:buClr>
        <a:buFont typeface="System Font Regular"/>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Policy Paper on the Future of Balancing</a:t>
            </a:r>
          </a:p>
        </p:txBody>
      </p:sp>
      <p:sp>
        <p:nvSpPr>
          <p:cNvPr id="3" name="Subtitle 2"/>
          <p:cNvSpPr>
            <a:spLocks noGrp="1"/>
          </p:cNvSpPr>
          <p:nvPr>
            <p:ph type="subTitle" idx="1"/>
          </p:nvPr>
        </p:nvSpPr>
        <p:spPr/>
        <p:txBody>
          <a:bodyPr/>
          <a:lstStyle/>
          <a:p>
            <a:r>
              <a:rPr lang="en-GB" dirty="0"/>
              <a:t>MESC meeting – 10 February 2026</a:t>
            </a:r>
          </a:p>
        </p:txBody>
      </p:sp>
    </p:spTree>
    <p:extLst>
      <p:ext uri="{BB962C8B-B14F-4D97-AF65-F5344CB8AC3E}">
        <p14:creationId xmlns:p14="http://schemas.microsoft.com/office/powerpoint/2010/main" val="146415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8186-310F-B7EB-2730-B898B1D4DD62}"/>
              </a:ext>
            </a:extLst>
          </p:cNvPr>
          <p:cNvSpPr>
            <a:spLocks noGrp="1"/>
          </p:cNvSpPr>
          <p:nvPr>
            <p:ph type="title"/>
          </p:nvPr>
        </p:nvSpPr>
        <p:spPr/>
        <p:txBody>
          <a:bodyPr/>
          <a:lstStyle/>
          <a:p>
            <a:r>
              <a:rPr lang="en-GB" dirty="0"/>
              <a:t>Motivation</a:t>
            </a:r>
          </a:p>
        </p:txBody>
      </p:sp>
      <p:sp>
        <p:nvSpPr>
          <p:cNvPr id="3" name="Content Placeholder 2">
            <a:extLst>
              <a:ext uri="{FF2B5EF4-FFF2-40B4-BE49-F238E27FC236}">
                <a16:creationId xmlns:a16="http://schemas.microsoft.com/office/drawing/2014/main" id="{5CC4CB4E-0091-7D3F-5154-DABB82C0BBFE}"/>
              </a:ext>
            </a:extLst>
          </p:cNvPr>
          <p:cNvSpPr>
            <a:spLocks noGrp="1"/>
          </p:cNvSpPr>
          <p:nvPr>
            <p:ph idx="1"/>
          </p:nvPr>
        </p:nvSpPr>
        <p:spPr/>
        <p:txBody>
          <a:bodyPr>
            <a:normAutofit fontScale="92500" lnSpcReduction="10000"/>
          </a:bodyPr>
          <a:lstStyle/>
          <a:p>
            <a:pPr algn="just"/>
            <a:r>
              <a:rPr lang="en-GB" dirty="0"/>
              <a:t>The European </a:t>
            </a:r>
            <a:r>
              <a:rPr lang="en-GB" sz="2100" dirty="0"/>
              <a:t>Commission is of the view that recent and possible upcoming challenges due to </a:t>
            </a:r>
            <a:r>
              <a:rPr lang="en-GB" sz="2100" b="1" dirty="0"/>
              <a:t>increasing renewable and volatile generation in Europe’s electricity market &amp; system </a:t>
            </a:r>
            <a:r>
              <a:rPr lang="en-GB" sz="2100" dirty="0"/>
              <a:t>a would merit to start reviewing the balancing timeframe. To kick start this assessment ACER has started work to assess the problems and develop possible policy options to solve them. EC formal comitology steps would start after 2027. </a:t>
            </a:r>
          </a:p>
          <a:p>
            <a:pPr algn="just"/>
            <a:r>
              <a:rPr lang="en-GB" sz="2100" dirty="0"/>
              <a:t>ACER will </a:t>
            </a:r>
            <a:r>
              <a:rPr lang="en-GB" sz="2100" b="1" dirty="0"/>
              <a:t>develop a policy paper on the future of balancing </a:t>
            </a:r>
            <a:r>
              <a:rPr lang="en-GB" sz="2100" dirty="0"/>
              <a:t>in the coming year (publication by end 2026). This paper will serve as </a:t>
            </a:r>
            <a:r>
              <a:rPr lang="en-GB" sz="2100" b="1" dirty="0"/>
              <a:t>an initial impact assessment on possible amendments </a:t>
            </a:r>
            <a:r>
              <a:rPr lang="en-GB" sz="2100" dirty="0"/>
              <a:t>to the Electricity Balancing Regulation as well as the Load Frequency Control provisions of the System Operation Regulation.</a:t>
            </a:r>
          </a:p>
          <a:p>
            <a:pPr algn="just"/>
            <a:r>
              <a:rPr lang="en-GB" sz="2100" dirty="0"/>
              <a:t>After this policy paper – and subject to a request from the European Commission - this could be followed </a:t>
            </a:r>
            <a:r>
              <a:rPr lang="en-GB" sz="2100" b="1" dirty="0"/>
              <a:t>drafting recommendations for revision of the EB regulation </a:t>
            </a:r>
            <a:r>
              <a:rPr lang="en-GB" sz="2100" dirty="0"/>
              <a:t>and the related LFC-part of the SO regulation.</a:t>
            </a:r>
          </a:p>
        </p:txBody>
      </p:sp>
      <p:sp>
        <p:nvSpPr>
          <p:cNvPr id="4" name="Slide Number Placeholder 3">
            <a:extLst>
              <a:ext uri="{FF2B5EF4-FFF2-40B4-BE49-F238E27FC236}">
                <a16:creationId xmlns:a16="http://schemas.microsoft.com/office/drawing/2014/main" id="{27F68019-3E80-75F8-1201-3FF2899D648C}"/>
              </a:ext>
            </a:extLst>
          </p:cNvPr>
          <p:cNvSpPr>
            <a:spLocks noGrp="1"/>
          </p:cNvSpPr>
          <p:nvPr>
            <p:ph type="sldNum" sz="quarter" idx="12"/>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1219170" rtl="0" eaLnBrk="1" fontAlgn="auto" latinLnBrk="0" hangingPunct="1">
                <a:lnSpc>
                  <a:spcPct val="100000"/>
                </a:lnSpc>
                <a:spcBef>
                  <a:spcPts val="0"/>
                </a:spcBef>
                <a:spcAft>
                  <a:spcPts val="0"/>
                </a:spcAft>
                <a:buClrTx/>
                <a:buSzTx/>
                <a:buFontTx/>
                <a:buNone/>
                <a:tabLst/>
                <a:defRPr/>
              </a:pPr>
              <a:t>2</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436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D128F-3807-2013-D17F-9CBCCFED7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7ABD4-BA07-5841-8B8B-425790E0323C}"/>
              </a:ext>
            </a:extLst>
          </p:cNvPr>
          <p:cNvSpPr>
            <a:spLocks noGrp="1"/>
          </p:cNvSpPr>
          <p:nvPr>
            <p:ph type="title"/>
          </p:nvPr>
        </p:nvSpPr>
        <p:spPr>
          <a:xfrm>
            <a:off x="4936875" y="0"/>
            <a:ext cx="6559127" cy="1080000"/>
          </a:xfrm>
        </p:spPr>
        <p:txBody>
          <a:bodyPr>
            <a:normAutofit/>
          </a:bodyPr>
          <a:lstStyle/>
          <a:p>
            <a:r>
              <a:rPr lang="en-GB" sz="2800"/>
              <a:t>Planning for Policy Paper for 2026</a:t>
            </a:r>
          </a:p>
        </p:txBody>
      </p:sp>
      <p:sp>
        <p:nvSpPr>
          <p:cNvPr id="7" name="Free-form: Shape 6">
            <a:extLst>
              <a:ext uri="{FF2B5EF4-FFF2-40B4-BE49-F238E27FC236}">
                <a16:creationId xmlns:a16="http://schemas.microsoft.com/office/drawing/2014/main" id="{3F2F43F3-D96F-6F15-32A7-C7BD99EA605E}"/>
              </a:ext>
            </a:extLst>
          </p:cNvPr>
          <p:cNvSpPr/>
          <p:nvPr/>
        </p:nvSpPr>
        <p:spPr>
          <a:xfrm>
            <a:off x="838201" y="1593659"/>
            <a:ext cx="2487699" cy="4351867"/>
          </a:xfrm>
          <a:custGeom>
            <a:avLst/>
            <a:gdLst>
              <a:gd name="connsiteX0" fmla="*/ 0 w 2487699"/>
              <a:gd name="connsiteY0" fmla="*/ 248770 h 4351867"/>
              <a:gd name="connsiteX1" fmla="*/ 248770 w 2487699"/>
              <a:gd name="connsiteY1" fmla="*/ 0 h 4351867"/>
              <a:gd name="connsiteX2" fmla="*/ 2238929 w 2487699"/>
              <a:gd name="connsiteY2" fmla="*/ 0 h 4351867"/>
              <a:gd name="connsiteX3" fmla="*/ 2487699 w 2487699"/>
              <a:gd name="connsiteY3" fmla="*/ 248770 h 4351867"/>
              <a:gd name="connsiteX4" fmla="*/ 2487699 w 2487699"/>
              <a:gd name="connsiteY4" fmla="*/ 4103097 h 4351867"/>
              <a:gd name="connsiteX5" fmla="*/ 2238929 w 2487699"/>
              <a:gd name="connsiteY5" fmla="*/ 4351867 h 4351867"/>
              <a:gd name="connsiteX6" fmla="*/ 248770 w 2487699"/>
              <a:gd name="connsiteY6" fmla="*/ 4351867 h 4351867"/>
              <a:gd name="connsiteX7" fmla="*/ 0 w 2487699"/>
              <a:gd name="connsiteY7" fmla="*/ 4103097 h 4351867"/>
              <a:gd name="connsiteX8" fmla="*/ 0 w 2487699"/>
              <a:gd name="connsiteY8" fmla="*/ 248770 h 43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4351867">
                <a:moveTo>
                  <a:pt x="0" y="248770"/>
                </a:moveTo>
                <a:cubicBezTo>
                  <a:pt x="0" y="111378"/>
                  <a:pt x="111378" y="0"/>
                  <a:pt x="248770" y="0"/>
                </a:cubicBezTo>
                <a:lnTo>
                  <a:pt x="2238929" y="0"/>
                </a:lnTo>
                <a:cubicBezTo>
                  <a:pt x="2376321" y="0"/>
                  <a:pt x="2487699" y="111378"/>
                  <a:pt x="2487699" y="248770"/>
                </a:cubicBezTo>
                <a:lnTo>
                  <a:pt x="2487699" y="4103097"/>
                </a:lnTo>
                <a:cubicBezTo>
                  <a:pt x="2487699" y="4240489"/>
                  <a:pt x="2376321" y="4351867"/>
                  <a:pt x="2238929" y="4351867"/>
                </a:cubicBezTo>
                <a:lnTo>
                  <a:pt x="248770" y="4351867"/>
                </a:lnTo>
                <a:cubicBezTo>
                  <a:pt x="111378" y="4351867"/>
                  <a:pt x="0" y="4240489"/>
                  <a:pt x="0" y="4103097"/>
                </a:cubicBezTo>
                <a:lnTo>
                  <a:pt x="0" y="248770"/>
                </a:lnTo>
                <a:close/>
              </a:path>
            </a:pathLst>
          </a:cu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txBody>
          <a:bodyPr spcFirstLastPara="0" vert="horz" wrap="square" lIns="60960" tIns="60960" rIns="60960" bIns="3107267" numCol="1" spcCol="1270" anchor="ctr" anchorCtr="0">
            <a:noAutofit/>
          </a:bodyPr>
          <a:lstStyle/>
          <a:p>
            <a:pPr marL="0" marR="0" lvl="0" indent="0" algn="ctr" defTabSz="711165"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000000"/>
                </a:solidFill>
                <a:effectLst/>
                <a:uLnTx/>
                <a:uFillTx/>
                <a:latin typeface="Inter" panose="020B0502030000000004" pitchFamily="34" charset="0"/>
                <a:ea typeface="Inter" panose="020B0502030000000004" pitchFamily="34" charset="0"/>
                <a:cs typeface="+mn-cs"/>
              </a:rPr>
              <a:t>Problem definitions</a:t>
            </a:r>
          </a:p>
        </p:txBody>
      </p:sp>
      <p:sp>
        <p:nvSpPr>
          <p:cNvPr id="8" name="Free-form: Shape 7">
            <a:extLst>
              <a:ext uri="{FF2B5EF4-FFF2-40B4-BE49-F238E27FC236}">
                <a16:creationId xmlns:a16="http://schemas.microsoft.com/office/drawing/2014/main" id="{3FD80218-0793-3000-D643-6B455117604F}"/>
              </a:ext>
            </a:extLst>
          </p:cNvPr>
          <p:cNvSpPr/>
          <p:nvPr/>
        </p:nvSpPr>
        <p:spPr>
          <a:xfrm>
            <a:off x="1089507" y="2900496"/>
            <a:ext cx="1990159" cy="889533"/>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071" tIns="68911" rIns="79071" bIns="68911" numCol="1" spcCol="1270" anchor="ctr" anchorCtr="0">
            <a:noAutofit/>
          </a:bodyPr>
          <a:lstStyle/>
          <a:p>
            <a:pPr marL="0" marR="0" lvl="0" indent="0" algn="ctr" defTabSz="711165"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Inter" panose="020B0502030000000004" pitchFamily="34" charset="0"/>
                <a:ea typeface="Inter" panose="020B0502030000000004" pitchFamily="34" charset="0"/>
                <a:cs typeface="+mn-cs"/>
              </a:rPr>
              <a:t>Q1 2026</a:t>
            </a:r>
          </a:p>
        </p:txBody>
      </p:sp>
      <p:sp>
        <p:nvSpPr>
          <p:cNvPr id="9" name="Free-form: Shape 8">
            <a:extLst>
              <a:ext uri="{FF2B5EF4-FFF2-40B4-BE49-F238E27FC236}">
                <a16:creationId xmlns:a16="http://schemas.microsoft.com/office/drawing/2014/main" id="{F98E3047-7559-83AD-5A2F-889F0FFF473B}"/>
              </a:ext>
            </a:extLst>
          </p:cNvPr>
          <p:cNvSpPr/>
          <p:nvPr/>
        </p:nvSpPr>
        <p:spPr>
          <a:xfrm>
            <a:off x="1089507" y="3876741"/>
            <a:ext cx="1990159" cy="1849919"/>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79071" tIns="68911" rIns="79071" bIns="68911" numCol="1" spcCol="1270" anchor="ctr" anchorCtr="0">
            <a:noAutofit/>
          </a:bodyPr>
          <a:lstStyle/>
          <a:p>
            <a:pPr marL="285744" marR="0" lvl="0" indent="-285744" algn="l" defTabSz="71116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Establish a common understanding</a:t>
            </a:r>
          </a:p>
          <a:p>
            <a:pPr marL="285744" marR="0" lvl="0" indent="-285744" algn="l" defTabSz="71116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Define the </a:t>
            </a:r>
            <a:r>
              <a:rPr kumimoji="0" lang="en-GB" sz="1400" b="0" i="0" u="none" strike="noStrike" kern="1200" cap="none" spc="0" normalizeH="0" baseline="0" noProof="0">
                <a:ln>
                  <a:noFill/>
                </a:ln>
                <a:solidFill>
                  <a:srgbClr val="FFFFFF"/>
                </a:solidFill>
                <a:effectLst/>
                <a:uLnTx/>
                <a:uFillTx/>
                <a:latin typeface="Inter" panose="020B0502030000000004" pitchFamily="34" charset="0"/>
                <a:ea typeface="Inter" panose="020B0502030000000004" pitchFamily="34" charset="0"/>
                <a:cs typeface="+mn-cs"/>
              </a:rPr>
              <a:t>problems</a:t>
            </a:r>
            <a:endPar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endParaRPr>
          </a:p>
          <a:p>
            <a:pPr marL="285744" marR="0" lvl="0" indent="-285744" algn="l" defTabSz="71116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Collecting </a:t>
            </a:r>
            <a:r>
              <a:rPr kumimoji="0" lang="en-GB" sz="1400" b="0" i="0" u="none" strike="noStrike" kern="1200" cap="none" spc="0" normalizeH="0" baseline="0" noProof="0">
                <a:ln>
                  <a:noFill/>
                </a:ln>
                <a:solidFill>
                  <a:srgbClr val="FFFFFF"/>
                </a:solidFill>
                <a:effectLst/>
                <a:uLnTx/>
                <a:uFillTx/>
                <a:latin typeface="Inter" panose="020B0502030000000004" pitchFamily="34" charset="0"/>
                <a:ea typeface="Inter" panose="020B0502030000000004" pitchFamily="34" charset="0"/>
                <a:cs typeface="+mn-cs"/>
              </a:rPr>
              <a:t>stakeholder </a:t>
            </a: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input</a:t>
            </a:r>
          </a:p>
        </p:txBody>
      </p:sp>
      <p:sp>
        <p:nvSpPr>
          <p:cNvPr id="10" name="Free-form: Shape 9">
            <a:extLst>
              <a:ext uri="{FF2B5EF4-FFF2-40B4-BE49-F238E27FC236}">
                <a16:creationId xmlns:a16="http://schemas.microsoft.com/office/drawing/2014/main" id="{24830D3F-E72A-EEF5-03AC-A158CA627E0C}"/>
              </a:ext>
            </a:extLst>
          </p:cNvPr>
          <p:cNvSpPr/>
          <p:nvPr/>
        </p:nvSpPr>
        <p:spPr>
          <a:xfrm>
            <a:off x="3515013" y="1593659"/>
            <a:ext cx="2487699" cy="4351867"/>
          </a:xfrm>
          <a:custGeom>
            <a:avLst/>
            <a:gdLst>
              <a:gd name="connsiteX0" fmla="*/ 0 w 2487699"/>
              <a:gd name="connsiteY0" fmla="*/ 248770 h 4351867"/>
              <a:gd name="connsiteX1" fmla="*/ 248770 w 2487699"/>
              <a:gd name="connsiteY1" fmla="*/ 0 h 4351867"/>
              <a:gd name="connsiteX2" fmla="*/ 2238929 w 2487699"/>
              <a:gd name="connsiteY2" fmla="*/ 0 h 4351867"/>
              <a:gd name="connsiteX3" fmla="*/ 2487699 w 2487699"/>
              <a:gd name="connsiteY3" fmla="*/ 248770 h 4351867"/>
              <a:gd name="connsiteX4" fmla="*/ 2487699 w 2487699"/>
              <a:gd name="connsiteY4" fmla="*/ 4103097 h 4351867"/>
              <a:gd name="connsiteX5" fmla="*/ 2238929 w 2487699"/>
              <a:gd name="connsiteY5" fmla="*/ 4351867 h 4351867"/>
              <a:gd name="connsiteX6" fmla="*/ 248770 w 2487699"/>
              <a:gd name="connsiteY6" fmla="*/ 4351867 h 4351867"/>
              <a:gd name="connsiteX7" fmla="*/ 0 w 2487699"/>
              <a:gd name="connsiteY7" fmla="*/ 4103097 h 4351867"/>
              <a:gd name="connsiteX8" fmla="*/ 0 w 2487699"/>
              <a:gd name="connsiteY8" fmla="*/ 248770 h 43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4351867">
                <a:moveTo>
                  <a:pt x="0" y="248770"/>
                </a:moveTo>
                <a:cubicBezTo>
                  <a:pt x="0" y="111378"/>
                  <a:pt x="111378" y="0"/>
                  <a:pt x="248770" y="0"/>
                </a:cubicBezTo>
                <a:lnTo>
                  <a:pt x="2238929" y="0"/>
                </a:lnTo>
                <a:cubicBezTo>
                  <a:pt x="2376321" y="0"/>
                  <a:pt x="2487699" y="111378"/>
                  <a:pt x="2487699" y="248770"/>
                </a:cubicBezTo>
                <a:lnTo>
                  <a:pt x="2487699" y="4103097"/>
                </a:lnTo>
                <a:cubicBezTo>
                  <a:pt x="2487699" y="4240489"/>
                  <a:pt x="2376321" y="4351867"/>
                  <a:pt x="2238929" y="4351867"/>
                </a:cubicBezTo>
                <a:lnTo>
                  <a:pt x="248770" y="4351867"/>
                </a:lnTo>
                <a:cubicBezTo>
                  <a:pt x="111378" y="4351867"/>
                  <a:pt x="0" y="4240489"/>
                  <a:pt x="0" y="4103097"/>
                </a:cubicBezTo>
                <a:lnTo>
                  <a:pt x="0" y="248770"/>
                </a:lnTo>
                <a:close/>
              </a:path>
            </a:pathLst>
          </a:custGeom>
          <a:solidFill>
            <a:schemeClr val="bg1">
              <a:lumMod val="8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txBody>
          <a:bodyPr spcFirstLastPara="0" vert="horz" wrap="square" lIns="38100" tIns="38100" rIns="38100" bIns="3084407" numCol="1" spcCol="1270" anchor="ctr" anchorCtr="0">
            <a:noAutofit/>
          </a:bodyPr>
          <a:lstStyle/>
          <a:p>
            <a:pPr marL="0" marR="0" lvl="0" indent="0" algn="ctr" defTabSz="444478"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000000"/>
                </a:solidFill>
                <a:effectLst/>
                <a:uLnTx/>
                <a:uFillTx/>
                <a:latin typeface="Inter" panose="020B0502030000000004" pitchFamily="34" charset="0"/>
                <a:ea typeface="Inter" panose="020B0502030000000004" pitchFamily="34" charset="0"/>
                <a:cs typeface="+mn-cs"/>
              </a:rPr>
              <a:t>Developing policy options</a:t>
            </a:r>
          </a:p>
        </p:txBody>
      </p:sp>
      <p:sp>
        <p:nvSpPr>
          <p:cNvPr id="11" name="Free-form: Shape 10">
            <a:extLst>
              <a:ext uri="{FF2B5EF4-FFF2-40B4-BE49-F238E27FC236}">
                <a16:creationId xmlns:a16="http://schemas.microsoft.com/office/drawing/2014/main" id="{06EE5CBC-999D-2919-5966-23991AAE3910}"/>
              </a:ext>
            </a:extLst>
          </p:cNvPr>
          <p:cNvSpPr/>
          <p:nvPr/>
        </p:nvSpPr>
        <p:spPr>
          <a:xfrm>
            <a:off x="3763783" y="2900496"/>
            <a:ext cx="1990159" cy="889533"/>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61291" tIns="55576" rIns="61291" bIns="55576" numCol="1" spcCol="1270" anchor="ctr" anchorCtr="0">
            <a:noAutofit/>
          </a:bodyPr>
          <a:lstStyle/>
          <a:p>
            <a:pPr marL="0" marR="0" lvl="0" indent="0" algn="ctr" defTabSz="400031" rtl="0" eaLnBrk="1" fontAlgn="auto" latinLnBrk="0" hangingPunct="1">
              <a:lnSpc>
                <a:spcPct val="90000"/>
              </a:lnSpc>
              <a:spcBef>
                <a:spcPct val="0"/>
              </a:spcBef>
              <a:spcAft>
                <a:spcPct val="35000"/>
              </a:spcAft>
              <a:buClrTx/>
              <a:buSzTx/>
              <a:buFontTx/>
              <a:buNone/>
              <a:tabLst/>
              <a:defRPr/>
            </a:pPr>
            <a:r>
              <a:rPr lang="en-GB" sz="1400" b="1" dirty="0">
                <a:solidFill>
                  <a:srgbClr val="FFFFFF"/>
                </a:solidFill>
                <a:latin typeface="Inter" panose="020B0502030000000004" pitchFamily="34" charset="0"/>
                <a:ea typeface="Inter" panose="020B0502030000000004" pitchFamily="34" charset="0"/>
              </a:rPr>
              <a:t>Q2</a:t>
            </a:r>
            <a:br>
              <a:rPr kumimoji="0" lang="en-GB" sz="1400" b="1"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br>
            <a:r>
              <a:rPr kumimoji="0" lang="en-GB" sz="1400" b="1"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2026</a:t>
            </a:r>
          </a:p>
        </p:txBody>
      </p:sp>
      <p:sp>
        <p:nvSpPr>
          <p:cNvPr id="12" name="Free-form: Shape 11">
            <a:extLst>
              <a:ext uri="{FF2B5EF4-FFF2-40B4-BE49-F238E27FC236}">
                <a16:creationId xmlns:a16="http://schemas.microsoft.com/office/drawing/2014/main" id="{B63DCB15-93C7-317B-2478-7C09F1E56036}"/>
              </a:ext>
            </a:extLst>
          </p:cNvPr>
          <p:cNvSpPr/>
          <p:nvPr/>
        </p:nvSpPr>
        <p:spPr>
          <a:xfrm>
            <a:off x="3763783" y="3876741"/>
            <a:ext cx="1990159" cy="1849919"/>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61291" tIns="55576" rIns="61291" bIns="55576" numCol="1" spcCol="1270" anchor="ctr" anchorCtr="0">
            <a:noAutofit/>
          </a:bodyPr>
          <a:lstStyle/>
          <a:p>
            <a:pPr marL="171446" marR="0" lvl="0" indent="-171446" algn="l" defTabSz="71116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Develop policy options </a:t>
            </a:r>
            <a:r>
              <a:rPr lang="en-GB" sz="1400" dirty="0">
                <a:solidFill>
                  <a:srgbClr val="FFFFFF"/>
                </a:solidFill>
                <a:latin typeface="Inter" panose="020B0502030000000004" pitchFamily="34" charset="0"/>
                <a:ea typeface="Inter" panose="020B0502030000000004" pitchFamily="34" charset="0"/>
              </a:rPr>
              <a:t>for the defined problems</a:t>
            </a:r>
          </a:p>
        </p:txBody>
      </p:sp>
      <p:sp>
        <p:nvSpPr>
          <p:cNvPr id="13" name="Free-form: Shape 12">
            <a:extLst>
              <a:ext uri="{FF2B5EF4-FFF2-40B4-BE49-F238E27FC236}">
                <a16:creationId xmlns:a16="http://schemas.microsoft.com/office/drawing/2014/main" id="{A76AB5B2-56D9-3352-55FB-00B1E8C62E6E}"/>
              </a:ext>
            </a:extLst>
          </p:cNvPr>
          <p:cNvSpPr/>
          <p:nvPr/>
        </p:nvSpPr>
        <p:spPr>
          <a:xfrm>
            <a:off x="6189289" y="1593659"/>
            <a:ext cx="2487699" cy="4351867"/>
          </a:xfrm>
          <a:custGeom>
            <a:avLst/>
            <a:gdLst>
              <a:gd name="connsiteX0" fmla="*/ 0 w 2487699"/>
              <a:gd name="connsiteY0" fmla="*/ 248770 h 4351867"/>
              <a:gd name="connsiteX1" fmla="*/ 248770 w 2487699"/>
              <a:gd name="connsiteY1" fmla="*/ 0 h 4351867"/>
              <a:gd name="connsiteX2" fmla="*/ 2238929 w 2487699"/>
              <a:gd name="connsiteY2" fmla="*/ 0 h 4351867"/>
              <a:gd name="connsiteX3" fmla="*/ 2487699 w 2487699"/>
              <a:gd name="connsiteY3" fmla="*/ 248770 h 4351867"/>
              <a:gd name="connsiteX4" fmla="*/ 2487699 w 2487699"/>
              <a:gd name="connsiteY4" fmla="*/ 4103097 h 4351867"/>
              <a:gd name="connsiteX5" fmla="*/ 2238929 w 2487699"/>
              <a:gd name="connsiteY5" fmla="*/ 4351867 h 4351867"/>
              <a:gd name="connsiteX6" fmla="*/ 248770 w 2487699"/>
              <a:gd name="connsiteY6" fmla="*/ 4351867 h 4351867"/>
              <a:gd name="connsiteX7" fmla="*/ 0 w 2487699"/>
              <a:gd name="connsiteY7" fmla="*/ 4103097 h 4351867"/>
              <a:gd name="connsiteX8" fmla="*/ 0 w 2487699"/>
              <a:gd name="connsiteY8" fmla="*/ 248770 h 43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4351867">
                <a:moveTo>
                  <a:pt x="0" y="248770"/>
                </a:moveTo>
                <a:cubicBezTo>
                  <a:pt x="0" y="111378"/>
                  <a:pt x="111378" y="0"/>
                  <a:pt x="248770" y="0"/>
                </a:cubicBezTo>
                <a:lnTo>
                  <a:pt x="2238929" y="0"/>
                </a:lnTo>
                <a:cubicBezTo>
                  <a:pt x="2376321" y="0"/>
                  <a:pt x="2487699" y="111378"/>
                  <a:pt x="2487699" y="248770"/>
                </a:cubicBezTo>
                <a:lnTo>
                  <a:pt x="2487699" y="4103097"/>
                </a:lnTo>
                <a:cubicBezTo>
                  <a:pt x="2487699" y="4240489"/>
                  <a:pt x="2376321" y="4351867"/>
                  <a:pt x="2238929" y="4351867"/>
                </a:cubicBezTo>
                <a:lnTo>
                  <a:pt x="248770" y="4351867"/>
                </a:lnTo>
                <a:cubicBezTo>
                  <a:pt x="111378" y="4351867"/>
                  <a:pt x="0" y="4240489"/>
                  <a:pt x="0" y="4103097"/>
                </a:cubicBezTo>
                <a:lnTo>
                  <a:pt x="0" y="248770"/>
                </a:lnTo>
                <a:close/>
              </a:path>
            </a:pathLst>
          </a:custGeom>
          <a:solidFill>
            <a:schemeClr val="bg1">
              <a:lumMod val="8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txBody>
          <a:bodyPr spcFirstLastPara="0" vert="horz" wrap="square" lIns="38100" tIns="38100" rIns="38100" bIns="3084407" numCol="1" spcCol="1270" anchor="ctr" anchorCtr="0">
            <a:noAutofit/>
          </a:bodyPr>
          <a:lstStyle/>
          <a:p>
            <a:pPr marL="0" marR="0" lvl="0" indent="0" algn="ctr" defTabSz="444478"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000000"/>
                </a:solidFill>
                <a:effectLst/>
                <a:uLnTx/>
                <a:uFillTx/>
                <a:latin typeface="Inter" panose="020B0502030000000004" pitchFamily="34" charset="0"/>
                <a:ea typeface="Inter" panose="020B0502030000000004" pitchFamily="34" charset="0"/>
                <a:cs typeface="+mn-cs"/>
              </a:rPr>
              <a:t>Public consultation</a:t>
            </a:r>
          </a:p>
        </p:txBody>
      </p:sp>
      <p:sp>
        <p:nvSpPr>
          <p:cNvPr id="14" name="Free-form: Shape 13">
            <a:extLst>
              <a:ext uri="{FF2B5EF4-FFF2-40B4-BE49-F238E27FC236}">
                <a16:creationId xmlns:a16="http://schemas.microsoft.com/office/drawing/2014/main" id="{A6D7144B-6A4E-C727-08E6-9FEF6F95E7E8}"/>
              </a:ext>
            </a:extLst>
          </p:cNvPr>
          <p:cNvSpPr/>
          <p:nvPr/>
        </p:nvSpPr>
        <p:spPr>
          <a:xfrm>
            <a:off x="6438061" y="2900496"/>
            <a:ext cx="1990159" cy="889533"/>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071" tIns="68911" rIns="79071" bIns="68911" numCol="1" spcCol="1270" anchor="ctr" anchorCtr="0">
            <a:noAutofit/>
          </a:bodyPr>
          <a:lstStyle/>
          <a:p>
            <a:pPr marL="0" marR="0" lvl="0" indent="0" algn="ctr" defTabSz="711165"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Q3 2026</a:t>
            </a:r>
          </a:p>
          <a:p>
            <a:pPr marL="0" marR="0" lvl="0" indent="0" algn="ctr" defTabSz="711165"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(mid-July – End-Aug)</a:t>
            </a:r>
          </a:p>
        </p:txBody>
      </p:sp>
      <p:sp>
        <p:nvSpPr>
          <p:cNvPr id="15" name="Free-form: Shape 14">
            <a:extLst>
              <a:ext uri="{FF2B5EF4-FFF2-40B4-BE49-F238E27FC236}">
                <a16:creationId xmlns:a16="http://schemas.microsoft.com/office/drawing/2014/main" id="{60C7B81B-2CA7-4E7E-E052-3831B498826A}"/>
              </a:ext>
            </a:extLst>
          </p:cNvPr>
          <p:cNvSpPr/>
          <p:nvPr/>
        </p:nvSpPr>
        <p:spPr>
          <a:xfrm>
            <a:off x="6438061" y="3876741"/>
            <a:ext cx="1990159" cy="1849919"/>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071" tIns="68911" rIns="79071" bIns="68911" numCol="1" spcCol="1270" anchor="ctr" anchorCtr="0">
            <a:noAutofit/>
          </a:bodyPr>
          <a:lstStyle/>
          <a:p>
            <a:pPr marL="0" marR="0" lvl="0" indent="0" algn="ctr" defTabSz="711165"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Six weeks </a:t>
            </a:r>
            <a:r>
              <a:rPr lang="en-GB" sz="1400" dirty="0">
                <a:solidFill>
                  <a:srgbClr val="FFFFFF"/>
                </a:solidFill>
                <a:latin typeface="Arial" panose="020B0604020202020204"/>
              </a:rPr>
              <a:t>public consultation </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D56963B7-4F35-EF83-D31C-1459A37C222E}"/>
              </a:ext>
            </a:extLst>
          </p:cNvPr>
          <p:cNvSpPr/>
          <p:nvPr/>
        </p:nvSpPr>
        <p:spPr>
          <a:xfrm>
            <a:off x="8863565" y="1593659"/>
            <a:ext cx="2487699" cy="4351867"/>
          </a:xfrm>
          <a:custGeom>
            <a:avLst/>
            <a:gdLst>
              <a:gd name="connsiteX0" fmla="*/ 0 w 2487699"/>
              <a:gd name="connsiteY0" fmla="*/ 248770 h 4351867"/>
              <a:gd name="connsiteX1" fmla="*/ 248770 w 2487699"/>
              <a:gd name="connsiteY1" fmla="*/ 0 h 4351867"/>
              <a:gd name="connsiteX2" fmla="*/ 2238929 w 2487699"/>
              <a:gd name="connsiteY2" fmla="*/ 0 h 4351867"/>
              <a:gd name="connsiteX3" fmla="*/ 2487699 w 2487699"/>
              <a:gd name="connsiteY3" fmla="*/ 248770 h 4351867"/>
              <a:gd name="connsiteX4" fmla="*/ 2487699 w 2487699"/>
              <a:gd name="connsiteY4" fmla="*/ 4103097 h 4351867"/>
              <a:gd name="connsiteX5" fmla="*/ 2238929 w 2487699"/>
              <a:gd name="connsiteY5" fmla="*/ 4351867 h 4351867"/>
              <a:gd name="connsiteX6" fmla="*/ 248770 w 2487699"/>
              <a:gd name="connsiteY6" fmla="*/ 4351867 h 4351867"/>
              <a:gd name="connsiteX7" fmla="*/ 0 w 2487699"/>
              <a:gd name="connsiteY7" fmla="*/ 4103097 h 4351867"/>
              <a:gd name="connsiteX8" fmla="*/ 0 w 2487699"/>
              <a:gd name="connsiteY8" fmla="*/ 248770 h 43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4351867">
                <a:moveTo>
                  <a:pt x="0" y="248770"/>
                </a:moveTo>
                <a:cubicBezTo>
                  <a:pt x="0" y="111378"/>
                  <a:pt x="111378" y="0"/>
                  <a:pt x="248770" y="0"/>
                </a:cubicBezTo>
                <a:lnTo>
                  <a:pt x="2238929" y="0"/>
                </a:lnTo>
                <a:cubicBezTo>
                  <a:pt x="2376321" y="0"/>
                  <a:pt x="2487699" y="111378"/>
                  <a:pt x="2487699" y="248770"/>
                </a:cubicBezTo>
                <a:lnTo>
                  <a:pt x="2487699" y="4103097"/>
                </a:lnTo>
                <a:cubicBezTo>
                  <a:pt x="2487699" y="4240489"/>
                  <a:pt x="2376321" y="4351867"/>
                  <a:pt x="2238929" y="4351867"/>
                </a:cubicBezTo>
                <a:lnTo>
                  <a:pt x="248770" y="4351867"/>
                </a:lnTo>
                <a:cubicBezTo>
                  <a:pt x="111378" y="4351867"/>
                  <a:pt x="0" y="4240489"/>
                  <a:pt x="0" y="4103097"/>
                </a:cubicBezTo>
                <a:lnTo>
                  <a:pt x="0" y="248770"/>
                </a:lnTo>
                <a:close/>
              </a:path>
            </a:pathLst>
          </a:cu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1911" tIns="41911" rIns="41911" bIns="3088217" numCol="1" spcCol="1270" anchor="ctr" anchorCtr="0">
            <a:noAutofit/>
          </a:bodyPr>
          <a:lstStyle/>
          <a:p>
            <a:pPr marL="0" marR="0" lvl="0" indent="0" algn="ctr" defTabSz="466703"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000000">
                    <a:hueOff val="0"/>
                    <a:satOff val="0"/>
                    <a:lumOff val="0"/>
                    <a:alphaOff val="0"/>
                  </a:srgbClr>
                </a:solidFill>
                <a:effectLst/>
                <a:uLnTx/>
                <a:uFillTx/>
                <a:latin typeface="Inter" panose="020B0502030000000004" pitchFamily="34" charset="0"/>
                <a:ea typeface="Inter" panose="020B0502030000000004" pitchFamily="34" charset="0"/>
                <a:cs typeface="+mn-cs"/>
              </a:rPr>
              <a:t>Finalisation &amp; Publication </a:t>
            </a:r>
          </a:p>
        </p:txBody>
      </p:sp>
      <p:sp>
        <p:nvSpPr>
          <p:cNvPr id="17" name="Free-form: Shape 16">
            <a:extLst>
              <a:ext uri="{FF2B5EF4-FFF2-40B4-BE49-F238E27FC236}">
                <a16:creationId xmlns:a16="http://schemas.microsoft.com/office/drawing/2014/main" id="{5AD28011-BE7A-1FB1-C873-11BC58ED9BED}"/>
              </a:ext>
            </a:extLst>
          </p:cNvPr>
          <p:cNvSpPr/>
          <p:nvPr/>
        </p:nvSpPr>
        <p:spPr>
          <a:xfrm>
            <a:off x="9112338" y="2900496"/>
            <a:ext cx="1990159" cy="889533"/>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071" tIns="68911" rIns="79071" bIns="68911" numCol="1" spcCol="1270" anchor="ctr" anchorCtr="0">
            <a:noAutofit/>
          </a:bodyPr>
          <a:lstStyle/>
          <a:p>
            <a:pPr marL="0" marR="0" lvl="0" indent="0" algn="ctr" defTabSz="711165"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Inter" panose="020B0502030000000004" pitchFamily="34" charset="0"/>
                <a:ea typeface="Inter" panose="020B0502030000000004" pitchFamily="34" charset="0"/>
                <a:cs typeface="+mn-cs"/>
              </a:rPr>
              <a:t>Q4 2026</a:t>
            </a:r>
          </a:p>
        </p:txBody>
      </p:sp>
      <p:sp>
        <p:nvSpPr>
          <p:cNvPr id="18" name="Free-form: Shape 17">
            <a:extLst>
              <a:ext uri="{FF2B5EF4-FFF2-40B4-BE49-F238E27FC236}">
                <a16:creationId xmlns:a16="http://schemas.microsoft.com/office/drawing/2014/main" id="{2E56BFE7-C33E-B6C2-0C3B-C19703DA37BA}"/>
              </a:ext>
            </a:extLst>
          </p:cNvPr>
          <p:cNvSpPr/>
          <p:nvPr/>
        </p:nvSpPr>
        <p:spPr>
          <a:xfrm>
            <a:off x="9112338" y="3876741"/>
            <a:ext cx="1990159" cy="1849919"/>
          </a:xfrm>
          <a:custGeom>
            <a:avLst/>
            <a:gdLst>
              <a:gd name="connsiteX0" fmla="*/ 0 w 1990159"/>
              <a:gd name="connsiteY0" fmla="*/ 131215 h 1312147"/>
              <a:gd name="connsiteX1" fmla="*/ 131215 w 1990159"/>
              <a:gd name="connsiteY1" fmla="*/ 0 h 1312147"/>
              <a:gd name="connsiteX2" fmla="*/ 1858944 w 1990159"/>
              <a:gd name="connsiteY2" fmla="*/ 0 h 1312147"/>
              <a:gd name="connsiteX3" fmla="*/ 1990159 w 1990159"/>
              <a:gd name="connsiteY3" fmla="*/ 131215 h 1312147"/>
              <a:gd name="connsiteX4" fmla="*/ 1990159 w 1990159"/>
              <a:gd name="connsiteY4" fmla="*/ 1180932 h 1312147"/>
              <a:gd name="connsiteX5" fmla="*/ 1858944 w 1990159"/>
              <a:gd name="connsiteY5" fmla="*/ 1312147 h 1312147"/>
              <a:gd name="connsiteX6" fmla="*/ 131215 w 1990159"/>
              <a:gd name="connsiteY6" fmla="*/ 1312147 h 1312147"/>
              <a:gd name="connsiteX7" fmla="*/ 0 w 1990159"/>
              <a:gd name="connsiteY7" fmla="*/ 1180932 h 1312147"/>
              <a:gd name="connsiteX8" fmla="*/ 0 w 1990159"/>
              <a:gd name="connsiteY8" fmla="*/ 131215 h 13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312147">
                <a:moveTo>
                  <a:pt x="0" y="131215"/>
                </a:moveTo>
                <a:cubicBezTo>
                  <a:pt x="0" y="58747"/>
                  <a:pt x="58747" y="0"/>
                  <a:pt x="131215" y="0"/>
                </a:cubicBezTo>
                <a:lnTo>
                  <a:pt x="1858944" y="0"/>
                </a:lnTo>
                <a:cubicBezTo>
                  <a:pt x="1931412" y="0"/>
                  <a:pt x="1990159" y="58747"/>
                  <a:pt x="1990159" y="131215"/>
                </a:cubicBezTo>
                <a:lnTo>
                  <a:pt x="1990159" y="1180932"/>
                </a:lnTo>
                <a:cubicBezTo>
                  <a:pt x="1990159" y="1253400"/>
                  <a:pt x="1931412" y="1312147"/>
                  <a:pt x="1858944" y="1312147"/>
                </a:cubicBezTo>
                <a:lnTo>
                  <a:pt x="131215" y="1312147"/>
                </a:lnTo>
                <a:cubicBezTo>
                  <a:pt x="58747" y="1312147"/>
                  <a:pt x="0" y="1253400"/>
                  <a:pt x="0" y="1180932"/>
                </a:cubicBezTo>
                <a:lnTo>
                  <a:pt x="0" y="131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071" tIns="68911" rIns="79071" bIns="68911" numCol="1" spcCol="1270" anchor="ctr" anchorCtr="0">
            <a:noAutofit/>
          </a:bodyPr>
          <a:lstStyle/>
          <a:p>
            <a:pPr marL="285744" marR="0" lvl="0" indent="-285744" algn="l" defTabSz="711165"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Final selection of  policy options &amp; conclusions </a:t>
            </a:r>
          </a:p>
          <a:p>
            <a:pPr marL="285744" marR="0" lvl="0" indent="-285744" algn="l" defTabSz="711165"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srgbClr val="FFFFFF"/>
                </a:solidFill>
                <a:effectLst/>
                <a:uLnTx/>
                <a:uFillTx/>
                <a:latin typeface="Inter" panose="020B0502030000000004" pitchFamily="34" charset="0"/>
                <a:ea typeface="Inter" panose="020B0502030000000004" pitchFamily="34" charset="0"/>
                <a:cs typeface="+mn-cs"/>
              </a:rPr>
              <a:t>BoR</a:t>
            </a:r>
            <a:r>
              <a:rPr kumimoji="0" lang="en-GB" sz="1400" b="0" i="0" u="none" strike="noStrike" kern="1200" cap="none" spc="0" normalizeH="0" baseline="0" noProof="0" dirty="0">
                <a:ln>
                  <a:noFill/>
                </a:ln>
                <a:solidFill>
                  <a:srgbClr val="FFFFFF"/>
                </a:solidFill>
                <a:effectLst/>
                <a:uLnTx/>
                <a:uFillTx/>
                <a:latin typeface="Inter" panose="020B0502030000000004" pitchFamily="34" charset="0"/>
                <a:ea typeface="Inter" panose="020B0502030000000004" pitchFamily="34" charset="0"/>
                <a:cs typeface="+mn-cs"/>
              </a:rPr>
              <a:t> endorsement  </a:t>
            </a:r>
          </a:p>
          <a:p>
            <a:pPr marL="285744" marR="0" lvl="0" indent="-285744" algn="l" defTabSz="711165"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400" dirty="0">
                <a:solidFill>
                  <a:srgbClr val="FFFFFF"/>
                </a:solidFill>
                <a:latin typeface="Inter" panose="020B0502030000000004" pitchFamily="34" charset="0"/>
                <a:ea typeface="Inter" panose="020B0502030000000004" pitchFamily="34" charset="0"/>
              </a:rPr>
              <a:t>Publication &amp; sharing with EC</a:t>
            </a:r>
          </a:p>
        </p:txBody>
      </p:sp>
      <p:sp>
        <p:nvSpPr>
          <p:cNvPr id="4" name="Slide Number Placeholder 3">
            <a:extLst>
              <a:ext uri="{FF2B5EF4-FFF2-40B4-BE49-F238E27FC236}">
                <a16:creationId xmlns:a16="http://schemas.microsoft.com/office/drawing/2014/main" id="{29B71792-8085-7E62-1D3A-96DB4E7B4948}"/>
              </a:ext>
            </a:extLst>
          </p:cNvPr>
          <p:cNvSpPr>
            <a:spLocks noGrp="1"/>
          </p:cNvSpPr>
          <p:nvPr>
            <p:ph type="sldNum" sz="quarter" idx="12"/>
          </p:nvPr>
        </p:nvSpPr>
        <p:spPr/>
        <p: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1219140" rtl="0" eaLnBrk="1" fontAlgn="auto" latinLnBrk="0" hangingPunct="1">
                <a:lnSpc>
                  <a:spcPct val="100000"/>
                </a:lnSpc>
                <a:spcBef>
                  <a:spcPts val="0"/>
                </a:spcBef>
                <a:spcAft>
                  <a:spcPts val="0"/>
                </a:spcAft>
                <a:buClrTx/>
                <a:buSzTx/>
                <a:buFontTx/>
                <a:buNone/>
                <a:tabLst/>
                <a:defRPr/>
              </a:pPr>
              <a:t>3</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147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48E9-BD5F-1E3F-26FD-851C35189203}"/>
              </a:ext>
            </a:extLst>
          </p:cNvPr>
          <p:cNvSpPr>
            <a:spLocks noGrp="1"/>
          </p:cNvSpPr>
          <p:nvPr>
            <p:ph type="title"/>
          </p:nvPr>
        </p:nvSpPr>
        <p:spPr>
          <a:xfrm>
            <a:off x="2151993" y="0"/>
            <a:ext cx="9344007" cy="1080000"/>
          </a:xfrm>
        </p:spPr>
        <p:txBody>
          <a:bodyPr>
            <a:normAutofit/>
          </a:bodyPr>
          <a:lstStyle/>
          <a:p>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Initial scoping: EB Regulation </a:t>
            </a:r>
            <a:b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and balancing-related parts of the SO Regulation</a:t>
            </a:r>
            <a:endParaRPr lang="en-GB" sz="2400" dirty="0"/>
          </a:p>
        </p:txBody>
      </p:sp>
      <p:graphicFrame>
        <p:nvGraphicFramePr>
          <p:cNvPr id="5" name="Content Placeholder 4">
            <a:extLst>
              <a:ext uri="{FF2B5EF4-FFF2-40B4-BE49-F238E27FC236}">
                <a16:creationId xmlns:a16="http://schemas.microsoft.com/office/drawing/2014/main" id="{C1D8544A-85C9-217C-DC5E-4578C61D6CEC}"/>
              </a:ext>
            </a:extLst>
          </p:cNvPr>
          <p:cNvGraphicFramePr>
            <a:graphicFrameLocks noGrp="1"/>
          </p:cNvGraphicFramePr>
          <p:nvPr>
            <p:ph idx="1"/>
            <p:extLst>
              <p:ext uri="{D42A27DB-BD31-4B8C-83A1-F6EECF244321}">
                <p14:modId xmlns:p14="http://schemas.microsoft.com/office/powerpoint/2010/main" val="2118509056"/>
              </p:ext>
            </p:extLst>
          </p:nvPr>
        </p:nvGraphicFramePr>
        <p:xfrm>
          <a:off x="701675" y="1134537"/>
          <a:ext cx="10795000" cy="542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769DC91-E0BB-BF0E-427E-34A7C97E2D1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Arrow: Left 5">
            <a:extLst>
              <a:ext uri="{FF2B5EF4-FFF2-40B4-BE49-F238E27FC236}">
                <a16:creationId xmlns:a16="http://schemas.microsoft.com/office/drawing/2014/main" id="{62EF57C9-9921-6428-11AE-063763F94279}"/>
              </a:ext>
            </a:extLst>
          </p:cNvPr>
          <p:cNvSpPr/>
          <p:nvPr/>
        </p:nvSpPr>
        <p:spPr>
          <a:xfrm>
            <a:off x="2808406" y="2091376"/>
            <a:ext cx="623455" cy="484632"/>
          </a:xfrm>
          <a:prstGeom prst="leftArrow">
            <a:avLst/>
          </a:prstGeom>
          <a:solidFill>
            <a:srgbClr val="AAB2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Arrow: Left 6">
            <a:extLst>
              <a:ext uri="{FF2B5EF4-FFF2-40B4-BE49-F238E27FC236}">
                <a16:creationId xmlns:a16="http://schemas.microsoft.com/office/drawing/2014/main" id="{64CCB913-A14C-16A5-7C7B-0E495BEA6FF4}"/>
              </a:ext>
            </a:extLst>
          </p:cNvPr>
          <p:cNvSpPr/>
          <p:nvPr/>
        </p:nvSpPr>
        <p:spPr>
          <a:xfrm>
            <a:off x="5655322" y="2091376"/>
            <a:ext cx="623455" cy="484632"/>
          </a:xfrm>
          <a:prstGeom prst="leftArrow">
            <a:avLst/>
          </a:prstGeom>
          <a:solidFill>
            <a:srgbClr val="AAB2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Arrow: Left 7">
            <a:extLst>
              <a:ext uri="{FF2B5EF4-FFF2-40B4-BE49-F238E27FC236}">
                <a16:creationId xmlns:a16="http://schemas.microsoft.com/office/drawing/2014/main" id="{3C23103F-7097-CB08-3107-C7FDBB8DF2FD}"/>
              </a:ext>
            </a:extLst>
          </p:cNvPr>
          <p:cNvSpPr/>
          <p:nvPr/>
        </p:nvSpPr>
        <p:spPr>
          <a:xfrm>
            <a:off x="8562750" y="2053520"/>
            <a:ext cx="623455" cy="484632"/>
          </a:xfrm>
          <a:prstGeom prst="leftArrow">
            <a:avLst/>
          </a:prstGeom>
          <a:solidFill>
            <a:srgbClr val="AAB2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099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D84C-8EE0-0BEC-502A-73EF8736B7F1}"/>
              </a:ext>
            </a:extLst>
          </p:cNvPr>
          <p:cNvSpPr>
            <a:spLocks noGrp="1"/>
          </p:cNvSpPr>
          <p:nvPr>
            <p:ph type="title"/>
          </p:nvPr>
        </p:nvSpPr>
        <p:spPr/>
        <p:txBody>
          <a:bodyPr/>
          <a:lstStyle/>
          <a:p>
            <a:r>
              <a:rPr lang="en-GB" dirty="0"/>
              <a:t>Collecting input from </a:t>
            </a:r>
            <a:r>
              <a:rPr lang="en-GB"/>
              <a:t>Stakeholders</a:t>
            </a:r>
            <a:endParaRPr lang="en-GB" dirty="0"/>
          </a:p>
        </p:txBody>
      </p:sp>
      <p:sp>
        <p:nvSpPr>
          <p:cNvPr id="3" name="Content Placeholder 2">
            <a:extLst>
              <a:ext uri="{FF2B5EF4-FFF2-40B4-BE49-F238E27FC236}">
                <a16:creationId xmlns:a16="http://schemas.microsoft.com/office/drawing/2014/main" id="{288545E3-1922-2CFA-FEA1-A0D352FAE955}"/>
              </a:ext>
            </a:extLst>
          </p:cNvPr>
          <p:cNvSpPr>
            <a:spLocks noGrp="1"/>
          </p:cNvSpPr>
          <p:nvPr>
            <p:ph idx="1"/>
          </p:nvPr>
        </p:nvSpPr>
        <p:spPr/>
        <p:txBody>
          <a:bodyPr/>
          <a:lstStyle/>
          <a:p>
            <a:pPr marL="285750" indent="-285750">
              <a:buFont typeface="Arial" panose="020B0604020202020204" pitchFamily="34" charset="0"/>
              <a:buChar char="•"/>
            </a:pPr>
            <a:r>
              <a:rPr lang="en-GB" dirty="0"/>
              <a:t>Ahead of the public consultation ACER would like to offer a meeting with MESC (and SO-ESC) members to gather their views on current and possible future problems in balancing, as well as their proposed solutions.</a:t>
            </a:r>
          </a:p>
          <a:p>
            <a:pPr marL="285750" indent="-285750">
              <a:buFont typeface="Arial" panose="020B0604020202020204" pitchFamily="34" charset="0"/>
              <a:buChar char="•"/>
            </a:pPr>
            <a:r>
              <a:rPr lang="en-GB" dirty="0"/>
              <a:t>Workshop during April EBSG meeting (15</a:t>
            </a:r>
            <a:r>
              <a:rPr lang="en-GB" baseline="30000" dirty="0"/>
              <a:t>th</a:t>
            </a:r>
            <a:r>
              <a:rPr lang="en-GB" dirty="0"/>
              <a:t> April) or a separate one in the same period?</a:t>
            </a:r>
          </a:p>
        </p:txBody>
      </p:sp>
      <p:sp>
        <p:nvSpPr>
          <p:cNvPr id="4" name="Slide Number Placeholder 3">
            <a:extLst>
              <a:ext uri="{FF2B5EF4-FFF2-40B4-BE49-F238E27FC236}">
                <a16:creationId xmlns:a16="http://schemas.microsoft.com/office/drawing/2014/main" id="{5C0C01B2-481B-D290-0E15-D164AC3151B9}"/>
              </a:ext>
            </a:extLst>
          </p:cNvPr>
          <p:cNvSpPr>
            <a:spLocks noGrp="1"/>
          </p:cNvSpPr>
          <p:nvPr>
            <p:ph type="sldNum" sz="quarter" idx="12"/>
          </p:nvPr>
        </p:nvSpPr>
        <p:spPr/>
        <p:txBody>
          <a:bodyPr/>
          <a:lstStyle/>
          <a:p>
            <a:fld id="{68E16D21-2873-7F4D-BC1C-4DCC7B7156B8}" type="slidenum">
              <a:rPr lang="en-SI" smtClean="0"/>
              <a:t>5</a:t>
            </a:fld>
            <a:endParaRPr lang="en-SI"/>
          </a:p>
        </p:txBody>
      </p:sp>
    </p:spTree>
    <p:extLst>
      <p:ext uri="{BB962C8B-B14F-4D97-AF65-F5344CB8AC3E}">
        <p14:creationId xmlns:p14="http://schemas.microsoft.com/office/powerpoint/2010/main" val="2492168351"/>
      </p:ext>
    </p:extLst>
  </p:cSld>
  <p:clrMapOvr>
    <a:masterClrMapping/>
  </p:clrMapOvr>
</p:sld>
</file>

<file path=ppt/theme/theme1.xml><?xml version="1.0" encoding="utf-8"?>
<a:theme xmlns:a="http://schemas.openxmlformats.org/drawingml/2006/main" name="ACER">
  <a:themeElements>
    <a:clrScheme name="ACER 2021 1">
      <a:dk1>
        <a:srgbClr val="000000"/>
      </a:dk1>
      <a:lt1>
        <a:srgbClr val="FFFFFF"/>
      </a:lt1>
      <a:dk2>
        <a:srgbClr val="3678BD"/>
      </a:dk2>
      <a:lt2>
        <a:srgbClr val="E6E6E6"/>
      </a:lt2>
      <a:accent1>
        <a:srgbClr val="3678BD"/>
      </a:accent1>
      <a:accent2>
        <a:srgbClr val="73CDE1"/>
      </a:accent2>
      <a:accent3>
        <a:srgbClr val="FFE150"/>
      </a:accent3>
      <a:accent4>
        <a:srgbClr val="96CD78"/>
      </a:accent4>
      <a:accent5>
        <a:srgbClr val="E6E6E6"/>
      </a:accent5>
      <a:accent6>
        <a:srgbClr val="C8C8C8"/>
      </a:accent6>
      <a:hlink>
        <a:srgbClr val="3678BD"/>
      </a:hlink>
      <a:folHlink>
        <a:srgbClr val="3678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58BADA-2292-4819-933B-544F207F6463}" vid="{D3BA16AE-1739-4B16-9881-9629B874FDCA}"/>
    </a:ext>
  </a:extLst>
</a:theme>
</file>

<file path=ppt/theme/theme2.xml><?xml version="1.0" encoding="utf-8"?>
<a:theme xmlns:a="http://schemas.openxmlformats.org/drawingml/2006/main" name="ACER THEM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bodyPr vert="horz" lIns="91440" tIns="45720" rIns="91440" bIns="45720" rtlCol="0" anchor="t">
        <a:normAutofit/>
      </a:bodyPr>
      <a:lstStyle>
        <a:defPPr algn="l">
          <a:defRPr b="1" dirty="0" smtClean="0">
            <a:solidFill>
              <a:schemeClr val="accent1"/>
            </a:solidFill>
          </a:defRPr>
        </a:defPPr>
      </a:lstStyle>
    </a:txDef>
  </a:objectDefaults>
  <a:extraClrSchemeLst/>
  <a:extLst>
    <a:ext uri="{05A4C25C-085E-4340-85A3-A5531E510DB2}">
      <thm15:themeFamily xmlns:thm15="http://schemas.microsoft.com/office/thememl/2012/main" name="ACER Template for Presentations.pptx" id="{8A91DEFB-E877-4CC1-BA6E-1139CBDEF666}" vid="{DAD129F7-AACE-4232-ACAE-3B5F09B271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1DEA3B2713A5434EB36B24E8F785C624005A9336FC893F234D96BD046DA968EF48" ma:contentTypeVersion="6" ma:contentTypeDescription="Blank PowerPoint" ma:contentTypeScope="" ma:versionID="14a46d8a43ec5e2d6ab7c46de522d651">
  <xsd:schema xmlns:xsd="http://www.w3.org/2001/XMLSchema" xmlns:xs="http://www.w3.org/2001/XMLSchema" xmlns:p="http://schemas.microsoft.com/office/2006/metadata/properties" xmlns:ns2="a5ff7179-4526-4e31-84f3-1e5086ece008" targetNamespace="http://schemas.microsoft.com/office/2006/metadata/properties" ma:root="true" ma:fieldsID="a38fb715ff0e5bf2ebddedd436d2bb2f"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7C306-6607-4EDE-A58E-EDA1DE25D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886658-3A62-407F-BBA8-8B2D79C82024}">
  <ds:schemaRefs>
    <ds:schemaRef ds:uri="http://schemas.microsoft.com/office/infopath/2007/PartnerControls"/>
    <ds:schemaRef ds:uri="http://schemas.microsoft.com/office/2006/metadata/propertie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a5ff7179-4526-4e31-84f3-1e5086ece008"/>
    <ds:schemaRef ds:uri="http://www.w3.org/XML/1998/namespace"/>
  </ds:schemaRefs>
</ds:datastoreItem>
</file>

<file path=customXml/itemProps3.xml><?xml version="1.0" encoding="utf-8"?>
<ds:datastoreItem xmlns:ds="http://schemas.openxmlformats.org/officeDocument/2006/customXml" ds:itemID="{F143980B-34E6-4BC6-A5B3-84D5749C40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6453</TotalTime>
  <Words>425</Words>
  <Application>Microsoft Office PowerPoint</Application>
  <PresentationFormat>Widescreen</PresentationFormat>
  <Paragraphs>65</Paragraphs>
  <Slides>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Aptos</vt:lpstr>
      <vt:lpstr>Arial</vt:lpstr>
      <vt:lpstr>Calibri</vt:lpstr>
      <vt:lpstr>Inter</vt:lpstr>
      <vt:lpstr>System Font Regular</vt:lpstr>
      <vt:lpstr>Wingdings</vt:lpstr>
      <vt:lpstr>ACER</vt:lpstr>
      <vt:lpstr>ACER THEME</vt:lpstr>
      <vt:lpstr>Policy Paper on the Future of Balancing</vt:lpstr>
      <vt:lpstr>Motivation</vt:lpstr>
      <vt:lpstr>Planning for Policy Paper for 2026</vt:lpstr>
      <vt:lpstr>Initial scoping: EB Regulation  and balancing-related parts of the SO Regulation</vt:lpstr>
      <vt:lpstr>Collecting input from Stakeholders</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Mana FARROKHSERESHT (ACER)</dc:creator>
  <cp:lastModifiedBy>Mana FARROKHSERESHT (ACER)</cp:lastModifiedBy>
  <cp:revision>3</cp:revision>
  <dcterms:created xsi:type="dcterms:W3CDTF">2026-01-23T16:45:20Z</dcterms:created>
  <dcterms:modified xsi:type="dcterms:W3CDTF">2026-02-03T13:40:29Z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0x0101001DEA3B2713A5434EB36B24E8F785C624005A9336FC893F234D96BD046DA968EF48</vt:lpwstr>
  </property>
</Properties>
</file>