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4"/>
  </p:sldMasterIdLst>
  <p:notesMasterIdLst>
    <p:notesMasterId r:id="rId9"/>
  </p:notesMasterIdLst>
  <p:sldIdLst>
    <p:sldId id="277" r:id="rId5"/>
    <p:sldId id="294" r:id="rId6"/>
    <p:sldId id="2147479576" r:id="rId7"/>
    <p:sldId id="274"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78BD"/>
    <a:srgbClr val="96CD78"/>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327"/>
  </p:normalViewPr>
  <p:slideViewPr>
    <p:cSldViewPr snapToGrid="0" snapToObjects="1" showGuides="1">
      <p:cViewPr varScale="1">
        <p:scale>
          <a:sx n="107" d="100"/>
          <a:sy n="107" d="100"/>
        </p:scale>
        <p:origin x="630" y="96"/>
      </p:cViewPr>
      <p:guideLst>
        <p:guide orient="horz" pos="2160"/>
        <p:guide pos="3840"/>
      </p:guideLst>
    </p:cSldViewPr>
  </p:slideViewPr>
  <p:notesTextViewPr>
    <p:cViewPr>
      <p:scale>
        <a:sx n="3" d="2"/>
        <a:sy n="3" d="2"/>
      </p:scale>
      <p:origin x="0" y="0"/>
    </p:cViewPr>
  </p:notesTextViewPr>
  <p:notesViewPr>
    <p:cSldViewPr snapToGrid="0" snapToObjects="1">
      <p:cViewPr varScale="1">
        <p:scale>
          <a:sx n="84" d="100"/>
          <a:sy n="84" d="100"/>
        </p:scale>
        <p:origin x="391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B2B42A-F003-7844-8052-5E3E1572E6B1}" type="datetimeFigureOut">
              <a:rPr lang="en-SI" smtClean="0"/>
              <a:t>12/02/2025</a:t>
            </a:fld>
            <a:endParaRPr lang="en-S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20490D-1782-EA44-A3A5-3F8539CC8581}" type="slidenum">
              <a:rPr lang="en-SI" smtClean="0"/>
              <a:t>‹#›</a:t>
            </a:fld>
            <a:endParaRPr lang="en-SI"/>
          </a:p>
        </p:txBody>
      </p:sp>
    </p:spTree>
    <p:extLst>
      <p:ext uri="{BB962C8B-B14F-4D97-AF65-F5344CB8AC3E}">
        <p14:creationId xmlns:p14="http://schemas.microsoft.com/office/powerpoint/2010/main" val="1369117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hyperlink" Target="https://www.acer.europa.eu/" TargetMode="External"/><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hyperlink" Target="mailto:info@acer.europa.eu" TargetMode="External"/><Relationship Id="rId11" Type="http://schemas.openxmlformats.org/officeDocument/2006/relationships/hyperlink" Target="https://www.acer.europa.eu/the-agency/careers/vacancies" TargetMode="External"/><Relationship Id="rId5" Type="http://schemas.openxmlformats.org/officeDocument/2006/relationships/image" Target="../media/image10.png"/><Relationship Id="rId10" Type="http://schemas.openxmlformats.org/officeDocument/2006/relationships/image" Target="../media/image13.png"/><Relationship Id="rId4" Type="http://schemas.openxmlformats.org/officeDocument/2006/relationships/image" Target="../media/image9.png"/><Relationship Id="rId9" Type="http://schemas.openxmlformats.org/officeDocument/2006/relationships/image" Target="../media/image12.png"/></Relationships>
</file>

<file path=ppt/slideLayouts/_rels/slideLayout18.xml.rels><?xml version="1.0" encoding="UTF-8" standalone="yes"?>
<Relationships xmlns="http://schemas.openxmlformats.org/package/2006/relationships"><Relationship Id="rId8" Type="http://schemas.openxmlformats.org/officeDocument/2006/relationships/hyperlink" Target="https://si.linkedin.com/company/eu-acer" TargetMode="External"/><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hyperlink" Target="https://www.acer.europa.eu/" TargetMode="External"/><Relationship Id="rId5" Type="http://schemas.openxmlformats.org/officeDocument/2006/relationships/hyperlink" Target="mailto:info@acer.europa.eu" TargetMode="External"/><Relationship Id="rId4" Type="http://schemas.openxmlformats.org/officeDocument/2006/relationships/image" Target="../media/image10.png"/><Relationship Id="rId9" Type="http://schemas.openxmlformats.org/officeDocument/2006/relationships/image" Target="../media/image12.png"/></Relationships>
</file>

<file path=ppt/slideLayouts/_rels/slideLayout19.xml.rels><?xml version="1.0" encoding="UTF-8" standalone="yes"?>
<Relationships xmlns="http://schemas.openxmlformats.org/package/2006/relationships"><Relationship Id="rId8" Type="http://schemas.openxmlformats.org/officeDocument/2006/relationships/hyperlink" Target="https://si.linkedin.com/company/eu-acer" TargetMode="External"/><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hyperlink" Target="https://www.acer.europa.eu/" TargetMode="External"/><Relationship Id="rId5" Type="http://schemas.openxmlformats.org/officeDocument/2006/relationships/hyperlink" Target="mailto:info@acer.europa.eu" TargetMode="External"/><Relationship Id="rId4" Type="http://schemas.openxmlformats.org/officeDocument/2006/relationships/image" Target="../media/image10.png"/><Relationship Id="rId9" Type="http://schemas.openxmlformats.org/officeDocument/2006/relationships/image" Target="../media/image12.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7A1C639-99B2-4A4E-A848-FCDF8B8CE19B}"/>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a:p>
        </p:txBody>
      </p:sp>
      <p:cxnSp>
        <p:nvCxnSpPr>
          <p:cNvPr id="12" name="Straight Connector 11">
            <a:extLst>
              <a:ext uri="{FF2B5EF4-FFF2-40B4-BE49-F238E27FC236}">
                <a16:creationId xmlns:a16="http://schemas.microsoft.com/office/drawing/2014/main" id="{CF8C5567-1597-6746-A572-07785B31B403}"/>
              </a:ext>
            </a:extLst>
          </p:cNvPr>
          <p:cNvCxnSpPr>
            <a:cxnSpLocks/>
          </p:cNvCxnSpPr>
          <p:nvPr/>
        </p:nvCxnSpPr>
        <p:spPr>
          <a:xfrm>
            <a:off x="4430966" y="729000"/>
            <a:ext cx="0" cy="540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694D6CEC-7C5A-3644-8542-9DB48BE16B98}"/>
              </a:ext>
            </a:extLst>
          </p:cNvPr>
          <p:cNvSpPr>
            <a:spLocks noGrp="1"/>
          </p:cNvSpPr>
          <p:nvPr>
            <p:ph type="ctrTitle" hasCustomPrompt="1"/>
          </p:nvPr>
        </p:nvSpPr>
        <p:spPr>
          <a:xfrm>
            <a:off x="5114930" y="729000"/>
            <a:ext cx="6372220" cy="3273362"/>
          </a:xfrm>
        </p:spPr>
        <p:txBody>
          <a:bodyPr anchor="ctr">
            <a:normAutofit/>
          </a:bodyPr>
          <a:lstStyle>
            <a:lvl1pPr algn="l">
              <a:defRPr sz="4500">
                <a:solidFill>
                  <a:schemeClr val="tx1"/>
                </a:solidFill>
              </a:defRPr>
            </a:lvl1pPr>
          </a:lstStyle>
          <a:p>
            <a:r>
              <a:rPr lang="en-SI" dirty="0"/>
              <a:t>Title of the presentation background image</a:t>
            </a:r>
            <a:endParaRPr lang="en-US" dirty="0"/>
          </a:p>
        </p:txBody>
      </p:sp>
      <p:sp>
        <p:nvSpPr>
          <p:cNvPr id="14" name="Subtitle 2">
            <a:extLst>
              <a:ext uri="{FF2B5EF4-FFF2-40B4-BE49-F238E27FC236}">
                <a16:creationId xmlns:a16="http://schemas.microsoft.com/office/drawing/2014/main" id="{ED035378-5C01-FC45-A1F5-C4ADE23D9232}"/>
              </a:ext>
            </a:extLst>
          </p:cNvPr>
          <p:cNvSpPr>
            <a:spLocks noGrp="1"/>
          </p:cNvSpPr>
          <p:nvPr>
            <p:ph type="subTitle" idx="1" hasCustomPrompt="1"/>
          </p:nvPr>
        </p:nvSpPr>
        <p:spPr>
          <a:xfrm>
            <a:off x="5114930" y="4234934"/>
            <a:ext cx="6449470" cy="1271201"/>
          </a:xfrm>
        </p:spPr>
        <p:txBody>
          <a:bodyPr anchor="t">
            <a:normAutofit/>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of the presentation</a:t>
            </a:r>
          </a:p>
          <a:p>
            <a:r>
              <a:rPr lang="en-GB" dirty="0"/>
              <a:t>Speaker Name</a:t>
            </a:r>
          </a:p>
          <a:p>
            <a:r>
              <a:rPr lang="en-GB" dirty="0"/>
              <a:t>Date and Location</a:t>
            </a:r>
            <a:endParaRPr lang="en-US" dirty="0"/>
          </a:p>
        </p:txBody>
      </p:sp>
      <p:pic>
        <p:nvPicPr>
          <p:cNvPr id="7" name="Picture 6" descr="A picture containing graphical user interface&#10;&#10;Description automatically generated">
            <a:extLst>
              <a:ext uri="{FF2B5EF4-FFF2-40B4-BE49-F238E27FC236}">
                <a16:creationId xmlns:a16="http://schemas.microsoft.com/office/drawing/2014/main" id="{94A4C6FB-EF59-2346-BFA1-FB3C5245B187}"/>
              </a:ext>
            </a:extLst>
          </p:cNvPr>
          <p:cNvPicPr>
            <a:picLocks noChangeAspect="1"/>
          </p:cNvPicPr>
          <p:nvPr/>
        </p:nvPicPr>
        <p:blipFill>
          <a:blip r:embed="rId2"/>
          <a:stretch>
            <a:fillRect/>
          </a:stretch>
        </p:blipFill>
        <p:spPr>
          <a:xfrm>
            <a:off x="0" y="177106"/>
            <a:ext cx="4411916" cy="2160000"/>
          </a:xfrm>
          <a:prstGeom prst="rect">
            <a:avLst/>
          </a:prstGeom>
        </p:spPr>
      </p:pic>
      <p:sp>
        <p:nvSpPr>
          <p:cNvPr id="8" name="Rectangle 7">
            <a:extLst>
              <a:ext uri="{FF2B5EF4-FFF2-40B4-BE49-F238E27FC236}">
                <a16:creationId xmlns:a16="http://schemas.microsoft.com/office/drawing/2014/main" id="{0672E73E-3525-BB44-983C-F70D53BE1A08}"/>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a:p>
        </p:txBody>
      </p:sp>
      <p:cxnSp>
        <p:nvCxnSpPr>
          <p:cNvPr id="9" name="Straight Connector 8">
            <a:extLst>
              <a:ext uri="{FF2B5EF4-FFF2-40B4-BE49-F238E27FC236}">
                <a16:creationId xmlns:a16="http://schemas.microsoft.com/office/drawing/2014/main" id="{AA045888-6C49-FA42-9E30-31F472686958}"/>
              </a:ext>
            </a:extLst>
          </p:cNvPr>
          <p:cNvCxnSpPr>
            <a:cxnSpLocks/>
          </p:cNvCxnSpPr>
          <p:nvPr userDrawn="1"/>
        </p:nvCxnSpPr>
        <p:spPr>
          <a:xfrm>
            <a:off x="4430966" y="729000"/>
            <a:ext cx="0" cy="540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Picture 10" descr="A picture containing graphical user interface&#10;&#10;Description automatically generated">
            <a:extLst>
              <a:ext uri="{FF2B5EF4-FFF2-40B4-BE49-F238E27FC236}">
                <a16:creationId xmlns:a16="http://schemas.microsoft.com/office/drawing/2014/main" id="{1A3E8283-122A-EE4D-BF9E-A31130558568}"/>
              </a:ext>
            </a:extLst>
          </p:cNvPr>
          <p:cNvPicPr>
            <a:picLocks noChangeAspect="1"/>
          </p:cNvPicPr>
          <p:nvPr userDrawn="1"/>
        </p:nvPicPr>
        <p:blipFill>
          <a:blip r:embed="rId2"/>
          <a:stretch>
            <a:fillRect/>
          </a:stretch>
        </p:blipFill>
        <p:spPr>
          <a:xfrm>
            <a:off x="0" y="177106"/>
            <a:ext cx="4411916" cy="2160000"/>
          </a:xfrm>
          <a:prstGeom prst="rect">
            <a:avLst/>
          </a:prstGeom>
        </p:spPr>
      </p:pic>
    </p:spTree>
    <p:extLst>
      <p:ext uri="{BB962C8B-B14F-4D97-AF65-F5344CB8AC3E}">
        <p14:creationId xmlns:p14="http://schemas.microsoft.com/office/powerpoint/2010/main" val="506732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Blu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CEC7484-A3E3-C74A-BC15-3E18069ACD90}"/>
              </a:ext>
            </a:extLst>
          </p:cNvPr>
          <p:cNvSpPr/>
          <p:nvPr/>
        </p:nvSpPr>
        <p:spPr>
          <a:xfrm>
            <a:off x="-9524" y="1057274"/>
            <a:ext cx="12201524" cy="52247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dirty="0">
              <a:latin typeface="Arial" panose="020B0604020202020204" pitchFamily="34" charset="0"/>
              <a:cs typeface="Arial" panose="020B0604020202020204" pitchFamily="34" charset="0"/>
            </a:endParaRPr>
          </a:p>
        </p:txBody>
      </p:sp>
      <p:sp>
        <p:nvSpPr>
          <p:cNvPr id="2" name="Title 1"/>
          <p:cNvSpPr>
            <a:spLocks noGrp="1"/>
          </p:cNvSpPr>
          <p:nvPr>
            <p:ph type="title" hasCustomPrompt="1"/>
          </p:nvPr>
        </p:nvSpPr>
        <p:spPr>
          <a:xfrm>
            <a:off x="696000" y="1057274"/>
            <a:ext cx="10800000" cy="3094314"/>
          </a:xfrm>
        </p:spPr>
        <p:txBody>
          <a:bodyPr anchor="ctr">
            <a:normAutofit/>
          </a:bodyPr>
          <a:lstStyle>
            <a:lvl1pPr algn="l">
              <a:defRPr sz="6000">
                <a:solidFill>
                  <a:schemeClr val="bg1"/>
                </a:solidFill>
              </a:defRPr>
            </a:lvl1pPr>
          </a:lstStyle>
          <a:p>
            <a:r>
              <a:rPr lang="en-GB" dirty="0"/>
              <a:t>Section title</a:t>
            </a:r>
            <a:endParaRPr lang="en-US" dirty="0"/>
          </a:p>
        </p:txBody>
      </p:sp>
      <p:sp>
        <p:nvSpPr>
          <p:cNvPr id="3" name="Text Placeholder 2"/>
          <p:cNvSpPr>
            <a:spLocks noGrp="1"/>
          </p:cNvSpPr>
          <p:nvPr>
            <p:ph type="body" idx="1" hasCustomPrompt="1"/>
          </p:nvPr>
        </p:nvSpPr>
        <p:spPr>
          <a:xfrm>
            <a:off x="696000" y="4410075"/>
            <a:ext cx="10800000" cy="1476376"/>
          </a:xfrm>
        </p:spPr>
        <p:txBody>
          <a:bodyPr>
            <a:normAutofit/>
          </a:bodyPr>
          <a:lstStyle>
            <a:lvl1pPr marL="0" indent="0">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Section subtitle / Speaker</a:t>
            </a:r>
          </a:p>
        </p:txBody>
      </p:sp>
      <p:sp>
        <p:nvSpPr>
          <p:cNvPr id="6" name="Slide Number Placeholder 5"/>
          <p:cNvSpPr>
            <a:spLocks noGrp="1"/>
          </p:cNvSpPr>
          <p:nvPr>
            <p:ph type="sldNum" sz="quarter" idx="12"/>
          </p:nvPr>
        </p:nvSpPr>
        <p:spPr/>
        <p:txBody>
          <a:bodyPr/>
          <a:lstStyle/>
          <a:p>
            <a:fld id="{68E16D21-2873-7F4D-BC1C-4DCC7B7156B8}" type="slidenum">
              <a:rPr lang="en-SI" smtClean="0"/>
              <a:t>‹#›</a:t>
            </a:fld>
            <a:endParaRPr lang="en-SI"/>
          </a:p>
        </p:txBody>
      </p:sp>
      <p:cxnSp>
        <p:nvCxnSpPr>
          <p:cNvPr id="7" name="Straight Connector 6">
            <a:extLst>
              <a:ext uri="{FF2B5EF4-FFF2-40B4-BE49-F238E27FC236}">
                <a16:creationId xmlns:a16="http://schemas.microsoft.com/office/drawing/2014/main" id="{AFCD5DFA-08FC-8B49-A7E1-FB3F1B9A3465}"/>
              </a:ext>
            </a:extLst>
          </p:cNvPr>
          <p:cNvCxnSpPr>
            <a:cxnSpLocks/>
          </p:cNvCxnSpPr>
          <p:nvPr/>
        </p:nvCxnSpPr>
        <p:spPr>
          <a:xfrm>
            <a:off x="696000" y="4166100"/>
            <a:ext cx="10800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2857FDB7-1C3A-C549-A253-EB50D4889C5F}"/>
              </a:ext>
            </a:extLst>
          </p:cNvPr>
          <p:cNvSpPr/>
          <p:nvPr userDrawn="1"/>
        </p:nvSpPr>
        <p:spPr>
          <a:xfrm>
            <a:off x="-9524" y="1057274"/>
            <a:ext cx="12201524" cy="5224724"/>
          </a:xfrm>
          <a:prstGeom prst="rect">
            <a:avLst/>
          </a:prstGeom>
          <a:solidFill>
            <a:srgbClr val="3678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dirty="0">
              <a:latin typeface="Arial" panose="020B0604020202020204" pitchFamily="34" charset="0"/>
              <a:cs typeface="Arial" panose="020B0604020202020204" pitchFamily="34" charset="0"/>
            </a:endParaRPr>
          </a:p>
        </p:txBody>
      </p:sp>
      <p:cxnSp>
        <p:nvCxnSpPr>
          <p:cNvPr id="10" name="Straight Connector 9">
            <a:extLst>
              <a:ext uri="{FF2B5EF4-FFF2-40B4-BE49-F238E27FC236}">
                <a16:creationId xmlns:a16="http://schemas.microsoft.com/office/drawing/2014/main" id="{ED00337A-AC4A-D343-827D-292CAE51444C}"/>
              </a:ext>
            </a:extLst>
          </p:cNvPr>
          <p:cNvCxnSpPr>
            <a:cxnSpLocks/>
          </p:cNvCxnSpPr>
          <p:nvPr userDrawn="1"/>
        </p:nvCxnSpPr>
        <p:spPr>
          <a:xfrm>
            <a:off x="696000" y="4166100"/>
            <a:ext cx="10800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41892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Gree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CEC7484-A3E3-C74A-BC15-3E18069ACD90}"/>
              </a:ext>
            </a:extLst>
          </p:cNvPr>
          <p:cNvSpPr/>
          <p:nvPr/>
        </p:nvSpPr>
        <p:spPr>
          <a:xfrm>
            <a:off x="0" y="1057274"/>
            <a:ext cx="12192000" cy="52247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dirty="0"/>
          </a:p>
        </p:txBody>
      </p:sp>
      <p:sp>
        <p:nvSpPr>
          <p:cNvPr id="2" name="Title 1"/>
          <p:cNvSpPr>
            <a:spLocks noGrp="1"/>
          </p:cNvSpPr>
          <p:nvPr>
            <p:ph type="title" hasCustomPrompt="1"/>
          </p:nvPr>
        </p:nvSpPr>
        <p:spPr>
          <a:xfrm>
            <a:off x="696000" y="1057273"/>
            <a:ext cx="10800000" cy="3094314"/>
          </a:xfrm>
        </p:spPr>
        <p:txBody>
          <a:bodyPr anchor="ctr">
            <a:normAutofit/>
          </a:bodyPr>
          <a:lstStyle>
            <a:lvl1pPr algn="l">
              <a:defRPr sz="6000">
                <a:solidFill>
                  <a:schemeClr val="bg1"/>
                </a:solidFill>
              </a:defRPr>
            </a:lvl1pPr>
          </a:lstStyle>
          <a:p>
            <a:r>
              <a:rPr lang="en-GB" dirty="0"/>
              <a:t>Section title</a:t>
            </a:r>
            <a:endParaRPr lang="en-US" dirty="0"/>
          </a:p>
        </p:txBody>
      </p:sp>
      <p:sp>
        <p:nvSpPr>
          <p:cNvPr id="3" name="Text Placeholder 2"/>
          <p:cNvSpPr>
            <a:spLocks noGrp="1"/>
          </p:cNvSpPr>
          <p:nvPr>
            <p:ph type="body" idx="1" hasCustomPrompt="1"/>
          </p:nvPr>
        </p:nvSpPr>
        <p:spPr>
          <a:xfrm>
            <a:off x="696000" y="4410075"/>
            <a:ext cx="10776000" cy="1476376"/>
          </a:xfrm>
        </p:spPr>
        <p:txBody>
          <a:bodyPr>
            <a:normAutofit/>
          </a:bodyPr>
          <a:lstStyle>
            <a:lvl1pPr marL="0" indent="0">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Section subtitle / Speaker</a:t>
            </a:r>
          </a:p>
        </p:txBody>
      </p:sp>
      <p:sp>
        <p:nvSpPr>
          <p:cNvPr id="6" name="Slide Number Placeholder 5"/>
          <p:cNvSpPr>
            <a:spLocks noGrp="1"/>
          </p:cNvSpPr>
          <p:nvPr>
            <p:ph type="sldNum" sz="quarter" idx="12"/>
          </p:nvPr>
        </p:nvSpPr>
        <p:spPr/>
        <p:txBody>
          <a:bodyPr/>
          <a:lstStyle/>
          <a:p>
            <a:fld id="{68E16D21-2873-7F4D-BC1C-4DCC7B7156B8}" type="slidenum">
              <a:rPr lang="en-SI" smtClean="0"/>
              <a:t>‹#›</a:t>
            </a:fld>
            <a:endParaRPr lang="en-SI"/>
          </a:p>
        </p:txBody>
      </p:sp>
      <p:cxnSp>
        <p:nvCxnSpPr>
          <p:cNvPr id="7" name="Straight Connector 6">
            <a:extLst>
              <a:ext uri="{FF2B5EF4-FFF2-40B4-BE49-F238E27FC236}">
                <a16:creationId xmlns:a16="http://schemas.microsoft.com/office/drawing/2014/main" id="{AFCD5DFA-08FC-8B49-A7E1-FB3F1B9A3465}"/>
              </a:ext>
            </a:extLst>
          </p:cNvPr>
          <p:cNvCxnSpPr>
            <a:cxnSpLocks/>
          </p:cNvCxnSpPr>
          <p:nvPr/>
        </p:nvCxnSpPr>
        <p:spPr>
          <a:xfrm>
            <a:off x="696000" y="4166100"/>
            <a:ext cx="10800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766E8835-A464-844A-9F9C-F68DF4DB45A8}"/>
              </a:ext>
            </a:extLst>
          </p:cNvPr>
          <p:cNvSpPr/>
          <p:nvPr userDrawn="1"/>
        </p:nvSpPr>
        <p:spPr>
          <a:xfrm>
            <a:off x="0" y="1057274"/>
            <a:ext cx="12192000" cy="5224724"/>
          </a:xfrm>
          <a:prstGeom prst="rect">
            <a:avLst/>
          </a:prstGeom>
          <a:solidFill>
            <a:srgbClr val="96CD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dirty="0"/>
          </a:p>
        </p:txBody>
      </p:sp>
      <p:cxnSp>
        <p:nvCxnSpPr>
          <p:cNvPr id="10" name="Straight Connector 9">
            <a:extLst>
              <a:ext uri="{FF2B5EF4-FFF2-40B4-BE49-F238E27FC236}">
                <a16:creationId xmlns:a16="http://schemas.microsoft.com/office/drawing/2014/main" id="{B2149027-1E91-A641-9F78-DEE96BEF964E}"/>
              </a:ext>
            </a:extLst>
          </p:cNvPr>
          <p:cNvCxnSpPr>
            <a:cxnSpLocks/>
          </p:cNvCxnSpPr>
          <p:nvPr userDrawn="1"/>
        </p:nvCxnSpPr>
        <p:spPr>
          <a:xfrm>
            <a:off x="696000" y="4166100"/>
            <a:ext cx="10800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30755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dirty="0"/>
              <a:t>Slide title</a:t>
            </a:r>
            <a:endParaRPr lang="en-US" dirty="0"/>
          </a:p>
        </p:txBody>
      </p:sp>
      <p:sp>
        <p:nvSpPr>
          <p:cNvPr id="6" name="Slide Number Placeholder 5"/>
          <p:cNvSpPr>
            <a:spLocks noGrp="1"/>
          </p:cNvSpPr>
          <p:nvPr>
            <p:ph type="sldNum" sz="quarter" idx="12"/>
          </p:nvPr>
        </p:nvSpPr>
        <p:spPr/>
        <p:txBody>
          <a:bodyPr/>
          <a:lstStyle/>
          <a:p>
            <a:fld id="{68E16D21-2873-7F4D-BC1C-4DCC7B7156B8}" type="slidenum">
              <a:rPr lang="en-SI" smtClean="0"/>
              <a:t>‹#›</a:t>
            </a:fld>
            <a:endParaRPr lang="en-SI"/>
          </a:p>
        </p:txBody>
      </p:sp>
      <p:sp>
        <p:nvSpPr>
          <p:cNvPr id="7" name="Text Placeholder 4">
            <a:extLst>
              <a:ext uri="{FF2B5EF4-FFF2-40B4-BE49-F238E27FC236}">
                <a16:creationId xmlns:a16="http://schemas.microsoft.com/office/drawing/2014/main" id="{D1E226AE-EA6F-8E04-A71F-F8CF29FE20BA}"/>
              </a:ext>
            </a:extLst>
          </p:cNvPr>
          <p:cNvSpPr>
            <a:spLocks noGrp="1"/>
          </p:cNvSpPr>
          <p:nvPr>
            <p:ph type="body" sz="quarter" idx="13"/>
          </p:nvPr>
        </p:nvSpPr>
        <p:spPr>
          <a:xfrm>
            <a:off x="702150" y="1419699"/>
            <a:ext cx="10794526" cy="449373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Text Placeholder 3">
            <a:extLst>
              <a:ext uri="{FF2B5EF4-FFF2-40B4-BE49-F238E27FC236}">
                <a16:creationId xmlns:a16="http://schemas.microsoft.com/office/drawing/2014/main" id="{E1572446-B181-0CBD-2EE2-58A73F2D0F1B}"/>
              </a:ext>
            </a:extLst>
          </p:cNvPr>
          <p:cNvSpPr>
            <a:spLocks noGrp="1"/>
          </p:cNvSpPr>
          <p:nvPr>
            <p:ph type="body" sz="quarter" idx="14" hasCustomPrompt="1"/>
          </p:nvPr>
        </p:nvSpPr>
        <p:spPr>
          <a:xfrm>
            <a:off x="701675" y="6281998"/>
            <a:ext cx="10795000" cy="576002"/>
          </a:xfrm>
        </p:spPr>
        <p:txBody>
          <a:bodyPr anchor="ctr"/>
          <a:lstStyle>
            <a:lvl1pPr marL="0" indent="0">
              <a:buNone/>
              <a:defRPr sz="1000">
                <a:solidFill>
                  <a:schemeClr val="tx1">
                    <a:lumMod val="50000"/>
                    <a:lumOff val="50000"/>
                  </a:schemeClr>
                </a:solidFill>
              </a:defRPr>
            </a:lvl1pPr>
            <a:lvl5pPr marL="864000" indent="0">
              <a:buNone/>
              <a:defRPr/>
            </a:lvl5pPr>
          </a:lstStyle>
          <a:p>
            <a:pPr lvl="0"/>
            <a:r>
              <a:rPr lang="en-GB" sz="1000" dirty="0"/>
              <a:t>Note: </a:t>
            </a:r>
            <a:endParaRPr lang="en-GB" dirty="0"/>
          </a:p>
        </p:txBody>
      </p:sp>
    </p:spTree>
    <p:extLst>
      <p:ext uri="{BB962C8B-B14F-4D97-AF65-F5344CB8AC3E}">
        <p14:creationId xmlns:p14="http://schemas.microsoft.com/office/powerpoint/2010/main" val="3607011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dirty="0"/>
              <a:t>Slide title</a:t>
            </a:r>
            <a:endParaRPr lang="en-US" dirty="0"/>
          </a:p>
        </p:txBody>
      </p:sp>
      <p:sp>
        <p:nvSpPr>
          <p:cNvPr id="7" name="Slide Number Placeholder 6"/>
          <p:cNvSpPr>
            <a:spLocks noGrp="1"/>
          </p:cNvSpPr>
          <p:nvPr>
            <p:ph type="sldNum" sz="quarter" idx="12"/>
          </p:nvPr>
        </p:nvSpPr>
        <p:spPr/>
        <p:txBody>
          <a:bodyPr/>
          <a:lstStyle/>
          <a:p>
            <a:fld id="{68E16D21-2873-7F4D-BC1C-4DCC7B7156B8}" type="slidenum">
              <a:rPr lang="en-SI" smtClean="0"/>
              <a:t>‹#›</a:t>
            </a:fld>
            <a:endParaRPr lang="en-SI"/>
          </a:p>
        </p:txBody>
      </p:sp>
      <p:sp>
        <p:nvSpPr>
          <p:cNvPr id="6" name="Text Placeholder 5">
            <a:extLst>
              <a:ext uri="{FF2B5EF4-FFF2-40B4-BE49-F238E27FC236}">
                <a16:creationId xmlns:a16="http://schemas.microsoft.com/office/drawing/2014/main" id="{606F9BC4-CF8C-772F-9195-B814823DA3D7}"/>
              </a:ext>
            </a:extLst>
          </p:cNvPr>
          <p:cNvSpPr>
            <a:spLocks noGrp="1"/>
          </p:cNvSpPr>
          <p:nvPr>
            <p:ph type="body" sz="quarter" idx="13"/>
          </p:nvPr>
        </p:nvSpPr>
        <p:spPr>
          <a:xfrm>
            <a:off x="702148" y="1419225"/>
            <a:ext cx="5112000" cy="449373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Text Placeholder 8">
            <a:extLst>
              <a:ext uri="{FF2B5EF4-FFF2-40B4-BE49-F238E27FC236}">
                <a16:creationId xmlns:a16="http://schemas.microsoft.com/office/drawing/2014/main" id="{03B23C84-6C45-F328-5274-82F5E437B8DA}"/>
              </a:ext>
            </a:extLst>
          </p:cNvPr>
          <p:cNvSpPr>
            <a:spLocks noGrp="1"/>
          </p:cNvSpPr>
          <p:nvPr>
            <p:ph type="body" sz="quarter" idx="14"/>
          </p:nvPr>
        </p:nvSpPr>
        <p:spPr>
          <a:xfrm>
            <a:off x="6384879" y="1419225"/>
            <a:ext cx="5111795" cy="449421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 name="Text Placeholder 3">
            <a:extLst>
              <a:ext uri="{FF2B5EF4-FFF2-40B4-BE49-F238E27FC236}">
                <a16:creationId xmlns:a16="http://schemas.microsoft.com/office/drawing/2014/main" id="{4A43C831-5902-7C03-465A-7D4F43C5DB32}"/>
              </a:ext>
            </a:extLst>
          </p:cNvPr>
          <p:cNvSpPr>
            <a:spLocks noGrp="1"/>
          </p:cNvSpPr>
          <p:nvPr>
            <p:ph type="body" sz="quarter" idx="15" hasCustomPrompt="1"/>
          </p:nvPr>
        </p:nvSpPr>
        <p:spPr>
          <a:xfrm>
            <a:off x="701675" y="6281998"/>
            <a:ext cx="10795000" cy="576002"/>
          </a:xfrm>
        </p:spPr>
        <p:txBody>
          <a:bodyPr anchor="ctr"/>
          <a:lstStyle>
            <a:lvl1pPr marL="0" indent="0">
              <a:buNone/>
              <a:defRPr sz="1000">
                <a:solidFill>
                  <a:schemeClr val="tx1">
                    <a:lumMod val="50000"/>
                    <a:lumOff val="50000"/>
                  </a:schemeClr>
                </a:solidFill>
              </a:defRPr>
            </a:lvl1pPr>
            <a:lvl5pPr marL="864000" indent="0">
              <a:buNone/>
              <a:defRPr/>
            </a:lvl5pPr>
          </a:lstStyle>
          <a:p>
            <a:pPr lvl="0"/>
            <a:r>
              <a:rPr lang="en-GB" sz="1000" dirty="0"/>
              <a:t>Note: </a:t>
            </a:r>
            <a:endParaRPr lang="en-GB" dirty="0"/>
          </a:p>
        </p:txBody>
      </p:sp>
    </p:spTree>
    <p:extLst>
      <p:ext uri="{BB962C8B-B14F-4D97-AF65-F5344CB8AC3E}">
        <p14:creationId xmlns:p14="http://schemas.microsoft.com/office/powerpoint/2010/main" val="40787401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3">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dirty="0"/>
              <a:t>Slide title</a:t>
            </a:r>
            <a:endParaRPr lang="en-US" dirty="0"/>
          </a:p>
        </p:txBody>
      </p:sp>
      <p:sp>
        <p:nvSpPr>
          <p:cNvPr id="7" name="Slide Number Placeholder 6"/>
          <p:cNvSpPr>
            <a:spLocks noGrp="1"/>
          </p:cNvSpPr>
          <p:nvPr>
            <p:ph type="sldNum" sz="quarter" idx="12"/>
          </p:nvPr>
        </p:nvSpPr>
        <p:spPr/>
        <p:txBody>
          <a:bodyPr/>
          <a:lstStyle/>
          <a:p>
            <a:fld id="{68E16D21-2873-7F4D-BC1C-4DCC7B7156B8}" type="slidenum">
              <a:rPr lang="en-SI" smtClean="0"/>
              <a:t>‹#›</a:t>
            </a:fld>
            <a:endParaRPr lang="en-SI"/>
          </a:p>
        </p:txBody>
      </p:sp>
      <p:sp>
        <p:nvSpPr>
          <p:cNvPr id="5" name="Text Placeholder 4">
            <a:extLst>
              <a:ext uri="{FF2B5EF4-FFF2-40B4-BE49-F238E27FC236}">
                <a16:creationId xmlns:a16="http://schemas.microsoft.com/office/drawing/2014/main" id="{19E5510D-5894-8F60-D6F3-33AF0FF0ED26}"/>
              </a:ext>
            </a:extLst>
          </p:cNvPr>
          <p:cNvSpPr>
            <a:spLocks noGrp="1"/>
          </p:cNvSpPr>
          <p:nvPr>
            <p:ph type="body" sz="quarter" idx="15"/>
          </p:nvPr>
        </p:nvSpPr>
        <p:spPr>
          <a:xfrm>
            <a:off x="695325" y="1412875"/>
            <a:ext cx="3365500" cy="450056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0" name="Text Placeholder 9">
            <a:extLst>
              <a:ext uri="{FF2B5EF4-FFF2-40B4-BE49-F238E27FC236}">
                <a16:creationId xmlns:a16="http://schemas.microsoft.com/office/drawing/2014/main" id="{7FE2512C-21AA-E327-5D03-1A8133AB4EF7}"/>
              </a:ext>
            </a:extLst>
          </p:cNvPr>
          <p:cNvSpPr>
            <a:spLocks noGrp="1"/>
          </p:cNvSpPr>
          <p:nvPr>
            <p:ph type="body" sz="quarter" idx="16"/>
          </p:nvPr>
        </p:nvSpPr>
        <p:spPr>
          <a:xfrm>
            <a:off x="4447062" y="1419699"/>
            <a:ext cx="3305175" cy="450056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2" name="Text Placeholder 11">
            <a:extLst>
              <a:ext uri="{FF2B5EF4-FFF2-40B4-BE49-F238E27FC236}">
                <a16:creationId xmlns:a16="http://schemas.microsoft.com/office/drawing/2014/main" id="{6FE08F91-3F0D-F589-D0B0-A13BABD2C709}"/>
              </a:ext>
            </a:extLst>
          </p:cNvPr>
          <p:cNvSpPr>
            <a:spLocks noGrp="1"/>
          </p:cNvSpPr>
          <p:nvPr>
            <p:ph type="body" sz="quarter" idx="17"/>
          </p:nvPr>
        </p:nvSpPr>
        <p:spPr>
          <a:xfrm>
            <a:off x="8184000" y="1419698"/>
            <a:ext cx="3312000" cy="450056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Text Placeholder 3">
            <a:extLst>
              <a:ext uri="{FF2B5EF4-FFF2-40B4-BE49-F238E27FC236}">
                <a16:creationId xmlns:a16="http://schemas.microsoft.com/office/drawing/2014/main" id="{4A58DCCE-751B-B938-3B67-49ABF3AFEC84}"/>
              </a:ext>
            </a:extLst>
          </p:cNvPr>
          <p:cNvSpPr>
            <a:spLocks noGrp="1"/>
          </p:cNvSpPr>
          <p:nvPr>
            <p:ph type="body" sz="quarter" idx="14" hasCustomPrompt="1"/>
          </p:nvPr>
        </p:nvSpPr>
        <p:spPr>
          <a:xfrm>
            <a:off x="701675" y="6281998"/>
            <a:ext cx="10795000" cy="576002"/>
          </a:xfrm>
        </p:spPr>
        <p:txBody>
          <a:bodyPr anchor="ctr"/>
          <a:lstStyle>
            <a:lvl1pPr marL="0" indent="0">
              <a:buNone/>
              <a:defRPr sz="1000">
                <a:solidFill>
                  <a:schemeClr val="tx1">
                    <a:lumMod val="50000"/>
                    <a:lumOff val="50000"/>
                  </a:schemeClr>
                </a:solidFill>
              </a:defRPr>
            </a:lvl1pPr>
            <a:lvl5pPr marL="864000" indent="0">
              <a:buNone/>
              <a:defRPr/>
            </a:lvl5pPr>
          </a:lstStyle>
          <a:p>
            <a:pPr lvl="0"/>
            <a:r>
              <a:rPr lang="en-GB" sz="1000" dirty="0"/>
              <a:t>Note: </a:t>
            </a:r>
            <a:endParaRPr lang="en-GB" dirty="0"/>
          </a:p>
        </p:txBody>
      </p:sp>
    </p:spTree>
    <p:extLst>
      <p:ext uri="{BB962C8B-B14F-4D97-AF65-F5344CB8AC3E}">
        <p14:creationId xmlns:p14="http://schemas.microsoft.com/office/powerpoint/2010/main" val="1399227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4">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dirty="0"/>
              <a:t>Slide title</a:t>
            </a:r>
            <a:endParaRPr lang="en-US" dirty="0"/>
          </a:p>
        </p:txBody>
      </p:sp>
      <p:sp>
        <p:nvSpPr>
          <p:cNvPr id="7" name="Slide Number Placeholder 6"/>
          <p:cNvSpPr>
            <a:spLocks noGrp="1"/>
          </p:cNvSpPr>
          <p:nvPr>
            <p:ph type="sldNum" sz="quarter" idx="12"/>
          </p:nvPr>
        </p:nvSpPr>
        <p:spPr/>
        <p:txBody>
          <a:bodyPr/>
          <a:lstStyle/>
          <a:p>
            <a:fld id="{68E16D21-2873-7F4D-BC1C-4DCC7B7156B8}" type="slidenum">
              <a:rPr lang="en-SI" smtClean="0"/>
              <a:t>‹#›</a:t>
            </a:fld>
            <a:endParaRPr lang="en-SI"/>
          </a:p>
        </p:txBody>
      </p:sp>
      <p:sp>
        <p:nvSpPr>
          <p:cNvPr id="9" name="Text Placeholder 8">
            <a:extLst>
              <a:ext uri="{FF2B5EF4-FFF2-40B4-BE49-F238E27FC236}">
                <a16:creationId xmlns:a16="http://schemas.microsoft.com/office/drawing/2014/main" id="{7ABD817F-10FF-7F40-06F2-230C128282CA}"/>
              </a:ext>
            </a:extLst>
          </p:cNvPr>
          <p:cNvSpPr>
            <a:spLocks noGrp="1"/>
          </p:cNvSpPr>
          <p:nvPr>
            <p:ph type="body" sz="quarter" idx="15"/>
          </p:nvPr>
        </p:nvSpPr>
        <p:spPr>
          <a:xfrm>
            <a:off x="702149" y="1419698"/>
            <a:ext cx="3365500" cy="44989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1" name="Text Placeholder 10">
            <a:extLst>
              <a:ext uri="{FF2B5EF4-FFF2-40B4-BE49-F238E27FC236}">
                <a16:creationId xmlns:a16="http://schemas.microsoft.com/office/drawing/2014/main" id="{3E635199-6F05-644F-3150-FD4678CFF3C8}"/>
              </a:ext>
            </a:extLst>
          </p:cNvPr>
          <p:cNvSpPr>
            <a:spLocks noGrp="1"/>
          </p:cNvSpPr>
          <p:nvPr>
            <p:ph type="body" sz="quarter" idx="16"/>
          </p:nvPr>
        </p:nvSpPr>
        <p:spPr>
          <a:xfrm>
            <a:off x="4447062" y="1419699"/>
            <a:ext cx="7056437" cy="450056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 name="Text Placeholder 3">
            <a:extLst>
              <a:ext uri="{FF2B5EF4-FFF2-40B4-BE49-F238E27FC236}">
                <a16:creationId xmlns:a16="http://schemas.microsoft.com/office/drawing/2014/main" id="{8E52891B-56CE-F625-1329-1183C5116576}"/>
              </a:ext>
            </a:extLst>
          </p:cNvPr>
          <p:cNvSpPr>
            <a:spLocks noGrp="1"/>
          </p:cNvSpPr>
          <p:nvPr>
            <p:ph type="body" sz="quarter" idx="14" hasCustomPrompt="1"/>
          </p:nvPr>
        </p:nvSpPr>
        <p:spPr>
          <a:xfrm>
            <a:off x="701675" y="6281998"/>
            <a:ext cx="10795000" cy="576002"/>
          </a:xfrm>
        </p:spPr>
        <p:txBody>
          <a:bodyPr anchor="ctr"/>
          <a:lstStyle>
            <a:lvl1pPr marL="0" indent="0">
              <a:buNone/>
              <a:defRPr sz="1000">
                <a:solidFill>
                  <a:schemeClr val="tx1">
                    <a:lumMod val="50000"/>
                    <a:lumOff val="50000"/>
                  </a:schemeClr>
                </a:solidFill>
              </a:defRPr>
            </a:lvl1pPr>
            <a:lvl5pPr marL="864000" indent="0">
              <a:buNone/>
              <a:defRPr/>
            </a:lvl5pPr>
          </a:lstStyle>
          <a:p>
            <a:pPr lvl="0"/>
            <a:r>
              <a:rPr lang="en-GB" sz="1000" dirty="0"/>
              <a:t>Note: </a:t>
            </a:r>
            <a:endParaRPr lang="en-GB" dirty="0"/>
          </a:p>
        </p:txBody>
      </p:sp>
    </p:spTree>
    <p:extLst>
      <p:ext uri="{BB962C8B-B14F-4D97-AF65-F5344CB8AC3E}">
        <p14:creationId xmlns:p14="http://schemas.microsoft.com/office/powerpoint/2010/main" val="1676547462"/>
      </p:ext>
    </p:extLst>
  </p:cSld>
  <p:clrMapOvr>
    <a:masterClrMapping/>
  </p:clrMapOvr>
  <p:extLst>
    <p:ext uri="{DCECCB84-F9BA-43D5-87BE-67443E8EF086}">
      <p15:sldGuideLst xmlns:p15="http://schemas.microsoft.com/office/powerpoint/2012/main">
        <p15:guide id="2" pos="438" userDrawn="1">
          <p15:clr>
            <a:srgbClr val="FBAE40"/>
          </p15:clr>
        </p15:guide>
        <p15:guide id="3" pos="7242"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5">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dirty="0"/>
              <a:t>Slide title</a:t>
            </a:r>
            <a:endParaRPr lang="en-US" dirty="0"/>
          </a:p>
        </p:txBody>
      </p:sp>
      <p:sp>
        <p:nvSpPr>
          <p:cNvPr id="7" name="Slide Number Placeholder 6"/>
          <p:cNvSpPr>
            <a:spLocks noGrp="1"/>
          </p:cNvSpPr>
          <p:nvPr>
            <p:ph type="sldNum" sz="quarter" idx="12"/>
          </p:nvPr>
        </p:nvSpPr>
        <p:spPr/>
        <p:txBody>
          <a:bodyPr/>
          <a:lstStyle/>
          <a:p>
            <a:fld id="{68E16D21-2873-7F4D-BC1C-4DCC7B7156B8}" type="slidenum">
              <a:rPr lang="en-SI" smtClean="0"/>
              <a:t>‹#›</a:t>
            </a:fld>
            <a:endParaRPr lang="en-SI"/>
          </a:p>
        </p:txBody>
      </p:sp>
      <p:sp>
        <p:nvSpPr>
          <p:cNvPr id="9" name="Text Placeholder 8">
            <a:extLst>
              <a:ext uri="{FF2B5EF4-FFF2-40B4-BE49-F238E27FC236}">
                <a16:creationId xmlns:a16="http://schemas.microsoft.com/office/drawing/2014/main" id="{7ABD817F-10FF-7F40-06F2-230C128282CA}"/>
              </a:ext>
            </a:extLst>
          </p:cNvPr>
          <p:cNvSpPr>
            <a:spLocks noGrp="1"/>
          </p:cNvSpPr>
          <p:nvPr>
            <p:ph type="body" sz="quarter" idx="15"/>
          </p:nvPr>
        </p:nvSpPr>
        <p:spPr>
          <a:xfrm>
            <a:off x="8131649" y="1424687"/>
            <a:ext cx="3365500" cy="44989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1" name="Text Placeholder 10">
            <a:extLst>
              <a:ext uri="{FF2B5EF4-FFF2-40B4-BE49-F238E27FC236}">
                <a16:creationId xmlns:a16="http://schemas.microsoft.com/office/drawing/2014/main" id="{3E635199-6F05-644F-3150-FD4678CFF3C8}"/>
              </a:ext>
            </a:extLst>
          </p:cNvPr>
          <p:cNvSpPr>
            <a:spLocks noGrp="1"/>
          </p:cNvSpPr>
          <p:nvPr>
            <p:ph type="body" sz="quarter" idx="16"/>
          </p:nvPr>
        </p:nvSpPr>
        <p:spPr>
          <a:xfrm>
            <a:off x="701675" y="1419699"/>
            <a:ext cx="7056437" cy="450056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 name="Text Placeholder 3">
            <a:extLst>
              <a:ext uri="{FF2B5EF4-FFF2-40B4-BE49-F238E27FC236}">
                <a16:creationId xmlns:a16="http://schemas.microsoft.com/office/drawing/2014/main" id="{8E52891B-56CE-F625-1329-1183C5116576}"/>
              </a:ext>
            </a:extLst>
          </p:cNvPr>
          <p:cNvSpPr>
            <a:spLocks noGrp="1"/>
          </p:cNvSpPr>
          <p:nvPr>
            <p:ph type="body" sz="quarter" idx="14" hasCustomPrompt="1"/>
          </p:nvPr>
        </p:nvSpPr>
        <p:spPr>
          <a:xfrm>
            <a:off x="701675" y="6281998"/>
            <a:ext cx="10795000" cy="576002"/>
          </a:xfrm>
        </p:spPr>
        <p:txBody>
          <a:bodyPr anchor="ctr"/>
          <a:lstStyle>
            <a:lvl1pPr marL="0" indent="0">
              <a:buNone/>
              <a:defRPr sz="1000">
                <a:solidFill>
                  <a:schemeClr val="tx1">
                    <a:lumMod val="50000"/>
                    <a:lumOff val="50000"/>
                  </a:schemeClr>
                </a:solidFill>
              </a:defRPr>
            </a:lvl1pPr>
            <a:lvl5pPr marL="864000" indent="0">
              <a:buNone/>
              <a:defRPr/>
            </a:lvl5pPr>
          </a:lstStyle>
          <a:p>
            <a:pPr lvl="0"/>
            <a:r>
              <a:rPr lang="en-GB" sz="1000" dirty="0"/>
              <a:t>Note: </a:t>
            </a:r>
            <a:endParaRPr lang="en-GB" dirty="0"/>
          </a:p>
        </p:txBody>
      </p:sp>
    </p:spTree>
    <p:extLst>
      <p:ext uri="{BB962C8B-B14F-4D97-AF65-F5344CB8AC3E}">
        <p14:creationId xmlns:p14="http://schemas.microsoft.com/office/powerpoint/2010/main" val="1043993044"/>
      </p:ext>
    </p:extLst>
  </p:cSld>
  <p:clrMapOvr>
    <a:masterClrMapping/>
  </p:clrMapOvr>
  <p:extLst>
    <p:ext uri="{DCECCB84-F9BA-43D5-87BE-67443E8EF086}">
      <p15:sldGuideLst xmlns:p15="http://schemas.microsoft.com/office/powerpoint/2012/main">
        <p15:guide id="2" pos="438" userDrawn="1">
          <p15:clr>
            <a:srgbClr val="FBAE40"/>
          </p15:clr>
        </p15:guide>
        <p15:guide id="3" pos="7242"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End Slide ACER Vacancie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CEC7484-A3E3-C74A-BC15-3E18069ACD90}"/>
              </a:ext>
            </a:extLst>
          </p:cNvPr>
          <p:cNvSpPr/>
          <p:nvPr/>
        </p:nvSpPr>
        <p:spPr>
          <a:xfrm>
            <a:off x="-9524" y="0"/>
            <a:ext cx="12201524" cy="5362575"/>
          </a:xfrm>
          <a:prstGeom prst="rect">
            <a:avLst/>
          </a:prstGeom>
          <a:solidFill>
            <a:srgbClr val="3678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dirty="0">
              <a:latin typeface="Arial" panose="020B0604020202020204" pitchFamily="34" charset="0"/>
              <a:cs typeface="Arial" panose="020B0604020202020204" pitchFamily="34" charset="0"/>
            </a:endParaRPr>
          </a:p>
        </p:txBody>
      </p:sp>
      <p:pic>
        <p:nvPicPr>
          <p:cNvPr id="23" name="Picture 22" descr="A bright light in the dark&#10;&#10;Description automatically generated">
            <a:extLst>
              <a:ext uri="{FF2B5EF4-FFF2-40B4-BE49-F238E27FC236}">
                <a16:creationId xmlns:a16="http://schemas.microsoft.com/office/drawing/2014/main" id="{69271CE8-BA44-0305-7390-F6BFE747AE8E}"/>
              </a:ext>
            </a:extLst>
          </p:cNvPr>
          <p:cNvPicPr>
            <a:picLocks noChangeAspect="1"/>
          </p:cNvPicPr>
          <p:nvPr userDrawn="1"/>
        </p:nvPicPr>
        <p:blipFill rotWithShape="1">
          <a:blip r:embed="rId2"/>
          <a:srcRect r="34106" b="19048"/>
          <a:stretch/>
        </p:blipFill>
        <p:spPr>
          <a:xfrm>
            <a:off x="6358727" y="118270"/>
            <a:ext cx="5833270" cy="4580729"/>
          </a:xfrm>
          <a:prstGeom prst="rect">
            <a:avLst/>
          </a:prstGeom>
        </p:spPr>
      </p:pic>
      <p:sp>
        <p:nvSpPr>
          <p:cNvPr id="2" name="Title 1"/>
          <p:cNvSpPr>
            <a:spLocks noGrp="1"/>
          </p:cNvSpPr>
          <p:nvPr>
            <p:ph type="title" hasCustomPrompt="1"/>
          </p:nvPr>
        </p:nvSpPr>
        <p:spPr>
          <a:xfrm>
            <a:off x="696000" y="1057274"/>
            <a:ext cx="10800000" cy="3094314"/>
          </a:xfrm>
        </p:spPr>
        <p:txBody>
          <a:bodyPr anchor="ctr">
            <a:normAutofit/>
          </a:bodyPr>
          <a:lstStyle>
            <a:lvl1pPr algn="l">
              <a:defRPr sz="6000">
                <a:solidFill>
                  <a:schemeClr val="bg1"/>
                </a:solidFill>
              </a:defRPr>
            </a:lvl1pPr>
          </a:lstStyle>
          <a:p>
            <a:r>
              <a:rPr lang="en-GB" dirty="0"/>
              <a:t>Thank you.</a:t>
            </a:r>
            <a:br>
              <a:rPr lang="en-GB" dirty="0"/>
            </a:br>
            <a:r>
              <a:rPr lang="en-GB" dirty="0"/>
              <a:t>Any questions?</a:t>
            </a:r>
            <a:endParaRPr lang="en-US" dirty="0"/>
          </a:p>
        </p:txBody>
      </p:sp>
      <p:sp>
        <p:nvSpPr>
          <p:cNvPr id="9" name="Rectangle 8">
            <a:extLst>
              <a:ext uri="{FF2B5EF4-FFF2-40B4-BE49-F238E27FC236}">
                <a16:creationId xmlns:a16="http://schemas.microsoft.com/office/drawing/2014/main" id="{48F1D9E9-0C93-624B-9861-30471BCD6B8F}"/>
              </a:ext>
            </a:extLst>
          </p:cNvPr>
          <p:cNvSpPr/>
          <p:nvPr userDrawn="1"/>
        </p:nvSpPr>
        <p:spPr>
          <a:xfrm>
            <a:off x="-9524" y="4698000"/>
            <a:ext cx="12200400" cy="216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dirty="0">
              <a:latin typeface="Arial" panose="020B0604020202020204" pitchFamily="34" charset="0"/>
              <a:cs typeface="Arial" panose="020B0604020202020204" pitchFamily="34" charset="0"/>
            </a:endParaRPr>
          </a:p>
        </p:txBody>
      </p:sp>
      <p:pic>
        <p:nvPicPr>
          <p:cNvPr id="10" name="Picture 9" descr="A picture containing graphical user interface&#10;&#10;Description automatically generated">
            <a:extLst>
              <a:ext uri="{FF2B5EF4-FFF2-40B4-BE49-F238E27FC236}">
                <a16:creationId xmlns:a16="http://schemas.microsoft.com/office/drawing/2014/main" id="{EA9C4BA8-0AF4-D648-AE98-33A2D2A473CF}"/>
              </a:ext>
            </a:extLst>
          </p:cNvPr>
          <p:cNvPicPr>
            <a:picLocks noChangeAspect="1"/>
          </p:cNvPicPr>
          <p:nvPr/>
        </p:nvPicPr>
        <p:blipFill>
          <a:blip r:embed="rId3"/>
          <a:stretch>
            <a:fillRect/>
          </a:stretch>
        </p:blipFill>
        <p:spPr>
          <a:xfrm>
            <a:off x="0" y="4698000"/>
            <a:ext cx="4411916" cy="2160000"/>
          </a:xfrm>
          <a:prstGeom prst="rect">
            <a:avLst/>
          </a:prstGeom>
        </p:spPr>
      </p:pic>
      <p:cxnSp>
        <p:nvCxnSpPr>
          <p:cNvPr id="5" name="Straight Connector 4">
            <a:extLst>
              <a:ext uri="{FF2B5EF4-FFF2-40B4-BE49-F238E27FC236}">
                <a16:creationId xmlns:a16="http://schemas.microsoft.com/office/drawing/2014/main" id="{7B12CBEB-0DAC-8F4B-9A0A-2BFD123ED617}"/>
              </a:ext>
            </a:extLst>
          </p:cNvPr>
          <p:cNvCxnSpPr/>
          <p:nvPr/>
        </p:nvCxnSpPr>
        <p:spPr>
          <a:xfrm>
            <a:off x="4411916" y="5219700"/>
            <a:ext cx="0" cy="110308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itle 1">
            <a:extLst>
              <a:ext uri="{FF2B5EF4-FFF2-40B4-BE49-F238E27FC236}">
                <a16:creationId xmlns:a16="http://schemas.microsoft.com/office/drawing/2014/main" id="{EC4F1F8D-6A04-F7BD-FB1E-02CD5F52A6E0}"/>
              </a:ext>
            </a:extLst>
          </p:cNvPr>
          <p:cNvSpPr txBox="1">
            <a:spLocks/>
          </p:cNvSpPr>
          <p:nvPr userDrawn="1"/>
        </p:nvSpPr>
        <p:spPr>
          <a:xfrm>
            <a:off x="9019848" y="5800726"/>
            <a:ext cx="2747156" cy="522056"/>
          </a:xfrm>
          <a:prstGeom prst="rect">
            <a:avLst/>
          </a:prstGeom>
        </p:spPr>
        <p:txBody>
          <a:bodyPr vert="horz" lIns="0" tIns="0" rIns="0" bIns="0" rtlCol="0" anchor="b">
            <a:normAutofit/>
          </a:bodyPr>
          <a:lstStyle>
            <a:lvl1pPr algn="l" defTabSz="914400" rtl="0" eaLnBrk="1" latinLnBrk="0" hangingPunct="1">
              <a:lnSpc>
                <a:spcPct val="90000"/>
              </a:lnSpc>
              <a:spcBef>
                <a:spcPct val="0"/>
              </a:spcBef>
              <a:buNone/>
              <a:defRPr sz="4500" b="0" i="0" kern="1200" spc="-150">
                <a:solidFill>
                  <a:schemeClr val="tx1"/>
                </a:solidFill>
                <a:latin typeface="Inter" panose="020B0502030000000004" pitchFamily="34" charset="0"/>
                <a:ea typeface="Inter" panose="020B0502030000000004" pitchFamily="34" charset="0"/>
                <a:cs typeface="Inter" panose="020B0502030000000004" pitchFamily="34" charset="0"/>
              </a:defRPr>
            </a:lvl1pPr>
          </a:lstStyle>
          <a:p>
            <a:pPr>
              <a:lnSpc>
                <a:spcPts val="1800"/>
              </a:lnSpc>
            </a:pPr>
            <a:r>
              <a:rPr lang="en-GB" sz="1300" spc="0" dirty="0">
                <a:latin typeface="Arial" panose="020B0604020202020204" pitchFamily="34" charset="0"/>
                <a:ea typeface="Inter" panose="020B0502030000000004" pitchFamily="34" charset="0"/>
                <a:cs typeface="Arial" panose="020B0604020202020204" pitchFamily="34" charset="0"/>
              </a:rPr>
              <a:t>@eu-acer.bsky.social‬</a:t>
            </a:r>
          </a:p>
          <a:p>
            <a:pPr>
              <a:lnSpc>
                <a:spcPts val="1800"/>
              </a:lnSpc>
            </a:pPr>
            <a:r>
              <a:rPr lang="en-GB" sz="1300" spc="0" dirty="0">
                <a:latin typeface="Arial" panose="020B0604020202020204" pitchFamily="34" charset="0"/>
                <a:ea typeface="Inter" panose="020B0502030000000004" pitchFamily="34" charset="0"/>
                <a:cs typeface="Arial" panose="020B0604020202020204" pitchFamily="34" charset="0"/>
              </a:rPr>
              <a:t>linkedin.com/company/</a:t>
            </a:r>
            <a:r>
              <a:rPr lang="sl-SI" sz="1300" spc="0" dirty="0">
                <a:latin typeface="Arial" panose="020B0604020202020204" pitchFamily="34" charset="0"/>
                <a:ea typeface="Inter" panose="020B0502030000000004" pitchFamily="34" charset="0"/>
                <a:cs typeface="Arial" panose="020B0604020202020204" pitchFamily="34" charset="0"/>
              </a:rPr>
              <a:t>eu</a:t>
            </a:r>
            <a:r>
              <a:rPr lang="en-GB" sz="1300" spc="0" dirty="0">
                <a:latin typeface="Arial" panose="020B0604020202020204" pitchFamily="34" charset="0"/>
                <a:ea typeface="Inter" panose="020B0502030000000004" pitchFamily="34" charset="0"/>
                <a:cs typeface="Arial" panose="020B0604020202020204" pitchFamily="34" charset="0"/>
              </a:rPr>
              <a:t>-</a:t>
            </a:r>
            <a:r>
              <a:rPr lang="sl-SI" sz="1300" spc="0" dirty="0">
                <a:latin typeface="Arial" panose="020B0604020202020204" pitchFamily="34" charset="0"/>
                <a:ea typeface="Inter" panose="020B0502030000000004" pitchFamily="34" charset="0"/>
                <a:cs typeface="Arial" panose="020B0604020202020204" pitchFamily="34" charset="0"/>
              </a:rPr>
              <a:t>acer</a:t>
            </a:r>
            <a:endParaRPr lang="en-GB" sz="1300" spc="0" dirty="0">
              <a:latin typeface="Arial" panose="020B0604020202020204" pitchFamily="34" charset="0"/>
              <a:ea typeface="Inter" panose="020B0502030000000004" pitchFamily="34" charset="0"/>
              <a:cs typeface="Arial" panose="020B0604020202020204" pitchFamily="34" charset="0"/>
            </a:endParaRPr>
          </a:p>
        </p:txBody>
      </p:sp>
      <p:grpSp>
        <p:nvGrpSpPr>
          <p:cNvPr id="7" name="Group 6">
            <a:extLst>
              <a:ext uri="{FF2B5EF4-FFF2-40B4-BE49-F238E27FC236}">
                <a16:creationId xmlns:a16="http://schemas.microsoft.com/office/drawing/2014/main" id="{3B1C5CD0-60DE-4903-A668-5BDD545C7A18}"/>
              </a:ext>
            </a:extLst>
          </p:cNvPr>
          <p:cNvGrpSpPr/>
          <p:nvPr userDrawn="1"/>
        </p:nvGrpSpPr>
        <p:grpSpPr>
          <a:xfrm>
            <a:off x="5993437" y="5800726"/>
            <a:ext cx="2563387" cy="529025"/>
            <a:chOff x="6806479" y="5800726"/>
            <a:chExt cx="2563387" cy="529025"/>
          </a:xfrm>
        </p:grpSpPr>
        <p:sp>
          <p:nvSpPr>
            <p:cNvPr id="11" name="Title 1">
              <a:extLst>
                <a:ext uri="{FF2B5EF4-FFF2-40B4-BE49-F238E27FC236}">
                  <a16:creationId xmlns:a16="http://schemas.microsoft.com/office/drawing/2014/main" id="{AB1F54ED-67EF-C16A-BE17-DB8FC07C4E5B}"/>
                </a:ext>
              </a:extLst>
            </p:cNvPr>
            <p:cNvSpPr txBox="1">
              <a:spLocks/>
            </p:cNvSpPr>
            <p:nvPr userDrawn="1"/>
          </p:nvSpPr>
          <p:spPr>
            <a:xfrm>
              <a:off x="7062279" y="5800726"/>
              <a:ext cx="2307587" cy="522056"/>
            </a:xfrm>
            <a:prstGeom prst="rect">
              <a:avLst/>
            </a:prstGeom>
          </p:spPr>
          <p:txBody>
            <a:bodyPr vert="horz" lIns="0" tIns="0" rIns="0" bIns="0" rtlCol="0" anchor="b">
              <a:normAutofit/>
            </a:bodyPr>
            <a:lstStyle>
              <a:lvl1pPr algn="l" defTabSz="914400" rtl="0" eaLnBrk="1" latinLnBrk="0" hangingPunct="1">
                <a:lnSpc>
                  <a:spcPct val="90000"/>
                </a:lnSpc>
                <a:spcBef>
                  <a:spcPct val="0"/>
                </a:spcBef>
                <a:buNone/>
                <a:defRPr sz="4500" b="0" i="0" kern="1200" spc="-150">
                  <a:solidFill>
                    <a:schemeClr val="tx1"/>
                  </a:solidFill>
                  <a:latin typeface="Inter" panose="020B0502030000000004" pitchFamily="34" charset="0"/>
                  <a:ea typeface="Inter" panose="020B0502030000000004" pitchFamily="34" charset="0"/>
                  <a:cs typeface="Inter" panose="020B0502030000000004" pitchFamily="34" charset="0"/>
                </a:defRPr>
              </a:lvl1pPr>
            </a:lstStyle>
            <a:p>
              <a:pPr>
                <a:lnSpc>
                  <a:spcPts val="1800"/>
                </a:lnSpc>
              </a:pPr>
              <a:r>
                <a:rPr lang="en-GB" sz="1300" u="none" spc="0" dirty="0" err="1">
                  <a:latin typeface="Arial" panose="020B0604020202020204" pitchFamily="34" charset="0"/>
                  <a:ea typeface="Inter" panose="020B0502030000000004" pitchFamily="34" charset="0"/>
                  <a:cs typeface="Arial" panose="020B0604020202020204" pitchFamily="34" charset="0"/>
                </a:rPr>
                <a:t>info@acer.europa.eu</a:t>
              </a:r>
              <a:endParaRPr lang="en-GB" sz="1300" u="none" spc="0" dirty="0">
                <a:latin typeface="Arial" panose="020B0604020202020204" pitchFamily="34" charset="0"/>
                <a:ea typeface="Inter" panose="020B0502030000000004" pitchFamily="34" charset="0"/>
                <a:cs typeface="Arial" panose="020B0604020202020204" pitchFamily="34" charset="0"/>
              </a:endParaRPr>
            </a:p>
            <a:p>
              <a:pPr>
                <a:lnSpc>
                  <a:spcPts val="1800"/>
                </a:lnSpc>
              </a:pPr>
              <a:r>
                <a:rPr lang="en-GB" sz="1300" spc="0" dirty="0">
                  <a:latin typeface="Arial" panose="020B0604020202020204" pitchFamily="34" charset="0"/>
                  <a:ea typeface="Inter" panose="020B0502030000000004" pitchFamily="34" charset="0"/>
                  <a:cs typeface="Arial" panose="020B0604020202020204" pitchFamily="34" charset="0"/>
                </a:rPr>
                <a:t>acer.europa.eu</a:t>
              </a:r>
              <a:endParaRPr lang="en-SI" sz="1300" spc="0" dirty="0">
                <a:latin typeface="Arial" panose="020B0604020202020204" pitchFamily="34" charset="0"/>
                <a:ea typeface="Inter" panose="020B05020300000000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A8816656-D67F-45E6-4ED8-BB5CA6701B34}"/>
                </a:ext>
              </a:extLst>
            </p:cNvPr>
            <p:cNvPicPr>
              <a:picLocks noChangeAspect="1"/>
            </p:cNvPicPr>
            <p:nvPr userDrawn="1"/>
          </p:nvPicPr>
          <p:blipFill>
            <a:blip r:embed="rId4"/>
            <a:stretch>
              <a:fillRect/>
            </a:stretch>
          </p:blipFill>
          <p:spPr>
            <a:xfrm>
              <a:off x="6808398" y="5925525"/>
              <a:ext cx="180000" cy="180000"/>
            </a:xfrm>
            <a:prstGeom prst="rect">
              <a:avLst/>
            </a:prstGeom>
          </p:spPr>
        </p:pic>
        <p:pic>
          <p:nvPicPr>
            <p:cNvPr id="13" name="Picture 12">
              <a:extLst>
                <a:ext uri="{FF2B5EF4-FFF2-40B4-BE49-F238E27FC236}">
                  <a16:creationId xmlns:a16="http://schemas.microsoft.com/office/drawing/2014/main" id="{BD1B88CA-E5E0-282A-8F07-9F75DEAC527D}"/>
                </a:ext>
              </a:extLst>
            </p:cNvPr>
            <p:cNvPicPr>
              <a:picLocks noChangeAspect="1"/>
            </p:cNvPicPr>
            <p:nvPr userDrawn="1"/>
          </p:nvPicPr>
          <p:blipFill>
            <a:blip r:embed="rId5"/>
            <a:stretch>
              <a:fillRect/>
            </a:stretch>
          </p:blipFill>
          <p:spPr>
            <a:xfrm>
              <a:off x="6806479" y="6149751"/>
              <a:ext cx="180000" cy="180000"/>
            </a:xfrm>
            <a:prstGeom prst="rect">
              <a:avLst/>
            </a:prstGeom>
          </p:spPr>
        </p:pic>
      </p:grpSp>
      <p:sp>
        <p:nvSpPr>
          <p:cNvPr id="18" name="Rectangle 17">
            <a:hlinkClick r:id="rId6"/>
            <a:extLst>
              <a:ext uri="{FF2B5EF4-FFF2-40B4-BE49-F238E27FC236}">
                <a16:creationId xmlns:a16="http://schemas.microsoft.com/office/drawing/2014/main" id="{828AE29B-B177-153A-29B9-33BF40CB0789}"/>
              </a:ext>
            </a:extLst>
          </p:cNvPr>
          <p:cNvSpPr/>
          <p:nvPr userDrawn="1"/>
        </p:nvSpPr>
        <p:spPr>
          <a:xfrm>
            <a:off x="5959475" y="5925525"/>
            <a:ext cx="1892299" cy="16567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Rectangle 18">
            <a:hlinkClick r:id="rId7"/>
            <a:extLst>
              <a:ext uri="{FF2B5EF4-FFF2-40B4-BE49-F238E27FC236}">
                <a16:creationId xmlns:a16="http://schemas.microsoft.com/office/drawing/2014/main" id="{19F1626E-8FCA-4B04-ABBA-5FFDEF995347}"/>
              </a:ext>
            </a:extLst>
          </p:cNvPr>
          <p:cNvSpPr/>
          <p:nvPr userDrawn="1"/>
        </p:nvSpPr>
        <p:spPr>
          <a:xfrm>
            <a:off x="5998440" y="6157110"/>
            <a:ext cx="1383436" cy="16567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descr="Icon&#10;&#10;Description automatically generated">
            <a:extLst>
              <a:ext uri="{FF2B5EF4-FFF2-40B4-BE49-F238E27FC236}">
                <a16:creationId xmlns:a16="http://schemas.microsoft.com/office/drawing/2014/main" id="{0F80A4FF-6690-55FF-FD64-A1AA0FF817AC}"/>
              </a:ext>
            </a:extLst>
          </p:cNvPr>
          <p:cNvPicPr>
            <a:picLocks noChangeAspect="1"/>
          </p:cNvPicPr>
          <p:nvPr userDrawn="1"/>
        </p:nvPicPr>
        <p:blipFill rotWithShape="1">
          <a:blip r:embed="rId8"/>
          <a:srcRect r="12743"/>
          <a:stretch/>
        </p:blipFill>
        <p:spPr>
          <a:xfrm>
            <a:off x="8781798" y="6144981"/>
            <a:ext cx="181555" cy="175836"/>
          </a:xfrm>
          <a:prstGeom prst="rect">
            <a:avLst/>
          </a:prstGeom>
        </p:spPr>
      </p:pic>
      <p:pic>
        <p:nvPicPr>
          <p:cNvPr id="27" name="Picture 26" descr="A blue butterfly on a black background&#10;&#10;AI-generated content may be incorrect.">
            <a:extLst>
              <a:ext uri="{FF2B5EF4-FFF2-40B4-BE49-F238E27FC236}">
                <a16:creationId xmlns:a16="http://schemas.microsoft.com/office/drawing/2014/main" id="{A5B5C33B-67F2-70B9-9D7D-A1E84BF037B1}"/>
              </a:ext>
            </a:extLst>
          </p:cNvPr>
          <p:cNvPicPr>
            <a:picLocks noChangeAspect="1"/>
          </p:cNvPicPr>
          <p:nvPr userDrawn="1"/>
        </p:nvPicPr>
        <p:blipFill>
          <a:blip r:embed="rId9"/>
          <a:srcRect l="16150" t="16771" r="15125" b="16972"/>
          <a:stretch>
            <a:fillRect/>
          </a:stretch>
        </p:blipFill>
        <p:spPr>
          <a:xfrm>
            <a:off x="8764587" y="5901044"/>
            <a:ext cx="211137" cy="203554"/>
          </a:xfrm>
          <a:prstGeom prst="rect">
            <a:avLst/>
          </a:prstGeom>
        </p:spPr>
      </p:pic>
      <p:grpSp>
        <p:nvGrpSpPr>
          <p:cNvPr id="3" name="Group 2">
            <a:extLst>
              <a:ext uri="{FF2B5EF4-FFF2-40B4-BE49-F238E27FC236}">
                <a16:creationId xmlns:a16="http://schemas.microsoft.com/office/drawing/2014/main" id="{F80A14BB-2679-F3DD-A36D-44B2E0CB7742}"/>
              </a:ext>
            </a:extLst>
          </p:cNvPr>
          <p:cNvGrpSpPr/>
          <p:nvPr userDrawn="1"/>
        </p:nvGrpSpPr>
        <p:grpSpPr>
          <a:xfrm>
            <a:off x="7965692" y="0"/>
            <a:ext cx="4048125" cy="4129420"/>
            <a:chOff x="7699684" y="-5809"/>
            <a:chExt cx="4048125" cy="4129420"/>
          </a:xfrm>
        </p:grpSpPr>
        <p:grpSp>
          <p:nvGrpSpPr>
            <p:cNvPr id="6" name="Group 5">
              <a:extLst>
                <a:ext uri="{FF2B5EF4-FFF2-40B4-BE49-F238E27FC236}">
                  <a16:creationId xmlns:a16="http://schemas.microsoft.com/office/drawing/2014/main" id="{3A281CAB-D855-05CB-DA50-AD6F60511629}"/>
                </a:ext>
              </a:extLst>
            </p:cNvPr>
            <p:cNvGrpSpPr/>
            <p:nvPr/>
          </p:nvGrpSpPr>
          <p:grpSpPr>
            <a:xfrm>
              <a:off x="8897510" y="0"/>
              <a:ext cx="1887489" cy="3652156"/>
              <a:chOff x="8897510" y="0"/>
              <a:chExt cx="1887489" cy="3652156"/>
            </a:xfrm>
          </p:grpSpPr>
          <p:cxnSp>
            <p:nvCxnSpPr>
              <p:cNvPr id="15" name="Straight Connector 14">
                <a:extLst>
                  <a:ext uri="{FF2B5EF4-FFF2-40B4-BE49-F238E27FC236}">
                    <a16:creationId xmlns:a16="http://schemas.microsoft.com/office/drawing/2014/main" id="{789FA348-F868-163C-0A2E-5EF7BB226904}"/>
                  </a:ext>
                </a:extLst>
              </p:cNvPr>
              <p:cNvCxnSpPr>
                <a:cxnSpLocks/>
              </p:cNvCxnSpPr>
              <p:nvPr/>
            </p:nvCxnSpPr>
            <p:spPr>
              <a:xfrm>
                <a:off x="9828167" y="0"/>
                <a:ext cx="0" cy="2070100"/>
              </a:xfrm>
              <a:prstGeom prst="line">
                <a:avLst/>
              </a:prstGeom>
              <a:ln w="38100">
                <a:solidFill>
                  <a:srgbClr val="969998"/>
                </a:solidFill>
              </a:ln>
            </p:spPr>
            <p:style>
              <a:lnRef idx="1">
                <a:schemeClr val="accent1"/>
              </a:lnRef>
              <a:fillRef idx="0">
                <a:schemeClr val="accent1"/>
              </a:fillRef>
              <a:effectRef idx="0">
                <a:schemeClr val="accent1"/>
              </a:effectRef>
              <a:fontRef idx="minor">
                <a:schemeClr val="tx1"/>
              </a:fontRef>
            </p:style>
          </p:cxnSp>
          <p:pic>
            <p:nvPicPr>
              <p:cNvPr id="17" name="Picture 16" descr="A light bulb with a silver cap&#10;&#10;Description automatically generated">
                <a:extLst>
                  <a:ext uri="{FF2B5EF4-FFF2-40B4-BE49-F238E27FC236}">
                    <a16:creationId xmlns:a16="http://schemas.microsoft.com/office/drawing/2014/main" id="{45CCA183-CA4B-AD2F-140F-73E03B282905}"/>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8897510" y="1017478"/>
                <a:ext cx="1887489" cy="2634678"/>
              </a:xfrm>
              <a:prstGeom prst="rect">
                <a:avLst/>
              </a:prstGeom>
            </p:spPr>
          </p:pic>
          <p:sp>
            <p:nvSpPr>
              <p:cNvPr id="21" name="Rectangle 20">
                <a:extLst>
                  <a:ext uri="{FF2B5EF4-FFF2-40B4-BE49-F238E27FC236}">
                    <a16:creationId xmlns:a16="http://schemas.microsoft.com/office/drawing/2014/main" id="{C0E9D9E5-6F51-9DF3-9D04-215E3B55A4C9}"/>
                  </a:ext>
                </a:extLst>
              </p:cNvPr>
              <p:cNvSpPr/>
              <p:nvPr/>
            </p:nvSpPr>
            <p:spPr>
              <a:xfrm>
                <a:off x="9178096" y="2436336"/>
                <a:ext cx="1307265" cy="923330"/>
              </a:xfrm>
              <a:prstGeom prst="rect">
                <a:avLst/>
              </a:prstGeom>
            </p:spPr>
            <p:txBody>
              <a:bodyPr wrap="square">
                <a:spAutoFit/>
              </a:bodyPr>
              <a:lstStyle/>
              <a:p>
                <a:pPr algn="ctr"/>
                <a:r>
                  <a:rPr lang="sl-SI" sz="1200" b="1" dirty="0">
                    <a:solidFill>
                      <a:srgbClr val="3678BD"/>
                    </a:solidFill>
                  </a:rPr>
                  <a:t>ACER is hiring!</a:t>
                </a:r>
                <a:br>
                  <a:rPr lang="sl-SI" sz="1200" b="1" dirty="0">
                    <a:solidFill>
                      <a:srgbClr val="3678BD"/>
                    </a:solidFill>
                  </a:rPr>
                </a:br>
                <a:br>
                  <a:rPr lang="sl-SI" sz="500" b="1" dirty="0">
                    <a:solidFill>
                      <a:srgbClr val="3678BD"/>
                    </a:solidFill>
                  </a:rPr>
                </a:br>
                <a:r>
                  <a:rPr lang="sl-SI" sz="1200" b="1" dirty="0">
                    <a:solidFill>
                      <a:srgbClr val="3678BD"/>
                    </a:solidFill>
                  </a:rPr>
                  <a:t>Visit our</a:t>
                </a:r>
                <a:br>
                  <a:rPr lang="sl-SI" sz="1200" b="1" dirty="0">
                    <a:solidFill>
                      <a:srgbClr val="3678BD"/>
                    </a:solidFill>
                  </a:rPr>
                </a:br>
                <a:r>
                  <a:rPr lang="sl-SI" sz="1200" b="1" dirty="0">
                    <a:solidFill>
                      <a:srgbClr val="3678BD"/>
                    </a:solidFill>
                  </a:rPr>
                  <a:t>vacancies page.</a:t>
                </a:r>
                <a:endParaRPr lang="en-GB" sz="1200" b="1" dirty="0">
                  <a:solidFill>
                    <a:srgbClr val="3678BD"/>
                  </a:solidFill>
                </a:endParaRPr>
              </a:p>
            </p:txBody>
          </p:sp>
        </p:grpSp>
        <p:sp>
          <p:nvSpPr>
            <p:cNvPr id="14" name="Rectangle 13">
              <a:hlinkClick r:id="rId11"/>
              <a:extLst>
                <a:ext uri="{FF2B5EF4-FFF2-40B4-BE49-F238E27FC236}">
                  <a16:creationId xmlns:a16="http://schemas.microsoft.com/office/drawing/2014/main" id="{5A6A5C22-78B5-4619-73E4-C4E79512D34A}"/>
                </a:ext>
              </a:extLst>
            </p:cNvPr>
            <p:cNvSpPr/>
            <p:nvPr/>
          </p:nvSpPr>
          <p:spPr>
            <a:xfrm>
              <a:off x="7699684" y="-5809"/>
              <a:ext cx="4048125" cy="412942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noFill/>
              </a:endParaRPr>
            </a:p>
          </p:txBody>
        </p:sp>
      </p:grpSp>
      <p:sp>
        <p:nvSpPr>
          <p:cNvPr id="25" name="Rectangle 24">
            <a:hlinkClick r:id="rId11"/>
            <a:extLst>
              <a:ext uri="{FF2B5EF4-FFF2-40B4-BE49-F238E27FC236}">
                <a16:creationId xmlns:a16="http://schemas.microsoft.com/office/drawing/2014/main" id="{6EB01A4E-1E75-F066-F01C-3348107FABC3}"/>
              </a:ext>
            </a:extLst>
          </p:cNvPr>
          <p:cNvSpPr/>
          <p:nvPr userDrawn="1"/>
        </p:nvSpPr>
        <p:spPr>
          <a:xfrm>
            <a:off x="7957390" y="-1953"/>
            <a:ext cx="4216400" cy="470262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noFill/>
            </a:endParaRPr>
          </a:p>
        </p:txBody>
      </p:sp>
    </p:spTree>
    <p:extLst>
      <p:ext uri="{BB962C8B-B14F-4D97-AF65-F5344CB8AC3E}">
        <p14:creationId xmlns:p14="http://schemas.microsoft.com/office/powerpoint/2010/main" val="3884353039"/>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_End Slide ACER Vacancie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CEC7484-A3E3-C74A-BC15-3E18069ACD90}"/>
              </a:ext>
            </a:extLst>
          </p:cNvPr>
          <p:cNvSpPr/>
          <p:nvPr/>
        </p:nvSpPr>
        <p:spPr>
          <a:xfrm>
            <a:off x="-9524" y="0"/>
            <a:ext cx="12201524" cy="5362575"/>
          </a:xfrm>
          <a:prstGeom prst="rect">
            <a:avLst/>
          </a:prstGeom>
          <a:solidFill>
            <a:srgbClr val="3678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dirty="0">
              <a:latin typeface="Arial" panose="020B0604020202020204" pitchFamily="34" charset="0"/>
              <a:cs typeface="Arial" panose="020B0604020202020204" pitchFamily="34" charset="0"/>
            </a:endParaRPr>
          </a:p>
        </p:txBody>
      </p:sp>
      <p:sp>
        <p:nvSpPr>
          <p:cNvPr id="2" name="Title 1"/>
          <p:cNvSpPr>
            <a:spLocks noGrp="1"/>
          </p:cNvSpPr>
          <p:nvPr>
            <p:ph type="title" hasCustomPrompt="1"/>
          </p:nvPr>
        </p:nvSpPr>
        <p:spPr>
          <a:xfrm>
            <a:off x="696000" y="1057274"/>
            <a:ext cx="10800000" cy="3094314"/>
          </a:xfrm>
        </p:spPr>
        <p:txBody>
          <a:bodyPr anchor="ctr">
            <a:normAutofit/>
          </a:bodyPr>
          <a:lstStyle>
            <a:lvl1pPr algn="l">
              <a:defRPr sz="6000">
                <a:solidFill>
                  <a:schemeClr val="bg1"/>
                </a:solidFill>
              </a:defRPr>
            </a:lvl1pPr>
          </a:lstStyle>
          <a:p>
            <a:r>
              <a:rPr lang="en-GB" dirty="0"/>
              <a:t>Thank you.</a:t>
            </a:r>
            <a:br>
              <a:rPr lang="en-GB" dirty="0"/>
            </a:br>
            <a:r>
              <a:rPr lang="en-GB" dirty="0"/>
              <a:t>Any questions?</a:t>
            </a:r>
            <a:endParaRPr lang="en-US" dirty="0"/>
          </a:p>
        </p:txBody>
      </p:sp>
      <p:sp>
        <p:nvSpPr>
          <p:cNvPr id="9" name="Rectangle 8">
            <a:extLst>
              <a:ext uri="{FF2B5EF4-FFF2-40B4-BE49-F238E27FC236}">
                <a16:creationId xmlns:a16="http://schemas.microsoft.com/office/drawing/2014/main" id="{48F1D9E9-0C93-624B-9861-30471BCD6B8F}"/>
              </a:ext>
            </a:extLst>
          </p:cNvPr>
          <p:cNvSpPr/>
          <p:nvPr userDrawn="1"/>
        </p:nvSpPr>
        <p:spPr>
          <a:xfrm>
            <a:off x="-9524" y="4698000"/>
            <a:ext cx="12200400" cy="216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dirty="0">
              <a:latin typeface="Arial" panose="020B0604020202020204" pitchFamily="34" charset="0"/>
              <a:cs typeface="Arial" panose="020B0604020202020204" pitchFamily="34" charset="0"/>
            </a:endParaRPr>
          </a:p>
        </p:txBody>
      </p:sp>
      <p:pic>
        <p:nvPicPr>
          <p:cNvPr id="10" name="Picture 9" descr="A picture containing graphical user interface&#10;&#10;Description automatically generated">
            <a:extLst>
              <a:ext uri="{FF2B5EF4-FFF2-40B4-BE49-F238E27FC236}">
                <a16:creationId xmlns:a16="http://schemas.microsoft.com/office/drawing/2014/main" id="{EA9C4BA8-0AF4-D648-AE98-33A2D2A473CF}"/>
              </a:ext>
            </a:extLst>
          </p:cNvPr>
          <p:cNvPicPr>
            <a:picLocks noChangeAspect="1"/>
          </p:cNvPicPr>
          <p:nvPr/>
        </p:nvPicPr>
        <p:blipFill>
          <a:blip r:embed="rId2"/>
          <a:stretch>
            <a:fillRect/>
          </a:stretch>
        </p:blipFill>
        <p:spPr>
          <a:xfrm>
            <a:off x="0" y="4698000"/>
            <a:ext cx="4411916" cy="2160000"/>
          </a:xfrm>
          <a:prstGeom prst="rect">
            <a:avLst/>
          </a:prstGeom>
        </p:spPr>
      </p:pic>
      <p:cxnSp>
        <p:nvCxnSpPr>
          <p:cNvPr id="5" name="Straight Connector 4">
            <a:extLst>
              <a:ext uri="{FF2B5EF4-FFF2-40B4-BE49-F238E27FC236}">
                <a16:creationId xmlns:a16="http://schemas.microsoft.com/office/drawing/2014/main" id="{7B12CBEB-0DAC-8F4B-9A0A-2BFD123ED617}"/>
              </a:ext>
            </a:extLst>
          </p:cNvPr>
          <p:cNvCxnSpPr/>
          <p:nvPr/>
        </p:nvCxnSpPr>
        <p:spPr>
          <a:xfrm>
            <a:off x="4411916" y="5219700"/>
            <a:ext cx="0" cy="110308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itle 1">
            <a:extLst>
              <a:ext uri="{FF2B5EF4-FFF2-40B4-BE49-F238E27FC236}">
                <a16:creationId xmlns:a16="http://schemas.microsoft.com/office/drawing/2014/main" id="{EC4F1F8D-6A04-F7BD-FB1E-02CD5F52A6E0}"/>
              </a:ext>
            </a:extLst>
          </p:cNvPr>
          <p:cNvSpPr txBox="1">
            <a:spLocks/>
          </p:cNvSpPr>
          <p:nvPr userDrawn="1"/>
        </p:nvSpPr>
        <p:spPr>
          <a:xfrm>
            <a:off x="9019848" y="5800726"/>
            <a:ext cx="2747156" cy="522056"/>
          </a:xfrm>
          <a:prstGeom prst="rect">
            <a:avLst/>
          </a:prstGeom>
        </p:spPr>
        <p:txBody>
          <a:bodyPr vert="horz" lIns="0" tIns="0" rIns="0" bIns="0" rtlCol="0" anchor="b">
            <a:normAutofit/>
          </a:bodyPr>
          <a:lstStyle>
            <a:lvl1pPr algn="l" defTabSz="914400" rtl="0" eaLnBrk="1" latinLnBrk="0" hangingPunct="1">
              <a:lnSpc>
                <a:spcPct val="90000"/>
              </a:lnSpc>
              <a:spcBef>
                <a:spcPct val="0"/>
              </a:spcBef>
              <a:buNone/>
              <a:defRPr sz="4500" b="0" i="0" kern="1200" spc="-150">
                <a:solidFill>
                  <a:schemeClr val="tx1"/>
                </a:solidFill>
                <a:latin typeface="Inter" panose="020B0502030000000004" pitchFamily="34" charset="0"/>
                <a:ea typeface="Inter" panose="020B0502030000000004" pitchFamily="34" charset="0"/>
                <a:cs typeface="Inter" panose="020B0502030000000004" pitchFamily="34" charset="0"/>
              </a:defRPr>
            </a:lvl1pPr>
          </a:lstStyle>
          <a:p>
            <a:pPr>
              <a:lnSpc>
                <a:spcPts val="1800"/>
              </a:lnSpc>
            </a:pPr>
            <a:r>
              <a:rPr lang="en-GB" sz="1300" spc="0" dirty="0">
                <a:latin typeface="Arial" panose="020B0604020202020204" pitchFamily="34" charset="0"/>
                <a:ea typeface="Inter" panose="020B0502030000000004" pitchFamily="34" charset="0"/>
                <a:cs typeface="Arial" panose="020B0604020202020204" pitchFamily="34" charset="0"/>
              </a:rPr>
              <a:t>@eu-acer.bsky.social‬</a:t>
            </a:r>
          </a:p>
          <a:p>
            <a:pPr>
              <a:lnSpc>
                <a:spcPts val="1800"/>
              </a:lnSpc>
            </a:pPr>
            <a:r>
              <a:rPr lang="en-GB" sz="1300" spc="0" dirty="0">
                <a:latin typeface="Arial" panose="020B0604020202020204" pitchFamily="34" charset="0"/>
                <a:ea typeface="Inter" panose="020B0502030000000004" pitchFamily="34" charset="0"/>
                <a:cs typeface="Arial" panose="020B0604020202020204" pitchFamily="34" charset="0"/>
              </a:rPr>
              <a:t>linkedin.com/company/</a:t>
            </a:r>
            <a:r>
              <a:rPr lang="sl-SI" sz="1300" spc="0" dirty="0">
                <a:latin typeface="Arial" panose="020B0604020202020204" pitchFamily="34" charset="0"/>
                <a:ea typeface="Inter" panose="020B0502030000000004" pitchFamily="34" charset="0"/>
                <a:cs typeface="Arial" panose="020B0604020202020204" pitchFamily="34" charset="0"/>
              </a:rPr>
              <a:t>eu</a:t>
            </a:r>
            <a:r>
              <a:rPr lang="en-GB" sz="1300" spc="0" dirty="0">
                <a:latin typeface="Arial" panose="020B0604020202020204" pitchFamily="34" charset="0"/>
                <a:ea typeface="Inter" panose="020B0502030000000004" pitchFamily="34" charset="0"/>
                <a:cs typeface="Arial" panose="020B0604020202020204" pitchFamily="34" charset="0"/>
              </a:rPr>
              <a:t>-</a:t>
            </a:r>
            <a:r>
              <a:rPr lang="sl-SI" sz="1300" spc="0" dirty="0">
                <a:latin typeface="Arial" panose="020B0604020202020204" pitchFamily="34" charset="0"/>
                <a:ea typeface="Inter" panose="020B0502030000000004" pitchFamily="34" charset="0"/>
                <a:cs typeface="Arial" panose="020B0604020202020204" pitchFamily="34" charset="0"/>
              </a:rPr>
              <a:t>acer</a:t>
            </a:r>
            <a:endParaRPr lang="en-GB" sz="1300" spc="0" dirty="0">
              <a:latin typeface="Arial" panose="020B0604020202020204" pitchFamily="34" charset="0"/>
              <a:ea typeface="Inter" panose="020B0502030000000004" pitchFamily="34" charset="0"/>
              <a:cs typeface="Arial" panose="020B0604020202020204" pitchFamily="34" charset="0"/>
            </a:endParaRPr>
          </a:p>
        </p:txBody>
      </p:sp>
      <p:grpSp>
        <p:nvGrpSpPr>
          <p:cNvPr id="7" name="Group 6">
            <a:extLst>
              <a:ext uri="{FF2B5EF4-FFF2-40B4-BE49-F238E27FC236}">
                <a16:creationId xmlns:a16="http://schemas.microsoft.com/office/drawing/2014/main" id="{3B1C5CD0-60DE-4903-A668-5BDD545C7A18}"/>
              </a:ext>
            </a:extLst>
          </p:cNvPr>
          <p:cNvGrpSpPr/>
          <p:nvPr userDrawn="1"/>
        </p:nvGrpSpPr>
        <p:grpSpPr>
          <a:xfrm>
            <a:off x="5993437" y="5800726"/>
            <a:ext cx="2563387" cy="529025"/>
            <a:chOff x="6806479" y="5800726"/>
            <a:chExt cx="2563387" cy="529025"/>
          </a:xfrm>
        </p:grpSpPr>
        <p:sp>
          <p:nvSpPr>
            <p:cNvPr id="11" name="Title 1">
              <a:extLst>
                <a:ext uri="{FF2B5EF4-FFF2-40B4-BE49-F238E27FC236}">
                  <a16:creationId xmlns:a16="http://schemas.microsoft.com/office/drawing/2014/main" id="{AB1F54ED-67EF-C16A-BE17-DB8FC07C4E5B}"/>
                </a:ext>
              </a:extLst>
            </p:cNvPr>
            <p:cNvSpPr txBox="1">
              <a:spLocks/>
            </p:cNvSpPr>
            <p:nvPr userDrawn="1"/>
          </p:nvSpPr>
          <p:spPr>
            <a:xfrm>
              <a:off x="7062279" y="5800726"/>
              <a:ext cx="2307587" cy="522056"/>
            </a:xfrm>
            <a:prstGeom prst="rect">
              <a:avLst/>
            </a:prstGeom>
          </p:spPr>
          <p:txBody>
            <a:bodyPr vert="horz" lIns="0" tIns="0" rIns="0" bIns="0" rtlCol="0" anchor="b">
              <a:normAutofit/>
            </a:bodyPr>
            <a:lstStyle>
              <a:lvl1pPr algn="l" defTabSz="914400" rtl="0" eaLnBrk="1" latinLnBrk="0" hangingPunct="1">
                <a:lnSpc>
                  <a:spcPct val="90000"/>
                </a:lnSpc>
                <a:spcBef>
                  <a:spcPct val="0"/>
                </a:spcBef>
                <a:buNone/>
                <a:defRPr sz="4500" b="0" i="0" kern="1200" spc="-150">
                  <a:solidFill>
                    <a:schemeClr val="tx1"/>
                  </a:solidFill>
                  <a:latin typeface="Inter" panose="020B0502030000000004" pitchFamily="34" charset="0"/>
                  <a:ea typeface="Inter" panose="020B0502030000000004" pitchFamily="34" charset="0"/>
                  <a:cs typeface="Inter" panose="020B0502030000000004" pitchFamily="34" charset="0"/>
                </a:defRPr>
              </a:lvl1pPr>
            </a:lstStyle>
            <a:p>
              <a:pPr>
                <a:lnSpc>
                  <a:spcPts val="1800"/>
                </a:lnSpc>
              </a:pPr>
              <a:r>
                <a:rPr lang="en-GB" sz="1300" u="none" spc="0" dirty="0" err="1">
                  <a:latin typeface="Arial" panose="020B0604020202020204" pitchFamily="34" charset="0"/>
                  <a:ea typeface="Inter" panose="020B0502030000000004" pitchFamily="34" charset="0"/>
                  <a:cs typeface="Arial" panose="020B0604020202020204" pitchFamily="34" charset="0"/>
                </a:rPr>
                <a:t>info@acer.europa.eu</a:t>
              </a:r>
              <a:endParaRPr lang="en-GB" sz="1300" u="none" spc="0" dirty="0">
                <a:latin typeface="Arial" panose="020B0604020202020204" pitchFamily="34" charset="0"/>
                <a:ea typeface="Inter" panose="020B0502030000000004" pitchFamily="34" charset="0"/>
                <a:cs typeface="Arial" panose="020B0604020202020204" pitchFamily="34" charset="0"/>
              </a:endParaRPr>
            </a:p>
            <a:p>
              <a:pPr>
                <a:lnSpc>
                  <a:spcPts val="1800"/>
                </a:lnSpc>
              </a:pPr>
              <a:r>
                <a:rPr lang="en-GB" sz="1300" spc="0" dirty="0">
                  <a:latin typeface="Arial" panose="020B0604020202020204" pitchFamily="34" charset="0"/>
                  <a:ea typeface="Inter" panose="020B0502030000000004" pitchFamily="34" charset="0"/>
                  <a:cs typeface="Arial" panose="020B0604020202020204" pitchFamily="34" charset="0"/>
                </a:rPr>
                <a:t>acer.europa.eu</a:t>
              </a:r>
              <a:endParaRPr lang="en-SI" sz="1300" spc="0" dirty="0">
                <a:latin typeface="Arial" panose="020B0604020202020204" pitchFamily="34" charset="0"/>
                <a:ea typeface="Inter" panose="020B05020300000000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A8816656-D67F-45E6-4ED8-BB5CA6701B34}"/>
                </a:ext>
              </a:extLst>
            </p:cNvPr>
            <p:cNvPicPr>
              <a:picLocks noChangeAspect="1"/>
            </p:cNvPicPr>
            <p:nvPr userDrawn="1"/>
          </p:nvPicPr>
          <p:blipFill>
            <a:blip r:embed="rId3"/>
            <a:stretch>
              <a:fillRect/>
            </a:stretch>
          </p:blipFill>
          <p:spPr>
            <a:xfrm>
              <a:off x="6808398" y="5925525"/>
              <a:ext cx="180000" cy="180000"/>
            </a:xfrm>
            <a:prstGeom prst="rect">
              <a:avLst/>
            </a:prstGeom>
          </p:spPr>
        </p:pic>
        <p:pic>
          <p:nvPicPr>
            <p:cNvPr id="13" name="Picture 12">
              <a:extLst>
                <a:ext uri="{FF2B5EF4-FFF2-40B4-BE49-F238E27FC236}">
                  <a16:creationId xmlns:a16="http://schemas.microsoft.com/office/drawing/2014/main" id="{BD1B88CA-E5E0-282A-8F07-9F75DEAC527D}"/>
                </a:ext>
              </a:extLst>
            </p:cNvPr>
            <p:cNvPicPr>
              <a:picLocks noChangeAspect="1"/>
            </p:cNvPicPr>
            <p:nvPr userDrawn="1"/>
          </p:nvPicPr>
          <p:blipFill>
            <a:blip r:embed="rId4"/>
            <a:stretch>
              <a:fillRect/>
            </a:stretch>
          </p:blipFill>
          <p:spPr>
            <a:xfrm>
              <a:off x="6806479" y="6149751"/>
              <a:ext cx="180000" cy="180000"/>
            </a:xfrm>
            <a:prstGeom prst="rect">
              <a:avLst/>
            </a:prstGeom>
          </p:spPr>
        </p:pic>
      </p:grpSp>
      <p:sp>
        <p:nvSpPr>
          <p:cNvPr id="18" name="Rectangle 17">
            <a:hlinkClick r:id="rId5"/>
            <a:extLst>
              <a:ext uri="{FF2B5EF4-FFF2-40B4-BE49-F238E27FC236}">
                <a16:creationId xmlns:a16="http://schemas.microsoft.com/office/drawing/2014/main" id="{828AE29B-B177-153A-29B9-33BF40CB0789}"/>
              </a:ext>
            </a:extLst>
          </p:cNvPr>
          <p:cNvSpPr/>
          <p:nvPr userDrawn="1"/>
        </p:nvSpPr>
        <p:spPr>
          <a:xfrm>
            <a:off x="5959475" y="5925525"/>
            <a:ext cx="1892299" cy="16567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Rectangle 18">
            <a:hlinkClick r:id="rId6"/>
            <a:extLst>
              <a:ext uri="{FF2B5EF4-FFF2-40B4-BE49-F238E27FC236}">
                <a16:creationId xmlns:a16="http://schemas.microsoft.com/office/drawing/2014/main" id="{19F1626E-8FCA-4B04-ABBA-5FFDEF995347}"/>
              </a:ext>
            </a:extLst>
          </p:cNvPr>
          <p:cNvSpPr/>
          <p:nvPr userDrawn="1"/>
        </p:nvSpPr>
        <p:spPr>
          <a:xfrm>
            <a:off x="5998440" y="6157110"/>
            <a:ext cx="1383436" cy="16567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descr="Icon&#10;&#10;Description automatically generated">
            <a:extLst>
              <a:ext uri="{FF2B5EF4-FFF2-40B4-BE49-F238E27FC236}">
                <a16:creationId xmlns:a16="http://schemas.microsoft.com/office/drawing/2014/main" id="{0F80A4FF-6690-55FF-FD64-A1AA0FF817AC}"/>
              </a:ext>
            </a:extLst>
          </p:cNvPr>
          <p:cNvPicPr>
            <a:picLocks noChangeAspect="1"/>
          </p:cNvPicPr>
          <p:nvPr userDrawn="1"/>
        </p:nvPicPr>
        <p:blipFill rotWithShape="1">
          <a:blip r:embed="rId7"/>
          <a:srcRect r="12743"/>
          <a:stretch/>
        </p:blipFill>
        <p:spPr>
          <a:xfrm>
            <a:off x="8781798" y="6144981"/>
            <a:ext cx="181555" cy="175836"/>
          </a:xfrm>
          <a:prstGeom prst="rect">
            <a:avLst/>
          </a:prstGeom>
        </p:spPr>
      </p:pic>
      <p:sp>
        <p:nvSpPr>
          <p:cNvPr id="24" name="Rectangle 23">
            <a:hlinkClick r:id="rId8"/>
            <a:extLst>
              <a:ext uri="{FF2B5EF4-FFF2-40B4-BE49-F238E27FC236}">
                <a16:creationId xmlns:a16="http://schemas.microsoft.com/office/drawing/2014/main" id="{F41C04BB-ADE7-5B91-5B50-E540BB16B5B7}"/>
              </a:ext>
            </a:extLst>
          </p:cNvPr>
          <p:cNvSpPr/>
          <p:nvPr userDrawn="1"/>
        </p:nvSpPr>
        <p:spPr>
          <a:xfrm>
            <a:off x="8781798" y="6137051"/>
            <a:ext cx="2502151" cy="16567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7" name="Picture 26" descr="A blue butterfly on a black background&#10;&#10;AI-generated content may be incorrect.">
            <a:extLst>
              <a:ext uri="{FF2B5EF4-FFF2-40B4-BE49-F238E27FC236}">
                <a16:creationId xmlns:a16="http://schemas.microsoft.com/office/drawing/2014/main" id="{A5B5C33B-67F2-70B9-9D7D-A1E84BF037B1}"/>
              </a:ext>
            </a:extLst>
          </p:cNvPr>
          <p:cNvPicPr>
            <a:picLocks noChangeAspect="1"/>
          </p:cNvPicPr>
          <p:nvPr userDrawn="1"/>
        </p:nvPicPr>
        <p:blipFill>
          <a:blip r:embed="rId9"/>
          <a:srcRect l="16150" t="16771" r="15125" b="16972"/>
          <a:stretch>
            <a:fillRect/>
          </a:stretch>
        </p:blipFill>
        <p:spPr>
          <a:xfrm>
            <a:off x="8764587" y="5901044"/>
            <a:ext cx="211137" cy="203554"/>
          </a:xfrm>
          <a:prstGeom prst="rect">
            <a:avLst/>
          </a:prstGeom>
        </p:spPr>
      </p:pic>
    </p:spTree>
    <p:extLst>
      <p:ext uri="{BB962C8B-B14F-4D97-AF65-F5344CB8AC3E}">
        <p14:creationId xmlns:p14="http://schemas.microsoft.com/office/powerpoint/2010/main" val="1113025952"/>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End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CEC7484-A3E3-C74A-BC15-3E18069ACD90}"/>
              </a:ext>
            </a:extLst>
          </p:cNvPr>
          <p:cNvSpPr/>
          <p:nvPr userDrawn="1"/>
        </p:nvSpPr>
        <p:spPr>
          <a:xfrm>
            <a:off x="-9524" y="0"/>
            <a:ext cx="12201524" cy="5362575"/>
          </a:xfrm>
          <a:prstGeom prst="rect">
            <a:avLst/>
          </a:prstGeom>
          <a:solidFill>
            <a:srgbClr val="3678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dirty="0">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48F1D9E9-0C93-624B-9861-30471BCD6B8F}"/>
              </a:ext>
            </a:extLst>
          </p:cNvPr>
          <p:cNvSpPr/>
          <p:nvPr userDrawn="1"/>
        </p:nvSpPr>
        <p:spPr>
          <a:xfrm>
            <a:off x="-9524" y="4698000"/>
            <a:ext cx="12200400" cy="216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dirty="0">
              <a:latin typeface="Arial" panose="020B0604020202020204" pitchFamily="34" charset="0"/>
              <a:cs typeface="Arial" panose="020B0604020202020204" pitchFamily="34" charset="0"/>
            </a:endParaRPr>
          </a:p>
        </p:txBody>
      </p:sp>
      <p:pic>
        <p:nvPicPr>
          <p:cNvPr id="10" name="Picture 9" descr="A picture containing graphical user interface&#10;&#10;Description automatically generated">
            <a:extLst>
              <a:ext uri="{FF2B5EF4-FFF2-40B4-BE49-F238E27FC236}">
                <a16:creationId xmlns:a16="http://schemas.microsoft.com/office/drawing/2014/main" id="{EA9C4BA8-0AF4-D648-AE98-33A2D2A473CF}"/>
              </a:ext>
            </a:extLst>
          </p:cNvPr>
          <p:cNvPicPr>
            <a:picLocks noChangeAspect="1"/>
          </p:cNvPicPr>
          <p:nvPr userDrawn="1"/>
        </p:nvPicPr>
        <p:blipFill>
          <a:blip r:embed="rId2"/>
          <a:stretch>
            <a:fillRect/>
          </a:stretch>
        </p:blipFill>
        <p:spPr>
          <a:xfrm>
            <a:off x="0" y="4698000"/>
            <a:ext cx="4411916" cy="2160000"/>
          </a:xfrm>
          <a:prstGeom prst="rect">
            <a:avLst/>
          </a:prstGeom>
        </p:spPr>
      </p:pic>
      <p:sp>
        <p:nvSpPr>
          <p:cNvPr id="15" name="Title 1">
            <a:extLst>
              <a:ext uri="{FF2B5EF4-FFF2-40B4-BE49-F238E27FC236}">
                <a16:creationId xmlns:a16="http://schemas.microsoft.com/office/drawing/2014/main" id="{31CC2A2B-06F1-9C48-A629-7933E41A0098}"/>
              </a:ext>
            </a:extLst>
          </p:cNvPr>
          <p:cNvSpPr txBox="1">
            <a:spLocks/>
          </p:cNvSpPr>
          <p:nvPr userDrawn="1"/>
        </p:nvSpPr>
        <p:spPr>
          <a:xfrm>
            <a:off x="9019848" y="5800726"/>
            <a:ext cx="2747156" cy="522056"/>
          </a:xfrm>
          <a:prstGeom prst="rect">
            <a:avLst/>
          </a:prstGeom>
        </p:spPr>
        <p:txBody>
          <a:bodyPr vert="horz" lIns="0" tIns="0" rIns="0" bIns="0" rtlCol="0" anchor="b">
            <a:normAutofit/>
          </a:bodyPr>
          <a:lstStyle>
            <a:lvl1pPr algn="l" defTabSz="914400" rtl="0" eaLnBrk="1" latinLnBrk="0" hangingPunct="1">
              <a:lnSpc>
                <a:spcPct val="90000"/>
              </a:lnSpc>
              <a:spcBef>
                <a:spcPct val="0"/>
              </a:spcBef>
              <a:buNone/>
              <a:defRPr sz="4500" b="0" i="0" kern="1200" spc="-150">
                <a:solidFill>
                  <a:schemeClr val="tx1"/>
                </a:solidFill>
                <a:latin typeface="Inter" panose="020B0502030000000004" pitchFamily="34" charset="0"/>
                <a:ea typeface="Inter" panose="020B0502030000000004" pitchFamily="34" charset="0"/>
                <a:cs typeface="Inter" panose="020B0502030000000004" pitchFamily="34" charset="0"/>
              </a:defRPr>
            </a:lvl1pPr>
          </a:lstStyle>
          <a:p>
            <a:pPr>
              <a:lnSpc>
                <a:spcPts val="1800"/>
              </a:lnSpc>
            </a:pPr>
            <a:r>
              <a:rPr lang="en-GB" sz="1300" spc="0" dirty="0">
                <a:latin typeface="Arial" panose="020B0604020202020204" pitchFamily="34" charset="0"/>
                <a:ea typeface="Inter" panose="020B0502030000000004" pitchFamily="34" charset="0"/>
                <a:cs typeface="Arial" panose="020B0604020202020204" pitchFamily="34" charset="0"/>
              </a:rPr>
              <a:t>@eu-acer.bsky.social‬</a:t>
            </a:r>
          </a:p>
          <a:p>
            <a:pPr>
              <a:lnSpc>
                <a:spcPts val="1800"/>
              </a:lnSpc>
            </a:pPr>
            <a:r>
              <a:rPr lang="en-GB" sz="1300" spc="0" dirty="0">
                <a:latin typeface="Arial" panose="020B0604020202020204" pitchFamily="34" charset="0"/>
                <a:ea typeface="Inter" panose="020B0502030000000004" pitchFamily="34" charset="0"/>
                <a:cs typeface="Arial" panose="020B0604020202020204" pitchFamily="34" charset="0"/>
              </a:rPr>
              <a:t>linkedin.com/company/</a:t>
            </a:r>
            <a:r>
              <a:rPr lang="sl-SI" sz="1300" spc="0" dirty="0">
                <a:latin typeface="Arial" panose="020B0604020202020204" pitchFamily="34" charset="0"/>
                <a:ea typeface="Inter" panose="020B0502030000000004" pitchFamily="34" charset="0"/>
                <a:cs typeface="Arial" panose="020B0604020202020204" pitchFamily="34" charset="0"/>
              </a:rPr>
              <a:t>eu</a:t>
            </a:r>
            <a:r>
              <a:rPr lang="en-GB" sz="1300" spc="0" dirty="0">
                <a:latin typeface="Arial" panose="020B0604020202020204" pitchFamily="34" charset="0"/>
                <a:ea typeface="Inter" panose="020B0502030000000004" pitchFamily="34" charset="0"/>
                <a:cs typeface="Arial" panose="020B0604020202020204" pitchFamily="34" charset="0"/>
              </a:rPr>
              <a:t>-</a:t>
            </a:r>
            <a:r>
              <a:rPr lang="sl-SI" sz="1300" spc="0" dirty="0">
                <a:latin typeface="Arial" panose="020B0604020202020204" pitchFamily="34" charset="0"/>
                <a:ea typeface="Inter" panose="020B0502030000000004" pitchFamily="34" charset="0"/>
                <a:cs typeface="Arial" panose="020B0604020202020204" pitchFamily="34" charset="0"/>
              </a:rPr>
              <a:t>acer</a:t>
            </a:r>
            <a:endParaRPr lang="en-GB" sz="1300" spc="0" dirty="0">
              <a:latin typeface="Arial" panose="020B0604020202020204" pitchFamily="34" charset="0"/>
              <a:ea typeface="Inter" panose="020B05020300000000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7B12CBEB-0DAC-8F4B-9A0A-2BFD123ED617}"/>
              </a:ext>
            </a:extLst>
          </p:cNvPr>
          <p:cNvCxnSpPr/>
          <p:nvPr userDrawn="1"/>
        </p:nvCxnSpPr>
        <p:spPr>
          <a:xfrm>
            <a:off x="4411916" y="5219700"/>
            <a:ext cx="0" cy="110308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A8885DA4-0882-6640-9254-F39276BB7056}"/>
              </a:ext>
            </a:extLst>
          </p:cNvPr>
          <p:cNvGrpSpPr/>
          <p:nvPr userDrawn="1"/>
        </p:nvGrpSpPr>
        <p:grpSpPr>
          <a:xfrm>
            <a:off x="5993437" y="5800726"/>
            <a:ext cx="2563387" cy="529025"/>
            <a:chOff x="6806479" y="5800726"/>
            <a:chExt cx="2563387" cy="529025"/>
          </a:xfrm>
        </p:grpSpPr>
        <p:sp>
          <p:nvSpPr>
            <p:cNvPr id="14" name="Title 1">
              <a:extLst>
                <a:ext uri="{FF2B5EF4-FFF2-40B4-BE49-F238E27FC236}">
                  <a16:creationId xmlns:a16="http://schemas.microsoft.com/office/drawing/2014/main" id="{001696BD-2EC4-194B-A7B8-62A129E01F63}"/>
                </a:ext>
              </a:extLst>
            </p:cNvPr>
            <p:cNvSpPr txBox="1">
              <a:spLocks/>
            </p:cNvSpPr>
            <p:nvPr userDrawn="1"/>
          </p:nvSpPr>
          <p:spPr>
            <a:xfrm>
              <a:off x="7062279" y="5800726"/>
              <a:ext cx="2307587" cy="522056"/>
            </a:xfrm>
            <a:prstGeom prst="rect">
              <a:avLst/>
            </a:prstGeom>
          </p:spPr>
          <p:txBody>
            <a:bodyPr vert="horz" lIns="0" tIns="0" rIns="0" bIns="0" rtlCol="0" anchor="b">
              <a:normAutofit/>
            </a:bodyPr>
            <a:lstStyle>
              <a:lvl1pPr algn="l" defTabSz="914400" rtl="0" eaLnBrk="1" latinLnBrk="0" hangingPunct="1">
                <a:lnSpc>
                  <a:spcPct val="90000"/>
                </a:lnSpc>
                <a:spcBef>
                  <a:spcPct val="0"/>
                </a:spcBef>
                <a:buNone/>
                <a:defRPr sz="4500" b="0" i="0" kern="1200" spc="-150">
                  <a:solidFill>
                    <a:schemeClr val="tx1"/>
                  </a:solidFill>
                  <a:latin typeface="Inter" panose="020B0502030000000004" pitchFamily="34" charset="0"/>
                  <a:ea typeface="Inter" panose="020B0502030000000004" pitchFamily="34" charset="0"/>
                  <a:cs typeface="Inter" panose="020B0502030000000004" pitchFamily="34" charset="0"/>
                </a:defRPr>
              </a:lvl1pPr>
            </a:lstStyle>
            <a:p>
              <a:pPr>
                <a:lnSpc>
                  <a:spcPts val="1800"/>
                </a:lnSpc>
              </a:pPr>
              <a:r>
                <a:rPr lang="en-GB" sz="1300" u="none" spc="0" dirty="0" err="1">
                  <a:latin typeface="Arial" panose="020B0604020202020204" pitchFamily="34" charset="0"/>
                  <a:ea typeface="Inter" panose="020B0502030000000004" pitchFamily="34" charset="0"/>
                  <a:cs typeface="Arial" panose="020B0604020202020204" pitchFamily="34" charset="0"/>
                </a:rPr>
                <a:t>info@acer.europa.eu</a:t>
              </a:r>
              <a:endParaRPr lang="en-GB" sz="1300" u="none" spc="0" dirty="0">
                <a:latin typeface="Arial" panose="020B0604020202020204" pitchFamily="34" charset="0"/>
                <a:ea typeface="Inter" panose="020B0502030000000004" pitchFamily="34" charset="0"/>
                <a:cs typeface="Arial" panose="020B0604020202020204" pitchFamily="34" charset="0"/>
              </a:endParaRPr>
            </a:p>
            <a:p>
              <a:pPr>
                <a:lnSpc>
                  <a:spcPts val="1800"/>
                </a:lnSpc>
              </a:pPr>
              <a:r>
                <a:rPr lang="en-GB" sz="1300" spc="0" dirty="0">
                  <a:latin typeface="Arial" panose="020B0604020202020204" pitchFamily="34" charset="0"/>
                  <a:ea typeface="Inter" panose="020B0502030000000004" pitchFamily="34" charset="0"/>
                  <a:cs typeface="Arial" panose="020B0604020202020204" pitchFamily="34" charset="0"/>
                </a:rPr>
                <a:t>acer.europa.eu</a:t>
              </a:r>
              <a:endParaRPr lang="en-SI" sz="1300" spc="0" dirty="0">
                <a:latin typeface="Arial" panose="020B0604020202020204" pitchFamily="34" charset="0"/>
                <a:ea typeface="Inter" panose="020B0502030000000004" pitchFamily="34" charset="0"/>
                <a:cs typeface="Arial" panose="020B0604020202020204" pitchFamily="34" charset="0"/>
              </a:endParaRPr>
            </a:p>
          </p:txBody>
        </p:sp>
        <p:pic>
          <p:nvPicPr>
            <p:cNvPr id="17" name="Picture 16">
              <a:extLst>
                <a:ext uri="{FF2B5EF4-FFF2-40B4-BE49-F238E27FC236}">
                  <a16:creationId xmlns:a16="http://schemas.microsoft.com/office/drawing/2014/main" id="{86AEEF0F-3AEB-C345-8CAB-7C7FCCF315B8}"/>
                </a:ext>
              </a:extLst>
            </p:cNvPr>
            <p:cNvPicPr>
              <a:picLocks noChangeAspect="1"/>
            </p:cNvPicPr>
            <p:nvPr userDrawn="1"/>
          </p:nvPicPr>
          <p:blipFill>
            <a:blip r:embed="rId3"/>
            <a:stretch>
              <a:fillRect/>
            </a:stretch>
          </p:blipFill>
          <p:spPr>
            <a:xfrm>
              <a:off x="6808398" y="5925525"/>
              <a:ext cx="180000" cy="180000"/>
            </a:xfrm>
            <a:prstGeom prst="rect">
              <a:avLst/>
            </a:prstGeom>
          </p:spPr>
        </p:pic>
        <p:pic>
          <p:nvPicPr>
            <p:cNvPr id="23" name="Picture 22">
              <a:extLst>
                <a:ext uri="{FF2B5EF4-FFF2-40B4-BE49-F238E27FC236}">
                  <a16:creationId xmlns:a16="http://schemas.microsoft.com/office/drawing/2014/main" id="{DCA2645C-0119-3745-BB46-C257A4A0C892}"/>
                </a:ext>
              </a:extLst>
            </p:cNvPr>
            <p:cNvPicPr>
              <a:picLocks noChangeAspect="1"/>
            </p:cNvPicPr>
            <p:nvPr userDrawn="1"/>
          </p:nvPicPr>
          <p:blipFill>
            <a:blip r:embed="rId4"/>
            <a:stretch>
              <a:fillRect/>
            </a:stretch>
          </p:blipFill>
          <p:spPr>
            <a:xfrm>
              <a:off x="6806479" y="6149751"/>
              <a:ext cx="180000" cy="180000"/>
            </a:xfrm>
            <a:prstGeom prst="rect">
              <a:avLst/>
            </a:prstGeom>
          </p:spPr>
        </p:pic>
      </p:grpSp>
      <p:sp>
        <p:nvSpPr>
          <p:cNvPr id="37" name="Rectangle 36">
            <a:hlinkClick r:id="rId5"/>
            <a:extLst>
              <a:ext uri="{FF2B5EF4-FFF2-40B4-BE49-F238E27FC236}">
                <a16:creationId xmlns:a16="http://schemas.microsoft.com/office/drawing/2014/main" id="{92BB9A27-A91C-D47A-4547-95F98099B144}"/>
              </a:ext>
            </a:extLst>
          </p:cNvPr>
          <p:cNvSpPr/>
          <p:nvPr userDrawn="1"/>
        </p:nvSpPr>
        <p:spPr>
          <a:xfrm>
            <a:off x="5959475" y="5925525"/>
            <a:ext cx="1892299" cy="16567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hlinkClick r:id="rId6"/>
            <a:extLst>
              <a:ext uri="{FF2B5EF4-FFF2-40B4-BE49-F238E27FC236}">
                <a16:creationId xmlns:a16="http://schemas.microsoft.com/office/drawing/2014/main" id="{5B81A450-0531-5133-21AD-57109FEE8FAF}"/>
              </a:ext>
            </a:extLst>
          </p:cNvPr>
          <p:cNvSpPr/>
          <p:nvPr userDrawn="1"/>
        </p:nvSpPr>
        <p:spPr>
          <a:xfrm>
            <a:off x="5998440" y="6157110"/>
            <a:ext cx="1383436" cy="16567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1" name="Picture 40" descr="Icon&#10;&#10;Description automatically generated">
            <a:extLst>
              <a:ext uri="{FF2B5EF4-FFF2-40B4-BE49-F238E27FC236}">
                <a16:creationId xmlns:a16="http://schemas.microsoft.com/office/drawing/2014/main" id="{62395AA7-39B4-610C-D531-619C75175BC3}"/>
              </a:ext>
            </a:extLst>
          </p:cNvPr>
          <p:cNvPicPr>
            <a:picLocks noChangeAspect="1"/>
          </p:cNvPicPr>
          <p:nvPr userDrawn="1"/>
        </p:nvPicPr>
        <p:blipFill rotWithShape="1">
          <a:blip r:embed="rId7"/>
          <a:srcRect r="12743"/>
          <a:stretch/>
        </p:blipFill>
        <p:spPr>
          <a:xfrm>
            <a:off x="8781798" y="6144981"/>
            <a:ext cx="181555" cy="175836"/>
          </a:xfrm>
          <a:prstGeom prst="rect">
            <a:avLst/>
          </a:prstGeom>
        </p:spPr>
      </p:pic>
      <p:sp>
        <p:nvSpPr>
          <p:cNvPr id="43" name="Rectangle 42">
            <a:hlinkClick r:id="rId8"/>
            <a:extLst>
              <a:ext uri="{FF2B5EF4-FFF2-40B4-BE49-F238E27FC236}">
                <a16:creationId xmlns:a16="http://schemas.microsoft.com/office/drawing/2014/main" id="{2E8A56FA-7FF1-5669-1827-A958CE62CD8E}"/>
              </a:ext>
            </a:extLst>
          </p:cNvPr>
          <p:cNvSpPr/>
          <p:nvPr userDrawn="1"/>
        </p:nvSpPr>
        <p:spPr>
          <a:xfrm>
            <a:off x="8781798" y="6137051"/>
            <a:ext cx="2502151" cy="16567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3" descr="A blue butterfly on a black background&#10;&#10;AI-generated content may be incorrect.">
            <a:extLst>
              <a:ext uri="{FF2B5EF4-FFF2-40B4-BE49-F238E27FC236}">
                <a16:creationId xmlns:a16="http://schemas.microsoft.com/office/drawing/2014/main" id="{14C0BA5E-89A4-028D-380F-76241E0AE4A2}"/>
              </a:ext>
            </a:extLst>
          </p:cNvPr>
          <p:cNvPicPr>
            <a:picLocks noChangeAspect="1"/>
          </p:cNvPicPr>
          <p:nvPr userDrawn="1"/>
        </p:nvPicPr>
        <p:blipFill>
          <a:blip r:embed="rId9"/>
          <a:srcRect l="16150" t="16771" r="15125" b="16972"/>
          <a:stretch>
            <a:fillRect/>
          </a:stretch>
        </p:blipFill>
        <p:spPr>
          <a:xfrm>
            <a:off x="8764587" y="5901044"/>
            <a:ext cx="211137" cy="203554"/>
          </a:xfrm>
          <a:prstGeom prst="rect">
            <a:avLst/>
          </a:prstGeom>
        </p:spPr>
      </p:pic>
      <p:sp>
        <p:nvSpPr>
          <p:cNvPr id="2" name="Rectangle 1">
            <a:hlinkClick r:id="rId8"/>
            <a:extLst>
              <a:ext uri="{FF2B5EF4-FFF2-40B4-BE49-F238E27FC236}">
                <a16:creationId xmlns:a16="http://schemas.microsoft.com/office/drawing/2014/main" id="{707F8A41-2F43-4452-3231-EF3DC6170271}"/>
              </a:ext>
            </a:extLst>
          </p:cNvPr>
          <p:cNvSpPr/>
          <p:nvPr userDrawn="1"/>
        </p:nvSpPr>
        <p:spPr>
          <a:xfrm>
            <a:off x="8794874" y="6143846"/>
            <a:ext cx="2502151" cy="16567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632982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1E58104-D31B-2A46-9D9A-EA9CD0F81CF7}"/>
              </a:ext>
            </a:extLst>
          </p:cNvPr>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a:p>
        </p:txBody>
      </p:sp>
      <p:pic>
        <p:nvPicPr>
          <p:cNvPr id="9" name="Picture 8">
            <a:extLst>
              <a:ext uri="{FF2B5EF4-FFF2-40B4-BE49-F238E27FC236}">
                <a16:creationId xmlns:a16="http://schemas.microsoft.com/office/drawing/2014/main" id="{3C84888C-D5DC-CE40-B058-C4F8A1386EDB}"/>
              </a:ext>
            </a:extLst>
          </p:cNvPr>
          <p:cNvPicPr>
            <a:picLocks noChangeAspect="1"/>
          </p:cNvPicPr>
          <p:nvPr/>
        </p:nvPicPr>
        <p:blipFill>
          <a:blip r:embed="rId2"/>
          <a:srcRect/>
          <a:stretch/>
        </p:blipFill>
        <p:spPr>
          <a:xfrm>
            <a:off x="2345" y="177106"/>
            <a:ext cx="4407226" cy="2160000"/>
          </a:xfrm>
          <a:prstGeom prst="rect">
            <a:avLst/>
          </a:prstGeom>
        </p:spPr>
      </p:pic>
      <p:cxnSp>
        <p:nvCxnSpPr>
          <p:cNvPr id="12" name="Straight Connector 11">
            <a:extLst>
              <a:ext uri="{FF2B5EF4-FFF2-40B4-BE49-F238E27FC236}">
                <a16:creationId xmlns:a16="http://schemas.microsoft.com/office/drawing/2014/main" id="{CF8C5567-1597-6746-A572-07785B31B403}"/>
              </a:ext>
            </a:extLst>
          </p:cNvPr>
          <p:cNvCxnSpPr>
            <a:cxnSpLocks/>
          </p:cNvCxnSpPr>
          <p:nvPr/>
        </p:nvCxnSpPr>
        <p:spPr>
          <a:xfrm>
            <a:off x="4430966" y="729000"/>
            <a:ext cx="0" cy="5400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5591749C-D1A3-984F-AFA4-5ECC1907F0E1}"/>
              </a:ext>
            </a:extLst>
          </p:cNvPr>
          <p:cNvSpPr>
            <a:spLocks noGrp="1"/>
          </p:cNvSpPr>
          <p:nvPr>
            <p:ph type="ctrTitle" hasCustomPrompt="1"/>
          </p:nvPr>
        </p:nvSpPr>
        <p:spPr>
          <a:xfrm>
            <a:off x="5114930" y="729000"/>
            <a:ext cx="6372220" cy="3273362"/>
          </a:xfrm>
        </p:spPr>
        <p:txBody>
          <a:bodyPr anchor="ctr">
            <a:normAutofit/>
          </a:bodyPr>
          <a:lstStyle>
            <a:lvl1pPr algn="l">
              <a:defRPr sz="4500">
                <a:solidFill>
                  <a:schemeClr val="bg1"/>
                </a:solidFill>
              </a:defRPr>
            </a:lvl1pPr>
          </a:lstStyle>
          <a:p>
            <a:r>
              <a:rPr lang="en-SI" dirty="0"/>
              <a:t>Title of the presentation background image</a:t>
            </a:r>
            <a:endParaRPr lang="en-US" dirty="0"/>
          </a:p>
        </p:txBody>
      </p:sp>
      <p:sp>
        <p:nvSpPr>
          <p:cNvPr id="10" name="Subtitle 2">
            <a:extLst>
              <a:ext uri="{FF2B5EF4-FFF2-40B4-BE49-F238E27FC236}">
                <a16:creationId xmlns:a16="http://schemas.microsoft.com/office/drawing/2014/main" id="{8EE8584F-776F-CE43-B82A-08901CB04C7B}"/>
              </a:ext>
            </a:extLst>
          </p:cNvPr>
          <p:cNvSpPr>
            <a:spLocks noGrp="1"/>
          </p:cNvSpPr>
          <p:nvPr>
            <p:ph type="subTitle" idx="1" hasCustomPrompt="1"/>
          </p:nvPr>
        </p:nvSpPr>
        <p:spPr>
          <a:xfrm>
            <a:off x="5114930" y="4234934"/>
            <a:ext cx="6449470" cy="1271201"/>
          </a:xfrm>
        </p:spPr>
        <p:txBody>
          <a:bodyPr anchor="t">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of the presentation</a:t>
            </a:r>
          </a:p>
          <a:p>
            <a:r>
              <a:rPr lang="en-GB" dirty="0"/>
              <a:t>Speaker Name</a:t>
            </a:r>
          </a:p>
          <a:p>
            <a:r>
              <a:rPr lang="en-GB" dirty="0"/>
              <a:t>Date and Location</a:t>
            </a:r>
            <a:endParaRPr lang="en-US" dirty="0"/>
          </a:p>
        </p:txBody>
      </p:sp>
      <p:sp>
        <p:nvSpPr>
          <p:cNvPr id="7" name="Rectangle 6">
            <a:extLst>
              <a:ext uri="{FF2B5EF4-FFF2-40B4-BE49-F238E27FC236}">
                <a16:creationId xmlns:a16="http://schemas.microsoft.com/office/drawing/2014/main" id="{C15928C1-AE23-4C47-B754-890FE727450B}"/>
              </a:ext>
            </a:extLst>
          </p:cNvPr>
          <p:cNvSpPr/>
          <p:nvPr userDrawn="1"/>
        </p:nvSpPr>
        <p:spPr>
          <a:xfrm>
            <a:off x="0" y="0"/>
            <a:ext cx="12192000" cy="6858000"/>
          </a:xfrm>
          <a:prstGeom prst="rect">
            <a:avLst/>
          </a:prstGeom>
          <a:solidFill>
            <a:srgbClr val="3678BD"/>
          </a:solidFill>
          <a:ln>
            <a:solidFill>
              <a:srgbClr val="3678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a:p>
        </p:txBody>
      </p:sp>
      <p:pic>
        <p:nvPicPr>
          <p:cNvPr id="8" name="Picture 7">
            <a:extLst>
              <a:ext uri="{FF2B5EF4-FFF2-40B4-BE49-F238E27FC236}">
                <a16:creationId xmlns:a16="http://schemas.microsoft.com/office/drawing/2014/main" id="{5738795F-832F-7A41-BFE2-2AA1C1E129B9}"/>
              </a:ext>
            </a:extLst>
          </p:cNvPr>
          <p:cNvPicPr>
            <a:picLocks noChangeAspect="1"/>
          </p:cNvPicPr>
          <p:nvPr userDrawn="1"/>
        </p:nvPicPr>
        <p:blipFill>
          <a:blip r:embed="rId2"/>
          <a:srcRect/>
          <a:stretch/>
        </p:blipFill>
        <p:spPr>
          <a:xfrm>
            <a:off x="2345" y="177106"/>
            <a:ext cx="4407226" cy="2160000"/>
          </a:xfrm>
          <a:prstGeom prst="rect">
            <a:avLst/>
          </a:prstGeom>
        </p:spPr>
      </p:pic>
      <p:cxnSp>
        <p:nvCxnSpPr>
          <p:cNvPr id="13" name="Straight Connector 12">
            <a:extLst>
              <a:ext uri="{FF2B5EF4-FFF2-40B4-BE49-F238E27FC236}">
                <a16:creationId xmlns:a16="http://schemas.microsoft.com/office/drawing/2014/main" id="{79C0C623-2D29-9141-8B28-8E51290D708C}"/>
              </a:ext>
            </a:extLst>
          </p:cNvPr>
          <p:cNvCxnSpPr>
            <a:cxnSpLocks/>
          </p:cNvCxnSpPr>
          <p:nvPr userDrawn="1"/>
        </p:nvCxnSpPr>
        <p:spPr>
          <a:xfrm>
            <a:off x="4430966" y="729000"/>
            <a:ext cx="0" cy="5400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66143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7A1C639-99B2-4A4E-A848-FCDF8B8CE19B}"/>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a:p>
        </p:txBody>
      </p:sp>
      <p:cxnSp>
        <p:nvCxnSpPr>
          <p:cNvPr id="12" name="Straight Connector 11">
            <a:extLst>
              <a:ext uri="{FF2B5EF4-FFF2-40B4-BE49-F238E27FC236}">
                <a16:creationId xmlns:a16="http://schemas.microsoft.com/office/drawing/2014/main" id="{CF8C5567-1597-6746-A572-07785B31B403}"/>
              </a:ext>
            </a:extLst>
          </p:cNvPr>
          <p:cNvCxnSpPr>
            <a:cxnSpLocks/>
          </p:cNvCxnSpPr>
          <p:nvPr userDrawn="1"/>
        </p:nvCxnSpPr>
        <p:spPr>
          <a:xfrm>
            <a:off x="4430966" y="729000"/>
            <a:ext cx="0" cy="540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694D6CEC-7C5A-3644-8542-9DB48BE16B98}"/>
              </a:ext>
            </a:extLst>
          </p:cNvPr>
          <p:cNvSpPr>
            <a:spLocks noGrp="1"/>
          </p:cNvSpPr>
          <p:nvPr>
            <p:ph type="ctrTitle" hasCustomPrompt="1"/>
          </p:nvPr>
        </p:nvSpPr>
        <p:spPr>
          <a:xfrm>
            <a:off x="5114930" y="729000"/>
            <a:ext cx="6372220" cy="3273362"/>
          </a:xfrm>
        </p:spPr>
        <p:txBody>
          <a:bodyPr anchor="ctr">
            <a:normAutofit/>
          </a:bodyPr>
          <a:lstStyle>
            <a:lvl1pPr algn="l">
              <a:defRPr sz="4500">
                <a:solidFill>
                  <a:schemeClr val="tx1"/>
                </a:solidFill>
              </a:defRPr>
            </a:lvl1pPr>
          </a:lstStyle>
          <a:p>
            <a:r>
              <a:rPr lang="en-SI" dirty="0"/>
              <a:t>Title of the presentation</a:t>
            </a:r>
            <a:endParaRPr lang="en-US" dirty="0"/>
          </a:p>
        </p:txBody>
      </p:sp>
      <p:sp>
        <p:nvSpPr>
          <p:cNvPr id="14" name="Subtitle 2">
            <a:extLst>
              <a:ext uri="{FF2B5EF4-FFF2-40B4-BE49-F238E27FC236}">
                <a16:creationId xmlns:a16="http://schemas.microsoft.com/office/drawing/2014/main" id="{ED035378-5C01-FC45-A1F5-C4ADE23D9232}"/>
              </a:ext>
            </a:extLst>
          </p:cNvPr>
          <p:cNvSpPr>
            <a:spLocks noGrp="1"/>
          </p:cNvSpPr>
          <p:nvPr>
            <p:ph type="subTitle" idx="1" hasCustomPrompt="1"/>
          </p:nvPr>
        </p:nvSpPr>
        <p:spPr>
          <a:xfrm>
            <a:off x="5114930" y="4234934"/>
            <a:ext cx="6449470" cy="1271201"/>
          </a:xfrm>
        </p:spPr>
        <p:txBody>
          <a:bodyPr anchor="t">
            <a:normAutofit/>
          </a:bodyPr>
          <a:lstStyle>
            <a:lvl1pPr marL="0" indent="0" algn="l">
              <a:buNone/>
              <a:defRPr sz="2000" i="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of the presentation</a:t>
            </a:r>
          </a:p>
          <a:p>
            <a:r>
              <a:rPr lang="en-GB" dirty="0"/>
              <a:t>Speaker Name</a:t>
            </a:r>
          </a:p>
          <a:p>
            <a:r>
              <a:rPr lang="en-GB" dirty="0"/>
              <a:t>Date and Location</a:t>
            </a:r>
            <a:endParaRPr lang="en-US" dirty="0"/>
          </a:p>
        </p:txBody>
      </p:sp>
      <p:pic>
        <p:nvPicPr>
          <p:cNvPr id="7" name="Picture 6" descr="A picture containing graphical user interface&#10;&#10;Description automatically generated">
            <a:extLst>
              <a:ext uri="{FF2B5EF4-FFF2-40B4-BE49-F238E27FC236}">
                <a16:creationId xmlns:a16="http://schemas.microsoft.com/office/drawing/2014/main" id="{94A4C6FB-EF59-2346-BFA1-FB3C5245B187}"/>
              </a:ext>
            </a:extLst>
          </p:cNvPr>
          <p:cNvPicPr>
            <a:picLocks noChangeAspect="1"/>
          </p:cNvPicPr>
          <p:nvPr userDrawn="1"/>
        </p:nvPicPr>
        <p:blipFill>
          <a:blip r:embed="rId2"/>
          <a:stretch>
            <a:fillRect/>
          </a:stretch>
        </p:blipFill>
        <p:spPr>
          <a:xfrm>
            <a:off x="0" y="177106"/>
            <a:ext cx="4411916" cy="2160000"/>
          </a:xfrm>
          <a:prstGeom prst="rect">
            <a:avLst/>
          </a:prstGeom>
        </p:spPr>
      </p:pic>
    </p:spTree>
    <p:extLst>
      <p:ext uri="{BB962C8B-B14F-4D97-AF65-F5344CB8AC3E}">
        <p14:creationId xmlns:p14="http://schemas.microsoft.com/office/powerpoint/2010/main" val="28551490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Slide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1E58104-D31B-2A46-9D9A-EA9CD0F81CF7}"/>
              </a:ext>
            </a:extLst>
          </p:cNvPr>
          <p:cNvSpPr/>
          <p:nvPr userDrawn="1"/>
        </p:nvSpPr>
        <p:spPr>
          <a:xfrm>
            <a:off x="0" y="0"/>
            <a:ext cx="12192000" cy="6858000"/>
          </a:xfrm>
          <a:prstGeom prst="rect">
            <a:avLst/>
          </a:prstGeom>
          <a:solidFill>
            <a:srgbClr val="3678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a:p>
        </p:txBody>
      </p:sp>
      <p:pic>
        <p:nvPicPr>
          <p:cNvPr id="9" name="Picture 8">
            <a:extLst>
              <a:ext uri="{FF2B5EF4-FFF2-40B4-BE49-F238E27FC236}">
                <a16:creationId xmlns:a16="http://schemas.microsoft.com/office/drawing/2014/main" id="{3C84888C-D5DC-CE40-B058-C4F8A1386EDB}"/>
              </a:ext>
            </a:extLst>
          </p:cNvPr>
          <p:cNvPicPr>
            <a:picLocks noChangeAspect="1"/>
          </p:cNvPicPr>
          <p:nvPr userDrawn="1"/>
        </p:nvPicPr>
        <p:blipFill>
          <a:blip r:embed="rId2"/>
          <a:srcRect/>
          <a:stretch/>
        </p:blipFill>
        <p:spPr>
          <a:xfrm>
            <a:off x="2345" y="177106"/>
            <a:ext cx="4407226" cy="2160000"/>
          </a:xfrm>
          <a:prstGeom prst="rect">
            <a:avLst/>
          </a:prstGeom>
        </p:spPr>
      </p:pic>
      <p:cxnSp>
        <p:nvCxnSpPr>
          <p:cNvPr id="12" name="Straight Connector 11">
            <a:extLst>
              <a:ext uri="{FF2B5EF4-FFF2-40B4-BE49-F238E27FC236}">
                <a16:creationId xmlns:a16="http://schemas.microsoft.com/office/drawing/2014/main" id="{CF8C5567-1597-6746-A572-07785B31B403}"/>
              </a:ext>
            </a:extLst>
          </p:cNvPr>
          <p:cNvCxnSpPr>
            <a:cxnSpLocks/>
          </p:cNvCxnSpPr>
          <p:nvPr userDrawn="1"/>
        </p:nvCxnSpPr>
        <p:spPr>
          <a:xfrm>
            <a:off x="4430966" y="729000"/>
            <a:ext cx="0" cy="5400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5591749C-D1A3-984F-AFA4-5ECC1907F0E1}"/>
              </a:ext>
            </a:extLst>
          </p:cNvPr>
          <p:cNvSpPr>
            <a:spLocks noGrp="1"/>
          </p:cNvSpPr>
          <p:nvPr>
            <p:ph type="ctrTitle" hasCustomPrompt="1"/>
          </p:nvPr>
        </p:nvSpPr>
        <p:spPr>
          <a:xfrm>
            <a:off x="5114930" y="729000"/>
            <a:ext cx="6372220" cy="3273362"/>
          </a:xfrm>
        </p:spPr>
        <p:txBody>
          <a:bodyPr anchor="ctr">
            <a:normAutofit/>
          </a:bodyPr>
          <a:lstStyle>
            <a:lvl1pPr algn="l">
              <a:defRPr sz="4500">
                <a:solidFill>
                  <a:schemeClr val="bg1"/>
                </a:solidFill>
              </a:defRPr>
            </a:lvl1pPr>
          </a:lstStyle>
          <a:p>
            <a:r>
              <a:rPr lang="en-SI" dirty="0"/>
              <a:t>Title of the presentation</a:t>
            </a:r>
            <a:endParaRPr lang="en-US" dirty="0"/>
          </a:p>
        </p:txBody>
      </p:sp>
      <p:sp>
        <p:nvSpPr>
          <p:cNvPr id="10" name="Subtitle 2">
            <a:extLst>
              <a:ext uri="{FF2B5EF4-FFF2-40B4-BE49-F238E27FC236}">
                <a16:creationId xmlns:a16="http://schemas.microsoft.com/office/drawing/2014/main" id="{8EE8584F-776F-CE43-B82A-08901CB04C7B}"/>
              </a:ext>
            </a:extLst>
          </p:cNvPr>
          <p:cNvSpPr>
            <a:spLocks noGrp="1"/>
          </p:cNvSpPr>
          <p:nvPr>
            <p:ph type="subTitle" idx="1" hasCustomPrompt="1"/>
          </p:nvPr>
        </p:nvSpPr>
        <p:spPr>
          <a:xfrm>
            <a:off x="5114930" y="4234934"/>
            <a:ext cx="6449470" cy="1271201"/>
          </a:xfrm>
        </p:spPr>
        <p:txBody>
          <a:bodyPr anchor="t">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of the presentation</a:t>
            </a:r>
          </a:p>
          <a:p>
            <a:r>
              <a:rPr lang="en-GB" dirty="0"/>
              <a:t>Speaker Name</a:t>
            </a:r>
          </a:p>
          <a:p>
            <a:r>
              <a:rPr lang="en-GB" dirty="0"/>
              <a:t>Date and Location</a:t>
            </a:r>
            <a:endParaRPr lang="en-US" dirty="0"/>
          </a:p>
        </p:txBody>
      </p:sp>
    </p:spTree>
    <p:extLst>
      <p:ext uri="{BB962C8B-B14F-4D97-AF65-F5344CB8AC3E}">
        <p14:creationId xmlns:p14="http://schemas.microsoft.com/office/powerpoint/2010/main" val="23242134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Slide Renewables">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6A29079-BBF9-2449-9D35-924610060F05}"/>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p:cNvSpPr>
            <a:spLocks noGrp="1"/>
          </p:cNvSpPr>
          <p:nvPr>
            <p:ph type="ctrTitle" hasCustomPrompt="1"/>
          </p:nvPr>
        </p:nvSpPr>
        <p:spPr>
          <a:xfrm>
            <a:off x="5114930" y="729000"/>
            <a:ext cx="6372220" cy="3273362"/>
          </a:xfrm>
        </p:spPr>
        <p:txBody>
          <a:bodyPr anchor="ctr">
            <a:normAutofit/>
          </a:bodyPr>
          <a:lstStyle>
            <a:lvl1pPr algn="l">
              <a:defRPr sz="4500">
                <a:solidFill>
                  <a:schemeClr val="tx1"/>
                </a:solidFill>
              </a:defRPr>
            </a:lvl1pPr>
          </a:lstStyle>
          <a:p>
            <a:r>
              <a:rPr lang="en-SI" dirty="0"/>
              <a:t>Title of the presentation</a:t>
            </a:r>
            <a:endParaRPr lang="en-US" dirty="0"/>
          </a:p>
        </p:txBody>
      </p:sp>
      <p:pic>
        <p:nvPicPr>
          <p:cNvPr id="9" name="Picture 8" descr="A picture containing graphical user interface&#10;&#10;Description automatically generated">
            <a:extLst>
              <a:ext uri="{FF2B5EF4-FFF2-40B4-BE49-F238E27FC236}">
                <a16:creationId xmlns:a16="http://schemas.microsoft.com/office/drawing/2014/main" id="{3C84888C-D5DC-CE40-B058-C4F8A1386EDB}"/>
              </a:ext>
            </a:extLst>
          </p:cNvPr>
          <p:cNvPicPr>
            <a:picLocks noChangeAspect="1"/>
          </p:cNvPicPr>
          <p:nvPr userDrawn="1"/>
        </p:nvPicPr>
        <p:blipFill>
          <a:blip r:embed="rId3"/>
          <a:stretch>
            <a:fillRect/>
          </a:stretch>
        </p:blipFill>
        <p:spPr>
          <a:xfrm>
            <a:off x="0" y="177106"/>
            <a:ext cx="4411916" cy="2160000"/>
          </a:xfrm>
          <a:prstGeom prst="rect">
            <a:avLst/>
          </a:prstGeom>
        </p:spPr>
      </p:pic>
      <p:cxnSp>
        <p:nvCxnSpPr>
          <p:cNvPr id="12" name="Straight Connector 11">
            <a:extLst>
              <a:ext uri="{FF2B5EF4-FFF2-40B4-BE49-F238E27FC236}">
                <a16:creationId xmlns:a16="http://schemas.microsoft.com/office/drawing/2014/main" id="{CF8C5567-1597-6746-A572-07785B31B403}"/>
              </a:ext>
            </a:extLst>
          </p:cNvPr>
          <p:cNvCxnSpPr>
            <a:cxnSpLocks/>
          </p:cNvCxnSpPr>
          <p:nvPr userDrawn="1"/>
        </p:nvCxnSpPr>
        <p:spPr>
          <a:xfrm>
            <a:off x="4430966" y="729000"/>
            <a:ext cx="0" cy="540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ubtitle 2">
            <a:extLst>
              <a:ext uri="{FF2B5EF4-FFF2-40B4-BE49-F238E27FC236}">
                <a16:creationId xmlns:a16="http://schemas.microsoft.com/office/drawing/2014/main" id="{49C593FC-B38D-F24A-AAA6-81EAFBB41B12}"/>
              </a:ext>
            </a:extLst>
          </p:cNvPr>
          <p:cNvSpPr>
            <a:spLocks noGrp="1"/>
          </p:cNvSpPr>
          <p:nvPr>
            <p:ph type="subTitle" idx="1" hasCustomPrompt="1"/>
          </p:nvPr>
        </p:nvSpPr>
        <p:spPr>
          <a:xfrm>
            <a:off x="5114930" y="4234934"/>
            <a:ext cx="6449470" cy="1271201"/>
          </a:xfrm>
        </p:spPr>
        <p:txBody>
          <a:bodyPr anchor="t">
            <a:normAutofit/>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of the presentation</a:t>
            </a:r>
          </a:p>
          <a:p>
            <a:r>
              <a:rPr lang="en-GB" dirty="0"/>
              <a:t>Speaker Name</a:t>
            </a:r>
          </a:p>
          <a:p>
            <a:r>
              <a:rPr lang="en-GB" dirty="0"/>
              <a:t>Date and Location</a:t>
            </a:r>
            <a:endParaRPr lang="en-US" dirty="0"/>
          </a:p>
        </p:txBody>
      </p:sp>
    </p:spTree>
    <p:extLst>
      <p:ext uri="{BB962C8B-B14F-4D97-AF65-F5344CB8AC3E}">
        <p14:creationId xmlns:p14="http://schemas.microsoft.com/office/powerpoint/2010/main" val="32306307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Slide Glob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6A29079-BBF9-2449-9D35-924610060F05}"/>
              </a:ext>
            </a:extLst>
          </p:cNvPr>
          <p:cNvPicPr>
            <a:picLocks noChangeAspect="1"/>
          </p:cNvPicPr>
          <p:nvPr userDrawn="1"/>
        </p:nvPicPr>
        <p:blipFill>
          <a:blip r:embed="rId2"/>
          <a:srcRect/>
          <a:stretch/>
        </p:blipFill>
        <p:spPr>
          <a:xfrm>
            <a:off x="0" y="0"/>
            <a:ext cx="12192000" cy="6858000"/>
          </a:xfrm>
          <a:prstGeom prst="rect">
            <a:avLst/>
          </a:prstGeom>
        </p:spPr>
      </p:pic>
      <p:pic>
        <p:nvPicPr>
          <p:cNvPr id="9" name="Picture 8" descr="A picture containing graphical user interface&#10;&#10;Description automatically generated">
            <a:extLst>
              <a:ext uri="{FF2B5EF4-FFF2-40B4-BE49-F238E27FC236}">
                <a16:creationId xmlns:a16="http://schemas.microsoft.com/office/drawing/2014/main" id="{3C84888C-D5DC-CE40-B058-C4F8A1386EDB}"/>
              </a:ext>
            </a:extLst>
          </p:cNvPr>
          <p:cNvPicPr>
            <a:picLocks noChangeAspect="1"/>
          </p:cNvPicPr>
          <p:nvPr userDrawn="1"/>
        </p:nvPicPr>
        <p:blipFill>
          <a:blip r:embed="rId3"/>
          <a:stretch>
            <a:fillRect/>
          </a:stretch>
        </p:blipFill>
        <p:spPr>
          <a:xfrm>
            <a:off x="0" y="177106"/>
            <a:ext cx="4411916" cy="2160000"/>
          </a:xfrm>
          <a:prstGeom prst="rect">
            <a:avLst/>
          </a:prstGeom>
        </p:spPr>
      </p:pic>
      <p:cxnSp>
        <p:nvCxnSpPr>
          <p:cNvPr id="12" name="Straight Connector 11">
            <a:extLst>
              <a:ext uri="{FF2B5EF4-FFF2-40B4-BE49-F238E27FC236}">
                <a16:creationId xmlns:a16="http://schemas.microsoft.com/office/drawing/2014/main" id="{CF8C5567-1597-6746-A572-07785B31B403}"/>
              </a:ext>
            </a:extLst>
          </p:cNvPr>
          <p:cNvCxnSpPr>
            <a:cxnSpLocks/>
          </p:cNvCxnSpPr>
          <p:nvPr userDrawn="1"/>
        </p:nvCxnSpPr>
        <p:spPr>
          <a:xfrm>
            <a:off x="4430966" y="729000"/>
            <a:ext cx="0" cy="5400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5591749C-D1A3-984F-AFA4-5ECC1907F0E1}"/>
              </a:ext>
            </a:extLst>
          </p:cNvPr>
          <p:cNvSpPr>
            <a:spLocks noGrp="1"/>
          </p:cNvSpPr>
          <p:nvPr>
            <p:ph type="ctrTitle" hasCustomPrompt="1"/>
          </p:nvPr>
        </p:nvSpPr>
        <p:spPr>
          <a:xfrm>
            <a:off x="5114930" y="729000"/>
            <a:ext cx="6372220" cy="3273362"/>
          </a:xfrm>
        </p:spPr>
        <p:txBody>
          <a:bodyPr anchor="ctr">
            <a:normAutofit/>
          </a:bodyPr>
          <a:lstStyle>
            <a:lvl1pPr algn="l">
              <a:defRPr sz="4500">
                <a:solidFill>
                  <a:schemeClr val="bg1"/>
                </a:solidFill>
              </a:defRPr>
            </a:lvl1pPr>
          </a:lstStyle>
          <a:p>
            <a:r>
              <a:rPr lang="en-SI" dirty="0"/>
              <a:t>Title of the presentation</a:t>
            </a:r>
            <a:endParaRPr lang="en-US" dirty="0"/>
          </a:p>
        </p:txBody>
      </p:sp>
      <p:sp>
        <p:nvSpPr>
          <p:cNvPr id="8" name="Subtitle 2">
            <a:extLst>
              <a:ext uri="{FF2B5EF4-FFF2-40B4-BE49-F238E27FC236}">
                <a16:creationId xmlns:a16="http://schemas.microsoft.com/office/drawing/2014/main" id="{DB95523F-D147-4043-8292-0F1CB1A9890A}"/>
              </a:ext>
            </a:extLst>
          </p:cNvPr>
          <p:cNvSpPr>
            <a:spLocks noGrp="1"/>
          </p:cNvSpPr>
          <p:nvPr>
            <p:ph type="subTitle" idx="1" hasCustomPrompt="1"/>
          </p:nvPr>
        </p:nvSpPr>
        <p:spPr>
          <a:xfrm>
            <a:off x="5114930" y="4234934"/>
            <a:ext cx="6449470" cy="1271201"/>
          </a:xfrm>
        </p:spPr>
        <p:txBody>
          <a:bodyPr anchor="t">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of the presentation</a:t>
            </a:r>
          </a:p>
          <a:p>
            <a:r>
              <a:rPr lang="en-GB" dirty="0"/>
              <a:t>Speaker Name</a:t>
            </a:r>
          </a:p>
          <a:p>
            <a:r>
              <a:rPr lang="en-GB" dirty="0"/>
              <a:t>Date and Location</a:t>
            </a:r>
            <a:endParaRPr lang="en-US" dirty="0"/>
          </a:p>
        </p:txBody>
      </p:sp>
    </p:spTree>
    <p:extLst>
      <p:ext uri="{BB962C8B-B14F-4D97-AF65-F5344CB8AC3E}">
        <p14:creationId xmlns:p14="http://schemas.microsoft.com/office/powerpoint/2010/main" val="30118922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Slide REMI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6A29079-BBF9-2449-9D35-924610060F05}"/>
              </a:ext>
            </a:extLst>
          </p:cNvPr>
          <p:cNvPicPr>
            <a:picLocks noChangeAspect="1"/>
          </p:cNvPicPr>
          <p:nvPr userDrawn="1"/>
        </p:nvPicPr>
        <p:blipFill>
          <a:blip r:embed="rId2"/>
          <a:src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3C84888C-D5DC-CE40-B058-C4F8A1386EDB}"/>
              </a:ext>
            </a:extLst>
          </p:cNvPr>
          <p:cNvPicPr>
            <a:picLocks noChangeAspect="1"/>
          </p:cNvPicPr>
          <p:nvPr userDrawn="1"/>
        </p:nvPicPr>
        <p:blipFill>
          <a:blip r:embed="rId3"/>
          <a:srcRect/>
          <a:stretch/>
        </p:blipFill>
        <p:spPr>
          <a:xfrm>
            <a:off x="2345" y="177106"/>
            <a:ext cx="4407226" cy="2160000"/>
          </a:xfrm>
          <a:prstGeom prst="rect">
            <a:avLst/>
          </a:prstGeom>
        </p:spPr>
      </p:pic>
      <p:cxnSp>
        <p:nvCxnSpPr>
          <p:cNvPr id="12" name="Straight Connector 11">
            <a:extLst>
              <a:ext uri="{FF2B5EF4-FFF2-40B4-BE49-F238E27FC236}">
                <a16:creationId xmlns:a16="http://schemas.microsoft.com/office/drawing/2014/main" id="{CF8C5567-1597-6746-A572-07785B31B403}"/>
              </a:ext>
            </a:extLst>
          </p:cNvPr>
          <p:cNvCxnSpPr>
            <a:cxnSpLocks/>
          </p:cNvCxnSpPr>
          <p:nvPr userDrawn="1"/>
        </p:nvCxnSpPr>
        <p:spPr>
          <a:xfrm>
            <a:off x="4430966" y="729000"/>
            <a:ext cx="0" cy="5400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5591749C-D1A3-984F-AFA4-5ECC1907F0E1}"/>
              </a:ext>
            </a:extLst>
          </p:cNvPr>
          <p:cNvSpPr>
            <a:spLocks noGrp="1"/>
          </p:cNvSpPr>
          <p:nvPr>
            <p:ph type="ctrTitle" hasCustomPrompt="1"/>
          </p:nvPr>
        </p:nvSpPr>
        <p:spPr>
          <a:xfrm>
            <a:off x="5114930" y="729000"/>
            <a:ext cx="6372220" cy="3273362"/>
          </a:xfrm>
        </p:spPr>
        <p:txBody>
          <a:bodyPr anchor="ctr">
            <a:normAutofit/>
          </a:bodyPr>
          <a:lstStyle>
            <a:lvl1pPr algn="l">
              <a:defRPr sz="4500">
                <a:solidFill>
                  <a:schemeClr val="bg1"/>
                </a:solidFill>
              </a:defRPr>
            </a:lvl1pPr>
          </a:lstStyle>
          <a:p>
            <a:r>
              <a:rPr lang="en-SI" dirty="0"/>
              <a:t>Title of the presentation</a:t>
            </a:r>
            <a:endParaRPr lang="en-US" dirty="0"/>
          </a:p>
        </p:txBody>
      </p:sp>
      <p:sp>
        <p:nvSpPr>
          <p:cNvPr id="7" name="Subtitle 2">
            <a:extLst>
              <a:ext uri="{FF2B5EF4-FFF2-40B4-BE49-F238E27FC236}">
                <a16:creationId xmlns:a16="http://schemas.microsoft.com/office/drawing/2014/main" id="{D60C75DC-8031-B34F-8CD7-0B5EA60E28A1}"/>
              </a:ext>
            </a:extLst>
          </p:cNvPr>
          <p:cNvSpPr>
            <a:spLocks noGrp="1"/>
          </p:cNvSpPr>
          <p:nvPr>
            <p:ph type="subTitle" idx="1" hasCustomPrompt="1"/>
          </p:nvPr>
        </p:nvSpPr>
        <p:spPr>
          <a:xfrm>
            <a:off x="5114930" y="4234934"/>
            <a:ext cx="6449470" cy="1271201"/>
          </a:xfrm>
        </p:spPr>
        <p:txBody>
          <a:bodyPr anchor="t">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of the presentation</a:t>
            </a:r>
          </a:p>
          <a:p>
            <a:r>
              <a:rPr lang="en-GB" dirty="0"/>
              <a:t>Speaker Name</a:t>
            </a:r>
          </a:p>
          <a:p>
            <a:r>
              <a:rPr lang="en-GB" dirty="0"/>
              <a:t>Date and Location</a:t>
            </a:r>
            <a:endParaRPr lang="en-US" dirty="0"/>
          </a:p>
        </p:txBody>
      </p:sp>
    </p:spTree>
    <p:extLst>
      <p:ext uri="{BB962C8B-B14F-4D97-AF65-F5344CB8AC3E}">
        <p14:creationId xmlns:p14="http://schemas.microsoft.com/office/powerpoint/2010/main" val="25852387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Slide GAS">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6A29079-BBF9-2449-9D35-924610060F05}"/>
              </a:ext>
            </a:extLst>
          </p:cNvPr>
          <p:cNvPicPr>
            <a:picLocks noChangeAspect="1"/>
          </p:cNvPicPr>
          <p:nvPr userDrawn="1"/>
        </p:nvPicPr>
        <p:blipFill>
          <a:blip r:embed="rId2"/>
          <a:srcRect/>
          <a:stretch/>
        </p:blipFill>
        <p:spPr>
          <a:xfrm>
            <a:off x="600" y="337"/>
            <a:ext cx="12192000" cy="6858000"/>
          </a:xfrm>
          <a:prstGeom prst="rect">
            <a:avLst/>
          </a:prstGeom>
        </p:spPr>
      </p:pic>
      <p:pic>
        <p:nvPicPr>
          <p:cNvPr id="9" name="Picture 8">
            <a:extLst>
              <a:ext uri="{FF2B5EF4-FFF2-40B4-BE49-F238E27FC236}">
                <a16:creationId xmlns:a16="http://schemas.microsoft.com/office/drawing/2014/main" id="{3C84888C-D5DC-CE40-B058-C4F8A1386EDB}"/>
              </a:ext>
            </a:extLst>
          </p:cNvPr>
          <p:cNvPicPr>
            <a:picLocks noChangeAspect="1"/>
          </p:cNvPicPr>
          <p:nvPr userDrawn="1"/>
        </p:nvPicPr>
        <p:blipFill>
          <a:blip r:embed="rId3"/>
          <a:srcRect/>
          <a:stretch/>
        </p:blipFill>
        <p:spPr>
          <a:xfrm>
            <a:off x="2345" y="177106"/>
            <a:ext cx="4407226" cy="2160000"/>
          </a:xfrm>
          <a:prstGeom prst="rect">
            <a:avLst/>
          </a:prstGeom>
        </p:spPr>
      </p:pic>
      <p:cxnSp>
        <p:nvCxnSpPr>
          <p:cNvPr id="12" name="Straight Connector 11">
            <a:extLst>
              <a:ext uri="{FF2B5EF4-FFF2-40B4-BE49-F238E27FC236}">
                <a16:creationId xmlns:a16="http://schemas.microsoft.com/office/drawing/2014/main" id="{CF8C5567-1597-6746-A572-07785B31B403}"/>
              </a:ext>
            </a:extLst>
          </p:cNvPr>
          <p:cNvCxnSpPr>
            <a:cxnSpLocks/>
          </p:cNvCxnSpPr>
          <p:nvPr userDrawn="1"/>
        </p:nvCxnSpPr>
        <p:spPr>
          <a:xfrm>
            <a:off x="4430966" y="729000"/>
            <a:ext cx="0" cy="5400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5591749C-D1A3-984F-AFA4-5ECC1907F0E1}"/>
              </a:ext>
            </a:extLst>
          </p:cNvPr>
          <p:cNvSpPr>
            <a:spLocks noGrp="1"/>
          </p:cNvSpPr>
          <p:nvPr>
            <p:ph type="ctrTitle" hasCustomPrompt="1"/>
          </p:nvPr>
        </p:nvSpPr>
        <p:spPr>
          <a:xfrm>
            <a:off x="5114930" y="729000"/>
            <a:ext cx="6372220" cy="3273362"/>
          </a:xfrm>
        </p:spPr>
        <p:txBody>
          <a:bodyPr anchor="ctr">
            <a:normAutofit/>
          </a:bodyPr>
          <a:lstStyle>
            <a:lvl1pPr algn="l">
              <a:defRPr sz="4500">
                <a:solidFill>
                  <a:schemeClr val="bg1"/>
                </a:solidFill>
              </a:defRPr>
            </a:lvl1pPr>
          </a:lstStyle>
          <a:p>
            <a:r>
              <a:rPr lang="en-SI" dirty="0"/>
              <a:t>Title of the presentation</a:t>
            </a:r>
            <a:endParaRPr lang="en-US" dirty="0"/>
          </a:p>
        </p:txBody>
      </p:sp>
      <p:sp>
        <p:nvSpPr>
          <p:cNvPr id="7" name="Subtitle 2">
            <a:extLst>
              <a:ext uri="{FF2B5EF4-FFF2-40B4-BE49-F238E27FC236}">
                <a16:creationId xmlns:a16="http://schemas.microsoft.com/office/drawing/2014/main" id="{D60C75DC-8031-B34F-8CD7-0B5EA60E28A1}"/>
              </a:ext>
            </a:extLst>
          </p:cNvPr>
          <p:cNvSpPr>
            <a:spLocks noGrp="1"/>
          </p:cNvSpPr>
          <p:nvPr>
            <p:ph type="subTitle" idx="1" hasCustomPrompt="1"/>
          </p:nvPr>
        </p:nvSpPr>
        <p:spPr>
          <a:xfrm>
            <a:off x="5114930" y="4234934"/>
            <a:ext cx="6449470" cy="1271201"/>
          </a:xfrm>
        </p:spPr>
        <p:txBody>
          <a:bodyPr anchor="t">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of the presentation</a:t>
            </a:r>
          </a:p>
          <a:p>
            <a:r>
              <a:rPr lang="en-GB" dirty="0"/>
              <a:t>Speaker Name</a:t>
            </a:r>
          </a:p>
          <a:p>
            <a:r>
              <a:rPr lang="en-GB" dirty="0"/>
              <a:t>Date and Location</a:t>
            </a:r>
            <a:endParaRPr lang="en-US" dirty="0"/>
          </a:p>
        </p:txBody>
      </p:sp>
    </p:spTree>
    <p:extLst>
      <p:ext uri="{BB962C8B-B14F-4D97-AF65-F5344CB8AC3E}">
        <p14:creationId xmlns:p14="http://schemas.microsoft.com/office/powerpoint/2010/main" val="2761375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Renewables">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6A29079-BBF9-2449-9D35-924610060F05}"/>
              </a:ext>
            </a:extLst>
          </p:cNvPr>
          <p:cNvPicPr>
            <a:picLocks noChangeAspect="1"/>
          </p:cNvPicPr>
          <p:nvPr/>
        </p:nvPicPr>
        <p:blipFill>
          <a:blip r:embed="rId2"/>
          <a:srcRect/>
          <a:stretch/>
        </p:blipFill>
        <p:spPr>
          <a:xfrm>
            <a:off x="0" y="0"/>
            <a:ext cx="12192000" cy="6858000"/>
          </a:xfrm>
          <a:prstGeom prst="rect">
            <a:avLst/>
          </a:prstGeom>
        </p:spPr>
      </p:pic>
      <p:sp>
        <p:nvSpPr>
          <p:cNvPr id="2" name="Title 1"/>
          <p:cNvSpPr>
            <a:spLocks noGrp="1"/>
          </p:cNvSpPr>
          <p:nvPr>
            <p:ph type="ctrTitle" hasCustomPrompt="1"/>
          </p:nvPr>
        </p:nvSpPr>
        <p:spPr>
          <a:xfrm>
            <a:off x="5114930" y="729000"/>
            <a:ext cx="6372220" cy="3273362"/>
          </a:xfrm>
        </p:spPr>
        <p:txBody>
          <a:bodyPr anchor="ctr">
            <a:normAutofit/>
          </a:bodyPr>
          <a:lstStyle>
            <a:lvl1pPr algn="l">
              <a:defRPr sz="4500">
                <a:solidFill>
                  <a:schemeClr val="tx1"/>
                </a:solidFill>
              </a:defRPr>
            </a:lvl1pPr>
          </a:lstStyle>
          <a:p>
            <a:r>
              <a:rPr lang="en-SI" dirty="0"/>
              <a:t>Title of the presentation background image</a:t>
            </a:r>
            <a:endParaRPr lang="en-US" dirty="0"/>
          </a:p>
        </p:txBody>
      </p:sp>
      <p:pic>
        <p:nvPicPr>
          <p:cNvPr id="9" name="Picture 8" descr="A picture containing graphical user interface&#10;&#10;Description automatically generated">
            <a:extLst>
              <a:ext uri="{FF2B5EF4-FFF2-40B4-BE49-F238E27FC236}">
                <a16:creationId xmlns:a16="http://schemas.microsoft.com/office/drawing/2014/main" id="{3C84888C-D5DC-CE40-B058-C4F8A1386EDB}"/>
              </a:ext>
            </a:extLst>
          </p:cNvPr>
          <p:cNvPicPr>
            <a:picLocks noChangeAspect="1"/>
          </p:cNvPicPr>
          <p:nvPr/>
        </p:nvPicPr>
        <p:blipFill>
          <a:blip r:embed="rId3"/>
          <a:stretch>
            <a:fillRect/>
          </a:stretch>
        </p:blipFill>
        <p:spPr>
          <a:xfrm>
            <a:off x="0" y="177106"/>
            <a:ext cx="4411916" cy="2160000"/>
          </a:xfrm>
          <a:prstGeom prst="rect">
            <a:avLst/>
          </a:prstGeom>
        </p:spPr>
      </p:pic>
      <p:cxnSp>
        <p:nvCxnSpPr>
          <p:cNvPr id="12" name="Straight Connector 11">
            <a:extLst>
              <a:ext uri="{FF2B5EF4-FFF2-40B4-BE49-F238E27FC236}">
                <a16:creationId xmlns:a16="http://schemas.microsoft.com/office/drawing/2014/main" id="{CF8C5567-1597-6746-A572-07785B31B403}"/>
              </a:ext>
            </a:extLst>
          </p:cNvPr>
          <p:cNvCxnSpPr>
            <a:cxnSpLocks/>
          </p:cNvCxnSpPr>
          <p:nvPr/>
        </p:nvCxnSpPr>
        <p:spPr>
          <a:xfrm>
            <a:off x="4430966" y="729000"/>
            <a:ext cx="0" cy="540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ubtitle 2">
            <a:extLst>
              <a:ext uri="{FF2B5EF4-FFF2-40B4-BE49-F238E27FC236}">
                <a16:creationId xmlns:a16="http://schemas.microsoft.com/office/drawing/2014/main" id="{49C593FC-B38D-F24A-AAA6-81EAFBB41B12}"/>
              </a:ext>
            </a:extLst>
          </p:cNvPr>
          <p:cNvSpPr>
            <a:spLocks noGrp="1"/>
          </p:cNvSpPr>
          <p:nvPr>
            <p:ph type="subTitle" idx="1" hasCustomPrompt="1"/>
          </p:nvPr>
        </p:nvSpPr>
        <p:spPr>
          <a:xfrm>
            <a:off x="5114930" y="4234934"/>
            <a:ext cx="6449470" cy="1271201"/>
          </a:xfrm>
        </p:spPr>
        <p:txBody>
          <a:bodyPr anchor="t">
            <a:normAutofit/>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of the presentation</a:t>
            </a:r>
          </a:p>
          <a:p>
            <a:r>
              <a:rPr lang="en-GB" dirty="0"/>
              <a:t>Speaker Name</a:t>
            </a:r>
          </a:p>
          <a:p>
            <a:r>
              <a:rPr lang="en-GB" dirty="0"/>
              <a:t>Date and Location</a:t>
            </a:r>
            <a:endParaRPr lang="en-US" dirty="0"/>
          </a:p>
        </p:txBody>
      </p:sp>
      <p:pic>
        <p:nvPicPr>
          <p:cNvPr id="7" name="Picture 6">
            <a:extLst>
              <a:ext uri="{FF2B5EF4-FFF2-40B4-BE49-F238E27FC236}">
                <a16:creationId xmlns:a16="http://schemas.microsoft.com/office/drawing/2014/main" id="{625245AF-6641-7A4E-B23C-A79A6745B240}"/>
              </a:ext>
            </a:extLst>
          </p:cNvPr>
          <p:cNvPicPr>
            <a:picLocks noChangeAspect="1"/>
          </p:cNvPicPr>
          <p:nvPr userDrawn="1"/>
        </p:nvPicPr>
        <p:blipFill>
          <a:blip r:embed="rId2"/>
          <a:srcRect/>
          <a:stretch/>
        </p:blipFill>
        <p:spPr>
          <a:xfrm>
            <a:off x="0" y="0"/>
            <a:ext cx="12192000" cy="6858000"/>
          </a:xfrm>
          <a:prstGeom prst="rect">
            <a:avLst/>
          </a:prstGeom>
        </p:spPr>
      </p:pic>
      <p:pic>
        <p:nvPicPr>
          <p:cNvPr id="10" name="Picture 9" descr="A picture containing graphical user interface&#10;&#10;Description automatically generated">
            <a:extLst>
              <a:ext uri="{FF2B5EF4-FFF2-40B4-BE49-F238E27FC236}">
                <a16:creationId xmlns:a16="http://schemas.microsoft.com/office/drawing/2014/main" id="{A4D4D13F-CFA2-0543-9CCE-43109CFF0D08}"/>
              </a:ext>
            </a:extLst>
          </p:cNvPr>
          <p:cNvPicPr>
            <a:picLocks noChangeAspect="1"/>
          </p:cNvPicPr>
          <p:nvPr userDrawn="1"/>
        </p:nvPicPr>
        <p:blipFill>
          <a:blip r:embed="rId3"/>
          <a:stretch>
            <a:fillRect/>
          </a:stretch>
        </p:blipFill>
        <p:spPr>
          <a:xfrm>
            <a:off x="0" y="177106"/>
            <a:ext cx="4411916" cy="2160000"/>
          </a:xfrm>
          <a:prstGeom prst="rect">
            <a:avLst/>
          </a:prstGeom>
        </p:spPr>
      </p:pic>
      <p:cxnSp>
        <p:nvCxnSpPr>
          <p:cNvPr id="11" name="Straight Connector 10">
            <a:extLst>
              <a:ext uri="{FF2B5EF4-FFF2-40B4-BE49-F238E27FC236}">
                <a16:creationId xmlns:a16="http://schemas.microsoft.com/office/drawing/2014/main" id="{8EEF1F50-700F-AD4F-8758-1949A3E3D040}"/>
              </a:ext>
            </a:extLst>
          </p:cNvPr>
          <p:cNvCxnSpPr>
            <a:cxnSpLocks/>
          </p:cNvCxnSpPr>
          <p:nvPr userDrawn="1"/>
        </p:nvCxnSpPr>
        <p:spPr>
          <a:xfrm>
            <a:off x="4430966" y="729000"/>
            <a:ext cx="0" cy="540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1332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Glob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6A29079-BBF9-2449-9D35-924610060F05}"/>
              </a:ext>
            </a:extLst>
          </p:cNvPr>
          <p:cNvPicPr>
            <a:picLocks noChangeAspect="1"/>
          </p:cNvPicPr>
          <p:nvPr/>
        </p:nvPicPr>
        <p:blipFill>
          <a:blip r:embed="rId2"/>
          <a:srcRect/>
          <a:stretch/>
        </p:blipFill>
        <p:spPr>
          <a:xfrm>
            <a:off x="0" y="0"/>
            <a:ext cx="12192000" cy="6858000"/>
          </a:xfrm>
          <a:prstGeom prst="rect">
            <a:avLst/>
          </a:prstGeom>
        </p:spPr>
      </p:pic>
      <p:pic>
        <p:nvPicPr>
          <p:cNvPr id="9" name="Picture 8" descr="A picture containing graphical user interface&#10;&#10;Description automatically generated">
            <a:extLst>
              <a:ext uri="{FF2B5EF4-FFF2-40B4-BE49-F238E27FC236}">
                <a16:creationId xmlns:a16="http://schemas.microsoft.com/office/drawing/2014/main" id="{3C84888C-D5DC-CE40-B058-C4F8A1386EDB}"/>
              </a:ext>
            </a:extLst>
          </p:cNvPr>
          <p:cNvPicPr>
            <a:picLocks noChangeAspect="1"/>
          </p:cNvPicPr>
          <p:nvPr/>
        </p:nvPicPr>
        <p:blipFill>
          <a:blip r:embed="rId3"/>
          <a:stretch>
            <a:fillRect/>
          </a:stretch>
        </p:blipFill>
        <p:spPr>
          <a:xfrm>
            <a:off x="0" y="177106"/>
            <a:ext cx="4411916" cy="2160000"/>
          </a:xfrm>
          <a:prstGeom prst="rect">
            <a:avLst/>
          </a:prstGeom>
        </p:spPr>
      </p:pic>
      <p:cxnSp>
        <p:nvCxnSpPr>
          <p:cNvPr id="12" name="Straight Connector 11">
            <a:extLst>
              <a:ext uri="{FF2B5EF4-FFF2-40B4-BE49-F238E27FC236}">
                <a16:creationId xmlns:a16="http://schemas.microsoft.com/office/drawing/2014/main" id="{CF8C5567-1597-6746-A572-07785B31B403}"/>
              </a:ext>
            </a:extLst>
          </p:cNvPr>
          <p:cNvCxnSpPr>
            <a:cxnSpLocks/>
          </p:cNvCxnSpPr>
          <p:nvPr/>
        </p:nvCxnSpPr>
        <p:spPr>
          <a:xfrm>
            <a:off x="4430966" y="729000"/>
            <a:ext cx="0" cy="5400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5591749C-D1A3-984F-AFA4-5ECC1907F0E1}"/>
              </a:ext>
            </a:extLst>
          </p:cNvPr>
          <p:cNvSpPr>
            <a:spLocks noGrp="1"/>
          </p:cNvSpPr>
          <p:nvPr>
            <p:ph type="ctrTitle" hasCustomPrompt="1"/>
          </p:nvPr>
        </p:nvSpPr>
        <p:spPr>
          <a:xfrm>
            <a:off x="5114930" y="729000"/>
            <a:ext cx="6372220" cy="3273362"/>
          </a:xfrm>
        </p:spPr>
        <p:txBody>
          <a:bodyPr anchor="ctr">
            <a:normAutofit/>
          </a:bodyPr>
          <a:lstStyle>
            <a:lvl1pPr algn="l">
              <a:defRPr sz="4500">
                <a:solidFill>
                  <a:schemeClr val="bg1"/>
                </a:solidFill>
              </a:defRPr>
            </a:lvl1pPr>
          </a:lstStyle>
          <a:p>
            <a:r>
              <a:rPr lang="en-SI" dirty="0"/>
              <a:t>Title of the presentation background image</a:t>
            </a:r>
            <a:endParaRPr lang="en-US" dirty="0"/>
          </a:p>
        </p:txBody>
      </p:sp>
      <p:sp>
        <p:nvSpPr>
          <p:cNvPr id="8" name="Subtitle 2">
            <a:extLst>
              <a:ext uri="{FF2B5EF4-FFF2-40B4-BE49-F238E27FC236}">
                <a16:creationId xmlns:a16="http://schemas.microsoft.com/office/drawing/2014/main" id="{DB95523F-D147-4043-8292-0F1CB1A9890A}"/>
              </a:ext>
            </a:extLst>
          </p:cNvPr>
          <p:cNvSpPr>
            <a:spLocks noGrp="1"/>
          </p:cNvSpPr>
          <p:nvPr>
            <p:ph type="subTitle" idx="1" hasCustomPrompt="1"/>
          </p:nvPr>
        </p:nvSpPr>
        <p:spPr>
          <a:xfrm>
            <a:off x="5114930" y="4234934"/>
            <a:ext cx="6449470" cy="1271201"/>
          </a:xfrm>
        </p:spPr>
        <p:txBody>
          <a:bodyPr anchor="t">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of the presentation</a:t>
            </a:r>
          </a:p>
          <a:p>
            <a:r>
              <a:rPr lang="en-GB" dirty="0"/>
              <a:t>Speaker Name</a:t>
            </a:r>
          </a:p>
          <a:p>
            <a:r>
              <a:rPr lang="en-GB" dirty="0"/>
              <a:t>Date and Location</a:t>
            </a:r>
            <a:endParaRPr lang="en-US" dirty="0"/>
          </a:p>
        </p:txBody>
      </p:sp>
      <p:pic>
        <p:nvPicPr>
          <p:cNvPr id="7" name="Picture 6">
            <a:extLst>
              <a:ext uri="{FF2B5EF4-FFF2-40B4-BE49-F238E27FC236}">
                <a16:creationId xmlns:a16="http://schemas.microsoft.com/office/drawing/2014/main" id="{C932859F-D5F4-A040-A623-C48B68772D84}"/>
              </a:ext>
            </a:extLst>
          </p:cNvPr>
          <p:cNvPicPr>
            <a:picLocks noChangeAspect="1"/>
          </p:cNvPicPr>
          <p:nvPr userDrawn="1"/>
        </p:nvPicPr>
        <p:blipFill>
          <a:blip r:embed="rId4"/>
          <a:srcRect/>
          <a:stretch/>
        </p:blipFill>
        <p:spPr>
          <a:xfrm>
            <a:off x="0" y="0"/>
            <a:ext cx="12192000" cy="6858000"/>
          </a:xfrm>
          <a:prstGeom prst="rect">
            <a:avLst/>
          </a:prstGeom>
        </p:spPr>
      </p:pic>
      <p:pic>
        <p:nvPicPr>
          <p:cNvPr id="10" name="Picture 9" descr="A picture containing graphical user interface&#10;&#10;Description automatically generated">
            <a:extLst>
              <a:ext uri="{FF2B5EF4-FFF2-40B4-BE49-F238E27FC236}">
                <a16:creationId xmlns:a16="http://schemas.microsoft.com/office/drawing/2014/main" id="{4002CDB1-8A22-DE41-8438-596048C93852}"/>
              </a:ext>
            </a:extLst>
          </p:cNvPr>
          <p:cNvPicPr>
            <a:picLocks noChangeAspect="1"/>
          </p:cNvPicPr>
          <p:nvPr userDrawn="1"/>
        </p:nvPicPr>
        <p:blipFill>
          <a:blip r:embed="rId3"/>
          <a:stretch>
            <a:fillRect/>
          </a:stretch>
        </p:blipFill>
        <p:spPr>
          <a:xfrm>
            <a:off x="0" y="177106"/>
            <a:ext cx="4411916" cy="2160000"/>
          </a:xfrm>
          <a:prstGeom prst="rect">
            <a:avLst/>
          </a:prstGeom>
        </p:spPr>
      </p:pic>
      <p:cxnSp>
        <p:nvCxnSpPr>
          <p:cNvPr id="13" name="Straight Connector 12">
            <a:extLst>
              <a:ext uri="{FF2B5EF4-FFF2-40B4-BE49-F238E27FC236}">
                <a16:creationId xmlns:a16="http://schemas.microsoft.com/office/drawing/2014/main" id="{656049DD-4F2F-B546-BAC1-DA9580223C20}"/>
              </a:ext>
            </a:extLst>
          </p:cNvPr>
          <p:cNvCxnSpPr>
            <a:cxnSpLocks/>
          </p:cNvCxnSpPr>
          <p:nvPr userDrawn="1"/>
        </p:nvCxnSpPr>
        <p:spPr>
          <a:xfrm>
            <a:off x="4430966" y="729000"/>
            <a:ext cx="0" cy="5400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79794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Slide REMI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6A29079-BBF9-2449-9D35-924610060F05}"/>
              </a:ext>
            </a:extLst>
          </p:cNvPr>
          <p:cNvPicPr>
            <a:picLocks noChangeAspect="1"/>
          </p:cNvPicPr>
          <p:nvPr/>
        </p:nvPicPr>
        <p:blipFill>
          <a:blip r:embed="rId2"/>
          <a:src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3C84888C-D5DC-CE40-B058-C4F8A1386EDB}"/>
              </a:ext>
            </a:extLst>
          </p:cNvPr>
          <p:cNvPicPr>
            <a:picLocks noChangeAspect="1"/>
          </p:cNvPicPr>
          <p:nvPr/>
        </p:nvPicPr>
        <p:blipFill>
          <a:blip r:embed="rId3"/>
          <a:srcRect/>
          <a:stretch/>
        </p:blipFill>
        <p:spPr>
          <a:xfrm>
            <a:off x="2345" y="177106"/>
            <a:ext cx="4407226" cy="2160000"/>
          </a:xfrm>
          <a:prstGeom prst="rect">
            <a:avLst/>
          </a:prstGeom>
        </p:spPr>
      </p:pic>
      <p:cxnSp>
        <p:nvCxnSpPr>
          <p:cNvPr id="12" name="Straight Connector 11">
            <a:extLst>
              <a:ext uri="{FF2B5EF4-FFF2-40B4-BE49-F238E27FC236}">
                <a16:creationId xmlns:a16="http://schemas.microsoft.com/office/drawing/2014/main" id="{CF8C5567-1597-6746-A572-07785B31B403}"/>
              </a:ext>
            </a:extLst>
          </p:cNvPr>
          <p:cNvCxnSpPr>
            <a:cxnSpLocks/>
          </p:cNvCxnSpPr>
          <p:nvPr/>
        </p:nvCxnSpPr>
        <p:spPr>
          <a:xfrm>
            <a:off x="4430966" y="729000"/>
            <a:ext cx="0" cy="5400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5591749C-D1A3-984F-AFA4-5ECC1907F0E1}"/>
              </a:ext>
            </a:extLst>
          </p:cNvPr>
          <p:cNvSpPr>
            <a:spLocks noGrp="1"/>
          </p:cNvSpPr>
          <p:nvPr>
            <p:ph type="ctrTitle" hasCustomPrompt="1"/>
          </p:nvPr>
        </p:nvSpPr>
        <p:spPr>
          <a:xfrm>
            <a:off x="5114930" y="729000"/>
            <a:ext cx="6372220" cy="3273362"/>
          </a:xfrm>
        </p:spPr>
        <p:txBody>
          <a:bodyPr anchor="ctr">
            <a:normAutofit/>
          </a:bodyPr>
          <a:lstStyle>
            <a:lvl1pPr algn="l">
              <a:defRPr sz="4500">
                <a:solidFill>
                  <a:schemeClr val="bg1"/>
                </a:solidFill>
              </a:defRPr>
            </a:lvl1pPr>
          </a:lstStyle>
          <a:p>
            <a:r>
              <a:rPr lang="en-SI" dirty="0"/>
              <a:t>Title of the presentation on renewable energy background image</a:t>
            </a:r>
            <a:endParaRPr lang="en-US" dirty="0"/>
          </a:p>
        </p:txBody>
      </p:sp>
      <p:sp>
        <p:nvSpPr>
          <p:cNvPr id="7" name="Subtitle 2">
            <a:extLst>
              <a:ext uri="{FF2B5EF4-FFF2-40B4-BE49-F238E27FC236}">
                <a16:creationId xmlns:a16="http://schemas.microsoft.com/office/drawing/2014/main" id="{D60C75DC-8031-B34F-8CD7-0B5EA60E28A1}"/>
              </a:ext>
            </a:extLst>
          </p:cNvPr>
          <p:cNvSpPr>
            <a:spLocks noGrp="1"/>
          </p:cNvSpPr>
          <p:nvPr>
            <p:ph type="subTitle" idx="1" hasCustomPrompt="1"/>
          </p:nvPr>
        </p:nvSpPr>
        <p:spPr>
          <a:xfrm>
            <a:off x="5114930" y="4234934"/>
            <a:ext cx="6449470" cy="1271201"/>
          </a:xfrm>
        </p:spPr>
        <p:txBody>
          <a:bodyPr anchor="t">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of the presentation</a:t>
            </a:r>
          </a:p>
          <a:p>
            <a:r>
              <a:rPr lang="en-GB" dirty="0"/>
              <a:t>Speaker Name</a:t>
            </a:r>
          </a:p>
          <a:p>
            <a:r>
              <a:rPr lang="en-GB" dirty="0"/>
              <a:t>Date and Location</a:t>
            </a:r>
            <a:endParaRPr lang="en-US" dirty="0"/>
          </a:p>
        </p:txBody>
      </p:sp>
      <p:pic>
        <p:nvPicPr>
          <p:cNvPr id="8" name="Picture 7">
            <a:extLst>
              <a:ext uri="{FF2B5EF4-FFF2-40B4-BE49-F238E27FC236}">
                <a16:creationId xmlns:a16="http://schemas.microsoft.com/office/drawing/2014/main" id="{D5CD2130-0C59-A24E-87B6-47C3253CAE7F}"/>
              </a:ext>
            </a:extLst>
          </p:cNvPr>
          <p:cNvPicPr>
            <a:picLocks noChangeAspect="1"/>
          </p:cNvPicPr>
          <p:nvPr userDrawn="1"/>
        </p:nvPicPr>
        <p:blipFill>
          <a:blip r:embed="rId2"/>
          <a:srcRect/>
          <a:stretch/>
        </p:blipFill>
        <p:spPr>
          <a:xfrm>
            <a:off x="0" y="0"/>
            <a:ext cx="12192000" cy="6858000"/>
          </a:xfrm>
          <a:prstGeom prst="rect">
            <a:avLst/>
          </a:prstGeom>
        </p:spPr>
      </p:pic>
      <p:pic>
        <p:nvPicPr>
          <p:cNvPr id="10" name="Picture 9">
            <a:extLst>
              <a:ext uri="{FF2B5EF4-FFF2-40B4-BE49-F238E27FC236}">
                <a16:creationId xmlns:a16="http://schemas.microsoft.com/office/drawing/2014/main" id="{8E5E6D44-AD3D-734B-8CDF-7885FFE9E6CB}"/>
              </a:ext>
            </a:extLst>
          </p:cNvPr>
          <p:cNvPicPr>
            <a:picLocks noChangeAspect="1"/>
          </p:cNvPicPr>
          <p:nvPr userDrawn="1"/>
        </p:nvPicPr>
        <p:blipFill>
          <a:blip r:embed="rId3"/>
          <a:srcRect/>
          <a:stretch/>
        </p:blipFill>
        <p:spPr>
          <a:xfrm>
            <a:off x="2345" y="177106"/>
            <a:ext cx="4407226" cy="2160000"/>
          </a:xfrm>
          <a:prstGeom prst="rect">
            <a:avLst/>
          </a:prstGeom>
        </p:spPr>
      </p:pic>
      <p:cxnSp>
        <p:nvCxnSpPr>
          <p:cNvPr id="13" name="Straight Connector 12">
            <a:extLst>
              <a:ext uri="{FF2B5EF4-FFF2-40B4-BE49-F238E27FC236}">
                <a16:creationId xmlns:a16="http://schemas.microsoft.com/office/drawing/2014/main" id="{5DE95D42-62A6-3A49-9013-2E0E801F3882}"/>
              </a:ext>
            </a:extLst>
          </p:cNvPr>
          <p:cNvCxnSpPr>
            <a:cxnSpLocks/>
          </p:cNvCxnSpPr>
          <p:nvPr userDrawn="1"/>
        </p:nvCxnSpPr>
        <p:spPr>
          <a:xfrm>
            <a:off x="4430966" y="729000"/>
            <a:ext cx="0" cy="5400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72407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Slide GAS">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6A29079-BBF9-2449-9D35-924610060F05}"/>
              </a:ext>
            </a:extLst>
          </p:cNvPr>
          <p:cNvPicPr>
            <a:picLocks noChangeAspect="1"/>
          </p:cNvPicPr>
          <p:nvPr/>
        </p:nvPicPr>
        <p:blipFill>
          <a:blip r:embed="rId2"/>
          <a:srcRect/>
          <a:stretch/>
        </p:blipFill>
        <p:spPr>
          <a:xfrm>
            <a:off x="600" y="337"/>
            <a:ext cx="12192000" cy="6858000"/>
          </a:xfrm>
          <a:prstGeom prst="rect">
            <a:avLst/>
          </a:prstGeom>
        </p:spPr>
      </p:pic>
      <p:pic>
        <p:nvPicPr>
          <p:cNvPr id="9" name="Picture 8">
            <a:extLst>
              <a:ext uri="{FF2B5EF4-FFF2-40B4-BE49-F238E27FC236}">
                <a16:creationId xmlns:a16="http://schemas.microsoft.com/office/drawing/2014/main" id="{3C84888C-D5DC-CE40-B058-C4F8A1386EDB}"/>
              </a:ext>
            </a:extLst>
          </p:cNvPr>
          <p:cNvPicPr>
            <a:picLocks noChangeAspect="1"/>
          </p:cNvPicPr>
          <p:nvPr/>
        </p:nvPicPr>
        <p:blipFill>
          <a:blip r:embed="rId3"/>
          <a:srcRect/>
          <a:stretch/>
        </p:blipFill>
        <p:spPr>
          <a:xfrm>
            <a:off x="2345" y="177106"/>
            <a:ext cx="4407226" cy="2160000"/>
          </a:xfrm>
          <a:prstGeom prst="rect">
            <a:avLst/>
          </a:prstGeom>
        </p:spPr>
      </p:pic>
      <p:cxnSp>
        <p:nvCxnSpPr>
          <p:cNvPr id="12" name="Straight Connector 11">
            <a:extLst>
              <a:ext uri="{FF2B5EF4-FFF2-40B4-BE49-F238E27FC236}">
                <a16:creationId xmlns:a16="http://schemas.microsoft.com/office/drawing/2014/main" id="{CF8C5567-1597-6746-A572-07785B31B403}"/>
              </a:ext>
            </a:extLst>
          </p:cNvPr>
          <p:cNvCxnSpPr>
            <a:cxnSpLocks/>
          </p:cNvCxnSpPr>
          <p:nvPr/>
        </p:nvCxnSpPr>
        <p:spPr>
          <a:xfrm>
            <a:off x="4430966" y="729000"/>
            <a:ext cx="0" cy="5400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5591749C-D1A3-984F-AFA4-5ECC1907F0E1}"/>
              </a:ext>
            </a:extLst>
          </p:cNvPr>
          <p:cNvSpPr>
            <a:spLocks noGrp="1"/>
          </p:cNvSpPr>
          <p:nvPr>
            <p:ph type="ctrTitle" hasCustomPrompt="1"/>
          </p:nvPr>
        </p:nvSpPr>
        <p:spPr>
          <a:xfrm>
            <a:off x="5114930" y="729000"/>
            <a:ext cx="6372220" cy="3273362"/>
          </a:xfrm>
        </p:spPr>
        <p:txBody>
          <a:bodyPr anchor="ctr">
            <a:normAutofit/>
          </a:bodyPr>
          <a:lstStyle>
            <a:lvl1pPr algn="l">
              <a:defRPr sz="4500">
                <a:solidFill>
                  <a:schemeClr val="bg1"/>
                </a:solidFill>
              </a:defRPr>
            </a:lvl1pPr>
          </a:lstStyle>
          <a:p>
            <a:r>
              <a:rPr lang="en-SI" dirty="0"/>
              <a:t>Title of the presentation background image</a:t>
            </a:r>
            <a:endParaRPr lang="en-US" dirty="0"/>
          </a:p>
        </p:txBody>
      </p:sp>
      <p:sp>
        <p:nvSpPr>
          <p:cNvPr id="7" name="Subtitle 2">
            <a:extLst>
              <a:ext uri="{FF2B5EF4-FFF2-40B4-BE49-F238E27FC236}">
                <a16:creationId xmlns:a16="http://schemas.microsoft.com/office/drawing/2014/main" id="{D60C75DC-8031-B34F-8CD7-0B5EA60E28A1}"/>
              </a:ext>
            </a:extLst>
          </p:cNvPr>
          <p:cNvSpPr>
            <a:spLocks noGrp="1"/>
          </p:cNvSpPr>
          <p:nvPr>
            <p:ph type="subTitle" idx="1" hasCustomPrompt="1"/>
          </p:nvPr>
        </p:nvSpPr>
        <p:spPr>
          <a:xfrm>
            <a:off x="5114930" y="4234934"/>
            <a:ext cx="6449470" cy="1271201"/>
          </a:xfrm>
        </p:spPr>
        <p:txBody>
          <a:bodyPr anchor="t">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of the presentation</a:t>
            </a:r>
          </a:p>
          <a:p>
            <a:r>
              <a:rPr lang="en-GB" dirty="0"/>
              <a:t>Speaker Name</a:t>
            </a:r>
          </a:p>
          <a:p>
            <a:r>
              <a:rPr lang="en-GB" dirty="0"/>
              <a:t>Date and Location</a:t>
            </a:r>
            <a:endParaRPr lang="en-US" dirty="0"/>
          </a:p>
        </p:txBody>
      </p:sp>
      <p:pic>
        <p:nvPicPr>
          <p:cNvPr id="8" name="Picture 7">
            <a:extLst>
              <a:ext uri="{FF2B5EF4-FFF2-40B4-BE49-F238E27FC236}">
                <a16:creationId xmlns:a16="http://schemas.microsoft.com/office/drawing/2014/main" id="{4E1B9A39-2722-B14F-B50F-862F6D69565F}"/>
              </a:ext>
            </a:extLst>
          </p:cNvPr>
          <p:cNvPicPr>
            <a:picLocks noChangeAspect="1"/>
          </p:cNvPicPr>
          <p:nvPr userDrawn="1"/>
        </p:nvPicPr>
        <p:blipFill>
          <a:blip r:embed="rId2"/>
          <a:srcRect/>
          <a:stretch/>
        </p:blipFill>
        <p:spPr>
          <a:xfrm>
            <a:off x="600" y="337"/>
            <a:ext cx="12192000" cy="6858000"/>
          </a:xfrm>
          <a:prstGeom prst="rect">
            <a:avLst/>
          </a:prstGeom>
        </p:spPr>
      </p:pic>
      <p:pic>
        <p:nvPicPr>
          <p:cNvPr id="10" name="Picture 9">
            <a:extLst>
              <a:ext uri="{FF2B5EF4-FFF2-40B4-BE49-F238E27FC236}">
                <a16:creationId xmlns:a16="http://schemas.microsoft.com/office/drawing/2014/main" id="{20989843-35E4-554E-857E-B8B4D858E4D6}"/>
              </a:ext>
            </a:extLst>
          </p:cNvPr>
          <p:cNvPicPr>
            <a:picLocks noChangeAspect="1"/>
          </p:cNvPicPr>
          <p:nvPr userDrawn="1"/>
        </p:nvPicPr>
        <p:blipFill>
          <a:blip r:embed="rId3"/>
          <a:srcRect/>
          <a:stretch/>
        </p:blipFill>
        <p:spPr>
          <a:xfrm>
            <a:off x="2345" y="177106"/>
            <a:ext cx="4407226" cy="2160000"/>
          </a:xfrm>
          <a:prstGeom prst="rect">
            <a:avLst/>
          </a:prstGeom>
        </p:spPr>
      </p:pic>
      <p:cxnSp>
        <p:nvCxnSpPr>
          <p:cNvPr id="13" name="Straight Connector 12">
            <a:extLst>
              <a:ext uri="{FF2B5EF4-FFF2-40B4-BE49-F238E27FC236}">
                <a16:creationId xmlns:a16="http://schemas.microsoft.com/office/drawing/2014/main" id="{CD6A3406-20DF-EC41-B915-E2FEFD2C7051}"/>
              </a:ext>
            </a:extLst>
          </p:cNvPr>
          <p:cNvCxnSpPr>
            <a:cxnSpLocks/>
          </p:cNvCxnSpPr>
          <p:nvPr userDrawn="1"/>
        </p:nvCxnSpPr>
        <p:spPr>
          <a:xfrm>
            <a:off x="4430966" y="729000"/>
            <a:ext cx="0" cy="5400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0571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sl-SI" dirty="0"/>
              <a:t>Agenda</a:t>
            </a:r>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68E16D21-2873-7F4D-BC1C-4DCC7B7156B8}" type="slidenum">
              <a:rPr lang="en-SI" smtClean="0"/>
              <a:pPr/>
              <a:t>‹#›</a:t>
            </a:fld>
            <a:endParaRPr lang="en-SI" dirty="0"/>
          </a:p>
        </p:txBody>
      </p:sp>
      <p:sp>
        <p:nvSpPr>
          <p:cNvPr id="8" name="Content Placeholder 2">
            <a:extLst>
              <a:ext uri="{FF2B5EF4-FFF2-40B4-BE49-F238E27FC236}">
                <a16:creationId xmlns:a16="http://schemas.microsoft.com/office/drawing/2014/main" id="{1426D3AD-FEF8-4340-934D-46D6144F23EA}"/>
              </a:ext>
            </a:extLst>
          </p:cNvPr>
          <p:cNvSpPr>
            <a:spLocks noGrp="1"/>
          </p:cNvSpPr>
          <p:nvPr>
            <p:ph idx="1" hasCustomPrompt="1"/>
          </p:nvPr>
        </p:nvSpPr>
        <p:spPr>
          <a:xfrm>
            <a:off x="712572" y="1427034"/>
            <a:ext cx="8734362" cy="4351338"/>
          </a:xfrm>
        </p:spPr>
        <p:txBody>
          <a:bodyPr/>
          <a:lstStyle>
            <a:lvl1pPr marL="342900" indent="-342900">
              <a:buClr>
                <a:srgbClr val="3678BD"/>
              </a:buClr>
              <a:buFont typeface="Arial" panose="020B0604020202020204" pitchFamily="34" charset="0"/>
              <a:buChar char="•"/>
              <a:defRPr b="1"/>
            </a:lvl1pPr>
            <a:lvl2pPr marL="457200" indent="0">
              <a:buNone/>
              <a:defRPr/>
            </a:lvl2pPr>
            <a:lvl3pPr marL="914400" indent="0">
              <a:buNone/>
              <a:defRPr/>
            </a:lvl3pPr>
            <a:lvl4pPr marL="1371600" indent="0">
              <a:buNone/>
              <a:defRPr/>
            </a:lvl4pPr>
            <a:lvl5pPr marL="1828800" indent="0">
              <a:buNone/>
              <a:defRPr/>
            </a:lvl5pPr>
          </a:lstStyle>
          <a:p>
            <a:pPr lvl="0"/>
            <a:r>
              <a:rPr lang="en-GB" dirty="0"/>
              <a:t>Agenda item number one</a:t>
            </a:r>
          </a:p>
          <a:p>
            <a:pPr lvl="0"/>
            <a:r>
              <a:rPr lang="en-GB" dirty="0"/>
              <a:t>Agenda item number two</a:t>
            </a:r>
          </a:p>
          <a:p>
            <a:pPr lvl="0"/>
            <a:r>
              <a:rPr lang="en-GB" dirty="0"/>
              <a:t>Agenda item number three</a:t>
            </a:r>
          </a:p>
        </p:txBody>
      </p:sp>
    </p:spTree>
    <p:extLst>
      <p:ext uri="{BB962C8B-B14F-4D97-AF65-F5344CB8AC3E}">
        <p14:creationId xmlns:p14="http://schemas.microsoft.com/office/powerpoint/2010/main" val="5633837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Whi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96000" y="1066800"/>
            <a:ext cx="10800000" cy="3084787"/>
          </a:xfrm>
        </p:spPr>
        <p:txBody>
          <a:bodyPr anchor="ctr">
            <a:normAutofit/>
          </a:bodyPr>
          <a:lstStyle>
            <a:lvl1pPr algn="l">
              <a:defRPr sz="6000"/>
            </a:lvl1pPr>
          </a:lstStyle>
          <a:p>
            <a:r>
              <a:rPr lang="en-GB" dirty="0"/>
              <a:t>Section title</a:t>
            </a:r>
            <a:endParaRPr lang="en-US" dirty="0"/>
          </a:p>
        </p:txBody>
      </p:sp>
      <p:sp>
        <p:nvSpPr>
          <p:cNvPr id="3" name="Text Placeholder 2"/>
          <p:cNvSpPr>
            <a:spLocks noGrp="1"/>
          </p:cNvSpPr>
          <p:nvPr>
            <p:ph type="body" idx="1" hasCustomPrompt="1"/>
          </p:nvPr>
        </p:nvSpPr>
        <p:spPr>
          <a:xfrm>
            <a:off x="694800" y="4410075"/>
            <a:ext cx="10800000" cy="1476376"/>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Section subtitle / Speaker</a:t>
            </a:r>
          </a:p>
        </p:txBody>
      </p:sp>
      <p:sp>
        <p:nvSpPr>
          <p:cNvPr id="6" name="Slide Number Placeholder 5"/>
          <p:cNvSpPr>
            <a:spLocks noGrp="1"/>
          </p:cNvSpPr>
          <p:nvPr>
            <p:ph type="sldNum" sz="quarter" idx="12"/>
          </p:nvPr>
        </p:nvSpPr>
        <p:spPr/>
        <p:txBody>
          <a:bodyPr/>
          <a:lstStyle/>
          <a:p>
            <a:fld id="{68E16D21-2873-7F4D-BC1C-4DCC7B7156B8}" type="slidenum">
              <a:rPr lang="en-SI" smtClean="0"/>
              <a:t>‹#›</a:t>
            </a:fld>
            <a:endParaRPr lang="en-SI"/>
          </a:p>
        </p:txBody>
      </p:sp>
      <p:cxnSp>
        <p:nvCxnSpPr>
          <p:cNvPr id="7" name="Straight Connector 6">
            <a:extLst>
              <a:ext uri="{FF2B5EF4-FFF2-40B4-BE49-F238E27FC236}">
                <a16:creationId xmlns:a16="http://schemas.microsoft.com/office/drawing/2014/main" id="{AFCD5DFA-08FC-8B49-A7E1-FB3F1B9A3465}"/>
              </a:ext>
            </a:extLst>
          </p:cNvPr>
          <p:cNvCxnSpPr>
            <a:cxnSpLocks/>
          </p:cNvCxnSpPr>
          <p:nvPr/>
        </p:nvCxnSpPr>
        <p:spPr>
          <a:xfrm>
            <a:off x="696000" y="4166100"/>
            <a:ext cx="1080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58F4285B-4D3D-5548-9399-8AD26F3535EF}"/>
              </a:ext>
            </a:extLst>
          </p:cNvPr>
          <p:cNvCxnSpPr>
            <a:cxnSpLocks/>
          </p:cNvCxnSpPr>
          <p:nvPr userDrawn="1"/>
        </p:nvCxnSpPr>
        <p:spPr>
          <a:xfrm>
            <a:off x="696000" y="4166100"/>
            <a:ext cx="1080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6538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ection Header Whit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8E16D21-2873-7F4D-BC1C-4DCC7B7156B8}" type="slidenum">
              <a:rPr lang="en-SI" smtClean="0"/>
              <a:t>‹#›</a:t>
            </a:fld>
            <a:endParaRPr lang="en-SI"/>
          </a:p>
        </p:txBody>
      </p:sp>
      <p:cxnSp>
        <p:nvCxnSpPr>
          <p:cNvPr id="7" name="Straight Connector 6">
            <a:extLst>
              <a:ext uri="{FF2B5EF4-FFF2-40B4-BE49-F238E27FC236}">
                <a16:creationId xmlns:a16="http://schemas.microsoft.com/office/drawing/2014/main" id="{AFCD5DFA-08FC-8B49-A7E1-FB3F1B9A3465}"/>
              </a:ext>
            </a:extLst>
          </p:cNvPr>
          <p:cNvCxnSpPr>
            <a:cxnSpLocks/>
          </p:cNvCxnSpPr>
          <p:nvPr/>
        </p:nvCxnSpPr>
        <p:spPr>
          <a:xfrm>
            <a:off x="696000" y="4166100"/>
            <a:ext cx="1080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58F4285B-4D3D-5548-9399-8AD26F3535EF}"/>
              </a:ext>
            </a:extLst>
          </p:cNvPr>
          <p:cNvCxnSpPr>
            <a:cxnSpLocks/>
          </p:cNvCxnSpPr>
          <p:nvPr userDrawn="1"/>
        </p:nvCxnSpPr>
        <p:spPr>
          <a:xfrm>
            <a:off x="696000" y="4166100"/>
            <a:ext cx="1080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54270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591B5B6-D938-0F47-BF55-D21DE155CC0B}"/>
              </a:ext>
            </a:extLst>
          </p:cNvPr>
          <p:cNvSpPr/>
          <p:nvPr userDrawn="1"/>
        </p:nvSpPr>
        <p:spPr>
          <a:xfrm>
            <a:off x="0" y="6282000"/>
            <a:ext cx="12192000" cy="576000"/>
          </a:xfrm>
          <a:prstGeom prst="rect">
            <a:avLst/>
          </a:prstGeom>
          <a:solidFill>
            <a:schemeClr val="bg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SI"/>
          </a:p>
        </p:txBody>
      </p:sp>
      <p:sp>
        <p:nvSpPr>
          <p:cNvPr id="2" name="Title Placeholder 1"/>
          <p:cNvSpPr>
            <a:spLocks noGrp="1"/>
          </p:cNvSpPr>
          <p:nvPr>
            <p:ph type="title"/>
          </p:nvPr>
        </p:nvSpPr>
        <p:spPr>
          <a:xfrm>
            <a:off x="2780270" y="0"/>
            <a:ext cx="8715730" cy="1080000"/>
          </a:xfrm>
          <a:prstGeom prst="rect">
            <a:avLst/>
          </a:prstGeom>
        </p:spPr>
        <p:txBody>
          <a:bodyPr vert="horz" lIns="0" tIns="180000" rIns="0" bIns="180000" rtlCol="0" anchor="ctr">
            <a:noAutofit/>
          </a:bodyPr>
          <a:lstStyle/>
          <a:p>
            <a:r>
              <a:rPr lang="en-GB" dirty="0"/>
              <a:t>Slide title</a:t>
            </a:r>
            <a:endParaRPr lang="en-US" dirty="0"/>
          </a:p>
        </p:txBody>
      </p:sp>
      <p:sp>
        <p:nvSpPr>
          <p:cNvPr id="3" name="Text Placeholder 2"/>
          <p:cNvSpPr>
            <a:spLocks noGrp="1"/>
          </p:cNvSpPr>
          <p:nvPr>
            <p:ph type="body" idx="1"/>
          </p:nvPr>
        </p:nvSpPr>
        <p:spPr>
          <a:xfrm>
            <a:off x="700984" y="1423384"/>
            <a:ext cx="10795016" cy="4490051"/>
          </a:xfrm>
          <a:prstGeom prst="rect">
            <a:avLst/>
          </a:prstGeom>
        </p:spPr>
        <p:txBody>
          <a:bodyPr vert="horz" lIns="91440" tIns="45720" rIns="91440" bIns="4572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6" name="Slide Number Placeholder 5"/>
          <p:cNvSpPr>
            <a:spLocks noGrp="1"/>
          </p:cNvSpPr>
          <p:nvPr>
            <p:ph type="sldNum" sz="quarter" idx="4"/>
          </p:nvPr>
        </p:nvSpPr>
        <p:spPr>
          <a:xfrm>
            <a:off x="11472000" y="6281998"/>
            <a:ext cx="720000" cy="576001"/>
          </a:xfrm>
          <a:prstGeom prst="rect">
            <a:avLst/>
          </a:prstGeom>
        </p:spPr>
        <p:txBody>
          <a:bodyPr vert="horz" lIns="91440" tIns="45720" rIns="91440" bIns="45720" rtlCol="0" anchor="ctr"/>
          <a:lstStyle>
            <a:lvl1pPr algn="ctr">
              <a:defRPr sz="1500" b="1" i="0">
                <a:solidFill>
                  <a:schemeClr val="tx1"/>
                </a:solidFill>
                <a:latin typeface="Arial" panose="020B0604020202020204" pitchFamily="34" charset="0"/>
                <a:cs typeface="Arial" panose="020B0604020202020204" pitchFamily="34" charset="0"/>
              </a:defRPr>
            </a:lvl1pPr>
          </a:lstStyle>
          <a:p>
            <a:fld id="{68E16D21-2873-7F4D-BC1C-4DCC7B7156B8}" type="slidenum">
              <a:rPr lang="en-SI" smtClean="0"/>
              <a:pPr/>
              <a:t>‹#›</a:t>
            </a:fld>
            <a:endParaRPr lang="en-SI"/>
          </a:p>
        </p:txBody>
      </p:sp>
      <p:pic>
        <p:nvPicPr>
          <p:cNvPr id="7" name="Picture 6" descr="A picture containing graphical user interface&#10;&#10;Description automatically generated">
            <a:extLst>
              <a:ext uri="{FF2B5EF4-FFF2-40B4-BE49-F238E27FC236}">
                <a16:creationId xmlns:a16="http://schemas.microsoft.com/office/drawing/2014/main" id="{AC56792E-A1FB-BC4F-B5FD-E43FDCCB94F8}"/>
              </a:ext>
            </a:extLst>
          </p:cNvPr>
          <p:cNvPicPr>
            <a:picLocks noChangeAspect="1"/>
          </p:cNvPicPr>
          <p:nvPr/>
        </p:nvPicPr>
        <p:blipFill>
          <a:blip r:embed="rId27"/>
          <a:stretch>
            <a:fillRect/>
          </a:stretch>
        </p:blipFill>
        <p:spPr>
          <a:xfrm>
            <a:off x="434142" y="0"/>
            <a:ext cx="2205958" cy="1080000"/>
          </a:xfrm>
          <a:prstGeom prst="rect">
            <a:avLst/>
          </a:prstGeom>
        </p:spPr>
      </p:pic>
      <p:cxnSp>
        <p:nvCxnSpPr>
          <p:cNvPr id="8" name="Straight Connector 7">
            <a:extLst>
              <a:ext uri="{FF2B5EF4-FFF2-40B4-BE49-F238E27FC236}">
                <a16:creationId xmlns:a16="http://schemas.microsoft.com/office/drawing/2014/main" id="{1D2DEC96-CFD0-C54C-AEEF-2574905C03C2}"/>
              </a:ext>
            </a:extLst>
          </p:cNvPr>
          <p:cNvCxnSpPr>
            <a:cxnSpLocks/>
          </p:cNvCxnSpPr>
          <p:nvPr/>
        </p:nvCxnSpPr>
        <p:spPr>
          <a:xfrm>
            <a:off x="696000" y="1080000"/>
            <a:ext cx="1080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Picture 10" descr="A picture containing graphical user interface&#10;&#10;Description automatically generated">
            <a:extLst>
              <a:ext uri="{FF2B5EF4-FFF2-40B4-BE49-F238E27FC236}">
                <a16:creationId xmlns:a16="http://schemas.microsoft.com/office/drawing/2014/main" id="{3375F696-5CE6-CE46-AE30-00563537777A}"/>
              </a:ext>
            </a:extLst>
          </p:cNvPr>
          <p:cNvPicPr>
            <a:picLocks noChangeAspect="1"/>
          </p:cNvPicPr>
          <p:nvPr userDrawn="1"/>
        </p:nvPicPr>
        <p:blipFill>
          <a:blip r:embed="rId27"/>
          <a:stretch>
            <a:fillRect/>
          </a:stretch>
        </p:blipFill>
        <p:spPr>
          <a:xfrm>
            <a:off x="434142" y="0"/>
            <a:ext cx="2205958" cy="1080000"/>
          </a:xfrm>
          <a:prstGeom prst="rect">
            <a:avLst/>
          </a:prstGeom>
        </p:spPr>
      </p:pic>
      <p:cxnSp>
        <p:nvCxnSpPr>
          <p:cNvPr id="12" name="Straight Connector 11">
            <a:extLst>
              <a:ext uri="{FF2B5EF4-FFF2-40B4-BE49-F238E27FC236}">
                <a16:creationId xmlns:a16="http://schemas.microsoft.com/office/drawing/2014/main" id="{76EFC4A9-1E97-2044-9DB0-7D4F091944BB}"/>
              </a:ext>
            </a:extLst>
          </p:cNvPr>
          <p:cNvCxnSpPr>
            <a:cxnSpLocks/>
          </p:cNvCxnSpPr>
          <p:nvPr userDrawn="1"/>
        </p:nvCxnSpPr>
        <p:spPr>
          <a:xfrm>
            <a:off x="696000" y="1080000"/>
            <a:ext cx="1080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2238884"/>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9" r:id="rId9"/>
    <p:sldLayoutId id="2147483690" r:id="rId10"/>
    <p:sldLayoutId id="2147483691" r:id="rId11"/>
    <p:sldLayoutId id="2147483692" r:id="rId12"/>
    <p:sldLayoutId id="2147483693" r:id="rId13"/>
    <p:sldLayoutId id="2147483694" r:id="rId14"/>
    <p:sldLayoutId id="2147483695" r:id="rId15"/>
    <p:sldLayoutId id="2147483728" r:id="rId16"/>
    <p:sldLayoutId id="2147483696" r:id="rId17"/>
    <p:sldLayoutId id="2147483729" r:id="rId18"/>
    <p:sldLayoutId id="2147483697" r:id="rId19"/>
    <p:sldLayoutId id="2147483661" r:id="rId20"/>
    <p:sldLayoutId id="2147483678" r:id="rId21"/>
    <p:sldLayoutId id="2147483675" r:id="rId22"/>
    <p:sldLayoutId id="2147483673" r:id="rId23"/>
    <p:sldLayoutId id="2147483677" r:id="rId24"/>
    <p:sldLayoutId id="2147483679" r:id="rId25"/>
  </p:sldLayoutIdLst>
  <p:hf hdr="0" ftr="0" dt="0"/>
  <p:txStyles>
    <p:titleStyle>
      <a:lvl1pPr algn="r" defTabSz="914400" rtl="0" eaLnBrk="1" latinLnBrk="0" hangingPunct="1">
        <a:lnSpc>
          <a:spcPct val="90000"/>
        </a:lnSpc>
        <a:spcBef>
          <a:spcPct val="0"/>
        </a:spcBef>
        <a:buNone/>
        <a:defRPr sz="3000" b="1" i="0" kern="1200">
          <a:solidFill>
            <a:schemeClr val="tx1"/>
          </a:solidFill>
          <a:latin typeface="Arial" panose="020B0604020202020204" pitchFamily="34" charset="0"/>
          <a:ea typeface="+mj-ea"/>
          <a:cs typeface="Arial" panose="020B0604020202020204" pitchFamily="34" charset="0"/>
        </a:defRPr>
      </a:lvl1pPr>
    </p:titleStyle>
    <p:bodyStyle>
      <a:lvl1pPr marL="216000" indent="-216000" algn="l" defTabSz="914400" rtl="0" eaLnBrk="1" latinLnBrk="0" hangingPunct="1">
        <a:lnSpc>
          <a:spcPct val="90000"/>
        </a:lnSpc>
        <a:spcBef>
          <a:spcPts val="600"/>
        </a:spcBef>
        <a:spcAft>
          <a:spcPts val="600"/>
        </a:spcAft>
        <a:buClr>
          <a:schemeClr val="tx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432000" indent="-216000" algn="l" defTabSz="914400" rtl="0" eaLnBrk="1" latinLnBrk="0" hangingPunct="1">
        <a:lnSpc>
          <a:spcPct val="90000"/>
        </a:lnSpc>
        <a:spcBef>
          <a:spcPts val="500"/>
        </a:spcBef>
        <a:spcAft>
          <a:spcPts val="600"/>
        </a:spcAft>
        <a:buClr>
          <a:schemeClr val="tx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648000" indent="-2160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864000" indent="-2160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1080000" indent="-21600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90" userDrawn="1">
          <p15:clr>
            <a:srgbClr val="F26B43"/>
          </p15:clr>
        </p15:guide>
        <p15:guide id="2" pos="3840" userDrawn="1">
          <p15:clr>
            <a:srgbClr val="F26B43"/>
          </p15:clr>
        </p15:guide>
        <p15:guide id="3" pos="7242" userDrawn="1">
          <p15:clr>
            <a:srgbClr val="F26B43"/>
          </p15:clr>
        </p15:guide>
        <p15:guide id="4" pos="438" userDrawn="1">
          <p15:clr>
            <a:srgbClr val="F26B43"/>
          </p15:clr>
        </p15:guide>
        <p15:guide id="5" pos="4883" userDrawn="1">
          <p15:clr>
            <a:srgbClr val="F26B43"/>
          </p15:clr>
        </p15:guide>
        <p15:guide id="6" pos="2797" userDrawn="1">
          <p15:clr>
            <a:srgbClr val="F26B43"/>
          </p15:clr>
        </p15:guide>
        <p15:guide id="7" orient="horz" pos="2273" userDrawn="1">
          <p15:clr>
            <a:srgbClr val="F26B43"/>
          </p15:clr>
        </p15:guide>
        <p15:guide id="8" orient="horz" pos="3725"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s://si.linkedin.com/company/eu-acer" TargetMode="External"/><Relationship Id="rId2" Type="http://schemas.openxmlformats.org/officeDocument/2006/relationships/hyperlink" Target="https://www.acer.europa.eu/" TargetMode="External"/><Relationship Id="rId1" Type="http://schemas.openxmlformats.org/officeDocument/2006/relationships/slideLayout" Target="../slideLayouts/slideLayout19.xml"/><Relationship Id="rId5" Type="http://schemas.openxmlformats.org/officeDocument/2006/relationships/hyperlink" Target="https://bsky.app/profile/eu-acer.bsky.social" TargetMode="External"/><Relationship Id="rId4" Type="http://schemas.openxmlformats.org/officeDocument/2006/relationships/hyperlink" Target="mailto:info@acer.europa.e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87FA833-D606-464A-9410-DBB4FABE129E}"/>
              </a:ext>
            </a:extLst>
          </p:cNvPr>
          <p:cNvSpPr>
            <a:spLocks noGrp="1"/>
          </p:cNvSpPr>
          <p:nvPr>
            <p:ph type="ctrTitle"/>
          </p:nvPr>
        </p:nvSpPr>
        <p:spPr/>
        <p:txBody>
          <a:bodyPr/>
          <a:lstStyle/>
          <a:p>
            <a:r>
              <a:rPr lang="en-GB" dirty="0"/>
              <a:t>PCG workshop on mitigation measures for improving decoupling processes</a:t>
            </a:r>
            <a:endParaRPr lang="en-SI" dirty="0"/>
          </a:p>
        </p:txBody>
      </p:sp>
      <p:sp>
        <p:nvSpPr>
          <p:cNvPr id="5" name="Subtitle 2">
            <a:extLst>
              <a:ext uri="{FF2B5EF4-FFF2-40B4-BE49-F238E27FC236}">
                <a16:creationId xmlns:a16="http://schemas.microsoft.com/office/drawing/2014/main" id="{B9DEC7E1-03FB-A545-8522-5A714EB23FB7}"/>
              </a:ext>
            </a:extLst>
          </p:cNvPr>
          <p:cNvSpPr txBox="1">
            <a:spLocks/>
          </p:cNvSpPr>
          <p:nvPr/>
        </p:nvSpPr>
        <p:spPr>
          <a:xfrm>
            <a:off x="5114930" y="5738707"/>
            <a:ext cx="6449470" cy="390293"/>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Clr>
                <a:schemeClr val="tx2"/>
              </a:buClr>
              <a:buFont typeface="Wingdings" pitchFamily="2" charset="2"/>
              <a:buNone/>
              <a:defRPr sz="2000"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Clr>
                <a:schemeClr val="tx2"/>
              </a:buClr>
              <a:buFont typeface="Wingdings" pitchFamily="2" charset="2"/>
              <a:buNone/>
              <a:defRPr sz="200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Clr>
                <a:schemeClr val="tx2"/>
              </a:buClr>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Clr>
                <a:schemeClr val="tx2"/>
              </a:buClr>
              <a:buFont typeface="System Font Regular"/>
              <a:buNone/>
              <a:defRPr sz="160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Clr>
                <a:schemeClr val="tx1"/>
              </a:buClr>
              <a:buFont typeface="System Font Regular"/>
              <a:buNone/>
              <a:defRPr sz="16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b="1" dirty="0"/>
              <a:t>Internal</a:t>
            </a:r>
          </a:p>
        </p:txBody>
      </p:sp>
      <p:sp>
        <p:nvSpPr>
          <p:cNvPr id="2" name="TextBox 1">
            <a:extLst>
              <a:ext uri="{FF2B5EF4-FFF2-40B4-BE49-F238E27FC236}">
                <a16:creationId xmlns:a16="http://schemas.microsoft.com/office/drawing/2014/main" id="{8D652CA9-DF12-E105-99E6-50056A02E185}"/>
              </a:ext>
            </a:extLst>
          </p:cNvPr>
          <p:cNvSpPr txBox="1"/>
          <p:nvPr/>
        </p:nvSpPr>
        <p:spPr>
          <a:xfrm>
            <a:off x="5114930" y="3851031"/>
            <a:ext cx="3703755" cy="1397977"/>
          </a:xfrm>
          <a:prstGeom prst="rect">
            <a:avLst/>
          </a:prstGeom>
        </p:spPr>
        <p:txBody>
          <a:bodyPr vert="horz" wrap="square" lIns="91440" tIns="45720" rIns="91440" bIns="45720" rtlCol="0" anchor="t">
            <a:normAutofit/>
          </a:bodyPr>
          <a:lstStyle/>
          <a:p>
            <a:pPr algn="l">
              <a:spcAft>
                <a:spcPts val="600"/>
              </a:spcAft>
              <a:buClr>
                <a:schemeClr val="tx2"/>
              </a:buClr>
            </a:pPr>
            <a:r>
              <a:rPr lang="en-GB" sz="2000" dirty="0">
                <a:solidFill>
                  <a:schemeClr val="bg1"/>
                </a:solidFill>
              </a:rPr>
              <a:t>MESC</a:t>
            </a:r>
          </a:p>
          <a:p>
            <a:pPr algn="l">
              <a:spcAft>
                <a:spcPts val="600"/>
              </a:spcAft>
              <a:buClr>
                <a:schemeClr val="tx2"/>
              </a:buClr>
            </a:pPr>
            <a:endParaRPr lang="en-GB" sz="2000" dirty="0">
              <a:solidFill>
                <a:schemeClr val="bg1"/>
              </a:solidFill>
            </a:endParaRPr>
          </a:p>
          <a:p>
            <a:pPr algn="l">
              <a:spcAft>
                <a:spcPts val="600"/>
              </a:spcAft>
              <a:buClr>
                <a:schemeClr val="tx2"/>
              </a:buClr>
            </a:pPr>
            <a:r>
              <a:rPr lang="en-GB" sz="2000" dirty="0">
                <a:solidFill>
                  <a:schemeClr val="bg1"/>
                </a:solidFill>
              </a:rPr>
              <a:t>3</a:t>
            </a:r>
            <a:r>
              <a:rPr lang="en-GB" sz="2000" baseline="30000" dirty="0">
                <a:solidFill>
                  <a:schemeClr val="bg1"/>
                </a:solidFill>
              </a:rPr>
              <a:t>rd</a:t>
            </a:r>
            <a:r>
              <a:rPr lang="en-GB" sz="2000" dirty="0">
                <a:solidFill>
                  <a:schemeClr val="bg1"/>
                </a:solidFill>
              </a:rPr>
              <a:t> DECEMBER 2025</a:t>
            </a:r>
          </a:p>
        </p:txBody>
      </p:sp>
    </p:spTree>
    <p:extLst>
      <p:ext uri="{BB962C8B-B14F-4D97-AF65-F5344CB8AC3E}">
        <p14:creationId xmlns:p14="http://schemas.microsoft.com/office/powerpoint/2010/main" val="19359192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620E1-0182-49E1-0FD3-7784A7E6E345}"/>
              </a:ext>
            </a:extLst>
          </p:cNvPr>
          <p:cNvSpPr>
            <a:spLocks noGrp="1"/>
          </p:cNvSpPr>
          <p:nvPr>
            <p:ph type="title"/>
          </p:nvPr>
        </p:nvSpPr>
        <p:spPr/>
        <p:txBody>
          <a:bodyPr/>
          <a:lstStyle/>
          <a:p>
            <a:r>
              <a:rPr lang="en-GB" dirty="0"/>
              <a:t>Discussed topics</a:t>
            </a:r>
          </a:p>
        </p:txBody>
      </p:sp>
      <p:sp>
        <p:nvSpPr>
          <p:cNvPr id="3" name="Slide Number Placeholder 2">
            <a:extLst>
              <a:ext uri="{FF2B5EF4-FFF2-40B4-BE49-F238E27FC236}">
                <a16:creationId xmlns:a16="http://schemas.microsoft.com/office/drawing/2014/main" id="{B206BD38-6F17-29CC-C2E6-ED6B3D864E22}"/>
              </a:ext>
            </a:extLst>
          </p:cNvPr>
          <p:cNvSpPr>
            <a:spLocks noGrp="1"/>
          </p:cNvSpPr>
          <p:nvPr>
            <p:ph type="sldNum" sz="quarter" idx="12"/>
          </p:nvPr>
        </p:nvSpPr>
        <p:spPr/>
        <p:txBody>
          <a:bodyPr/>
          <a:lstStyle/>
          <a:p>
            <a:fld id="{68E16D21-2873-7F4D-BC1C-4DCC7B7156B8}" type="slidenum">
              <a:rPr lang="en-SI" smtClean="0"/>
              <a:t>2</a:t>
            </a:fld>
            <a:endParaRPr lang="en-SI"/>
          </a:p>
        </p:txBody>
      </p:sp>
      <p:sp>
        <p:nvSpPr>
          <p:cNvPr id="5" name="Text Placeholder 4">
            <a:extLst>
              <a:ext uri="{FF2B5EF4-FFF2-40B4-BE49-F238E27FC236}">
                <a16:creationId xmlns:a16="http://schemas.microsoft.com/office/drawing/2014/main" id="{8F3327F9-DB5C-7FA6-601F-00612E1FD840}"/>
              </a:ext>
            </a:extLst>
          </p:cNvPr>
          <p:cNvSpPr>
            <a:spLocks noGrp="1"/>
          </p:cNvSpPr>
          <p:nvPr>
            <p:ph type="body" sz="quarter" idx="14"/>
          </p:nvPr>
        </p:nvSpPr>
        <p:spPr/>
        <p:txBody>
          <a:bodyPr/>
          <a:lstStyle/>
          <a:p>
            <a:endParaRPr lang="en-GB"/>
          </a:p>
        </p:txBody>
      </p:sp>
      <p:pic>
        <p:nvPicPr>
          <p:cNvPr id="6" name="Picture 5" descr="A diagram of a process&#10;&#10;AI-generated content may be incorrect.">
            <a:extLst>
              <a:ext uri="{FF2B5EF4-FFF2-40B4-BE49-F238E27FC236}">
                <a16:creationId xmlns:a16="http://schemas.microsoft.com/office/drawing/2014/main" id="{89B7F7EB-BCF7-271F-1DE1-DF900A5E19D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93751" y="1231507"/>
            <a:ext cx="6468026" cy="4595552"/>
          </a:xfrm>
          <a:prstGeom prst="rect">
            <a:avLst/>
          </a:prstGeom>
          <a:noFill/>
          <a:ln>
            <a:noFill/>
          </a:ln>
        </p:spPr>
      </p:pic>
    </p:spTree>
    <p:extLst>
      <p:ext uri="{BB962C8B-B14F-4D97-AF65-F5344CB8AC3E}">
        <p14:creationId xmlns:p14="http://schemas.microsoft.com/office/powerpoint/2010/main" val="11380104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60CEB4-8EB1-A647-A4BD-673B52ADFC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700760-B219-C15F-CB8B-AF609C865709}"/>
              </a:ext>
            </a:extLst>
          </p:cNvPr>
          <p:cNvSpPr>
            <a:spLocks noGrp="1"/>
          </p:cNvSpPr>
          <p:nvPr>
            <p:ph type="title"/>
          </p:nvPr>
        </p:nvSpPr>
        <p:spPr/>
        <p:txBody>
          <a:bodyPr/>
          <a:lstStyle/>
          <a:p>
            <a:r>
              <a:rPr lang="en-GB" dirty="0"/>
              <a:t>Action points</a:t>
            </a:r>
          </a:p>
        </p:txBody>
      </p:sp>
      <p:sp>
        <p:nvSpPr>
          <p:cNvPr id="3" name="Slide Number Placeholder 2">
            <a:extLst>
              <a:ext uri="{FF2B5EF4-FFF2-40B4-BE49-F238E27FC236}">
                <a16:creationId xmlns:a16="http://schemas.microsoft.com/office/drawing/2014/main" id="{E9D71156-0CCA-EDE5-1159-D7EDD3411B57}"/>
              </a:ext>
            </a:extLst>
          </p:cNvPr>
          <p:cNvSpPr>
            <a:spLocks noGrp="1"/>
          </p:cNvSpPr>
          <p:nvPr>
            <p:ph type="sldNum" sz="quarter" idx="12"/>
          </p:nvPr>
        </p:nvSpPr>
        <p:spPr/>
        <p:txBody>
          <a:bodyPr/>
          <a:lstStyle/>
          <a:p>
            <a:fld id="{68E16D21-2873-7F4D-BC1C-4DCC7B7156B8}" type="slidenum">
              <a:rPr lang="en-SI" smtClean="0"/>
              <a:t>3</a:t>
            </a:fld>
            <a:endParaRPr lang="en-SI"/>
          </a:p>
        </p:txBody>
      </p:sp>
      <p:sp>
        <p:nvSpPr>
          <p:cNvPr id="5" name="Text Placeholder 4">
            <a:extLst>
              <a:ext uri="{FF2B5EF4-FFF2-40B4-BE49-F238E27FC236}">
                <a16:creationId xmlns:a16="http://schemas.microsoft.com/office/drawing/2014/main" id="{591B5A14-CDD7-D324-C86E-B30CAB8D2E92}"/>
              </a:ext>
            </a:extLst>
          </p:cNvPr>
          <p:cNvSpPr>
            <a:spLocks noGrp="1"/>
          </p:cNvSpPr>
          <p:nvPr>
            <p:ph type="body" sz="quarter" idx="14"/>
          </p:nvPr>
        </p:nvSpPr>
        <p:spPr/>
        <p:txBody>
          <a:bodyPr/>
          <a:lstStyle/>
          <a:p>
            <a:endParaRPr lang="en-GB"/>
          </a:p>
        </p:txBody>
      </p:sp>
      <p:graphicFrame>
        <p:nvGraphicFramePr>
          <p:cNvPr id="8" name="Table 7">
            <a:extLst>
              <a:ext uri="{FF2B5EF4-FFF2-40B4-BE49-F238E27FC236}">
                <a16:creationId xmlns:a16="http://schemas.microsoft.com/office/drawing/2014/main" id="{B212F9BC-E2F7-6E2E-8A1A-9D37CCBA2E5A}"/>
              </a:ext>
            </a:extLst>
          </p:cNvPr>
          <p:cNvGraphicFramePr>
            <a:graphicFrameLocks noGrp="1"/>
          </p:cNvGraphicFramePr>
          <p:nvPr>
            <p:extLst>
              <p:ext uri="{D42A27DB-BD31-4B8C-83A1-F6EECF244321}">
                <p14:modId xmlns:p14="http://schemas.microsoft.com/office/powerpoint/2010/main" val="2947876242"/>
              </p:ext>
            </p:extLst>
          </p:nvPr>
        </p:nvGraphicFramePr>
        <p:xfrm>
          <a:off x="892926" y="1297865"/>
          <a:ext cx="10381799" cy="4075703"/>
        </p:xfrm>
        <a:graphic>
          <a:graphicData uri="http://schemas.openxmlformats.org/drawingml/2006/table">
            <a:tbl>
              <a:tblPr firstRow="1" firstCol="1" bandRow="1">
                <a:tableStyleId>{69012ECD-51FC-41F1-AA8D-1B2483CD663E}</a:tableStyleId>
              </a:tblPr>
              <a:tblGrid>
                <a:gridCol w="1173481">
                  <a:extLst>
                    <a:ext uri="{9D8B030D-6E8A-4147-A177-3AD203B41FA5}">
                      <a16:colId xmlns:a16="http://schemas.microsoft.com/office/drawing/2014/main" val="3450017532"/>
                    </a:ext>
                  </a:extLst>
                </a:gridCol>
                <a:gridCol w="9208318">
                  <a:extLst>
                    <a:ext uri="{9D8B030D-6E8A-4147-A177-3AD203B41FA5}">
                      <a16:colId xmlns:a16="http://schemas.microsoft.com/office/drawing/2014/main" val="1726108213"/>
                    </a:ext>
                  </a:extLst>
                </a:gridCol>
              </a:tblGrid>
              <a:tr h="480814">
                <a:tc>
                  <a:txBody>
                    <a:bodyPr/>
                    <a:lstStyle/>
                    <a:p>
                      <a:pPr marL="0" algn="just" defTabSz="914400" rtl="0" eaLnBrk="1" latinLnBrk="0" hangingPunct="1">
                        <a:lnSpc>
                          <a:spcPct val="107000"/>
                        </a:lnSpc>
                        <a:spcAft>
                          <a:spcPts val="800"/>
                        </a:spcAft>
                        <a:buNone/>
                      </a:pPr>
                      <a:r>
                        <a:rPr lang="en-GB" sz="1000" b="1" kern="100">
                          <a:solidFill>
                            <a:schemeClr val="tx1"/>
                          </a:solidFill>
                          <a:effectLst/>
                          <a:latin typeface="+mn-lt"/>
                          <a:ea typeface="+mn-ea"/>
                          <a:cs typeface="+mn-cs"/>
                        </a:rPr>
                        <a:t>Action 1</a:t>
                      </a:r>
                    </a:p>
                  </a:txBody>
                  <a:tcPr marL="68183" marR="68183" marT="0" marB="0">
                    <a:solidFill>
                      <a:schemeClr val="bg1"/>
                    </a:solidFill>
                  </a:tcPr>
                </a:tc>
                <a:tc>
                  <a:txBody>
                    <a:bodyPr/>
                    <a:lstStyle/>
                    <a:p>
                      <a:pPr marL="0" algn="just" defTabSz="914400" rtl="0" eaLnBrk="1" latinLnBrk="0" hangingPunct="1">
                        <a:lnSpc>
                          <a:spcPct val="107000"/>
                        </a:lnSpc>
                        <a:spcAft>
                          <a:spcPts val="800"/>
                        </a:spcAft>
                        <a:buNone/>
                      </a:pPr>
                      <a:r>
                        <a:rPr lang="en-GB" sz="1000" b="0" kern="100" dirty="0">
                          <a:solidFill>
                            <a:schemeClr val="tx1"/>
                          </a:solidFill>
                          <a:effectLst/>
                          <a:latin typeface="+mn-lt"/>
                          <a:ea typeface="+mn-ea"/>
                          <a:cs typeface="+mn-cs"/>
                        </a:rPr>
                        <a:t>NEMOs to analyse, agree and propose the concrete set of measures to improve the robustness of the LTS and daily operation to ensure an alternative way for central systems to receive orders.</a:t>
                      </a:r>
                    </a:p>
                  </a:txBody>
                  <a:tcPr marL="68183" marR="68183" marT="0" marB="0">
                    <a:solidFill>
                      <a:schemeClr val="bg1"/>
                    </a:solidFill>
                  </a:tcPr>
                </a:tc>
                <a:extLst>
                  <a:ext uri="{0D108BD9-81ED-4DB2-BD59-A6C34878D82A}">
                    <a16:rowId xmlns:a16="http://schemas.microsoft.com/office/drawing/2014/main" val="1325079709"/>
                  </a:ext>
                </a:extLst>
              </a:tr>
              <a:tr h="480814">
                <a:tc>
                  <a:txBody>
                    <a:bodyPr/>
                    <a:lstStyle/>
                    <a:p>
                      <a:pPr algn="just">
                        <a:lnSpc>
                          <a:spcPct val="107000"/>
                        </a:lnSpc>
                        <a:spcAft>
                          <a:spcPts val="800"/>
                        </a:spcAft>
                        <a:buNone/>
                      </a:pPr>
                      <a:r>
                        <a:rPr lang="en-GB" sz="1000" kern="100">
                          <a:effectLst/>
                        </a:rPr>
                        <a:t>Action 2</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txBody>
                  <a:tcPr marL="68183" marR="68183" marT="0" marB="0"/>
                </a:tc>
                <a:tc>
                  <a:txBody>
                    <a:bodyPr/>
                    <a:lstStyle/>
                    <a:p>
                      <a:pPr algn="just">
                        <a:lnSpc>
                          <a:spcPct val="107000"/>
                        </a:lnSpc>
                        <a:spcAft>
                          <a:spcPts val="800"/>
                        </a:spcAft>
                        <a:buNone/>
                      </a:pPr>
                      <a:r>
                        <a:rPr lang="en-GB" sz="1000" kern="100" dirty="0">
                          <a:effectLst/>
                        </a:rPr>
                        <a:t>ACER to elaborate further on the proposal for alternative order flow with centralised solutions (i.e. further work on option 3 discussed the meetings on 01/10/24 and 04/02/25).</a:t>
                      </a: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183" marR="68183" marT="0" marB="0"/>
                </a:tc>
                <a:extLst>
                  <a:ext uri="{0D108BD9-81ED-4DB2-BD59-A6C34878D82A}">
                    <a16:rowId xmlns:a16="http://schemas.microsoft.com/office/drawing/2014/main" val="2214791554"/>
                  </a:ext>
                </a:extLst>
              </a:tr>
              <a:tr h="340272">
                <a:tc>
                  <a:txBody>
                    <a:bodyPr/>
                    <a:lstStyle/>
                    <a:p>
                      <a:pPr algn="just">
                        <a:lnSpc>
                          <a:spcPct val="107000"/>
                        </a:lnSpc>
                        <a:spcAft>
                          <a:spcPts val="800"/>
                        </a:spcAft>
                        <a:buNone/>
                      </a:pPr>
                      <a:r>
                        <a:rPr lang="en-GB" sz="1000" kern="100">
                          <a:effectLst/>
                        </a:rPr>
                        <a:t>Action 3</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txBody>
                  <a:tcPr marL="68183" marR="68183" marT="0" marB="0"/>
                </a:tc>
                <a:tc>
                  <a:txBody>
                    <a:bodyPr/>
                    <a:lstStyle/>
                    <a:p>
                      <a:pPr algn="just">
                        <a:lnSpc>
                          <a:spcPct val="107000"/>
                        </a:lnSpc>
                        <a:spcAft>
                          <a:spcPts val="800"/>
                        </a:spcAft>
                        <a:buNone/>
                      </a:pPr>
                      <a:r>
                        <a:rPr lang="en-GB" sz="1000" kern="100" dirty="0">
                          <a:effectLst/>
                        </a:rPr>
                        <a:t>Individual experts from TSOs and NEMOs are invited to provide to ACER informal proposals for improvements of SDAC and SIDC procedures </a:t>
                      </a:r>
                      <a:r>
                        <a:rPr lang="en-GB" sz="1000" kern="100">
                          <a:effectLst/>
                        </a:rPr>
                        <a:t>via e-mail.</a:t>
                      </a: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183" marR="68183" marT="0" marB="0"/>
                </a:tc>
                <a:extLst>
                  <a:ext uri="{0D108BD9-81ED-4DB2-BD59-A6C34878D82A}">
                    <a16:rowId xmlns:a16="http://schemas.microsoft.com/office/drawing/2014/main" val="203500294"/>
                  </a:ext>
                </a:extLst>
              </a:tr>
              <a:tr h="318691">
                <a:tc>
                  <a:txBody>
                    <a:bodyPr/>
                    <a:lstStyle/>
                    <a:p>
                      <a:pPr algn="just">
                        <a:lnSpc>
                          <a:spcPct val="107000"/>
                        </a:lnSpc>
                        <a:spcAft>
                          <a:spcPts val="800"/>
                        </a:spcAft>
                        <a:buNone/>
                      </a:pPr>
                      <a:r>
                        <a:rPr lang="en-GB" sz="1000" kern="100">
                          <a:effectLst/>
                        </a:rPr>
                        <a:t>Action 4</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txBody>
                  <a:tcPr marL="68183" marR="68183" marT="0" marB="0"/>
                </a:tc>
                <a:tc>
                  <a:txBody>
                    <a:bodyPr/>
                    <a:lstStyle/>
                    <a:p>
                      <a:pPr algn="just">
                        <a:lnSpc>
                          <a:spcPct val="107000"/>
                        </a:lnSpc>
                        <a:spcAft>
                          <a:spcPts val="800"/>
                        </a:spcAft>
                        <a:buNone/>
                      </a:pPr>
                      <a:r>
                        <a:rPr lang="en-GB" sz="1000" kern="100">
                          <a:effectLst/>
                        </a:rPr>
                        <a:t>ACER to send an e-mail request to MCSC chair and to NC chair for obtaining access to relevant procedures on regular basis.</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txBody>
                  <a:tcPr marL="68183" marR="68183" marT="0" marB="0"/>
                </a:tc>
                <a:extLst>
                  <a:ext uri="{0D108BD9-81ED-4DB2-BD59-A6C34878D82A}">
                    <a16:rowId xmlns:a16="http://schemas.microsoft.com/office/drawing/2014/main" val="2953851809"/>
                  </a:ext>
                </a:extLst>
              </a:tr>
              <a:tr h="480814">
                <a:tc>
                  <a:txBody>
                    <a:bodyPr/>
                    <a:lstStyle/>
                    <a:p>
                      <a:pPr algn="just">
                        <a:lnSpc>
                          <a:spcPct val="107000"/>
                        </a:lnSpc>
                        <a:spcAft>
                          <a:spcPts val="800"/>
                        </a:spcAft>
                        <a:buNone/>
                      </a:pPr>
                      <a:r>
                        <a:rPr lang="en-GB" sz="1000" kern="100">
                          <a:effectLst/>
                        </a:rPr>
                        <a:t>Action 5</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txBody>
                  <a:tcPr marL="68183" marR="68183" marT="0" marB="0"/>
                </a:tc>
                <a:tc>
                  <a:txBody>
                    <a:bodyPr/>
                    <a:lstStyle/>
                    <a:p>
                      <a:pPr algn="just">
                        <a:lnSpc>
                          <a:spcPct val="107000"/>
                        </a:lnSpc>
                        <a:spcAft>
                          <a:spcPts val="800"/>
                        </a:spcAft>
                        <a:buNone/>
                      </a:pPr>
                      <a:r>
                        <a:rPr lang="en-GB" sz="1000" kern="100" dirty="0">
                          <a:effectLst/>
                        </a:rPr>
                        <a:t>TSOs and NEMOs to provide report on the optimisation of procedures and proposal for further improvements of SDAC, SIDC, ANDOA and ANIDOA procedures on bi-annual basis, together with the updated, unredacted set of all procedures.</a:t>
                      </a: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183" marR="68183" marT="0" marB="0"/>
                </a:tc>
                <a:extLst>
                  <a:ext uri="{0D108BD9-81ED-4DB2-BD59-A6C34878D82A}">
                    <a16:rowId xmlns:a16="http://schemas.microsoft.com/office/drawing/2014/main" val="44109661"/>
                  </a:ext>
                </a:extLst>
              </a:tr>
              <a:tr h="531856">
                <a:tc>
                  <a:txBody>
                    <a:bodyPr/>
                    <a:lstStyle/>
                    <a:p>
                      <a:pPr algn="just">
                        <a:lnSpc>
                          <a:spcPct val="107000"/>
                        </a:lnSpc>
                        <a:spcAft>
                          <a:spcPts val="800"/>
                        </a:spcAft>
                        <a:buNone/>
                      </a:pPr>
                      <a:r>
                        <a:rPr lang="en-GB" sz="1000" kern="100">
                          <a:effectLst/>
                        </a:rPr>
                        <a:t>Action 6</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txBody>
                  <a:tcPr marL="68183" marR="68183" marT="0" marB="0"/>
                </a:tc>
                <a:tc>
                  <a:txBody>
                    <a:bodyPr/>
                    <a:lstStyle/>
                    <a:p>
                      <a:pPr algn="just">
                        <a:lnSpc>
                          <a:spcPct val="107000"/>
                        </a:lnSpc>
                        <a:spcAft>
                          <a:spcPts val="800"/>
                        </a:spcAft>
                        <a:buNone/>
                      </a:pPr>
                      <a:r>
                        <a:rPr lang="en-GB" sz="1000" kern="100" dirty="0">
                          <a:effectLst/>
                        </a:rPr>
                        <a:t>NEMOs and TSOs to provide a more detailed draft design of the future continuous intraday fallback mechanism, including regions/borders with intraday trading or current fall-back mechanism, reasons for non-harmonised fallback proposal and high-level timings and order of events after partial or full decoupling deadlines for each set of borders and bidding zones.</a:t>
                      </a: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183" marR="68183" marT="0" marB="0"/>
                </a:tc>
                <a:extLst>
                  <a:ext uri="{0D108BD9-81ED-4DB2-BD59-A6C34878D82A}">
                    <a16:rowId xmlns:a16="http://schemas.microsoft.com/office/drawing/2014/main" val="2188165580"/>
                  </a:ext>
                </a:extLst>
              </a:tr>
              <a:tr h="480814">
                <a:tc>
                  <a:txBody>
                    <a:bodyPr/>
                    <a:lstStyle/>
                    <a:p>
                      <a:pPr algn="just">
                        <a:lnSpc>
                          <a:spcPct val="107000"/>
                        </a:lnSpc>
                        <a:spcAft>
                          <a:spcPts val="800"/>
                        </a:spcAft>
                        <a:buNone/>
                      </a:pPr>
                      <a:r>
                        <a:rPr lang="en-GB" sz="1000" kern="100">
                          <a:effectLst/>
                        </a:rPr>
                        <a:t>Action 7</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txBody>
                  <a:tcPr marL="68183" marR="68183" marT="0" marB="0"/>
                </a:tc>
                <a:tc>
                  <a:txBody>
                    <a:bodyPr/>
                    <a:lstStyle/>
                    <a:p>
                      <a:pPr algn="just">
                        <a:lnSpc>
                          <a:spcPct val="107000"/>
                        </a:lnSpc>
                        <a:spcAft>
                          <a:spcPts val="800"/>
                        </a:spcAft>
                        <a:buNone/>
                      </a:pPr>
                      <a:r>
                        <a:rPr lang="en-GB" sz="1000" kern="100">
                          <a:effectLst/>
                        </a:rPr>
                        <a:t>TSOs, if applicable for the BZ, (in coordination with NEMOs) to draft and propose to NRAs the amendments (or draft new, where applicable) to the MNA arrangements as soon as possible.</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txBody>
                  <a:tcPr marL="68183" marR="68183" marT="0" marB="0"/>
                </a:tc>
                <a:extLst>
                  <a:ext uri="{0D108BD9-81ED-4DB2-BD59-A6C34878D82A}">
                    <a16:rowId xmlns:a16="http://schemas.microsoft.com/office/drawing/2014/main" val="392051751"/>
                  </a:ext>
                </a:extLst>
              </a:tr>
              <a:tr h="480814">
                <a:tc>
                  <a:txBody>
                    <a:bodyPr/>
                    <a:lstStyle/>
                    <a:p>
                      <a:pPr algn="just">
                        <a:lnSpc>
                          <a:spcPct val="107000"/>
                        </a:lnSpc>
                        <a:spcAft>
                          <a:spcPts val="800"/>
                        </a:spcAft>
                        <a:buNone/>
                      </a:pPr>
                      <a:r>
                        <a:rPr lang="en-GB" sz="1000" kern="100">
                          <a:effectLst/>
                        </a:rPr>
                        <a:t>Action 8</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txBody>
                  <a:tcPr marL="68183" marR="68183" marT="0" marB="0"/>
                </a:tc>
                <a:tc>
                  <a:txBody>
                    <a:bodyPr/>
                    <a:lstStyle/>
                    <a:p>
                      <a:pPr algn="just">
                        <a:lnSpc>
                          <a:spcPct val="107000"/>
                        </a:lnSpc>
                        <a:spcAft>
                          <a:spcPts val="800"/>
                        </a:spcAft>
                        <a:buNone/>
                      </a:pPr>
                      <a:r>
                        <a:rPr lang="en-GB" sz="1000" kern="100">
                          <a:effectLst/>
                        </a:rPr>
                        <a:t>TSOs and NEMOs to allocate sufficient resources to implement the changes proposed with highest priority and to present the roadmap for implementation until the next meeting.</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txBody>
                  <a:tcPr marL="68183" marR="68183" marT="0" marB="0"/>
                </a:tc>
                <a:extLst>
                  <a:ext uri="{0D108BD9-81ED-4DB2-BD59-A6C34878D82A}">
                    <a16:rowId xmlns:a16="http://schemas.microsoft.com/office/drawing/2014/main" val="462899039"/>
                  </a:ext>
                </a:extLst>
              </a:tr>
              <a:tr h="480814">
                <a:tc>
                  <a:txBody>
                    <a:bodyPr/>
                    <a:lstStyle/>
                    <a:p>
                      <a:pPr algn="just">
                        <a:lnSpc>
                          <a:spcPct val="107000"/>
                        </a:lnSpc>
                        <a:spcAft>
                          <a:spcPts val="800"/>
                        </a:spcAft>
                        <a:buNone/>
                      </a:pPr>
                      <a:r>
                        <a:rPr lang="en-GB" sz="1000" kern="100">
                          <a:effectLst/>
                        </a:rPr>
                        <a:t>Action 9</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txBody>
                  <a:tcPr marL="68183" marR="68183" marT="0" marB="0"/>
                </a:tc>
                <a:tc>
                  <a:txBody>
                    <a:bodyPr/>
                    <a:lstStyle/>
                    <a:p>
                      <a:pPr algn="just">
                        <a:lnSpc>
                          <a:spcPct val="107000"/>
                        </a:lnSpc>
                        <a:spcAft>
                          <a:spcPts val="800"/>
                        </a:spcAft>
                        <a:buNone/>
                      </a:pPr>
                      <a:r>
                        <a:rPr lang="en-GB" sz="1000" kern="100" dirty="0">
                          <a:effectLst/>
                        </a:rPr>
                        <a:t>NEMOs and TSOs to provide a more detailed proposal for definition of SDAC prices in case of new fallback capacity allocation under Work stream 4. This is to complement the Action point 6.</a:t>
                      </a: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183" marR="68183" marT="0" marB="0"/>
                </a:tc>
                <a:extLst>
                  <a:ext uri="{0D108BD9-81ED-4DB2-BD59-A6C34878D82A}">
                    <a16:rowId xmlns:a16="http://schemas.microsoft.com/office/drawing/2014/main" val="984405292"/>
                  </a:ext>
                </a:extLst>
              </a:tr>
            </a:tbl>
          </a:graphicData>
        </a:graphic>
      </p:graphicFrame>
    </p:spTree>
    <p:extLst>
      <p:ext uri="{BB962C8B-B14F-4D97-AF65-F5344CB8AC3E}">
        <p14:creationId xmlns:p14="http://schemas.microsoft.com/office/powerpoint/2010/main" val="15883089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C07C45C-114B-8E40-8028-E1EDB24CAAF3}"/>
              </a:ext>
            </a:extLst>
          </p:cNvPr>
          <p:cNvSpPr txBox="1">
            <a:spLocks/>
          </p:cNvSpPr>
          <p:nvPr/>
        </p:nvSpPr>
        <p:spPr>
          <a:xfrm>
            <a:off x="696000" y="666576"/>
            <a:ext cx="10800000" cy="3094314"/>
          </a:xfrm>
          <a:prstGeom prst="rect">
            <a:avLst/>
          </a:prstGeom>
        </p:spPr>
        <p:txBody>
          <a:bodyPr anchor="ctr">
            <a:normAutofit/>
          </a:bodyPr>
          <a:lstStyle>
            <a:lvl1pPr algn="l" defTabSz="914400" rtl="0" eaLnBrk="1" latinLnBrk="0" hangingPunct="1">
              <a:lnSpc>
                <a:spcPct val="90000"/>
              </a:lnSpc>
              <a:spcBef>
                <a:spcPct val="0"/>
              </a:spcBef>
              <a:buNone/>
              <a:defRPr sz="6000" b="1" i="0" kern="1200">
                <a:solidFill>
                  <a:schemeClr val="bg1"/>
                </a:solidFill>
                <a:latin typeface="Arial" panose="020B0604020202020204" pitchFamily="34" charset="0"/>
                <a:ea typeface="+mj-ea"/>
                <a:cs typeface="Arial" panose="020B0604020202020204" pitchFamily="34" charset="0"/>
              </a:defRPr>
            </a:lvl1pPr>
          </a:lstStyle>
          <a:p>
            <a:r>
              <a:rPr lang="en-GB" dirty="0"/>
              <a:t>Thank you.</a:t>
            </a:r>
            <a:br>
              <a:rPr lang="en-GB" dirty="0"/>
            </a:br>
            <a:r>
              <a:rPr lang="en-GB" dirty="0"/>
              <a:t>Any questions?</a:t>
            </a:r>
            <a:endParaRPr lang="en-US" dirty="0"/>
          </a:p>
        </p:txBody>
      </p:sp>
      <p:sp>
        <p:nvSpPr>
          <p:cNvPr id="4" name="Title 1">
            <a:extLst>
              <a:ext uri="{FF2B5EF4-FFF2-40B4-BE49-F238E27FC236}">
                <a16:creationId xmlns:a16="http://schemas.microsoft.com/office/drawing/2014/main" id="{8C07C45C-114B-8E40-8028-E1EDB24CAAF3}"/>
              </a:ext>
            </a:extLst>
          </p:cNvPr>
          <p:cNvSpPr txBox="1">
            <a:spLocks/>
          </p:cNvSpPr>
          <p:nvPr/>
        </p:nvSpPr>
        <p:spPr>
          <a:xfrm>
            <a:off x="696000" y="3158835"/>
            <a:ext cx="10800000" cy="970585"/>
          </a:xfrm>
          <a:prstGeom prst="rect">
            <a:avLst/>
          </a:prstGeom>
        </p:spPr>
        <p:txBody>
          <a:bodyPr anchor="ctr">
            <a:normAutofit/>
          </a:bodyPr>
          <a:lstStyle>
            <a:lvl1pPr algn="l" defTabSz="914400" rtl="0" eaLnBrk="1" latinLnBrk="0" hangingPunct="1">
              <a:lnSpc>
                <a:spcPct val="90000"/>
              </a:lnSpc>
              <a:spcBef>
                <a:spcPct val="0"/>
              </a:spcBef>
              <a:buNone/>
              <a:defRPr sz="6000" b="1" i="0" kern="1200">
                <a:solidFill>
                  <a:schemeClr val="bg1"/>
                </a:solidFill>
                <a:latin typeface="Arial" panose="020B0604020202020204" pitchFamily="34" charset="0"/>
                <a:ea typeface="+mj-ea"/>
                <a:cs typeface="Arial" panose="020B0604020202020204" pitchFamily="34" charset="0"/>
              </a:defRPr>
            </a:lvl1pPr>
          </a:lstStyle>
          <a:p>
            <a:endParaRPr lang="en-US" sz="2000" dirty="0"/>
          </a:p>
        </p:txBody>
      </p:sp>
      <p:sp>
        <p:nvSpPr>
          <p:cNvPr id="2" name="Rectangle 1"/>
          <p:cNvSpPr/>
          <p:nvPr/>
        </p:nvSpPr>
        <p:spPr>
          <a:xfrm>
            <a:off x="696000" y="4244679"/>
            <a:ext cx="10800000" cy="276999"/>
          </a:xfrm>
          <a:prstGeom prst="rect">
            <a:avLst/>
          </a:prstGeom>
        </p:spPr>
        <p:txBody>
          <a:bodyPr wrap="square">
            <a:spAutoFit/>
          </a:bodyPr>
          <a:lstStyle/>
          <a:p>
            <a:r>
              <a:rPr lang="en-GB" sz="1200" dirty="0">
                <a:solidFill>
                  <a:schemeClr val="bg1"/>
                </a:solidFill>
              </a:rPr>
              <a:t>The contents of this </a:t>
            </a:r>
            <a:r>
              <a:rPr lang="sl-SI" sz="1200" dirty="0">
                <a:solidFill>
                  <a:schemeClr val="bg1"/>
                </a:solidFill>
              </a:rPr>
              <a:t>document</a:t>
            </a:r>
            <a:r>
              <a:rPr lang="en-GB" sz="1200" dirty="0">
                <a:solidFill>
                  <a:schemeClr val="bg1"/>
                </a:solidFill>
              </a:rPr>
              <a:t> do not necessarily reflect the position or opinion of the Agency.</a:t>
            </a:r>
          </a:p>
        </p:txBody>
      </p:sp>
      <p:sp>
        <p:nvSpPr>
          <p:cNvPr id="5" name="Rectangle 4">
            <a:hlinkClick r:id="rId2"/>
            <a:extLst>
              <a:ext uri="{FF2B5EF4-FFF2-40B4-BE49-F238E27FC236}">
                <a16:creationId xmlns:a16="http://schemas.microsoft.com/office/drawing/2014/main" id="{6134A8AC-09EE-EDAB-4E87-8601D4927581}"/>
              </a:ext>
            </a:extLst>
          </p:cNvPr>
          <p:cNvSpPr/>
          <p:nvPr/>
        </p:nvSpPr>
        <p:spPr>
          <a:xfrm>
            <a:off x="5998440" y="6157110"/>
            <a:ext cx="1383436" cy="16567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hlinkClick r:id="rId3"/>
            <a:extLst>
              <a:ext uri="{FF2B5EF4-FFF2-40B4-BE49-F238E27FC236}">
                <a16:creationId xmlns:a16="http://schemas.microsoft.com/office/drawing/2014/main" id="{BF7B2437-2CD5-1D9B-1E9E-18002C3D28FF}"/>
              </a:ext>
            </a:extLst>
          </p:cNvPr>
          <p:cNvSpPr/>
          <p:nvPr/>
        </p:nvSpPr>
        <p:spPr>
          <a:xfrm>
            <a:off x="8781798" y="6145677"/>
            <a:ext cx="2502151" cy="16567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4"/>
            <a:extLst>
              <a:ext uri="{FF2B5EF4-FFF2-40B4-BE49-F238E27FC236}">
                <a16:creationId xmlns:a16="http://schemas.microsoft.com/office/drawing/2014/main" id="{75B27CC2-BE18-0DFE-A158-DD3981C813BD}"/>
              </a:ext>
            </a:extLst>
          </p:cNvPr>
          <p:cNvSpPr/>
          <p:nvPr/>
        </p:nvSpPr>
        <p:spPr>
          <a:xfrm>
            <a:off x="5998440" y="5929383"/>
            <a:ext cx="1843982" cy="16567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hlinkClick r:id="rId5"/>
            <a:extLst>
              <a:ext uri="{FF2B5EF4-FFF2-40B4-BE49-F238E27FC236}">
                <a16:creationId xmlns:a16="http://schemas.microsoft.com/office/drawing/2014/main" id="{D65ED743-4B66-5E69-75C5-E083E8F94147}"/>
              </a:ext>
            </a:extLst>
          </p:cNvPr>
          <p:cNvSpPr/>
          <p:nvPr/>
        </p:nvSpPr>
        <p:spPr>
          <a:xfrm>
            <a:off x="8781798" y="5913438"/>
            <a:ext cx="1843982" cy="16567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388073608"/>
      </p:ext>
    </p:extLst>
  </p:cSld>
  <p:clrMapOvr>
    <a:masterClrMapping/>
  </p:clrMapOvr>
</p:sld>
</file>

<file path=ppt/theme/theme1.xml><?xml version="1.0" encoding="utf-8"?>
<a:theme xmlns:a="http://schemas.openxmlformats.org/drawingml/2006/main" name="ACER THEME">
  <a:themeElements>
    <a:clrScheme name="Custom 1">
      <a:dk1>
        <a:srgbClr val="000000"/>
      </a:dk1>
      <a:lt1>
        <a:srgbClr val="FFFFFF"/>
      </a:lt1>
      <a:dk2>
        <a:srgbClr val="004FEE"/>
      </a:dk2>
      <a:lt2>
        <a:srgbClr val="E6E6E6"/>
      </a:lt2>
      <a:accent1>
        <a:srgbClr val="004FEE"/>
      </a:accent1>
      <a:accent2>
        <a:srgbClr val="9BE6DF"/>
      </a:accent2>
      <a:accent3>
        <a:srgbClr val="FEEA70"/>
      </a:accent3>
      <a:accent4>
        <a:srgbClr val="81F39C"/>
      </a:accent4>
      <a:accent5>
        <a:srgbClr val="BC9BFD"/>
      </a:accent5>
      <a:accent6>
        <a:srgbClr val="FC8585"/>
      </a:accent6>
      <a:hlink>
        <a:srgbClr val="004FEE"/>
      </a:hlink>
      <a:folHlink>
        <a:srgbClr val="004FE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wrap="square" lIns="91440" tIns="45720" rIns="91440" bIns="45720" rtlCol="0" anchor="t">
        <a:normAutofit/>
      </a:bodyPr>
      <a:lstStyle>
        <a:defPPr algn="l">
          <a:spcAft>
            <a:spcPts val="600"/>
          </a:spcAft>
          <a:buClr>
            <a:schemeClr val="tx2"/>
          </a:buClr>
          <a:defRPr sz="2000" dirty="0" smtClean="0"/>
        </a:defPPr>
      </a:lstStyle>
    </a:txDef>
  </a:objectDefaults>
  <a:extraClrSchemeLst/>
  <a:extLst>
    <a:ext uri="{05A4C25C-085E-4340-85A3-A5531E510DB2}">
      <thm15:themeFamily xmlns:thm15="http://schemas.microsoft.com/office/thememl/2012/main" name="PPT" id="{D9E09348-408F-42EE-B250-4AD01F282914}" vid="{75FA9078-F5B6-47BA-BC69-78E9E75C9BC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MR_x0020_version xmlns="a5ff7179-4526-4e31-84f3-1e5086ece008" xsi:nil="true"/>
    <Chapter xmlns="a5ff7179-4526-4e31-84f3-1e5086ece008">Executive Summary</Chapter>
    <Abstract xmlns="a5ff7179-4526-4e31-84f3-1e5086ece008" xsi:nil="true"/>
    <Document_x0020_Type xmlns="a5ff7179-4526-4e31-84f3-1e5086ece008"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3E53488C602EA48B779D6F9D1672068" ma:contentTypeVersion="6" ma:contentTypeDescription="Create a new document." ma:contentTypeScope="" ma:versionID="56a63a5a73c00209d2fd864398357426">
  <xsd:schema xmlns:xsd="http://www.w3.org/2001/XMLSchema" xmlns:xs="http://www.w3.org/2001/XMLSchema" xmlns:p="http://schemas.microsoft.com/office/2006/metadata/properties" xmlns:ns2="a5ff7179-4526-4e31-84f3-1e5086ece008" targetNamespace="http://schemas.microsoft.com/office/2006/metadata/properties" ma:root="true" ma:fieldsID="3ac14e81ba680e4bfd790880a8811a04" ns2:_="">
    <xsd:import namespace="a5ff7179-4526-4e31-84f3-1e5086ece008"/>
    <xsd:element name="properties">
      <xsd:complexType>
        <xsd:sequence>
          <xsd:element name="documentManagement">
            <xsd:complexType>
              <xsd:all>
                <xsd:element ref="ns2:Abstract" minOccurs="0"/>
                <xsd:element ref="ns2:Chapter" minOccurs="0"/>
                <xsd:element ref="ns2:Document_x0020_Type" minOccurs="0"/>
                <xsd:element ref="ns2:MMR_x0020_version"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5ff7179-4526-4e31-84f3-1e5086ece008" elementFormDefault="qualified">
    <xsd:import namespace="http://schemas.microsoft.com/office/2006/documentManagement/types"/>
    <xsd:import namespace="http://schemas.microsoft.com/office/infopath/2007/PartnerControls"/>
    <xsd:element name="Abstract" ma:index="8" nillable="true" ma:displayName="Abstract" ma:internalName="Abstract" ma:readOnly="false">
      <xsd:simpleType>
        <xsd:restriction base="dms:Note"/>
      </xsd:simpleType>
    </xsd:element>
    <xsd:element name="Chapter" ma:index="9" nillable="true" ma:displayName="Chapter" ma:default="Executive Summary" ma:format="Dropdown" ma:internalName="Chapter" ma:readOnly="false">
      <xsd:simpleType>
        <xsd:restriction base="dms:Choice">
          <xsd:enumeration value="Executive Summary"/>
          <xsd:enumeration value="Developments"/>
          <xsd:enumeration value="NTC"/>
          <xsd:enumeration value="70%"/>
          <xsd:enumeration value="Liquidity"/>
          <xsd:enumeration value="Balancing"/>
          <xsd:enumeration value="Flows"/>
        </xsd:restriction>
      </xsd:simpleType>
    </xsd:element>
    <xsd:element name="Document_x0020_Type" ma:index="10" nillable="true" ma:displayName="Document Type" ma:format="Dropdown" ma:internalName="Document_x0020_Type" ma:readOnly="false">
      <xsd:simpleType>
        <xsd:union memberTypes="dms:Text">
          <xsd:simpleType>
            <xsd:restriction base="dms:Choice">
              <xsd:enumeration value="Draft"/>
              <xsd:enumeration value="Data analysis"/>
              <xsd:enumeration value="Internal Team document"/>
            </xsd:restriction>
          </xsd:simpleType>
        </xsd:union>
      </xsd:simpleType>
    </xsd:element>
    <xsd:element name="MMR_x0020_version" ma:index="11" nillable="true" ma:displayName="MMR version" ma:internalName="MMR_x0020_version" ma:readOnly="false">
      <xsd:simpleType>
        <xsd:restriction base="dms:Text">
          <xsd:maxLength value="255"/>
        </xsd:restriction>
      </xsd:simpleType>
    </xsd:element>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10A826F-65C9-4A62-8DEC-48DB307A491A}">
  <ds:schemaRefs>
    <ds:schemaRef ds:uri="http://schemas.microsoft.com/sharepoint/v3/contenttype/forms"/>
  </ds:schemaRefs>
</ds:datastoreItem>
</file>

<file path=customXml/itemProps2.xml><?xml version="1.0" encoding="utf-8"?>
<ds:datastoreItem xmlns:ds="http://schemas.openxmlformats.org/officeDocument/2006/customXml" ds:itemID="{36ED41E0-A1EC-4A16-A414-1163853F60A3}">
  <ds:schemaRefs>
    <ds:schemaRef ds:uri="http://schemas.microsoft.com/office/2006/documentManagement/types"/>
    <ds:schemaRef ds:uri="http://purl.org/dc/dcmitype/"/>
    <ds:schemaRef ds:uri="http://purl.org/dc/terms/"/>
    <ds:schemaRef ds:uri="http://schemas.microsoft.com/office/2006/metadata/properties"/>
    <ds:schemaRef ds:uri="http://schemas.microsoft.com/office/infopath/2007/PartnerControls"/>
    <ds:schemaRef ds:uri="http://www.w3.org/XML/1998/namespace"/>
    <ds:schemaRef ds:uri="http://schemas.openxmlformats.org/package/2006/metadata/core-properties"/>
    <ds:schemaRef ds:uri="a5ff7179-4526-4e31-84f3-1e5086ece008"/>
    <ds:schemaRef ds:uri="http://purl.org/dc/elements/1.1/"/>
  </ds:schemaRefs>
</ds:datastoreItem>
</file>

<file path=customXml/itemProps3.xml><?xml version="1.0" encoding="utf-8"?>
<ds:datastoreItem xmlns:ds="http://schemas.openxmlformats.org/officeDocument/2006/customXml" ds:itemID="{6A422259-F9C2-412D-B014-CBA9AE944BC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5ff7179-4526-4e31-84f3-1e5086ece00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ACER PPT Template</Template>
  <TotalTime>158</TotalTime>
  <Words>373</Words>
  <Application>Microsoft Office PowerPoint</Application>
  <PresentationFormat>Widescreen</PresentationFormat>
  <Paragraphs>29</Paragraphs>
  <Slides>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Aptos</vt:lpstr>
      <vt:lpstr>Arial</vt:lpstr>
      <vt:lpstr>Calibri</vt:lpstr>
      <vt:lpstr>ACER THEME</vt:lpstr>
      <vt:lpstr>PCG workshop on mitigation measures for improving decoupling processes</vt:lpstr>
      <vt:lpstr>Discussed topics</vt:lpstr>
      <vt:lpstr>Action points</vt:lpstr>
      <vt:lpstr>PowerPoint Presentation</vt:lpstr>
    </vt:vector>
  </TitlesOfParts>
  <Company>European Agency for Cooperation of Energy Regulators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Miha PREGL (ACER)</dc:creator>
  <cp:lastModifiedBy>Miha PREGL (ACER)</cp:lastModifiedBy>
  <cp:revision>4</cp:revision>
  <dcterms:created xsi:type="dcterms:W3CDTF">2025-10-14T09:06:50Z</dcterms:created>
  <dcterms:modified xsi:type="dcterms:W3CDTF">2025-12-02T16:06:38Z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0x01010043E53488C602EA48B779D6F9D1672068</vt:lpwstr>
  </property>
</Properties>
</file>