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handoutMasterIdLst>
    <p:handoutMasterId r:id="rId11"/>
  </p:handoutMasterIdLst>
  <p:sldIdLst>
    <p:sldId id="256" r:id="rId5"/>
    <p:sldId id="259" r:id="rId6"/>
    <p:sldId id="264" r:id="rId7"/>
    <p:sldId id="265" r:id="rId8"/>
    <p:sldId id="263" r:id="rId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A7B"/>
    <a:srgbClr val="71CD96"/>
    <a:srgbClr val="2C3A76"/>
    <a:srgbClr val="61C78A"/>
    <a:srgbClr val="379E60"/>
    <a:srgbClr val="41B972"/>
    <a:srgbClr val="008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737" autoAdjust="0"/>
  </p:normalViewPr>
  <p:slideViewPr>
    <p:cSldViewPr>
      <p:cViewPr varScale="1">
        <p:scale>
          <a:sx n="64" d="100"/>
          <a:sy n="64" d="100"/>
        </p:scale>
        <p:origin x="1044" y="90"/>
      </p:cViewPr>
      <p:guideLst>
        <p:guide orient="horz" pos="2880"/>
        <p:guide pos="2160"/>
      </p:guideLst>
    </p:cSldViewPr>
  </p:slideViewPr>
  <p:outlineViewPr>
    <p:cViewPr>
      <p:scale>
        <a:sx n="50" d="100"/>
        <a:sy n="50" d="100"/>
      </p:scale>
      <p:origin x="0" y="0"/>
    </p:cViewPr>
  </p:outlineViewPr>
  <p:notesTextViewPr>
    <p:cViewPr>
      <p:scale>
        <a:sx n="100" d="100"/>
        <a:sy n="100" d="100"/>
      </p:scale>
      <p:origin x="0" y="0"/>
    </p:cViewPr>
  </p:notesTextViewPr>
  <p:notesViewPr>
    <p:cSldViewPr>
      <p:cViewPr varScale="1">
        <p:scale>
          <a:sx n="68" d="100"/>
          <a:sy n="68" d="100"/>
        </p:scale>
        <p:origin x="13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B156A4-286A-FCAD-39EF-0B048F28BF63}"/>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D5CB9733-BBFC-7FAD-8B42-26C98EAA674A}"/>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BBDBE424-F37F-4B0B-B8D9-5F7AEE3FE5CC}" type="datetimeFigureOut">
              <a:rPr lang="pt-PT" smtClean="0"/>
              <a:t>26/11/2025</a:t>
            </a:fld>
            <a:endParaRPr lang="pt-PT"/>
          </a:p>
        </p:txBody>
      </p:sp>
      <p:sp>
        <p:nvSpPr>
          <p:cNvPr id="4" name="Footer Placeholder 3">
            <a:extLst>
              <a:ext uri="{FF2B5EF4-FFF2-40B4-BE49-F238E27FC236}">
                <a16:creationId xmlns:a16="http://schemas.microsoft.com/office/drawing/2014/main" id="{19D965AC-7B9F-0C47-5BB7-294F9FB53C2C}"/>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FC9ADAE-CAE0-E8F8-B30D-35596B7DE39E}"/>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40929EE3-EE90-4313-A372-8A038B066E15}" type="slidenum">
              <a:rPr lang="pt-PT" smtClean="0"/>
              <a:t>‹#›</a:t>
            </a:fld>
            <a:endParaRPr lang="pt-PT"/>
          </a:p>
        </p:txBody>
      </p:sp>
    </p:spTree>
    <p:extLst>
      <p:ext uri="{BB962C8B-B14F-4D97-AF65-F5344CB8AC3E}">
        <p14:creationId xmlns:p14="http://schemas.microsoft.com/office/powerpoint/2010/main" val="10270932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0T15:38:49.441"/>
    </inkml:context>
    <inkml:brush xml:id="br0">
      <inkml:brushProperty name="width" value="0.035" units="cm"/>
      <inkml:brushProperty name="height" value="0.03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2919E41-76BC-A442-9FDC-A3604F4AAE81}" type="datetimeFigureOut">
              <a:rPr lang="pt-PT" smtClean="0"/>
              <a:t>26/11/2025</a:t>
            </a:fld>
            <a:endParaRPr lang="pt-PT"/>
          </a:p>
        </p:txBody>
      </p:sp>
      <p:sp>
        <p:nvSpPr>
          <p:cNvPr id="4" name="Marcador de Posição da Imagem do Diapositivo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F1FDAE1-2412-0348-B947-016F01995FEB}" type="slidenum">
              <a:rPr lang="pt-PT" smtClean="0"/>
              <a:t>‹#›</a:t>
            </a:fld>
            <a:endParaRPr lang="pt-PT"/>
          </a:p>
        </p:txBody>
      </p:sp>
    </p:spTree>
    <p:extLst>
      <p:ext uri="{BB962C8B-B14F-4D97-AF65-F5344CB8AC3E}">
        <p14:creationId xmlns:p14="http://schemas.microsoft.com/office/powerpoint/2010/main" val="95960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F1FDAE1-2412-0348-B947-016F01995FEB}" type="slidenum">
              <a:rPr lang="pt-PT" smtClean="0"/>
              <a:t>1</a:t>
            </a:fld>
            <a:endParaRPr lang="pt-PT"/>
          </a:p>
        </p:txBody>
      </p:sp>
    </p:spTree>
    <p:extLst>
      <p:ext uri="{BB962C8B-B14F-4D97-AF65-F5344CB8AC3E}">
        <p14:creationId xmlns:p14="http://schemas.microsoft.com/office/powerpoint/2010/main" val="51933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F1FDAE1-2412-0348-B947-016F01995FEB}" type="slidenum">
              <a:rPr lang="pt-PT" smtClean="0"/>
              <a:t>5</a:t>
            </a:fld>
            <a:endParaRPr lang="pt-PT"/>
          </a:p>
        </p:txBody>
      </p:sp>
    </p:spTree>
    <p:extLst>
      <p:ext uri="{BB962C8B-B14F-4D97-AF65-F5344CB8AC3E}">
        <p14:creationId xmlns:p14="http://schemas.microsoft.com/office/powerpoint/2010/main" val="591719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BEB4DB6-E219-4959-7AE5-FE529255E96D}"/>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Holder 2">
            <a:extLst>
              <a:ext uri="{FF2B5EF4-FFF2-40B4-BE49-F238E27FC236}">
                <a16:creationId xmlns:a16="http://schemas.microsoft.com/office/drawing/2014/main" id="{2658EA7B-06D5-1ADB-76FC-C1982F27C954}"/>
              </a:ext>
            </a:extLst>
          </p:cNvPr>
          <p:cNvSpPr>
            <a:spLocks noGrp="1"/>
          </p:cNvSpPr>
          <p:nvPr>
            <p:ph type="ctrTitle" hasCustomPrompt="1"/>
          </p:nvPr>
        </p:nvSpPr>
        <p:spPr>
          <a:xfrm>
            <a:off x="6470650" y="1517095"/>
            <a:ext cx="6781800" cy="907941"/>
          </a:xfrm>
          <a:prstGeom prst="rect">
            <a:avLst/>
          </a:prstGeom>
          <a:solidFill>
            <a:srgbClr val="008777"/>
          </a:solidFill>
          <a:ln w="28575">
            <a:noFill/>
          </a:ln>
        </p:spPr>
        <p:txBody>
          <a:bodyPr wrap="square" lIns="0" tIns="0" rIns="0" bIns="0">
            <a:spAutoFit/>
          </a:bodyPr>
          <a:lstStyle>
            <a:lvl1pPr algn="ctr">
              <a:defRPr sz="5900" b="1" i="0">
                <a:solidFill>
                  <a:schemeClr val="bg1"/>
                </a:solidFill>
                <a:latin typeface="Roboto Black"/>
                <a:cs typeface="Roboto Black"/>
              </a:defRPr>
            </a:lvl1pPr>
          </a:lstStyle>
          <a:p>
            <a:r>
              <a:rPr lang="pt-PT" dirty="0"/>
              <a:t>MAIN TITLE HERE</a:t>
            </a:r>
            <a:endParaRPr dirty="0"/>
          </a:p>
        </p:txBody>
      </p:sp>
      <p:sp>
        <p:nvSpPr>
          <p:cNvPr id="5" name="Marcador de Posição do Texto 12">
            <a:extLst>
              <a:ext uri="{FF2B5EF4-FFF2-40B4-BE49-F238E27FC236}">
                <a16:creationId xmlns:a16="http://schemas.microsoft.com/office/drawing/2014/main" id="{6B45764E-0322-82E8-915F-A853D8A13895}"/>
              </a:ext>
            </a:extLst>
          </p:cNvPr>
          <p:cNvSpPr>
            <a:spLocks noGrp="1"/>
          </p:cNvSpPr>
          <p:nvPr>
            <p:ph type="body" sz="quarter" idx="10" hasCustomPrompt="1"/>
          </p:nvPr>
        </p:nvSpPr>
        <p:spPr>
          <a:xfrm>
            <a:off x="6775450" y="2736295"/>
            <a:ext cx="4495800" cy="646331"/>
          </a:xfrm>
          <a:prstGeom prst="rect">
            <a:avLst/>
          </a:prstGeom>
        </p:spPr>
        <p:txBody>
          <a:bodyPr/>
          <a:lstStyle>
            <a:lvl1pPr>
              <a:defRPr sz="3600" b="0" i="0">
                <a:solidFill>
                  <a:srgbClr val="058A7B"/>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a:t>SUB-TITLE HERE</a:t>
            </a:r>
          </a:p>
        </p:txBody>
      </p:sp>
      <p:sp>
        <p:nvSpPr>
          <p:cNvPr id="6" name="Retângulo 5">
            <a:extLst>
              <a:ext uri="{FF2B5EF4-FFF2-40B4-BE49-F238E27FC236}">
                <a16:creationId xmlns:a16="http://schemas.microsoft.com/office/drawing/2014/main" id="{7801DA8B-EC3A-04B5-6A63-13FC1366F000}"/>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tângulo 6">
            <a:extLst>
              <a:ext uri="{FF2B5EF4-FFF2-40B4-BE49-F238E27FC236}">
                <a16:creationId xmlns:a16="http://schemas.microsoft.com/office/drawing/2014/main" id="{9CC1A455-C93F-E0CB-95F9-C5F4D325879C}"/>
              </a:ext>
            </a:extLst>
          </p:cNvPr>
          <p:cNvSpPr/>
          <p:nvPr userDrawn="1"/>
        </p:nvSpPr>
        <p:spPr>
          <a:xfrm>
            <a:off x="18357850" y="10209370"/>
            <a:ext cx="873124" cy="85550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Marcador de Posição da Imagem 18">
            <a:extLst>
              <a:ext uri="{FF2B5EF4-FFF2-40B4-BE49-F238E27FC236}">
                <a16:creationId xmlns:a16="http://schemas.microsoft.com/office/drawing/2014/main" id="{12B71844-5010-DDFE-8E03-ACE56F7B3912}"/>
              </a:ext>
            </a:extLst>
          </p:cNvPr>
          <p:cNvSpPr>
            <a:spLocks noGrp="1"/>
          </p:cNvSpPr>
          <p:nvPr>
            <p:ph type="pic" sz="quarter" idx="11"/>
          </p:nvPr>
        </p:nvSpPr>
        <p:spPr>
          <a:xfrm>
            <a:off x="-2" y="0"/>
            <a:ext cx="6470652" cy="10896283"/>
          </a:xfrm>
          <a:prstGeom prst="rect">
            <a:avLst/>
          </a:prstGeom>
        </p:spPr>
        <p:txBody>
          <a:bodyPr/>
          <a:lstStyle/>
          <a:p>
            <a:endParaRPr lang="pt-PT"/>
          </a:p>
        </p:txBody>
      </p:sp>
      <p:sp>
        <p:nvSpPr>
          <p:cNvPr id="9" name="Marcador de Posição do Texto 20">
            <a:extLst>
              <a:ext uri="{FF2B5EF4-FFF2-40B4-BE49-F238E27FC236}">
                <a16:creationId xmlns:a16="http://schemas.microsoft.com/office/drawing/2014/main" id="{29BDCB42-93A9-1E08-997A-7A9D35265A85}"/>
              </a:ext>
            </a:extLst>
          </p:cNvPr>
          <p:cNvSpPr>
            <a:spLocks noGrp="1"/>
          </p:cNvSpPr>
          <p:nvPr>
            <p:ph type="body" sz="quarter" idx="12" hasCustomPrompt="1"/>
          </p:nvPr>
        </p:nvSpPr>
        <p:spPr>
          <a:xfrm>
            <a:off x="6775450" y="4087640"/>
            <a:ext cx="11963400" cy="1228616"/>
          </a:xfrm>
          <a:prstGeom prst="rect">
            <a:avLst/>
          </a:prstGeom>
        </p:spPr>
        <p:txBody>
          <a:bodyPr/>
          <a:lstStyle>
            <a:lvl1pPr>
              <a:defRPr sz="2400">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 </a:t>
            </a:r>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a:t>
            </a:r>
          </a:p>
        </p:txBody>
      </p:sp>
      <p:sp>
        <p:nvSpPr>
          <p:cNvPr id="10" name="Marcador de Posição do Texto 22">
            <a:extLst>
              <a:ext uri="{FF2B5EF4-FFF2-40B4-BE49-F238E27FC236}">
                <a16:creationId xmlns:a16="http://schemas.microsoft.com/office/drawing/2014/main" id="{3481226B-3585-A7A8-D900-B2632D692D03}"/>
              </a:ext>
            </a:extLst>
          </p:cNvPr>
          <p:cNvSpPr>
            <a:spLocks noGrp="1"/>
          </p:cNvSpPr>
          <p:nvPr>
            <p:ph type="body" sz="quarter" idx="13" hasCustomPrompt="1"/>
          </p:nvPr>
        </p:nvSpPr>
        <p:spPr>
          <a:xfrm>
            <a:off x="6775450" y="5949912"/>
            <a:ext cx="5638800" cy="1315433"/>
          </a:xfrm>
          <a:prstGeom prst="rect">
            <a:avLst/>
          </a:prstGeom>
        </p:spPr>
        <p:txBody>
          <a:bodyPr/>
          <a:lstStyle>
            <a:lvl2pPr marL="742950" indent="-285750">
              <a:lnSpc>
                <a:spcPct val="150000"/>
              </a:lnSpc>
              <a:buClr>
                <a:srgbClr val="2B3B76"/>
              </a:buClr>
              <a:buFont typeface="Wingdings" pitchFamily="2" charset="2"/>
              <a:buChar char="§"/>
              <a:defRPr sz="2400">
                <a:solidFill>
                  <a:srgbClr val="2B3B76"/>
                </a:solidFill>
                <a:latin typeface="Roboto" panose="02000000000000000000" pitchFamily="2" charset="0"/>
                <a:ea typeface="Roboto" panose="02000000000000000000" pitchFamily="2" charset="0"/>
                <a:cs typeface="Roboto" panose="02000000000000000000" pitchFamily="2" charset="0"/>
              </a:defRPr>
            </a:lvl2pPr>
          </a:lstStyle>
          <a:p>
            <a:pPr lvl="1"/>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p>
          <a:p>
            <a:pPr lvl="1"/>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endParaRPr lang="pt-PT" dirty="0"/>
          </a:p>
        </p:txBody>
      </p:sp>
      <p:sp>
        <p:nvSpPr>
          <p:cNvPr id="11" name="Marcador de Posição do Texto 26">
            <a:extLst>
              <a:ext uri="{FF2B5EF4-FFF2-40B4-BE49-F238E27FC236}">
                <a16:creationId xmlns:a16="http://schemas.microsoft.com/office/drawing/2014/main" id="{415E8BF3-2653-ECB6-5323-CBD87688A721}"/>
              </a:ext>
            </a:extLst>
          </p:cNvPr>
          <p:cNvSpPr>
            <a:spLocks noGrp="1"/>
          </p:cNvSpPr>
          <p:nvPr>
            <p:ph type="body" sz="quarter" idx="14" hasCustomPrompt="1"/>
          </p:nvPr>
        </p:nvSpPr>
        <p:spPr>
          <a:xfrm>
            <a:off x="8188326" y="8466501"/>
            <a:ext cx="1638300" cy="396875"/>
          </a:xfrm>
          <a:prstGeom prst="rect">
            <a:avLst/>
          </a:prstGeom>
        </p:spPr>
        <p:txBody>
          <a:bodyPr/>
          <a:lstStyle>
            <a:lvl1pPr>
              <a:defRPr>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endParaRPr lang="pt-PT" dirty="0"/>
          </a:p>
        </p:txBody>
      </p:sp>
      <p:sp>
        <p:nvSpPr>
          <p:cNvPr id="12" name="Marcador de Posição da Imagem 18">
            <a:extLst>
              <a:ext uri="{FF2B5EF4-FFF2-40B4-BE49-F238E27FC236}">
                <a16:creationId xmlns:a16="http://schemas.microsoft.com/office/drawing/2014/main" id="{3C7A888D-72C3-B335-5A4B-EADF8C726A36}"/>
              </a:ext>
            </a:extLst>
          </p:cNvPr>
          <p:cNvSpPr>
            <a:spLocks noGrp="1"/>
          </p:cNvSpPr>
          <p:nvPr>
            <p:ph type="pic" sz="quarter" idx="15"/>
          </p:nvPr>
        </p:nvSpPr>
        <p:spPr>
          <a:xfrm>
            <a:off x="6775450" y="8126155"/>
            <a:ext cx="1079436" cy="1079436"/>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pt-PT"/>
          </a:p>
        </p:txBody>
      </p:sp>
      <p:sp>
        <p:nvSpPr>
          <p:cNvPr id="13" name="Marcador de Posição do Texto 26">
            <a:extLst>
              <a:ext uri="{FF2B5EF4-FFF2-40B4-BE49-F238E27FC236}">
                <a16:creationId xmlns:a16="http://schemas.microsoft.com/office/drawing/2014/main" id="{F98DB37D-F55F-6A87-B825-0B7C67D7B3D7}"/>
              </a:ext>
            </a:extLst>
          </p:cNvPr>
          <p:cNvSpPr>
            <a:spLocks noGrp="1"/>
          </p:cNvSpPr>
          <p:nvPr>
            <p:ph type="body" sz="quarter" idx="16" hasCustomPrompt="1"/>
          </p:nvPr>
        </p:nvSpPr>
        <p:spPr>
          <a:xfrm>
            <a:off x="11690352" y="8466501"/>
            <a:ext cx="1638300" cy="396875"/>
          </a:xfrm>
          <a:prstGeom prst="rect">
            <a:avLst/>
          </a:prstGeom>
        </p:spPr>
        <p:txBody>
          <a:bodyPr/>
          <a:lstStyle>
            <a:lvl1pPr>
              <a:defRPr>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endParaRPr lang="pt-PT" dirty="0"/>
          </a:p>
        </p:txBody>
      </p:sp>
      <p:sp>
        <p:nvSpPr>
          <p:cNvPr id="14" name="Marcador de Posição da Imagem 18">
            <a:extLst>
              <a:ext uri="{FF2B5EF4-FFF2-40B4-BE49-F238E27FC236}">
                <a16:creationId xmlns:a16="http://schemas.microsoft.com/office/drawing/2014/main" id="{36633A56-5E8C-68D9-A8E1-818ABB9107D1}"/>
              </a:ext>
            </a:extLst>
          </p:cNvPr>
          <p:cNvSpPr>
            <a:spLocks noGrp="1"/>
          </p:cNvSpPr>
          <p:nvPr>
            <p:ph type="pic" sz="quarter" idx="17"/>
          </p:nvPr>
        </p:nvSpPr>
        <p:spPr>
          <a:xfrm>
            <a:off x="10277476" y="8126155"/>
            <a:ext cx="1079436" cy="1079436"/>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pt-PT"/>
          </a:p>
        </p:txBody>
      </p:sp>
      <p:sp>
        <p:nvSpPr>
          <p:cNvPr id="15" name="Marcador de Posição do Texto 26">
            <a:extLst>
              <a:ext uri="{FF2B5EF4-FFF2-40B4-BE49-F238E27FC236}">
                <a16:creationId xmlns:a16="http://schemas.microsoft.com/office/drawing/2014/main" id="{98CDF80E-3295-6FBD-F522-14E78DCEADB8}"/>
              </a:ext>
            </a:extLst>
          </p:cNvPr>
          <p:cNvSpPr>
            <a:spLocks noGrp="1"/>
          </p:cNvSpPr>
          <p:nvPr>
            <p:ph type="body" sz="quarter" idx="18" hasCustomPrompt="1"/>
          </p:nvPr>
        </p:nvSpPr>
        <p:spPr>
          <a:xfrm>
            <a:off x="15193804" y="8466501"/>
            <a:ext cx="1638300" cy="396875"/>
          </a:xfrm>
          <a:prstGeom prst="rect">
            <a:avLst/>
          </a:prstGeom>
        </p:spPr>
        <p:txBody>
          <a:bodyPr/>
          <a:lstStyle>
            <a:lvl1pPr>
              <a:defRPr>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endParaRPr lang="pt-PT" dirty="0"/>
          </a:p>
        </p:txBody>
      </p:sp>
      <p:sp>
        <p:nvSpPr>
          <p:cNvPr id="16" name="Marcador de Posição da Imagem 18">
            <a:extLst>
              <a:ext uri="{FF2B5EF4-FFF2-40B4-BE49-F238E27FC236}">
                <a16:creationId xmlns:a16="http://schemas.microsoft.com/office/drawing/2014/main" id="{7E31B9DC-A4C9-BF7A-FB93-8CB3495039A5}"/>
              </a:ext>
            </a:extLst>
          </p:cNvPr>
          <p:cNvSpPr>
            <a:spLocks noGrp="1"/>
          </p:cNvSpPr>
          <p:nvPr>
            <p:ph type="pic" sz="quarter" idx="19"/>
          </p:nvPr>
        </p:nvSpPr>
        <p:spPr>
          <a:xfrm>
            <a:off x="13780928" y="8126155"/>
            <a:ext cx="1079436" cy="1079436"/>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pt-PT"/>
          </a:p>
        </p:txBody>
      </p:sp>
      <p:pic>
        <p:nvPicPr>
          <p:cNvPr id="23" name="Imagem 22">
            <a:extLst>
              <a:ext uri="{FF2B5EF4-FFF2-40B4-BE49-F238E27FC236}">
                <a16:creationId xmlns:a16="http://schemas.microsoft.com/office/drawing/2014/main" id="{29D74EBB-FC92-56FB-9F9C-0DA27279E2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933157" y="413832"/>
            <a:ext cx="2709190" cy="1516795"/>
          </a:xfrm>
          <a:prstGeom prst="rect">
            <a:avLst/>
          </a:prstGeom>
        </p:spPr>
      </p:pic>
      <p:sp>
        <p:nvSpPr>
          <p:cNvPr id="2" name="TextBox 1">
            <a:extLst>
              <a:ext uri="{FF2B5EF4-FFF2-40B4-BE49-F238E27FC236}">
                <a16:creationId xmlns:a16="http://schemas.microsoft.com/office/drawing/2014/main" id="{F8435EA5-6F58-D487-81CF-2BD869AD42A0}"/>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8" name="object 24">
            <a:extLst>
              <a:ext uri="{FF2B5EF4-FFF2-40B4-BE49-F238E27FC236}">
                <a16:creationId xmlns:a16="http://schemas.microsoft.com/office/drawing/2014/main" id="{71B5CEB5-0C5F-E718-A169-6CC640AB5E56}"/>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quema Personalizado">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C8881742-84FE-E2E2-97D9-985C950D92D0}"/>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Holder 2">
            <a:extLst>
              <a:ext uri="{FF2B5EF4-FFF2-40B4-BE49-F238E27FC236}">
                <a16:creationId xmlns:a16="http://schemas.microsoft.com/office/drawing/2014/main" id="{1AA915E3-2F15-3D21-6D8A-3FE7C874332D}"/>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14" name="Marcador de Posição do Texto 12">
            <a:extLst>
              <a:ext uri="{FF2B5EF4-FFF2-40B4-BE49-F238E27FC236}">
                <a16:creationId xmlns:a16="http://schemas.microsoft.com/office/drawing/2014/main" id="{BD6C97F9-5E3B-1ECA-4EF4-6478E44CE965}"/>
              </a:ext>
            </a:extLst>
          </p:cNvPr>
          <p:cNvSpPr>
            <a:spLocks noGrp="1"/>
          </p:cNvSpPr>
          <p:nvPr>
            <p:ph type="body" sz="quarter" idx="10" hasCustomPrompt="1"/>
          </p:nvPr>
        </p:nvSpPr>
        <p:spPr>
          <a:xfrm>
            <a:off x="1060450" y="2610006"/>
            <a:ext cx="4495800" cy="646331"/>
          </a:xfrm>
          <a:prstGeom prst="rect">
            <a:avLst/>
          </a:prstGeom>
        </p:spPr>
        <p:txBody>
          <a:bodyPr/>
          <a:lstStyle>
            <a:lvl1pPr>
              <a:defRPr sz="3600" b="0" i="0">
                <a:solidFill>
                  <a:srgbClr val="058A7B"/>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a:t>SUB-TITLE HERE</a:t>
            </a:r>
          </a:p>
        </p:txBody>
      </p:sp>
      <p:sp>
        <p:nvSpPr>
          <p:cNvPr id="15" name="Retângulo 14">
            <a:extLst>
              <a:ext uri="{FF2B5EF4-FFF2-40B4-BE49-F238E27FC236}">
                <a16:creationId xmlns:a16="http://schemas.microsoft.com/office/drawing/2014/main" id="{EA7C5762-AE3D-6469-CEEE-B9B840E95B50}"/>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tângulo 15">
            <a:extLst>
              <a:ext uri="{FF2B5EF4-FFF2-40B4-BE49-F238E27FC236}">
                <a16:creationId xmlns:a16="http://schemas.microsoft.com/office/drawing/2014/main" id="{F5E0C6CD-479B-4357-DA5F-D43D4C6BD210}"/>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Marcador de Posição do Texto 20">
            <a:extLst>
              <a:ext uri="{FF2B5EF4-FFF2-40B4-BE49-F238E27FC236}">
                <a16:creationId xmlns:a16="http://schemas.microsoft.com/office/drawing/2014/main" id="{75576C0F-4F1D-F85D-CBF9-6AC55AF4D958}"/>
              </a:ext>
            </a:extLst>
          </p:cNvPr>
          <p:cNvSpPr>
            <a:spLocks noGrp="1"/>
          </p:cNvSpPr>
          <p:nvPr>
            <p:ph type="body" sz="quarter" idx="12" hasCustomPrompt="1"/>
          </p:nvPr>
        </p:nvSpPr>
        <p:spPr>
          <a:xfrm>
            <a:off x="1060450" y="3841814"/>
            <a:ext cx="6934200" cy="3336862"/>
          </a:xfrm>
          <a:prstGeom prst="rect">
            <a:avLst/>
          </a:prstGeom>
        </p:spPr>
        <p:txBody>
          <a:bodyPr/>
          <a:lstStyle>
            <a:lvl1pPr>
              <a:defRPr sz="2400">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 </a:t>
            </a:r>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a:t>
            </a:r>
          </a:p>
        </p:txBody>
      </p:sp>
      <p:sp>
        <p:nvSpPr>
          <p:cNvPr id="3" name="TextBox 2">
            <a:extLst>
              <a:ext uri="{FF2B5EF4-FFF2-40B4-BE49-F238E27FC236}">
                <a16:creationId xmlns:a16="http://schemas.microsoft.com/office/drawing/2014/main" id="{E96C69B8-A351-4DFE-451C-BE02172CDB98}"/>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object 24">
            <a:extLst>
              <a:ext uri="{FF2B5EF4-FFF2-40B4-BE49-F238E27FC236}">
                <a16:creationId xmlns:a16="http://schemas.microsoft.com/office/drawing/2014/main" id="{77234A15-5085-D06B-63F7-5A9E2739898B}"/>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pic>
        <p:nvPicPr>
          <p:cNvPr id="4" name="Imagem 22">
            <a:extLst>
              <a:ext uri="{FF2B5EF4-FFF2-40B4-BE49-F238E27FC236}">
                <a16:creationId xmlns:a16="http://schemas.microsoft.com/office/drawing/2014/main" id="{1A169EEC-8232-08BE-3098-D437F19C2F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933157" y="413832"/>
            <a:ext cx="2709190" cy="1516795"/>
          </a:xfrm>
          <a:prstGeom prst="rect">
            <a:avLst/>
          </a:prstGeom>
        </p:spPr>
      </p:pic>
    </p:spTree>
    <p:extLst>
      <p:ext uri="{BB962C8B-B14F-4D97-AF65-F5344CB8AC3E}">
        <p14:creationId xmlns:p14="http://schemas.microsoft.com/office/powerpoint/2010/main" val="9596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tângulo 11">
            <a:extLst>
              <a:ext uri="{FF2B5EF4-FFF2-40B4-BE49-F238E27FC236}">
                <a16:creationId xmlns:a16="http://schemas.microsoft.com/office/drawing/2014/main" id="{7548AC52-A4A3-8E4B-DAC0-BC768C7E0E9D}"/>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Holder 2">
            <a:extLst>
              <a:ext uri="{FF2B5EF4-FFF2-40B4-BE49-F238E27FC236}">
                <a16:creationId xmlns:a16="http://schemas.microsoft.com/office/drawing/2014/main" id="{6A99F501-CA6E-6675-7F45-EFB0CBC7D1FA}"/>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5" name="Retângulo 14">
            <a:extLst>
              <a:ext uri="{FF2B5EF4-FFF2-40B4-BE49-F238E27FC236}">
                <a16:creationId xmlns:a16="http://schemas.microsoft.com/office/drawing/2014/main" id="{16A8B7FD-A204-8E10-4E4F-6BCA7BB4845B}"/>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15">
            <a:extLst>
              <a:ext uri="{FF2B5EF4-FFF2-40B4-BE49-F238E27FC236}">
                <a16:creationId xmlns:a16="http://schemas.microsoft.com/office/drawing/2014/main" id="{5C75DC77-5DAD-DEE8-1678-D9AE1D49184A}"/>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a:extLst>
              <a:ext uri="{FF2B5EF4-FFF2-40B4-BE49-F238E27FC236}">
                <a16:creationId xmlns:a16="http://schemas.microsoft.com/office/drawing/2014/main" id="{105B5E6D-9BAE-D332-735A-9F4F1CDC3CC0}"/>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object 24">
            <a:extLst>
              <a:ext uri="{FF2B5EF4-FFF2-40B4-BE49-F238E27FC236}">
                <a16:creationId xmlns:a16="http://schemas.microsoft.com/office/drawing/2014/main" id="{44A5E999-E4B6-EE87-53E1-0328788346ED}"/>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pic>
        <p:nvPicPr>
          <p:cNvPr id="11" name="object 4">
            <a:extLst>
              <a:ext uri="{FF2B5EF4-FFF2-40B4-BE49-F238E27FC236}">
                <a16:creationId xmlns:a16="http://schemas.microsoft.com/office/drawing/2014/main" id="{5E858050-8794-F8CB-4B71-6825515A8C6A}"/>
              </a:ext>
            </a:extLst>
          </p:cNvPr>
          <p:cNvPicPr/>
          <p:nvPr userDrawn="1"/>
        </p:nvPicPr>
        <p:blipFill>
          <a:blip r:embed="rId2" cstate="print"/>
          <a:stretch>
            <a:fillRect/>
          </a:stretch>
        </p:blipFill>
        <p:spPr>
          <a:xfrm>
            <a:off x="6369051" y="2908130"/>
            <a:ext cx="7312841" cy="7160965"/>
          </a:xfrm>
          <a:prstGeom prst="rect">
            <a:avLst/>
          </a:prstGeom>
        </p:spPr>
      </p:pic>
      <p:sp>
        <p:nvSpPr>
          <p:cNvPr id="14" name="Content Placeholder 13">
            <a:extLst>
              <a:ext uri="{FF2B5EF4-FFF2-40B4-BE49-F238E27FC236}">
                <a16:creationId xmlns:a16="http://schemas.microsoft.com/office/drawing/2014/main" id="{92A49A20-1752-DE2A-30D3-E1B86740EDA6}"/>
              </a:ext>
            </a:extLst>
          </p:cNvPr>
          <p:cNvSpPr>
            <a:spLocks noGrp="1"/>
          </p:cNvSpPr>
          <p:nvPr>
            <p:ph sz="quarter" idx="10"/>
          </p:nvPr>
        </p:nvSpPr>
        <p:spPr>
          <a:xfrm>
            <a:off x="8604250" y="4892675"/>
            <a:ext cx="3200400" cy="2895600"/>
          </a:xfrm>
          <a:prstGeom prst="rect">
            <a:avLst/>
          </a:prstGeom>
        </p:spPr>
        <p:txBody>
          <a:bodyPr/>
          <a:lstStyle>
            <a:lvl1pPr>
              <a:defRPr>
                <a:ln>
                  <a:solidFill>
                    <a:schemeClr val="bg1"/>
                  </a:solidFill>
                </a:ln>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15" name="Content Placeholder 13">
            <a:extLst>
              <a:ext uri="{FF2B5EF4-FFF2-40B4-BE49-F238E27FC236}">
                <a16:creationId xmlns:a16="http://schemas.microsoft.com/office/drawing/2014/main" id="{03FC9CDD-52FE-2859-C70B-FC2CFDFC74E1}"/>
              </a:ext>
            </a:extLst>
          </p:cNvPr>
          <p:cNvSpPr>
            <a:spLocks noGrp="1"/>
          </p:cNvSpPr>
          <p:nvPr>
            <p:ph sz="quarter" idx="11"/>
          </p:nvPr>
        </p:nvSpPr>
        <p:spPr>
          <a:xfrm>
            <a:off x="3803650" y="3128141"/>
            <a:ext cx="2319645" cy="1608772"/>
          </a:xfrm>
          <a:prstGeom prst="rect">
            <a:avLst/>
          </a:prstGeom>
        </p:spPr>
        <p:txBody>
          <a:bodyPr/>
          <a:lstStyle>
            <a:lvl1pPr>
              <a:defRPr b="0">
                <a:ln>
                  <a:solidFill>
                    <a:schemeClr val="tx2"/>
                  </a:solidFill>
                </a:ln>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18" name="Content Placeholder 13">
            <a:extLst>
              <a:ext uri="{FF2B5EF4-FFF2-40B4-BE49-F238E27FC236}">
                <a16:creationId xmlns:a16="http://schemas.microsoft.com/office/drawing/2014/main" id="{F919A15F-A291-2166-85EC-330F4AA6DACB}"/>
              </a:ext>
            </a:extLst>
          </p:cNvPr>
          <p:cNvSpPr>
            <a:spLocks noGrp="1"/>
          </p:cNvSpPr>
          <p:nvPr>
            <p:ph sz="quarter" idx="14"/>
          </p:nvPr>
        </p:nvSpPr>
        <p:spPr>
          <a:xfrm>
            <a:off x="3844925" y="8074745"/>
            <a:ext cx="2319645" cy="1608772"/>
          </a:xfrm>
          <a:prstGeom prst="rect">
            <a:avLst/>
          </a:prstGeom>
        </p:spPr>
        <p:txBody>
          <a:bodyPr/>
          <a:lstStyle>
            <a:lvl1pPr>
              <a:defRPr b="0">
                <a:ln>
                  <a:solidFill>
                    <a:schemeClr val="tx2"/>
                  </a:solidFill>
                </a:ln>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19" name="Content Placeholder 13">
            <a:extLst>
              <a:ext uri="{FF2B5EF4-FFF2-40B4-BE49-F238E27FC236}">
                <a16:creationId xmlns:a16="http://schemas.microsoft.com/office/drawing/2014/main" id="{90BABE44-50B9-B85B-9D01-B10F4ADE155F}"/>
              </a:ext>
            </a:extLst>
          </p:cNvPr>
          <p:cNvSpPr>
            <a:spLocks noGrp="1"/>
          </p:cNvSpPr>
          <p:nvPr>
            <p:ph sz="quarter" idx="15"/>
          </p:nvPr>
        </p:nvSpPr>
        <p:spPr>
          <a:xfrm>
            <a:off x="13886373" y="2908130"/>
            <a:ext cx="2319645" cy="1608772"/>
          </a:xfrm>
          <a:prstGeom prst="rect">
            <a:avLst/>
          </a:prstGeom>
        </p:spPr>
        <p:txBody>
          <a:bodyPr/>
          <a:lstStyle>
            <a:lvl1pPr>
              <a:defRPr b="0">
                <a:ln>
                  <a:solidFill>
                    <a:schemeClr val="tx2"/>
                  </a:solidFill>
                </a:ln>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20" name="Content Placeholder 13">
            <a:extLst>
              <a:ext uri="{FF2B5EF4-FFF2-40B4-BE49-F238E27FC236}">
                <a16:creationId xmlns:a16="http://schemas.microsoft.com/office/drawing/2014/main" id="{73A2EBC4-E97E-A1B2-904B-4E72034A0857}"/>
              </a:ext>
            </a:extLst>
          </p:cNvPr>
          <p:cNvSpPr>
            <a:spLocks noGrp="1"/>
          </p:cNvSpPr>
          <p:nvPr>
            <p:ph sz="quarter" idx="16"/>
          </p:nvPr>
        </p:nvSpPr>
        <p:spPr>
          <a:xfrm>
            <a:off x="13908562" y="8074745"/>
            <a:ext cx="2319645" cy="1608772"/>
          </a:xfrm>
          <a:prstGeom prst="rect">
            <a:avLst/>
          </a:prstGeom>
        </p:spPr>
        <p:txBody>
          <a:bodyPr/>
          <a:lstStyle>
            <a:lvl1pPr>
              <a:defRPr b="0">
                <a:ln>
                  <a:solidFill>
                    <a:schemeClr val="tx2"/>
                  </a:solidFill>
                </a:ln>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endParaRPr lang="pt-PT" dirty="0"/>
          </a:p>
        </p:txBody>
      </p:sp>
      <p:sp>
        <p:nvSpPr>
          <p:cNvPr id="22" name="Picture Placeholder 21">
            <a:extLst>
              <a:ext uri="{FF2B5EF4-FFF2-40B4-BE49-F238E27FC236}">
                <a16:creationId xmlns:a16="http://schemas.microsoft.com/office/drawing/2014/main" id="{69965889-419E-D6E8-692C-E9F4B1991540}"/>
              </a:ext>
            </a:extLst>
          </p:cNvPr>
          <p:cNvSpPr>
            <a:spLocks noGrp="1"/>
          </p:cNvSpPr>
          <p:nvPr>
            <p:ph type="pic" sz="quarter" idx="17"/>
          </p:nvPr>
        </p:nvSpPr>
        <p:spPr>
          <a:xfrm>
            <a:off x="6799569" y="3444875"/>
            <a:ext cx="990600" cy="1292225"/>
          </a:xfrm>
          <a:prstGeom prst="rect">
            <a:avLst/>
          </a:prstGeom>
        </p:spPr>
        <p:txBody>
          <a:bodyPr/>
          <a:lstStyle/>
          <a:p>
            <a:endParaRPr lang="pt-PT"/>
          </a:p>
        </p:txBody>
      </p:sp>
      <p:sp>
        <p:nvSpPr>
          <p:cNvPr id="23" name="Picture Placeholder 21">
            <a:extLst>
              <a:ext uri="{FF2B5EF4-FFF2-40B4-BE49-F238E27FC236}">
                <a16:creationId xmlns:a16="http://schemas.microsoft.com/office/drawing/2014/main" id="{A698F797-B604-F3C5-9BEE-88D2A7F9BD15}"/>
              </a:ext>
            </a:extLst>
          </p:cNvPr>
          <p:cNvSpPr>
            <a:spLocks noGrp="1"/>
          </p:cNvSpPr>
          <p:nvPr>
            <p:ph type="pic" sz="quarter" idx="18"/>
          </p:nvPr>
        </p:nvSpPr>
        <p:spPr>
          <a:xfrm>
            <a:off x="12185650" y="3319545"/>
            <a:ext cx="990600" cy="1292225"/>
          </a:xfrm>
          <a:prstGeom prst="rect">
            <a:avLst/>
          </a:prstGeom>
        </p:spPr>
        <p:txBody>
          <a:bodyPr/>
          <a:lstStyle/>
          <a:p>
            <a:endParaRPr lang="pt-PT"/>
          </a:p>
        </p:txBody>
      </p:sp>
      <p:sp>
        <p:nvSpPr>
          <p:cNvPr id="24" name="Picture Placeholder 21">
            <a:extLst>
              <a:ext uri="{FF2B5EF4-FFF2-40B4-BE49-F238E27FC236}">
                <a16:creationId xmlns:a16="http://schemas.microsoft.com/office/drawing/2014/main" id="{D0D8AAFF-4723-55C4-0364-3C75ECA0F2E3}"/>
              </a:ext>
            </a:extLst>
          </p:cNvPr>
          <p:cNvSpPr>
            <a:spLocks noGrp="1"/>
          </p:cNvSpPr>
          <p:nvPr>
            <p:ph type="pic" sz="quarter" idx="19"/>
          </p:nvPr>
        </p:nvSpPr>
        <p:spPr>
          <a:xfrm>
            <a:off x="6799569" y="7954485"/>
            <a:ext cx="990600" cy="1292225"/>
          </a:xfrm>
          <a:prstGeom prst="rect">
            <a:avLst/>
          </a:prstGeom>
        </p:spPr>
        <p:txBody>
          <a:bodyPr/>
          <a:lstStyle/>
          <a:p>
            <a:endParaRPr lang="pt-PT"/>
          </a:p>
        </p:txBody>
      </p:sp>
      <p:sp>
        <p:nvSpPr>
          <p:cNvPr id="25" name="Picture Placeholder 21">
            <a:extLst>
              <a:ext uri="{FF2B5EF4-FFF2-40B4-BE49-F238E27FC236}">
                <a16:creationId xmlns:a16="http://schemas.microsoft.com/office/drawing/2014/main" id="{9EC27E7D-985B-708C-9EE4-1F7ABF195FC3}"/>
              </a:ext>
            </a:extLst>
          </p:cNvPr>
          <p:cNvSpPr>
            <a:spLocks noGrp="1"/>
          </p:cNvSpPr>
          <p:nvPr>
            <p:ph type="pic" sz="quarter" idx="20"/>
          </p:nvPr>
        </p:nvSpPr>
        <p:spPr>
          <a:xfrm>
            <a:off x="12185650" y="7954485"/>
            <a:ext cx="990600" cy="1292225"/>
          </a:xfrm>
          <a:prstGeom prst="rect">
            <a:avLst/>
          </a:prstGeom>
        </p:spPr>
        <p:txBody>
          <a:bodyPr/>
          <a:lstStyle/>
          <a:p>
            <a:endParaRPr lang="pt-PT" dirty="0"/>
          </a:p>
        </p:txBody>
      </p:sp>
      <p:pic>
        <p:nvPicPr>
          <p:cNvPr id="2" name="Imagem 22">
            <a:extLst>
              <a:ext uri="{FF2B5EF4-FFF2-40B4-BE49-F238E27FC236}">
                <a16:creationId xmlns:a16="http://schemas.microsoft.com/office/drawing/2014/main" id="{86E45263-4AB1-4BBF-2561-D628FF95563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6933157" y="413832"/>
            <a:ext cx="2709190" cy="1516795"/>
          </a:xfrm>
          <a:prstGeom prst="rect">
            <a:avLst/>
          </a:prstGeom>
        </p:spPr>
      </p:pic>
    </p:spTree>
    <p:extLst>
      <p:ext uri="{BB962C8B-B14F-4D97-AF65-F5344CB8AC3E}">
        <p14:creationId xmlns:p14="http://schemas.microsoft.com/office/powerpoint/2010/main" val="173145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tângulo 11">
            <a:extLst>
              <a:ext uri="{FF2B5EF4-FFF2-40B4-BE49-F238E27FC236}">
                <a16:creationId xmlns:a16="http://schemas.microsoft.com/office/drawing/2014/main" id="{287B4B38-915D-6583-6F33-51F0252E9C00}"/>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Holder 2">
            <a:extLst>
              <a:ext uri="{FF2B5EF4-FFF2-40B4-BE49-F238E27FC236}">
                <a16:creationId xmlns:a16="http://schemas.microsoft.com/office/drawing/2014/main" id="{1E846EC5-92BA-929C-C0C5-25AEEC804E20}"/>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6" name="Retângulo 14">
            <a:extLst>
              <a:ext uri="{FF2B5EF4-FFF2-40B4-BE49-F238E27FC236}">
                <a16:creationId xmlns:a16="http://schemas.microsoft.com/office/drawing/2014/main" id="{9D0AB058-EEF7-2267-39BE-09C56BFA51AB}"/>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tângulo 15">
            <a:extLst>
              <a:ext uri="{FF2B5EF4-FFF2-40B4-BE49-F238E27FC236}">
                <a16:creationId xmlns:a16="http://schemas.microsoft.com/office/drawing/2014/main" id="{B41DE734-C647-165C-D4EF-27902ABDE7B4}"/>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9">
            <a:extLst>
              <a:ext uri="{FF2B5EF4-FFF2-40B4-BE49-F238E27FC236}">
                <a16:creationId xmlns:a16="http://schemas.microsoft.com/office/drawing/2014/main" id="{0D663626-2FAA-D7FE-5F59-2133393843FD}"/>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object 24">
            <a:extLst>
              <a:ext uri="{FF2B5EF4-FFF2-40B4-BE49-F238E27FC236}">
                <a16:creationId xmlns:a16="http://schemas.microsoft.com/office/drawing/2014/main" id="{BB3D5A5B-BB5D-991C-1F16-FFB3463A0C1C}"/>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sp>
        <p:nvSpPr>
          <p:cNvPr id="16" name="Table Placeholder 15">
            <a:extLst>
              <a:ext uri="{FF2B5EF4-FFF2-40B4-BE49-F238E27FC236}">
                <a16:creationId xmlns:a16="http://schemas.microsoft.com/office/drawing/2014/main" id="{5B45CABE-34C2-A25B-7654-B0CF9ED257EE}"/>
              </a:ext>
            </a:extLst>
          </p:cNvPr>
          <p:cNvSpPr>
            <a:spLocks noGrp="1"/>
          </p:cNvSpPr>
          <p:nvPr>
            <p:ph type="tbl" sz="quarter" idx="10"/>
          </p:nvPr>
        </p:nvSpPr>
        <p:spPr>
          <a:xfrm>
            <a:off x="2127250" y="2911475"/>
            <a:ext cx="15621000" cy="6880225"/>
          </a:xfrm>
          <a:prstGeom prst="rect">
            <a:avLst/>
          </a:prstGeom>
        </p:spPr>
        <p:txBody>
          <a:bodyPr/>
          <a:lstStyle/>
          <a:p>
            <a:endParaRPr lang="pt-PT" dirty="0"/>
          </a:p>
        </p:txBody>
      </p:sp>
      <p:pic>
        <p:nvPicPr>
          <p:cNvPr id="2" name="Imagem 22">
            <a:extLst>
              <a:ext uri="{FF2B5EF4-FFF2-40B4-BE49-F238E27FC236}">
                <a16:creationId xmlns:a16="http://schemas.microsoft.com/office/drawing/2014/main" id="{BFDC6D62-7C8F-6C79-5F4E-DF950E5CC9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933157" y="413832"/>
            <a:ext cx="2709190" cy="1516795"/>
          </a:xfrm>
          <a:prstGeom prst="rect">
            <a:avLst/>
          </a:prstGeom>
        </p:spPr>
      </p:pic>
    </p:spTree>
    <p:extLst>
      <p:ext uri="{BB962C8B-B14F-4D97-AF65-F5344CB8AC3E}">
        <p14:creationId xmlns:p14="http://schemas.microsoft.com/office/powerpoint/2010/main" val="262186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tângulo 11">
            <a:extLst>
              <a:ext uri="{FF2B5EF4-FFF2-40B4-BE49-F238E27FC236}">
                <a16:creationId xmlns:a16="http://schemas.microsoft.com/office/drawing/2014/main" id="{C7D35F70-8D2A-E318-C7C2-2C28C557C579}"/>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Holder 2">
            <a:extLst>
              <a:ext uri="{FF2B5EF4-FFF2-40B4-BE49-F238E27FC236}">
                <a16:creationId xmlns:a16="http://schemas.microsoft.com/office/drawing/2014/main" id="{6DF07190-198C-0419-7353-E499ACC02A1F}"/>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5" name="Retângulo 14">
            <a:extLst>
              <a:ext uri="{FF2B5EF4-FFF2-40B4-BE49-F238E27FC236}">
                <a16:creationId xmlns:a16="http://schemas.microsoft.com/office/drawing/2014/main" id="{ED5688AE-3F9D-6094-C6F6-DAB3769B2761}"/>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15">
            <a:extLst>
              <a:ext uri="{FF2B5EF4-FFF2-40B4-BE49-F238E27FC236}">
                <a16:creationId xmlns:a16="http://schemas.microsoft.com/office/drawing/2014/main" id="{9DBC0A6D-D666-CC81-9ED2-963BCCE5CB2B}"/>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a:extLst>
              <a:ext uri="{FF2B5EF4-FFF2-40B4-BE49-F238E27FC236}">
                <a16:creationId xmlns:a16="http://schemas.microsoft.com/office/drawing/2014/main" id="{C7D990F3-036D-51EB-58F4-E472923EE659}"/>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object 24">
            <a:extLst>
              <a:ext uri="{FF2B5EF4-FFF2-40B4-BE49-F238E27FC236}">
                <a16:creationId xmlns:a16="http://schemas.microsoft.com/office/drawing/2014/main" id="{52166B0D-DA97-A19A-0562-0CE204DFE419}"/>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sp>
        <p:nvSpPr>
          <p:cNvPr id="12" name="Content Placeholder 11">
            <a:extLst>
              <a:ext uri="{FF2B5EF4-FFF2-40B4-BE49-F238E27FC236}">
                <a16:creationId xmlns:a16="http://schemas.microsoft.com/office/drawing/2014/main" id="{CCF057B7-9811-C1FD-A3FA-6ADEBCA92EC8}"/>
              </a:ext>
            </a:extLst>
          </p:cNvPr>
          <p:cNvSpPr>
            <a:spLocks noGrp="1"/>
          </p:cNvSpPr>
          <p:nvPr>
            <p:ph sz="quarter" idx="10"/>
          </p:nvPr>
        </p:nvSpPr>
        <p:spPr>
          <a:xfrm>
            <a:off x="3651250" y="3063875"/>
            <a:ext cx="14512925" cy="6553200"/>
          </a:xfrm>
          <a:prstGeom prst="rect">
            <a:avLst/>
          </a:prstGeom>
        </p:spPr>
        <p:txBody>
          <a:bodyPr/>
          <a:lstStyle/>
          <a:p>
            <a:pPr lvl="0"/>
            <a:endParaRPr lang="pt-PT" dirty="0"/>
          </a:p>
        </p:txBody>
      </p:sp>
      <p:pic>
        <p:nvPicPr>
          <p:cNvPr id="2" name="Imagem 22">
            <a:extLst>
              <a:ext uri="{FF2B5EF4-FFF2-40B4-BE49-F238E27FC236}">
                <a16:creationId xmlns:a16="http://schemas.microsoft.com/office/drawing/2014/main" id="{7912A9CA-4290-05F6-31D4-F017EC9092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933157" y="413832"/>
            <a:ext cx="2709190" cy="1516795"/>
          </a:xfrm>
          <a:prstGeom prst="rect">
            <a:avLst/>
          </a:prstGeom>
        </p:spPr>
      </p:pic>
    </p:spTree>
    <p:extLst>
      <p:ext uri="{BB962C8B-B14F-4D97-AF65-F5344CB8AC3E}">
        <p14:creationId xmlns:p14="http://schemas.microsoft.com/office/powerpoint/2010/main" val="419405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8C19D8C-5584-C667-EF33-B9E5C6ADB43D}"/>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Holder 2">
            <a:extLst>
              <a:ext uri="{FF2B5EF4-FFF2-40B4-BE49-F238E27FC236}">
                <a16:creationId xmlns:a16="http://schemas.microsoft.com/office/drawing/2014/main" id="{B9E06B62-0C85-0ADB-672E-D593C7D04E44}"/>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8" name="Marcador de Posição do Texto 12">
            <a:extLst>
              <a:ext uri="{FF2B5EF4-FFF2-40B4-BE49-F238E27FC236}">
                <a16:creationId xmlns:a16="http://schemas.microsoft.com/office/drawing/2014/main" id="{8CBC035F-824A-EB82-33D7-00F5C9A62088}"/>
              </a:ext>
            </a:extLst>
          </p:cNvPr>
          <p:cNvSpPr>
            <a:spLocks noGrp="1"/>
          </p:cNvSpPr>
          <p:nvPr>
            <p:ph type="body" sz="quarter" idx="10" hasCustomPrompt="1"/>
          </p:nvPr>
        </p:nvSpPr>
        <p:spPr>
          <a:xfrm>
            <a:off x="1060450" y="2610006"/>
            <a:ext cx="4495800" cy="646331"/>
          </a:xfrm>
          <a:prstGeom prst="rect">
            <a:avLst/>
          </a:prstGeom>
        </p:spPr>
        <p:txBody>
          <a:bodyPr/>
          <a:lstStyle>
            <a:lvl1pPr>
              <a:defRPr sz="3600" b="0" i="0">
                <a:solidFill>
                  <a:srgbClr val="058A7B"/>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a:t>SUB-TITLE HERE</a:t>
            </a:r>
          </a:p>
        </p:txBody>
      </p:sp>
      <p:sp>
        <p:nvSpPr>
          <p:cNvPr id="9" name="Retângulo 8">
            <a:extLst>
              <a:ext uri="{FF2B5EF4-FFF2-40B4-BE49-F238E27FC236}">
                <a16:creationId xmlns:a16="http://schemas.microsoft.com/office/drawing/2014/main" id="{5508E83E-72EE-62C9-BEA8-67CFDDE4F532}"/>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EECBD52F-CA29-2D10-FE40-D1921CA1B26B}"/>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Marcador de Posição do Texto 20">
            <a:extLst>
              <a:ext uri="{FF2B5EF4-FFF2-40B4-BE49-F238E27FC236}">
                <a16:creationId xmlns:a16="http://schemas.microsoft.com/office/drawing/2014/main" id="{F160B207-428F-FE43-6E7F-A125C557E889}"/>
              </a:ext>
            </a:extLst>
          </p:cNvPr>
          <p:cNvSpPr>
            <a:spLocks noGrp="1"/>
          </p:cNvSpPr>
          <p:nvPr>
            <p:ph type="body" sz="quarter" idx="12" hasCustomPrompt="1"/>
          </p:nvPr>
        </p:nvSpPr>
        <p:spPr>
          <a:xfrm>
            <a:off x="1060450" y="4168944"/>
            <a:ext cx="16006922" cy="907942"/>
          </a:xfrm>
          <a:prstGeom prst="rect">
            <a:avLst/>
          </a:prstGeom>
        </p:spPr>
        <p:txBody>
          <a:bodyPr/>
          <a:lstStyle>
            <a:lvl1pPr>
              <a:defRPr sz="2800" b="1" i="0">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a:t>
            </a:r>
          </a:p>
        </p:txBody>
      </p:sp>
      <p:sp>
        <p:nvSpPr>
          <p:cNvPr id="16" name="Marcador de Posição do Texto 20">
            <a:extLst>
              <a:ext uri="{FF2B5EF4-FFF2-40B4-BE49-F238E27FC236}">
                <a16:creationId xmlns:a16="http://schemas.microsoft.com/office/drawing/2014/main" id="{93FF0B36-30D5-5167-03CF-B496FD03142B}"/>
              </a:ext>
            </a:extLst>
          </p:cNvPr>
          <p:cNvSpPr>
            <a:spLocks noGrp="1"/>
          </p:cNvSpPr>
          <p:nvPr>
            <p:ph type="body" sz="quarter" idx="21" hasCustomPrompt="1"/>
          </p:nvPr>
        </p:nvSpPr>
        <p:spPr>
          <a:xfrm>
            <a:off x="1060450" y="5502275"/>
            <a:ext cx="16006922" cy="1480102"/>
          </a:xfrm>
          <a:prstGeom prst="rect">
            <a:avLst/>
          </a:prstGeom>
        </p:spPr>
        <p:txBody>
          <a:bodyPr/>
          <a:lstStyle>
            <a:lvl1pPr>
              <a:defRPr sz="2800">
                <a:solidFill>
                  <a:srgbClr val="2B3B76"/>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 </a:t>
            </a:r>
            <a:r>
              <a:rPr lang="pt-PT" dirty="0" err="1"/>
              <a:t>Lorem</a:t>
            </a:r>
            <a:r>
              <a:rPr lang="pt-PT" dirty="0"/>
              <a:t> </a:t>
            </a:r>
            <a:r>
              <a:rPr lang="pt-PT" dirty="0" err="1"/>
              <a:t>ipsum</a:t>
            </a:r>
            <a:r>
              <a:rPr lang="pt-PT" dirty="0"/>
              <a:t> </a:t>
            </a:r>
            <a:r>
              <a:rPr lang="pt-PT" dirty="0" err="1"/>
              <a:t>dolor</a:t>
            </a:r>
            <a:r>
              <a:rPr lang="pt-PT" dirty="0"/>
              <a:t> </a:t>
            </a:r>
            <a:r>
              <a:rPr lang="pt-PT" dirty="0" err="1"/>
              <a:t>sit</a:t>
            </a:r>
            <a:r>
              <a:rPr lang="pt-PT" dirty="0"/>
              <a:t> </a:t>
            </a:r>
            <a:r>
              <a:rPr lang="pt-PT" dirty="0" err="1"/>
              <a:t>amet</a:t>
            </a:r>
            <a:r>
              <a:rPr lang="pt-PT" dirty="0"/>
              <a:t>, </a:t>
            </a:r>
            <a:r>
              <a:rPr lang="pt-PT" dirty="0" err="1"/>
              <a:t>consectetuer</a:t>
            </a:r>
            <a:r>
              <a:rPr lang="pt-PT" dirty="0"/>
              <a:t> </a:t>
            </a:r>
            <a:r>
              <a:rPr lang="pt-PT" dirty="0" err="1"/>
              <a:t>adipiscing</a:t>
            </a:r>
            <a:r>
              <a:rPr lang="pt-PT" dirty="0"/>
              <a:t> </a:t>
            </a:r>
            <a:r>
              <a:rPr lang="pt-PT" dirty="0" err="1"/>
              <a:t>elit</a:t>
            </a:r>
            <a:r>
              <a:rPr lang="pt-PT" dirty="0"/>
              <a:t>, </a:t>
            </a:r>
            <a:r>
              <a:rPr lang="pt-PT" dirty="0" err="1"/>
              <a:t>sed</a:t>
            </a:r>
            <a:r>
              <a:rPr lang="pt-PT" dirty="0"/>
              <a:t> </a:t>
            </a:r>
            <a:r>
              <a:rPr lang="pt-PT" dirty="0" err="1"/>
              <a:t>diam</a:t>
            </a:r>
            <a:r>
              <a:rPr lang="pt-PT" dirty="0"/>
              <a:t> </a:t>
            </a:r>
            <a:r>
              <a:rPr lang="pt-PT" dirty="0" err="1"/>
              <a:t>nonummy</a:t>
            </a:r>
            <a:r>
              <a:rPr lang="pt-PT" dirty="0"/>
              <a:t> </a:t>
            </a:r>
            <a:r>
              <a:rPr lang="pt-PT" dirty="0" err="1"/>
              <a:t>nibh</a:t>
            </a:r>
            <a:r>
              <a:rPr lang="pt-PT" dirty="0"/>
              <a:t> </a:t>
            </a:r>
            <a:r>
              <a:rPr lang="pt-PT" dirty="0" err="1"/>
              <a:t>euismod</a:t>
            </a:r>
            <a:r>
              <a:rPr lang="pt-PT" dirty="0"/>
              <a:t> </a:t>
            </a:r>
            <a:r>
              <a:rPr lang="pt-PT" dirty="0" err="1"/>
              <a:t>tincidunt</a:t>
            </a:r>
            <a:r>
              <a:rPr lang="pt-PT" dirty="0"/>
              <a:t> ut </a:t>
            </a:r>
            <a:r>
              <a:rPr lang="pt-PT" dirty="0" err="1"/>
              <a:t>laoreet</a:t>
            </a:r>
            <a:r>
              <a:rPr lang="pt-PT" dirty="0"/>
              <a:t> </a:t>
            </a:r>
            <a:r>
              <a:rPr lang="pt-PT" dirty="0" err="1"/>
              <a:t>dolore</a:t>
            </a:r>
            <a:r>
              <a:rPr lang="pt-PT" dirty="0"/>
              <a:t> magna </a:t>
            </a:r>
            <a:r>
              <a:rPr lang="pt-PT" dirty="0" err="1"/>
              <a:t>aliquam</a:t>
            </a:r>
            <a:r>
              <a:rPr lang="pt-PT" dirty="0"/>
              <a:t> </a:t>
            </a:r>
            <a:r>
              <a:rPr lang="pt-PT" dirty="0" err="1"/>
              <a:t>erat</a:t>
            </a:r>
            <a:r>
              <a:rPr lang="pt-PT" dirty="0"/>
              <a:t> </a:t>
            </a:r>
            <a:r>
              <a:rPr lang="pt-PT" dirty="0" err="1"/>
              <a:t>volutpat</a:t>
            </a:r>
            <a:r>
              <a:rPr lang="pt-PT" dirty="0"/>
              <a:t>.</a:t>
            </a:r>
          </a:p>
        </p:txBody>
      </p:sp>
      <p:sp>
        <p:nvSpPr>
          <p:cNvPr id="2" name="TextBox 1">
            <a:extLst>
              <a:ext uri="{FF2B5EF4-FFF2-40B4-BE49-F238E27FC236}">
                <a16:creationId xmlns:a16="http://schemas.microsoft.com/office/drawing/2014/main" id="{DE338D0E-8D22-18E2-C169-13296AB14A85}"/>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4">
            <a:extLst>
              <a:ext uri="{FF2B5EF4-FFF2-40B4-BE49-F238E27FC236}">
                <a16:creationId xmlns:a16="http://schemas.microsoft.com/office/drawing/2014/main" id="{3475F759-D46A-DA75-947A-6EF8A709B427}"/>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pic>
        <p:nvPicPr>
          <p:cNvPr id="4" name="Imagem 22">
            <a:extLst>
              <a:ext uri="{FF2B5EF4-FFF2-40B4-BE49-F238E27FC236}">
                <a16:creationId xmlns:a16="http://schemas.microsoft.com/office/drawing/2014/main" id="{7023EC88-3024-E7BA-3F4E-1C0DD22513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933157" y="413832"/>
            <a:ext cx="2709190" cy="1516795"/>
          </a:xfrm>
          <a:prstGeom prst="rect">
            <a:avLst/>
          </a:prstGeom>
        </p:spPr>
      </p:pic>
    </p:spTree>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8C19D8C-5584-C667-EF33-B9E5C6ADB43D}"/>
              </a:ext>
            </a:extLst>
          </p:cNvPr>
          <p:cNvSpPr/>
          <p:nvPr userDrawn="1"/>
        </p:nvSpPr>
        <p:spPr>
          <a:xfrm>
            <a:off x="19210655" y="10896283"/>
            <a:ext cx="893446" cy="413067"/>
          </a:xfrm>
          <a:prstGeom prst="rect">
            <a:avLst/>
          </a:prstGeom>
          <a:solidFill>
            <a:srgbClr val="2B3B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Holder 2">
            <a:extLst>
              <a:ext uri="{FF2B5EF4-FFF2-40B4-BE49-F238E27FC236}">
                <a16:creationId xmlns:a16="http://schemas.microsoft.com/office/drawing/2014/main" id="{B9E06B62-0C85-0ADB-672E-D593C7D04E44}"/>
              </a:ext>
            </a:extLst>
          </p:cNvPr>
          <p:cNvSpPr>
            <a:spLocks noGrp="1"/>
          </p:cNvSpPr>
          <p:nvPr>
            <p:ph type="ctrTitle" hasCustomPrompt="1"/>
          </p:nvPr>
        </p:nvSpPr>
        <p:spPr>
          <a:xfrm>
            <a:off x="0" y="1517095"/>
            <a:ext cx="7689850" cy="907941"/>
          </a:xfrm>
          <a:prstGeom prst="rect">
            <a:avLst/>
          </a:prstGeom>
          <a:solidFill>
            <a:srgbClr val="008777"/>
          </a:solidFill>
          <a:ln w="28575">
            <a:noFill/>
          </a:ln>
        </p:spPr>
        <p:txBody>
          <a:bodyPr wrap="square" lIns="0" tIns="0" rIns="0" bIns="0">
            <a:spAutoFit/>
          </a:bodyPr>
          <a:lstStyle>
            <a:lvl1pPr marL="720000" algn="ctr">
              <a:spcBef>
                <a:spcPts val="0"/>
              </a:spcBef>
              <a:defRPr sz="5900" b="1" i="0">
                <a:solidFill>
                  <a:schemeClr val="bg1"/>
                </a:solidFill>
                <a:latin typeface="Roboto Black"/>
                <a:cs typeface="Roboto Black"/>
              </a:defRPr>
            </a:lvl1pPr>
          </a:lstStyle>
          <a:p>
            <a:r>
              <a:rPr lang="pt-PT" dirty="0"/>
              <a:t>MAIN TITLE HERE</a:t>
            </a:r>
            <a:endParaRPr dirty="0"/>
          </a:p>
        </p:txBody>
      </p:sp>
      <p:sp>
        <p:nvSpPr>
          <p:cNvPr id="8" name="Marcador de Posição do Texto 12">
            <a:extLst>
              <a:ext uri="{FF2B5EF4-FFF2-40B4-BE49-F238E27FC236}">
                <a16:creationId xmlns:a16="http://schemas.microsoft.com/office/drawing/2014/main" id="{8CBC035F-824A-EB82-33D7-00F5C9A62088}"/>
              </a:ext>
            </a:extLst>
          </p:cNvPr>
          <p:cNvSpPr>
            <a:spLocks noGrp="1"/>
          </p:cNvSpPr>
          <p:nvPr>
            <p:ph type="body" sz="quarter" idx="10" hasCustomPrompt="1"/>
          </p:nvPr>
        </p:nvSpPr>
        <p:spPr>
          <a:xfrm>
            <a:off x="1060450" y="2610006"/>
            <a:ext cx="4495800" cy="646331"/>
          </a:xfrm>
          <a:prstGeom prst="rect">
            <a:avLst/>
          </a:prstGeom>
        </p:spPr>
        <p:txBody>
          <a:bodyPr/>
          <a:lstStyle>
            <a:lvl1pPr>
              <a:defRPr sz="3600" b="0" i="0">
                <a:solidFill>
                  <a:srgbClr val="058A7B"/>
                </a:solidFill>
                <a:latin typeface="Roboto" panose="02000000000000000000" pitchFamily="2" charset="0"/>
                <a:ea typeface="Roboto" panose="02000000000000000000" pitchFamily="2" charset="0"/>
                <a:cs typeface="Roboto" panose="02000000000000000000" pitchFamily="2" charset="0"/>
              </a:defRPr>
            </a:lvl1pPr>
          </a:lstStyle>
          <a:p>
            <a:pPr lvl="0"/>
            <a:r>
              <a:rPr lang="pt-PT" dirty="0"/>
              <a:t>SUB-TITLE HERE</a:t>
            </a:r>
          </a:p>
        </p:txBody>
      </p:sp>
      <p:sp>
        <p:nvSpPr>
          <p:cNvPr id="9" name="Retângulo 8">
            <a:extLst>
              <a:ext uri="{FF2B5EF4-FFF2-40B4-BE49-F238E27FC236}">
                <a16:creationId xmlns:a16="http://schemas.microsoft.com/office/drawing/2014/main" id="{5508E83E-72EE-62C9-BEA8-67CFDDE4F532}"/>
              </a:ext>
            </a:extLst>
          </p:cNvPr>
          <p:cNvSpPr/>
          <p:nvPr userDrawn="1"/>
        </p:nvSpPr>
        <p:spPr>
          <a:xfrm>
            <a:off x="0" y="10912475"/>
            <a:ext cx="19230974" cy="396875"/>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EECBD52F-CA29-2D10-FE40-D1921CA1B26B}"/>
              </a:ext>
            </a:extLst>
          </p:cNvPr>
          <p:cNvSpPr/>
          <p:nvPr userDrawn="1"/>
        </p:nvSpPr>
        <p:spPr>
          <a:xfrm>
            <a:off x="18357850" y="10209370"/>
            <a:ext cx="893446" cy="893446"/>
          </a:xfrm>
          <a:prstGeom prst="rect">
            <a:avLst/>
          </a:prstGeom>
          <a:solidFill>
            <a:srgbClr val="058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a:extLst>
              <a:ext uri="{FF2B5EF4-FFF2-40B4-BE49-F238E27FC236}">
                <a16:creationId xmlns:a16="http://schemas.microsoft.com/office/drawing/2014/main" id="{CBCC58B4-F332-6A63-8D32-AE0BC60E9344}"/>
              </a:ext>
            </a:extLst>
          </p:cNvPr>
          <p:cNvSpPr txBox="1"/>
          <p:nvPr userDrawn="1"/>
        </p:nvSpPr>
        <p:spPr>
          <a:xfrm>
            <a:off x="18400863" y="10209370"/>
            <a:ext cx="766779" cy="584775"/>
          </a:xfrm>
          <a:prstGeom prst="rect">
            <a:avLst/>
          </a:prstGeom>
          <a:noFill/>
        </p:spPr>
        <p:txBody>
          <a:bodyPr wrap="square" rtlCol="0">
            <a:spAutoFit/>
          </a:bodyPr>
          <a:lstStyle/>
          <a:p>
            <a:pPr algn="ctr"/>
            <a:fld id="{469E1199-1CA1-42C6-8617-594E96412D23}" type="slidenum">
              <a:rPr lang="pt-PT" sz="3200" smtClean="0">
                <a:solidFill>
                  <a:schemeClr val="bg1"/>
                </a:solidFill>
                <a:latin typeface="Roboto" panose="02000000000000000000" pitchFamily="2" charset="0"/>
                <a:ea typeface="Roboto" panose="02000000000000000000" pitchFamily="2" charset="0"/>
                <a:cs typeface="Roboto" panose="02000000000000000000" pitchFamily="2" charset="0"/>
              </a:rPr>
              <a:t>‹#›</a:t>
            </a:fld>
            <a:endParaRPr lang="pt-PT"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object 24">
            <a:extLst>
              <a:ext uri="{FF2B5EF4-FFF2-40B4-BE49-F238E27FC236}">
                <a16:creationId xmlns:a16="http://schemas.microsoft.com/office/drawing/2014/main" id="{B4FA014C-56D8-898E-FAE8-29F21B65DADF}"/>
              </a:ext>
            </a:extLst>
          </p:cNvPr>
          <p:cNvSpPr txBox="1">
            <a:spLocks/>
          </p:cNvSpPr>
          <p:nvPr userDrawn="1"/>
        </p:nvSpPr>
        <p:spPr>
          <a:xfrm>
            <a:off x="13780928" y="10373732"/>
            <a:ext cx="4383756" cy="393056"/>
          </a:xfrm>
          <a:prstGeom prst="rect">
            <a:avLst/>
          </a:prstGeom>
        </p:spPr>
        <p:txBody>
          <a:bodyPr vert="horz" wrap="square" lIns="0" tIns="23495" rIns="0" bIns="0" rtlCol="0">
            <a:spAutoFit/>
          </a:bodyPr>
          <a:lstStyle>
            <a:defPPr>
              <a:defRPr kern="0"/>
            </a:defPPr>
          </a:lstStyle>
          <a:p>
            <a:pPr marL="12700">
              <a:spcBef>
                <a:spcPts val="185"/>
              </a:spcBef>
            </a:pPr>
            <a:r>
              <a:rPr lang="pt-PT" sz="2400" dirty="0" err="1">
                <a:solidFill>
                  <a:srgbClr val="28397C"/>
                </a:solidFill>
              </a:rPr>
              <a:t>Uniting</a:t>
            </a:r>
            <a:r>
              <a:rPr lang="pt-PT" sz="2400" dirty="0">
                <a:solidFill>
                  <a:srgbClr val="28397C"/>
                </a:solidFill>
              </a:rPr>
              <a:t> </a:t>
            </a:r>
            <a:r>
              <a:rPr lang="pt-PT" sz="2400" dirty="0" err="1">
                <a:solidFill>
                  <a:srgbClr val="28397C"/>
                </a:solidFill>
              </a:rPr>
              <a:t>Europe's</a:t>
            </a:r>
            <a:r>
              <a:rPr lang="pt-PT" sz="2400" dirty="0">
                <a:solidFill>
                  <a:srgbClr val="28397C"/>
                </a:solidFill>
              </a:rPr>
              <a:t> </a:t>
            </a:r>
            <a:r>
              <a:rPr lang="pt-PT" sz="2400" dirty="0" err="1">
                <a:solidFill>
                  <a:srgbClr val="28397C"/>
                </a:solidFill>
              </a:rPr>
              <a:t>Energy</a:t>
            </a:r>
            <a:r>
              <a:rPr lang="pt-PT" sz="2400" dirty="0">
                <a:solidFill>
                  <a:srgbClr val="28397C"/>
                </a:solidFill>
              </a:rPr>
              <a:t>, </a:t>
            </a:r>
            <a:r>
              <a:rPr lang="pt-PT" sz="2400" dirty="0" err="1">
                <a:solidFill>
                  <a:srgbClr val="28397C"/>
                </a:solidFill>
              </a:rPr>
              <a:t>Today</a:t>
            </a:r>
            <a:endParaRPr lang="pt-PT" sz="2400" spc="-20" dirty="0">
              <a:solidFill>
                <a:srgbClr val="28397C"/>
              </a:solidFill>
            </a:endParaRPr>
          </a:p>
        </p:txBody>
      </p:sp>
      <p:sp>
        <p:nvSpPr>
          <p:cNvPr id="20" name="Marcador de Posição do Texto 19">
            <a:extLst>
              <a:ext uri="{FF2B5EF4-FFF2-40B4-BE49-F238E27FC236}">
                <a16:creationId xmlns:a16="http://schemas.microsoft.com/office/drawing/2014/main" id="{3CE71B2B-5F4C-DE07-740C-34EFAF8D311E}"/>
              </a:ext>
            </a:extLst>
          </p:cNvPr>
          <p:cNvSpPr>
            <a:spLocks noGrp="1"/>
          </p:cNvSpPr>
          <p:nvPr>
            <p:ph type="body" sz="quarter" idx="14" hasCustomPrompt="1"/>
          </p:nvPr>
        </p:nvSpPr>
        <p:spPr>
          <a:xfrm>
            <a:off x="1060450" y="4054475"/>
            <a:ext cx="8305800" cy="5483687"/>
          </a:xfrm>
          <a:prstGeom prst="rect">
            <a:avLst/>
          </a:prstGeom>
        </p:spPr>
        <p:txBody>
          <a:bodyPr/>
          <a:lstStyle>
            <a:lvl1pPr marL="213750" indent="-285750">
              <a:lnSpc>
                <a:spcPct val="100000"/>
              </a:lnSpc>
              <a:spcAft>
                <a:spcPts val="1200"/>
              </a:spcAft>
              <a:buClr>
                <a:srgbClr val="008777"/>
              </a:buClr>
              <a:buFont typeface="Wingdings" pitchFamily="2" charset="2"/>
              <a:buChar char="§"/>
              <a:defRPr sz="2800" b="0" i="0">
                <a:solidFill>
                  <a:srgbClr val="2C3A76"/>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Wingdings" pitchFamily="2" charset="2"/>
              <a:buNone/>
              <a:defRPr/>
            </a:lvl2pPr>
            <a:lvl3pPr marL="1200150" indent="-285750">
              <a:buFont typeface="Wingdings" pitchFamily="2" charset="2"/>
              <a:buChar char="§"/>
              <a:defRPr/>
            </a:lvl3pPr>
            <a:lvl4pPr marL="1657350" indent="-285750">
              <a:buFont typeface="Wingdings" pitchFamily="2" charset="2"/>
              <a:buChar char="§"/>
              <a:defRPr/>
            </a:lvl4pPr>
            <a:lvl5pPr marL="2114550" indent="-285750">
              <a:buFont typeface="Wingdings" pitchFamily="2" charset="2"/>
              <a:buChar char="§"/>
              <a:defRPr/>
            </a:lvl5pPr>
          </a:lstStyle>
          <a:p>
            <a:pPr lvl="0"/>
            <a:r>
              <a:rPr lang="pt-PT" dirty="0" err="1"/>
              <a:t>Bullet</a:t>
            </a:r>
            <a:endParaRPr lang="pt-PT" dirty="0"/>
          </a:p>
          <a:p>
            <a:pPr lvl="0"/>
            <a:r>
              <a:rPr lang="pt-PT" dirty="0" err="1"/>
              <a:t>Bullet</a:t>
            </a:r>
            <a:endParaRPr lang="pt-PT" dirty="0"/>
          </a:p>
          <a:p>
            <a:pPr lvl="0"/>
            <a:r>
              <a:rPr lang="pt-PT" dirty="0" err="1"/>
              <a:t>Bullet</a:t>
            </a:r>
            <a:endParaRPr lang="pt-PT" dirty="0"/>
          </a:p>
          <a:p>
            <a:pPr lvl="0"/>
            <a:endParaRPr lang="pt-PT" dirty="0"/>
          </a:p>
        </p:txBody>
      </p:sp>
      <p:pic>
        <p:nvPicPr>
          <p:cNvPr id="3" name="Imagem 22">
            <a:extLst>
              <a:ext uri="{FF2B5EF4-FFF2-40B4-BE49-F238E27FC236}">
                <a16:creationId xmlns:a16="http://schemas.microsoft.com/office/drawing/2014/main" id="{AED91D45-6CFC-70FA-BCCB-6FEA64F091A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933157" y="413832"/>
            <a:ext cx="2709190" cy="1516795"/>
          </a:xfrm>
          <a:prstGeom prst="rect">
            <a:avLst/>
          </a:prstGeom>
        </p:spPr>
      </p:pic>
    </p:spTree>
    <p:extLst>
      <p:ext uri="{BB962C8B-B14F-4D97-AF65-F5344CB8AC3E}">
        <p14:creationId xmlns:p14="http://schemas.microsoft.com/office/powerpoint/2010/main" val="1849700127"/>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A46BD17A-966B-B344-F008-2496D2C9417E}"/>
              </a:ext>
            </a:extLst>
          </p:cNvPr>
          <p:cNvGrpSpPr/>
          <p:nvPr userDrawn="1"/>
        </p:nvGrpSpPr>
        <p:grpSpPr>
          <a:xfrm>
            <a:off x="-1" y="0"/>
            <a:ext cx="20104696" cy="11309127"/>
            <a:chOff x="-1" y="0"/>
            <a:chExt cx="20104696" cy="11309127"/>
          </a:xfrm>
        </p:grpSpPr>
        <p:pic>
          <p:nvPicPr>
            <p:cNvPr id="5" name="object 3">
              <a:extLst>
                <a:ext uri="{FF2B5EF4-FFF2-40B4-BE49-F238E27FC236}">
                  <a16:creationId xmlns:a16="http://schemas.microsoft.com/office/drawing/2014/main" id="{CC0CFDA3-AA1C-9245-1904-9969A0B10944}"/>
                </a:ext>
              </a:extLst>
            </p:cNvPr>
            <p:cNvPicPr/>
            <p:nvPr/>
          </p:nvPicPr>
          <p:blipFill>
            <a:blip r:embed="rId2" cstate="print"/>
            <a:stretch>
              <a:fillRect/>
            </a:stretch>
          </p:blipFill>
          <p:spPr>
            <a:xfrm>
              <a:off x="-1" y="0"/>
              <a:ext cx="20104100" cy="11308556"/>
            </a:xfrm>
            <a:prstGeom prst="rect">
              <a:avLst/>
            </a:prstGeom>
          </p:spPr>
        </p:pic>
        <p:sp>
          <p:nvSpPr>
            <p:cNvPr id="11" name="object 4">
              <a:extLst>
                <a:ext uri="{FF2B5EF4-FFF2-40B4-BE49-F238E27FC236}">
                  <a16:creationId xmlns:a16="http://schemas.microsoft.com/office/drawing/2014/main" id="{6CD13EE3-D8A4-1312-425D-615DCBCA9AA5}"/>
                </a:ext>
              </a:extLst>
            </p:cNvPr>
            <p:cNvSpPr/>
            <p:nvPr/>
          </p:nvSpPr>
          <p:spPr>
            <a:xfrm>
              <a:off x="19161720" y="10963687"/>
              <a:ext cx="942975" cy="345440"/>
            </a:xfrm>
            <a:custGeom>
              <a:avLst/>
              <a:gdLst/>
              <a:ahLst/>
              <a:cxnLst/>
              <a:rect l="l" t="t" r="r" b="b"/>
              <a:pathLst>
                <a:path w="942975" h="345440">
                  <a:moveTo>
                    <a:pt x="0" y="344869"/>
                  </a:moveTo>
                  <a:lnTo>
                    <a:pt x="942379" y="344869"/>
                  </a:lnTo>
                  <a:lnTo>
                    <a:pt x="942379" y="0"/>
                  </a:lnTo>
                  <a:lnTo>
                    <a:pt x="0" y="0"/>
                  </a:lnTo>
                  <a:lnTo>
                    <a:pt x="0" y="344869"/>
                  </a:lnTo>
                  <a:close/>
                </a:path>
              </a:pathLst>
            </a:custGeom>
            <a:solidFill>
              <a:srgbClr val="2F3B72"/>
            </a:solidFill>
          </p:spPr>
          <p:txBody>
            <a:bodyPr wrap="square" lIns="0" tIns="0" rIns="0" bIns="0" rtlCol="0"/>
            <a:lstStyle/>
            <a:p>
              <a:endParaRPr/>
            </a:p>
          </p:txBody>
        </p:sp>
        <p:sp>
          <p:nvSpPr>
            <p:cNvPr id="15" name="object 5">
              <a:extLst>
                <a:ext uri="{FF2B5EF4-FFF2-40B4-BE49-F238E27FC236}">
                  <a16:creationId xmlns:a16="http://schemas.microsoft.com/office/drawing/2014/main" id="{D92BB64C-9C02-CED3-FD24-5013811BC759}"/>
                </a:ext>
              </a:extLst>
            </p:cNvPr>
            <p:cNvSpPr/>
            <p:nvPr/>
          </p:nvSpPr>
          <p:spPr>
            <a:xfrm>
              <a:off x="0" y="9329566"/>
              <a:ext cx="19161760" cy="1979295"/>
            </a:xfrm>
            <a:custGeom>
              <a:avLst/>
              <a:gdLst/>
              <a:ahLst/>
              <a:cxnLst/>
              <a:rect l="l" t="t" r="r" b="b"/>
              <a:pathLst>
                <a:path w="19161760" h="1979295">
                  <a:moveTo>
                    <a:pt x="19161710" y="0"/>
                  </a:moveTo>
                  <a:lnTo>
                    <a:pt x="17359021" y="0"/>
                  </a:lnTo>
                  <a:lnTo>
                    <a:pt x="17359021" y="1626920"/>
                  </a:lnTo>
                  <a:lnTo>
                    <a:pt x="0" y="1626920"/>
                  </a:lnTo>
                  <a:lnTo>
                    <a:pt x="0" y="1978990"/>
                  </a:lnTo>
                  <a:lnTo>
                    <a:pt x="17359021" y="1978990"/>
                  </a:lnTo>
                  <a:lnTo>
                    <a:pt x="18407812" y="1978990"/>
                  </a:lnTo>
                  <a:lnTo>
                    <a:pt x="19161710" y="1978990"/>
                  </a:lnTo>
                  <a:lnTo>
                    <a:pt x="19161710" y="0"/>
                  </a:lnTo>
                  <a:close/>
                </a:path>
              </a:pathLst>
            </a:custGeom>
            <a:solidFill>
              <a:srgbClr val="3A9F5F"/>
            </a:solidFill>
          </p:spPr>
          <p:txBody>
            <a:bodyPr wrap="square" lIns="0" tIns="0" rIns="0" bIns="0" rtlCol="0"/>
            <a:lstStyle/>
            <a:p>
              <a:endParaRPr/>
            </a:p>
          </p:txBody>
        </p:sp>
        <p:sp>
          <p:nvSpPr>
            <p:cNvPr id="16" name="object 11">
              <a:extLst>
                <a:ext uri="{FF2B5EF4-FFF2-40B4-BE49-F238E27FC236}">
                  <a16:creationId xmlns:a16="http://schemas.microsoft.com/office/drawing/2014/main" id="{4EDA2795-D56B-CBBB-5DF6-0EED95C431BE}"/>
                </a:ext>
              </a:extLst>
            </p:cNvPr>
            <p:cNvSpPr/>
            <p:nvPr/>
          </p:nvSpPr>
          <p:spPr>
            <a:xfrm>
              <a:off x="13110020" y="5"/>
              <a:ext cx="6994525" cy="6984365"/>
            </a:xfrm>
            <a:custGeom>
              <a:avLst/>
              <a:gdLst/>
              <a:ahLst/>
              <a:cxnLst/>
              <a:rect l="l" t="t" r="r" b="b"/>
              <a:pathLst>
                <a:path w="6994525" h="6984365">
                  <a:moveTo>
                    <a:pt x="1569224" y="2007082"/>
                  </a:moveTo>
                  <a:lnTo>
                    <a:pt x="1056906" y="1859026"/>
                  </a:lnTo>
                  <a:lnTo>
                    <a:pt x="791311" y="1434147"/>
                  </a:lnTo>
                  <a:lnTo>
                    <a:pt x="542861" y="1793278"/>
                  </a:lnTo>
                  <a:lnTo>
                    <a:pt x="0" y="1810537"/>
                  </a:lnTo>
                  <a:lnTo>
                    <a:pt x="386054" y="2198332"/>
                  </a:lnTo>
                  <a:lnTo>
                    <a:pt x="320700" y="2667063"/>
                  </a:lnTo>
                  <a:lnTo>
                    <a:pt x="820686" y="2513457"/>
                  </a:lnTo>
                  <a:lnTo>
                    <a:pt x="1315872" y="2766085"/>
                  </a:lnTo>
                  <a:lnTo>
                    <a:pt x="1229474" y="2294928"/>
                  </a:lnTo>
                  <a:lnTo>
                    <a:pt x="1569224" y="2007082"/>
                  </a:lnTo>
                  <a:close/>
                </a:path>
                <a:path w="6994525" h="6984365">
                  <a:moveTo>
                    <a:pt x="1737563" y="326758"/>
                  </a:moveTo>
                  <a:lnTo>
                    <a:pt x="1225410" y="154813"/>
                  </a:lnTo>
                  <a:lnTo>
                    <a:pt x="1126274" y="0"/>
                  </a:lnTo>
                  <a:lnTo>
                    <a:pt x="757809" y="0"/>
                  </a:lnTo>
                  <a:lnTo>
                    <a:pt x="711936" y="60337"/>
                  </a:lnTo>
                  <a:lnTo>
                    <a:pt x="170091" y="42481"/>
                  </a:lnTo>
                  <a:lnTo>
                    <a:pt x="557745" y="432943"/>
                  </a:lnTo>
                  <a:lnTo>
                    <a:pt x="495274" y="871435"/>
                  </a:lnTo>
                  <a:lnTo>
                    <a:pt x="993521" y="757809"/>
                  </a:lnTo>
                  <a:lnTo>
                    <a:pt x="1489329" y="1027468"/>
                  </a:lnTo>
                  <a:lnTo>
                    <a:pt x="1400251" y="577164"/>
                  </a:lnTo>
                  <a:lnTo>
                    <a:pt x="1737563" y="326758"/>
                  </a:lnTo>
                  <a:close/>
                </a:path>
                <a:path w="6994525" h="6984365">
                  <a:moveTo>
                    <a:pt x="2270391" y="3860101"/>
                  </a:moveTo>
                  <a:lnTo>
                    <a:pt x="1787410" y="3742436"/>
                  </a:lnTo>
                  <a:lnTo>
                    <a:pt x="1528508" y="3324631"/>
                  </a:lnTo>
                  <a:lnTo>
                    <a:pt x="1305394" y="3709263"/>
                  </a:lnTo>
                  <a:lnTo>
                    <a:pt x="799287" y="3763048"/>
                  </a:lnTo>
                  <a:lnTo>
                    <a:pt x="1169301" y="4134193"/>
                  </a:lnTo>
                  <a:lnTo>
                    <a:pt x="1120368" y="4617517"/>
                  </a:lnTo>
                  <a:lnTo>
                    <a:pt x="1582940" y="4427880"/>
                  </a:lnTo>
                  <a:lnTo>
                    <a:pt x="2051812" y="4653864"/>
                  </a:lnTo>
                  <a:lnTo>
                    <a:pt x="1959470" y="4177449"/>
                  </a:lnTo>
                  <a:lnTo>
                    <a:pt x="2270391" y="3860101"/>
                  </a:lnTo>
                  <a:close/>
                </a:path>
                <a:path w="6994525" h="6984365">
                  <a:moveTo>
                    <a:pt x="3678821" y="5421452"/>
                  </a:moveTo>
                  <a:lnTo>
                    <a:pt x="3251949" y="5332006"/>
                  </a:lnTo>
                  <a:lnTo>
                    <a:pt x="3007093" y="4940554"/>
                  </a:lnTo>
                  <a:lnTo>
                    <a:pt x="2830753" y="5324411"/>
                  </a:lnTo>
                  <a:lnTo>
                    <a:pt x="2393962" y="5401996"/>
                  </a:lnTo>
                  <a:lnTo>
                    <a:pt x="2732443" y="5741505"/>
                  </a:lnTo>
                  <a:lnTo>
                    <a:pt x="2712682" y="6209246"/>
                  </a:lnTo>
                  <a:lnTo>
                    <a:pt x="3105289" y="6004280"/>
                  </a:lnTo>
                  <a:lnTo>
                    <a:pt x="3523513" y="6199327"/>
                  </a:lnTo>
                  <a:lnTo>
                    <a:pt x="3421684" y="5744070"/>
                  </a:lnTo>
                  <a:lnTo>
                    <a:pt x="3678821" y="5421452"/>
                  </a:lnTo>
                  <a:close/>
                </a:path>
                <a:path w="6994525" h="6984365">
                  <a:moveTo>
                    <a:pt x="5445239" y="6249733"/>
                  </a:moveTo>
                  <a:lnTo>
                    <a:pt x="5089004" y="6180290"/>
                  </a:lnTo>
                  <a:lnTo>
                    <a:pt x="4866271" y="5832513"/>
                  </a:lnTo>
                  <a:lnTo>
                    <a:pt x="4743031" y="6184874"/>
                  </a:lnTo>
                  <a:lnTo>
                    <a:pt x="4390428" y="6266586"/>
                  </a:lnTo>
                  <a:lnTo>
                    <a:pt x="4685995" y="6563500"/>
                  </a:lnTo>
                  <a:lnTo>
                    <a:pt x="4696015" y="6984073"/>
                  </a:lnTo>
                  <a:lnTo>
                    <a:pt x="5005463" y="6790614"/>
                  </a:lnTo>
                  <a:lnTo>
                    <a:pt x="5358930" y="6955968"/>
                  </a:lnTo>
                  <a:lnTo>
                    <a:pt x="5250840" y="6548247"/>
                  </a:lnTo>
                  <a:lnTo>
                    <a:pt x="5445239" y="6249733"/>
                  </a:lnTo>
                  <a:close/>
                </a:path>
                <a:path w="6994525" h="6984365">
                  <a:moveTo>
                    <a:pt x="6994068" y="6206350"/>
                  </a:moveTo>
                  <a:lnTo>
                    <a:pt x="6846417" y="6175959"/>
                  </a:lnTo>
                  <a:lnTo>
                    <a:pt x="6652260" y="5882208"/>
                  </a:lnTo>
                  <a:lnTo>
                    <a:pt x="6573914" y="6179769"/>
                  </a:lnTo>
                  <a:lnTo>
                    <a:pt x="6301575" y="6248387"/>
                  </a:lnTo>
                  <a:lnTo>
                    <a:pt x="6549326" y="6497968"/>
                  </a:lnTo>
                  <a:lnTo>
                    <a:pt x="6579590" y="6849897"/>
                  </a:lnTo>
                  <a:lnTo>
                    <a:pt x="6812318" y="6689141"/>
                  </a:lnTo>
                  <a:lnTo>
                    <a:pt x="6994068" y="6777698"/>
                  </a:lnTo>
                  <a:lnTo>
                    <a:pt x="6994068" y="6689141"/>
                  </a:lnTo>
                  <a:lnTo>
                    <a:pt x="6994068" y="6488912"/>
                  </a:lnTo>
                  <a:lnTo>
                    <a:pt x="6993229" y="6486207"/>
                  </a:lnTo>
                  <a:lnTo>
                    <a:pt x="6994068" y="6484683"/>
                  </a:lnTo>
                  <a:lnTo>
                    <a:pt x="6994068" y="6206350"/>
                  </a:lnTo>
                  <a:close/>
                </a:path>
              </a:pathLst>
            </a:custGeom>
            <a:solidFill>
              <a:srgbClr val="3A9F5F">
                <a:alpha val="11997"/>
              </a:srgbClr>
            </a:solidFill>
          </p:spPr>
          <p:txBody>
            <a:bodyPr wrap="square" lIns="0" tIns="0" rIns="0" bIns="0" rtlCol="0"/>
            <a:lstStyle/>
            <a:p>
              <a:endParaRPr/>
            </a:p>
          </p:txBody>
        </p:sp>
      </p:grpSp>
      <p:sp>
        <p:nvSpPr>
          <p:cNvPr id="17" name="object 12">
            <a:extLst>
              <a:ext uri="{FF2B5EF4-FFF2-40B4-BE49-F238E27FC236}">
                <a16:creationId xmlns:a16="http://schemas.microsoft.com/office/drawing/2014/main" id="{EA2BAA23-DFB9-D44A-5FEE-78763EFB38F2}"/>
              </a:ext>
            </a:extLst>
          </p:cNvPr>
          <p:cNvSpPr txBox="1">
            <a:spLocks noGrp="1"/>
          </p:cNvSpPr>
          <p:nvPr>
            <p:ph type="title" idx="4294967295"/>
          </p:nvPr>
        </p:nvSpPr>
        <p:spPr>
          <a:xfrm>
            <a:off x="3825257" y="4538196"/>
            <a:ext cx="12457430" cy="2571115"/>
          </a:xfrm>
          <a:prstGeom prst="rect">
            <a:avLst/>
          </a:prstGeom>
        </p:spPr>
        <p:txBody>
          <a:bodyPr vert="horz" wrap="square" lIns="0" tIns="13335" rIns="0" bIns="0" rtlCol="0">
            <a:spAutoFit/>
          </a:bodyPr>
          <a:lstStyle/>
          <a:p>
            <a:pPr marL="12700">
              <a:lnSpc>
                <a:spcPct val="100000"/>
              </a:lnSpc>
              <a:spcBef>
                <a:spcPts val="105"/>
              </a:spcBef>
            </a:pPr>
            <a:r>
              <a:rPr sz="16700" b="1" dirty="0">
                <a:solidFill>
                  <a:schemeClr val="bg1"/>
                </a:solidFill>
                <a:latin typeface="Roboto" panose="02000000000000000000" pitchFamily="2" charset="0"/>
                <a:ea typeface="Roboto" panose="02000000000000000000" pitchFamily="2" charset="0"/>
                <a:cs typeface="Roboto" panose="02000000000000000000" pitchFamily="2" charset="0"/>
              </a:rPr>
              <a:t>THANK YOU!</a:t>
            </a:r>
          </a:p>
        </p:txBody>
      </p:sp>
      <p:sp>
        <p:nvSpPr>
          <p:cNvPr id="18" name="object 13">
            <a:extLst>
              <a:ext uri="{FF2B5EF4-FFF2-40B4-BE49-F238E27FC236}">
                <a16:creationId xmlns:a16="http://schemas.microsoft.com/office/drawing/2014/main" id="{B482E39F-119A-B052-FF7A-83F695095027}"/>
              </a:ext>
            </a:extLst>
          </p:cNvPr>
          <p:cNvSpPr txBox="1"/>
          <p:nvPr userDrawn="1"/>
        </p:nvSpPr>
        <p:spPr>
          <a:xfrm>
            <a:off x="0" y="10130939"/>
            <a:ext cx="17359630" cy="562610"/>
          </a:xfrm>
          <a:prstGeom prst="rect">
            <a:avLst/>
          </a:prstGeom>
        </p:spPr>
        <p:txBody>
          <a:bodyPr vert="horz" wrap="square" lIns="0" tIns="60325" rIns="0" bIns="0" rtlCol="0">
            <a:spAutoFit/>
          </a:bodyPr>
          <a:lstStyle/>
          <a:p>
            <a:pPr marL="589915">
              <a:lnSpc>
                <a:spcPct val="100000"/>
              </a:lnSpc>
              <a:spcBef>
                <a:spcPts val="475"/>
              </a:spcBef>
            </a:pPr>
            <a:r>
              <a:rPr sz="1450" dirty="0">
                <a:solidFill>
                  <a:srgbClr val="FFFFFF"/>
                </a:solidFill>
                <a:latin typeface="Roboto"/>
                <a:cs typeface="Roboto"/>
              </a:rPr>
              <a:t>Energy</a:t>
            </a:r>
            <a:r>
              <a:rPr sz="1450" spc="-55" dirty="0">
                <a:solidFill>
                  <a:srgbClr val="FFFFFF"/>
                </a:solidFill>
                <a:latin typeface="Roboto"/>
                <a:cs typeface="Roboto"/>
              </a:rPr>
              <a:t> </a:t>
            </a:r>
            <a:r>
              <a:rPr sz="1450" spc="-10" dirty="0">
                <a:solidFill>
                  <a:srgbClr val="FFFFFF"/>
                </a:solidFill>
                <a:latin typeface="Roboto"/>
                <a:cs typeface="Roboto"/>
              </a:rPr>
              <a:t>Community</a:t>
            </a:r>
            <a:r>
              <a:rPr sz="1450" spc="-50" dirty="0">
                <a:solidFill>
                  <a:srgbClr val="FFFFFF"/>
                </a:solidFill>
                <a:latin typeface="Roboto"/>
                <a:cs typeface="Roboto"/>
              </a:rPr>
              <a:t> </a:t>
            </a:r>
            <a:r>
              <a:rPr sz="1450" spc="-10" dirty="0">
                <a:solidFill>
                  <a:srgbClr val="FFFFFF"/>
                </a:solidFill>
                <a:latin typeface="Roboto"/>
                <a:cs typeface="Roboto"/>
              </a:rPr>
              <a:t>Secretariat</a:t>
            </a:r>
            <a:endParaRPr sz="1450">
              <a:latin typeface="Roboto"/>
              <a:cs typeface="Roboto"/>
            </a:endParaRPr>
          </a:p>
          <a:p>
            <a:pPr marL="589915">
              <a:lnSpc>
                <a:spcPct val="100000"/>
              </a:lnSpc>
              <a:spcBef>
                <a:spcPts val="370"/>
              </a:spcBef>
            </a:pPr>
            <a:r>
              <a:rPr sz="1450" dirty="0">
                <a:solidFill>
                  <a:srgbClr val="FFFFFF"/>
                </a:solidFill>
                <a:latin typeface="Roboto"/>
                <a:cs typeface="Roboto"/>
              </a:rPr>
              <a:t>Am</a:t>
            </a:r>
            <a:r>
              <a:rPr sz="1450" spc="-45" dirty="0">
                <a:solidFill>
                  <a:srgbClr val="FFFFFF"/>
                </a:solidFill>
                <a:latin typeface="Roboto"/>
                <a:cs typeface="Roboto"/>
              </a:rPr>
              <a:t> </a:t>
            </a:r>
            <a:r>
              <a:rPr sz="1450" dirty="0">
                <a:solidFill>
                  <a:srgbClr val="FFFFFF"/>
                </a:solidFill>
                <a:latin typeface="Roboto"/>
                <a:cs typeface="Roboto"/>
              </a:rPr>
              <a:t>Hof</a:t>
            </a:r>
            <a:r>
              <a:rPr sz="1450" spc="-40" dirty="0">
                <a:solidFill>
                  <a:srgbClr val="FFFFFF"/>
                </a:solidFill>
                <a:latin typeface="Roboto"/>
                <a:cs typeface="Roboto"/>
              </a:rPr>
              <a:t> </a:t>
            </a:r>
            <a:r>
              <a:rPr sz="1450" dirty="0">
                <a:solidFill>
                  <a:srgbClr val="FFFFFF"/>
                </a:solidFill>
                <a:latin typeface="Roboto"/>
                <a:cs typeface="Roboto"/>
              </a:rPr>
              <a:t>4,</a:t>
            </a:r>
            <a:r>
              <a:rPr sz="1450" spc="-40" dirty="0">
                <a:solidFill>
                  <a:srgbClr val="FFFFFF"/>
                </a:solidFill>
                <a:latin typeface="Roboto"/>
                <a:cs typeface="Roboto"/>
              </a:rPr>
              <a:t> </a:t>
            </a:r>
            <a:r>
              <a:rPr sz="1450" dirty="0">
                <a:solidFill>
                  <a:srgbClr val="FFFFFF"/>
                </a:solidFill>
                <a:latin typeface="Roboto"/>
                <a:cs typeface="Roboto"/>
              </a:rPr>
              <a:t>Level</a:t>
            </a:r>
            <a:r>
              <a:rPr sz="1450" spc="-40" dirty="0">
                <a:solidFill>
                  <a:srgbClr val="FFFFFF"/>
                </a:solidFill>
                <a:latin typeface="Roboto"/>
                <a:cs typeface="Roboto"/>
              </a:rPr>
              <a:t> </a:t>
            </a:r>
            <a:r>
              <a:rPr sz="1450" dirty="0">
                <a:solidFill>
                  <a:srgbClr val="FFFFFF"/>
                </a:solidFill>
                <a:latin typeface="Roboto"/>
                <a:cs typeface="Roboto"/>
              </a:rPr>
              <a:t>5,</a:t>
            </a:r>
            <a:r>
              <a:rPr sz="1450" spc="-40" dirty="0">
                <a:solidFill>
                  <a:srgbClr val="FFFFFF"/>
                </a:solidFill>
                <a:latin typeface="Roboto"/>
                <a:cs typeface="Roboto"/>
              </a:rPr>
              <a:t> </a:t>
            </a:r>
            <a:r>
              <a:rPr sz="1450" dirty="0">
                <a:solidFill>
                  <a:srgbClr val="FFFFFF"/>
                </a:solidFill>
                <a:latin typeface="Roboto"/>
                <a:cs typeface="Roboto"/>
              </a:rPr>
              <a:t>1010</a:t>
            </a:r>
            <a:r>
              <a:rPr sz="1450" spc="-40" dirty="0">
                <a:solidFill>
                  <a:srgbClr val="FFFFFF"/>
                </a:solidFill>
                <a:latin typeface="Roboto"/>
                <a:cs typeface="Roboto"/>
              </a:rPr>
              <a:t> </a:t>
            </a:r>
            <a:r>
              <a:rPr sz="1450" dirty="0">
                <a:solidFill>
                  <a:srgbClr val="FFFFFF"/>
                </a:solidFill>
                <a:latin typeface="Roboto"/>
                <a:cs typeface="Roboto"/>
              </a:rPr>
              <a:t>Vienna,</a:t>
            </a:r>
            <a:r>
              <a:rPr sz="1450" spc="-40" dirty="0">
                <a:solidFill>
                  <a:srgbClr val="FFFFFF"/>
                </a:solidFill>
                <a:latin typeface="Roboto"/>
                <a:cs typeface="Roboto"/>
              </a:rPr>
              <a:t> </a:t>
            </a:r>
            <a:r>
              <a:rPr sz="1450" spc="-10" dirty="0">
                <a:solidFill>
                  <a:srgbClr val="FFFFFF"/>
                </a:solidFill>
                <a:latin typeface="Roboto"/>
                <a:cs typeface="Roboto"/>
              </a:rPr>
              <a:t>Austria</a:t>
            </a:r>
            <a:endParaRPr sz="1450">
              <a:latin typeface="Roboto"/>
              <a:cs typeface="Roboto"/>
            </a:endParaRPr>
          </a:p>
        </p:txBody>
      </p:sp>
      <p:grpSp>
        <p:nvGrpSpPr>
          <p:cNvPr id="19" name="object 14">
            <a:extLst>
              <a:ext uri="{FF2B5EF4-FFF2-40B4-BE49-F238E27FC236}">
                <a16:creationId xmlns:a16="http://schemas.microsoft.com/office/drawing/2014/main" id="{1119E59A-BE7D-C9D0-9CB6-E41103E0E71F}"/>
              </a:ext>
            </a:extLst>
          </p:cNvPr>
          <p:cNvGrpSpPr/>
          <p:nvPr userDrawn="1"/>
        </p:nvGrpSpPr>
        <p:grpSpPr>
          <a:xfrm>
            <a:off x="590218" y="9548372"/>
            <a:ext cx="18271490" cy="1223010"/>
            <a:chOff x="590218" y="9548372"/>
            <a:chExt cx="18271490" cy="1223010"/>
          </a:xfrm>
        </p:grpSpPr>
        <p:sp>
          <p:nvSpPr>
            <p:cNvPr id="20" name="object 15">
              <a:extLst>
                <a:ext uri="{FF2B5EF4-FFF2-40B4-BE49-F238E27FC236}">
                  <a16:creationId xmlns:a16="http://schemas.microsoft.com/office/drawing/2014/main" id="{6A117784-6459-0684-1D24-D2BAF39CD053}"/>
                </a:ext>
              </a:extLst>
            </p:cNvPr>
            <p:cNvSpPr/>
            <p:nvPr/>
          </p:nvSpPr>
          <p:spPr>
            <a:xfrm>
              <a:off x="1173941" y="9552515"/>
              <a:ext cx="432434" cy="432434"/>
            </a:xfrm>
            <a:custGeom>
              <a:avLst/>
              <a:gdLst/>
              <a:ahLst/>
              <a:cxnLst/>
              <a:rect l="l" t="t" r="r" b="b"/>
              <a:pathLst>
                <a:path w="432434" h="432434">
                  <a:moveTo>
                    <a:pt x="216087" y="0"/>
                  </a:moveTo>
                  <a:lnTo>
                    <a:pt x="166539" y="5706"/>
                  </a:lnTo>
                  <a:lnTo>
                    <a:pt x="121055" y="21962"/>
                  </a:lnTo>
                  <a:lnTo>
                    <a:pt x="80933" y="47470"/>
                  </a:lnTo>
                  <a:lnTo>
                    <a:pt x="47470" y="80933"/>
                  </a:lnTo>
                  <a:lnTo>
                    <a:pt x="21962" y="121055"/>
                  </a:lnTo>
                  <a:lnTo>
                    <a:pt x="5706" y="166539"/>
                  </a:lnTo>
                  <a:lnTo>
                    <a:pt x="0" y="216087"/>
                  </a:lnTo>
                  <a:lnTo>
                    <a:pt x="5706" y="265636"/>
                  </a:lnTo>
                  <a:lnTo>
                    <a:pt x="21962" y="311119"/>
                  </a:lnTo>
                  <a:lnTo>
                    <a:pt x="47470" y="351241"/>
                  </a:lnTo>
                  <a:lnTo>
                    <a:pt x="80933" y="384704"/>
                  </a:lnTo>
                  <a:lnTo>
                    <a:pt x="121055" y="410212"/>
                  </a:lnTo>
                  <a:lnTo>
                    <a:pt x="166539" y="426468"/>
                  </a:lnTo>
                  <a:lnTo>
                    <a:pt x="216087" y="432175"/>
                  </a:lnTo>
                  <a:lnTo>
                    <a:pt x="265632" y="426468"/>
                  </a:lnTo>
                  <a:lnTo>
                    <a:pt x="311115" y="410212"/>
                  </a:lnTo>
                  <a:lnTo>
                    <a:pt x="351237" y="384704"/>
                  </a:lnTo>
                  <a:lnTo>
                    <a:pt x="384701" y="351241"/>
                  </a:lnTo>
                  <a:lnTo>
                    <a:pt x="410211" y="311119"/>
                  </a:lnTo>
                  <a:lnTo>
                    <a:pt x="426468" y="265636"/>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pic>
          <p:nvPicPr>
            <p:cNvPr id="21" name="object 16">
              <a:extLst>
                <a:ext uri="{FF2B5EF4-FFF2-40B4-BE49-F238E27FC236}">
                  <a16:creationId xmlns:a16="http://schemas.microsoft.com/office/drawing/2014/main" id="{95B5F098-6B7A-3321-A008-7C46B01022CC}"/>
                </a:ext>
              </a:extLst>
            </p:cNvPr>
            <p:cNvPicPr/>
            <p:nvPr/>
          </p:nvPicPr>
          <p:blipFill>
            <a:blip r:embed="rId3" cstate="print"/>
            <a:stretch>
              <a:fillRect/>
            </a:stretch>
          </p:blipFill>
          <p:spPr>
            <a:xfrm>
              <a:off x="1355880" y="9711887"/>
              <a:ext cx="165534" cy="174800"/>
            </a:xfrm>
            <a:prstGeom prst="rect">
              <a:avLst/>
            </a:prstGeom>
          </p:spPr>
        </p:pic>
        <p:sp>
          <p:nvSpPr>
            <p:cNvPr id="22" name="object 17">
              <a:extLst>
                <a:ext uri="{FF2B5EF4-FFF2-40B4-BE49-F238E27FC236}">
                  <a16:creationId xmlns:a16="http://schemas.microsoft.com/office/drawing/2014/main" id="{DF4707FA-C0E9-9F6D-3F13-02AA9B2433C1}"/>
                </a:ext>
              </a:extLst>
            </p:cNvPr>
            <p:cNvSpPr/>
            <p:nvPr/>
          </p:nvSpPr>
          <p:spPr>
            <a:xfrm>
              <a:off x="1265313" y="9631267"/>
              <a:ext cx="61594" cy="255904"/>
            </a:xfrm>
            <a:custGeom>
              <a:avLst/>
              <a:gdLst/>
              <a:ahLst/>
              <a:cxnLst/>
              <a:rect l="l" t="t" r="r" b="b"/>
              <a:pathLst>
                <a:path w="61594" h="255904">
                  <a:moveTo>
                    <a:pt x="57200" y="85267"/>
                  </a:moveTo>
                  <a:lnTo>
                    <a:pt x="4076" y="85267"/>
                  </a:lnTo>
                  <a:lnTo>
                    <a:pt x="4076" y="86537"/>
                  </a:lnTo>
                  <a:lnTo>
                    <a:pt x="4064" y="170357"/>
                  </a:lnTo>
                  <a:lnTo>
                    <a:pt x="4064" y="254177"/>
                  </a:lnTo>
                  <a:lnTo>
                    <a:pt x="4089" y="255447"/>
                  </a:lnTo>
                  <a:lnTo>
                    <a:pt x="57010" y="255447"/>
                  </a:lnTo>
                  <a:lnTo>
                    <a:pt x="57010" y="254177"/>
                  </a:lnTo>
                  <a:lnTo>
                    <a:pt x="57200" y="254177"/>
                  </a:lnTo>
                  <a:lnTo>
                    <a:pt x="57200" y="170357"/>
                  </a:lnTo>
                  <a:lnTo>
                    <a:pt x="57200" y="86537"/>
                  </a:lnTo>
                  <a:lnTo>
                    <a:pt x="57200" y="85267"/>
                  </a:lnTo>
                  <a:close/>
                </a:path>
                <a:path w="61594" h="255904">
                  <a:moveTo>
                    <a:pt x="61404" y="30556"/>
                  </a:moveTo>
                  <a:lnTo>
                    <a:pt x="58966" y="18719"/>
                  </a:lnTo>
                  <a:lnTo>
                    <a:pt x="52374" y="9004"/>
                  </a:lnTo>
                  <a:lnTo>
                    <a:pt x="42621" y="2425"/>
                  </a:lnTo>
                  <a:lnTo>
                    <a:pt x="30746" y="0"/>
                  </a:lnTo>
                  <a:lnTo>
                    <a:pt x="18808" y="2438"/>
                  </a:lnTo>
                  <a:lnTo>
                    <a:pt x="9017" y="9067"/>
                  </a:lnTo>
                  <a:lnTo>
                    <a:pt x="2400" y="18872"/>
                  </a:lnTo>
                  <a:lnTo>
                    <a:pt x="0" y="30822"/>
                  </a:lnTo>
                  <a:lnTo>
                    <a:pt x="2463" y="42646"/>
                  </a:lnTo>
                  <a:lnTo>
                    <a:pt x="9080" y="52374"/>
                  </a:lnTo>
                  <a:lnTo>
                    <a:pt x="18834" y="58966"/>
                  </a:lnTo>
                  <a:lnTo>
                    <a:pt x="30683" y="61391"/>
                  </a:lnTo>
                  <a:lnTo>
                    <a:pt x="42646" y="58953"/>
                  </a:lnTo>
                  <a:lnTo>
                    <a:pt x="52412" y="52336"/>
                  </a:lnTo>
                  <a:lnTo>
                    <a:pt x="59004" y="42545"/>
                  </a:lnTo>
                  <a:lnTo>
                    <a:pt x="61404" y="30556"/>
                  </a:lnTo>
                  <a:close/>
                </a:path>
              </a:pathLst>
            </a:custGeom>
            <a:solidFill>
              <a:srgbClr val="F9F9F9"/>
            </a:solidFill>
          </p:spPr>
          <p:txBody>
            <a:bodyPr wrap="square" lIns="0" tIns="0" rIns="0" bIns="0" rtlCol="0"/>
            <a:lstStyle/>
            <a:p>
              <a:endParaRPr/>
            </a:p>
          </p:txBody>
        </p:sp>
        <p:sp>
          <p:nvSpPr>
            <p:cNvPr id="23" name="object 18">
              <a:extLst>
                <a:ext uri="{FF2B5EF4-FFF2-40B4-BE49-F238E27FC236}">
                  <a16:creationId xmlns:a16="http://schemas.microsoft.com/office/drawing/2014/main" id="{CB4C79F2-602D-1BEC-42B6-1181FB57E2A1}"/>
                </a:ext>
              </a:extLst>
            </p:cNvPr>
            <p:cNvSpPr/>
            <p:nvPr/>
          </p:nvSpPr>
          <p:spPr>
            <a:xfrm>
              <a:off x="590218" y="9552515"/>
              <a:ext cx="432434" cy="432434"/>
            </a:xfrm>
            <a:custGeom>
              <a:avLst/>
              <a:gdLst/>
              <a:ahLst/>
              <a:cxnLst/>
              <a:rect l="l" t="t" r="r" b="b"/>
              <a:pathLst>
                <a:path w="432434" h="432434">
                  <a:moveTo>
                    <a:pt x="216087" y="0"/>
                  </a:moveTo>
                  <a:lnTo>
                    <a:pt x="166539" y="5706"/>
                  </a:lnTo>
                  <a:lnTo>
                    <a:pt x="121055" y="21962"/>
                  </a:lnTo>
                  <a:lnTo>
                    <a:pt x="80933" y="47470"/>
                  </a:lnTo>
                  <a:lnTo>
                    <a:pt x="47470" y="80933"/>
                  </a:lnTo>
                  <a:lnTo>
                    <a:pt x="21962" y="121055"/>
                  </a:lnTo>
                  <a:lnTo>
                    <a:pt x="5706" y="166539"/>
                  </a:lnTo>
                  <a:lnTo>
                    <a:pt x="0" y="216087"/>
                  </a:lnTo>
                  <a:lnTo>
                    <a:pt x="5706" y="265636"/>
                  </a:lnTo>
                  <a:lnTo>
                    <a:pt x="21962" y="311119"/>
                  </a:lnTo>
                  <a:lnTo>
                    <a:pt x="47470" y="351241"/>
                  </a:lnTo>
                  <a:lnTo>
                    <a:pt x="80933" y="384704"/>
                  </a:lnTo>
                  <a:lnTo>
                    <a:pt x="121055" y="410212"/>
                  </a:lnTo>
                  <a:lnTo>
                    <a:pt x="166539" y="426468"/>
                  </a:lnTo>
                  <a:lnTo>
                    <a:pt x="216087" y="432175"/>
                  </a:lnTo>
                  <a:lnTo>
                    <a:pt x="265632" y="426468"/>
                  </a:lnTo>
                  <a:lnTo>
                    <a:pt x="311115" y="410212"/>
                  </a:lnTo>
                  <a:lnTo>
                    <a:pt x="351237" y="384704"/>
                  </a:lnTo>
                  <a:lnTo>
                    <a:pt x="384701" y="351241"/>
                  </a:lnTo>
                  <a:lnTo>
                    <a:pt x="410211" y="311119"/>
                  </a:lnTo>
                  <a:lnTo>
                    <a:pt x="426468" y="265636"/>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pic>
          <p:nvPicPr>
            <p:cNvPr id="24" name="object 19">
              <a:extLst>
                <a:ext uri="{FF2B5EF4-FFF2-40B4-BE49-F238E27FC236}">
                  <a16:creationId xmlns:a16="http://schemas.microsoft.com/office/drawing/2014/main" id="{D6131FD2-DBAA-4466-4EFB-3D10E288DD0E}"/>
                </a:ext>
              </a:extLst>
            </p:cNvPr>
            <p:cNvPicPr/>
            <p:nvPr/>
          </p:nvPicPr>
          <p:blipFill>
            <a:blip r:embed="rId4" cstate="print"/>
            <a:stretch>
              <a:fillRect/>
            </a:stretch>
          </p:blipFill>
          <p:spPr>
            <a:xfrm>
              <a:off x="685679" y="9645331"/>
              <a:ext cx="241249" cy="246547"/>
            </a:xfrm>
            <a:prstGeom prst="rect">
              <a:avLst/>
            </a:prstGeom>
          </p:spPr>
        </p:pic>
        <p:sp>
          <p:nvSpPr>
            <p:cNvPr id="25" name="object 20">
              <a:extLst>
                <a:ext uri="{FF2B5EF4-FFF2-40B4-BE49-F238E27FC236}">
                  <a16:creationId xmlns:a16="http://schemas.microsoft.com/office/drawing/2014/main" id="{0F784C1C-3A5B-CA83-752E-7780BE5AA5DE}"/>
                </a:ext>
              </a:extLst>
            </p:cNvPr>
            <p:cNvSpPr/>
            <p:nvPr/>
          </p:nvSpPr>
          <p:spPr>
            <a:xfrm>
              <a:off x="1757663" y="9548372"/>
              <a:ext cx="432434" cy="429895"/>
            </a:xfrm>
            <a:custGeom>
              <a:avLst/>
              <a:gdLst/>
              <a:ahLst/>
              <a:cxnLst/>
              <a:rect l="l" t="t" r="r" b="b"/>
              <a:pathLst>
                <a:path w="432435" h="429895">
                  <a:moveTo>
                    <a:pt x="216087" y="0"/>
                  </a:moveTo>
                  <a:lnTo>
                    <a:pt x="166539" y="5706"/>
                  </a:lnTo>
                  <a:lnTo>
                    <a:pt x="121055" y="21962"/>
                  </a:lnTo>
                  <a:lnTo>
                    <a:pt x="80933" y="47470"/>
                  </a:lnTo>
                  <a:lnTo>
                    <a:pt x="47470" y="80933"/>
                  </a:lnTo>
                  <a:lnTo>
                    <a:pt x="21962" y="121055"/>
                  </a:lnTo>
                  <a:lnTo>
                    <a:pt x="5706" y="166539"/>
                  </a:lnTo>
                  <a:lnTo>
                    <a:pt x="0" y="216087"/>
                  </a:lnTo>
                  <a:lnTo>
                    <a:pt x="4678" y="261023"/>
                  </a:lnTo>
                  <a:lnTo>
                    <a:pt x="18073" y="302740"/>
                  </a:lnTo>
                  <a:lnTo>
                    <a:pt x="39230" y="340281"/>
                  </a:lnTo>
                  <a:lnTo>
                    <a:pt x="67190" y="372689"/>
                  </a:lnTo>
                  <a:lnTo>
                    <a:pt x="100996" y="399007"/>
                  </a:lnTo>
                  <a:lnTo>
                    <a:pt x="139691" y="418279"/>
                  </a:lnTo>
                  <a:lnTo>
                    <a:pt x="182319" y="429547"/>
                  </a:lnTo>
                  <a:lnTo>
                    <a:pt x="182319" y="278546"/>
                  </a:lnTo>
                  <a:lnTo>
                    <a:pt x="127451" y="278546"/>
                  </a:lnTo>
                  <a:lnTo>
                    <a:pt x="127451" y="216087"/>
                  </a:lnTo>
                  <a:lnTo>
                    <a:pt x="182319" y="216087"/>
                  </a:lnTo>
                  <a:lnTo>
                    <a:pt x="182319" y="168476"/>
                  </a:lnTo>
                  <a:lnTo>
                    <a:pt x="188131" y="132493"/>
                  </a:lnTo>
                  <a:lnTo>
                    <a:pt x="204619" y="106132"/>
                  </a:lnTo>
                  <a:lnTo>
                    <a:pt x="230362" y="89926"/>
                  </a:lnTo>
                  <a:lnTo>
                    <a:pt x="263939" y="84405"/>
                  </a:lnTo>
                  <a:lnTo>
                    <a:pt x="281472" y="85065"/>
                  </a:lnTo>
                  <a:lnTo>
                    <a:pt x="296993" y="86515"/>
                  </a:lnTo>
                  <a:lnTo>
                    <a:pt x="312315" y="88625"/>
                  </a:lnTo>
                  <a:lnTo>
                    <a:pt x="312315" y="141807"/>
                  </a:lnTo>
                  <a:lnTo>
                    <a:pt x="285059" y="141807"/>
                  </a:lnTo>
                  <a:lnTo>
                    <a:pt x="268235" y="144677"/>
                  </a:lnTo>
                  <a:lnTo>
                    <a:pt x="257388" y="152272"/>
                  </a:lnTo>
                  <a:lnTo>
                    <a:pt x="251573" y="163072"/>
                  </a:lnTo>
                  <a:lnTo>
                    <a:pt x="249845" y="175554"/>
                  </a:lnTo>
                  <a:lnTo>
                    <a:pt x="249845" y="216087"/>
                  </a:lnTo>
                  <a:lnTo>
                    <a:pt x="309781" y="216087"/>
                  </a:lnTo>
                  <a:lnTo>
                    <a:pt x="300200" y="278546"/>
                  </a:lnTo>
                  <a:lnTo>
                    <a:pt x="249845" y="278546"/>
                  </a:lnTo>
                  <a:lnTo>
                    <a:pt x="249845" y="429547"/>
                  </a:lnTo>
                  <a:lnTo>
                    <a:pt x="292473" y="418279"/>
                  </a:lnTo>
                  <a:lnTo>
                    <a:pt x="331170" y="399007"/>
                  </a:lnTo>
                  <a:lnTo>
                    <a:pt x="364978" y="372689"/>
                  </a:lnTo>
                  <a:lnTo>
                    <a:pt x="392940" y="340281"/>
                  </a:lnTo>
                  <a:lnTo>
                    <a:pt x="414099" y="302740"/>
                  </a:lnTo>
                  <a:lnTo>
                    <a:pt x="427496" y="261023"/>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sp>
          <p:nvSpPr>
            <p:cNvPr id="26" name="object 21">
              <a:extLst>
                <a:ext uri="{FF2B5EF4-FFF2-40B4-BE49-F238E27FC236}">
                  <a16:creationId xmlns:a16="http://schemas.microsoft.com/office/drawing/2014/main" id="{6F118175-9209-C8B6-3D63-2E97EB50426F}"/>
                </a:ext>
              </a:extLst>
            </p:cNvPr>
            <p:cNvSpPr/>
            <p:nvPr/>
          </p:nvSpPr>
          <p:spPr>
            <a:xfrm>
              <a:off x="1885115" y="9632782"/>
              <a:ext cx="185420" cy="347980"/>
            </a:xfrm>
            <a:custGeom>
              <a:avLst/>
              <a:gdLst/>
              <a:ahLst/>
              <a:cxnLst/>
              <a:rect l="l" t="t" r="r" b="b"/>
              <a:pathLst>
                <a:path w="185419" h="347979">
                  <a:moveTo>
                    <a:pt x="150543" y="65"/>
                  </a:moveTo>
                  <a:lnTo>
                    <a:pt x="102911" y="5520"/>
                  </a:lnTo>
                  <a:lnTo>
                    <a:pt x="60679" y="48087"/>
                  </a:lnTo>
                  <a:lnTo>
                    <a:pt x="54867" y="84070"/>
                  </a:lnTo>
                  <a:lnTo>
                    <a:pt x="54867" y="131681"/>
                  </a:lnTo>
                  <a:lnTo>
                    <a:pt x="0" y="131681"/>
                  </a:lnTo>
                  <a:lnTo>
                    <a:pt x="0" y="194140"/>
                  </a:lnTo>
                  <a:lnTo>
                    <a:pt x="54867" y="194140"/>
                  </a:lnTo>
                  <a:lnTo>
                    <a:pt x="54867" y="345141"/>
                  </a:lnTo>
                  <a:lnTo>
                    <a:pt x="63171" y="346280"/>
                  </a:lnTo>
                  <a:lnTo>
                    <a:pt x="71571" y="347103"/>
                  </a:lnTo>
                  <a:lnTo>
                    <a:pt x="80061" y="347601"/>
                  </a:lnTo>
                  <a:lnTo>
                    <a:pt x="88636" y="347769"/>
                  </a:lnTo>
                  <a:lnTo>
                    <a:pt x="97210" y="347601"/>
                  </a:lnTo>
                  <a:lnTo>
                    <a:pt x="105699" y="347103"/>
                  </a:lnTo>
                  <a:lnTo>
                    <a:pt x="114096" y="346280"/>
                  </a:lnTo>
                  <a:lnTo>
                    <a:pt x="122394" y="345141"/>
                  </a:lnTo>
                  <a:lnTo>
                    <a:pt x="122394" y="194140"/>
                  </a:lnTo>
                  <a:lnTo>
                    <a:pt x="172748" y="194140"/>
                  </a:lnTo>
                  <a:lnTo>
                    <a:pt x="182329" y="131681"/>
                  </a:lnTo>
                  <a:lnTo>
                    <a:pt x="122394" y="131681"/>
                  </a:lnTo>
                  <a:lnTo>
                    <a:pt x="122394" y="91138"/>
                  </a:lnTo>
                  <a:lnTo>
                    <a:pt x="124122" y="78657"/>
                  </a:lnTo>
                  <a:lnTo>
                    <a:pt x="129937" y="67861"/>
                  </a:lnTo>
                  <a:lnTo>
                    <a:pt x="140783" y="60269"/>
                  </a:lnTo>
                  <a:lnTo>
                    <a:pt x="157607" y="57401"/>
                  </a:lnTo>
                  <a:lnTo>
                    <a:pt x="184863" y="57401"/>
                  </a:lnTo>
                  <a:lnTo>
                    <a:pt x="184863" y="4219"/>
                  </a:lnTo>
                  <a:lnTo>
                    <a:pt x="170195" y="1780"/>
                  </a:lnTo>
                  <a:lnTo>
                    <a:pt x="160267" y="527"/>
                  </a:lnTo>
                  <a:lnTo>
                    <a:pt x="150543" y="65"/>
                  </a:lnTo>
                  <a:close/>
                </a:path>
              </a:pathLst>
            </a:custGeom>
            <a:solidFill>
              <a:srgbClr val="FFFFFF"/>
            </a:solidFill>
          </p:spPr>
          <p:txBody>
            <a:bodyPr wrap="square" lIns="0" tIns="0" rIns="0" bIns="0" rtlCol="0"/>
            <a:lstStyle/>
            <a:p>
              <a:endParaRPr/>
            </a:p>
          </p:txBody>
        </p:sp>
        <p:pic>
          <p:nvPicPr>
            <p:cNvPr id="27" name="object 22">
              <a:extLst>
                <a:ext uri="{FF2B5EF4-FFF2-40B4-BE49-F238E27FC236}">
                  <a16:creationId xmlns:a16="http://schemas.microsoft.com/office/drawing/2014/main" id="{54766838-7A28-9CB2-59E0-06E25BDE87DB}"/>
                </a:ext>
              </a:extLst>
            </p:cNvPr>
            <p:cNvPicPr/>
            <p:nvPr/>
          </p:nvPicPr>
          <p:blipFill>
            <a:blip r:embed="rId5" cstate="print"/>
            <a:stretch>
              <a:fillRect/>
            </a:stretch>
          </p:blipFill>
          <p:spPr>
            <a:xfrm>
              <a:off x="17641252" y="9563754"/>
              <a:ext cx="1219947" cy="1207276"/>
            </a:xfrm>
            <a:prstGeom prst="rect">
              <a:avLst/>
            </a:prstGeom>
          </p:spPr>
        </p:pic>
      </p:grpSp>
      <p:sp>
        <p:nvSpPr>
          <p:cNvPr id="28" name="object 23">
            <a:extLst>
              <a:ext uri="{FF2B5EF4-FFF2-40B4-BE49-F238E27FC236}">
                <a16:creationId xmlns:a16="http://schemas.microsoft.com/office/drawing/2014/main" id="{0A0ECD05-5087-817A-637F-E565952D4640}"/>
              </a:ext>
            </a:extLst>
          </p:cNvPr>
          <p:cNvSpPr txBox="1"/>
          <p:nvPr userDrawn="1"/>
        </p:nvSpPr>
        <p:spPr>
          <a:xfrm>
            <a:off x="17360176" y="8990767"/>
            <a:ext cx="1823720" cy="216535"/>
          </a:xfrm>
          <a:prstGeom prst="rect">
            <a:avLst/>
          </a:prstGeom>
        </p:spPr>
        <p:txBody>
          <a:bodyPr vert="horz" wrap="square" lIns="0" tIns="12700" rIns="0" bIns="0" rtlCol="0">
            <a:spAutoFit/>
          </a:bodyPr>
          <a:lstStyle/>
          <a:p>
            <a:pPr marL="12700">
              <a:lnSpc>
                <a:spcPct val="100000"/>
              </a:lnSpc>
              <a:spcBef>
                <a:spcPts val="100"/>
              </a:spcBef>
            </a:pPr>
            <a:r>
              <a:rPr sz="1250" b="1" spc="55" dirty="0">
                <a:solidFill>
                  <a:srgbClr val="FFFFFF"/>
                </a:solidFill>
                <a:latin typeface="Roboto"/>
                <a:cs typeface="Roboto"/>
              </a:rPr>
              <a:t>energy-</a:t>
            </a:r>
            <a:r>
              <a:rPr sz="1250" b="1" spc="40" dirty="0">
                <a:solidFill>
                  <a:srgbClr val="FFFFFF"/>
                </a:solidFill>
                <a:latin typeface="Roboto"/>
                <a:cs typeface="Roboto"/>
              </a:rPr>
              <a:t>community.org</a:t>
            </a:r>
            <a:endParaRPr sz="1250">
              <a:latin typeface="Roboto"/>
              <a:cs typeface="Roboto"/>
            </a:endParaRPr>
          </a:p>
        </p:txBody>
      </p:sp>
      <p:pic>
        <p:nvPicPr>
          <p:cNvPr id="30" name="Imagem 29">
            <a:extLst>
              <a:ext uri="{FF2B5EF4-FFF2-40B4-BE49-F238E27FC236}">
                <a16:creationId xmlns:a16="http://schemas.microsoft.com/office/drawing/2014/main" id="{A987D799-813A-0BBC-DD46-C663576329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6968" y="537774"/>
            <a:ext cx="3953626" cy="2436998"/>
          </a:xfrm>
          <a:prstGeom prst="rect">
            <a:avLst/>
          </a:prstGeom>
        </p:spPr>
      </p:pic>
    </p:spTree>
    <p:extLst>
      <p:ext uri="{BB962C8B-B14F-4D97-AF65-F5344CB8AC3E}">
        <p14:creationId xmlns:p14="http://schemas.microsoft.com/office/powerpoint/2010/main" val="329494441"/>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6" r:id="rId2"/>
    <p:sldLayoutId id="2147483671" r:id="rId3"/>
    <p:sldLayoutId id="2147483669" r:id="rId4"/>
    <p:sldLayoutId id="2147483670" r:id="rId5"/>
    <p:sldLayoutId id="2147483665" r:id="rId6"/>
    <p:sldLayoutId id="2147483667" r:id="rId7"/>
    <p:sldLayoutId id="21474836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63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freeworldmaps.net/europe/blank_map.html"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reeworldmaps.net/europe/blank_map.html"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worldmaps.net/europe/blank_map.html"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2696EF07-F00F-76B0-A181-F23642381519}"/>
              </a:ext>
            </a:extLst>
          </p:cNvPr>
          <p:cNvPicPr>
            <a:picLocks noChangeAspect="1"/>
          </p:cNvPicPr>
          <p:nvPr/>
        </p:nvPicPr>
        <p:blipFill>
          <a:blip r:embed="rId3">
            <a:extLst>
              <a:ext uri="{28A0092B-C50C-407E-A947-70E740481C1C}">
                <a14:useLocalDpi xmlns:a14="http://schemas.microsoft.com/office/drawing/2010/main" val="0"/>
              </a:ext>
            </a:extLst>
          </a:blip>
          <a:srcRect l="993" t="15335" r="965" b="-167"/>
          <a:stretch/>
        </p:blipFill>
        <p:spPr>
          <a:xfrm>
            <a:off x="-41275" y="-136525"/>
            <a:ext cx="20186650" cy="11506201"/>
          </a:xfrm>
          <a:prstGeom prst="rect">
            <a:avLst/>
          </a:prstGeom>
        </p:spPr>
      </p:pic>
      <p:sp>
        <p:nvSpPr>
          <p:cNvPr id="19" name="Retângulo 18">
            <a:extLst>
              <a:ext uri="{FF2B5EF4-FFF2-40B4-BE49-F238E27FC236}">
                <a16:creationId xmlns:a16="http://schemas.microsoft.com/office/drawing/2014/main" id="{A16B6AD0-F12D-87E9-6F83-9570741A5A2B}"/>
              </a:ext>
            </a:extLst>
          </p:cNvPr>
          <p:cNvSpPr/>
          <p:nvPr/>
        </p:nvSpPr>
        <p:spPr>
          <a:xfrm rot="10800000">
            <a:off x="-41275" y="-136525"/>
            <a:ext cx="20345400" cy="11506200"/>
          </a:xfrm>
          <a:prstGeom prst="rect">
            <a:avLst/>
          </a:prstGeom>
          <a:gradFill flip="none" rotWithShape="1">
            <a:gsLst>
              <a:gs pos="6000">
                <a:srgbClr val="379E60"/>
              </a:gs>
              <a:gs pos="79000">
                <a:srgbClr val="008777">
                  <a:alpha val="23956"/>
                </a:srgbClr>
              </a:gs>
              <a:gs pos="100000">
                <a:srgbClr val="058A7B">
                  <a:alpha val="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noFill/>
              </a:rPr>
              <a:t>v</a:t>
            </a:r>
          </a:p>
        </p:txBody>
      </p:sp>
      <p:pic>
        <p:nvPicPr>
          <p:cNvPr id="13" name="Imagem 12">
            <a:extLst>
              <a:ext uri="{FF2B5EF4-FFF2-40B4-BE49-F238E27FC236}">
                <a16:creationId xmlns:a16="http://schemas.microsoft.com/office/drawing/2014/main" id="{D8FF47BD-BCA6-956D-B32B-BC97134A70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6968" y="649514"/>
            <a:ext cx="3953626" cy="2213518"/>
          </a:xfrm>
          <a:prstGeom prst="rect">
            <a:avLst/>
          </a:prstGeom>
        </p:spPr>
      </p:pic>
      <p:sp>
        <p:nvSpPr>
          <p:cNvPr id="5" name="object 2">
            <a:extLst>
              <a:ext uri="{FF2B5EF4-FFF2-40B4-BE49-F238E27FC236}">
                <a16:creationId xmlns:a16="http://schemas.microsoft.com/office/drawing/2014/main" id="{C7598631-06AC-0A62-301D-FA6DDAA5007D}"/>
              </a:ext>
            </a:extLst>
          </p:cNvPr>
          <p:cNvSpPr/>
          <p:nvPr/>
        </p:nvSpPr>
        <p:spPr>
          <a:xfrm>
            <a:off x="11576050" y="1235075"/>
            <a:ext cx="7630160" cy="1066800"/>
          </a:xfrm>
          <a:custGeom>
            <a:avLst/>
            <a:gdLst/>
            <a:ahLst/>
            <a:cxnLst/>
            <a:rect l="l" t="t" r="r" b="b"/>
            <a:pathLst>
              <a:path w="7299959" h="1321435">
                <a:moveTo>
                  <a:pt x="2397" y="0"/>
                </a:moveTo>
                <a:lnTo>
                  <a:pt x="0" y="1307782"/>
                </a:lnTo>
                <a:lnTo>
                  <a:pt x="7297400" y="1321163"/>
                </a:lnTo>
                <a:lnTo>
                  <a:pt x="7299798" y="13381"/>
                </a:lnTo>
                <a:lnTo>
                  <a:pt x="2397" y="0"/>
                </a:lnTo>
                <a:close/>
              </a:path>
            </a:pathLst>
          </a:custGeom>
          <a:solidFill>
            <a:schemeClr val="bg1">
              <a:alpha val="25195"/>
            </a:schemeClr>
          </a:solidFill>
        </p:spPr>
        <p:txBody>
          <a:bodyPr wrap="square" lIns="0" tIns="0" rIns="0" bIns="0" rtlCol="0"/>
          <a:lstStyle/>
          <a:p>
            <a:endParaRPr>
              <a:ln>
                <a:solidFill>
                  <a:schemeClr val="bg1"/>
                </a:solidFill>
              </a:ln>
              <a:solidFill>
                <a:schemeClr val="bg1"/>
              </a:solidFill>
            </a:endParaRPr>
          </a:p>
        </p:txBody>
      </p:sp>
      <p:sp>
        <p:nvSpPr>
          <p:cNvPr id="6" name="CaixaDeTexto 5">
            <a:extLst>
              <a:ext uri="{FF2B5EF4-FFF2-40B4-BE49-F238E27FC236}">
                <a16:creationId xmlns:a16="http://schemas.microsoft.com/office/drawing/2014/main" id="{F9607EF9-A236-1234-834F-C452C392A4DC}"/>
              </a:ext>
            </a:extLst>
          </p:cNvPr>
          <p:cNvSpPr txBox="1"/>
          <p:nvPr/>
        </p:nvSpPr>
        <p:spPr>
          <a:xfrm>
            <a:off x="11576050" y="1430665"/>
            <a:ext cx="7426325" cy="646331"/>
          </a:xfrm>
          <a:prstGeom prst="rect">
            <a:avLst/>
          </a:prstGeom>
          <a:noFill/>
        </p:spPr>
        <p:txBody>
          <a:bodyPr wrap="square">
            <a:spAutoFit/>
          </a:bodyPr>
          <a:lstStyle/>
          <a:p>
            <a:pPr marL="258445">
              <a:lnSpc>
                <a:spcPct val="100000"/>
              </a:lnSpc>
              <a:spcBef>
                <a:spcPts val="1495"/>
              </a:spcBef>
            </a:pPr>
            <a:r>
              <a:rPr lang="pt-PT" sz="3600" b="1" i="0" u="none" strike="noStrike" dirty="0" err="1">
                <a:solidFill>
                  <a:srgbClr val="FFFFFF"/>
                </a:solidFill>
                <a:effectLst/>
              </a:rPr>
              <a:t>Uniting</a:t>
            </a:r>
            <a:r>
              <a:rPr lang="pt-PT" sz="3600" b="1" i="0" u="none" strike="noStrike" dirty="0">
                <a:solidFill>
                  <a:srgbClr val="FFFFFF"/>
                </a:solidFill>
                <a:effectLst/>
              </a:rPr>
              <a:t> </a:t>
            </a:r>
            <a:r>
              <a:rPr lang="pt-PT" sz="3600" b="1" i="0" u="none" strike="noStrike" dirty="0" err="1">
                <a:solidFill>
                  <a:srgbClr val="FFFFFF"/>
                </a:solidFill>
                <a:effectLst/>
              </a:rPr>
              <a:t>Europe's</a:t>
            </a:r>
            <a:r>
              <a:rPr lang="pt-PT" sz="3600" b="1" i="0" u="none" strike="noStrike" dirty="0">
                <a:solidFill>
                  <a:srgbClr val="FFFFFF"/>
                </a:solidFill>
                <a:effectLst/>
              </a:rPr>
              <a:t> </a:t>
            </a:r>
            <a:r>
              <a:rPr lang="pt-PT" sz="3600" b="1" i="0" u="none" strike="noStrike" dirty="0" err="1">
                <a:solidFill>
                  <a:srgbClr val="FFFFFF"/>
                </a:solidFill>
                <a:effectLst/>
              </a:rPr>
              <a:t>Energy</a:t>
            </a:r>
            <a:r>
              <a:rPr lang="pt-PT" sz="3600" b="1" i="0" u="none" strike="noStrike" dirty="0">
                <a:solidFill>
                  <a:srgbClr val="FFFFFF"/>
                </a:solidFill>
                <a:effectLst/>
              </a:rPr>
              <a:t>, </a:t>
            </a:r>
            <a:r>
              <a:rPr lang="pt-PT" sz="3600" b="1" i="0" u="none" strike="noStrike" dirty="0" err="1">
                <a:solidFill>
                  <a:srgbClr val="FFFFFF"/>
                </a:solidFill>
                <a:effectLst/>
              </a:rPr>
              <a:t>Today</a:t>
            </a:r>
            <a:endParaRPr lang="pt-PT" sz="3600" dirty="0">
              <a:latin typeface="Roboto"/>
              <a:cs typeface="Roboto"/>
            </a:endParaRPr>
          </a:p>
        </p:txBody>
      </p:sp>
      <p:sp>
        <p:nvSpPr>
          <p:cNvPr id="18" name="object 3">
            <a:extLst>
              <a:ext uri="{FF2B5EF4-FFF2-40B4-BE49-F238E27FC236}">
                <a16:creationId xmlns:a16="http://schemas.microsoft.com/office/drawing/2014/main" id="{142D9F03-9C11-C64B-4E92-67709EC27AAB}"/>
              </a:ext>
            </a:extLst>
          </p:cNvPr>
          <p:cNvSpPr txBox="1"/>
          <p:nvPr/>
        </p:nvSpPr>
        <p:spPr>
          <a:xfrm>
            <a:off x="527050" y="6416919"/>
            <a:ext cx="9525000" cy="2666756"/>
          </a:xfrm>
          <a:prstGeom prst="rect">
            <a:avLst/>
          </a:prstGeom>
        </p:spPr>
        <p:txBody>
          <a:bodyPr vert="horz" wrap="square" lIns="0" tIns="17145" rIns="0" bIns="0" rtlCol="0">
            <a:spAutoFit/>
          </a:bodyPr>
          <a:lstStyle/>
          <a:p>
            <a:pPr marL="12700">
              <a:lnSpc>
                <a:spcPct val="100000"/>
              </a:lnSpc>
              <a:spcBef>
                <a:spcPts val="135"/>
              </a:spcBef>
            </a:pPr>
            <a:endParaRPr lang="en-US" sz="2800" spc="204" dirty="0">
              <a:solidFill>
                <a:srgbClr val="FFFFFF"/>
              </a:solidFill>
              <a:latin typeface="Roboto"/>
              <a:cs typeface="Roboto"/>
            </a:endParaRPr>
          </a:p>
          <a:p>
            <a:pPr marL="12700">
              <a:lnSpc>
                <a:spcPct val="100000"/>
              </a:lnSpc>
              <a:spcBef>
                <a:spcPts val="135"/>
              </a:spcBef>
            </a:pPr>
            <a:r>
              <a:rPr lang="en-US" sz="2800" spc="204" dirty="0">
                <a:solidFill>
                  <a:srgbClr val="FFFFFF"/>
                </a:solidFill>
                <a:latin typeface="Roboto"/>
                <a:cs typeface="Roboto"/>
              </a:rPr>
              <a:t>Update by</a:t>
            </a:r>
          </a:p>
          <a:p>
            <a:pPr marL="12700">
              <a:lnSpc>
                <a:spcPct val="100000"/>
              </a:lnSpc>
              <a:spcBef>
                <a:spcPts val="135"/>
              </a:spcBef>
            </a:pPr>
            <a:r>
              <a:rPr lang="en-US" sz="2800" spc="204" dirty="0">
                <a:solidFill>
                  <a:srgbClr val="FFFFFF"/>
                </a:solidFill>
                <a:latin typeface="Roboto"/>
                <a:cs typeface="Roboto"/>
              </a:rPr>
              <a:t>Energy Community Secretariat</a:t>
            </a:r>
          </a:p>
          <a:p>
            <a:pPr marL="12700">
              <a:lnSpc>
                <a:spcPct val="100000"/>
              </a:lnSpc>
              <a:spcBef>
                <a:spcPts val="135"/>
              </a:spcBef>
            </a:pPr>
            <a:endParaRPr lang="en-US" sz="2800" spc="204" dirty="0">
              <a:solidFill>
                <a:srgbClr val="FFFFFF"/>
              </a:solidFill>
              <a:latin typeface="Roboto"/>
              <a:cs typeface="Roboto"/>
            </a:endParaRPr>
          </a:p>
          <a:p>
            <a:pPr marL="12700">
              <a:lnSpc>
                <a:spcPct val="100000"/>
              </a:lnSpc>
              <a:spcBef>
                <a:spcPts val="135"/>
              </a:spcBef>
            </a:pPr>
            <a:r>
              <a:rPr lang="sr-Latn-ME" sz="2800" i="1" spc="135" dirty="0">
                <a:solidFill>
                  <a:srgbClr val="FFFFFF"/>
                </a:solidFill>
                <a:latin typeface="Roboto"/>
                <a:cs typeface="Roboto"/>
              </a:rPr>
              <a:t>42</a:t>
            </a:r>
            <a:r>
              <a:rPr lang="sr-Latn-ME" sz="2800" i="1" spc="135" baseline="30000" dirty="0">
                <a:solidFill>
                  <a:srgbClr val="FFFFFF"/>
                </a:solidFill>
                <a:latin typeface="Roboto"/>
                <a:cs typeface="Roboto"/>
              </a:rPr>
              <a:t>nd</a:t>
            </a:r>
            <a:r>
              <a:rPr lang="sr-Latn-ME" sz="2800" i="1" spc="135" dirty="0">
                <a:solidFill>
                  <a:srgbClr val="FFFFFF"/>
                </a:solidFill>
                <a:latin typeface="Roboto"/>
                <a:cs typeface="Roboto"/>
              </a:rPr>
              <a:t> MESC Meeting </a:t>
            </a:r>
          </a:p>
          <a:p>
            <a:pPr marL="12700">
              <a:lnSpc>
                <a:spcPct val="100000"/>
              </a:lnSpc>
              <a:spcBef>
                <a:spcPts val="135"/>
              </a:spcBef>
            </a:pPr>
            <a:r>
              <a:rPr lang="sr-Latn-ME" sz="2800" i="1" spc="204" dirty="0">
                <a:solidFill>
                  <a:srgbClr val="FFFFFF"/>
                </a:solidFill>
                <a:latin typeface="Roboto"/>
                <a:cs typeface="Roboto"/>
              </a:rPr>
              <a:t>3 December </a:t>
            </a:r>
            <a:r>
              <a:rPr lang="en-US" sz="2800" i="1" spc="204" dirty="0">
                <a:solidFill>
                  <a:srgbClr val="FFFFFF"/>
                </a:solidFill>
                <a:latin typeface="Roboto"/>
                <a:cs typeface="Roboto"/>
              </a:rPr>
              <a:t>2025</a:t>
            </a:r>
          </a:p>
        </p:txBody>
      </p:sp>
      <p:sp>
        <p:nvSpPr>
          <p:cNvPr id="20" name="object 2">
            <a:extLst>
              <a:ext uri="{FF2B5EF4-FFF2-40B4-BE49-F238E27FC236}">
                <a16:creationId xmlns:a16="http://schemas.microsoft.com/office/drawing/2014/main" id="{92EA13AE-0ED1-0AB7-DBCA-8A2B177C46F9}"/>
              </a:ext>
            </a:extLst>
          </p:cNvPr>
          <p:cNvSpPr/>
          <p:nvPr/>
        </p:nvSpPr>
        <p:spPr>
          <a:xfrm>
            <a:off x="-41275" y="4547916"/>
            <a:ext cx="13411200" cy="2213518"/>
          </a:xfrm>
          <a:custGeom>
            <a:avLst/>
            <a:gdLst/>
            <a:ahLst/>
            <a:cxnLst/>
            <a:rect l="l" t="t" r="r" b="b"/>
            <a:pathLst>
              <a:path w="7299959" h="1321435">
                <a:moveTo>
                  <a:pt x="2397" y="0"/>
                </a:moveTo>
                <a:lnTo>
                  <a:pt x="0" y="1307782"/>
                </a:lnTo>
                <a:lnTo>
                  <a:pt x="7297400" y="1321163"/>
                </a:lnTo>
                <a:lnTo>
                  <a:pt x="7299798" y="13381"/>
                </a:lnTo>
                <a:lnTo>
                  <a:pt x="2397" y="0"/>
                </a:lnTo>
                <a:close/>
              </a:path>
            </a:pathLst>
          </a:custGeom>
          <a:solidFill>
            <a:srgbClr val="28397C"/>
          </a:solidFill>
        </p:spPr>
        <p:txBody>
          <a:bodyPr wrap="square" lIns="0" tIns="0" rIns="0" bIns="0" rtlCol="0"/>
          <a:lstStyle/>
          <a:p>
            <a:endParaRPr/>
          </a:p>
        </p:txBody>
      </p:sp>
      <p:sp>
        <p:nvSpPr>
          <p:cNvPr id="21" name="object 3">
            <a:extLst>
              <a:ext uri="{FF2B5EF4-FFF2-40B4-BE49-F238E27FC236}">
                <a16:creationId xmlns:a16="http://schemas.microsoft.com/office/drawing/2014/main" id="{ACE422DC-BA90-3312-01E8-C088FC9AEA09}"/>
              </a:ext>
            </a:extLst>
          </p:cNvPr>
          <p:cNvSpPr txBox="1">
            <a:spLocks/>
          </p:cNvSpPr>
          <p:nvPr/>
        </p:nvSpPr>
        <p:spPr>
          <a:xfrm>
            <a:off x="242185" y="4824888"/>
            <a:ext cx="12192000" cy="1677382"/>
          </a:xfrm>
          <a:prstGeom prst="rect">
            <a:avLst/>
          </a:prstGeom>
        </p:spPr>
        <p:txBody>
          <a:bodyPr vert="horz" wrap="square" lIns="0" tIns="15240" rIns="0" bIns="0" rtlCol="0">
            <a:spAutoFit/>
          </a:bodyPr>
          <a:lstStyle>
            <a:lvl1pPr>
              <a:defRPr sz="5900" b="0" i="0">
                <a:solidFill>
                  <a:schemeClr val="bg1"/>
                </a:solidFill>
                <a:latin typeface="Arial Black"/>
                <a:ea typeface="+mj-ea"/>
                <a:cs typeface="Arial Black"/>
              </a:defRPr>
            </a:lvl1pPr>
          </a:lstStyle>
          <a:p>
            <a:pPr marL="12700">
              <a:spcBef>
                <a:spcPts val="120"/>
              </a:spcBef>
            </a:pPr>
            <a:r>
              <a:rPr lang="sr-Latn-ME" sz="5400" b="1" dirty="0">
                <a:latin typeface="Roboto" panose="02000000000000000000" pitchFamily="2" charset="0"/>
                <a:ea typeface="Roboto" panose="02000000000000000000" pitchFamily="2" charset="0"/>
                <a:cs typeface="Roboto" panose="02000000000000000000" pitchFamily="2" charset="0"/>
              </a:rPr>
              <a:t>Transposition of the Electricity Integration Package - </a:t>
            </a:r>
            <a:r>
              <a:rPr lang="sr-Latn-ME" sz="5400" b="1" i="1" dirty="0">
                <a:latin typeface="Roboto" panose="02000000000000000000" pitchFamily="2" charset="0"/>
                <a:ea typeface="Roboto" panose="02000000000000000000" pitchFamily="2" charset="0"/>
                <a:cs typeface="Roboto" panose="02000000000000000000" pitchFamily="2" charset="0"/>
              </a:rPr>
              <a:t>update</a:t>
            </a:r>
            <a:endParaRPr lang="pt-PT" sz="5400" b="1" i="1"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map of europe with different countries/regions&#10;&#10;AI-generated content may be incorrect.">
            <a:extLst>
              <a:ext uri="{FF2B5EF4-FFF2-40B4-BE49-F238E27FC236}">
                <a16:creationId xmlns:a16="http://schemas.microsoft.com/office/drawing/2014/main" id="{717BA58C-7432-9514-859C-C1FB0062EB11}"/>
              </a:ext>
            </a:extLst>
          </p:cNvPr>
          <p:cNvPicPr>
            <a:picLocks noChangeAspect="1"/>
          </p:cNvPicPr>
          <p:nvPr/>
        </p:nvPicPr>
        <p:blipFill>
          <a:blip r:embed="rId2">
            <a:extLst>
              <a:ext uri="{28A0092B-C50C-407E-A947-70E740481C1C}">
                <a14:useLocalDpi xmlns:a14="http://schemas.microsoft.com/office/drawing/2010/main" val="0"/>
              </a:ext>
            </a:extLst>
          </a:blip>
          <a:srcRect l="29842" t="47181" r="823" b="1551"/>
          <a:stretch>
            <a:fillRect/>
          </a:stretch>
        </p:blipFill>
        <p:spPr>
          <a:xfrm>
            <a:off x="527050" y="3630173"/>
            <a:ext cx="9984476" cy="6238625"/>
          </a:xfrm>
          <a:prstGeom prst="rect">
            <a:avLst/>
          </a:prstGeom>
        </p:spPr>
      </p:pic>
      <p:sp>
        <p:nvSpPr>
          <p:cNvPr id="57" name="object 2">
            <a:extLst>
              <a:ext uri="{FF2B5EF4-FFF2-40B4-BE49-F238E27FC236}">
                <a16:creationId xmlns:a16="http://schemas.microsoft.com/office/drawing/2014/main" id="{6024473F-982F-C50C-F6F0-2BDA79EE1CAE}"/>
              </a:ext>
            </a:extLst>
          </p:cNvPr>
          <p:cNvSpPr/>
          <p:nvPr/>
        </p:nvSpPr>
        <p:spPr>
          <a:xfrm>
            <a:off x="0" y="1168650"/>
            <a:ext cx="12642849" cy="1321435"/>
          </a:xfrm>
          <a:custGeom>
            <a:avLst/>
            <a:gdLst/>
            <a:ahLst/>
            <a:cxnLst/>
            <a:rect l="l" t="t" r="r" b="b"/>
            <a:pathLst>
              <a:path w="7299959" h="1321435">
                <a:moveTo>
                  <a:pt x="2397" y="0"/>
                </a:moveTo>
                <a:lnTo>
                  <a:pt x="0" y="1307782"/>
                </a:lnTo>
                <a:lnTo>
                  <a:pt x="7297400" y="1321163"/>
                </a:lnTo>
                <a:lnTo>
                  <a:pt x="7299798" y="13381"/>
                </a:lnTo>
                <a:lnTo>
                  <a:pt x="2397" y="0"/>
                </a:lnTo>
                <a:close/>
              </a:path>
            </a:pathLst>
          </a:custGeom>
          <a:solidFill>
            <a:srgbClr val="008677"/>
          </a:solidFill>
        </p:spPr>
        <p:txBody>
          <a:bodyPr wrap="square" lIns="0" tIns="0" rIns="0" bIns="0" rtlCol="0"/>
          <a:lstStyle/>
          <a:p>
            <a:endParaRPr/>
          </a:p>
        </p:txBody>
      </p:sp>
      <p:sp>
        <p:nvSpPr>
          <p:cNvPr id="58" name="object 3">
            <a:extLst>
              <a:ext uri="{FF2B5EF4-FFF2-40B4-BE49-F238E27FC236}">
                <a16:creationId xmlns:a16="http://schemas.microsoft.com/office/drawing/2014/main" id="{1D8459A8-B0D7-3ED8-4A15-B8B1D4357607}"/>
              </a:ext>
            </a:extLst>
          </p:cNvPr>
          <p:cNvSpPr txBox="1">
            <a:spLocks/>
          </p:cNvSpPr>
          <p:nvPr/>
        </p:nvSpPr>
        <p:spPr>
          <a:xfrm>
            <a:off x="312481" y="1367702"/>
            <a:ext cx="12642849" cy="923330"/>
          </a:xfrm>
          <a:prstGeom prst="rect">
            <a:avLst/>
          </a:prstGeom>
        </p:spPr>
        <p:txBody>
          <a:bodyPr vert="horz" wrap="square" lIns="0" tIns="15240" rIns="0" bIns="0" rtlCol="0">
            <a:spAutoFit/>
          </a:bodyPr>
          <a:lstStyle>
            <a:lvl1pPr>
              <a:defRPr sz="5900" b="0" i="0">
                <a:solidFill>
                  <a:schemeClr val="bg1"/>
                </a:solidFill>
                <a:latin typeface="Arial Black"/>
                <a:ea typeface="+mj-ea"/>
                <a:cs typeface="Arial Black"/>
              </a:defRPr>
            </a:lvl1pPr>
          </a:lstStyle>
          <a:p>
            <a:pPr marL="12700">
              <a:spcBef>
                <a:spcPts val="120"/>
              </a:spcBef>
            </a:pPr>
            <a:r>
              <a:rPr lang="sr-Latn-ME" b="1" dirty="0">
                <a:latin typeface="Roboto" panose="02000000000000000000" pitchFamily="2" charset="0"/>
                <a:ea typeface="Roboto" panose="02000000000000000000" pitchFamily="2" charset="0"/>
                <a:cs typeface="Roboto" panose="02000000000000000000" pitchFamily="2" charset="0"/>
              </a:rPr>
              <a:t>Current status of the tra</a:t>
            </a:r>
            <a:r>
              <a:rPr lang="en-US" b="1" dirty="0">
                <a:latin typeface="Roboto" panose="02000000000000000000" pitchFamily="2" charset="0"/>
                <a:ea typeface="Roboto" panose="02000000000000000000" pitchFamily="2" charset="0"/>
                <a:cs typeface="Roboto" panose="02000000000000000000" pitchFamily="2" charset="0"/>
              </a:rPr>
              <a:t>n</a:t>
            </a:r>
            <a:r>
              <a:rPr lang="sr-Latn-ME" b="1" dirty="0">
                <a:latin typeface="Roboto" panose="02000000000000000000" pitchFamily="2" charset="0"/>
                <a:ea typeface="Roboto" panose="02000000000000000000" pitchFamily="2" charset="0"/>
                <a:cs typeface="Roboto" panose="02000000000000000000" pitchFamily="2" charset="0"/>
              </a:rPr>
              <a:t>sposition</a:t>
            </a:r>
            <a:endParaRPr lang="pt-PT" b="1" dirty="0">
              <a:latin typeface="Roboto" panose="02000000000000000000" pitchFamily="2" charset="0"/>
              <a:ea typeface="Roboto" panose="02000000000000000000" pitchFamily="2" charset="0"/>
              <a:cs typeface="Roboto" panose="02000000000000000000" pitchFamily="2" charset="0"/>
            </a:endParaRPr>
          </a:p>
        </p:txBody>
      </p:sp>
      <p:cxnSp>
        <p:nvCxnSpPr>
          <p:cNvPr id="42" name="Straight Arrow Connector 41">
            <a:extLst>
              <a:ext uri="{FF2B5EF4-FFF2-40B4-BE49-F238E27FC236}">
                <a16:creationId xmlns:a16="http://schemas.microsoft.com/office/drawing/2014/main" id="{4CA064EA-8AA8-6BD3-FB92-F065418860B5}"/>
              </a:ext>
            </a:extLst>
          </p:cNvPr>
          <p:cNvCxnSpPr>
            <a:cxnSpLocks/>
            <a:stCxn id="51" idx="6"/>
            <a:endCxn id="52" idx="1"/>
          </p:cNvCxnSpPr>
          <p:nvPr/>
        </p:nvCxnSpPr>
        <p:spPr>
          <a:xfrm flipV="1">
            <a:off x="5765800" y="4185221"/>
            <a:ext cx="6572250" cy="1426153"/>
          </a:xfrm>
          <a:prstGeom prst="straightConnector1">
            <a:avLst/>
          </a:prstGeom>
          <a:ln w="38100">
            <a:solidFill>
              <a:srgbClr val="379E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0925BEB-6702-2C7E-ADDF-9E4613742399}"/>
              </a:ext>
            </a:extLst>
          </p:cNvPr>
          <p:cNvCxnSpPr>
            <a:cxnSpLocks/>
            <a:stCxn id="50" idx="6"/>
            <a:endCxn id="52" idx="1"/>
          </p:cNvCxnSpPr>
          <p:nvPr/>
        </p:nvCxnSpPr>
        <p:spPr>
          <a:xfrm flipV="1">
            <a:off x="4241800" y="4185221"/>
            <a:ext cx="8096250" cy="2797753"/>
          </a:xfrm>
          <a:prstGeom prst="straightConnector1">
            <a:avLst/>
          </a:prstGeom>
          <a:ln w="38100">
            <a:solidFill>
              <a:srgbClr val="379E60"/>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2752E6CD-B277-B7D0-39CA-C33F37C9C554}"/>
              </a:ext>
            </a:extLst>
          </p:cNvPr>
          <p:cNvSpPr/>
          <p:nvPr/>
        </p:nvSpPr>
        <p:spPr>
          <a:xfrm>
            <a:off x="4127500" y="6927411"/>
            <a:ext cx="114300" cy="111125"/>
          </a:xfrm>
          <a:prstGeom prst="ellipse">
            <a:avLst/>
          </a:prstGeom>
          <a:solidFill>
            <a:srgbClr val="379E60"/>
          </a:solidFill>
          <a:ln>
            <a:solidFill>
              <a:srgbClr val="379E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1" name="Oval 50">
            <a:extLst>
              <a:ext uri="{FF2B5EF4-FFF2-40B4-BE49-F238E27FC236}">
                <a16:creationId xmlns:a16="http://schemas.microsoft.com/office/drawing/2014/main" id="{B64832B3-DB17-9448-909F-1DD9F10EC09A}"/>
              </a:ext>
            </a:extLst>
          </p:cNvPr>
          <p:cNvSpPr/>
          <p:nvPr/>
        </p:nvSpPr>
        <p:spPr>
          <a:xfrm>
            <a:off x="5651500" y="5555811"/>
            <a:ext cx="114300" cy="111125"/>
          </a:xfrm>
          <a:prstGeom prst="ellipse">
            <a:avLst/>
          </a:prstGeom>
          <a:solidFill>
            <a:srgbClr val="379E60"/>
          </a:solidFill>
          <a:ln>
            <a:solidFill>
              <a:srgbClr val="379E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2" name="Rectangle: Rounded Corners 51">
            <a:extLst>
              <a:ext uri="{FF2B5EF4-FFF2-40B4-BE49-F238E27FC236}">
                <a16:creationId xmlns:a16="http://schemas.microsoft.com/office/drawing/2014/main" id="{512BC5ED-B298-7F5C-8FDC-33984837B8B5}"/>
              </a:ext>
            </a:extLst>
          </p:cNvPr>
          <p:cNvSpPr/>
          <p:nvPr/>
        </p:nvSpPr>
        <p:spPr>
          <a:xfrm>
            <a:off x="12338050" y="2987675"/>
            <a:ext cx="5486400" cy="2395092"/>
          </a:xfrm>
          <a:prstGeom prst="roundRect">
            <a:avLst/>
          </a:prstGeom>
          <a:solidFill>
            <a:srgbClr val="379E60"/>
          </a:solidFill>
          <a:ln>
            <a:solidFill>
              <a:srgbClr val="379E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8279" marR="89535" algn="just">
              <a:lnSpc>
                <a:spcPct val="118100"/>
              </a:lnSpc>
            </a:pPr>
            <a:r>
              <a:rPr lang="sr-Latn-ME" sz="2400" b="1" dirty="0">
                <a:solidFill>
                  <a:schemeClr val="bg1"/>
                </a:solidFill>
                <a:latin typeface="Aptos" panose="020B0004020202020204" pitchFamily="34" charset="0"/>
              </a:rPr>
              <a:t>Serbia and Moldova are the only two Contracting Parties that have adopted a set of legal acts aimed at </a:t>
            </a:r>
            <a:r>
              <a:rPr lang="en-GB" sz="2400" b="1" dirty="0">
                <a:solidFill>
                  <a:schemeClr val="bg1"/>
                </a:solidFill>
                <a:latin typeface="Aptos" panose="020B0004020202020204" pitchFamily="34" charset="0"/>
              </a:rPr>
              <a:t>transposing the Electricity Integration Package</a:t>
            </a:r>
            <a:r>
              <a:rPr lang="sr-Latn-ME" sz="2400" b="1" dirty="0">
                <a:solidFill>
                  <a:schemeClr val="bg1"/>
                </a:solidFill>
                <a:latin typeface="Aptos" panose="020B0004020202020204" pitchFamily="34" charset="0"/>
              </a:rPr>
              <a:t> fully.</a:t>
            </a:r>
          </a:p>
        </p:txBody>
      </p:sp>
      <p:sp>
        <p:nvSpPr>
          <p:cNvPr id="65" name="TextBox 64">
            <a:extLst>
              <a:ext uri="{FF2B5EF4-FFF2-40B4-BE49-F238E27FC236}">
                <a16:creationId xmlns:a16="http://schemas.microsoft.com/office/drawing/2014/main" id="{2A836A23-3BE8-2F25-B3C0-AB158F2AD6CC}"/>
              </a:ext>
            </a:extLst>
          </p:cNvPr>
          <p:cNvSpPr txBox="1"/>
          <p:nvPr/>
        </p:nvSpPr>
        <p:spPr>
          <a:xfrm>
            <a:off x="13376274" y="5535174"/>
            <a:ext cx="6429376" cy="5016758"/>
          </a:xfrm>
          <a:prstGeom prst="rect">
            <a:avLst/>
          </a:prstGeom>
          <a:noFill/>
        </p:spPr>
        <p:txBody>
          <a:bodyPr wrap="square" rtlCol="0">
            <a:spAutoFit/>
          </a:bodyPr>
          <a:lstStyle/>
          <a:p>
            <a:pPr algn="just"/>
            <a:r>
              <a:rPr lang="sr-Latn-ME" sz="2000" b="1" dirty="0">
                <a:solidFill>
                  <a:srgbClr val="303B79"/>
                </a:solidFill>
              </a:rPr>
              <a:t>Serbia completed the adoption of the respective legislation aimed at transposing EIP in August 2025</a:t>
            </a:r>
            <a:r>
              <a:rPr lang="sr-Latn-ME" sz="2000" b="1" dirty="0">
                <a:solidFill>
                  <a:srgbClr val="303B79"/>
                </a:solidFill>
                <a:latin typeface="Aptos" panose="020B0004020202020204" pitchFamily="34" charset="0"/>
              </a:rPr>
              <a:t>—</a:t>
            </a:r>
            <a:r>
              <a:rPr lang="sr-Latn-ME" sz="2000" i="1" dirty="0">
                <a:solidFill>
                  <a:srgbClr val="303B79"/>
                </a:solidFill>
              </a:rPr>
              <a:t>the amendments to the Energy Law, as well as six governmental decrees</a:t>
            </a:r>
            <a:r>
              <a:rPr lang="sr-Latn-ME" sz="2000" b="1" dirty="0">
                <a:solidFill>
                  <a:srgbClr val="303B79"/>
                </a:solidFill>
              </a:rPr>
              <a:t>. </a:t>
            </a:r>
            <a:r>
              <a:rPr lang="en-GB" sz="2000" b="1" dirty="0">
                <a:solidFill>
                  <a:srgbClr val="303B79"/>
                </a:solidFill>
              </a:rPr>
              <a:t>The verification process was officially</a:t>
            </a:r>
            <a:r>
              <a:rPr lang="sr-Latn-ME" sz="2000" b="1" dirty="0">
                <a:solidFill>
                  <a:srgbClr val="303B79"/>
                </a:solidFill>
              </a:rPr>
              <a:t> initiated on 22 October 2025. </a:t>
            </a:r>
            <a:r>
              <a:rPr lang="en-GB" sz="2000" b="1" dirty="0">
                <a:solidFill>
                  <a:srgbClr val="303B79"/>
                </a:solidFill>
              </a:rPr>
              <a:t>Finalisation of </a:t>
            </a:r>
            <a:r>
              <a:rPr lang="sr-Latn-ME" sz="2000" b="1" dirty="0">
                <a:solidFill>
                  <a:srgbClr val="303B79"/>
                </a:solidFill>
              </a:rPr>
              <a:t>the </a:t>
            </a:r>
            <a:r>
              <a:rPr lang="en-GB" sz="2000" b="1" dirty="0" err="1">
                <a:solidFill>
                  <a:srgbClr val="303B79"/>
                </a:solidFill>
              </a:rPr>
              <a:t>EnCS</a:t>
            </a:r>
            <a:r>
              <a:rPr lang="en-GB" sz="2000" b="1" dirty="0">
                <a:solidFill>
                  <a:srgbClr val="303B79"/>
                </a:solidFill>
              </a:rPr>
              <a:t> assessment </a:t>
            </a:r>
            <a:r>
              <a:rPr lang="sr-Latn-ME" sz="2000" b="1" dirty="0">
                <a:solidFill>
                  <a:srgbClr val="303B79"/>
                </a:solidFill>
              </a:rPr>
              <a:t>is </a:t>
            </a:r>
            <a:r>
              <a:rPr lang="en-GB" sz="2000" b="1" dirty="0">
                <a:solidFill>
                  <a:srgbClr val="303B79"/>
                </a:solidFill>
              </a:rPr>
              <a:t>planned in early December</a:t>
            </a:r>
            <a:r>
              <a:rPr lang="sr-Latn-ME" sz="2000" b="1" dirty="0">
                <a:solidFill>
                  <a:srgbClr val="303B79"/>
                </a:solidFill>
              </a:rPr>
              <a:t>.</a:t>
            </a:r>
            <a:endParaRPr lang="en-GB" sz="2000" b="1" dirty="0">
              <a:solidFill>
                <a:srgbClr val="303B79"/>
              </a:solidFill>
            </a:endParaRPr>
          </a:p>
          <a:p>
            <a:pPr algn="just"/>
            <a:endParaRPr lang="sr-Latn-ME" sz="2000" b="1" dirty="0">
              <a:solidFill>
                <a:srgbClr val="303B79"/>
              </a:solidFill>
            </a:endParaRPr>
          </a:p>
          <a:p>
            <a:pPr algn="just"/>
            <a:r>
              <a:rPr lang="sr-Latn-ME" sz="2000" b="1" dirty="0">
                <a:solidFill>
                  <a:srgbClr val="303B79"/>
                </a:solidFill>
              </a:rPr>
              <a:t>Mol</a:t>
            </a:r>
            <a:r>
              <a:rPr lang="en-US" sz="2000" b="1" dirty="0">
                <a:solidFill>
                  <a:srgbClr val="303B79"/>
                </a:solidFill>
              </a:rPr>
              <a:t>d</a:t>
            </a:r>
            <a:r>
              <a:rPr lang="sr-Latn-ME" sz="2000" b="1" dirty="0">
                <a:solidFill>
                  <a:srgbClr val="303B79"/>
                </a:solidFill>
              </a:rPr>
              <a:t>ova </a:t>
            </a:r>
            <a:r>
              <a:rPr lang="en-GB" sz="2000" b="1" dirty="0">
                <a:solidFill>
                  <a:srgbClr val="303B79"/>
                </a:solidFill>
              </a:rPr>
              <a:t>completed</a:t>
            </a:r>
            <a:r>
              <a:rPr lang="sr-Latn-ME" sz="2000" b="1" dirty="0">
                <a:solidFill>
                  <a:srgbClr val="303B79"/>
                </a:solidFill>
              </a:rPr>
              <a:t> the adoption at the beginning of November 2025</a:t>
            </a:r>
            <a:r>
              <a:rPr lang="sr-Latn-ME" sz="2000" b="1" dirty="0">
                <a:solidFill>
                  <a:srgbClr val="303B79"/>
                </a:solidFill>
                <a:latin typeface="Aptos" panose="020B0004020202020204" pitchFamily="34" charset="0"/>
              </a:rPr>
              <a:t>—</a:t>
            </a:r>
            <a:r>
              <a:rPr lang="sr-Latn-ME" sz="2000" i="1" dirty="0">
                <a:solidFill>
                  <a:srgbClr val="303B79"/>
                </a:solidFill>
                <a:latin typeface="Aptos" panose="020B0004020202020204" pitchFamily="34" charset="0"/>
              </a:rPr>
              <a:t>t</a:t>
            </a:r>
            <a:r>
              <a:rPr lang="sr-Latn-ME" sz="2000" i="1" dirty="0">
                <a:solidFill>
                  <a:srgbClr val="303B79"/>
                </a:solidFill>
              </a:rPr>
              <a:t>he new Electricity Law and five Network Codes and Guidelines approved by the regulatory authority, ANRE</a:t>
            </a:r>
            <a:r>
              <a:rPr lang="sr-Latn-ME" sz="2000" dirty="0">
                <a:solidFill>
                  <a:srgbClr val="303B79"/>
                </a:solidFill>
              </a:rPr>
              <a:t>. </a:t>
            </a:r>
            <a:r>
              <a:rPr lang="en-GB" sz="2000" b="1" dirty="0">
                <a:solidFill>
                  <a:srgbClr val="303B79"/>
                </a:solidFill>
              </a:rPr>
              <a:t>Translation of legal acts </a:t>
            </a:r>
            <a:r>
              <a:rPr lang="sr-Latn-ME" sz="2000" b="1" dirty="0">
                <a:solidFill>
                  <a:srgbClr val="303B79"/>
                </a:solidFill>
              </a:rPr>
              <a:t>is ongoing and the </a:t>
            </a:r>
            <a:r>
              <a:rPr lang="en-GB" sz="2000" b="1" dirty="0">
                <a:solidFill>
                  <a:srgbClr val="303B79"/>
                </a:solidFill>
              </a:rPr>
              <a:t>concordance tables</a:t>
            </a:r>
            <a:r>
              <a:rPr lang="sr-Latn-ME" sz="2000" b="1" dirty="0">
                <a:solidFill>
                  <a:srgbClr val="303B79"/>
                </a:solidFill>
              </a:rPr>
              <a:t> are</a:t>
            </a:r>
            <a:r>
              <a:rPr lang="en-GB" sz="2000" b="1" dirty="0">
                <a:solidFill>
                  <a:srgbClr val="303B79"/>
                </a:solidFill>
              </a:rPr>
              <a:t> to be developed</a:t>
            </a:r>
            <a:r>
              <a:rPr lang="sr-Latn-ME" sz="2000" b="1" dirty="0">
                <a:solidFill>
                  <a:srgbClr val="303B79"/>
                </a:solidFill>
              </a:rPr>
              <a:t>.</a:t>
            </a:r>
            <a:endParaRPr lang="en-GB" sz="2000" b="1" dirty="0">
              <a:solidFill>
                <a:srgbClr val="303B79"/>
              </a:solidFill>
            </a:endParaRPr>
          </a:p>
          <a:p>
            <a:pPr algn="just"/>
            <a:endParaRPr lang="pt-PT" sz="2000" dirty="0"/>
          </a:p>
          <a:p>
            <a:endParaRPr lang="en-AT" sz="2000" dirty="0"/>
          </a:p>
        </p:txBody>
      </p:sp>
      <p:cxnSp>
        <p:nvCxnSpPr>
          <p:cNvPr id="76" name="Straight Arrow Connector 75">
            <a:extLst>
              <a:ext uri="{FF2B5EF4-FFF2-40B4-BE49-F238E27FC236}">
                <a16:creationId xmlns:a16="http://schemas.microsoft.com/office/drawing/2014/main" id="{796256CC-8753-12C2-BCA4-441E7FC1B99F}"/>
              </a:ext>
            </a:extLst>
          </p:cNvPr>
          <p:cNvCxnSpPr>
            <a:cxnSpLocks/>
          </p:cNvCxnSpPr>
          <p:nvPr/>
        </p:nvCxnSpPr>
        <p:spPr>
          <a:xfrm>
            <a:off x="12642850" y="5763774"/>
            <a:ext cx="624960" cy="0"/>
          </a:xfrm>
          <a:prstGeom prst="straightConnector1">
            <a:avLst/>
          </a:prstGeom>
          <a:ln w="57150">
            <a:headEnd type="ova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4E83224-18D3-2AAA-FDFA-0651DD03DE7A}"/>
              </a:ext>
            </a:extLst>
          </p:cNvPr>
          <p:cNvSpPr txBox="1"/>
          <p:nvPr/>
        </p:nvSpPr>
        <p:spPr>
          <a:xfrm>
            <a:off x="558800" y="9871847"/>
            <a:ext cx="8731250" cy="276999"/>
          </a:xfrm>
          <a:prstGeom prst="rect">
            <a:avLst/>
          </a:prstGeom>
          <a:noFill/>
          <a:ln>
            <a:noFill/>
          </a:ln>
        </p:spPr>
        <p:txBody>
          <a:bodyPr wrap="square" rtlCol="0">
            <a:spAutoFit/>
          </a:bodyPr>
          <a:lstStyle/>
          <a:p>
            <a:r>
              <a:rPr lang="sr-Latn-ME" sz="1200" i="1" dirty="0">
                <a:solidFill>
                  <a:schemeClr val="bg1">
                    <a:lumMod val="50000"/>
                  </a:schemeClr>
                </a:solidFill>
              </a:rPr>
              <a:t>Source of the photo: </a:t>
            </a:r>
            <a:r>
              <a:rPr lang="sr-Latn-ME" sz="1200" dirty="0">
                <a:hlinkClick r:id="rId3"/>
              </a:rPr>
              <a:t>https://www.freeworldmaps.net/europe/blank_map.html</a:t>
            </a:r>
            <a:r>
              <a:rPr lang="sr-Latn-ME" sz="1200" dirty="0"/>
              <a:t> </a:t>
            </a:r>
            <a:endParaRPr lang="en-AT" sz="1200" dirty="0"/>
          </a:p>
        </p:txBody>
      </p:sp>
      <p:cxnSp>
        <p:nvCxnSpPr>
          <p:cNvPr id="3" name="Straight Arrow Connector 2">
            <a:extLst>
              <a:ext uri="{FF2B5EF4-FFF2-40B4-BE49-F238E27FC236}">
                <a16:creationId xmlns:a16="http://schemas.microsoft.com/office/drawing/2014/main" id="{A12E4B43-2D0E-91EF-F6B6-8DF6FEB9C9DE}"/>
              </a:ext>
            </a:extLst>
          </p:cNvPr>
          <p:cNvCxnSpPr>
            <a:cxnSpLocks/>
          </p:cNvCxnSpPr>
          <p:nvPr/>
        </p:nvCxnSpPr>
        <p:spPr>
          <a:xfrm>
            <a:off x="12642850" y="8169275"/>
            <a:ext cx="624960" cy="0"/>
          </a:xfrm>
          <a:prstGeom prst="straightConnector1">
            <a:avLst/>
          </a:prstGeom>
          <a:ln w="57150">
            <a:headEnd type="ova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E7BD4-99ED-21DF-C482-A2106F8B7111}"/>
            </a:ext>
          </a:extLst>
        </p:cNvPr>
        <p:cNvGrpSpPr/>
        <p:nvPr/>
      </p:nvGrpSpPr>
      <p:grpSpPr>
        <a:xfrm>
          <a:off x="0" y="0"/>
          <a:ext cx="0" cy="0"/>
          <a:chOff x="0" y="0"/>
          <a:chExt cx="0" cy="0"/>
        </a:xfrm>
      </p:grpSpPr>
      <p:pic>
        <p:nvPicPr>
          <p:cNvPr id="49" name="Picture 48" descr="A map of europe with different countries/regions&#10;&#10;AI-generated content may be incorrect.">
            <a:extLst>
              <a:ext uri="{FF2B5EF4-FFF2-40B4-BE49-F238E27FC236}">
                <a16:creationId xmlns:a16="http://schemas.microsoft.com/office/drawing/2014/main" id="{4BA6CF73-D5B5-759C-B92C-C777E9D0B4E2}"/>
              </a:ext>
            </a:extLst>
          </p:cNvPr>
          <p:cNvPicPr>
            <a:picLocks noChangeAspect="1"/>
          </p:cNvPicPr>
          <p:nvPr/>
        </p:nvPicPr>
        <p:blipFill>
          <a:blip r:embed="rId2">
            <a:extLst>
              <a:ext uri="{28A0092B-C50C-407E-A947-70E740481C1C}">
                <a14:useLocalDpi xmlns:a14="http://schemas.microsoft.com/office/drawing/2010/main" val="0"/>
              </a:ext>
            </a:extLst>
          </a:blip>
          <a:srcRect l="29842" t="47181" r="823" b="1551"/>
          <a:stretch>
            <a:fillRect/>
          </a:stretch>
        </p:blipFill>
        <p:spPr>
          <a:xfrm>
            <a:off x="527050" y="3630172"/>
            <a:ext cx="9984476" cy="6238625"/>
          </a:xfrm>
          <a:prstGeom prst="rect">
            <a:avLst/>
          </a:prstGeom>
        </p:spPr>
      </p:pic>
      <p:cxnSp>
        <p:nvCxnSpPr>
          <p:cNvPr id="42" name="Straight Arrow Connector 41">
            <a:extLst>
              <a:ext uri="{FF2B5EF4-FFF2-40B4-BE49-F238E27FC236}">
                <a16:creationId xmlns:a16="http://schemas.microsoft.com/office/drawing/2014/main" id="{A829764D-37EA-6A90-0040-1EA340552D8F}"/>
              </a:ext>
            </a:extLst>
          </p:cNvPr>
          <p:cNvCxnSpPr>
            <a:cxnSpLocks/>
            <a:stCxn id="51" idx="6"/>
            <a:endCxn id="52" idx="1"/>
          </p:cNvCxnSpPr>
          <p:nvPr/>
        </p:nvCxnSpPr>
        <p:spPr>
          <a:xfrm flipV="1">
            <a:off x="3917950" y="4185224"/>
            <a:ext cx="8420100" cy="3386712"/>
          </a:xfrm>
          <a:prstGeom prst="straightConnector1">
            <a:avLst/>
          </a:prstGeom>
          <a:ln w="38100">
            <a:solidFill>
              <a:srgbClr val="61C78A"/>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15F2E3F-7148-2826-6E93-0E75A5BCC84E}"/>
              </a:ext>
            </a:extLst>
          </p:cNvPr>
          <p:cNvCxnSpPr>
            <a:cxnSpLocks/>
            <a:stCxn id="50" idx="6"/>
            <a:endCxn id="52" idx="1"/>
          </p:cNvCxnSpPr>
          <p:nvPr/>
        </p:nvCxnSpPr>
        <p:spPr>
          <a:xfrm flipV="1">
            <a:off x="4603750" y="4185224"/>
            <a:ext cx="7734300" cy="3691512"/>
          </a:xfrm>
          <a:prstGeom prst="straightConnector1">
            <a:avLst/>
          </a:prstGeom>
          <a:ln w="38100">
            <a:solidFill>
              <a:srgbClr val="61C78A"/>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C9D46164-582D-7FFB-EF1E-F142315DCF5A}"/>
              </a:ext>
            </a:extLst>
          </p:cNvPr>
          <p:cNvSpPr/>
          <p:nvPr/>
        </p:nvSpPr>
        <p:spPr>
          <a:xfrm>
            <a:off x="4489450" y="7821173"/>
            <a:ext cx="114300" cy="111125"/>
          </a:xfrm>
          <a:prstGeom prst="ellipse">
            <a:avLst/>
          </a:prstGeom>
          <a:solidFill>
            <a:srgbClr val="61C78A"/>
          </a:solidFill>
          <a:ln>
            <a:solidFill>
              <a:srgbClr val="61C7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1" name="Oval 50">
            <a:extLst>
              <a:ext uri="{FF2B5EF4-FFF2-40B4-BE49-F238E27FC236}">
                <a16:creationId xmlns:a16="http://schemas.microsoft.com/office/drawing/2014/main" id="{CC8A5CD8-D89F-8867-0497-5A6470BC922F}"/>
              </a:ext>
            </a:extLst>
          </p:cNvPr>
          <p:cNvSpPr/>
          <p:nvPr/>
        </p:nvSpPr>
        <p:spPr>
          <a:xfrm>
            <a:off x="3803650" y="7516373"/>
            <a:ext cx="114300" cy="111125"/>
          </a:xfrm>
          <a:prstGeom prst="ellipse">
            <a:avLst/>
          </a:prstGeom>
          <a:solidFill>
            <a:srgbClr val="61C78A"/>
          </a:solidFill>
          <a:ln>
            <a:solidFill>
              <a:srgbClr val="61C7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2" name="Rectangle: Rounded Corners 51">
            <a:extLst>
              <a:ext uri="{FF2B5EF4-FFF2-40B4-BE49-F238E27FC236}">
                <a16:creationId xmlns:a16="http://schemas.microsoft.com/office/drawing/2014/main" id="{928965A0-A40B-7190-13B8-BC1ED4AAC7BD}"/>
              </a:ext>
            </a:extLst>
          </p:cNvPr>
          <p:cNvSpPr/>
          <p:nvPr/>
        </p:nvSpPr>
        <p:spPr>
          <a:xfrm>
            <a:off x="12338050" y="2987675"/>
            <a:ext cx="5181600" cy="2395098"/>
          </a:xfrm>
          <a:prstGeom prst="roundRect">
            <a:avLst/>
          </a:prstGeom>
          <a:pattFill prst="dashUpDiag">
            <a:fgClr>
              <a:srgbClr val="379E60"/>
            </a:fgClr>
            <a:bgClr>
              <a:srgbClr val="61C78A"/>
            </a:bgClr>
          </a:pattFill>
          <a:ln>
            <a:solidFill>
              <a:srgbClr val="379E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8279" marR="89535" algn="just">
              <a:lnSpc>
                <a:spcPct val="118100"/>
              </a:lnSpc>
            </a:pPr>
            <a:r>
              <a:rPr lang="sr-Latn-ME" sz="2400" b="1" dirty="0">
                <a:solidFill>
                  <a:schemeClr val="bg1"/>
                </a:solidFill>
                <a:latin typeface="Aptos" panose="020B0004020202020204" pitchFamily="34" charset="0"/>
              </a:rPr>
              <a:t>North Macedonia and Montenegro adopted laws aimed at transpositing part of Electricity Integration Package.</a:t>
            </a:r>
          </a:p>
        </p:txBody>
      </p:sp>
      <p:sp>
        <p:nvSpPr>
          <p:cNvPr id="2" name="object 2">
            <a:extLst>
              <a:ext uri="{FF2B5EF4-FFF2-40B4-BE49-F238E27FC236}">
                <a16:creationId xmlns:a16="http://schemas.microsoft.com/office/drawing/2014/main" id="{23758FAC-BA4D-41DC-A7B1-8528816BEBD2}"/>
              </a:ext>
            </a:extLst>
          </p:cNvPr>
          <p:cNvSpPr/>
          <p:nvPr/>
        </p:nvSpPr>
        <p:spPr>
          <a:xfrm>
            <a:off x="0" y="1168650"/>
            <a:ext cx="12642849" cy="1321435"/>
          </a:xfrm>
          <a:custGeom>
            <a:avLst/>
            <a:gdLst/>
            <a:ahLst/>
            <a:cxnLst/>
            <a:rect l="l" t="t" r="r" b="b"/>
            <a:pathLst>
              <a:path w="7299959" h="1321435">
                <a:moveTo>
                  <a:pt x="2397" y="0"/>
                </a:moveTo>
                <a:lnTo>
                  <a:pt x="0" y="1307782"/>
                </a:lnTo>
                <a:lnTo>
                  <a:pt x="7297400" y="1321163"/>
                </a:lnTo>
                <a:lnTo>
                  <a:pt x="7299798" y="13381"/>
                </a:lnTo>
                <a:lnTo>
                  <a:pt x="2397" y="0"/>
                </a:lnTo>
                <a:close/>
              </a:path>
            </a:pathLst>
          </a:custGeom>
          <a:solidFill>
            <a:srgbClr val="008677"/>
          </a:solidFill>
        </p:spPr>
        <p:txBody>
          <a:bodyPr wrap="square" lIns="0" tIns="0" rIns="0" bIns="0" rtlCol="0"/>
          <a:lstStyle/>
          <a:p>
            <a:endParaRPr/>
          </a:p>
        </p:txBody>
      </p:sp>
      <p:sp>
        <p:nvSpPr>
          <p:cNvPr id="3" name="object 3">
            <a:extLst>
              <a:ext uri="{FF2B5EF4-FFF2-40B4-BE49-F238E27FC236}">
                <a16:creationId xmlns:a16="http://schemas.microsoft.com/office/drawing/2014/main" id="{DE418EFB-1FE3-9DBB-0081-6259285CC25B}"/>
              </a:ext>
            </a:extLst>
          </p:cNvPr>
          <p:cNvSpPr txBox="1">
            <a:spLocks/>
          </p:cNvSpPr>
          <p:nvPr/>
        </p:nvSpPr>
        <p:spPr>
          <a:xfrm>
            <a:off x="558800" y="1369400"/>
            <a:ext cx="12084049" cy="923330"/>
          </a:xfrm>
          <a:prstGeom prst="rect">
            <a:avLst/>
          </a:prstGeom>
        </p:spPr>
        <p:txBody>
          <a:bodyPr vert="horz" wrap="square" lIns="0" tIns="15240" rIns="0" bIns="0" rtlCol="0">
            <a:spAutoFit/>
          </a:bodyPr>
          <a:lstStyle>
            <a:lvl1pPr>
              <a:defRPr sz="5900" b="0" i="0">
                <a:solidFill>
                  <a:schemeClr val="bg1"/>
                </a:solidFill>
                <a:latin typeface="Arial Black"/>
                <a:ea typeface="+mj-ea"/>
                <a:cs typeface="Arial Black"/>
              </a:defRPr>
            </a:lvl1pPr>
          </a:lstStyle>
          <a:p>
            <a:pPr marL="12700">
              <a:spcBef>
                <a:spcPts val="120"/>
              </a:spcBef>
            </a:pPr>
            <a:r>
              <a:rPr lang="sr-Latn-ME" b="1" dirty="0">
                <a:latin typeface="Roboto" panose="02000000000000000000" pitchFamily="2" charset="0"/>
                <a:ea typeface="Roboto" panose="02000000000000000000" pitchFamily="2" charset="0"/>
                <a:cs typeface="Roboto" panose="02000000000000000000" pitchFamily="2" charset="0"/>
              </a:rPr>
              <a:t>Current status of the tra</a:t>
            </a:r>
            <a:r>
              <a:rPr lang="en-US" b="1" dirty="0">
                <a:latin typeface="Roboto" panose="02000000000000000000" pitchFamily="2" charset="0"/>
                <a:ea typeface="Roboto" panose="02000000000000000000" pitchFamily="2" charset="0"/>
                <a:cs typeface="Roboto" panose="02000000000000000000" pitchFamily="2" charset="0"/>
              </a:rPr>
              <a:t>n</a:t>
            </a:r>
            <a:r>
              <a:rPr lang="sr-Latn-ME" b="1" dirty="0">
                <a:latin typeface="Roboto" panose="02000000000000000000" pitchFamily="2" charset="0"/>
                <a:ea typeface="Roboto" panose="02000000000000000000" pitchFamily="2" charset="0"/>
                <a:cs typeface="Roboto" panose="02000000000000000000" pitchFamily="2" charset="0"/>
              </a:rPr>
              <a:t>sposition</a:t>
            </a:r>
            <a:endParaRPr lang="pt-PT" b="1"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3EABCB64-E359-A557-0F5D-B79E02FA6A88}"/>
              </a:ext>
            </a:extLst>
          </p:cNvPr>
          <p:cNvSpPr txBox="1"/>
          <p:nvPr/>
        </p:nvSpPr>
        <p:spPr>
          <a:xfrm>
            <a:off x="13376274" y="5611373"/>
            <a:ext cx="6505576" cy="4708981"/>
          </a:xfrm>
          <a:prstGeom prst="rect">
            <a:avLst/>
          </a:prstGeom>
          <a:noFill/>
        </p:spPr>
        <p:txBody>
          <a:bodyPr wrap="square" rtlCol="0">
            <a:spAutoFit/>
          </a:bodyPr>
          <a:lstStyle/>
          <a:p>
            <a:pPr algn="just"/>
            <a:r>
              <a:rPr lang="sr-Latn-ME" sz="2000" b="1" dirty="0">
                <a:solidFill>
                  <a:srgbClr val="303B79"/>
                </a:solidFill>
              </a:rPr>
              <a:t>North Macedonia adopted the  </a:t>
            </a:r>
            <a:r>
              <a:rPr lang="en-GB" sz="2000" b="1" dirty="0">
                <a:solidFill>
                  <a:srgbClr val="303B79"/>
                </a:solidFill>
              </a:rPr>
              <a:t>Amendments to the Energy Law</a:t>
            </a:r>
            <a:r>
              <a:rPr lang="sr-Latn-ME" sz="2000" b="1" dirty="0">
                <a:solidFill>
                  <a:srgbClr val="303B79"/>
                </a:solidFill>
                <a:latin typeface="Aptos" panose="020B0004020202020204" pitchFamily="34" charset="0"/>
              </a:rPr>
              <a:t>—</a:t>
            </a:r>
            <a:r>
              <a:rPr lang="sr-Latn-ME" sz="2000" i="1" dirty="0">
                <a:solidFill>
                  <a:srgbClr val="303B79"/>
                </a:solidFill>
              </a:rPr>
              <a:t>aimed at transposing Regulation 2019/941, Regulation 2019/942, Regulation 2019/943</a:t>
            </a:r>
            <a:r>
              <a:rPr lang="en-GB" sz="2000" i="1" dirty="0">
                <a:solidFill>
                  <a:srgbClr val="303B79"/>
                </a:solidFill>
              </a:rPr>
              <a:t>, </a:t>
            </a:r>
            <a:r>
              <a:rPr lang="sr-Latn-ME" sz="2000" i="1" dirty="0">
                <a:solidFill>
                  <a:srgbClr val="303B79"/>
                </a:solidFill>
              </a:rPr>
              <a:t>Directive 2019/944</a:t>
            </a:r>
            <a:r>
              <a:rPr lang="en-GB" sz="2000" i="1" dirty="0">
                <a:solidFill>
                  <a:srgbClr val="303B79"/>
                </a:solidFill>
              </a:rPr>
              <a:t> and most of Commission Regulation 2015/1222</a:t>
            </a:r>
            <a:r>
              <a:rPr lang="sr-Latn-ME" sz="2000" b="1" dirty="0">
                <a:solidFill>
                  <a:srgbClr val="303B79"/>
                </a:solidFill>
                <a:latin typeface="Aptos" panose="020B0004020202020204" pitchFamily="34" charset="0"/>
              </a:rPr>
              <a:t>—</a:t>
            </a:r>
            <a:r>
              <a:rPr lang="sr-Latn-ME" sz="2000" b="1" dirty="0">
                <a:solidFill>
                  <a:srgbClr val="303B79"/>
                </a:solidFill>
              </a:rPr>
              <a:t>in May 2025. </a:t>
            </a:r>
            <a:r>
              <a:rPr lang="en-GB" sz="2000" dirty="0">
                <a:solidFill>
                  <a:srgbClr val="303B79"/>
                </a:solidFill>
              </a:rPr>
              <a:t>Work on adopting</a:t>
            </a:r>
            <a:r>
              <a:rPr lang="sr-Latn-ME" sz="2000" dirty="0">
                <a:solidFill>
                  <a:srgbClr val="303B79"/>
                </a:solidFill>
              </a:rPr>
              <a:t> the remaining legal acts from the EIP is ongoing.</a:t>
            </a:r>
          </a:p>
          <a:p>
            <a:pPr algn="just"/>
            <a:endParaRPr lang="sr-Latn-ME" sz="2000" b="1" dirty="0">
              <a:solidFill>
                <a:srgbClr val="303B79"/>
              </a:solidFill>
            </a:endParaRPr>
          </a:p>
          <a:p>
            <a:pPr algn="just"/>
            <a:r>
              <a:rPr lang="sr-Latn-ME" sz="2000" b="1" dirty="0">
                <a:solidFill>
                  <a:srgbClr val="303B79"/>
                </a:solidFill>
              </a:rPr>
              <a:t>Montenegro adopted the new Energy Law</a:t>
            </a:r>
            <a:r>
              <a:rPr lang="sr-Latn-ME" sz="2000" b="1" dirty="0">
                <a:solidFill>
                  <a:srgbClr val="303B79"/>
                </a:solidFill>
                <a:latin typeface="Aptos" panose="020B0004020202020204" pitchFamily="34" charset="0"/>
              </a:rPr>
              <a:t>—</a:t>
            </a:r>
            <a:r>
              <a:rPr lang="sr-Latn-ME" sz="2000" i="1" dirty="0">
                <a:solidFill>
                  <a:srgbClr val="303B79"/>
                </a:solidFill>
              </a:rPr>
              <a:t>aimed</a:t>
            </a:r>
            <a:r>
              <a:rPr lang="sr-Latn-ME" sz="2000" b="1" i="1" dirty="0">
                <a:solidFill>
                  <a:srgbClr val="303B79"/>
                </a:solidFill>
              </a:rPr>
              <a:t> </a:t>
            </a:r>
            <a:r>
              <a:rPr lang="sr-Latn-ME" sz="2000" i="1" dirty="0">
                <a:solidFill>
                  <a:srgbClr val="303B79"/>
                </a:solidFill>
              </a:rPr>
              <a:t>at transposing Directive 2019/944</a:t>
            </a:r>
            <a:r>
              <a:rPr lang="sr-Latn-ME" sz="2000" b="1" dirty="0">
                <a:solidFill>
                  <a:srgbClr val="303B79"/>
                </a:solidFill>
                <a:latin typeface="Aptos" panose="020B0004020202020204" pitchFamily="34" charset="0"/>
              </a:rPr>
              <a:t>—</a:t>
            </a:r>
            <a:r>
              <a:rPr lang="sr-Latn-ME" sz="2000" b="1" dirty="0">
                <a:solidFill>
                  <a:srgbClr val="303B79"/>
                </a:solidFill>
              </a:rPr>
              <a:t>in March 2025. </a:t>
            </a:r>
            <a:r>
              <a:rPr lang="sr-Latn-ME" sz="2000" dirty="0">
                <a:solidFill>
                  <a:srgbClr val="303B79"/>
                </a:solidFill>
              </a:rPr>
              <a:t>The remaining legal acts of EIP are to be transposed mainly </a:t>
            </a:r>
            <a:r>
              <a:rPr lang="en-GB" sz="2000" dirty="0">
                <a:solidFill>
                  <a:srgbClr val="303B79"/>
                </a:solidFill>
              </a:rPr>
              <a:t>through the </a:t>
            </a:r>
            <a:r>
              <a:rPr lang="en-GB" sz="2000" i="1" dirty="0">
                <a:solidFill>
                  <a:srgbClr val="303B79"/>
                </a:solidFill>
              </a:rPr>
              <a:t>Law on Cross-Border Exchanges in Electricity and Natural Gas</a:t>
            </a:r>
            <a:r>
              <a:rPr lang="en-GB" sz="2000" dirty="0">
                <a:solidFill>
                  <a:srgbClr val="303B79"/>
                </a:solidFill>
              </a:rPr>
              <a:t>,</a:t>
            </a:r>
            <a:r>
              <a:rPr lang="sr-Latn-ME" sz="2000" dirty="0">
                <a:solidFill>
                  <a:srgbClr val="303B79"/>
                </a:solidFill>
              </a:rPr>
              <a:t> which is. currently being finalised and expected to be adopted still this year. The EnCS </a:t>
            </a:r>
            <a:r>
              <a:rPr lang="en-GB" sz="2000" dirty="0">
                <a:solidFill>
                  <a:srgbClr val="303B79"/>
                </a:solidFill>
              </a:rPr>
              <a:t>issued a support letter for its adoption</a:t>
            </a:r>
            <a:endParaRPr lang="pt-PT" sz="2000" dirty="0"/>
          </a:p>
          <a:p>
            <a:endParaRPr lang="en-AT" sz="2000" dirty="0"/>
          </a:p>
        </p:txBody>
      </p:sp>
      <p:cxnSp>
        <p:nvCxnSpPr>
          <p:cNvPr id="11" name="Straight Arrow Connector 10">
            <a:extLst>
              <a:ext uri="{FF2B5EF4-FFF2-40B4-BE49-F238E27FC236}">
                <a16:creationId xmlns:a16="http://schemas.microsoft.com/office/drawing/2014/main" id="{3D911C62-CBCD-6689-2BE2-5AF96B0D0AD5}"/>
              </a:ext>
            </a:extLst>
          </p:cNvPr>
          <p:cNvCxnSpPr>
            <a:cxnSpLocks/>
          </p:cNvCxnSpPr>
          <p:nvPr/>
        </p:nvCxnSpPr>
        <p:spPr>
          <a:xfrm>
            <a:off x="12642850" y="5839973"/>
            <a:ext cx="609600" cy="0"/>
          </a:xfrm>
          <a:prstGeom prst="straightConnector1">
            <a:avLst/>
          </a:prstGeom>
          <a:ln w="57150">
            <a:solidFill>
              <a:srgbClr val="61C78A"/>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92ADA9-5A93-2AB2-B211-A630986FA6D4}"/>
              </a:ext>
            </a:extLst>
          </p:cNvPr>
          <p:cNvSpPr txBox="1"/>
          <p:nvPr/>
        </p:nvSpPr>
        <p:spPr>
          <a:xfrm>
            <a:off x="558800" y="9871846"/>
            <a:ext cx="8731250" cy="276999"/>
          </a:xfrm>
          <a:prstGeom prst="rect">
            <a:avLst/>
          </a:prstGeom>
          <a:noFill/>
          <a:ln>
            <a:noFill/>
          </a:ln>
        </p:spPr>
        <p:txBody>
          <a:bodyPr wrap="square" rtlCol="0">
            <a:spAutoFit/>
          </a:bodyPr>
          <a:lstStyle/>
          <a:p>
            <a:r>
              <a:rPr lang="sr-Latn-ME" sz="1200" i="1" dirty="0">
                <a:solidFill>
                  <a:schemeClr val="bg1">
                    <a:lumMod val="50000"/>
                  </a:schemeClr>
                </a:solidFill>
              </a:rPr>
              <a:t>Source of the photo: </a:t>
            </a:r>
            <a:r>
              <a:rPr lang="sr-Latn-ME" sz="1200" dirty="0">
                <a:hlinkClick r:id="rId3"/>
              </a:rPr>
              <a:t>https://www.freeworldmaps.net/europe/blank_map.html</a:t>
            </a:r>
            <a:r>
              <a:rPr lang="sr-Latn-ME" sz="1200" dirty="0"/>
              <a:t> </a:t>
            </a:r>
            <a:endParaRPr lang="en-AT" sz="1200" dirty="0"/>
          </a:p>
        </p:txBody>
      </p:sp>
      <p:cxnSp>
        <p:nvCxnSpPr>
          <p:cNvPr id="5" name="Straight Arrow Connector 4">
            <a:extLst>
              <a:ext uri="{FF2B5EF4-FFF2-40B4-BE49-F238E27FC236}">
                <a16:creationId xmlns:a16="http://schemas.microsoft.com/office/drawing/2014/main" id="{FB49505E-44E9-5E91-076A-AA0ACEA60149}"/>
              </a:ext>
            </a:extLst>
          </p:cNvPr>
          <p:cNvCxnSpPr>
            <a:cxnSpLocks/>
          </p:cNvCxnSpPr>
          <p:nvPr/>
        </p:nvCxnSpPr>
        <p:spPr>
          <a:xfrm>
            <a:off x="12642849" y="7940675"/>
            <a:ext cx="609600" cy="0"/>
          </a:xfrm>
          <a:prstGeom prst="straightConnector1">
            <a:avLst/>
          </a:prstGeom>
          <a:ln w="57150">
            <a:solidFill>
              <a:srgbClr val="61C78A"/>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11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29C5-2D57-CEDF-AE41-ECA2C02F3B69}"/>
            </a:ext>
          </a:extLst>
        </p:cNvPr>
        <p:cNvGrpSpPr/>
        <p:nvPr/>
      </p:nvGrpSpPr>
      <p:grpSpPr>
        <a:xfrm>
          <a:off x="0" y="0"/>
          <a:ext cx="0" cy="0"/>
          <a:chOff x="0" y="0"/>
          <a:chExt cx="0" cy="0"/>
        </a:xfrm>
      </p:grpSpPr>
      <p:pic>
        <p:nvPicPr>
          <p:cNvPr id="49" name="Picture 48" descr="A map of europe with different countries/regions&#10;&#10;AI-generated content may be incorrect.">
            <a:extLst>
              <a:ext uri="{FF2B5EF4-FFF2-40B4-BE49-F238E27FC236}">
                <a16:creationId xmlns:a16="http://schemas.microsoft.com/office/drawing/2014/main" id="{A76AE426-9CC4-8B06-C9A7-86E0EBDBADE0}"/>
              </a:ext>
            </a:extLst>
          </p:cNvPr>
          <p:cNvPicPr>
            <a:picLocks noChangeAspect="1"/>
          </p:cNvPicPr>
          <p:nvPr/>
        </p:nvPicPr>
        <p:blipFill>
          <a:blip r:embed="rId2">
            <a:extLst>
              <a:ext uri="{28A0092B-C50C-407E-A947-70E740481C1C}">
                <a14:useLocalDpi xmlns:a14="http://schemas.microsoft.com/office/drawing/2010/main" val="0"/>
              </a:ext>
            </a:extLst>
          </a:blip>
          <a:srcRect l="29842" t="47181" r="823" b="1551"/>
          <a:stretch>
            <a:fillRect/>
          </a:stretch>
        </p:blipFill>
        <p:spPr>
          <a:xfrm>
            <a:off x="527050" y="3612693"/>
            <a:ext cx="9984476" cy="6238625"/>
          </a:xfrm>
          <a:prstGeom prst="rect">
            <a:avLst/>
          </a:prstGeom>
        </p:spPr>
      </p:pic>
      <p:cxnSp>
        <p:nvCxnSpPr>
          <p:cNvPr id="42" name="Straight Arrow Connector 41">
            <a:extLst>
              <a:ext uri="{FF2B5EF4-FFF2-40B4-BE49-F238E27FC236}">
                <a16:creationId xmlns:a16="http://schemas.microsoft.com/office/drawing/2014/main" id="{9C8915CD-03B2-D593-7DA5-D3781CCC8388}"/>
              </a:ext>
            </a:extLst>
          </p:cNvPr>
          <p:cNvCxnSpPr>
            <a:cxnSpLocks/>
            <a:stCxn id="51" idx="6"/>
            <a:endCxn id="52" idx="1"/>
          </p:cNvCxnSpPr>
          <p:nvPr/>
        </p:nvCxnSpPr>
        <p:spPr>
          <a:xfrm flipV="1">
            <a:off x="5672356" y="3803691"/>
            <a:ext cx="6665694" cy="1083766"/>
          </a:xfrm>
          <a:prstGeom prst="straightConnector1">
            <a:avLst/>
          </a:prstGeom>
          <a:ln w="38100">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7D6DBC0-12F2-49F3-D843-FCB666E360AD}"/>
              </a:ext>
            </a:extLst>
          </p:cNvPr>
          <p:cNvCxnSpPr>
            <a:cxnSpLocks/>
            <a:stCxn id="50" idx="6"/>
            <a:endCxn id="52" idx="1"/>
          </p:cNvCxnSpPr>
          <p:nvPr/>
        </p:nvCxnSpPr>
        <p:spPr>
          <a:xfrm flipV="1">
            <a:off x="3541712" y="3803691"/>
            <a:ext cx="8796338" cy="3268430"/>
          </a:xfrm>
          <a:prstGeom prst="straightConnector1">
            <a:avLst/>
          </a:prstGeom>
          <a:ln w="381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C23F5156-866D-06BF-D755-F4777A48530A}"/>
              </a:ext>
            </a:extLst>
          </p:cNvPr>
          <p:cNvSpPr/>
          <p:nvPr/>
        </p:nvSpPr>
        <p:spPr>
          <a:xfrm>
            <a:off x="3427412" y="7016558"/>
            <a:ext cx="114300" cy="11112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1" name="Oval 50">
            <a:extLst>
              <a:ext uri="{FF2B5EF4-FFF2-40B4-BE49-F238E27FC236}">
                <a16:creationId xmlns:a16="http://schemas.microsoft.com/office/drawing/2014/main" id="{0AA55EA6-FACB-85FC-20B5-8DBB22EF0314}"/>
              </a:ext>
            </a:extLst>
          </p:cNvPr>
          <p:cNvSpPr/>
          <p:nvPr/>
        </p:nvSpPr>
        <p:spPr>
          <a:xfrm>
            <a:off x="5558056" y="4831894"/>
            <a:ext cx="114300" cy="11112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2" name="Rectangle: Rounded Corners 51">
            <a:extLst>
              <a:ext uri="{FF2B5EF4-FFF2-40B4-BE49-F238E27FC236}">
                <a16:creationId xmlns:a16="http://schemas.microsoft.com/office/drawing/2014/main" id="{C4F6413D-785E-D168-7EBE-813704A9B539}"/>
              </a:ext>
            </a:extLst>
          </p:cNvPr>
          <p:cNvSpPr/>
          <p:nvPr/>
        </p:nvSpPr>
        <p:spPr>
          <a:xfrm>
            <a:off x="12338050" y="2694218"/>
            <a:ext cx="6096000" cy="2218945"/>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8279" marR="89535" algn="just">
              <a:lnSpc>
                <a:spcPct val="118100"/>
              </a:lnSpc>
            </a:pPr>
            <a:r>
              <a:rPr lang="sr-Latn-ME" sz="2400" b="1" dirty="0">
                <a:solidFill>
                  <a:schemeClr val="bg1"/>
                </a:solidFill>
                <a:latin typeface="Aptos" panose="020B0004020202020204" pitchFamily="34" charset="0"/>
              </a:rPr>
              <a:t>Albania, Bosnia and Herzegovina, Georgia, Kosovo* and Ukraine still have not adopted laws targeting the transposition of the Electricity Integration Package.</a:t>
            </a:r>
          </a:p>
        </p:txBody>
      </p:sp>
      <p:sp>
        <p:nvSpPr>
          <p:cNvPr id="2" name="object 2">
            <a:extLst>
              <a:ext uri="{FF2B5EF4-FFF2-40B4-BE49-F238E27FC236}">
                <a16:creationId xmlns:a16="http://schemas.microsoft.com/office/drawing/2014/main" id="{1CBDA81D-5CB1-5861-4D0A-BAE4F13EA766}"/>
              </a:ext>
            </a:extLst>
          </p:cNvPr>
          <p:cNvSpPr/>
          <p:nvPr/>
        </p:nvSpPr>
        <p:spPr>
          <a:xfrm>
            <a:off x="0" y="1168650"/>
            <a:ext cx="12642849" cy="1321435"/>
          </a:xfrm>
          <a:custGeom>
            <a:avLst/>
            <a:gdLst/>
            <a:ahLst/>
            <a:cxnLst/>
            <a:rect l="l" t="t" r="r" b="b"/>
            <a:pathLst>
              <a:path w="7299959" h="1321435">
                <a:moveTo>
                  <a:pt x="2397" y="0"/>
                </a:moveTo>
                <a:lnTo>
                  <a:pt x="0" y="1307782"/>
                </a:lnTo>
                <a:lnTo>
                  <a:pt x="7297400" y="1321163"/>
                </a:lnTo>
                <a:lnTo>
                  <a:pt x="7299798" y="13381"/>
                </a:lnTo>
                <a:lnTo>
                  <a:pt x="2397" y="0"/>
                </a:lnTo>
                <a:close/>
              </a:path>
            </a:pathLst>
          </a:custGeom>
          <a:solidFill>
            <a:srgbClr val="058A7B"/>
          </a:solidFill>
        </p:spPr>
        <p:txBody>
          <a:bodyPr wrap="square" lIns="0" tIns="0" rIns="0" bIns="0" rtlCol="0"/>
          <a:lstStyle/>
          <a:p>
            <a:endParaRPr/>
          </a:p>
        </p:txBody>
      </p:sp>
      <p:sp>
        <p:nvSpPr>
          <p:cNvPr id="3" name="object 3">
            <a:extLst>
              <a:ext uri="{FF2B5EF4-FFF2-40B4-BE49-F238E27FC236}">
                <a16:creationId xmlns:a16="http://schemas.microsoft.com/office/drawing/2014/main" id="{13C16104-E819-ADC0-02CE-47913AB27C7F}"/>
              </a:ext>
            </a:extLst>
          </p:cNvPr>
          <p:cNvSpPr txBox="1">
            <a:spLocks/>
          </p:cNvSpPr>
          <p:nvPr/>
        </p:nvSpPr>
        <p:spPr>
          <a:xfrm>
            <a:off x="374650" y="1369400"/>
            <a:ext cx="12268199" cy="923330"/>
          </a:xfrm>
          <a:prstGeom prst="rect">
            <a:avLst/>
          </a:prstGeom>
        </p:spPr>
        <p:txBody>
          <a:bodyPr vert="horz" wrap="square" lIns="0" tIns="15240" rIns="0" bIns="0" rtlCol="0">
            <a:spAutoFit/>
          </a:bodyPr>
          <a:lstStyle>
            <a:lvl1pPr>
              <a:defRPr sz="5900" b="0" i="0">
                <a:solidFill>
                  <a:schemeClr val="bg1"/>
                </a:solidFill>
                <a:latin typeface="Arial Black"/>
                <a:ea typeface="+mj-ea"/>
                <a:cs typeface="Arial Black"/>
              </a:defRPr>
            </a:lvl1pPr>
          </a:lstStyle>
          <a:p>
            <a:pPr marL="12700">
              <a:spcBef>
                <a:spcPts val="120"/>
              </a:spcBef>
            </a:pPr>
            <a:r>
              <a:rPr lang="sr-Latn-ME" b="1" dirty="0">
                <a:latin typeface="Roboto" panose="02000000000000000000" pitchFamily="2" charset="0"/>
                <a:ea typeface="Roboto" panose="02000000000000000000" pitchFamily="2" charset="0"/>
                <a:cs typeface="Roboto" panose="02000000000000000000" pitchFamily="2" charset="0"/>
              </a:rPr>
              <a:t>Current status of the tra</a:t>
            </a:r>
            <a:r>
              <a:rPr lang="en-US" b="1" dirty="0">
                <a:latin typeface="Roboto" panose="02000000000000000000" pitchFamily="2" charset="0"/>
                <a:ea typeface="Roboto" panose="02000000000000000000" pitchFamily="2" charset="0"/>
                <a:cs typeface="Roboto" panose="02000000000000000000" pitchFamily="2" charset="0"/>
              </a:rPr>
              <a:t>n</a:t>
            </a:r>
            <a:r>
              <a:rPr lang="sr-Latn-ME" b="1" dirty="0">
                <a:latin typeface="Roboto" panose="02000000000000000000" pitchFamily="2" charset="0"/>
                <a:ea typeface="Roboto" panose="02000000000000000000" pitchFamily="2" charset="0"/>
                <a:cs typeface="Roboto" panose="02000000000000000000" pitchFamily="2" charset="0"/>
              </a:rPr>
              <a:t>sposition</a:t>
            </a:r>
            <a:endParaRPr lang="pt-PT" b="1" dirty="0">
              <a:latin typeface="Roboto" panose="02000000000000000000" pitchFamily="2" charset="0"/>
              <a:ea typeface="Roboto" panose="02000000000000000000" pitchFamily="2" charset="0"/>
              <a:cs typeface="Roboto" panose="02000000000000000000" pitchFamily="2" charset="0"/>
            </a:endParaRPr>
          </a:p>
        </p:txBody>
      </p:sp>
      <p:cxnSp>
        <p:nvCxnSpPr>
          <p:cNvPr id="13" name="Straight Arrow Connector 12">
            <a:extLst>
              <a:ext uri="{FF2B5EF4-FFF2-40B4-BE49-F238E27FC236}">
                <a16:creationId xmlns:a16="http://schemas.microsoft.com/office/drawing/2014/main" id="{E98F3C14-37F9-AA55-1C81-EAB1EC6E6B10}"/>
              </a:ext>
            </a:extLst>
          </p:cNvPr>
          <p:cNvCxnSpPr>
            <a:cxnSpLocks/>
            <a:stCxn id="14" idx="6"/>
            <a:endCxn id="52" idx="1"/>
          </p:cNvCxnSpPr>
          <p:nvPr/>
        </p:nvCxnSpPr>
        <p:spPr>
          <a:xfrm flipV="1">
            <a:off x="4337050" y="3803691"/>
            <a:ext cx="8001000" cy="3771403"/>
          </a:xfrm>
          <a:prstGeom prst="straightConnector1">
            <a:avLst/>
          </a:prstGeom>
          <a:ln w="381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7424959-485C-4E1E-BABE-79C0A8074051}"/>
              </a:ext>
            </a:extLst>
          </p:cNvPr>
          <p:cNvSpPr/>
          <p:nvPr/>
        </p:nvSpPr>
        <p:spPr>
          <a:xfrm>
            <a:off x="4222750" y="7519531"/>
            <a:ext cx="114300" cy="11112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16" name="Straight Arrow Connector 15">
            <a:extLst>
              <a:ext uri="{FF2B5EF4-FFF2-40B4-BE49-F238E27FC236}">
                <a16:creationId xmlns:a16="http://schemas.microsoft.com/office/drawing/2014/main" id="{B7F2E0D3-9FB8-4500-750A-3DC2B648C66F}"/>
              </a:ext>
            </a:extLst>
          </p:cNvPr>
          <p:cNvCxnSpPr>
            <a:cxnSpLocks/>
            <a:stCxn id="17" idx="6"/>
            <a:endCxn id="52" idx="1"/>
          </p:cNvCxnSpPr>
          <p:nvPr/>
        </p:nvCxnSpPr>
        <p:spPr>
          <a:xfrm flipV="1">
            <a:off x="4222750" y="3803691"/>
            <a:ext cx="8115300" cy="4243493"/>
          </a:xfrm>
          <a:prstGeom prst="straightConnector1">
            <a:avLst/>
          </a:prstGeom>
          <a:ln w="38100">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F66DE59-3742-5A57-47DF-A1D134C08BBF}"/>
              </a:ext>
            </a:extLst>
          </p:cNvPr>
          <p:cNvSpPr/>
          <p:nvPr/>
        </p:nvSpPr>
        <p:spPr>
          <a:xfrm>
            <a:off x="4108450" y="7991621"/>
            <a:ext cx="114300" cy="11112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19" name="Straight Arrow Connector 18">
            <a:extLst>
              <a:ext uri="{FF2B5EF4-FFF2-40B4-BE49-F238E27FC236}">
                <a16:creationId xmlns:a16="http://schemas.microsoft.com/office/drawing/2014/main" id="{9B31595E-0633-F97D-F74C-A0960EA43464}"/>
              </a:ext>
            </a:extLst>
          </p:cNvPr>
          <p:cNvCxnSpPr>
            <a:cxnSpLocks/>
            <a:stCxn id="20" idx="6"/>
            <a:endCxn id="52" idx="1"/>
          </p:cNvCxnSpPr>
          <p:nvPr/>
        </p:nvCxnSpPr>
        <p:spPr>
          <a:xfrm flipV="1">
            <a:off x="9578076" y="3803691"/>
            <a:ext cx="2759974" cy="2195419"/>
          </a:xfrm>
          <a:prstGeom prst="straightConnector1">
            <a:avLst/>
          </a:prstGeom>
          <a:ln w="38100">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7FB84EE-97E2-1B29-4213-A433AF9F23C6}"/>
              </a:ext>
            </a:extLst>
          </p:cNvPr>
          <p:cNvSpPr/>
          <p:nvPr/>
        </p:nvSpPr>
        <p:spPr>
          <a:xfrm>
            <a:off x="9463776" y="5943547"/>
            <a:ext cx="114300" cy="11112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TextBox 26">
            <a:extLst>
              <a:ext uri="{FF2B5EF4-FFF2-40B4-BE49-F238E27FC236}">
                <a16:creationId xmlns:a16="http://schemas.microsoft.com/office/drawing/2014/main" id="{58B4DD7D-E834-8E3D-AAF4-4369BBBCF677}"/>
              </a:ext>
            </a:extLst>
          </p:cNvPr>
          <p:cNvSpPr txBox="1"/>
          <p:nvPr/>
        </p:nvSpPr>
        <p:spPr>
          <a:xfrm>
            <a:off x="13376274" y="5045075"/>
            <a:ext cx="6429376" cy="5324535"/>
          </a:xfrm>
          <a:prstGeom prst="rect">
            <a:avLst/>
          </a:prstGeom>
          <a:noFill/>
        </p:spPr>
        <p:txBody>
          <a:bodyPr wrap="square" rtlCol="0">
            <a:spAutoFit/>
          </a:bodyPr>
          <a:lstStyle/>
          <a:p>
            <a:pPr algn="just"/>
            <a:r>
              <a:rPr lang="en-GB" sz="2000" b="1" dirty="0">
                <a:solidFill>
                  <a:srgbClr val="303B79"/>
                </a:solidFill>
              </a:rPr>
              <a:t>In Ukraine, </a:t>
            </a:r>
            <a:r>
              <a:rPr lang="en-GB" sz="2000" dirty="0">
                <a:solidFill>
                  <a:srgbClr val="303B79"/>
                </a:solidFill>
              </a:rPr>
              <a:t>the draft Law passed the first reading </a:t>
            </a:r>
            <a:r>
              <a:rPr lang="sr-Latn-ME" sz="2000" dirty="0">
                <a:solidFill>
                  <a:srgbClr val="303B79"/>
                </a:solidFill>
              </a:rPr>
              <a:t>in the Parliament </a:t>
            </a:r>
            <a:r>
              <a:rPr lang="en-GB" sz="2000" dirty="0">
                <a:solidFill>
                  <a:srgbClr val="303B79"/>
                </a:solidFill>
              </a:rPr>
              <a:t>in July 2025. The Energy Committee is currently finalising the draft Law for the second reading. </a:t>
            </a:r>
          </a:p>
          <a:p>
            <a:pPr algn="just"/>
            <a:endParaRPr lang="en-GB" sz="2000" b="1" dirty="0">
              <a:solidFill>
                <a:srgbClr val="303B79"/>
              </a:solidFill>
            </a:endParaRPr>
          </a:p>
          <a:p>
            <a:pPr algn="just"/>
            <a:r>
              <a:rPr lang="en-GB" sz="2000" b="1" dirty="0">
                <a:solidFill>
                  <a:srgbClr val="303B79"/>
                </a:solidFill>
              </a:rPr>
              <a:t>In Bosnia and Herzegovina,</a:t>
            </a:r>
            <a:r>
              <a:rPr lang="en-GB" sz="2000" dirty="0">
                <a:solidFill>
                  <a:srgbClr val="303B79"/>
                </a:solidFill>
              </a:rPr>
              <a:t> the draft Law was not adopted under the urgent procedure </a:t>
            </a:r>
            <a:r>
              <a:rPr lang="sr-Latn-ME" sz="2000" dirty="0">
                <a:solidFill>
                  <a:srgbClr val="303B79"/>
                </a:solidFill>
              </a:rPr>
              <a:t>in the Parliament </a:t>
            </a:r>
            <a:r>
              <a:rPr lang="en-GB" sz="2000" dirty="0">
                <a:solidFill>
                  <a:srgbClr val="303B79"/>
                </a:solidFill>
              </a:rPr>
              <a:t>on 15 October 2025 as expected, but is now in the regular procedure.</a:t>
            </a:r>
          </a:p>
          <a:p>
            <a:pPr algn="just"/>
            <a:endParaRPr lang="sr-Latn-ME" sz="2000" dirty="0">
              <a:solidFill>
                <a:srgbClr val="303B79"/>
              </a:solidFill>
            </a:endParaRPr>
          </a:p>
          <a:p>
            <a:pPr algn="just"/>
            <a:r>
              <a:rPr lang="sr-Latn-ME" sz="2000" b="1" dirty="0">
                <a:solidFill>
                  <a:srgbClr val="303B79"/>
                </a:solidFill>
              </a:rPr>
              <a:t>In Albania, </a:t>
            </a:r>
            <a:r>
              <a:rPr lang="sr-Latn-ME" sz="2000" dirty="0">
                <a:solidFill>
                  <a:srgbClr val="303B79"/>
                </a:solidFill>
              </a:rPr>
              <a:t>the draft Law amending the Public Sector Law is currently under public consultation. In the meantime, regulations aimed at transposing CACM, EBGL and FCA were adopted by the Albanian regulatory authority.</a:t>
            </a:r>
          </a:p>
          <a:p>
            <a:pPr algn="just"/>
            <a:endParaRPr lang="sr-Latn-ME" sz="2000" dirty="0">
              <a:solidFill>
                <a:srgbClr val="303B79"/>
              </a:solidFill>
            </a:endParaRPr>
          </a:p>
          <a:p>
            <a:pPr algn="just"/>
            <a:r>
              <a:rPr lang="sr-Latn-ME" sz="2000" b="1" dirty="0">
                <a:solidFill>
                  <a:srgbClr val="303B79"/>
                </a:solidFill>
              </a:rPr>
              <a:t>In Georgia and Kosovo*, r</a:t>
            </a:r>
            <a:r>
              <a:rPr lang="en-GB" sz="2000" b="1" dirty="0" err="1">
                <a:solidFill>
                  <a:srgbClr val="303B79"/>
                </a:solidFill>
              </a:rPr>
              <a:t>elevant</a:t>
            </a:r>
            <a:r>
              <a:rPr lang="en-GB" sz="2000" b="1" dirty="0">
                <a:solidFill>
                  <a:srgbClr val="303B79"/>
                </a:solidFill>
              </a:rPr>
              <a:t> laws are still in the drafting</a:t>
            </a:r>
            <a:r>
              <a:rPr lang="sr-Latn-ME" sz="2000" b="1" dirty="0">
                <a:solidFill>
                  <a:srgbClr val="303B79"/>
                </a:solidFill>
              </a:rPr>
              <a:t> </a:t>
            </a:r>
            <a:r>
              <a:rPr lang="en-GB" sz="2000" b="1" dirty="0">
                <a:solidFill>
                  <a:srgbClr val="303B79"/>
                </a:solidFill>
              </a:rPr>
              <a:t>phase</a:t>
            </a:r>
            <a:r>
              <a:rPr lang="sr-Latn-ME" sz="2000" b="1" dirty="0">
                <a:solidFill>
                  <a:srgbClr val="303B79"/>
                </a:solidFill>
              </a:rPr>
              <a:t>. </a:t>
            </a:r>
            <a:endParaRPr lang="en-AT" sz="2000" dirty="0">
              <a:solidFill>
                <a:srgbClr val="303B79"/>
              </a:solidFill>
            </a:endParaRPr>
          </a:p>
        </p:txBody>
      </p:sp>
      <p:cxnSp>
        <p:nvCxnSpPr>
          <p:cNvPr id="28" name="Straight Arrow Connector 27">
            <a:extLst>
              <a:ext uri="{FF2B5EF4-FFF2-40B4-BE49-F238E27FC236}">
                <a16:creationId xmlns:a16="http://schemas.microsoft.com/office/drawing/2014/main" id="{42DAEA58-62D9-DD36-C569-5727408EA45F}"/>
              </a:ext>
            </a:extLst>
          </p:cNvPr>
          <p:cNvCxnSpPr>
            <a:cxnSpLocks/>
          </p:cNvCxnSpPr>
          <p:nvPr/>
        </p:nvCxnSpPr>
        <p:spPr>
          <a:xfrm>
            <a:off x="12642850" y="5273676"/>
            <a:ext cx="609600" cy="0"/>
          </a:xfrm>
          <a:prstGeom prst="straightConnector1">
            <a:avLst/>
          </a:prstGeom>
          <a:ln w="571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EA3DA3A-52A5-FDC5-7195-4792D85AAFD7}"/>
              </a:ext>
            </a:extLst>
          </p:cNvPr>
          <p:cNvSpPr txBox="1"/>
          <p:nvPr/>
        </p:nvSpPr>
        <p:spPr>
          <a:xfrm>
            <a:off x="558800" y="9854367"/>
            <a:ext cx="8731250" cy="276999"/>
          </a:xfrm>
          <a:prstGeom prst="rect">
            <a:avLst/>
          </a:prstGeom>
          <a:noFill/>
          <a:ln>
            <a:noFill/>
          </a:ln>
        </p:spPr>
        <p:txBody>
          <a:bodyPr wrap="square" rtlCol="0">
            <a:spAutoFit/>
          </a:bodyPr>
          <a:lstStyle/>
          <a:p>
            <a:r>
              <a:rPr lang="sr-Latn-ME" sz="1200" i="1" dirty="0">
                <a:solidFill>
                  <a:schemeClr val="bg1">
                    <a:lumMod val="50000"/>
                  </a:schemeClr>
                </a:solidFill>
              </a:rPr>
              <a:t>Source of the photo: </a:t>
            </a:r>
            <a:r>
              <a:rPr lang="sr-Latn-ME" sz="1200" dirty="0">
                <a:hlinkClick r:id="rId3"/>
              </a:rPr>
              <a:t>https://www.freeworldmaps.net/europe/blank_map.html</a:t>
            </a:r>
            <a:r>
              <a:rPr lang="sr-Latn-ME" sz="1200" dirty="0"/>
              <a:t> </a:t>
            </a:r>
            <a:endParaRPr lang="en-AT" sz="1200" dirty="0"/>
          </a:p>
        </p:txBody>
      </p:sp>
      <p:cxnSp>
        <p:nvCxnSpPr>
          <p:cNvPr id="10" name="Straight Arrow Connector 9">
            <a:extLst>
              <a:ext uri="{FF2B5EF4-FFF2-40B4-BE49-F238E27FC236}">
                <a16:creationId xmlns:a16="http://schemas.microsoft.com/office/drawing/2014/main" id="{F3BF13ED-29E8-C8E2-88AF-2591877FCC13}"/>
              </a:ext>
            </a:extLst>
          </p:cNvPr>
          <p:cNvCxnSpPr>
            <a:cxnSpLocks/>
          </p:cNvCxnSpPr>
          <p:nvPr/>
        </p:nvCxnSpPr>
        <p:spPr>
          <a:xfrm>
            <a:off x="12642849" y="6492875"/>
            <a:ext cx="609600" cy="0"/>
          </a:xfrm>
          <a:prstGeom prst="straightConnector1">
            <a:avLst/>
          </a:prstGeom>
          <a:ln w="571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8C637B5-C8B5-9106-F6F9-26F5200A50CD}"/>
              </a:ext>
            </a:extLst>
          </p:cNvPr>
          <p:cNvCxnSpPr>
            <a:cxnSpLocks/>
          </p:cNvCxnSpPr>
          <p:nvPr/>
        </p:nvCxnSpPr>
        <p:spPr>
          <a:xfrm>
            <a:off x="12642849" y="7712075"/>
            <a:ext cx="609600" cy="0"/>
          </a:xfrm>
          <a:prstGeom prst="straightConnector1">
            <a:avLst/>
          </a:prstGeom>
          <a:ln w="571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F6C69D-FDFB-1B37-C08B-D31DEDBAC187}"/>
              </a:ext>
            </a:extLst>
          </p:cNvPr>
          <p:cNvCxnSpPr>
            <a:cxnSpLocks/>
          </p:cNvCxnSpPr>
          <p:nvPr/>
        </p:nvCxnSpPr>
        <p:spPr>
          <a:xfrm>
            <a:off x="12642849" y="9540875"/>
            <a:ext cx="609600" cy="0"/>
          </a:xfrm>
          <a:prstGeom prst="straightConnector1">
            <a:avLst/>
          </a:prstGeom>
          <a:ln w="57150">
            <a:solidFill>
              <a:schemeClr val="bg1">
                <a:lumMod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82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20104696" cy="11309127"/>
            <a:chOff x="-1" y="0"/>
            <a:chExt cx="20104696" cy="11309127"/>
          </a:xfrm>
        </p:grpSpPr>
        <p:pic>
          <p:nvPicPr>
            <p:cNvPr id="3" name="object 3"/>
            <p:cNvPicPr/>
            <p:nvPr/>
          </p:nvPicPr>
          <p:blipFill>
            <a:blip r:embed="rId3" cstate="print"/>
            <a:stretch>
              <a:fillRect/>
            </a:stretch>
          </p:blipFill>
          <p:spPr>
            <a:xfrm>
              <a:off x="-1" y="0"/>
              <a:ext cx="20104100" cy="11308556"/>
            </a:xfrm>
            <a:prstGeom prst="rect">
              <a:avLst/>
            </a:prstGeom>
          </p:spPr>
        </p:pic>
        <p:sp>
          <p:nvSpPr>
            <p:cNvPr id="4" name="object 4"/>
            <p:cNvSpPr/>
            <p:nvPr/>
          </p:nvSpPr>
          <p:spPr>
            <a:xfrm>
              <a:off x="19161720" y="10963687"/>
              <a:ext cx="942975" cy="345440"/>
            </a:xfrm>
            <a:custGeom>
              <a:avLst/>
              <a:gdLst/>
              <a:ahLst/>
              <a:cxnLst/>
              <a:rect l="l" t="t" r="r" b="b"/>
              <a:pathLst>
                <a:path w="942975" h="345440">
                  <a:moveTo>
                    <a:pt x="0" y="344869"/>
                  </a:moveTo>
                  <a:lnTo>
                    <a:pt x="942379" y="344869"/>
                  </a:lnTo>
                  <a:lnTo>
                    <a:pt x="942379" y="0"/>
                  </a:lnTo>
                  <a:lnTo>
                    <a:pt x="0" y="0"/>
                  </a:lnTo>
                  <a:lnTo>
                    <a:pt x="0" y="344869"/>
                  </a:lnTo>
                  <a:close/>
                </a:path>
              </a:pathLst>
            </a:custGeom>
            <a:solidFill>
              <a:srgbClr val="2F3B72"/>
            </a:solidFill>
          </p:spPr>
          <p:txBody>
            <a:bodyPr wrap="square" lIns="0" tIns="0" rIns="0" bIns="0" rtlCol="0"/>
            <a:lstStyle/>
            <a:p>
              <a:endParaRPr/>
            </a:p>
          </p:txBody>
        </p:sp>
        <p:sp>
          <p:nvSpPr>
            <p:cNvPr id="5" name="object 5"/>
            <p:cNvSpPr/>
            <p:nvPr/>
          </p:nvSpPr>
          <p:spPr>
            <a:xfrm>
              <a:off x="0" y="9329566"/>
              <a:ext cx="19161760" cy="1979295"/>
            </a:xfrm>
            <a:custGeom>
              <a:avLst/>
              <a:gdLst/>
              <a:ahLst/>
              <a:cxnLst/>
              <a:rect l="l" t="t" r="r" b="b"/>
              <a:pathLst>
                <a:path w="19161760" h="1979295">
                  <a:moveTo>
                    <a:pt x="19161710" y="0"/>
                  </a:moveTo>
                  <a:lnTo>
                    <a:pt x="17359021" y="0"/>
                  </a:lnTo>
                  <a:lnTo>
                    <a:pt x="17359021" y="1626920"/>
                  </a:lnTo>
                  <a:lnTo>
                    <a:pt x="0" y="1626920"/>
                  </a:lnTo>
                  <a:lnTo>
                    <a:pt x="0" y="1978990"/>
                  </a:lnTo>
                  <a:lnTo>
                    <a:pt x="17359021" y="1978990"/>
                  </a:lnTo>
                  <a:lnTo>
                    <a:pt x="18407812" y="1978990"/>
                  </a:lnTo>
                  <a:lnTo>
                    <a:pt x="19161710" y="1978990"/>
                  </a:lnTo>
                  <a:lnTo>
                    <a:pt x="19161710" y="0"/>
                  </a:lnTo>
                  <a:close/>
                </a:path>
              </a:pathLst>
            </a:custGeom>
            <a:solidFill>
              <a:srgbClr val="3A9F5F"/>
            </a:solidFill>
          </p:spPr>
          <p:txBody>
            <a:bodyPr wrap="square" lIns="0" tIns="0" rIns="0" bIns="0" rtlCol="0"/>
            <a:lstStyle/>
            <a:p>
              <a:endParaRPr/>
            </a:p>
          </p:txBody>
        </p:sp>
        <p:sp>
          <p:nvSpPr>
            <p:cNvPr id="11" name="object 11"/>
            <p:cNvSpPr/>
            <p:nvPr/>
          </p:nvSpPr>
          <p:spPr>
            <a:xfrm>
              <a:off x="13110020" y="5"/>
              <a:ext cx="6994525" cy="6984365"/>
            </a:xfrm>
            <a:custGeom>
              <a:avLst/>
              <a:gdLst/>
              <a:ahLst/>
              <a:cxnLst/>
              <a:rect l="l" t="t" r="r" b="b"/>
              <a:pathLst>
                <a:path w="6994525" h="6984365">
                  <a:moveTo>
                    <a:pt x="1569224" y="2007082"/>
                  </a:moveTo>
                  <a:lnTo>
                    <a:pt x="1056906" y="1859026"/>
                  </a:lnTo>
                  <a:lnTo>
                    <a:pt x="791311" y="1434147"/>
                  </a:lnTo>
                  <a:lnTo>
                    <a:pt x="542861" y="1793278"/>
                  </a:lnTo>
                  <a:lnTo>
                    <a:pt x="0" y="1810537"/>
                  </a:lnTo>
                  <a:lnTo>
                    <a:pt x="386054" y="2198332"/>
                  </a:lnTo>
                  <a:lnTo>
                    <a:pt x="320700" y="2667063"/>
                  </a:lnTo>
                  <a:lnTo>
                    <a:pt x="820686" y="2513457"/>
                  </a:lnTo>
                  <a:lnTo>
                    <a:pt x="1315872" y="2766085"/>
                  </a:lnTo>
                  <a:lnTo>
                    <a:pt x="1229474" y="2294928"/>
                  </a:lnTo>
                  <a:lnTo>
                    <a:pt x="1569224" y="2007082"/>
                  </a:lnTo>
                  <a:close/>
                </a:path>
                <a:path w="6994525" h="6984365">
                  <a:moveTo>
                    <a:pt x="1737563" y="326758"/>
                  </a:moveTo>
                  <a:lnTo>
                    <a:pt x="1225410" y="154813"/>
                  </a:lnTo>
                  <a:lnTo>
                    <a:pt x="1126274" y="0"/>
                  </a:lnTo>
                  <a:lnTo>
                    <a:pt x="757809" y="0"/>
                  </a:lnTo>
                  <a:lnTo>
                    <a:pt x="711936" y="60337"/>
                  </a:lnTo>
                  <a:lnTo>
                    <a:pt x="170091" y="42481"/>
                  </a:lnTo>
                  <a:lnTo>
                    <a:pt x="557745" y="432943"/>
                  </a:lnTo>
                  <a:lnTo>
                    <a:pt x="495274" y="871435"/>
                  </a:lnTo>
                  <a:lnTo>
                    <a:pt x="993521" y="757809"/>
                  </a:lnTo>
                  <a:lnTo>
                    <a:pt x="1489329" y="1027468"/>
                  </a:lnTo>
                  <a:lnTo>
                    <a:pt x="1400251" y="577164"/>
                  </a:lnTo>
                  <a:lnTo>
                    <a:pt x="1737563" y="326758"/>
                  </a:lnTo>
                  <a:close/>
                </a:path>
                <a:path w="6994525" h="6984365">
                  <a:moveTo>
                    <a:pt x="2270391" y="3860101"/>
                  </a:moveTo>
                  <a:lnTo>
                    <a:pt x="1787410" y="3742436"/>
                  </a:lnTo>
                  <a:lnTo>
                    <a:pt x="1528508" y="3324631"/>
                  </a:lnTo>
                  <a:lnTo>
                    <a:pt x="1305394" y="3709263"/>
                  </a:lnTo>
                  <a:lnTo>
                    <a:pt x="799287" y="3763048"/>
                  </a:lnTo>
                  <a:lnTo>
                    <a:pt x="1169301" y="4134193"/>
                  </a:lnTo>
                  <a:lnTo>
                    <a:pt x="1120368" y="4617517"/>
                  </a:lnTo>
                  <a:lnTo>
                    <a:pt x="1582940" y="4427880"/>
                  </a:lnTo>
                  <a:lnTo>
                    <a:pt x="2051812" y="4653864"/>
                  </a:lnTo>
                  <a:lnTo>
                    <a:pt x="1959470" y="4177449"/>
                  </a:lnTo>
                  <a:lnTo>
                    <a:pt x="2270391" y="3860101"/>
                  </a:lnTo>
                  <a:close/>
                </a:path>
                <a:path w="6994525" h="6984365">
                  <a:moveTo>
                    <a:pt x="3678821" y="5421452"/>
                  </a:moveTo>
                  <a:lnTo>
                    <a:pt x="3251949" y="5332006"/>
                  </a:lnTo>
                  <a:lnTo>
                    <a:pt x="3007093" y="4940554"/>
                  </a:lnTo>
                  <a:lnTo>
                    <a:pt x="2830753" y="5324411"/>
                  </a:lnTo>
                  <a:lnTo>
                    <a:pt x="2393962" y="5401996"/>
                  </a:lnTo>
                  <a:lnTo>
                    <a:pt x="2732443" y="5741505"/>
                  </a:lnTo>
                  <a:lnTo>
                    <a:pt x="2712682" y="6209246"/>
                  </a:lnTo>
                  <a:lnTo>
                    <a:pt x="3105289" y="6004280"/>
                  </a:lnTo>
                  <a:lnTo>
                    <a:pt x="3523513" y="6199327"/>
                  </a:lnTo>
                  <a:lnTo>
                    <a:pt x="3421684" y="5744070"/>
                  </a:lnTo>
                  <a:lnTo>
                    <a:pt x="3678821" y="5421452"/>
                  </a:lnTo>
                  <a:close/>
                </a:path>
                <a:path w="6994525" h="6984365">
                  <a:moveTo>
                    <a:pt x="5445239" y="6249733"/>
                  </a:moveTo>
                  <a:lnTo>
                    <a:pt x="5089004" y="6180290"/>
                  </a:lnTo>
                  <a:lnTo>
                    <a:pt x="4866271" y="5832513"/>
                  </a:lnTo>
                  <a:lnTo>
                    <a:pt x="4743031" y="6184874"/>
                  </a:lnTo>
                  <a:lnTo>
                    <a:pt x="4390428" y="6266586"/>
                  </a:lnTo>
                  <a:lnTo>
                    <a:pt x="4685995" y="6563500"/>
                  </a:lnTo>
                  <a:lnTo>
                    <a:pt x="4696015" y="6984073"/>
                  </a:lnTo>
                  <a:lnTo>
                    <a:pt x="5005463" y="6790614"/>
                  </a:lnTo>
                  <a:lnTo>
                    <a:pt x="5358930" y="6955968"/>
                  </a:lnTo>
                  <a:lnTo>
                    <a:pt x="5250840" y="6548247"/>
                  </a:lnTo>
                  <a:lnTo>
                    <a:pt x="5445239" y="6249733"/>
                  </a:lnTo>
                  <a:close/>
                </a:path>
                <a:path w="6994525" h="6984365">
                  <a:moveTo>
                    <a:pt x="6994068" y="6206350"/>
                  </a:moveTo>
                  <a:lnTo>
                    <a:pt x="6846417" y="6175959"/>
                  </a:lnTo>
                  <a:lnTo>
                    <a:pt x="6652260" y="5882208"/>
                  </a:lnTo>
                  <a:lnTo>
                    <a:pt x="6573914" y="6179769"/>
                  </a:lnTo>
                  <a:lnTo>
                    <a:pt x="6301575" y="6248387"/>
                  </a:lnTo>
                  <a:lnTo>
                    <a:pt x="6549326" y="6497968"/>
                  </a:lnTo>
                  <a:lnTo>
                    <a:pt x="6579590" y="6849897"/>
                  </a:lnTo>
                  <a:lnTo>
                    <a:pt x="6812318" y="6689141"/>
                  </a:lnTo>
                  <a:lnTo>
                    <a:pt x="6994068" y="6777698"/>
                  </a:lnTo>
                  <a:lnTo>
                    <a:pt x="6994068" y="6689141"/>
                  </a:lnTo>
                  <a:lnTo>
                    <a:pt x="6994068" y="6488912"/>
                  </a:lnTo>
                  <a:lnTo>
                    <a:pt x="6993229" y="6486207"/>
                  </a:lnTo>
                  <a:lnTo>
                    <a:pt x="6994068" y="6484683"/>
                  </a:lnTo>
                  <a:lnTo>
                    <a:pt x="6994068" y="6206350"/>
                  </a:lnTo>
                  <a:close/>
                </a:path>
              </a:pathLst>
            </a:custGeom>
            <a:solidFill>
              <a:srgbClr val="3A9F5F">
                <a:alpha val="11997"/>
              </a:srgbClr>
            </a:solidFill>
          </p:spPr>
          <p:txBody>
            <a:bodyPr wrap="square" lIns="0" tIns="0" rIns="0" bIns="0" rtlCol="0"/>
            <a:lstStyle/>
            <a:p>
              <a:endParaRPr/>
            </a:p>
          </p:txBody>
        </p:sp>
      </p:grpSp>
      <p:sp>
        <p:nvSpPr>
          <p:cNvPr id="12" name="object 12"/>
          <p:cNvSpPr txBox="1">
            <a:spLocks noGrp="1"/>
          </p:cNvSpPr>
          <p:nvPr>
            <p:ph type="title"/>
          </p:nvPr>
        </p:nvSpPr>
        <p:spPr>
          <a:xfrm>
            <a:off x="3825257" y="4538196"/>
            <a:ext cx="12457430" cy="2571115"/>
          </a:xfrm>
          <a:prstGeom prst="rect">
            <a:avLst/>
          </a:prstGeom>
        </p:spPr>
        <p:txBody>
          <a:bodyPr vert="horz" wrap="square" lIns="0" tIns="13335" rIns="0" bIns="0" rtlCol="0">
            <a:spAutoFit/>
          </a:bodyPr>
          <a:lstStyle/>
          <a:p>
            <a:pPr marL="12700">
              <a:lnSpc>
                <a:spcPct val="100000"/>
              </a:lnSpc>
              <a:spcBef>
                <a:spcPts val="105"/>
              </a:spcBef>
            </a:pPr>
            <a:r>
              <a:rPr sz="16700" b="1" dirty="0">
                <a:solidFill>
                  <a:schemeClr val="bg1"/>
                </a:solidFill>
                <a:latin typeface="Roboto" panose="02000000000000000000" pitchFamily="2" charset="0"/>
                <a:ea typeface="Roboto" panose="02000000000000000000" pitchFamily="2" charset="0"/>
                <a:cs typeface="Roboto" panose="02000000000000000000" pitchFamily="2" charset="0"/>
              </a:rPr>
              <a:t>THANK YOU!</a:t>
            </a:r>
          </a:p>
        </p:txBody>
      </p:sp>
      <p:sp>
        <p:nvSpPr>
          <p:cNvPr id="13" name="object 13"/>
          <p:cNvSpPr txBox="1"/>
          <p:nvPr/>
        </p:nvSpPr>
        <p:spPr>
          <a:xfrm>
            <a:off x="0" y="10130939"/>
            <a:ext cx="17359630" cy="562610"/>
          </a:xfrm>
          <a:prstGeom prst="rect">
            <a:avLst/>
          </a:prstGeom>
        </p:spPr>
        <p:txBody>
          <a:bodyPr vert="horz" wrap="square" lIns="0" tIns="60325" rIns="0" bIns="0" rtlCol="0">
            <a:spAutoFit/>
          </a:bodyPr>
          <a:lstStyle/>
          <a:p>
            <a:pPr marL="589915">
              <a:lnSpc>
                <a:spcPct val="100000"/>
              </a:lnSpc>
              <a:spcBef>
                <a:spcPts val="475"/>
              </a:spcBef>
            </a:pPr>
            <a:r>
              <a:rPr sz="1450" dirty="0">
                <a:solidFill>
                  <a:srgbClr val="FFFFFF"/>
                </a:solidFill>
                <a:latin typeface="Roboto"/>
                <a:cs typeface="Roboto"/>
              </a:rPr>
              <a:t>Energy</a:t>
            </a:r>
            <a:r>
              <a:rPr sz="1450" spc="-55" dirty="0">
                <a:solidFill>
                  <a:srgbClr val="FFFFFF"/>
                </a:solidFill>
                <a:latin typeface="Roboto"/>
                <a:cs typeface="Roboto"/>
              </a:rPr>
              <a:t> </a:t>
            </a:r>
            <a:r>
              <a:rPr sz="1450" spc="-10" dirty="0">
                <a:solidFill>
                  <a:srgbClr val="FFFFFF"/>
                </a:solidFill>
                <a:latin typeface="Roboto"/>
                <a:cs typeface="Roboto"/>
              </a:rPr>
              <a:t>Community</a:t>
            </a:r>
            <a:r>
              <a:rPr sz="1450" spc="-50" dirty="0">
                <a:solidFill>
                  <a:srgbClr val="FFFFFF"/>
                </a:solidFill>
                <a:latin typeface="Roboto"/>
                <a:cs typeface="Roboto"/>
              </a:rPr>
              <a:t> </a:t>
            </a:r>
            <a:r>
              <a:rPr sz="1450" spc="-10" dirty="0">
                <a:solidFill>
                  <a:srgbClr val="FFFFFF"/>
                </a:solidFill>
                <a:latin typeface="Roboto"/>
                <a:cs typeface="Roboto"/>
              </a:rPr>
              <a:t>Secretariat</a:t>
            </a:r>
            <a:endParaRPr sz="1450">
              <a:latin typeface="Roboto"/>
              <a:cs typeface="Roboto"/>
            </a:endParaRPr>
          </a:p>
          <a:p>
            <a:pPr marL="589915">
              <a:lnSpc>
                <a:spcPct val="100000"/>
              </a:lnSpc>
              <a:spcBef>
                <a:spcPts val="370"/>
              </a:spcBef>
            </a:pPr>
            <a:r>
              <a:rPr sz="1450" dirty="0">
                <a:solidFill>
                  <a:srgbClr val="FFFFFF"/>
                </a:solidFill>
                <a:latin typeface="Roboto"/>
                <a:cs typeface="Roboto"/>
              </a:rPr>
              <a:t>Am</a:t>
            </a:r>
            <a:r>
              <a:rPr sz="1450" spc="-45" dirty="0">
                <a:solidFill>
                  <a:srgbClr val="FFFFFF"/>
                </a:solidFill>
                <a:latin typeface="Roboto"/>
                <a:cs typeface="Roboto"/>
              </a:rPr>
              <a:t> </a:t>
            </a:r>
            <a:r>
              <a:rPr sz="1450" dirty="0">
                <a:solidFill>
                  <a:srgbClr val="FFFFFF"/>
                </a:solidFill>
                <a:latin typeface="Roboto"/>
                <a:cs typeface="Roboto"/>
              </a:rPr>
              <a:t>Hof</a:t>
            </a:r>
            <a:r>
              <a:rPr sz="1450" spc="-40" dirty="0">
                <a:solidFill>
                  <a:srgbClr val="FFFFFF"/>
                </a:solidFill>
                <a:latin typeface="Roboto"/>
                <a:cs typeface="Roboto"/>
              </a:rPr>
              <a:t> </a:t>
            </a:r>
            <a:r>
              <a:rPr sz="1450" dirty="0">
                <a:solidFill>
                  <a:srgbClr val="FFFFFF"/>
                </a:solidFill>
                <a:latin typeface="Roboto"/>
                <a:cs typeface="Roboto"/>
              </a:rPr>
              <a:t>4,</a:t>
            </a:r>
            <a:r>
              <a:rPr sz="1450" spc="-40" dirty="0">
                <a:solidFill>
                  <a:srgbClr val="FFFFFF"/>
                </a:solidFill>
                <a:latin typeface="Roboto"/>
                <a:cs typeface="Roboto"/>
              </a:rPr>
              <a:t> </a:t>
            </a:r>
            <a:r>
              <a:rPr sz="1450" dirty="0">
                <a:solidFill>
                  <a:srgbClr val="FFFFFF"/>
                </a:solidFill>
                <a:latin typeface="Roboto"/>
                <a:cs typeface="Roboto"/>
              </a:rPr>
              <a:t>Level</a:t>
            </a:r>
            <a:r>
              <a:rPr sz="1450" spc="-40" dirty="0">
                <a:solidFill>
                  <a:srgbClr val="FFFFFF"/>
                </a:solidFill>
                <a:latin typeface="Roboto"/>
                <a:cs typeface="Roboto"/>
              </a:rPr>
              <a:t> </a:t>
            </a:r>
            <a:r>
              <a:rPr sz="1450" dirty="0">
                <a:solidFill>
                  <a:srgbClr val="FFFFFF"/>
                </a:solidFill>
                <a:latin typeface="Roboto"/>
                <a:cs typeface="Roboto"/>
              </a:rPr>
              <a:t>5,</a:t>
            </a:r>
            <a:r>
              <a:rPr sz="1450" spc="-40" dirty="0">
                <a:solidFill>
                  <a:srgbClr val="FFFFFF"/>
                </a:solidFill>
                <a:latin typeface="Roboto"/>
                <a:cs typeface="Roboto"/>
              </a:rPr>
              <a:t> </a:t>
            </a:r>
            <a:r>
              <a:rPr sz="1450" dirty="0">
                <a:solidFill>
                  <a:srgbClr val="FFFFFF"/>
                </a:solidFill>
                <a:latin typeface="Roboto"/>
                <a:cs typeface="Roboto"/>
              </a:rPr>
              <a:t>1010</a:t>
            </a:r>
            <a:r>
              <a:rPr sz="1450" spc="-40" dirty="0">
                <a:solidFill>
                  <a:srgbClr val="FFFFFF"/>
                </a:solidFill>
                <a:latin typeface="Roboto"/>
                <a:cs typeface="Roboto"/>
              </a:rPr>
              <a:t> </a:t>
            </a:r>
            <a:r>
              <a:rPr sz="1450" dirty="0">
                <a:solidFill>
                  <a:srgbClr val="FFFFFF"/>
                </a:solidFill>
                <a:latin typeface="Roboto"/>
                <a:cs typeface="Roboto"/>
              </a:rPr>
              <a:t>Vienna,</a:t>
            </a:r>
            <a:r>
              <a:rPr sz="1450" spc="-40" dirty="0">
                <a:solidFill>
                  <a:srgbClr val="FFFFFF"/>
                </a:solidFill>
                <a:latin typeface="Roboto"/>
                <a:cs typeface="Roboto"/>
              </a:rPr>
              <a:t> </a:t>
            </a:r>
            <a:r>
              <a:rPr sz="1450" spc="-10" dirty="0">
                <a:solidFill>
                  <a:srgbClr val="FFFFFF"/>
                </a:solidFill>
                <a:latin typeface="Roboto"/>
                <a:cs typeface="Roboto"/>
              </a:rPr>
              <a:t>Austria</a:t>
            </a:r>
            <a:endParaRPr sz="1450">
              <a:latin typeface="Roboto"/>
              <a:cs typeface="Roboto"/>
            </a:endParaRPr>
          </a:p>
        </p:txBody>
      </p:sp>
      <p:grpSp>
        <p:nvGrpSpPr>
          <p:cNvPr id="14" name="object 14"/>
          <p:cNvGrpSpPr/>
          <p:nvPr/>
        </p:nvGrpSpPr>
        <p:grpSpPr>
          <a:xfrm>
            <a:off x="590218" y="9548372"/>
            <a:ext cx="18271490" cy="1223010"/>
            <a:chOff x="590218" y="9548372"/>
            <a:chExt cx="18271490" cy="1223010"/>
          </a:xfrm>
        </p:grpSpPr>
        <p:sp>
          <p:nvSpPr>
            <p:cNvPr id="15" name="object 15"/>
            <p:cNvSpPr/>
            <p:nvPr/>
          </p:nvSpPr>
          <p:spPr>
            <a:xfrm>
              <a:off x="1173941" y="9552515"/>
              <a:ext cx="432434" cy="432434"/>
            </a:xfrm>
            <a:custGeom>
              <a:avLst/>
              <a:gdLst/>
              <a:ahLst/>
              <a:cxnLst/>
              <a:rect l="l" t="t" r="r" b="b"/>
              <a:pathLst>
                <a:path w="432434" h="432434">
                  <a:moveTo>
                    <a:pt x="216087" y="0"/>
                  </a:moveTo>
                  <a:lnTo>
                    <a:pt x="166539" y="5706"/>
                  </a:lnTo>
                  <a:lnTo>
                    <a:pt x="121055" y="21962"/>
                  </a:lnTo>
                  <a:lnTo>
                    <a:pt x="80933" y="47470"/>
                  </a:lnTo>
                  <a:lnTo>
                    <a:pt x="47470" y="80933"/>
                  </a:lnTo>
                  <a:lnTo>
                    <a:pt x="21962" y="121055"/>
                  </a:lnTo>
                  <a:lnTo>
                    <a:pt x="5706" y="166539"/>
                  </a:lnTo>
                  <a:lnTo>
                    <a:pt x="0" y="216087"/>
                  </a:lnTo>
                  <a:lnTo>
                    <a:pt x="5706" y="265636"/>
                  </a:lnTo>
                  <a:lnTo>
                    <a:pt x="21962" y="311119"/>
                  </a:lnTo>
                  <a:lnTo>
                    <a:pt x="47470" y="351241"/>
                  </a:lnTo>
                  <a:lnTo>
                    <a:pt x="80933" y="384704"/>
                  </a:lnTo>
                  <a:lnTo>
                    <a:pt x="121055" y="410212"/>
                  </a:lnTo>
                  <a:lnTo>
                    <a:pt x="166539" y="426468"/>
                  </a:lnTo>
                  <a:lnTo>
                    <a:pt x="216087" y="432175"/>
                  </a:lnTo>
                  <a:lnTo>
                    <a:pt x="265632" y="426468"/>
                  </a:lnTo>
                  <a:lnTo>
                    <a:pt x="311115" y="410212"/>
                  </a:lnTo>
                  <a:lnTo>
                    <a:pt x="351237" y="384704"/>
                  </a:lnTo>
                  <a:lnTo>
                    <a:pt x="384701" y="351241"/>
                  </a:lnTo>
                  <a:lnTo>
                    <a:pt x="410211" y="311119"/>
                  </a:lnTo>
                  <a:lnTo>
                    <a:pt x="426468" y="265636"/>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pic>
          <p:nvPicPr>
            <p:cNvPr id="16" name="object 16"/>
            <p:cNvPicPr/>
            <p:nvPr/>
          </p:nvPicPr>
          <p:blipFill>
            <a:blip r:embed="rId4" cstate="print"/>
            <a:stretch>
              <a:fillRect/>
            </a:stretch>
          </p:blipFill>
          <p:spPr>
            <a:xfrm>
              <a:off x="1355880" y="9711887"/>
              <a:ext cx="165534" cy="174800"/>
            </a:xfrm>
            <a:prstGeom prst="rect">
              <a:avLst/>
            </a:prstGeom>
          </p:spPr>
        </p:pic>
        <p:sp>
          <p:nvSpPr>
            <p:cNvPr id="17" name="object 17"/>
            <p:cNvSpPr/>
            <p:nvPr/>
          </p:nvSpPr>
          <p:spPr>
            <a:xfrm>
              <a:off x="1265313" y="9631267"/>
              <a:ext cx="61594" cy="255904"/>
            </a:xfrm>
            <a:custGeom>
              <a:avLst/>
              <a:gdLst/>
              <a:ahLst/>
              <a:cxnLst/>
              <a:rect l="l" t="t" r="r" b="b"/>
              <a:pathLst>
                <a:path w="61594" h="255904">
                  <a:moveTo>
                    <a:pt x="57200" y="85267"/>
                  </a:moveTo>
                  <a:lnTo>
                    <a:pt x="4076" y="85267"/>
                  </a:lnTo>
                  <a:lnTo>
                    <a:pt x="4076" y="86537"/>
                  </a:lnTo>
                  <a:lnTo>
                    <a:pt x="4064" y="170357"/>
                  </a:lnTo>
                  <a:lnTo>
                    <a:pt x="4064" y="254177"/>
                  </a:lnTo>
                  <a:lnTo>
                    <a:pt x="4089" y="255447"/>
                  </a:lnTo>
                  <a:lnTo>
                    <a:pt x="57010" y="255447"/>
                  </a:lnTo>
                  <a:lnTo>
                    <a:pt x="57010" y="254177"/>
                  </a:lnTo>
                  <a:lnTo>
                    <a:pt x="57200" y="254177"/>
                  </a:lnTo>
                  <a:lnTo>
                    <a:pt x="57200" y="170357"/>
                  </a:lnTo>
                  <a:lnTo>
                    <a:pt x="57200" y="86537"/>
                  </a:lnTo>
                  <a:lnTo>
                    <a:pt x="57200" y="85267"/>
                  </a:lnTo>
                  <a:close/>
                </a:path>
                <a:path w="61594" h="255904">
                  <a:moveTo>
                    <a:pt x="61404" y="30556"/>
                  </a:moveTo>
                  <a:lnTo>
                    <a:pt x="58966" y="18719"/>
                  </a:lnTo>
                  <a:lnTo>
                    <a:pt x="52374" y="9004"/>
                  </a:lnTo>
                  <a:lnTo>
                    <a:pt x="42621" y="2425"/>
                  </a:lnTo>
                  <a:lnTo>
                    <a:pt x="30746" y="0"/>
                  </a:lnTo>
                  <a:lnTo>
                    <a:pt x="18808" y="2438"/>
                  </a:lnTo>
                  <a:lnTo>
                    <a:pt x="9017" y="9067"/>
                  </a:lnTo>
                  <a:lnTo>
                    <a:pt x="2400" y="18872"/>
                  </a:lnTo>
                  <a:lnTo>
                    <a:pt x="0" y="30822"/>
                  </a:lnTo>
                  <a:lnTo>
                    <a:pt x="2463" y="42646"/>
                  </a:lnTo>
                  <a:lnTo>
                    <a:pt x="9080" y="52374"/>
                  </a:lnTo>
                  <a:lnTo>
                    <a:pt x="18834" y="58966"/>
                  </a:lnTo>
                  <a:lnTo>
                    <a:pt x="30683" y="61391"/>
                  </a:lnTo>
                  <a:lnTo>
                    <a:pt x="42646" y="58953"/>
                  </a:lnTo>
                  <a:lnTo>
                    <a:pt x="52412" y="52336"/>
                  </a:lnTo>
                  <a:lnTo>
                    <a:pt x="59004" y="42545"/>
                  </a:lnTo>
                  <a:lnTo>
                    <a:pt x="61404" y="30556"/>
                  </a:lnTo>
                  <a:close/>
                </a:path>
              </a:pathLst>
            </a:custGeom>
            <a:solidFill>
              <a:srgbClr val="F9F9F9"/>
            </a:solidFill>
          </p:spPr>
          <p:txBody>
            <a:bodyPr wrap="square" lIns="0" tIns="0" rIns="0" bIns="0" rtlCol="0"/>
            <a:lstStyle/>
            <a:p>
              <a:endParaRPr/>
            </a:p>
          </p:txBody>
        </p:sp>
        <p:sp>
          <p:nvSpPr>
            <p:cNvPr id="18" name="object 18"/>
            <p:cNvSpPr/>
            <p:nvPr/>
          </p:nvSpPr>
          <p:spPr>
            <a:xfrm>
              <a:off x="590218" y="9552515"/>
              <a:ext cx="432434" cy="432434"/>
            </a:xfrm>
            <a:custGeom>
              <a:avLst/>
              <a:gdLst/>
              <a:ahLst/>
              <a:cxnLst/>
              <a:rect l="l" t="t" r="r" b="b"/>
              <a:pathLst>
                <a:path w="432434" h="432434">
                  <a:moveTo>
                    <a:pt x="216087" y="0"/>
                  </a:moveTo>
                  <a:lnTo>
                    <a:pt x="166539" y="5706"/>
                  </a:lnTo>
                  <a:lnTo>
                    <a:pt x="121055" y="21962"/>
                  </a:lnTo>
                  <a:lnTo>
                    <a:pt x="80933" y="47470"/>
                  </a:lnTo>
                  <a:lnTo>
                    <a:pt x="47470" y="80933"/>
                  </a:lnTo>
                  <a:lnTo>
                    <a:pt x="21962" y="121055"/>
                  </a:lnTo>
                  <a:lnTo>
                    <a:pt x="5706" y="166539"/>
                  </a:lnTo>
                  <a:lnTo>
                    <a:pt x="0" y="216087"/>
                  </a:lnTo>
                  <a:lnTo>
                    <a:pt x="5706" y="265636"/>
                  </a:lnTo>
                  <a:lnTo>
                    <a:pt x="21962" y="311119"/>
                  </a:lnTo>
                  <a:lnTo>
                    <a:pt x="47470" y="351241"/>
                  </a:lnTo>
                  <a:lnTo>
                    <a:pt x="80933" y="384704"/>
                  </a:lnTo>
                  <a:lnTo>
                    <a:pt x="121055" y="410212"/>
                  </a:lnTo>
                  <a:lnTo>
                    <a:pt x="166539" y="426468"/>
                  </a:lnTo>
                  <a:lnTo>
                    <a:pt x="216087" y="432175"/>
                  </a:lnTo>
                  <a:lnTo>
                    <a:pt x="265632" y="426468"/>
                  </a:lnTo>
                  <a:lnTo>
                    <a:pt x="311115" y="410212"/>
                  </a:lnTo>
                  <a:lnTo>
                    <a:pt x="351237" y="384704"/>
                  </a:lnTo>
                  <a:lnTo>
                    <a:pt x="384701" y="351241"/>
                  </a:lnTo>
                  <a:lnTo>
                    <a:pt x="410211" y="311119"/>
                  </a:lnTo>
                  <a:lnTo>
                    <a:pt x="426468" y="265636"/>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pic>
          <p:nvPicPr>
            <p:cNvPr id="19" name="object 19"/>
            <p:cNvPicPr/>
            <p:nvPr/>
          </p:nvPicPr>
          <p:blipFill>
            <a:blip r:embed="rId5" cstate="print"/>
            <a:stretch>
              <a:fillRect/>
            </a:stretch>
          </p:blipFill>
          <p:spPr>
            <a:xfrm>
              <a:off x="685679" y="9645331"/>
              <a:ext cx="241249" cy="246547"/>
            </a:xfrm>
            <a:prstGeom prst="rect">
              <a:avLst/>
            </a:prstGeom>
          </p:spPr>
        </p:pic>
        <p:sp>
          <p:nvSpPr>
            <p:cNvPr id="20" name="object 20"/>
            <p:cNvSpPr/>
            <p:nvPr/>
          </p:nvSpPr>
          <p:spPr>
            <a:xfrm>
              <a:off x="1757663" y="9548372"/>
              <a:ext cx="432434" cy="429895"/>
            </a:xfrm>
            <a:custGeom>
              <a:avLst/>
              <a:gdLst/>
              <a:ahLst/>
              <a:cxnLst/>
              <a:rect l="l" t="t" r="r" b="b"/>
              <a:pathLst>
                <a:path w="432435" h="429895">
                  <a:moveTo>
                    <a:pt x="216087" y="0"/>
                  </a:moveTo>
                  <a:lnTo>
                    <a:pt x="166539" y="5706"/>
                  </a:lnTo>
                  <a:lnTo>
                    <a:pt x="121055" y="21962"/>
                  </a:lnTo>
                  <a:lnTo>
                    <a:pt x="80933" y="47470"/>
                  </a:lnTo>
                  <a:lnTo>
                    <a:pt x="47470" y="80933"/>
                  </a:lnTo>
                  <a:lnTo>
                    <a:pt x="21962" y="121055"/>
                  </a:lnTo>
                  <a:lnTo>
                    <a:pt x="5706" y="166539"/>
                  </a:lnTo>
                  <a:lnTo>
                    <a:pt x="0" y="216087"/>
                  </a:lnTo>
                  <a:lnTo>
                    <a:pt x="4678" y="261023"/>
                  </a:lnTo>
                  <a:lnTo>
                    <a:pt x="18073" y="302740"/>
                  </a:lnTo>
                  <a:lnTo>
                    <a:pt x="39230" y="340281"/>
                  </a:lnTo>
                  <a:lnTo>
                    <a:pt x="67190" y="372689"/>
                  </a:lnTo>
                  <a:lnTo>
                    <a:pt x="100996" y="399007"/>
                  </a:lnTo>
                  <a:lnTo>
                    <a:pt x="139691" y="418279"/>
                  </a:lnTo>
                  <a:lnTo>
                    <a:pt x="182319" y="429547"/>
                  </a:lnTo>
                  <a:lnTo>
                    <a:pt x="182319" y="278546"/>
                  </a:lnTo>
                  <a:lnTo>
                    <a:pt x="127451" y="278546"/>
                  </a:lnTo>
                  <a:lnTo>
                    <a:pt x="127451" y="216087"/>
                  </a:lnTo>
                  <a:lnTo>
                    <a:pt x="182319" y="216087"/>
                  </a:lnTo>
                  <a:lnTo>
                    <a:pt x="182319" y="168476"/>
                  </a:lnTo>
                  <a:lnTo>
                    <a:pt x="188131" y="132493"/>
                  </a:lnTo>
                  <a:lnTo>
                    <a:pt x="204619" y="106132"/>
                  </a:lnTo>
                  <a:lnTo>
                    <a:pt x="230362" y="89926"/>
                  </a:lnTo>
                  <a:lnTo>
                    <a:pt x="263939" y="84405"/>
                  </a:lnTo>
                  <a:lnTo>
                    <a:pt x="281472" y="85065"/>
                  </a:lnTo>
                  <a:lnTo>
                    <a:pt x="296993" y="86515"/>
                  </a:lnTo>
                  <a:lnTo>
                    <a:pt x="312315" y="88625"/>
                  </a:lnTo>
                  <a:lnTo>
                    <a:pt x="312315" y="141807"/>
                  </a:lnTo>
                  <a:lnTo>
                    <a:pt x="285059" y="141807"/>
                  </a:lnTo>
                  <a:lnTo>
                    <a:pt x="268235" y="144677"/>
                  </a:lnTo>
                  <a:lnTo>
                    <a:pt x="257388" y="152272"/>
                  </a:lnTo>
                  <a:lnTo>
                    <a:pt x="251573" y="163072"/>
                  </a:lnTo>
                  <a:lnTo>
                    <a:pt x="249845" y="175554"/>
                  </a:lnTo>
                  <a:lnTo>
                    <a:pt x="249845" y="216087"/>
                  </a:lnTo>
                  <a:lnTo>
                    <a:pt x="309781" y="216087"/>
                  </a:lnTo>
                  <a:lnTo>
                    <a:pt x="300200" y="278546"/>
                  </a:lnTo>
                  <a:lnTo>
                    <a:pt x="249845" y="278546"/>
                  </a:lnTo>
                  <a:lnTo>
                    <a:pt x="249845" y="429547"/>
                  </a:lnTo>
                  <a:lnTo>
                    <a:pt x="292473" y="418279"/>
                  </a:lnTo>
                  <a:lnTo>
                    <a:pt x="331170" y="399007"/>
                  </a:lnTo>
                  <a:lnTo>
                    <a:pt x="364978" y="372689"/>
                  </a:lnTo>
                  <a:lnTo>
                    <a:pt x="392940" y="340281"/>
                  </a:lnTo>
                  <a:lnTo>
                    <a:pt x="414099" y="302740"/>
                  </a:lnTo>
                  <a:lnTo>
                    <a:pt x="427496" y="261023"/>
                  </a:lnTo>
                  <a:lnTo>
                    <a:pt x="432175" y="216087"/>
                  </a:lnTo>
                  <a:lnTo>
                    <a:pt x="426468" y="166539"/>
                  </a:lnTo>
                  <a:lnTo>
                    <a:pt x="410211" y="121055"/>
                  </a:lnTo>
                  <a:lnTo>
                    <a:pt x="384701" y="80933"/>
                  </a:lnTo>
                  <a:lnTo>
                    <a:pt x="351237" y="47470"/>
                  </a:lnTo>
                  <a:lnTo>
                    <a:pt x="311115" y="21962"/>
                  </a:lnTo>
                  <a:lnTo>
                    <a:pt x="265632" y="5706"/>
                  </a:lnTo>
                  <a:lnTo>
                    <a:pt x="216087" y="0"/>
                  </a:lnTo>
                  <a:close/>
                </a:path>
              </a:pathLst>
            </a:custGeom>
            <a:solidFill>
              <a:srgbClr val="2C616C"/>
            </a:solidFill>
          </p:spPr>
          <p:txBody>
            <a:bodyPr wrap="square" lIns="0" tIns="0" rIns="0" bIns="0" rtlCol="0"/>
            <a:lstStyle/>
            <a:p>
              <a:endParaRPr/>
            </a:p>
          </p:txBody>
        </p:sp>
        <p:sp>
          <p:nvSpPr>
            <p:cNvPr id="21" name="object 21"/>
            <p:cNvSpPr/>
            <p:nvPr/>
          </p:nvSpPr>
          <p:spPr>
            <a:xfrm>
              <a:off x="1885115" y="9632782"/>
              <a:ext cx="185420" cy="347980"/>
            </a:xfrm>
            <a:custGeom>
              <a:avLst/>
              <a:gdLst/>
              <a:ahLst/>
              <a:cxnLst/>
              <a:rect l="l" t="t" r="r" b="b"/>
              <a:pathLst>
                <a:path w="185419" h="347979">
                  <a:moveTo>
                    <a:pt x="150543" y="65"/>
                  </a:moveTo>
                  <a:lnTo>
                    <a:pt x="102911" y="5520"/>
                  </a:lnTo>
                  <a:lnTo>
                    <a:pt x="60679" y="48087"/>
                  </a:lnTo>
                  <a:lnTo>
                    <a:pt x="54867" y="84070"/>
                  </a:lnTo>
                  <a:lnTo>
                    <a:pt x="54867" y="131681"/>
                  </a:lnTo>
                  <a:lnTo>
                    <a:pt x="0" y="131681"/>
                  </a:lnTo>
                  <a:lnTo>
                    <a:pt x="0" y="194140"/>
                  </a:lnTo>
                  <a:lnTo>
                    <a:pt x="54867" y="194140"/>
                  </a:lnTo>
                  <a:lnTo>
                    <a:pt x="54867" y="345141"/>
                  </a:lnTo>
                  <a:lnTo>
                    <a:pt x="63171" y="346280"/>
                  </a:lnTo>
                  <a:lnTo>
                    <a:pt x="71571" y="347103"/>
                  </a:lnTo>
                  <a:lnTo>
                    <a:pt x="80061" y="347601"/>
                  </a:lnTo>
                  <a:lnTo>
                    <a:pt x="88636" y="347769"/>
                  </a:lnTo>
                  <a:lnTo>
                    <a:pt x="97210" y="347601"/>
                  </a:lnTo>
                  <a:lnTo>
                    <a:pt x="105699" y="347103"/>
                  </a:lnTo>
                  <a:lnTo>
                    <a:pt x="114096" y="346280"/>
                  </a:lnTo>
                  <a:lnTo>
                    <a:pt x="122394" y="345141"/>
                  </a:lnTo>
                  <a:lnTo>
                    <a:pt x="122394" y="194140"/>
                  </a:lnTo>
                  <a:lnTo>
                    <a:pt x="172748" y="194140"/>
                  </a:lnTo>
                  <a:lnTo>
                    <a:pt x="182329" y="131681"/>
                  </a:lnTo>
                  <a:lnTo>
                    <a:pt x="122394" y="131681"/>
                  </a:lnTo>
                  <a:lnTo>
                    <a:pt x="122394" y="91138"/>
                  </a:lnTo>
                  <a:lnTo>
                    <a:pt x="124122" y="78657"/>
                  </a:lnTo>
                  <a:lnTo>
                    <a:pt x="129937" y="67861"/>
                  </a:lnTo>
                  <a:lnTo>
                    <a:pt x="140783" y="60269"/>
                  </a:lnTo>
                  <a:lnTo>
                    <a:pt x="157607" y="57401"/>
                  </a:lnTo>
                  <a:lnTo>
                    <a:pt x="184863" y="57401"/>
                  </a:lnTo>
                  <a:lnTo>
                    <a:pt x="184863" y="4219"/>
                  </a:lnTo>
                  <a:lnTo>
                    <a:pt x="170195" y="1780"/>
                  </a:lnTo>
                  <a:lnTo>
                    <a:pt x="160267" y="527"/>
                  </a:lnTo>
                  <a:lnTo>
                    <a:pt x="150543" y="65"/>
                  </a:lnTo>
                  <a:close/>
                </a:path>
              </a:pathLst>
            </a:custGeom>
            <a:solidFill>
              <a:srgbClr val="FFFFFF"/>
            </a:solidFill>
          </p:spPr>
          <p:txBody>
            <a:bodyPr wrap="square" lIns="0" tIns="0" rIns="0" bIns="0" rtlCol="0"/>
            <a:lstStyle/>
            <a:p>
              <a:endParaRPr/>
            </a:p>
          </p:txBody>
        </p:sp>
        <p:pic>
          <p:nvPicPr>
            <p:cNvPr id="22" name="object 22"/>
            <p:cNvPicPr/>
            <p:nvPr/>
          </p:nvPicPr>
          <p:blipFill>
            <a:blip r:embed="rId6" cstate="print"/>
            <a:stretch>
              <a:fillRect/>
            </a:stretch>
          </p:blipFill>
          <p:spPr>
            <a:xfrm>
              <a:off x="17641252" y="9563754"/>
              <a:ext cx="1219947" cy="1207276"/>
            </a:xfrm>
            <a:prstGeom prst="rect">
              <a:avLst/>
            </a:prstGeom>
          </p:spPr>
        </p:pic>
      </p:grpSp>
      <p:sp>
        <p:nvSpPr>
          <p:cNvPr id="23" name="object 23"/>
          <p:cNvSpPr txBox="1"/>
          <p:nvPr/>
        </p:nvSpPr>
        <p:spPr>
          <a:xfrm>
            <a:off x="17360176" y="8990767"/>
            <a:ext cx="1823720" cy="216535"/>
          </a:xfrm>
          <a:prstGeom prst="rect">
            <a:avLst/>
          </a:prstGeom>
        </p:spPr>
        <p:txBody>
          <a:bodyPr vert="horz" wrap="square" lIns="0" tIns="12700" rIns="0" bIns="0" rtlCol="0">
            <a:spAutoFit/>
          </a:bodyPr>
          <a:lstStyle/>
          <a:p>
            <a:pPr marL="12700">
              <a:lnSpc>
                <a:spcPct val="100000"/>
              </a:lnSpc>
              <a:spcBef>
                <a:spcPts val="100"/>
              </a:spcBef>
            </a:pPr>
            <a:r>
              <a:rPr sz="1250" b="1" spc="55" dirty="0">
                <a:solidFill>
                  <a:srgbClr val="FFFFFF"/>
                </a:solidFill>
                <a:latin typeface="Roboto"/>
                <a:cs typeface="Roboto"/>
              </a:rPr>
              <a:t>energy-</a:t>
            </a:r>
            <a:r>
              <a:rPr sz="1250" b="1" spc="40" dirty="0">
                <a:solidFill>
                  <a:srgbClr val="FFFFFF"/>
                </a:solidFill>
                <a:latin typeface="Roboto"/>
                <a:cs typeface="Roboto"/>
              </a:rPr>
              <a:t>community.org</a:t>
            </a:r>
            <a:endParaRPr sz="1250">
              <a:latin typeface="Roboto"/>
              <a:cs typeface="Roboto"/>
            </a:endParaRPr>
          </a:p>
        </p:txBody>
      </p:sp>
      <mc:AlternateContent xmlns:mc="http://schemas.openxmlformats.org/markup-compatibility/2006" xmlns:p14="http://schemas.microsoft.com/office/powerpoint/2010/main">
        <mc:Choice Requires="p14">
          <p:contentPart p14:bwMode="auto" r:id="rId7">
            <p14:nvContentPartPr>
              <p14:cNvPr id="6" name="Tinta 5">
                <a:extLst>
                  <a:ext uri="{FF2B5EF4-FFF2-40B4-BE49-F238E27FC236}">
                    <a16:creationId xmlns:a16="http://schemas.microsoft.com/office/drawing/2014/main" id="{A8EAC86E-9CA2-FF0E-287B-21371A726C8B}"/>
                  </a:ext>
                </a:extLst>
              </p14:cNvPr>
              <p14:cNvContentPartPr/>
              <p14:nvPr/>
            </p14:nvContentPartPr>
            <p14:xfrm>
              <a:off x="21415612" y="399094"/>
              <a:ext cx="360" cy="360"/>
            </p14:xfrm>
          </p:contentPart>
        </mc:Choice>
        <mc:Fallback xmlns="">
          <p:pic>
            <p:nvPicPr>
              <p:cNvPr id="6" name="Tinta 5">
                <a:extLst>
                  <a:ext uri="{FF2B5EF4-FFF2-40B4-BE49-F238E27FC236}">
                    <a16:creationId xmlns:a16="http://schemas.microsoft.com/office/drawing/2014/main" id="{A8EAC86E-9CA2-FF0E-287B-21371A726C8B}"/>
                  </a:ext>
                </a:extLst>
              </p:cNvPr>
              <p:cNvPicPr/>
              <p:nvPr/>
            </p:nvPicPr>
            <p:blipFill>
              <a:blip r:embed="rId9"/>
              <a:stretch>
                <a:fillRect/>
              </a:stretch>
            </p:blipFill>
            <p:spPr>
              <a:xfrm>
                <a:off x="21409492" y="392974"/>
                <a:ext cx="12600" cy="12600"/>
              </a:xfrm>
              <a:prstGeom prst="rect">
                <a:avLst/>
              </a:prstGeom>
            </p:spPr>
          </p:pic>
        </mc:Fallback>
      </mc:AlternateContent>
      <p:pic>
        <p:nvPicPr>
          <p:cNvPr id="7" name="Imagem 12">
            <a:extLst>
              <a:ext uri="{FF2B5EF4-FFF2-40B4-BE49-F238E27FC236}">
                <a16:creationId xmlns:a16="http://schemas.microsoft.com/office/drawing/2014/main" id="{0B26D29F-5D8E-D124-A18F-ED3562E7373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6968" y="649514"/>
            <a:ext cx="3953626" cy="2213518"/>
          </a:xfrm>
          <a:prstGeom prst="rect">
            <a:avLst/>
          </a:prstGeom>
        </p:spPr>
      </p:pic>
    </p:spTree>
  </p:cSld>
  <p:clrMapOvr>
    <a:masterClrMapping/>
  </p:clrMapOvr>
</p:sld>
</file>

<file path=ppt/theme/theme1.xml><?xml version="1.0" encoding="utf-8"?>
<a:theme xmlns:a="http://schemas.openxmlformats.org/drawingml/2006/main" name="Office Theme">
  <a:themeElements>
    <a:clrScheme name="Energy Community">
      <a:dk1>
        <a:srgbClr val="223A7F"/>
      </a:dk1>
      <a:lt1>
        <a:sysClr val="window" lastClr="FFFFFF"/>
      </a:lt1>
      <a:dk2>
        <a:srgbClr val="223A7F"/>
      </a:dk2>
      <a:lt2>
        <a:srgbClr val="FFFFFF"/>
      </a:lt2>
      <a:accent1>
        <a:srgbClr val="008B77"/>
      </a:accent1>
      <a:accent2>
        <a:srgbClr val="003AA7"/>
      </a:accent2>
      <a:accent3>
        <a:srgbClr val="223A7F"/>
      </a:accent3>
      <a:accent4>
        <a:srgbClr val="61B234"/>
      </a:accent4>
      <a:accent5>
        <a:srgbClr val="1C4F79"/>
      </a:accent5>
      <a:accent6>
        <a:srgbClr val="00A358"/>
      </a:accent6>
      <a:hlink>
        <a:srgbClr val="008B77"/>
      </a:hlink>
      <a:folHlink>
        <a:srgbClr val="61B2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59E829CCE7714C95B71557079841CD" ma:contentTypeVersion="15" ma:contentTypeDescription="Create a new document." ma:contentTypeScope="" ma:versionID="c31b94779f9fc7552f38a1102ca0c0d8">
  <xsd:schema xmlns:xsd="http://www.w3.org/2001/XMLSchema" xmlns:xs="http://www.w3.org/2001/XMLSchema" xmlns:p="http://schemas.microsoft.com/office/2006/metadata/properties" xmlns:ns2="3f169c9a-9de2-48df-98a6-0bee8f49d2a0" xmlns:ns3="43995556-2061-4068-97f0-6511380caea5" targetNamespace="http://schemas.microsoft.com/office/2006/metadata/properties" ma:root="true" ma:fieldsID="e552b8de7b2473c57aee7aa47e303cd4" ns2:_="" ns3:_="">
    <xsd:import namespace="3f169c9a-9de2-48df-98a6-0bee8f49d2a0"/>
    <xsd:import namespace="43995556-2061-4068-97f0-6511380caea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69c9a-9de2-48df-98a6-0bee8f49d2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ce4e87-4577-4ad0-9915-14e4c3440e2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995556-2061-4068-97f0-6511380caea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05d422d-f63d-4939-af27-02c22c701ddb}" ma:internalName="TaxCatchAll" ma:showField="CatchAllData" ma:web="43995556-2061-4068-97f0-6511380cae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995556-2061-4068-97f0-6511380caea5" xsi:nil="true"/>
    <lcf76f155ced4ddcb4097134ff3c332f xmlns="3f169c9a-9de2-48df-98a6-0bee8f49d2a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C76332-E18D-4175-9525-BDAEE0C18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69c9a-9de2-48df-98a6-0bee8f49d2a0"/>
    <ds:schemaRef ds:uri="43995556-2061-4068-97f0-6511380ca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5FF7EB-8937-4349-AD7B-F7086E7C636E}">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3f169c9a-9de2-48df-98a6-0bee8f49d2a0"/>
    <ds:schemaRef ds:uri="http://purl.org/dc/terms/"/>
    <ds:schemaRef ds:uri="http://schemas.openxmlformats.org/package/2006/metadata/core-properties"/>
    <ds:schemaRef ds:uri="43995556-2061-4068-97f0-6511380caea5"/>
    <ds:schemaRef ds:uri="http://www.w3.org/XML/1998/namespace"/>
  </ds:schemaRefs>
</ds:datastoreItem>
</file>

<file path=customXml/itemProps3.xml><?xml version="1.0" encoding="utf-8"?>
<ds:datastoreItem xmlns:ds="http://schemas.openxmlformats.org/officeDocument/2006/customXml" ds:itemID="{DECED3AF-CB72-49EF-9265-B8811162C8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474</TotalTime>
  <Words>522</Words>
  <Application>Microsoft Office PowerPoint</Application>
  <PresentationFormat>Custom</PresentationFormat>
  <Paragraphs>37</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Calibri</vt:lpstr>
      <vt:lpstr>Roboto</vt:lpstr>
      <vt:lpstr>Roboto Black</vt:lpstr>
      <vt:lpstr>Roboto Light</vt:lpstr>
      <vt:lpstr>Wingdings</vt:lpstr>
      <vt:lpstr>Office Theme</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23214_EC_PPT-Template_v03_AU_20Years copy</dc:title>
  <dc:creator>Tamara Ninkovic</dc:creator>
  <cp:lastModifiedBy>Tamara Ninkovic</cp:lastModifiedBy>
  <cp:revision>27</cp:revision>
  <dcterms:created xsi:type="dcterms:W3CDTF">2024-12-06T11:56:38Z</dcterms:created>
  <dcterms:modified xsi:type="dcterms:W3CDTF">2025-11-26T16:06:01Z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2024-12-06T00:00:00Z</vt:filetime>
  </property>
  <property fmtid="{D5CDD505-2E9C-101B-9397-08002B2CF9AE}" pid="3" name="Creator">
    <vt:lpwstr>Adobe Illustrator 29.1 (Macintosh)</vt:lpwstr>
  </property>
  <property fmtid="{D5CDD505-2E9C-101B-9397-08002B2CF9AE}" pid="4" name="CreatorVersion">
    <vt:lpwstr>21.0.0</vt:lpwstr>
  </property>
  <property fmtid="{D5CDD505-2E9C-101B-9397-08002B2CF9AE}" pid="5" name="LastSaved">
    <vt:filetime>2024-12-06T00:00:00Z</vt:filetime>
  </property>
  <property fmtid="{D5CDD505-2E9C-101B-9397-08002B2CF9AE}" pid="6" name="Producer">
    <vt:lpwstr>Adobe PDF library 17.00</vt:lpwstr>
  </property>
  <property fmtid="{D5CDD505-2E9C-101B-9397-08002B2CF9AE}" pid="7" name="ContentTypeId">
    <vt:lpwstr>0x0101004359E829CCE7714C95B71557079841CD</vt:lpwstr>
  </property>
  <property fmtid="{D5CDD505-2E9C-101B-9397-08002B2CF9AE}" pid="8" name="MediaServiceImageTags">
    <vt:lpwstr/>
  </property>
</Properties>
</file>