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12/02/2025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documents/public-consultations/search?f%5B0%5D=status%3A6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en-GB" dirty="0"/>
              <a:t>CER PC/Events 2025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72" y="1427034"/>
            <a:ext cx="11055358" cy="4427114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GB" sz="1600" dirty="0">
                <a:latin typeface="Inter" panose="020B0502030000000004" pitchFamily="34" charset="0"/>
                <a:ea typeface="Inter" panose="020B0502030000000004" pitchFamily="34" charset="0"/>
              </a:rPr>
              <a:t>Open consultations: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Public consultation on the draft EU DSO Entity’s statutes to include gas system and hydrogen distribution network operators (closes 19</a:t>
            </a:r>
            <a:r>
              <a:rPr lang="en-GB" sz="1600" b="0" baseline="300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th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 December)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1" i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600" dirty="0">
                <a:latin typeface="Inter" panose="020B0502030000000004" pitchFamily="34" charset="0"/>
                <a:ea typeface="Inter" panose="020B0502030000000004" pitchFamily="34" charset="0"/>
              </a:rPr>
              <a:t>Upcoming events: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Webinar: </a:t>
            </a:r>
            <a:r>
              <a:rPr lang="en-GB" sz="1600" b="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Progress in Europe’s hydrogen markets (9.12.2025)</a:t>
            </a:r>
            <a:endParaRPr lang="en-GB" sz="1600" b="0" dirty="0"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Closed consu</a:t>
            </a: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ltations in 2025:</a:t>
            </a:r>
            <a:endParaRPr lang="en-GB" sz="1600" b="0" dirty="0">
              <a:solidFill>
                <a:srgbClr val="0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  <a:hlinkClick r:id="rId2"/>
              </a:rPr>
              <a:t>ACER Public Consultation Hub</a:t>
            </a:r>
            <a:endParaRPr lang="en-GB" sz="16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In</a:t>
            </a:r>
            <a:r>
              <a:rPr lang="en-GB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 </a:t>
            </a:r>
            <a:r>
              <a:rPr lang="en-GB" sz="160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2025</a:t>
            </a:r>
            <a:r>
              <a:rPr lang="en-GB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 </a:t>
            </a:r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ACER engaged through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 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7 Public Consultations 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and organised 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8 Public events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.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113</TotalTime>
  <Words>69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Inter</vt:lpstr>
      <vt:lpstr>System Font Regular</vt:lpstr>
      <vt:lpstr>Wingdings</vt:lpstr>
      <vt:lpstr>ACER THEME</vt:lpstr>
      <vt:lpstr>ACER PC/Events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Tina DZAFEROVIC (ACER)</cp:lastModifiedBy>
  <cp:revision>11</cp:revision>
  <dcterms:created xsi:type="dcterms:W3CDTF">2024-06-07T13:17:14Z</dcterms:created>
  <dcterms:modified xsi:type="dcterms:W3CDTF">2025-12-02T14:17:39Z</dcterms:modified>
</cp:coreProperties>
</file>