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2.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3.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ags/tag26.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8" r:id="rId4"/>
    <p:sldMasterId id="2147483987" r:id="rId5"/>
    <p:sldMasterId id="2147484007" r:id="rId6"/>
    <p:sldMasterId id="2147484021" r:id="rId7"/>
    <p:sldMasterId id="2147484040" r:id="rId8"/>
  </p:sldMasterIdLst>
  <p:notesMasterIdLst>
    <p:notesMasterId r:id="rId10"/>
  </p:notesMasterIdLst>
  <p:handoutMasterIdLst>
    <p:handoutMasterId r:id="rId11"/>
  </p:handoutMasterIdLst>
  <p:sldIdLst>
    <p:sldId id="2147475035" r:id="rId9"/>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12F708-EA4B-54E6-BFD2-71A8E7161317}" name="ROUYER Mila" initials="RM" userId="S::mila.rouyer@rte-france.com::d20ef8a9-40c3-449f-8c6c-ea5478f30131" providerId="AD"/>
  <p188:author id="{66B6F417-7EF1-FC5B-F4D6-571BC66CF653}" name="Becker, Paulina" initials="BP" userId="S::paulina.becker_tennet.eu#ext#@entsoe00.onmicrosoft.com::80db675b-a3a3-4c79-8c61-0a6da66acc24" providerId="AD"/>
  <p188:author id="{93586B1B-3AC9-A27E-4297-144F897B4504}" name="Tome Alonso, Marta" initials="TM" userId="S::mtome_ree.es#ext#@entsoe00.onmicrosoft.com::cdb75e97-54eb-459d-8e02-c6ff16a79468" providerId="AD"/>
  <p188:author id="{1934E32D-0888-EEE9-E7AD-E97F8217FEF9}" name="Henrik Winkler Mogensen" initials="HWM" userId="Henrik Winkler Mogensen" providerId="None"/>
  <p188:author id="{A1977130-E3DE-01C9-3662-57E52295B5F9}" name="Abert Ulrike" initials="AU" userId="S::u.abert_transnetbw.de#ext#@entsoe00.onmicrosoft.com::dc9ba775-2329-4037-9f4a-1f8d82039050" providerId="AD"/>
  <p188:author id="{C6CCEE31-D43E-47F3-7271-129B6F9BCD51}" name="Hrdlička Václav" initials="HV" userId="S::hrdlickav_ceps.cz#ext#@entsoe00.onmicrosoft.com::a4d2c2e5-e382-418d-b988-0be2d1e217b0" providerId="AD"/>
  <p188:author id="{DC172C42-2117-9AC0-481A-DE5F5552EFBB}" name="Henrik Winkler Mogensen" initials="HM" userId="S::hwm_energinet.dk#ext#@entsoe00.onmicrosoft.com::1895cd4d-559e-4c33-97f9-e92511e64d18" providerId="AD"/>
  <p188:author id="{8B34E556-B541-B333-3E12-DBCE4BCFA942}" name="Nicoletta Michael" initials="NM" userId="S::nmichael@entsoe.eu::fdafa4d3-970f-4618-bb55-6e85a6502b58" providerId="AD"/>
  <p188:author id="{B8999160-A5F1-DE5C-A873-9F5B4C5B57A1}" name="de Villenfagne Cyriac" initials="dC" userId="S::cyriac.devillenfagne_elia.be#ext#@entsoe00.onmicrosoft.com::ae018f7f-c493-4251-ba4e-ccb8c2cd22b2" providerId="AD"/>
  <p188:author id="{08B82862-98D0-5A6E-95C4-E30FE454F3FE}" name="Östberg, Håkan" initials="ÖH" userId="S::hakan.ostberg_svk.se#ext#@entsoe00.onmicrosoft.com::405706df-1361-4578-85e1-eca630ad01f3" providerId="AD"/>
  <p188:author id="{B9A6D76A-5E99-C76A-CCED-B9B244EA7891}" name="Visser, Sebastiaan" initials="SV" userId="S::Sebastiaan.Visser@tennet.eu::c18f0930-51da-4fb1-a371-a4fdce353bc7" providerId="AD"/>
  <p188:author id="{60B7826B-578D-374D-6F2B-A1263C1EA625}" name="Mariňák Sebastián" initials="MS" userId="S::marinak_ceps.cz#ext#@entsoe00.onmicrosoft.com::e44cdf97-4daa-4117-9e19-3f582a86502f" providerId="AD"/>
  <p188:author id="{2AB74886-50F7-35E6-70A2-B33DB425175C}" name="Svensson, Stefan" initials="SS" userId="S::stefan.svensson_svk.se#ext#@entsoe00.onmicrosoft.com::00cec28b-41e0-4081-bdd3-425d4b6f0b44" providerId="AD"/>
  <p188:author id="{27B7F786-6367-469A-0618-BCCDDEFEF7D8}" name="Thévenin Vincent (50HzT MK-I)" initials="TM" userId="S::vincent.thevenin_50hertz.com#ext#@entsoe00.onmicrosoft.com::55716687-e299-4b5e-8a55-fa904094b69a" providerId="AD"/>
  <p188:author id="{89F30694-4A8C-20C6-261A-4EFF523EF09E}" name="Van Campenhout Steve" initials="VS" userId="S::steve.vancampenhout_elia.be#ext#@entsoe00.onmicrosoft.com::227d3174-7197-42b8-8ed6-900ec3fac275" providerId="AD"/>
  <p188:author id="{5DFC9A9B-0A79-535F-2BE7-B3858656954B}" name="de Villenfagne Cyriac" initials="dVC" userId="S::CD0008@Belgrid.net::c0143e2d-19fe-4f5f-99bc-fbe2c8fa97c7" providerId="AD"/>
  <p188:author id="{F71E17AB-F6DA-95A5-8911-E90B07BEFA13}" name="Huxoll, Justus" initials="JH" userId="Huxoll, Justus" providerId="None"/>
  <p188:author id="{2BC1DBB3-0A01-BB3D-A770-A1D5ED0DE2BA}" name="Linnea Nyman" initials="LN" userId="S::lnyman1@entsoe.eu::25ee9df4-2755-463a-9de8-44cb4951d7ea" providerId="AD"/>
  <p188:author id="{CB69A4CD-1261-6E0B-EAAE-88A04DE60A79}" name="Kraus, Stefan" initials="KS" userId="S::stefan.kraus_amprion.net#ext#@entsoe00.onmicrosoft.com::d40d60b4-31ad-4990-9bb5-6df52d09bcc6" providerId="AD"/>
  <p188:author id="{7CC45AD4-1444-0FF2-5894-D765AD9AEEC5}" name="Visser, Sebastiaan" initials="VS" userId="S::sebastiaan.visser_tennet.eu#ext#@entsoe00.onmicrosoft.com::70e5fc77-d0d6-485a-983b-a5756250ad2d" providerId="AD"/>
  <p188:author id="{5AA314E0-513C-AD87-BF7F-CC13B8E1B48A}" name="Tobias Lehle" initials="TL" userId="S::t.lehle@magnus.nl::a035a51e-d010-41a5-bbff-eced4da23963" providerId="AD"/>
  <p188:author id="{7D5802E4-6956-A13C-FD80-F9C79DE6FF6C}" name="Valbuena Guerra, Alba" initials="VA" userId="S::alba.valbuena_ree.es#ext#@entsoe00.onmicrosoft.com::215291ad-a7a0-4362-a4d3-ba26139dcbd1" providerId="AD"/>
  <p188:author id="{735420E6-8D49-C925-9EC1-CBB248AF52BF}" name="Kamperin, Per" initials="KP" userId="S::per.kamperin_svk.se#ext#@entsoe00.onmicrosoft.com::c890ee40-f060-4b81-a989-5c04dd932fe9" providerId="AD"/>
  <p188:author id="{90FD17F6-E38E-15CF-0608-AEA116205A99}" name="Huxoll, Justus" initials="HJ" userId="S::justus.huxoll_amprion.net#ext#@entsoe00.onmicrosoft.com::f7d9b77f-c1f5-4458-880b-f3ff62071a88" providerId="AD"/>
  <p188:author id="{670958F9-8DC1-FE52-610D-E98EAAF8C896}" name="Thévenin Vincent (50HzT OK-X)" initials="VT" userId="S::vthevenin@corp.transmission-it.de::77f73074-9dd0-402c-bf24-8380db7d1b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gnacio Zubieta Ochoa" initials="IZO" lastIdx="12" clrIdx="0">
    <p:extLst>
      <p:ext uri="{19B8F6BF-5375-455C-9EA6-DF929625EA0E}">
        <p15:presenceInfo xmlns:p15="http://schemas.microsoft.com/office/powerpoint/2012/main" userId="S::IZubietaOchoa@entsoe.eu::31221497-765f-40fd-97db-d53dab6b8d7b" providerId="AD"/>
      </p:ext>
    </p:extLst>
  </p:cmAuthor>
  <p:cmAuthor id="2" name="Janine Kieftenburg" initials="JK" lastIdx="8" clrIdx="1">
    <p:extLst>
      <p:ext uri="{19B8F6BF-5375-455C-9EA6-DF929625EA0E}">
        <p15:presenceInfo xmlns:p15="http://schemas.microsoft.com/office/powerpoint/2012/main" userId="S::j.kieftenburg@magnus.nl::87b80e70-5142-47c5-964d-77cea50a85f2" providerId="AD"/>
      </p:ext>
    </p:extLst>
  </p:cmAuthor>
  <p:cmAuthor id="3" name="Anna Veronika Kiraly" initials="AVK [2]" lastIdx="2" clrIdx="2">
    <p:extLst>
      <p:ext uri="{19B8F6BF-5375-455C-9EA6-DF929625EA0E}">
        <p15:presenceInfo xmlns:p15="http://schemas.microsoft.com/office/powerpoint/2012/main" userId="Anna Veronika Kira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1F99"/>
    <a:srgbClr val="0F218B"/>
    <a:srgbClr val="649A40"/>
    <a:srgbClr val="FF4D00"/>
    <a:srgbClr val="D6DCE4"/>
    <a:srgbClr val="D1E6C4"/>
    <a:srgbClr val="FFF2CC"/>
    <a:srgbClr val="E2EFDA"/>
    <a:srgbClr val="E6E6E6"/>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72E56-92EB-037E-B3BF-F07BB95EDC29}" v="6" dt="2025-10-07T12:04:20.172"/>
    <p1510:client id="{525A2636-3A21-50E1-8CFB-953366D1E3C3}" v="1" dt="2025-10-07T09:47:15.763"/>
    <p1510:client id="{FDA2B228-97D2-4F70-B80B-499BBB47B4B6}" v="11" dt="2025-10-06T15:58:09.264"/>
  </p1510:revLst>
</p1510:revInfo>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notesMaster" Target="notesMasters/notesMaster1.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of chart</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of chart; edit data /colours by using the icons which appear on the right side if you click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of chart</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of chart; edit data /colours by using the icons which appear on the right side if you click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1" Type="http://schemas.openxmlformats.org/officeDocument/2006/relationships/hyperlink" Target="https://www.acer.europa.eu/sites/default/files/documents/Official_documents/Acts_of_the_Agency/Opinions/Opinions/ACER-Opinion-02-2025-FTR-force-majeure-(FI-EE).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acer.europa.eu/sites/default/files/documents/Official_documents/Acts_of_the_Agency/Opinions/Opinions/ACER-Opinion-02-2025-FTR-force-majeure-(FI-EE).pdf"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pPr rtl="0"/>
          <a:endParaRPr lang="en-IE" sz="1800" b="0">
            <a:latin typeface="Calibri" panose="020F0502020204030204" pitchFamily="34" charset="0"/>
            <a:cs typeface="Calibri" panose="020F0502020204030204" pitchFamily="34" charset="0"/>
          </a:endParaRPr>
        </a:p>
        <a:p>
          <a:pPr rtl="0"/>
          <a:r>
            <a:rPr lang="en-IE" sz="1800" b="0">
              <a:latin typeface="Calibri" panose="020F0502020204030204" pitchFamily="34" charset="0"/>
              <a:cs typeface="Calibri" panose="020F0502020204030204" pitchFamily="34" charset="0"/>
            </a:rPr>
            <a:t>Text Phase 1</a:t>
          </a:r>
          <a:br>
            <a:rPr lang="en-IE" sz="1800" b="0">
              <a:latin typeface="Calibri" panose="020F0502020204030204" pitchFamily="34" charset="0"/>
              <a:cs typeface="Calibri" panose="020F0502020204030204" pitchFamily="34" charset="0"/>
            </a:rPr>
          </a:br>
          <a:endParaRPr lang="en-I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pPr rtl="0"/>
          <a:r>
            <a:rPr lang="en-I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b="0" kern="1200">
              <a:latin typeface="Calibri" panose="020F0502020204030204" pitchFamily="34" charset="0"/>
              <a:cs typeface="Calibri" panose="020F0502020204030204" pitchFamily="34" charset="0"/>
            </a:rPr>
            <a:t>Text Phase 2</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kern="120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rtl="0"/>
          <a:endParaRPr lang="en-IE" sz="1800" kern="1200">
            <a:latin typeface="Calibri" panose="020F0502020204030204" pitchFamily="34" charset="0"/>
            <a:cs typeface="Calibri" panose="020F0502020204030204" pitchFamily="34" charset="0"/>
          </a:endParaRPr>
        </a:p>
        <a:p>
          <a:pPr algn="l" rtl="0"/>
          <a:r>
            <a:rPr lang="en-IE" sz="1800" b="0" kern="1200">
              <a:latin typeface="Calibri" panose="020F0502020204030204" pitchFamily="34" charset="0"/>
              <a:cs typeface="Calibri" panose="020F0502020204030204" pitchFamily="34" charset="0"/>
            </a:rPr>
            <a:t>Text Phase 3</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algn="l" rtl="0"/>
          <a:r>
            <a:rPr lang="en-IE" sz="1800" kern="1200">
              <a:latin typeface="Calibri" panose="020F0502020204030204" pitchFamily="34" charset="0"/>
              <a:cs typeface="Calibri" panose="020F0502020204030204" pitchFamily="34" charset="0"/>
            </a:rPr>
            <a:t>text</a:t>
          </a: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4</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kern="1200">
              <a:latin typeface="Calibri" panose="020F0502020204030204" pitchFamily="34" charset="0"/>
              <a:cs typeface="Calibri" panose="020F0502020204030204" pitchFamily="34" charset="0"/>
            </a:rPr>
            <a:t>Dummy text</a:t>
          </a: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pPr rtl="0"/>
          <a:r>
            <a:rPr lang="en-IE" sz="1800">
              <a:latin typeface="Calibri" panose="020F0502020204030204" pitchFamily="34" charset="0"/>
              <a:cs typeface="Calibri" panose="020F0502020204030204" pitchFamily="34" charset="0"/>
            </a:rPr>
            <a:t>Bullet 1</a:t>
          </a: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8D9D20-8887-439B-AC16-1A83B93DD907}"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C5C3FF3B-5D62-42B3-AFD8-AF0088D342E5}">
      <dgm:prSet phldrT="[Text]" custT="1"/>
      <dgm:spPr/>
      <dgm:t>
        <a:bodyPr/>
        <a:lstStyle/>
        <a:p>
          <a:r>
            <a:rPr lang="en-US" sz="1400"/>
            <a:t>Dec 2024</a:t>
          </a:r>
          <a:endParaRPr lang="en-GB" sz="1400"/>
        </a:p>
      </dgm:t>
    </dgm:pt>
    <dgm:pt modelId="{D038D656-A4B8-4759-894E-025A93FDACE2}" type="parTrans" cxnId="{0810FC96-D44A-4201-A586-FBCBA5A45660}">
      <dgm:prSet/>
      <dgm:spPr/>
      <dgm:t>
        <a:bodyPr/>
        <a:lstStyle/>
        <a:p>
          <a:endParaRPr lang="en-GB" sz="1400"/>
        </a:p>
      </dgm:t>
    </dgm:pt>
    <dgm:pt modelId="{A562C8D6-DB88-4F7A-B4BD-3F3C00AC5219}" type="sibTrans" cxnId="{0810FC96-D44A-4201-A586-FBCBA5A45660}">
      <dgm:prSet custT="1"/>
      <dgm:spPr/>
      <dgm:t>
        <a:bodyPr/>
        <a:lstStyle/>
        <a:p>
          <a:endParaRPr lang="en-GB" sz="1400"/>
        </a:p>
      </dgm:t>
    </dgm:pt>
    <dgm:pt modelId="{F88DB33C-5E51-4A37-9747-5001FF6EDD80}">
      <dgm:prSet phldrT="[Text]" custT="1"/>
      <dgm:spPr/>
      <dgm:t>
        <a:bodyPr/>
        <a:lstStyle/>
        <a:p>
          <a:r>
            <a:rPr lang="en-GB" sz="1400"/>
            <a:t>Incident on Finnish-Estonian (‘FI-EE’) bidding zone border -&gt; damage on submarine HVDC cable Estlink2</a:t>
          </a:r>
        </a:p>
      </dgm:t>
    </dgm:pt>
    <dgm:pt modelId="{572E49EF-CD6C-4812-AF80-993478A507DE}" type="parTrans" cxnId="{0ADC12CC-95A4-4EF0-95E2-7915C258D70A}">
      <dgm:prSet/>
      <dgm:spPr/>
      <dgm:t>
        <a:bodyPr/>
        <a:lstStyle/>
        <a:p>
          <a:endParaRPr lang="en-GB" sz="1400"/>
        </a:p>
      </dgm:t>
    </dgm:pt>
    <dgm:pt modelId="{71CE537D-1B50-4D75-A1EE-463779FE478B}" type="sibTrans" cxnId="{0ADC12CC-95A4-4EF0-95E2-7915C258D70A}">
      <dgm:prSet/>
      <dgm:spPr/>
      <dgm:t>
        <a:bodyPr/>
        <a:lstStyle/>
        <a:p>
          <a:endParaRPr lang="en-GB" sz="1400"/>
        </a:p>
      </dgm:t>
    </dgm:pt>
    <dgm:pt modelId="{1EEA7CD7-4ADE-4002-8180-C39A3F2D29C0}">
      <dgm:prSet phldrT="[Text]" custT="1"/>
      <dgm:spPr/>
      <dgm:t>
        <a:bodyPr/>
        <a:lstStyle/>
        <a:p>
          <a:r>
            <a:rPr lang="en-US" sz="1400"/>
            <a:t>Jan 2025</a:t>
          </a:r>
          <a:endParaRPr lang="en-GB" sz="1400"/>
        </a:p>
      </dgm:t>
    </dgm:pt>
    <dgm:pt modelId="{4587CEB5-BD14-45D1-9CCC-E182B5ACE14C}" type="parTrans" cxnId="{39AB452C-BD1B-4639-ACA9-E38C19FFBDD2}">
      <dgm:prSet/>
      <dgm:spPr/>
      <dgm:t>
        <a:bodyPr/>
        <a:lstStyle/>
        <a:p>
          <a:endParaRPr lang="en-GB" sz="1400"/>
        </a:p>
      </dgm:t>
    </dgm:pt>
    <dgm:pt modelId="{DF63BD98-A070-4D02-A1B9-0B37DFF0B17D}" type="sibTrans" cxnId="{39AB452C-BD1B-4639-ACA9-E38C19FFBDD2}">
      <dgm:prSet custT="1"/>
      <dgm:spPr/>
      <dgm:t>
        <a:bodyPr/>
        <a:lstStyle/>
        <a:p>
          <a:endParaRPr lang="en-GB" sz="1400"/>
        </a:p>
      </dgm:t>
    </dgm:pt>
    <dgm:pt modelId="{796C8BA1-3258-43FB-B4E8-DC4DEA3C25C4}">
      <dgm:prSet phldrT="[Text]" custT="1"/>
      <dgm:spPr/>
      <dgm:t>
        <a:bodyPr/>
        <a:lstStyle/>
        <a:p>
          <a:r>
            <a:rPr lang="en-GB" sz="1400"/>
            <a:t>Estonian NRA request to ACER: difficulties with the application of the FCA Regulation</a:t>
          </a:r>
        </a:p>
      </dgm:t>
    </dgm:pt>
    <dgm:pt modelId="{3B41448B-F4DF-4C22-A771-D50F68585B71}" type="parTrans" cxnId="{50572C0D-AB14-441F-B14F-85ED4BE1AAEC}">
      <dgm:prSet/>
      <dgm:spPr/>
      <dgm:t>
        <a:bodyPr/>
        <a:lstStyle/>
        <a:p>
          <a:endParaRPr lang="en-GB" sz="1400"/>
        </a:p>
      </dgm:t>
    </dgm:pt>
    <dgm:pt modelId="{0062D25D-5F2D-47D8-AA6B-ACC8BCB3E9D2}" type="sibTrans" cxnId="{50572C0D-AB14-441F-B14F-85ED4BE1AAEC}">
      <dgm:prSet/>
      <dgm:spPr/>
      <dgm:t>
        <a:bodyPr/>
        <a:lstStyle/>
        <a:p>
          <a:endParaRPr lang="en-GB" sz="1400"/>
        </a:p>
      </dgm:t>
    </dgm:pt>
    <dgm:pt modelId="{5418BC48-782E-4724-AA04-C5B63CED8F6B}">
      <dgm:prSet phldrT="[Text]" custT="1"/>
      <dgm:spPr/>
      <dgm:t>
        <a:bodyPr/>
        <a:lstStyle/>
        <a:p>
          <a:r>
            <a:rPr lang="en-US" sz="1400"/>
            <a:t>Apr 2025</a:t>
          </a:r>
          <a:endParaRPr lang="en-GB" sz="1400"/>
        </a:p>
      </dgm:t>
    </dgm:pt>
    <dgm:pt modelId="{92482F87-A80D-468A-A761-4EB225409F06}" type="parTrans" cxnId="{E1C8EC6E-48C6-4AEA-BEF0-E4CE35DAB561}">
      <dgm:prSet/>
      <dgm:spPr/>
      <dgm:t>
        <a:bodyPr/>
        <a:lstStyle/>
        <a:p>
          <a:endParaRPr lang="en-GB" sz="1400"/>
        </a:p>
      </dgm:t>
    </dgm:pt>
    <dgm:pt modelId="{97E56812-E3FA-49E7-974C-4A228C655ACA}" type="sibTrans" cxnId="{E1C8EC6E-48C6-4AEA-BEF0-E4CE35DAB561}">
      <dgm:prSet/>
      <dgm:spPr/>
      <dgm:t>
        <a:bodyPr/>
        <a:lstStyle/>
        <a:p>
          <a:endParaRPr lang="en-GB" sz="1400"/>
        </a:p>
      </dgm:t>
    </dgm:pt>
    <dgm:pt modelId="{26A3CA1F-DCE3-408C-BF34-7287FC79AC5D}">
      <dgm:prSet phldrT="[Text]" custT="1"/>
      <dgm:spPr/>
      <dgm:t>
        <a:bodyPr/>
        <a:lstStyle/>
        <a:p>
          <a:r>
            <a:rPr lang="en-GB" sz="1400"/>
            <a:t>ACER </a:t>
          </a:r>
          <a:r>
            <a:rPr lang="en-GB" sz="1400">
              <a:hlinkClick xmlns:r="http://schemas.openxmlformats.org/officeDocument/2006/relationships" r:id="rId1"/>
            </a:rPr>
            <a:t>opinion</a:t>
          </a:r>
          <a:r>
            <a:rPr lang="en-GB" sz="1400"/>
            <a:t> on curtailment of financial transmission rights (FTRs) and interpretation of force majeure</a:t>
          </a:r>
        </a:p>
      </dgm:t>
    </dgm:pt>
    <dgm:pt modelId="{B39C4BB9-CBA6-42EA-AB65-88E639140B88}" type="parTrans" cxnId="{18940A86-589D-445E-B45E-CF66AB9AEF69}">
      <dgm:prSet/>
      <dgm:spPr/>
      <dgm:t>
        <a:bodyPr/>
        <a:lstStyle/>
        <a:p>
          <a:endParaRPr lang="en-GB" sz="1400"/>
        </a:p>
      </dgm:t>
    </dgm:pt>
    <dgm:pt modelId="{D9D64C91-7291-4F60-88CD-40383C4E64BE}" type="sibTrans" cxnId="{18940A86-589D-445E-B45E-CF66AB9AEF69}">
      <dgm:prSet/>
      <dgm:spPr/>
      <dgm:t>
        <a:bodyPr/>
        <a:lstStyle/>
        <a:p>
          <a:endParaRPr lang="en-GB" sz="1400"/>
        </a:p>
      </dgm:t>
    </dgm:pt>
    <dgm:pt modelId="{2C27E3C2-FC23-47CD-8B20-BB7E06AA0DBA}" type="pres">
      <dgm:prSet presAssocID="{3D8D9D20-8887-439B-AC16-1A83B93DD907}" presName="linearFlow" presStyleCnt="0">
        <dgm:presLayoutVars>
          <dgm:dir/>
          <dgm:animLvl val="lvl"/>
          <dgm:resizeHandles val="exact"/>
        </dgm:presLayoutVars>
      </dgm:prSet>
      <dgm:spPr/>
    </dgm:pt>
    <dgm:pt modelId="{A80A1284-4F8B-416A-9A9D-24525A2580D2}" type="pres">
      <dgm:prSet presAssocID="{C5C3FF3B-5D62-42B3-AFD8-AF0088D342E5}" presName="composite" presStyleCnt="0"/>
      <dgm:spPr/>
    </dgm:pt>
    <dgm:pt modelId="{AD3FC8D5-2A71-42E9-A268-2AB5A06C67EE}" type="pres">
      <dgm:prSet presAssocID="{C5C3FF3B-5D62-42B3-AFD8-AF0088D342E5}" presName="parTx" presStyleLbl="node1" presStyleIdx="0" presStyleCnt="3">
        <dgm:presLayoutVars>
          <dgm:chMax val="0"/>
          <dgm:chPref val="0"/>
          <dgm:bulletEnabled val="1"/>
        </dgm:presLayoutVars>
      </dgm:prSet>
      <dgm:spPr/>
    </dgm:pt>
    <dgm:pt modelId="{CBDC545E-2A9B-45E4-81BB-088938B1BE4F}" type="pres">
      <dgm:prSet presAssocID="{C5C3FF3B-5D62-42B3-AFD8-AF0088D342E5}" presName="parSh" presStyleLbl="node1" presStyleIdx="0" presStyleCnt="3" custScaleX="79614" custScaleY="100000"/>
      <dgm:spPr/>
    </dgm:pt>
    <dgm:pt modelId="{09A5B999-0B6C-480E-A69E-966828B79E5A}" type="pres">
      <dgm:prSet presAssocID="{C5C3FF3B-5D62-42B3-AFD8-AF0088D342E5}" presName="desTx" presStyleLbl="fgAcc1" presStyleIdx="0" presStyleCnt="3" custScaleX="130173" custScaleY="53476" custLinFactNeighborX="-408" custLinFactNeighborY="-46515">
        <dgm:presLayoutVars>
          <dgm:bulletEnabled val="1"/>
        </dgm:presLayoutVars>
      </dgm:prSet>
      <dgm:spPr/>
    </dgm:pt>
    <dgm:pt modelId="{55635247-31AB-4F20-8DB1-0F17F5E5A75D}" type="pres">
      <dgm:prSet presAssocID="{A562C8D6-DB88-4F7A-B4BD-3F3C00AC5219}" presName="sibTrans" presStyleLbl="sibTrans2D1" presStyleIdx="0" presStyleCnt="2" custLinFactNeighborY="-24927"/>
      <dgm:spPr/>
    </dgm:pt>
    <dgm:pt modelId="{916FA8B8-D9BD-4041-965A-FC7CAF3B1D96}" type="pres">
      <dgm:prSet presAssocID="{A562C8D6-DB88-4F7A-B4BD-3F3C00AC5219}" presName="connTx" presStyleLbl="sibTrans2D1" presStyleIdx="0" presStyleCnt="2"/>
      <dgm:spPr/>
    </dgm:pt>
    <dgm:pt modelId="{7F274A8D-6873-4CF0-A3A5-289D3B1DC10B}" type="pres">
      <dgm:prSet presAssocID="{1EEA7CD7-4ADE-4002-8180-C39A3F2D29C0}" presName="composite" presStyleCnt="0"/>
      <dgm:spPr/>
    </dgm:pt>
    <dgm:pt modelId="{8A39F649-74A5-44FD-B62D-C69A9B8D5488}" type="pres">
      <dgm:prSet presAssocID="{1EEA7CD7-4ADE-4002-8180-C39A3F2D29C0}" presName="parTx" presStyleLbl="node1" presStyleIdx="0" presStyleCnt="3">
        <dgm:presLayoutVars>
          <dgm:chMax val="0"/>
          <dgm:chPref val="0"/>
          <dgm:bulletEnabled val="1"/>
        </dgm:presLayoutVars>
      </dgm:prSet>
      <dgm:spPr/>
    </dgm:pt>
    <dgm:pt modelId="{DED92182-FE78-4A7A-82F2-CD9BA061E1D1}" type="pres">
      <dgm:prSet presAssocID="{1EEA7CD7-4ADE-4002-8180-C39A3F2D29C0}" presName="parSh" presStyleLbl="node1" presStyleIdx="1" presStyleCnt="3" custScaleX="79614" custScaleY="100000"/>
      <dgm:spPr/>
    </dgm:pt>
    <dgm:pt modelId="{3BF94BB2-5AB4-4157-89E6-0B92E78FF1B1}" type="pres">
      <dgm:prSet presAssocID="{1EEA7CD7-4ADE-4002-8180-C39A3F2D29C0}" presName="desTx" presStyleLbl="fgAcc1" presStyleIdx="1" presStyleCnt="3" custScaleX="128144" custScaleY="53476" custLinFactNeighborX="-408" custLinFactNeighborY="-46515">
        <dgm:presLayoutVars>
          <dgm:bulletEnabled val="1"/>
        </dgm:presLayoutVars>
      </dgm:prSet>
      <dgm:spPr/>
    </dgm:pt>
    <dgm:pt modelId="{9D03B70C-EC77-465E-9DA5-4AA272801ADD}" type="pres">
      <dgm:prSet presAssocID="{DF63BD98-A070-4D02-A1B9-0B37DFF0B17D}" presName="sibTrans" presStyleLbl="sibTrans2D1" presStyleIdx="1" presStyleCnt="2" custLinFactNeighborY="-24927"/>
      <dgm:spPr/>
    </dgm:pt>
    <dgm:pt modelId="{5504E1D4-02F3-4C75-802E-60235C6AD9B4}" type="pres">
      <dgm:prSet presAssocID="{DF63BD98-A070-4D02-A1B9-0B37DFF0B17D}" presName="connTx" presStyleLbl="sibTrans2D1" presStyleIdx="1" presStyleCnt="2"/>
      <dgm:spPr/>
    </dgm:pt>
    <dgm:pt modelId="{4D52E37F-0C9B-4B0C-AB57-F250896CEEBD}" type="pres">
      <dgm:prSet presAssocID="{5418BC48-782E-4724-AA04-C5B63CED8F6B}" presName="composite" presStyleCnt="0"/>
      <dgm:spPr/>
    </dgm:pt>
    <dgm:pt modelId="{F9083D04-495C-4BE1-AE9C-8E988943E71D}" type="pres">
      <dgm:prSet presAssocID="{5418BC48-782E-4724-AA04-C5B63CED8F6B}" presName="parTx" presStyleLbl="node1" presStyleIdx="1" presStyleCnt="3">
        <dgm:presLayoutVars>
          <dgm:chMax val="0"/>
          <dgm:chPref val="0"/>
          <dgm:bulletEnabled val="1"/>
        </dgm:presLayoutVars>
      </dgm:prSet>
      <dgm:spPr/>
    </dgm:pt>
    <dgm:pt modelId="{99815D9B-E63E-49D5-BE72-AD7D1BDB635A}" type="pres">
      <dgm:prSet presAssocID="{5418BC48-782E-4724-AA04-C5B63CED8F6B}" presName="parSh" presStyleLbl="node1" presStyleIdx="2" presStyleCnt="3" custScaleX="79614" custScaleY="100000"/>
      <dgm:spPr/>
    </dgm:pt>
    <dgm:pt modelId="{A3AF964F-6049-4320-9CA5-E16C1BA42D01}" type="pres">
      <dgm:prSet presAssocID="{5418BC48-782E-4724-AA04-C5B63CED8F6B}" presName="desTx" presStyleLbl="fgAcc1" presStyleIdx="2" presStyleCnt="3" custScaleX="130840" custScaleY="53476" custLinFactNeighborX="-408" custLinFactNeighborY="-46515">
        <dgm:presLayoutVars>
          <dgm:bulletEnabled val="1"/>
        </dgm:presLayoutVars>
      </dgm:prSet>
      <dgm:spPr/>
    </dgm:pt>
  </dgm:ptLst>
  <dgm:cxnLst>
    <dgm:cxn modelId="{50572C0D-AB14-441F-B14F-85ED4BE1AAEC}" srcId="{1EEA7CD7-4ADE-4002-8180-C39A3F2D29C0}" destId="{796C8BA1-3258-43FB-B4E8-DC4DEA3C25C4}" srcOrd="0" destOrd="0" parTransId="{3B41448B-F4DF-4C22-A771-D50F68585B71}" sibTransId="{0062D25D-5F2D-47D8-AA6B-ACC8BCB3E9D2}"/>
    <dgm:cxn modelId="{ADE4BD14-29B6-431E-83EA-FEAC0680F187}" type="presOf" srcId="{1EEA7CD7-4ADE-4002-8180-C39A3F2D29C0}" destId="{DED92182-FE78-4A7A-82F2-CD9BA061E1D1}" srcOrd="1" destOrd="0" presId="urn:microsoft.com/office/officeart/2005/8/layout/process3"/>
    <dgm:cxn modelId="{39AB452C-BD1B-4639-ACA9-E38C19FFBDD2}" srcId="{3D8D9D20-8887-439B-AC16-1A83B93DD907}" destId="{1EEA7CD7-4ADE-4002-8180-C39A3F2D29C0}" srcOrd="1" destOrd="0" parTransId="{4587CEB5-BD14-45D1-9CCC-E182B5ACE14C}" sibTransId="{DF63BD98-A070-4D02-A1B9-0B37DFF0B17D}"/>
    <dgm:cxn modelId="{4BABE22D-0C0D-400C-B9DE-03B799C2B0A5}" type="presOf" srcId="{A562C8D6-DB88-4F7A-B4BD-3F3C00AC5219}" destId="{916FA8B8-D9BD-4041-965A-FC7CAF3B1D96}" srcOrd="1" destOrd="0" presId="urn:microsoft.com/office/officeart/2005/8/layout/process3"/>
    <dgm:cxn modelId="{75E7B938-068A-4E45-9419-148987C9EA27}" type="presOf" srcId="{796C8BA1-3258-43FB-B4E8-DC4DEA3C25C4}" destId="{3BF94BB2-5AB4-4157-89E6-0B92E78FF1B1}" srcOrd="0" destOrd="0" presId="urn:microsoft.com/office/officeart/2005/8/layout/process3"/>
    <dgm:cxn modelId="{E1A1146D-9216-486A-A33D-E7BD3FC7F0EE}" type="presOf" srcId="{5418BC48-782E-4724-AA04-C5B63CED8F6B}" destId="{F9083D04-495C-4BE1-AE9C-8E988943E71D}" srcOrd="0" destOrd="0" presId="urn:microsoft.com/office/officeart/2005/8/layout/process3"/>
    <dgm:cxn modelId="{67651B6E-9E95-41D7-94C8-F8277F734304}" type="presOf" srcId="{3D8D9D20-8887-439B-AC16-1A83B93DD907}" destId="{2C27E3C2-FC23-47CD-8B20-BB7E06AA0DBA}" srcOrd="0" destOrd="0" presId="urn:microsoft.com/office/officeart/2005/8/layout/process3"/>
    <dgm:cxn modelId="{995A406E-ADE3-4FE1-9DB7-35B89247F244}" type="presOf" srcId="{C5C3FF3B-5D62-42B3-AFD8-AF0088D342E5}" destId="{AD3FC8D5-2A71-42E9-A268-2AB5A06C67EE}" srcOrd="0" destOrd="0" presId="urn:microsoft.com/office/officeart/2005/8/layout/process3"/>
    <dgm:cxn modelId="{E1C8EC6E-48C6-4AEA-BEF0-E4CE35DAB561}" srcId="{3D8D9D20-8887-439B-AC16-1A83B93DD907}" destId="{5418BC48-782E-4724-AA04-C5B63CED8F6B}" srcOrd="2" destOrd="0" parTransId="{92482F87-A80D-468A-A761-4EB225409F06}" sibTransId="{97E56812-E3FA-49E7-974C-4A228C655ACA}"/>
    <dgm:cxn modelId="{18940A86-589D-445E-B45E-CF66AB9AEF69}" srcId="{5418BC48-782E-4724-AA04-C5B63CED8F6B}" destId="{26A3CA1F-DCE3-408C-BF34-7287FC79AC5D}" srcOrd="0" destOrd="0" parTransId="{B39C4BB9-CBA6-42EA-AB65-88E639140B88}" sibTransId="{D9D64C91-7291-4F60-88CD-40383C4E64BE}"/>
    <dgm:cxn modelId="{0810FC96-D44A-4201-A586-FBCBA5A45660}" srcId="{3D8D9D20-8887-439B-AC16-1A83B93DD907}" destId="{C5C3FF3B-5D62-42B3-AFD8-AF0088D342E5}" srcOrd="0" destOrd="0" parTransId="{D038D656-A4B8-4759-894E-025A93FDACE2}" sibTransId="{A562C8D6-DB88-4F7A-B4BD-3F3C00AC5219}"/>
    <dgm:cxn modelId="{711B1DA8-4168-4DA8-A632-19A44F6DCBCF}" type="presOf" srcId="{26A3CA1F-DCE3-408C-BF34-7287FC79AC5D}" destId="{A3AF964F-6049-4320-9CA5-E16C1BA42D01}" srcOrd="0" destOrd="0" presId="urn:microsoft.com/office/officeart/2005/8/layout/process3"/>
    <dgm:cxn modelId="{E3F9A1A9-1C0F-4A62-91A5-990825EFC12C}" type="presOf" srcId="{DF63BD98-A070-4D02-A1B9-0B37DFF0B17D}" destId="{9D03B70C-EC77-465E-9DA5-4AA272801ADD}" srcOrd="0" destOrd="0" presId="urn:microsoft.com/office/officeart/2005/8/layout/process3"/>
    <dgm:cxn modelId="{1FCA95B5-3788-426A-BBC2-BAFCA43C2468}" type="presOf" srcId="{C5C3FF3B-5D62-42B3-AFD8-AF0088D342E5}" destId="{CBDC545E-2A9B-45E4-81BB-088938B1BE4F}" srcOrd="1" destOrd="0" presId="urn:microsoft.com/office/officeart/2005/8/layout/process3"/>
    <dgm:cxn modelId="{3F53C5BD-F721-43BF-9DE8-2CA54184F343}" type="presOf" srcId="{1EEA7CD7-4ADE-4002-8180-C39A3F2D29C0}" destId="{8A39F649-74A5-44FD-B62D-C69A9B8D5488}" srcOrd="0" destOrd="0" presId="urn:microsoft.com/office/officeart/2005/8/layout/process3"/>
    <dgm:cxn modelId="{A35785BE-2847-4763-AE52-DC16EC74BDCC}" type="presOf" srcId="{5418BC48-782E-4724-AA04-C5B63CED8F6B}" destId="{99815D9B-E63E-49D5-BE72-AD7D1BDB635A}" srcOrd="1" destOrd="0" presId="urn:microsoft.com/office/officeart/2005/8/layout/process3"/>
    <dgm:cxn modelId="{0ADC12CC-95A4-4EF0-95E2-7915C258D70A}" srcId="{C5C3FF3B-5D62-42B3-AFD8-AF0088D342E5}" destId="{F88DB33C-5E51-4A37-9747-5001FF6EDD80}" srcOrd="0" destOrd="0" parTransId="{572E49EF-CD6C-4812-AF80-993478A507DE}" sibTransId="{71CE537D-1B50-4D75-A1EE-463779FE478B}"/>
    <dgm:cxn modelId="{C0DC84CC-E9CD-48EC-BF5D-4D4F7C605910}" type="presOf" srcId="{F88DB33C-5E51-4A37-9747-5001FF6EDD80}" destId="{09A5B999-0B6C-480E-A69E-966828B79E5A}" srcOrd="0" destOrd="0" presId="urn:microsoft.com/office/officeart/2005/8/layout/process3"/>
    <dgm:cxn modelId="{DC0E48F1-95F2-44EF-BAF6-D8A65363AF04}" type="presOf" srcId="{DF63BD98-A070-4D02-A1B9-0B37DFF0B17D}" destId="{5504E1D4-02F3-4C75-802E-60235C6AD9B4}" srcOrd="1" destOrd="0" presId="urn:microsoft.com/office/officeart/2005/8/layout/process3"/>
    <dgm:cxn modelId="{3D8156F2-9D5D-4D1B-AAB9-49371FC39A56}" type="presOf" srcId="{A562C8D6-DB88-4F7A-B4BD-3F3C00AC5219}" destId="{55635247-31AB-4F20-8DB1-0F17F5E5A75D}" srcOrd="0" destOrd="0" presId="urn:microsoft.com/office/officeart/2005/8/layout/process3"/>
    <dgm:cxn modelId="{F6FD9B24-9B1F-4C52-B279-5F4884AB39CF}" type="presParOf" srcId="{2C27E3C2-FC23-47CD-8B20-BB7E06AA0DBA}" destId="{A80A1284-4F8B-416A-9A9D-24525A2580D2}" srcOrd="0" destOrd="0" presId="urn:microsoft.com/office/officeart/2005/8/layout/process3"/>
    <dgm:cxn modelId="{7197C96B-105C-404B-9B9E-353823AE81DD}" type="presParOf" srcId="{A80A1284-4F8B-416A-9A9D-24525A2580D2}" destId="{AD3FC8D5-2A71-42E9-A268-2AB5A06C67EE}" srcOrd="0" destOrd="0" presId="urn:microsoft.com/office/officeart/2005/8/layout/process3"/>
    <dgm:cxn modelId="{EFE2CFD5-B9E4-4293-A249-F409FC0B59DF}" type="presParOf" srcId="{A80A1284-4F8B-416A-9A9D-24525A2580D2}" destId="{CBDC545E-2A9B-45E4-81BB-088938B1BE4F}" srcOrd="1" destOrd="0" presId="urn:microsoft.com/office/officeart/2005/8/layout/process3"/>
    <dgm:cxn modelId="{5D12ED78-F8F6-43D2-9413-9530379B2388}" type="presParOf" srcId="{A80A1284-4F8B-416A-9A9D-24525A2580D2}" destId="{09A5B999-0B6C-480E-A69E-966828B79E5A}" srcOrd="2" destOrd="0" presId="urn:microsoft.com/office/officeart/2005/8/layout/process3"/>
    <dgm:cxn modelId="{9D6EC916-6133-4F2C-A193-AB25D7E3294F}" type="presParOf" srcId="{2C27E3C2-FC23-47CD-8B20-BB7E06AA0DBA}" destId="{55635247-31AB-4F20-8DB1-0F17F5E5A75D}" srcOrd="1" destOrd="0" presId="urn:microsoft.com/office/officeart/2005/8/layout/process3"/>
    <dgm:cxn modelId="{8358BB64-561E-40B4-BDA7-A488B08101FF}" type="presParOf" srcId="{55635247-31AB-4F20-8DB1-0F17F5E5A75D}" destId="{916FA8B8-D9BD-4041-965A-FC7CAF3B1D96}" srcOrd="0" destOrd="0" presId="urn:microsoft.com/office/officeart/2005/8/layout/process3"/>
    <dgm:cxn modelId="{9A7AD89C-6F39-4ED0-8E38-8E51EE3D9FAD}" type="presParOf" srcId="{2C27E3C2-FC23-47CD-8B20-BB7E06AA0DBA}" destId="{7F274A8D-6873-4CF0-A3A5-289D3B1DC10B}" srcOrd="2" destOrd="0" presId="urn:microsoft.com/office/officeart/2005/8/layout/process3"/>
    <dgm:cxn modelId="{56CDB147-9C60-4698-AE05-14FA438E550F}" type="presParOf" srcId="{7F274A8D-6873-4CF0-A3A5-289D3B1DC10B}" destId="{8A39F649-74A5-44FD-B62D-C69A9B8D5488}" srcOrd="0" destOrd="0" presId="urn:microsoft.com/office/officeart/2005/8/layout/process3"/>
    <dgm:cxn modelId="{E49CACA3-1D86-419F-B68B-8E39C61D8B49}" type="presParOf" srcId="{7F274A8D-6873-4CF0-A3A5-289D3B1DC10B}" destId="{DED92182-FE78-4A7A-82F2-CD9BA061E1D1}" srcOrd="1" destOrd="0" presId="urn:microsoft.com/office/officeart/2005/8/layout/process3"/>
    <dgm:cxn modelId="{808E6AA3-FAF6-4F5A-97B1-9B5319F1B071}" type="presParOf" srcId="{7F274A8D-6873-4CF0-A3A5-289D3B1DC10B}" destId="{3BF94BB2-5AB4-4157-89E6-0B92E78FF1B1}" srcOrd="2" destOrd="0" presId="urn:microsoft.com/office/officeart/2005/8/layout/process3"/>
    <dgm:cxn modelId="{E9D12BA5-296B-4FFA-AF27-AAB8B0925714}" type="presParOf" srcId="{2C27E3C2-FC23-47CD-8B20-BB7E06AA0DBA}" destId="{9D03B70C-EC77-465E-9DA5-4AA272801ADD}" srcOrd="3" destOrd="0" presId="urn:microsoft.com/office/officeart/2005/8/layout/process3"/>
    <dgm:cxn modelId="{EB9A1E5F-AB05-4A1D-A059-4832AAFD9547}" type="presParOf" srcId="{9D03B70C-EC77-465E-9DA5-4AA272801ADD}" destId="{5504E1D4-02F3-4C75-802E-60235C6AD9B4}" srcOrd="0" destOrd="0" presId="urn:microsoft.com/office/officeart/2005/8/layout/process3"/>
    <dgm:cxn modelId="{59DB86BF-C69A-4EC7-823C-58F0101A0499}" type="presParOf" srcId="{2C27E3C2-FC23-47CD-8B20-BB7E06AA0DBA}" destId="{4D52E37F-0C9B-4B0C-AB57-F250896CEEBD}" srcOrd="4" destOrd="0" presId="urn:microsoft.com/office/officeart/2005/8/layout/process3"/>
    <dgm:cxn modelId="{47864B22-CD52-4CE8-97A3-03EE0C38682D}" type="presParOf" srcId="{4D52E37F-0C9B-4B0C-AB57-F250896CEEBD}" destId="{F9083D04-495C-4BE1-AE9C-8E988943E71D}" srcOrd="0" destOrd="0" presId="urn:microsoft.com/office/officeart/2005/8/layout/process3"/>
    <dgm:cxn modelId="{F8DB9089-8B2C-44ED-B2D7-10D252776B3B}" type="presParOf" srcId="{4D52E37F-0C9B-4B0C-AB57-F250896CEEBD}" destId="{99815D9B-E63E-49D5-BE72-AD7D1BDB635A}" srcOrd="1" destOrd="0" presId="urn:microsoft.com/office/officeart/2005/8/layout/process3"/>
    <dgm:cxn modelId="{9714613A-411E-4B25-9881-43EE0D33E69D}" type="presParOf" srcId="{4D52E37F-0C9B-4B0C-AB57-F250896CEEBD}" destId="{A3AF964F-6049-4320-9CA5-E16C1BA42D0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BC3F9F-D2C6-412E-9700-BA4C583F641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64DE84A0-C9D7-485A-A8C9-DF6632C6937B}">
      <dgm:prSet phldrT="[Text]" custT="1"/>
      <dgm:spPr>
        <a:solidFill>
          <a:schemeClr val="accent3">
            <a:lumMod val="75000"/>
          </a:schemeClr>
        </a:solidFill>
      </dgm:spPr>
      <dgm:t>
        <a:bodyPr/>
        <a:lstStyle/>
        <a:p>
          <a:r>
            <a:rPr lang="en-US" sz="1400"/>
            <a:t>ACER Opinion</a:t>
          </a:r>
          <a:endParaRPr lang="en-GB" sz="1400"/>
        </a:p>
      </dgm:t>
    </dgm:pt>
    <dgm:pt modelId="{16EC4464-8624-4569-8FEB-70C7E62A5662}" type="parTrans" cxnId="{486EC601-4681-4AF2-86AF-B0DF4F0CF415}">
      <dgm:prSet/>
      <dgm:spPr/>
      <dgm:t>
        <a:bodyPr/>
        <a:lstStyle/>
        <a:p>
          <a:endParaRPr lang="en-GB" sz="1400"/>
        </a:p>
      </dgm:t>
    </dgm:pt>
    <dgm:pt modelId="{AFBF163B-4544-419A-B2CC-C89E7805AF03}" type="sibTrans" cxnId="{486EC601-4681-4AF2-86AF-B0DF4F0CF415}">
      <dgm:prSet/>
      <dgm:spPr/>
      <dgm:t>
        <a:bodyPr/>
        <a:lstStyle/>
        <a:p>
          <a:endParaRPr lang="en-GB" sz="1400"/>
        </a:p>
      </dgm:t>
    </dgm:pt>
    <dgm:pt modelId="{41CDEEA2-7503-4CB5-9943-CF31108C1B36}">
      <dgm:prSet phldrT="[Text]" custT="1"/>
      <dgm:spPr>
        <a:solidFill>
          <a:schemeClr val="accent2">
            <a:lumMod val="75000"/>
          </a:schemeClr>
        </a:solidFill>
      </dgm:spPr>
      <dgm:t>
        <a:bodyPr/>
        <a:lstStyle/>
        <a:p>
          <a:r>
            <a:rPr lang="en-US" sz="1400"/>
            <a:t>TSOs Position</a:t>
          </a:r>
          <a:endParaRPr lang="en-GB" sz="1400"/>
        </a:p>
      </dgm:t>
    </dgm:pt>
    <dgm:pt modelId="{4DB7CCAF-3A24-491B-B5F7-BE0F54D27717}" type="parTrans" cxnId="{36CA3270-F0BB-4D04-948A-BC4175D785CC}">
      <dgm:prSet/>
      <dgm:spPr/>
      <dgm:t>
        <a:bodyPr/>
        <a:lstStyle/>
        <a:p>
          <a:endParaRPr lang="en-GB" sz="1400"/>
        </a:p>
      </dgm:t>
    </dgm:pt>
    <dgm:pt modelId="{7BC3B063-6DE0-4F32-AC75-FF9FA98D3B95}" type="sibTrans" cxnId="{36CA3270-F0BB-4D04-948A-BC4175D785CC}">
      <dgm:prSet/>
      <dgm:spPr/>
      <dgm:t>
        <a:bodyPr/>
        <a:lstStyle/>
        <a:p>
          <a:endParaRPr lang="en-GB" sz="1400"/>
        </a:p>
      </dgm:t>
    </dgm:pt>
    <dgm:pt modelId="{D767C47B-1120-4489-BAA0-9621AB9E4AF3}">
      <dgm:prSet custT="1"/>
      <dgm:spPr>
        <a:ln>
          <a:solidFill>
            <a:schemeClr val="accent3">
              <a:lumMod val="75000"/>
            </a:schemeClr>
          </a:solidFill>
        </a:ln>
      </dgm:spPr>
      <dgm:t>
        <a:bodyPr/>
        <a:lstStyle/>
        <a:p>
          <a:r>
            <a:rPr lang="en-GB" sz="1400"/>
            <a:t>FTRs cannot have an impact on operational security =&gt; FTRs cannot be curtailed.</a:t>
          </a:r>
        </a:p>
      </dgm:t>
    </dgm:pt>
    <dgm:pt modelId="{57DA3A72-600F-4E95-A57A-88A034C5F149}" type="parTrans" cxnId="{77052EA8-64F2-4703-87D4-184C4E5F451F}">
      <dgm:prSet/>
      <dgm:spPr/>
      <dgm:t>
        <a:bodyPr/>
        <a:lstStyle/>
        <a:p>
          <a:endParaRPr lang="en-GB" sz="1400"/>
        </a:p>
      </dgm:t>
    </dgm:pt>
    <dgm:pt modelId="{CBD9BA7A-D2DE-482A-835F-74CB676091E2}" type="sibTrans" cxnId="{77052EA8-64F2-4703-87D4-184C4E5F451F}">
      <dgm:prSet/>
      <dgm:spPr/>
      <dgm:t>
        <a:bodyPr/>
        <a:lstStyle/>
        <a:p>
          <a:endParaRPr lang="en-GB" sz="1400"/>
        </a:p>
      </dgm:t>
    </dgm:pt>
    <dgm:pt modelId="{4572F5E3-4D14-42BE-AFD8-E2C66366E7E8}">
      <dgm:prSet custT="1"/>
      <dgm:spPr/>
      <dgm:t>
        <a:bodyPr/>
        <a:lstStyle/>
        <a:p>
          <a:r>
            <a:rPr lang="en-GB" sz="1400" b="0" dirty="0"/>
            <a:t>TSOs drafted a position paper. </a:t>
          </a:r>
        </a:p>
      </dgm:t>
    </dgm:pt>
    <dgm:pt modelId="{8810BEAA-E7E8-4752-924F-F7225391886C}" type="parTrans" cxnId="{DB48BFA9-0849-4929-AD23-2F6509934AAF}">
      <dgm:prSet/>
      <dgm:spPr/>
      <dgm:t>
        <a:bodyPr/>
        <a:lstStyle/>
        <a:p>
          <a:endParaRPr lang="en-GB" sz="1400"/>
        </a:p>
      </dgm:t>
    </dgm:pt>
    <dgm:pt modelId="{B0B3520F-8D39-4B28-800D-627306079CF3}" type="sibTrans" cxnId="{DB48BFA9-0849-4929-AD23-2F6509934AAF}">
      <dgm:prSet/>
      <dgm:spPr/>
      <dgm:t>
        <a:bodyPr/>
        <a:lstStyle/>
        <a:p>
          <a:endParaRPr lang="en-GB" sz="1400"/>
        </a:p>
      </dgm:t>
    </dgm:pt>
    <dgm:pt modelId="{13945FAE-CC82-4135-BEEA-605FC5554C0D}">
      <dgm:prSet custT="1"/>
      <dgm:spPr>
        <a:ln>
          <a:solidFill>
            <a:schemeClr val="accent3">
              <a:lumMod val="75000"/>
            </a:schemeClr>
          </a:solidFill>
        </a:ln>
      </dgm:spPr>
      <dgm:t>
        <a:bodyPr/>
        <a:lstStyle/>
        <a:p>
          <a:r>
            <a:rPr lang="en-GB" sz="1400"/>
            <a:t>Since FTRs should not be curtailed for operational security reasons, a cap on the total compensation should not be applicable. </a:t>
          </a:r>
        </a:p>
      </dgm:t>
    </dgm:pt>
    <dgm:pt modelId="{B7637AF2-66D8-4057-83DA-1FEC0DF8D59F}" type="parTrans" cxnId="{7B3F45FE-4CC3-45DE-B876-4B0BBE7060BD}">
      <dgm:prSet/>
      <dgm:spPr/>
      <dgm:t>
        <a:bodyPr/>
        <a:lstStyle/>
        <a:p>
          <a:endParaRPr lang="en-GB" sz="1400"/>
        </a:p>
      </dgm:t>
    </dgm:pt>
    <dgm:pt modelId="{67B88119-EA81-4017-90C5-2E11A8976896}" type="sibTrans" cxnId="{7B3F45FE-4CC3-45DE-B876-4B0BBE7060BD}">
      <dgm:prSet/>
      <dgm:spPr/>
      <dgm:t>
        <a:bodyPr/>
        <a:lstStyle/>
        <a:p>
          <a:endParaRPr lang="en-GB" sz="1400"/>
        </a:p>
      </dgm:t>
    </dgm:pt>
    <dgm:pt modelId="{1368C4F5-3965-49B1-852A-D2C53EF88674}">
      <dgm:prSet custT="1"/>
      <dgm:spPr>
        <a:ln>
          <a:solidFill>
            <a:schemeClr val="accent3">
              <a:lumMod val="75000"/>
            </a:schemeClr>
          </a:solidFill>
        </a:ln>
      </dgm:spPr>
      <dgm:t>
        <a:bodyPr/>
        <a:lstStyle/>
        <a:p>
          <a:r>
            <a:rPr lang="en-GB" sz="1400"/>
            <a:t>To invoke force majeure as a justification to curtail FTRs, TSOs would need to consider whether the event has a financial impact that makes it impossible for the TSOs to temporarily or permanently fulfil their obligations.</a:t>
          </a:r>
        </a:p>
      </dgm:t>
    </dgm:pt>
    <dgm:pt modelId="{32E776C4-078D-4940-BA59-D89083F28AC1}" type="parTrans" cxnId="{66097C5C-DF10-41E1-8AEF-172884631BEF}">
      <dgm:prSet/>
      <dgm:spPr/>
      <dgm:t>
        <a:bodyPr/>
        <a:lstStyle/>
        <a:p>
          <a:endParaRPr lang="en-GB" sz="1400"/>
        </a:p>
      </dgm:t>
    </dgm:pt>
    <dgm:pt modelId="{CC367960-DC3C-40D8-96AC-9DB3A1C74B4A}" type="sibTrans" cxnId="{66097C5C-DF10-41E1-8AEF-172884631BEF}">
      <dgm:prSet/>
      <dgm:spPr/>
      <dgm:t>
        <a:bodyPr/>
        <a:lstStyle/>
        <a:p>
          <a:endParaRPr lang="en-GB" sz="1400"/>
        </a:p>
      </dgm:t>
    </dgm:pt>
    <dgm:pt modelId="{C6C6FC09-3598-4A68-8B41-DD5A9C5A7D48}">
      <dgm:prSet custT="1"/>
      <dgm:spPr/>
      <dgm:t>
        <a:bodyPr/>
        <a:lstStyle/>
        <a:p>
          <a:pPr>
            <a:buFont typeface="Wingdings" panose="05000000000000000000" pitchFamily="2" charset="2"/>
            <a:buChar char="Ø"/>
          </a:pPr>
          <a:r>
            <a:rPr lang="en-GB" sz="1500" b="1" u="sng">
              <a:solidFill>
                <a:schemeClr val="accent2">
                  <a:lumMod val="75000"/>
                </a:schemeClr>
              </a:solidFill>
            </a:rPr>
            <a:t>Key message:</a:t>
          </a:r>
          <a:r>
            <a:rPr lang="en-GB" sz="1500" b="1">
              <a:solidFill>
                <a:schemeClr val="accent2">
                  <a:lumMod val="75000"/>
                </a:schemeClr>
              </a:solidFill>
            </a:rPr>
            <a:t> </a:t>
          </a:r>
          <a:r>
            <a:rPr lang="en-GB" sz="1500">
              <a:solidFill>
                <a:schemeClr val="accent2">
                  <a:lumMod val="75000"/>
                </a:schemeClr>
              </a:solidFill>
            </a:rPr>
            <a:t>curtailing FTRs is both legally justified and operationally necessary under the current FCA Regulation. </a:t>
          </a:r>
          <a:endParaRPr lang="en-GB" sz="1500" b="0">
            <a:solidFill>
              <a:schemeClr val="accent2">
                <a:lumMod val="75000"/>
              </a:schemeClr>
            </a:solidFill>
          </a:endParaRPr>
        </a:p>
      </dgm:t>
    </dgm:pt>
    <dgm:pt modelId="{F51C26B0-E77F-45B7-9FB4-CFEFF775D681}" type="parTrans" cxnId="{5CB68889-22F8-4990-89FC-51FB9B047AC3}">
      <dgm:prSet/>
      <dgm:spPr/>
      <dgm:t>
        <a:bodyPr/>
        <a:lstStyle/>
        <a:p>
          <a:endParaRPr lang="en-GB"/>
        </a:p>
      </dgm:t>
    </dgm:pt>
    <dgm:pt modelId="{73295BEB-D4CF-4169-906C-402ED16049F8}" type="sibTrans" cxnId="{5CB68889-22F8-4990-89FC-51FB9B047AC3}">
      <dgm:prSet/>
      <dgm:spPr/>
      <dgm:t>
        <a:bodyPr/>
        <a:lstStyle/>
        <a:p>
          <a:endParaRPr lang="en-GB"/>
        </a:p>
      </dgm:t>
    </dgm:pt>
    <dgm:pt modelId="{CCFBDEF8-3D97-446D-AA8C-9C8B8268CAA4}" type="pres">
      <dgm:prSet presAssocID="{CCBC3F9F-D2C6-412E-9700-BA4C583F6413}" presName="linear" presStyleCnt="0">
        <dgm:presLayoutVars>
          <dgm:dir/>
          <dgm:animLvl val="lvl"/>
          <dgm:resizeHandles val="exact"/>
        </dgm:presLayoutVars>
      </dgm:prSet>
      <dgm:spPr/>
    </dgm:pt>
    <dgm:pt modelId="{D7AAAEF5-DC1E-40BD-9C90-5DA6F619E0D8}" type="pres">
      <dgm:prSet presAssocID="{64DE84A0-C9D7-485A-A8C9-DF6632C6937B}" presName="parentLin" presStyleCnt="0"/>
      <dgm:spPr/>
    </dgm:pt>
    <dgm:pt modelId="{0A1EBB9B-2EBC-4FE1-A1C0-9E9550D2CF84}" type="pres">
      <dgm:prSet presAssocID="{64DE84A0-C9D7-485A-A8C9-DF6632C6937B}" presName="parentLeftMargin" presStyleLbl="node1" presStyleIdx="0" presStyleCnt="2"/>
      <dgm:spPr/>
    </dgm:pt>
    <dgm:pt modelId="{47EE60BA-8614-461E-8B1F-A52E4D20EA20}" type="pres">
      <dgm:prSet presAssocID="{64DE84A0-C9D7-485A-A8C9-DF6632C6937B}" presName="parentText" presStyleLbl="node1" presStyleIdx="0" presStyleCnt="2" custScaleX="25119" custScaleY="22587" custLinFactNeighborX="-83031" custLinFactNeighborY="-33036">
        <dgm:presLayoutVars>
          <dgm:chMax val="0"/>
          <dgm:bulletEnabled val="1"/>
        </dgm:presLayoutVars>
      </dgm:prSet>
      <dgm:spPr/>
    </dgm:pt>
    <dgm:pt modelId="{EEE4AE95-E4E7-4C87-8414-E08126EEC0EF}" type="pres">
      <dgm:prSet presAssocID="{64DE84A0-C9D7-485A-A8C9-DF6632C6937B}" presName="negativeSpace" presStyleCnt="0"/>
      <dgm:spPr/>
    </dgm:pt>
    <dgm:pt modelId="{B25DEF2B-1E63-43CC-967E-93B001F40A29}" type="pres">
      <dgm:prSet presAssocID="{64DE84A0-C9D7-485A-A8C9-DF6632C6937B}" presName="childText" presStyleLbl="conFgAcc1" presStyleIdx="0" presStyleCnt="2" custScaleX="94838" custScaleY="49611" custLinFactNeighborX="0" custLinFactNeighborY="75239">
        <dgm:presLayoutVars>
          <dgm:bulletEnabled val="1"/>
        </dgm:presLayoutVars>
      </dgm:prSet>
      <dgm:spPr/>
    </dgm:pt>
    <dgm:pt modelId="{FB1BA009-99FE-4CC6-995D-A0B1351516CD}" type="pres">
      <dgm:prSet presAssocID="{AFBF163B-4544-419A-B2CC-C89E7805AF03}" presName="spaceBetweenRectangles" presStyleCnt="0"/>
      <dgm:spPr/>
    </dgm:pt>
    <dgm:pt modelId="{932E82AA-0FD6-41CD-A162-3297AFB95562}" type="pres">
      <dgm:prSet presAssocID="{41CDEEA2-7503-4CB5-9943-CF31108C1B36}" presName="parentLin" presStyleCnt="0"/>
      <dgm:spPr/>
    </dgm:pt>
    <dgm:pt modelId="{637B07F0-E4F8-411E-8F21-4A375A4B0C11}" type="pres">
      <dgm:prSet presAssocID="{41CDEEA2-7503-4CB5-9943-CF31108C1B36}" presName="parentLeftMargin" presStyleLbl="node1" presStyleIdx="0" presStyleCnt="2"/>
      <dgm:spPr/>
    </dgm:pt>
    <dgm:pt modelId="{E7642AC9-6AFC-4E35-8AF5-E85EBBE05D84}" type="pres">
      <dgm:prSet presAssocID="{41CDEEA2-7503-4CB5-9943-CF31108C1B36}" presName="parentText" presStyleLbl="node1" presStyleIdx="1" presStyleCnt="2" custScaleX="25037" custScaleY="22587" custLinFactNeighborX="-83031" custLinFactNeighborY="-8876">
        <dgm:presLayoutVars>
          <dgm:chMax val="0"/>
          <dgm:bulletEnabled val="1"/>
        </dgm:presLayoutVars>
      </dgm:prSet>
      <dgm:spPr/>
    </dgm:pt>
    <dgm:pt modelId="{3E16050C-07D9-4A4D-8C5B-D4C16CDB60D0}" type="pres">
      <dgm:prSet presAssocID="{41CDEEA2-7503-4CB5-9943-CF31108C1B36}" presName="negativeSpace" presStyleCnt="0"/>
      <dgm:spPr/>
    </dgm:pt>
    <dgm:pt modelId="{0A613B75-A097-42A3-AE84-B5A0E0484389}" type="pres">
      <dgm:prSet presAssocID="{41CDEEA2-7503-4CB5-9943-CF31108C1B36}" presName="childText" presStyleLbl="conFgAcc1" presStyleIdx="1" presStyleCnt="2" custScaleX="94838" custScaleY="40109" custLinFactNeighborX="0" custLinFactNeighborY="72095">
        <dgm:presLayoutVars>
          <dgm:bulletEnabled val="1"/>
        </dgm:presLayoutVars>
      </dgm:prSet>
      <dgm:spPr/>
    </dgm:pt>
  </dgm:ptLst>
  <dgm:cxnLst>
    <dgm:cxn modelId="{486EC601-4681-4AF2-86AF-B0DF4F0CF415}" srcId="{CCBC3F9F-D2C6-412E-9700-BA4C583F6413}" destId="{64DE84A0-C9D7-485A-A8C9-DF6632C6937B}" srcOrd="0" destOrd="0" parTransId="{16EC4464-8624-4569-8FEB-70C7E62A5662}" sibTransId="{AFBF163B-4544-419A-B2CC-C89E7805AF03}"/>
    <dgm:cxn modelId="{336A190D-FA7E-442A-8B4B-B149215F3483}" type="presOf" srcId="{64DE84A0-C9D7-485A-A8C9-DF6632C6937B}" destId="{0A1EBB9B-2EBC-4FE1-A1C0-9E9550D2CF84}" srcOrd="0" destOrd="0" presId="urn:microsoft.com/office/officeart/2005/8/layout/list1"/>
    <dgm:cxn modelId="{4B642D12-5F75-4E19-ACD9-F0BCD078CBD8}" type="presOf" srcId="{C6C6FC09-3598-4A68-8B41-DD5A9C5A7D48}" destId="{0A613B75-A097-42A3-AE84-B5A0E0484389}" srcOrd="0" destOrd="1" presId="urn:microsoft.com/office/officeart/2005/8/layout/list1"/>
    <dgm:cxn modelId="{67162532-E048-4FF2-ADAD-6AF65542AA02}" type="presOf" srcId="{CCBC3F9F-D2C6-412E-9700-BA4C583F6413}" destId="{CCFBDEF8-3D97-446D-AA8C-9C8B8268CAA4}" srcOrd="0" destOrd="0" presId="urn:microsoft.com/office/officeart/2005/8/layout/list1"/>
    <dgm:cxn modelId="{D106A53C-9899-479E-BA3E-E91D544E2703}" type="presOf" srcId="{41CDEEA2-7503-4CB5-9943-CF31108C1B36}" destId="{637B07F0-E4F8-411E-8F21-4A375A4B0C11}" srcOrd="0" destOrd="0" presId="urn:microsoft.com/office/officeart/2005/8/layout/list1"/>
    <dgm:cxn modelId="{66097C5C-DF10-41E1-8AEF-172884631BEF}" srcId="{64DE84A0-C9D7-485A-A8C9-DF6632C6937B}" destId="{1368C4F5-3965-49B1-852A-D2C53EF88674}" srcOrd="2" destOrd="0" parTransId="{32E776C4-078D-4940-BA59-D89083F28AC1}" sibTransId="{CC367960-DC3C-40D8-96AC-9DB3A1C74B4A}"/>
    <dgm:cxn modelId="{DC72B46C-8AAD-419F-A28B-8228A1E2123D}" type="presOf" srcId="{D767C47B-1120-4489-BAA0-9621AB9E4AF3}" destId="{B25DEF2B-1E63-43CC-967E-93B001F40A29}" srcOrd="0" destOrd="0" presId="urn:microsoft.com/office/officeart/2005/8/layout/list1"/>
    <dgm:cxn modelId="{36CA3270-F0BB-4D04-948A-BC4175D785CC}" srcId="{CCBC3F9F-D2C6-412E-9700-BA4C583F6413}" destId="{41CDEEA2-7503-4CB5-9943-CF31108C1B36}" srcOrd="1" destOrd="0" parTransId="{4DB7CCAF-3A24-491B-B5F7-BE0F54D27717}" sibTransId="{7BC3B063-6DE0-4F32-AC75-FF9FA98D3B95}"/>
    <dgm:cxn modelId="{C909F682-F238-4A04-978A-6D2DCF86E8DB}" type="presOf" srcId="{1368C4F5-3965-49B1-852A-D2C53EF88674}" destId="{B25DEF2B-1E63-43CC-967E-93B001F40A29}" srcOrd="0" destOrd="2" presId="urn:microsoft.com/office/officeart/2005/8/layout/list1"/>
    <dgm:cxn modelId="{5CB68889-22F8-4990-89FC-51FB9B047AC3}" srcId="{41CDEEA2-7503-4CB5-9943-CF31108C1B36}" destId="{C6C6FC09-3598-4A68-8B41-DD5A9C5A7D48}" srcOrd="1" destOrd="0" parTransId="{F51C26B0-E77F-45B7-9FB4-CFEFF775D681}" sibTransId="{73295BEB-D4CF-4169-906C-402ED16049F8}"/>
    <dgm:cxn modelId="{7999C68C-03F4-4118-B1A6-4E36EA63CDD8}" type="presOf" srcId="{41CDEEA2-7503-4CB5-9943-CF31108C1B36}" destId="{E7642AC9-6AFC-4E35-8AF5-E85EBBE05D84}" srcOrd="1" destOrd="0" presId="urn:microsoft.com/office/officeart/2005/8/layout/list1"/>
    <dgm:cxn modelId="{E79A9EA5-31A0-4CCF-BF0D-5B7AF18867B7}" type="presOf" srcId="{64DE84A0-C9D7-485A-A8C9-DF6632C6937B}" destId="{47EE60BA-8614-461E-8B1F-A52E4D20EA20}" srcOrd="1" destOrd="0" presId="urn:microsoft.com/office/officeart/2005/8/layout/list1"/>
    <dgm:cxn modelId="{77052EA8-64F2-4703-87D4-184C4E5F451F}" srcId="{64DE84A0-C9D7-485A-A8C9-DF6632C6937B}" destId="{D767C47B-1120-4489-BAA0-9621AB9E4AF3}" srcOrd="0" destOrd="0" parTransId="{57DA3A72-600F-4E95-A57A-88A034C5F149}" sibTransId="{CBD9BA7A-D2DE-482A-835F-74CB676091E2}"/>
    <dgm:cxn modelId="{DB48BFA9-0849-4929-AD23-2F6509934AAF}" srcId="{41CDEEA2-7503-4CB5-9943-CF31108C1B36}" destId="{4572F5E3-4D14-42BE-AFD8-E2C66366E7E8}" srcOrd="0" destOrd="0" parTransId="{8810BEAA-E7E8-4752-924F-F7225391886C}" sibTransId="{B0B3520F-8D39-4B28-800D-627306079CF3}"/>
    <dgm:cxn modelId="{40AA7DB9-7765-42A0-911C-C76FD9C91872}" type="presOf" srcId="{4572F5E3-4D14-42BE-AFD8-E2C66366E7E8}" destId="{0A613B75-A097-42A3-AE84-B5A0E0484389}" srcOrd="0" destOrd="0" presId="urn:microsoft.com/office/officeart/2005/8/layout/list1"/>
    <dgm:cxn modelId="{6C5CD5C9-566B-453F-BBBC-387C317F5A67}" type="presOf" srcId="{13945FAE-CC82-4135-BEEA-605FC5554C0D}" destId="{B25DEF2B-1E63-43CC-967E-93B001F40A29}" srcOrd="0" destOrd="1" presId="urn:microsoft.com/office/officeart/2005/8/layout/list1"/>
    <dgm:cxn modelId="{7B3F45FE-4CC3-45DE-B876-4B0BBE7060BD}" srcId="{64DE84A0-C9D7-485A-A8C9-DF6632C6937B}" destId="{13945FAE-CC82-4135-BEEA-605FC5554C0D}" srcOrd="1" destOrd="0" parTransId="{B7637AF2-66D8-4057-83DA-1FEC0DF8D59F}" sibTransId="{67B88119-EA81-4017-90C5-2E11A8976896}"/>
    <dgm:cxn modelId="{D5446DC6-CE27-498C-BA04-6CF83FBAD493}" type="presParOf" srcId="{CCFBDEF8-3D97-446D-AA8C-9C8B8268CAA4}" destId="{D7AAAEF5-DC1E-40BD-9C90-5DA6F619E0D8}" srcOrd="0" destOrd="0" presId="urn:microsoft.com/office/officeart/2005/8/layout/list1"/>
    <dgm:cxn modelId="{CD85A2C1-0165-4E3F-A102-9A0B71FC8246}" type="presParOf" srcId="{D7AAAEF5-DC1E-40BD-9C90-5DA6F619E0D8}" destId="{0A1EBB9B-2EBC-4FE1-A1C0-9E9550D2CF84}" srcOrd="0" destOrd="0" presId="urn:microsoft.com/office/officeart/2005/8/layout/list1"/>
    <dgm:cxn modelId="{35981A77-784D-4218-8D17-5C0F2CA7C1E3}" type="presParOf" srcId="{D7AAAEF5-DC1E-40BD-9C90-5DA6F619E0D8}" destId="{47EE60BA-8614-461E-8B1F-A52E4D20EA20}" srcOrd="1" destOrd="0" presId="urn:microsoft.com/office/officeart/2005/8/layout/list1"/>
    <dgm:cxn modelId="{642155FD-64F0-4D81-8A9E-622755773D42}" type="presParOf" srcId="{CCFBDEF8-3D97-446D-AA8C-9C8B8268CAA4}" destId="{EEE4AE95-E4E7-4C87-8414-E08126EEC0EF}" srcOrd="1" destOrd="0" presId="urn:microsoft.com/office/officeart/2005/8/layout/list1"/>
    <dgm:cxn modelId="{047F6844-885D-4CBD-BADC-E2EDAC39FEED}" type="presParOf" srcId="{CCFBDEF8-3D97-446D-AA8C-9C8B8268CAA4}" destId="{B25DEF2B-1E63-43CC-967E-93B001F40A29}" srcOrd="2" destOrd="0" presId="urn:microsoft.com/office/officeart/2005/8/layout/list1"/>
    <dgm:cxn modelId="{A826A8AD-A3BB-4F34-9AE5-BDF5F4C7686F}" type="presParOf" srcId="{CCFBDEF8-3D97-446D-AA8C-9C8B8268CAA4}" destId="{FB1BA009-99FE-4CC6-995D-A0B1351516CD}" srcOrd="3" destOrd="0" presId="urn:microsoft.com/office/officeart/2005/8/layout/list1"/>
    <dgm:cxn modelId="{C9360FF8-0673-4963-9976-AC90F913763F}" type="presParOf" srcId="{CCFBDEF8-3D97-446D-AA8C-9C8B8268CAA4}" destId="{932E82AA-0FD6-41CD-A162-3297AFB95562}" srcOrd="4" destOrd="0" presId="urn:microsoft.com/office/officeart/2005/8/layout/list1"/>
    <dgm:cxn modelId="{8B76ABEA-043F-4BBB-8C3C-34E82A99BEE2}" type="presParOf" srcId="{932E82AA-0FD6-41CD-A162-3297AFB95562}" destId="{637B07F0-E4F8-411E-8F21-4A375A4B0C11}" srcOrd="0" destOrd="0" presId="urn:microsoft.com/office/officeart/2005/8/layout/list1"/>
    <dgm:cxn modelId="{533336BE-4E69-4FA3-84F8-904C57CB3B5F}" type="presParOf" srcId="{932E82AA-0FD6-41CD-A162-3297AFB95562}" destId="{E7642AC9-6AFC-4E35-8AF5-E85EBBE05D84}" srcOrd="1" destOrd="0" presId="urn:microsoft.com/office/officeart/2005/8/layout/list1"/>
    <dgm:cxn modelId="{05B5F937-2CA7-4EB0-BB04-A427890D1F07}" type="presParOf" srcId="{CCFBDEF8-3D97-446D-AA8C-9C8B8268CAA4}" destId="{3E16050C-07D9-4A4D-8C5B-D4C16CDB60D0}" srcOrd="5" destOrd="0" presId="urn:microsoft.com/office/officeart/2005/8/layout/list1"/>
    <dgm:cxn modelId="{14278F97-31BA-4655-ADD8-2F0D32CA4977}" type="presParOf" srcId="{CCFBDEF8-3D97-446D-AA8C-9C8B8268CAA4}" destId="{0A613B75-A097-42A3-AE84-B5A0E0484389}" srcOrd="6" destOrd="0" presId="urn:microsoft.com/office/officeart/2005/8/layout/list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1</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Bullet 1</a:t>
          </a:r>
        </a:p>
        <a:p>
          <a:pPr marL="171450" lvl="1" indent="-171450" algn="l" defTabSz="800100" rtl="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2</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rtl="0">
            <a:lnSpc>
              <a:spcPct val="90000"/>
            </a:lnSpc>
            <a:spcBef>
              <a:spcPct val="0"/>
            </a:spcBef>
            <a:spcAft>
              <a:spcPct val="35000"/>
            </a:spcAft>
            <a:buNone/>
          </a:pPr>
          <a:endParaRPr lang="en-IE" sz="180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3</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text</a:t>
          </a: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4</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Dummy text</a:t>
          </a:r>
        </a:p>
      </dsp:txBody>
      <dsp:txXfrm rot="5400000">
        <a:off x="8610419" y="611970"/>
        <a:ext cx="2869266" cy="1835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C545E-2A9B-45E4-81BB-088938B1BE4F}">
      <dsp:nvSpPr>
        <dsp:cNvPr id="0" name=""/>
        <dsp:cNvSpPr/>
      </dsp:nvSpPr>
      <dsp:spPr>
        <a:xfrm>
          <a:off x="125067" y="22735"/>
          <a:ext cx="1967978" cy="993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Dec 2024</a:t>
          </a:r>
          <a:endParaRPr lang="en-GB" sz="1400" kern="1200"/>
        </a:p>
      </dsp:txBody>
      <dsp:txXfrm>
        <a:off x="125067" y="22735"/>
        <a:ext cx="1967978" cy="662400"/>
      </dsp:txXfrm>
    </dsp:sp>
    <dsp:sp modelId="{09A5B999-0B6C-480E-A69E-966828B79E5A}">
      <dsp:nvSpPr>
        <dsp:cNvPr id="0" name=""/>
        <dsp:cNvSpPr/>
      </dsp:nvSpPr>
      <dsp:spPr>
        <a:xfrm>
          <a:off x="0" y="377080"/>
          <a:ext cx="3217746" cy="7084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Incident on Finnish-Estonian (‘FI-EE’) bidding zone border -&gt; damage on submarine HVDC cable Estlink2</a:t>
          </a:r>
        </a:p>
      </dsp:txBody>
      <dsp:txXfrm>
        <a:off x="20750" y="397830"/>
        <a:ext cx="3176246" cy="666950"/>
      </dsp:txXfrm>
    </dsp:sp>
    <dsp:sp modelId="{55635247-31AB-4F20-8DB1-0F17F5E5A75D}">
      <dsp:nvSpPr>
        <dsp:cNvPr id="0" name=""/>
        <dsp:cNvSpPr/>
      </dsp:nvSpPr>
      <dsp:spPr>
        <a:xfrm>
          <a:off x="2647376" y="-107188"/>
          <a:ext cx="1175180" cy="615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647376" y="15898"/>
        <a:ext cx="990551" cy="369259"/>
      </dsp:txXfrm>
    </dsp:sp>
    <dsp:sp modelId="{DED92182-FE78-4A7A-82F2-CD9BA061E1D1}">
      <dsp:nvSpPr>
        <dsp:cNvPr id="0" name=""/>
        <dsp:cNvSpPr/>
      </dsp:nvSpPr>
      <dsp:spPr>
        <a:xfrm>
          <a:off x="4310368" y="22735"/>
          <a:ext cx="1967978" cy="993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Jan 2025</a:t>
          </a:r>
          <a:endParaRPr lang="en-GB" sz="1400" kern="1200"/>
        </a:p>
      </dsp:txBody>
      <dsp:txXfrm>
        <a:off x="4310368" y="22735"/>
        <a:ext cx="1967978" cy="662400"/>
      </dsp:txXfrm>
    </dsp:sp>
    <dsp:sp modelId="{3BF94BB2-5AB4-4157-89E6-0B92E78FF1B1}">
      <dsp:nvSpPr>
        <dsp:cNvPr id="0" name=""/>
        <dsp:cNvSpPr/>
      </dsp:nvSpPr>
      <dsp:spPr>
        <a:xfrm>
          <a:off x="4206769" y="377080"/>
          <a:ext cx="3167591" cy="7084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Estonian NRA request to ACER: difficulties with the application of the FCA Regulation</a:t>
          </a:r>
        </a:p>
      </dsp:txBody>
      <dsp:txXfrm>
        <a:off x="4227519" y="397830"/>
        <a:ext cx="3126091" cy="666950"/>
      </dsp:txXfrm>
    </dsp:sp>
    <dsp:sp modelId="{9D03B70C-EC77-465E-9DA5-4AA272801ADD}">
      <dsp:nvSpPr>
        <dsp:cNvPr id="0" name=""/>
        <dsp:cNvSpPr/>
      </dsp:nvSpPr>
      <dsp:spPr>
        <a:xfrm>
          <a:off x="6834738" y="-107188"/>
          <a:ext cx="1179549" cy="615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834738" y="15898"/>
        <a:ext cx="994920" cy="369259"/>
      </dsp:txXfrm>
    </dsp:sp>
    <dsp:sp modelId="{99815D9B-E63E-49D5-BE72-AD7D1BDB635A}">
      <dsp:nvSpPr>
        <dsp:cNvPr id="0" name=""/>
        <dsp:cNvSpPr/>
      </dsp:nvSpPr>
      <dsp:spPr>
        <a:xfrm>
          <a:off x="8503912" y="22735"/>
          <a:ext cx="1967978" cy="9936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t>Apr 2025</a:t>
          </a:r>
          <a:endParaRPr lang="en-GB" sz="1400" kern="1200"/>
        </a:p>
      </dsp:txBody>
      <dsp:txXfrm>
        <a:off x="8503912" y="22735"/>
        <a:ext cx="1967978" cy="662400"/>
      </dsp:txXfrm>
    </dsp:sp>
    <dsp:sp modelId="{A3AF964F-6049-4320-9CA5-E16C1BA42D01}">
      <dsp:nvSpPr>
        <dsp:cNvPr id="0" name=""/>
        <dsp:cNvSpPr/>
      </dsp:nvSpPr>
      <dsp:spPr>
        <a:xfrm>
          <a:off x="8366992" y="377080"/>
          <a:ext cx="3234233" cy="7084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ACER </a:t>
          </a:r>
          <a:r>
            <a:rPr lang="en-GB" sz="1400" kern="1200">
              <a:hlinkClick xmlns:r="http://schemas.openxmlformats.org/officeDocument/2006/relationships" r:id="rId1"/>
            </a:rPr>
            <a:t>opinion</a:t>
          </a:r>
          <a:r>
            <a:rPr lang="en-GB" sz="1400" kern="1200"/>
            <a:t> on curtailment of financial transmission rights (FTRs) and interpretation of force majeure</a:t>
          </a:r>
        </a:p>
      </dsp:txBody>
      <dsp:txXfrm>
        <a:off x="8387742" y="397830"/>
        <a:ext cx="3192733" cy="666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DEF2B-1E63-43CC-967E-93B001F40A29}">
      <dsp:nvSpPr>
        <dsp:cNvPr id="0" name=""/>
        <dsp:cNvSpPr/>
      </dsp:nvSpPr>
      <dsp:spPr>
        <a:xfrm>
          <a:off x="0" y="989445"/>
          <a:ext cx="11232024" cy="1225193"/>
        </a:xfrm>
        <a:prstGeom prst="rect">
          <a:avLst/>
        </a:prstGeom>
        <a:solidFill>
          <a:schemeClr val="lt1">
            <a:alpha val="90000"/>
            <a:hueOff val="0"/>
            <a:satOff val="0"/>
            <a:lumOff val="0"/>
            <a:alphaOff val="0"/>
          </a:schemeClr>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9178" tIns="104140" rIns="919178" bIns="99568" numCol="1" spcCol="1270" anchor="t" anchorCtr="0">
          <a:noAutofit/>
        </a:bodyPr>
        <a:lstStyle/>
        <a:p>
          <a:pPr marL="114300" lvl="1" indent="-114300" algn="l" defTabSz="622300">
            <a:lnSpc>
              <a:spcPct val="90000"/>
            </a:lnSpc>
            <a:spcBef>
              <a:spcPct val="0"/>
            </a:spcBef>
            <a:spcAft>
              <a:spcPct val="15000"/>
            </a:spcAft>
            <a:buChar char="•"/>
          </a:pPr>
          <a:r>
            <a:rPr lang="en-GB" sz="1400" kern="1200"/>
            <a:t>FTRs cannot have an impact on operational security =&gt; FTRs cannot be curtailed.</a:t>
          </a:r>
        </a:p>
        <a:p>
          <a:pPr marL="114300" lvl="1" indent="-114300" algn="l" defTabSz="622300">
            <a:lnSpc>
              <a:spcPct val="90000"/>
            </a:lnSpc>
            <a:spcBef>
              <a:spcPct val="0"/>
            </a:spcBef>
            <a:spcAft>
              <a:spcPct val="15000"/>
            </a:spcAft>
            <a:buChar char="•"/>
          </a:pPr>
          <a:r>
            <a:rPr lang="en-GB" sz="1400" kern="1200"/>
            <a:t>Since FTRs should not be curtailed for operational security reasons, a cap on the total compensation should not be applicable. </a:t>
          </a:r>
        </a:p>
        <a:p>
          <a:pPr marL="114300" lvl="1" indent="-114300" algn="l" defTabSz="622300">
            <a:lnSpc>
              <a:spcPct val="90000"/>
            </a:lnSpc>
            <a:spcBef>
              <a:spcPct val="0"/>
            </a:spcBef>
            <a:spcAft>
              <a:spcPct val="15000"/>
            </a:spcAft>
            <a:buChar char="•"/>
          </a:pPr>
          <a:r>
            <a:rPr lang="en-GB" sz="1400" kern="1200"/>
            <a:t>To invoke force majeure as a justification to curtail FTRs, TSOs would need to consider whether the event has a financial impact that makes it impossible for the TSOs to temporarily or permanently fulfil their obligations.</a:t>
          </a:r>
        </a:p>
      </dsp:txBody>
      <dsp:txXfrm>
        <a:off x="0" y="989445"/>
        <a:ext cx="11232024" cy="1225193"/>
      </dsp:txXfrm>
    </dsp:sp>
    <dsp:sp modelId="{47EE60BA-8614-461E-8B1F-A52E4D20EA20}">
      <dsp:nvSpPr>
        <dsp:cNvPr id="0" name=""/>
        <dsp:cNvSpPr/>
      </dsp:nvSpPr>
      <dsp:spPr>
        <a:xfrm>
          <a:off x="100485" y="623184"/>
          <a:ext cx="2082457" cy="426731"/>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356" tIns="0" rIns="313356" bIns="0" numCol="1" spcCol="1270" anchor="ctr" anchorCtr="0">
          <a:noAutofit/>
        </a:bodyPr>
        <a:lstStyle/>
        <a:p>
          <a:pPr marL="0" lvl="0" indent="0" algn="l" defTabSz="622300">
            <a:lnSpc>
              <a:spcPct val="90000"/>
            </a:lnSpc>
            <a:spcBef>
              <a:spcPct val="0"/>
            </a:spcBef>
            <a:spcAft>
              <a:spcPct val="35000"/>
            </a:spcAft>
            <a:buNone/>
          </a:pPr>
          <a:r>
            <a:rPr lang="en-US" sz="1400" kern="1200"/>
            <a:t>ACER Opinion</a:t>
          </a:r>
          <a:endParaRPr lang="en-GB" sz="1400" kern="1200"/>
        </a:p>
      </dsp:txBody>
      <dsp:txXfrm>
        <a:off x="121316" y="644015"/>
        <a:ext cx="2040795" cy="385069"/>
      </dsp:txXfrm>
    </dsp:sp>
    <dsp:sp modelId="{0A613B75-A097-42A3-AE84-B5A0E0484389}">
      <dsp:nvSpPr>
        <dsp:cNvPr id="0" name=""/>
        <dsp:cNvSpPr/>
      </dsp:nvSpPr>
      <dsp:spPr>
        <a:xfrm>
          <a:off x="0" y="2463342"/>
          <a:ext cx="11232024" cy="8288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9178" tIns="104140" rIns="919178" bIns="99568" numCol="1" spcCol="1270" anchor="t" anchorCtr="0">
          <a:noAutofit/>
        </a:bodyPr>
        <a:lstStyle/>
        <a:p>
          <a:pPr marL="114300" lvl="1" indent="-114300" algn="l" defTabSz="622300">
            <a:lnSpc>
              <a:spcPct val="90000"/>
            </a:lnSpc>
            <a:spcBef>
              <a:spcPct val="0"/>
            </a:spcBef>
            <a:spcAft>
              <a:spcPct val="15000"/>
            </a:spcAft>
            <a:buChar char="•"/>
          </a:pPr>
          <a:r>
            <a:rPr lang="en-GB" sz="1400" b="0" kern="1200" dirty="0"/>
            <a:t>TSOs drafted a position paper. </a:t>
          </a:r>
        </a:p>
        <a:p>
          <a:pPr marL="114300" lvl="1" indent="-114300" algn="l" defTabSz="666750">
            <a:lnSpc>
              <a:spcPct val="90000"/>
            </a:lnSpc>
            <a:spcBef>
              <a:spcPct val="0"/>
            </a:spcBef>
            <a:spcAft>
              <a:spcPct val="15000"/>
            </a:spcAft>
            <a:buFont typeface="Wingdings" panose="05000000000000000000" pitchFamily="2" charset="2"/>
            <a:buChar char="Ø"/>
          </a:pPr>
          <a:r>
            <a:rPr lang="en-GB" sz="1500" b="1" u="sng" kern="1200">
              <a:solidFill>
                <a:schemeClr val="accent2">
                  <a:lumMod val="75000"/>
                </a:schemeClr>
              </a:solidFill>
            </a:rPr>
            <a:t>Key message:</a:t>
          </a:r>
          <a:r>
            <a:rPr lang="en-GB" sz="1500" b="1" kern="1200">
              <a:solidFill>
                <a:schemeClr val="accent2">
                  <a:lumMod val="75000"/>
                </a:schemeClr>
              </a:solidFill>
            </a:rPr>
            <a:t> </a:t>
          </a:r>
          <a:r>
            <a:rPr lang="en-GB" sz="1500" kern="1200">
              <a:solidFill>
                <a:schemeClr val="accent2">
                  <a:lumMod val="75000"/>
                </a:schemeClr>
              </a:solidFill>
            </a:rPr>
            <a:t>curtailing FTRs is both legally justified and operationally necessary under the current FCA Regulation. </a:t>
          </a:r>
          <a:endParaRPr lang="en-GB" sz="1500" b="0" kern="1200">
            <a:solidFill>
              <a:schemeClr val="accent2">
                <a:lumMod val="75000"/>
              </a:schemeClr>
            </a:solidFill>
          </a:endParaRPr>
        </a:p>
      </dsp:txBody>
      <dsp:txXfrm>
        <a:off x="0" y="2463342"/>
        <a:ext cx="11232024" cy="828812"/>
      </dsp:txXfrm>
    </dsp:sp>
    <dsp:sp modelId="{E7642AC9-6AFC-4E35-8AF5-E85EBBE05D84}">
      <dsp:nvSpPr>
        <dsp:cNvPr id="0" name=""/>
        <dsp:cNvSpPr/>
      </dsp:nvSpPr>
      <dsp:spPr>
        <a:xfrm>
          <a:off x="100485" y="2132519"/>
          <a:ext cx="2075658" cy="426731"/>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356" tIns="0" rIns="313356" bIns="0" numCol="1" spcCol="1270" anchor="ctr" anchorCtr="0">
          <a:noAutofit/>
        </a:bodyPr>
        <a:lstStyle/>
        <a:p>
          <a:pPr marL="0" lvl="0" indent="0" algn="l" defTabSz="622300">
            <a:lnSpc>
              <a:spcPct val="90000"/>
            </a:lnSpc>
            <a:spcBef>
              <a:spcPct val="0"/>
            </a:spcBef>
            <a:spcAft>
              <a:spcPct val="35000"/>
            </a:spcAft>
            <a:buNone/>
          </a:pPr>
          <a:r>
            <a:rPr lang="en-US" sz="1400" kern="1200"/>
            <a:t>TSOs Position</a:t>
          </a:r>
          <a:endParaRPr lang="en-GB" sz="1400" kern="1200"/>
        </a:p>
      </dsp:txBody>
      <dsp:txXfrm>
        <a:off x="121316" y="2153350"/>
        <a:ext cx="2033996" cy="385069"/>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AC4D7-E809-3C42-8861-7253F4E2F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05ABE4-7D4C-EB44-877F-96C2F4B465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A7DDC-5DB1-6244-9F79-DA6A8A626651}" type="datetimeFigureOut">
              <a:rPr lang="en-GB" smtClean="0"/>
              <a:t>08/10/2025</a:t>
            </a:fld>
            <a:endParaRPr lang="en-GB"/>
          </a:p>
        </p:txBody>
      </p:sp>
      <p:sp>
        <p:nvSpPr>
          <p:cNvPr id="4" name="Footer Placeholder 3">
            <a:extLst>
              <a:ext uri="{FF2B5EF4-FFF2-40B4-BE49-F238E27FC236}">
                <a16:creationId xmlns:a16="http://schemas.microsoft.com/office/drawing/2014/main" id="{49D3555D-255B-734E-9D75-8A5DABF46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BF88CAD-A74E-4D49-B670-8C8BEAA6E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0514D-EA06-A748-83B4-912498E611A8}" type="slidenum">
              <a:rPr lang="en-GB" smtClean="0"/>
              <a:t>‹#›</a:t>
            </a:fld>
            <a:endParaRPr lang="en-GB"/>
          </a:p>
        </p:txBody>
      </p:sp>
    </p:spTree>
    <p:extLst>
      <p:ext uri="{BB962C8B-B14F-4D97-AF65-F5344CB8AC3E}">
        <p14:creationId xmlns:p14="http://schemas.microsoft.com/office/powerpoint/2010/main" val="402622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I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5F59A86B-9331-47F8-9CB8-30AFD1F6D4A5}" type="datetimeFigureOut">
              <a:rPr lang="en-IE" smtClean="0"/>
              <a:pPr/>
              <a:t>08/10/2025</a:t>
            </a:fld>
            <a:endParaRPr lang="en-I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IE"/>
              <a:t>Formatvorlagen des Textmasters bearbeiten</a:t>
            </a:r>
          </a:p>
          <a:p>
            <a:pPr lvl="1"/>
            <a:r>
              <a:rPr lang="en-IE"/>
              <a:t>Zweite Ebene</a:t>
            </a:r>
          </a:p>
          <a:p>
            <a:pPr lvl="2"/>
            <a:r>
              <a:rPr lang="en-IE"/>
              <a:t>Dritte Ebene</a:t>
            </a:r>
          </a:p>
          <a:p>
            <a:pPr lvl="3"/>
            <a:r>
              <a:rPr lang="en-IE"/>
              <a:t>Vierte Ebene</a:t>
            </a:r>
          </a:p>
          <a:p>
            <a:pPr lvl="4"/>
            <a:r>
              <a:rPr lang="en-I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I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527DFC0B-81FF-47CA-B58A-4F5611807459}" type="slidenum">
              <a:rPr lang="en-IE" smtClean="0"/>
              <a:pPr/>
              <a:t>‹#›</a:t>
            </a:fld>
            <a:endParaRPr lang="en-IE"/>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oleObject" Target="../embeddings/oleObject2.bin"/><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emf"/><Relationship Id="rId9" Type="http://schemas.openxmlformats.org/officeDocument/2006/relationships/image" Target="../media/image15.png"/><Relationship Id="rId14" Type="http://schemas.openxmlformats.org/officeDocument/2006/relationships/image" Target="../media/image20.svg"/></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2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2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2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5" Type="http://schemas.openxmlformats.org/officeDocument/2006/relationships/chart" Target="../charts/chart4.xml"/><Relationship Id="rId4" Type="http://schemas.openxmlformats.org/officeDocument/2006/relationships/image" Target="../media/image2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chart" Target="../charts/chart5.xml"/><Relationship Id="rId4" Type="http://schemas.openxmlformats.org/officeDocument/2006/relationships/image" Target="../media/image2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chart" Target="../charts/chart6.xml"/><Relationship Id="rId4" Type="http://schemas.openxmlformats.org/officeDocument/2006/relationships/image" Target="../media/image2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2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2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2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21.emf"/></Relationships>
</file>

<file path=ppt/slideLayouts/_rels/slideLayout3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17.bin"/><Relationship Id="rId7" Type="http://schemas.openxmlformats.org/officeDocument/2006/relationships/diagramQuickStyle" Target="../diagrams/quickStyle2.xml"/><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1.emf"/><Relationship Id="rId9" Type="http://schemas.microsoft.com/office/2007/relationships/diagramDrawing" Target="../diagrams/drawing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21.emf"/></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9.bin"/><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emf"/><Relationship Id="rId9"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2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2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25.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26.emf"/></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jpeg"/><Relationship Id="rId18" Type="http://schemas.openxmlformats.org/officeDocument/2006/relationships/image" Target="../media/image43.sv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jpeg"/><Relationship Id="rId16" Type="http://schemas.openxmlformats.org/officeDocument/2006/relationships/image" Target="../media/image41.svg"/><Relationship Id="rId1" Type="http://schemas.openxmlformats.org/officeDocument/2006/relationships/slideMaster" Target="../slideMasters/slideMaster3.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jpe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jpeg"/><Relationship Id="rId18" Type="http://schemas.openxmlformats.org/officeDocument/2006/relationships/image" Target="../media/image43.svg"/><Relationship Id="rId3" Type="http://schemas.openxmlformats.org/officeDocument/2006/relationships/image" Target="../media/image28.png"/><Relationship Id="rId7" Type="http://schemas.openxmlformats.org/officeDocument/2006/relationships/image" Target="../media/image32.jpe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jpeg"/><Relationship Id="rId16" Type="http://schemas.openxmlformats.org/officeDocument/2006/relationships/image" Target="../media/image41.svg"/><Relationship Id="rId1" Type="http://schemas.openxmlformats.org/officeDocument/2006/relationships/slideMaster" Target="../slideMasters/slideMaster3.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png"/><Relationship Id="rId14" Type="http://schemas.openxmlformats.org/officeDocument/2006/relationships/image" Target="../media/image39.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4.xml"/><Relationship Id="rId1" Type="http://schemas.openxmlformats.org/officeDocument/2006/relationships/tags" Target="../tags/tag26.xml"/><Relationship Id="rId4" Type="http://schemas.openxmlformats.org/officeDocument/2006/relationships/image" Target="../media/image45.emf"/></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Master" Target="../slideMasters/slideMaster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Master" Target="../slideMasters/slideMaster5.xml"/><Relationship Id="rId4" Type="http://schemas.openxmlformats.org/officeDocument/2006/relationships/image" Target="../media/image60.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7941304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148249492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44220809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147841500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89780565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92918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384569244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26433968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50277534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09453443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tekst">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F6C63AA9-893C-51A4-0B2B-3F0B4BDAF18F}"/>
              </a:ext>
            </a:extLst>
          </p:cNvPr>
          <p:cNvSpPr/>
          <p:nvPr userDrawn="1"/>
        </p:nvSpPr>
        <p:spPr>
          <a:xfrm>
            <a:off x="4916"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7" name="Rectangle 3">
            <a:extLst>
              <a:ext uri="{FF2B5EF4-FFF2-40B4-BE49-F238E27FC236}">
                <a16:creationId xmlns:a16="http://schemas.microsoft.com/office/drawing/2014/main" id="{9940BBE2-C965-067A-B4CD-EF7046B4354D}"/>
              </a:ext>
            </a:extLst>
          </p:cNvPr>
          <p:cNvSpPr/>
          <p:nvPr userDrawn="1"/>
        </p:nvSpPr>
        <p:spPr>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4" name="Title 7">
            <a:extLst>
              <a:ext uri="{FF2B5EF4-FFF2-40B4-BE49-F238E27FC236}">
                <a16:creationId xmlns:a16="http://schemas.microsoft.com/office/drawing/2014/main" id="{A15D90C4-636A-4B99-6AF4-C1CD6BF5F572}"/>
              </a:ext>
            </a:extLst>
          </p:cNvPr>
          <p:cNvSpPr>
            <a:spLocks noGrp="1"/>
          </p:cNvSpPr>
          <p:nvPr>
            <p:ph type="title" hasCustomPrompt="1"/>
          </p:nvPr>
        </p:nvSpPr>
        <p:spPr>
          <a:xfrm>
            <a:off x="894486" y="1196976"/>
            <a:ext cx="4204132" cy="1547812"/>
          </a:xfrm>
        </p:spPr>
        <p:txBody>
          <a:bodyPr/>
          <a:lstStyle>
            <a:lvl1pPr>
              <a:lnSpc>
                <a:spcPts val="4000"/>
              </a:lnSpc>
              <a:defRPr baseline="0">
                <a:solidFill>
                  <a:schemeClr val="bg1"/>
                </a:solidFill>
              </a:defRPr>
            </a:lvl1pPr>
          </a:lstStyle>
          <a:p>
            <a:r>
              <a:rPr lang="da-DK"/>
              <a:t>Indsæt overskrift</a:t>
            </a:r>
          </a:p>
        </p:txBody>
      </p:sp>
      <p:sp>
        <p:nvSpPr>
          <p:cNvPr id="5" name="Text Placeholder 12">
            <a:extLst>
              <a:ext uri="{FF2B5EF4-FFF2-40B4-BE49-F238E27FC236}">
                <a16:creationId xmlns:a16="http://schemas.microsoft.com/office/drawing/2014/main" id="{974C2050-B0B1-87D9-B46E-90ABDEC74799}"/>
              </a:ext>
            </a:extLst>
          </p:cNvPr>
          <p:cNvSpPr>
            <a:spLocks noGrp="1"/>
          </p:cNvSpPr>
          <p:nvPr>
            <p:ph type="body" sz="quarter" idx="14" hasCustomPrompt="1"/>
          </p:nvPr>
        </p:nvSpPr>
        <p:spPr>
          <a:xfrm>
            <a:off x="883673"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latin typeface="+mj-lt"/>
                <a:cs typeface="Al Bayan Plain" pitchFamily="2" charset="-78"/>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6" name="Text Placeholder 12">
            <a:extLst>
              <a:ext uri="{FF2B5EF4-FFF2-40B4-BE49-F238E27FC236}">
                <a16:creationId xmlns:a16="http://schemas.microsoft.com/office/drawing/2014/main" id="{2B4B651F-E605-0751-7599-A38373E22B1D}"/>
              </a:ext>
            </a:extLst>
          </p:cNvPr>
          <p:cNvSpPr>
            <a:spLocks noGrp="1"/>
          </p:cNvSpPr>
          <p:nvPr>
            <p:ph type="body" sz="quarter" idx="15" hasCustomPrompt="1"/>
          </p:nvPr>
        </p:nvSpPr>
        <p:spPr>
          <a:xfrm>
            <a:off x="7011092"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latin typeface="+mj-lt"/>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9" name="Text Placeholder 5">
            <a:extLst>
              <a:ext uri="{FF2B5EF4-FFF2-40B4-BE49-F238E27FC236}">
                <a16:creationId xmlns:a16="http://schemas.microsoft.com/office/drawing/2014/main" id="{B6582A99-4B9D-CD4D-32BF-C5F1C66AD7EC}"/>
              </a:ext>
            </a:extLst>
          </p:cNvPr>
          <p:cNvSpPr>
            <a:spLocks noGrp="1"/>
          </p:cNvSpPr>
          <p:nvPr>
            <p:ph type="body" sz="quarter" idx="16" hasCustomPrompt="1"/>
          </p:nvPr>
        </p:nvSpPr>
        <p:spPr>
          <a:xfrm>
            <a:off x="7003054" y="1196976"/>
            <a:ext cx="4222982" cy="1547812"/>
          </a:xfrm>
        </p:spPr>
        <p:txBody>
          <a:bodyPr anchor="b" anchorCtr="0"/>
          <a:lstStyle>
            <a:lvl1pPr marL="0" indent="0" algn="l">
              <a:lnSpc>
                <a:spcPts val="4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overskrift</a:t>
            </a:r>
          </a:p>
        </p:txBody>
      </p:sp>
      <p:sp>
        <p:nvSpPr>
          <p:cNvPr id="2" name="Pladsholder til slidenummer 36">
            <a:extLst>
              <a:ext uri="{FF2B5EF4-FFF2-40B4-BE49-F238E27FC236}">
                <a16:creationId xmlns:a16="http://schemas.microsoft.com/office/drawing/2014/main" id="{32CED4D1-9FA4-A0F1-1519-10FC9418240F}"/>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bg1"/>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a:t>
            </a:fld>
            <a:endParaRPr lang="da-DK"/>
          </a:p>
        </p:txBody>
      </p:sp>
      <p:sp>
        <p:nvSpPr>
          <p:cNvPr id="8" name="Pladsholder til sidefod 37">
            <a:extLst>
              <a:ext uri="{FF2B5EF4-FFF2-40B4-BE49-F238E27FC236}">
                <a16:creationId xmlns:a16="http://schemas.microsoft.com/office/drawing/2014/main" id="{DD20EB71-6C9A-A3EF-C3EA-7C0EF489E423}"/>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a:t>Dok. </a:t>
            </a:r>
            <a:r>
              <a:rPr lang="da-DK" err="1"/>
              <a:t>nr</a:t>
            </a:r>
            <a:endParaRPr lang="da-DK"/>
          </a:p>
        </p:txBody>
      </p:sp>
    </p:spTree>
    <p:extLst>
      <p:ext uri="{BB962C8B-B14F-4D97-AF65-F5344CB8AC3E}">
        <p14:creationId xmlns:p14="http://schemas.microsoft.com/office/powerpoint/2010/main" val="347323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99246187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fakta + overskrift">
    <p:spTree>
      <p:nvGrpSpPr>
        <p:cNvPr id="1" name=""/>
        <p:cNvGrpSpPr/>
        <p:nvPr/>
      </p:nvGrpSpPr>
      <p:grpSpPr>
        <a:xfrm>
          <a:off x="0" y="0"/>
          <a:ext cx="0" cy="0"/>
          <a:chOff x="0" y="0"/>
          <a:chExt cx="0" cy="0"/>
        </a:xfrm>
      </p:grpSpPr>
      <p:pic>
        <p:nvPicPr>
          <p:cNvPr id="13" name="Billede 12" descr="Et billede, der indeholder kunst&#10;&#10;Automatisk genereret beskrivelse">
            <a:extLst>
              <a:ext uri="{FF2B5EF4-FFF2-40B4-BE49-F238E27FC236}">
                <a16:creationId xmlns:a16="http://schemas.microsoft.com/office/drawing/2014/main" id="{A5500233-41E4-0622-CF81-D143E181E23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16142" b="-4831"/>
          <a:stretch/>
        </p:blipFill>
        <p:spPr>
          <a:xfrm>
            <a:off x="0" y="-1"/>
            <a:ext cx="6282967" cy="5511691"/>
          </a:xfrm>
          <a:prstGeom prst="rect">
            <a:avLst/>
          </a:prstGeom>
        </p:spPr>
      </p:pic>
      <p:sp>
        <p:nvSpPr>
          <p:cNvPr id="24" name="Forbindelse til en anden diagramside 23">
            <a:extLst>
              <a:ext uri="{FF2B5EF4-FFF2-40B4-BE49-F238E27FC236}">
                <a16:creationId xmlns:a16="http://schemas.microsoft.com/office/drawing/2014/main" id="{DF153362-AD9B-CF6F-8675-2F12EBACC37C}"/>
              </a:ext>
            </a:extLst>
          </p:cNvPr>
          <p:cNvSpPr/>
          <p:nvPr userDrawn="1"/>
        </p:nvSpPr>
        <p:spPr>
          <a:xfrm>
            <a:off x="982662" y="2209801"/>
            <a:ext cx="3248251" cy="4375324"/>
          </a:xfrm>
          <a:prstGeom prst="flowChartOffpageConnector">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Forbindelse til en anden diagramside 26">
            <a:extLst>
              <a:ext uri="{FF2B5EF4-FFF2-40B4-BE49-F238E27FC236}">
                <a16:creationId xmlns:a16="http://schemas.microsoft.com/office/drawing/2014/main" id="{054EC643-F00B-EE41-9BEA-5AE7964C7213}"/>
              </a:ext>
            </a:extLst>
          </p:cNvPr>
          <p:cNvSpPr/>
          <p:nvPr userDrawn="1"/>
        </p:nvSpPr>
        <p:spPr>
          <a:xfrm>
            <a:off x="4492780" y="2209801"/>
            <a:ext cx="3248251" cy="4375324"/>
          </a:xfrm>
          <a:prstGeom prst="flowChartOffpageConnector">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Forbindelse til en anden diagramside 27">
            <a:extLst>
              <a:ext uri="{FF2B5EF4-FFF2-40B4-BE49-F238E27FC236}">
                <a16:creationId xmlns:a16="http://schemas.microsoft.com/office/drawing/2014/main" id="{8348B853-07FD-642D-3C35-9013F99E1281}"/>
              </a:ext>
            </a:extLst>
          </p:cNvPr>
          <p:cNvSpPr/>
          <p:nvPr userDrawn="1"/>
        </p:nvSpPr>
        <p:spPr>
          <a:xfrm>
            <a:off x="7988151" y="2209801"/>
            <a:ext cx="3248251" cy="4375324"/>
          </a:xfrm>
          <a:prstGeom prst="flowChartOffpageConnector">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Logo">
            <a:extLst>
              <a:ext uri="{FF2B5EF4-FFF2-40B4-BE49-F238E27FC236}">
                <a16:creationId xmlns:a16="http://schemas.microsoft.com/office/drawing/2014/main" id="{BEB74C8C-E7D2-AF86-4783-866546B8EC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8" name="Titel 7">
            <a:extLst>
              <a:ext uri="{FF2B5EF4-FFF2-40B4-BE49-F238E27FC236}">
                <a16:creationId xmlns:a16="http://schemas.microsoft.com/office/drawing/2014/main" id="{6F1D8F3F-CEFD-1900-2404-0D36A5585AF8}"/>
              </a:ext>
            </a:extLst>
          </p:cNvPr>
          <p:cNvSpPr>
            <a:spLocks noGrp="1"/>
          </p:cNvSpPr>
          <p:nvPr>
            <p:ph type="title" hasCustomPrompt="1"/>
          </p:nvPr>
        </p:nvSpPr>
        <p:spPr>
          <a:xfrm>
            <a:off x="982561" y="1289860"/>
            <a:ext cx="9016845" cy="652011"/>
          </a:xfrm>
        </p:spPr>
        <p:txBody>
          <a:bodyPr/>
          <a:lstStyle>
            <a:lvl1pPr>
              <a:lnSpc>
                <a:spcPts val="4000"/>
              </a:lnSpc>
              <a:defRPr sz="4000">
                <a:solidFill>
                  <a:schemeClr val="accent1"/>
                </a:solidFill>
              </a:defRPr>
            </a:lvl1pPr>
          </a:lstStyle>
          <a:p>
            <a:r>
              <a:rPr lang="da-DK"/>
              <a:t>Indsæt overskrift</a:t>
            </a:r>
          </a:p>
        </p:txBody>
      </p:sp>
      <p:sp>
        <p:nvSpPr>
          <p:cNvPr id="9" name="Pladsholder til tekst 8">
            <a:extLst>
              <a:ext uri="{FF2B5EF4-FFF2-40B4-BE49-F238E27FC236}">
                <a16:creationId xmlns:a16="http://schemas.microsoft.com/office/drawing/2014/main" id="{2B7B6C0B-5DDB-3DA6-AB4F-D7DEFB96E46F}"/>
              </a:ext>
            </a:extLst>
          </p:cNvPr>
          <p:cNvSpPr>
            <a:spLocks noGrp="1"/>
          </p:cNvSpPr>
          <p:nvPr>
            <p:ph type="body" sz="quarter" idx="39" hasCustomPrompt="1"/>
          </p:nvPr>
        </p:nvSpPr>
        <p:spPr>
          <a:xfrm>
            <a:off x="1252877" y="3533286"/>
            <a:ext cx="2740195" cy="1961151"/>
          </a:xfrm>
        </p:spPr>
        <p:txBody>
          <a:bodyPr/>
          <a:lstStyle>
            <a:lvl1pPr algn="ctr">
              <a:lnSpc>
                <a:spcPts val="2200"/>
              </a:lnSpc>
              <a:spcBef>
                <a:spcPts val="0"/>
              </a:spcBef>
              <a:defRPr>
                <a:solidFill>
                  <a:schemeClr val="bg1"/>
                </a:solidFill>
              </a:defRPr>
            </a:lvl1pPr>
          </a:lstStyle>
          <a:p>
            <a:pPr lvl="0"/>
            <a:r>
              <a:rPr lang="da-DK"/>
              <a:t>Indsæt tekst</a:t>
            </a:r>
          </a:p>
        </p:txBody>
      </p:sp>
      <p:sp>
        <p:nvSpPr>
          <p:cNvPr id="10" name="Pladsholder til tekst 8">
            <a:extLst>
              <a:ext uri="{FF2B5EF4-FFF2-40B4-BE49-F238E27FC236}">
                <a16:creationId xmlns:a16="http://schemas.microsoft.com/office/drawing/2014/main" id="{A87ED316-3967-9D82-0848-E2B12E4E87B7}"/>
              </a:ext>
            </a:extLst>
          </p:cNvPr>
          <p:cNvSpPr>
            <a:spLocks noGrp="1"/>
          </p:cNvSpPr>
          <p:nvPr>
            <p:ph type="body" sz="quarter" idx="40" hasCustomPrompt="1"/>
          </p:nvPr>
        </p:nvSpPr>
        <p:spPr>
          <a:xfrm>
            <a:off x="4767624" y="3533286"/>
            <a:ext cx="2740195" cy="1961151"/>
          </a:xfrm>
        </p:spPr>
        <p:txBody>
          <a:bodyPr/>
          <a:lstStyle>
            <a:lvl1pPr algn="ctr">
              <a:lnSpc>
                <a:spcPts val="2200"/>
              </a:lnSpc>
              <a:spcBef>
                <a:spcPts val="0"/>
              </a:spcBef>
              <a:defRPr>
                <a:solidFill>
                  <a:schemeClr val="bg1"/>
                </a:solidFill>
              </a:defRPr>
            </a:lvl1pPr>
          </a:lstStyle>
          <a:p>
            <a:pPr lvl="0"/>
            <a:r>
              <a:rPr lang="da-DK"/>
              <a:t>Indsæt tekst</a:t>
            </a:r>
          </a:p>
        </p:txBody>
      </p:sp>
      <p:sp>
        <p:nvSpPr>
          <p:cNvPr id="11" name="Pladsholder til tekst 8">
            <a:extLst>
              <a:ext uri="{FF2B5EF4-FFF2-40B4-BE49-F238E27FC236}">
                <a16:creationId xmlns:a16="http://schemas.microsoft.com/office/drawing/2014/main" id="{F14487FD-1E28-BA5C-93DE-11F8BD6C32CE}"/>
              </a:ext>
            </a:extLst>
          </p:cNvPr>
          <p:cNvSpPr>
            <a:spLocks noGrp="1"/>
          </p:cNvSpPr>
          <p:nvPr>
            <p:ph type="body" sz="quarter" idx="41" hasCustomPrompt="1"/>
          </p:nvPr>
        </p:nvSpPr>
        <p:spPr>
          <a:xfrm>
            <a:off x="8262671" y="3533286"/>
            <a:ext cx="2740195" cy="1961151"/>
          </a:xfrm>
        </p:spPr>
        <p:txBody>
          <a:bodyPr/>
          <a:lstStyle>
            <a:lvl1pPr algn="ctr">
              <a:lnSpc>
                <a:spcPts val="2200"/>
              </a:lnSpc>
              <a:spcBef>
                <a:spcPts val="0"/>
              </a:spcBef>
              <a:defRPr>
                <a:solidFill>
                  <a:schemeClr val="bg1"/>
                </a:solidFill>
              </a:defRPr>
            </a:lvl1pPr>
          </a:lstStyle>
          <a:p>
            <a:pPr lvl="0"/>
            <a:r>
              <a:rPr lang="da-DK"/>
              <a:t>Indsæt tekst</a:t>
            </a:r>
          </a:p>
        </p:txBody>
      </p:sp>
      <p:sp>
        <p:nvSpPr>
          <p:cNvPr id="22" name="Pladsholder til tekst 13">
            <a:extLst>
              <a:ext uri="{FF2B5EF4-FFF2-40B4-BE49-F238E27FC236}">
                <a16:creationId xmlns:a16="http://schemas.microsoft.com/office/drawing/2014/main" id="{82B1FB80-FB33-9FC5-F313-A7A05CAE9208}"/>
              </a:ext>
            </a:extLst>
          </p:cNvPr>
          <p:cNvSpPr>
            <a:spLocks noGrp="1"/>
          </p:cNvSpPr>
          <p:nvPr>
            <p:ph type="body" sz="quarter" idx="13" hasCustomPrompt="1"/>
          </p:nvPr>
        </p:nvSpPr>
        <p:spPr>
          <a:xfrm>
            <a:off x="8262671" y="2801634"/>
            <a:ext cx="2740195" cy="714332"/>
          </a:xfrm>
        </p:spPr>
        <p:txBody>
          <a:bodyPr anchor="b">
            <a:noAutofit/>
          </a:bodyPr>
          <a:lstStyle>
            <a:lvl1pPr algn="ctr">
              <a:lnSpc>
                <a:spcPts val="2500"/>
              </a:lnSpc>
              <a:defRPr lang="da-DK" sz="2500" b="0" i="0" kern="1200" cap="all" baseline="0" dirty="0">
                <a:solidFill>
                  <a:schemeClr val="bg1"/>
                </a:solidFill>
                <a:latin typeface="Calibri Light" panose="020F0302020204030204" pitchFamily="34" charset="0"/>
                <a:ea typeface="+mj-ea"/>
                <a:cs typeface="Calibri Light" panose="020F0302020204030204" pitchFamily="34" charset="0"/>
              </a:defRPr>
            </a:lvl1pPr>
          </a:lstStyle>
          <a:p>
            <a:pPr lvl="0"/>
            <a:r>
              <a:rPr lang="da-DK"/>
              <a:t>Indsæt overskrift</a:t>
            </a:r>
          </a:p>
        </p:txBody>
      </p:sp>
      <p:sp>
        <p:nvSpPr>
          <p:cNvPr id="25" name="Pladsholder til tekst 13">
            <a:extLst>
              <a:ext uri="{FF2B5EF4-FFF2-40B4-BE49-F238E27FC236}">
                <a16:creationId xmlns:a16="http://schemas.microsoft.com/office/drawing/2014/main" id="{045AB6EA-08DD-B6A2-AB10-8B17678095E6}"/>
              </a:ext>
            </a:extLst>
          </p:cNvPr>
          <p:cNvSpPr>
            <a:spLocks noGrp="1"/>
          </p:cNvSpPr>
          <p:nvPr>
            <p:ph type="body" sz="quarter" idx="37" hasCustomPrompt="1"/>
          </p:nvPr>
        </p:nvSpPr>
        <p:spPr>
          <a:xfrm>
            <a:off x="1253384" y="2801634"/>
            <a:ext cx="2740195" cy="714332"/>
          </a:xfrm>
        </p:spPr>
        <p:txBody>
          <a:bodyPr anchor="b">
            <a:noAutofit/>
          </a:bodyPr>
          <a:lstStyle>
            <a:lvl1pPr algn="ctr">
              <a:lnSpc>
                <a:spcPts val="2500"/>
              </a:lnSpc>
              <a:defRPr lang="da-DK" sz="2500" b="0" i="0" kern="1200" cap="all" baseline="0" dirty="0">
                <a:solidFill>
                  <a:schemeClr val="bg1"/>
                </a:solidFill>
                <a:latin typeface="Calibri Light" panose="020F0302020204030204" pitchFamily="34" charset="0"/>
                <a:ea typeface="+mj-ea"/>
                <a:cs typeface="Calibri Light" panose="020F0302020204030204" pitchFamily="34" charset="0"/>
              </a:defRPr>
            </a:lvl1pPr>
          </a:lstStyle>
          <a:p>
            <a:pPr lvl="0"/>
            <a:r>
              <a:rPr lang="da-DK"/>
              <a:t>Indsæt overskrift</a:t>
            </a:r>
          </a:p>
        </p:txBody>
      </p:sp>
      <p:sp>
        <p:nvSpPr>
          <p:cNvPr id="26" name="Pladsholder til tekst 13">
            <a:extLst>
              <a:ext uri="{FF2B5EF4-FFF2-40B4-BE49-F238E27FC236}">
                <a16:creationId xmlns:a16="http://schemas.microsoft.com/office/drawing/2014/main" id="{3A911995-3407-F03F-49CC-DBBCA8AEAC90}"/>
              </a:ext>
            </a:extLst>
          </p:cNvPr>
          <p:cNvSpPr>
            <a:spLocks noGrp="1"/>
          </p:cNvSpPr>
          <p:nvPr>
            <p:ph type="body" sz="quarter" idx="38" hasCustomPrompt="1"/>
          </p:nvPr>
        </p:nvSpPr>
        <p:spPr>
          <a:xfrm>
            <a:off x="4768130" y="2801634"/>
            <a:ext cx="2740195" cy="714332"/>
          </a:xfrm>
        </p:spPr>
        <p:txBody>
          <a:bodyPr anchor="b">
            <a:noAutofit/>
          </a:bodyPr>
          <a:lstStyle>
            <a:lvl1pPr algn="ctr">
              <a:lnSpc>
                <a:spcPts val="2500"/>
              </a:lnSpc>
              <a:defRPr lang="da-DK" sz="2500" b="0" i="0" kern="1200" cap="all" baseline="0" dirty="0">
                <a:solidFill>
                  <a:schemeClr val="bg1"/>
                </a:solidFill>
                <a:latin typeface="Calibri Light" panose="020F0302020204030204" pitchFamily="34" charset="0"/>
                <a:ea typeface="+mj-ea"/>
                <a:cs typeface="Calibri Light" panose="020F0302020204030204" pitchFamily="34" charset="0"/>
              </a:defRPr>
            </a:lvl1pPr>
          </a:lstStyle>
          <a:p>
            <a:pPr lvl="0"/>
            <a:r>
              <a:rPr lang="da-DK"/>
              <a:t>Indsæt overskrift</a:t>
            </a:r>
          </a:p>
        </p:txBody>
      </p:sp>
      <p:sp>
        <p:nvSpPr>
          <p:cNvPr id="2" name="Pladsholder til slidenummer 36">
            <a:extLst>
              <a:ext uri="{FF2B5EF4-FFF2-40B4-BE49-F238E27FC236}">
                <a16:creationId xmlns:a16="http://schemas.microsoft.com/office/drawing/2014/main" id="{469EA179-7E2B-33C8-1A0D-0B6C64A4D023}"/>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1"/>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a:t>
            </a:fld>
            <a:endParaRPr lang="da-DK"/>
          </a:p>
        </p:txBody>
      </p:sp>
      <p:sp>
        <p:nvSpPr>
          <p:cNvPr id="3" name="Pladsholder til sidefod 37">
            <a:extLst>
              <a:ext uri="{FF2B5EF4-FFF2-40B4-BE49-F238E27FC236}">
                <a16:creationId xmlns:a16="http://schemas.microsoft.com/office/drawing/2014/main" id="{71391928-B940-364A-94C8-55C1939715D1}"/>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a:t>Dok. </a:t>
            </a:r>
            <a:r>
              <a:rPr lang="da-DK" err="1"/>
              <a:t>nr</a:t>
            </a:r>
            <a:endParaRPr lang="da-DK"/>
          </a:p>
        </p:txBody>
      </p:sp>
    </p:spTree>
    <p:extLst>
      <p:ext uri="{BB962C8B-B14F-4D97-AF65-F5344CB8AC3E}">
        <p14:creationId xmlns:p14="http://schemas.microsoft.com/office/powerpoint/2010/main" val="277162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a_Content with normal text">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0112" cy="3636000"/>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lvl="0"/>
            <a:endParaRPr lang="de-DE"/>
          </a:p>
        </p:txBody>
      </p:sp>
    </p:spTree>
    <p:extLst>
      <p:ext uri="{BB962C8B-B14F-4D97-AF65-F5344CB8AC3E}">
        <p14:creationId xmlns:p14="http://schemas.microsoft.com/office/powerpoint/2010/main" val="147541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508E4521-B20E-2540-0E70-B426A96F66DA}"/>
              </a:ext>
            </a:extLst>
          </p:cNvPr>
          <p:cNvGraphicFramePr>
            <a:graphicFrameLocks noChangeAspect="1"/>
          </p:cNvGraphicFramePr>
          <p:nvPr userDrawn="1">
            <p:custDataLst>
              <p:tags r:id="rId1"/>
            </p:custDataLst>
            <p:extLst>
              <p:ext uri="{D42A27DB-BD31-4B8C-83A1-F6EECF244321}">
                <p14:modId xmlns:p14="http://schemas.microsoft.com/office/powerpoint/2010/main" val="1648103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1" name="think-cell data - do not delete" hidden="1">
                        <a:extLst>
                          <a:ext uri="{FF2B5EF4-FFF2-40B4-BE49-F238E27FC236}">
                            <a16:creationId xmlns:a16="http://schemas.microsoft.com/office/drawing/2014/main" id="{508E4521-B20E-2540-0E70-B426A96F66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Slide Number">
            <a:extLst>
              <a:ext uri="{FF2B5EF4-FFF2-40B4-BE49-F238E27FC236}">
                <a16:creationId xmlns:a16="http://schemas.microsoft.com/office/drawing/2014/main" id="{24A42601-0878-2B5C-D5E9-1FF3A0E6DC7B}"/>
              </a:ext>
            </a:extLst>
          </p:cNvPr>
          <p:cNvSpPr txBox="1"/>
          <p:nvPr userDrawn="1"/>
        </p:nvSpPr>
        <p:spPr>
          <a:xfrm>
            <a:off x="11569567" y="6502400"/>
            <a:ext cx="288000" cy="108000"/>
          </a:xfrm>
          <a:prstGeom prst="rect">
            <a:avLst/>
          </a:prstGeom>
        </p:spPr>
        <p:txBody>
          <a:bodyPr vert="horz" lIns="0" tIns="0" rIns="0" bIns="0" rtlCol="0" anchor="b" anchorCtr="0"/>
          <a:lstStyle>
            <a:defPPr>
              <a:defRPr lang="en-US"/>
            </a:defPPr>
            <a:lvl1pPr marL="0" algn="r" defTabSz="914400" rtl="0" eaLnBrk="1" latinLnBrk="0" hangingPunct="1">
              <a:defRPr sz="650" kern="1200" spc="0" baseline="0">
                <a:solidFill>
                  <a:srgbClr val="2F363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24C8C45C-947F-4981-8B3F-4F32E973C901}" type="slidenum">
              <a:rPr lang="en-US" sz="651" smtClean="0">
                <a:solidFill>
                  <a:srgbClr val="1F2023"/>
                </a:solidFill>
              </a:rPr>
              <a:pPr rtl="0"/>
              <a:t>‹#›</a:t>
            </a:fld>
            <a:endParaRPr lang="en-US" sz="651">
              <a:solidFill>
                <a:srgbClr val="1F2023"/>
              </a:solidFill>
            </a:endParaRPr>
          </a:p>
        </p:txBody>
      </p:sp>
      <p:sp>
        <p:nvSpPr>
          <p:cNvPr id="21" name="Pladsholder til tekst 17">
            <a:extLst>
              <a:ext uri="{FF2B5EF4-FFF2-40B4-BE49-F238E27FC236}">
                <a16:creationId xmlns:a16="http://schemas.microsoft.com/office/drawing/2014/main" id="{34E4E69A-9B4C-C8EF-350C-EE8FA498AAC3}"/>
              </a:ext>
            </a:extLst>
          </p:cNvPr>
          <p:cNvSpPr>
            <a:spLocks noGrp="1"/>
          </p:cNvSpPr>
          <p:nvPr>
            <p:ph type="body" sz="quarter" idx="17"/>
          </p:nvPr>
        </p:nvSpPr>
        <p:spPr>
          <a:xfrm>
            <a:off x="334962" y="1213486"/>
            <a:ext cx="11522075" cy="505776"/>
          </a:xfrm>
          <a:prstGeom prst="rect">
            <a:avLst/>
          </a:prstGeom>
        </p:spPr>
        <p:txBody>
          <a:bodyPr lIns="0" tIns="0" bIns="0">
            <a:noAutofit/>
          </a:bodyPr>
          <a:lstStyle>
            <a:lvl1pPr marL="0" indent="0" rtl="0">
              <a:buNone/>
              <a:defRPr sz="2000" b="0">
                <a:solidFill>
                  <a:schemeClr val="tx2"/>
                </a:solidFill>
              </a:defRPr>
            </a:lvl1pPr>
          </a:lstStyle>
          <a:p>
            <a:pPr lvl="0"/>
            <a:r>
              <a:rPr lang="en-US"/>
              <a:t>Click</a:t>
            </a:r>
          </a:p>
        </p:txBody>
      </p:sp>
      <p:sp>
        <p:nvSpPr>
          <p:cNvPr id="24" name="Title 1">
            <a:extLst>
              <a:ext uri="{FF2B5EF4-FFF2-40B4-BE49-F238E27FC236}">
                <a16:creationId xmlns:a16="http://schemas.microsoft.com/office/drawing/2014/main" id="{78FFA971-02EA-BC5F-5727-43BD8D2B34A6}"/>
              </a:ext>
            </a:extLst>
          </p:cNvPr>
          <p:cNvSpPr>
            <a:spLocks noGrp="1"/>
          </p:cNvSpPr>
          <p:nvPr>
            <p:ph type="title" hasCustomPrompt="1"/>
          </p:nvPr>
        </p:nvSpPr>
        <p:spPr>
          <a:xfrm>
            <a:off x="334962" y="342958"/>
            <a:ext cx="11522074" cy="776230"/>
          </a:xfrm>
          <a:prstGeom prst="rect">
            <a:avLst/>
          </a:prstGeom>
        </p:spPr>
        <p:txBody>
          <a:bodyPr vert="horz" lIns="0" tIns="0" bIns="0" anchor="t">
            <a:noAutofit/>
          </a:bodyPr>
          <a:lstStyle>
            <a:lvl1pPr rtl="0">
              <a:defRPr sz="2600"/>
            </a:lvl1pPr>
          </a:lstStyle>
          <a:p>
            <a:r>
              <a:rPr lang="en-US"/>
              <a:t>Click to edit title</a:t>
            </a:r>
          </a:p>
        </p:txBody>
      </p:sp>
      <p:pic>
        <p:nvPicPr>
          <p:cNvPr id="2" name="Graphic 1">
            <a:extLst>
              <a:ext uri="{FF2B5EF4-FFF2-40B4-BE49-F238E27FC236}">
                <a16:creationId xmlns:a16="http://schemas.microsoft.com/office/drawing/2014/main" id="{AD4D234A-1E38-6FAE-8E10-F9AC818B8EC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408511" y="6577787"/>
            <a:ext cx="755836" cy="150998"/>
          </a:xfrm>
          <a:prstGeom prst="rect">
            <a:avLst/>
          </a:prstGeom>
          <a:effectLst/>
        </p:spPr>
      </p:pic>
      <p:pic>
        <p:nvPicPr>
          <p:cNvPr id="3" name="Graphic 2">
            <a:extLst>
              <a:ext uri="{FF2B5EF4-FFF2-40B4-BE49-F238E27FC236}">
                <a16:creationId xmlns:a16="http://schemas.microsoft.com/office/drawing/2014/main" id="{A222EDA9-B69B-E03F-08DB-E052D33B9D1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28318" y="6542823"/>
            <a:ext cx="822813" cy="212303"/>
          </a:xfrm>
          <a:prstGeom prst="rect">
            <a:avLst/>
          </a:prstGeom>
          <a:effectLst/>
        </p:spPr>
      </p:pic>
      <p:pic>
        <p:nvPicPr>
          <p:cNvPr id="4" name="Bildobjekt 21">
            <a:extLst>
              <a:ext uri="{FF2B5EF4-FFF2-40B4-BE49-F238E27FC236}">
                <a16:creationId xmlns:a16="http://schemas.microsoft.com/office/drawing/2014/main" id="{BAB59A60-38B2-37CB-56BD-637F3793B73A}"/>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1293045" y="6574138"/>
            <a:ext cx="876329" cy="154647"/>
          </a:xfrm>
          <a:prstGeom prst="rect">
            <a:avLst/>
          </a:prstGeom>
          <a:effectLst/>
        </p:spPr>
      </p:pic>
      <p:pic>
        <p:nvPicPr>
          <p:cNvPr id="5" name="Graphic 4">
            <a:extLst>
              <a:ext uri="{FF2B5EF4-FFF2-40B4-BE49-F238E27FC236}">
                <a16:creationId xmlns:a16="http://schemas.microsoft.com/office/drawing/2014/main" id="{4A34076B-DF10-B153-6EC0-0DA44DF01C38}"/>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2311288" y="6577339"/>
            <a:ext cx="955309" cy="151446"/>
          </a:xfrm>
          <a:prstGeom prst="rect">
            <a:avLst/>
          </a:prstGeom>
          <a:effectLst/>
        </p:spPr>
      </p:pic>
      <p:pic>
        <p:nvPicPr>
          <p:cNvPr id="6" name="Graphic 5">
            <a:extLst>
              <a:ext uri="{FF2B5EF4-FFF2-40B4-BE49-F238E27FC236}">
                <a16:creationId xmlns:a16="http://schemas.microsoft.com/office/drawing/2014/main" id="{C13B6987-4673-6DA3-D142-4390F33AC16C}"/>
              </a:ext>
            </a:extLst>
          </p:cNvPr>
          <p:cNvPicPr>
            <a:picLocks noChangeAspect="1"/>
          </p:cNvPicPr>
          <p:nvPr userDrawn="1"/>
        </p:nvPicPr>
        <p:blipFill>
          <a:blip r:embed="rId13">
            <a:extLst>
              <a:ext uri="{96DAC541-7B7A-43D3-8B79-37D633B846F1}">
                <asvg:svgBlip xmlns:asvg="http://schemas.microsoft.com/office/drawing/2016/SVG/main" r:embed="rId14"/>
              </a:ext>
            </a:extLst>
          </a:blip>
          <a:srcRect l="14241" t="14523" r="14241" b="14523"/>
          <a:stretch>
            <a:fillRect/>
          </a:stretch>
        </p:blipFill>
        <p:spPr>
          <a:xfrm>
            <a:off x="4306260" y="6525830"/>
            <a:ext cx="255607" cy="253589"/>
          </a:xfrm>
          <a:prstGeom prst="rect">
            <a:avLst/>
          </a:prstGeom>
        </p:spPr>
      </p:pic>
    </p:spTree>
    <p:extLst>
      <p:ext uri="{BB962C8B-B14F-4D97-AF65-F5344CB8AC3E}">
        <p14:creationId xmlns:p14="http://schemas.microsoft.com/office/powerpoint/2010/main" val="3939844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56FE32-556F-9E69-DDD7-809D33EAD086}"/>
              </a:ext>
            </a:extLst>
          </p:cNvPr>
          <p:cNvGraphicFramePr>
            <a:graphicFrameLocks noChangeAspect="1"/>
          </p:cNvGraphicFramePr>
          <p:nvPr userDrawn="1">
            <p:custDataLst>
              <p:tags r:id="rId1"/>
            </p:custDataLst>
            <p:extLst>
              <p:ext uri="{D42A27DB-BD31-4B8C-83A1-F6EECF244321}">
                <p14:modId xmlns:p14="http://schemas.microsoft.com/office/powerpoint/2010/main" val="4235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5356FE32-556F-9E69-DDD7-809D33EAD0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IE"/>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IE"/>
              <a:t>Headline 3</a:t>
            </a:r>
          </a:p>
        </p:txBody>
      </p:sp>
    </p:spTree>
    <p:extLst>
      <p:ext uri="{BB962C8B-B14F-4D97-AF65-F5344CB8AC3E}">
        <p14:creationId xmlns:p14="http://schemas.microsoft.com/office/powerpoint/2010/main" val="105742908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2E80EE-ABB2-F7DD-4DF8-94687548D870}"/>
              </a:ext>
            </a:extLst>
          </p:cNvPr>
          <p:cNvGraphicFramePr>
            <a:graphicFrameLocks noChangeAspect="1"/>
          </p:cNvGraphicFramePr>
          <p:nvPr userDrawn="1">
            <p:custDataLst>
              <p:tags r:id="rId1"/>
            </p:custDataLst>
            <p:extLst>
              <p:ext uri="{D42A27DB-BD31-4B8C-83A1-F6EECF244321}">
                <p14:modId xmlns:p14="http://schemas.microsoft.com/office/powerpoint/2010/main" val="3496982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432E80EE-ABB2-F7DD-4DF8-94687548D8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Chapter slide</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117091451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BFAA75E-9A17-BE34-E7E1-35331586B25E}"/>
              </a:ext>
            </a:extLst>
          </p:cNvPr>
          <p:cNvGraphicFramePr>
            <a:graphicFrameLocks noChangeAspect="1"/>
          </p:cNvGraphicFramePr>
          <p:nvPr userDrawn="1">
            <p:custDataLst>
              <p:tags r:id="rId1"/>
            </p:custDataLst>
            <p:extLst>
              <p:ext uri="{D42A27DB-BD31-4B8C-83A1-F6EECF244321}">
                <p14:modId xmlns:p14="http://schemas.microsoft.com/office/powerpoint/2010/main" val="578213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ABFAA75E-9A17-BE34-E7E1-35331586B2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rtl="0">
              <a:lnSpc>
                <a:spcPct val="90000"/>
              </a:lnSpc>
              <a:defRPr sz="1800">
                <a:latin typeface="Calibri" panose="020F0502020204030204" pitchFamily="34" charset="0"/>
                <a:cs typeface="Calibri" panose="020F0502020204030204" pitchFamily="34" charset="0"/>
              </a:defRPr>
            </a:lvl1pPr>
            <a:lvl2pPr rtl="0">
              <a:lnSpc>
                <a:spcPct val="90000"/>
              </a:lnSpc>
              <a:defRPr sz="1800">
                <a:latin typeface="Calibri" panose="020F0502020204030204" pitchFamily="34" charset="0"/>
                <a:cs typeface="Calibri" panose="020F0502020204030204" pitchFamily="34" charset="0"/>
              </a:defRPr>
            </a:lvl2pPr>
            <a:lvl3pPr rtl="0">
              <a:lnSpc>
                <a:spcPct val="90000"/>
              </a:lnSpc>
              <a:defRPr sz="1800">
                <a:latin typeface="Calibri" panose="020F0502020204030204" pitchFamily="34" charset="0"/>
                <a:cs typeface="Calibri" panose="020F0502020204030204" pitchFamily="34" charset="0"/>
              </a:defRPr>
            </a:lvl3pPr>
            <a:lvl4pPr rtl="0">
              <a:lnSpc>
                <a:spcPct val="90000"/>
              </a:lnSpc>
              <a:defRPr sz="1800">
                <a:latin typeface="Calibri" panose="020F0502020204030204" pitchFamily="34" charset="0"/>
                <a:cs typeface="Calibri" panose="020F0502020204030204" pitchFamily="34" charset="0"/>
              </a:defRPr>
            </a:lvl4pPr>
            <a:lvl5pPr rtl="0">
              <a:lnSpc>
                <a:spcPct val="90000"/>
              </a:lnSpc>
              <a:defRPr sz="1800">
                <a:latin typeface="Calibri" panose="020F0502020204030204" pitchFamily="34" charset="0"/>
                <a:cs typeface="Calibri" panose="020F0502020204030204" pitchFamily="34" charset="0"/>
              </a:defRPr>
            </a:lvl5pPr>
          </a:lstStyle>
          <a:p>
            <a:pPr lvl="0"/>
            <a:r>
              <a:rPr lang="en-IE"/>
              <a:t>Edit the text here; First level</a:t>
            </a:r>
          </a:p>
          <a:p>
            <a:pPr lvl="1"/>
            <a:r>
              <a:rPr lang="en-IE"/>
              <a:t>Second level</a:t>
            </a:r>
          </a:p>
          <a:p>
            <a:pPr lvl="2"/>
            <a:r>
              <a:rPr lang="en-IE"/>
              <a:t>Third level</a:t>
            </a:r>
          </a:p>
          <a:p>
            <a:pPr lvl="3"/>
            <a:r>
              <a:rPr lang="en-IE"/>
              <a:t>Fourth level</a:t>
            </a:r>
          </a:p>
          <a:p>
            <a:pPr lvl="4"/>
            <a:r>
              <a:rPr lang="en-IE"/>
              <a:t>Fifth level</a:t>
            </a:r>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168360544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1064C5-9A79-485F-F871-9F7F217DB593}"/>
              </a:ext>
            </a:extLst>
          </p:cNvPr>
          <p:cNvGraphicFramePr>
            <a:graphicFrameLocks noChangeAspect="1"/>
          </p:cNvGraphicFramePr>
          <p:nvPr userDrawn="1">
            <p:custDataLst>
              <p:tags r:id="rId1"/>
            </p:custDataLst>
            <p:extLst>
              <p:ext uri="{D42A27DB-BD31-4B8C-83A1-F6EECF244321}">
                <p14:modId xmlns:p14="http://schemas.microsoft.com/office/powerpoint/2010/main" val="1340094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D31064C5-9A79-485F-F871-9F7F217DB5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53762520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EDB450-44A8-3439-C433-90C75342047A}"/>
              </a:ext>
            </a:extLst>
          </p:cNvPr>
          <p:cNvGraphicFramePr>
            <a:graphicFrameLocks noChangeAspect="1"/>
          </p:cNvGraphicFramePr>
          <p:nvPr userDrawn="1">
            <p:custDataLst>
              <p:tags r:id="rId1"/>
            </p:custDataLst>
            <p:extLst>
              <p:ext uri="{D42A27DB-BD31-4B8C-83A1-F6EECF244321}">
                <p14:modId xmlns:p14="http://schemas.microsoft.com/office/powerpoint/2010/main" val="3754975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06EDB450-44A8-3439-C433-90C7534204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IE"/>
              <a:t>Edit the text here</a:t>
            </a:r>
          </a:p>
          <a:p>
            <a:pPr lvl="1"/>
            <a:r>
              <a:rPr lang="en-IE"/>
              <a:t>Second level</a:t>
            </a:r>
          </a:p>
          <a:p>
            <a:pPr lvl="2"/>
            <a:r>
              <a:rPr lang="en-IE"/>
              <a:t>Third level</a:t>
            </a:r>
          </a:p>
          <a:p>
            <a:pPr lvl="3"/>
            <a:r>
              <a:rPr lang="en-IE"/>
              <a:t>Fourth level</a:t>
            </a:r>
          </a:p>
          <a:p>
            <a:pPr lvl="4"/>
            <a:r>
              <a:rPr lang="en-IE"/>
              <a:t>Fifth level</a:t>
            </a:r>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rtl="0">
              <a:defRPr sz="1800">
                <a:latin typeface="Calibri" panose="020F0502020204030204" pitchFamily="34" charset="0"/>
                <a:cs typeface="Calibri" panose="020F0502020204030204" pitchFamily="34" charset="0"/>
              </a:defRPr>
            </a:lvl1pPr>
            <a:lvl2pPr rtl="0">
              <a:defRPr sz="1800">
                <a:latin typeface="Calibri" panose="020F0502020204030204" pitchFamily="34" charset="0"/>
                <a:cs typeface="Calibri" panose="020F0502020204030204" pitchFamily="34" charset="0"/>
              </a:defRPr>
            </a:lvl2pPr>
            <a:lvl3pPr rtl="0">
              <a:defRPr sz="1800">
                <a:latin typeface="Calibri" panose="020F0502020204030204" pitchFamily="34" charset="0"/>
                <a:cs typeface="Calibri" panose="020F0502020204030204" pitchFamily="34" charset="0"/>
              </a:defRPr>
            </a:lvl3pPr>
            <a:lvl4pPr rtl="0">
              <a:defRPr sz="1800">
                <a:latin typeface="Calibri" panose="020F0502020204030204" pitchFamily="34" charset="0"/>
                <a:cs typeface="Calibri" panose="020F0502020204030204" pitchFamily="34" charset="0"/>
              </a:defRPr>
            </a:lvl4pPr>
            <a:lvl5pPr rtl="0">
              <a:defRPr sz="1800">
                <a:latin typeface="Calibri" panose="020F0502020204030204" pitchFamily="34" charset="0"/>
                <a:cs typeface="Calibri" panose="020F0502020204030204" pitchFamily="34" charset="0"/>
              </a:defRPr>
            </a:lvl5pPr>
          </a:lstStyle>
          <a:p>
            <a:pPr lvl="0"/>
            <a:r>
              <a:rPr lang="en-IE"/>
              <a:t>Edit the text here</a:t>
            </a:r>
          </a:p>
          <a:p>
            <a:pPr lvl="1"/>
            <a:r>
              <a:rPr lang="en-IE"/>
              <a:t>Second level</a:t>
            </a:r>
          </a:p>
          <a:p>
            <a:pPr lvl="2"/>
            <a:r>
              <a:rPr lang="en-IE"/>
              <a:t>Third level</a:t>
            </a:r>
          </a:p>
          <a:p>
            <a:pPr lvl="3"/>
            <a:r>
              <a:rPr lang="en-IE"/>
              <a:t>Fourth level</a:t>
            </a:r>
          </a:p>
          <a:p>
            <a:pPr lvl="4"/>
            <a:r>
              <a:rPr lang="en-IE"/>
              <a:t>Fifth level</a:t>
            </a:r>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2100589769"/>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E896E3-6885-70D2-587C-549588CDBE9C}"/>
              </a:ext>
            </a:extLst>
          </p:cNvPr>
          <p:cNvGraphicFramePr>
            <a:graphicFrameLocks noChangeAspect="1"/>
          </p:cNvGraphicFramePr>
          <p:nvPr userDrawn="1">
            <p:custDataLst>
              <p:tags r:id="rId1"/>
            </p:custDataLst>
            <p:extLst>
              <p:ext uri="{D42A27DB-BD31-4B8C-83A1-F6EECF244321}">
                <p14:modId xmlns:p14="http://schemas.microsoft.com/office/powerpoint/2010/main" val="105908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67E896E3-6885-70D2-587C-549588CDBE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I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IE"/>
              <a:t>Click here to edit Headline 2 </a:t>
            </a:r>
          </a:p>
        </p:txBody>
      </p:sp>
    </p:spTree>
    <p:extLst>
      <p:ext uri="{BB962C8B-B14F-4D97-AF65-F5344CB8AC3E}">
        <p14:creationId xmlns:p14="http://schemas.microsoft.com/office/powerpoint/2010/main" val="1236514350"/>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5B68A7A-2DBA-C4FE-2FF6-7818D7709597}"/>
              </a:ext>
            </a:extLst>
          </p:cNvPr>
          <p:cNvGraphicFramePr>
            <a:graphicFrameLocks noChangeAspect="1"/>
          </p:cNvGraphicFramePr>
          <p:nvPr userDrawn="1">
            <p:custDataLst>
              <p:tags r:id="rId1"/>
            </p:custDataLst>
            <p:extLst>
              <p:ext uri="{D42A27DB-BD31-4B8C-83A1-F6EECF244321}">
                <p14:modId xmlns:p14="http://schemas.microsoft.com/office/powerpoint/2010/main" val="4016320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B5B68A7A-2DBA-C4FE-2FF6-7818D77095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2359128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50126811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F3BC2-B074-2811-1FCB-C94490E19B5B}"/>
              </a:ext>
            </a:extLst>
          </p:cNvPr>
          <p:cNvGraphicFramePr>
            <a:graphicFrameLocks noChangeAspect="1"/>
          </p:cNvGraphicFramePr>
          <p:nvPr userDrawn="1">
            <p:custDataLst>
              <p:tags r:id="rId1"/>
            </p:custDataLst>
            <p:extLst>
              <p:ext uri="{D42A27DB-BD31-4B8C-83A1-F6EECF244321}">
                <p14:modId xmlns:p14="http://schemas.microsoft.com/office/powerpoint/2010/main" val="574210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103F3BC2-B074-2811-1FCB-C94490E19B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hasCustomPrompt="1"/>
          </p:nvPr>
        </p:nvSpPr>
        <p:spPr>
          <a:xfrm>
            <a:off x="1739517" y="1665288"/>
            <a:ext cx="8712201" cy="4103972"/>
          </a:xfrm>
        </p:spPr>
        <p:txBody>
          <a:bodyPr>
            <a:normAutofit lnSpcReduction="10000"/>
          </a:bodyPr>
          <a:lstStyle>
            <a:lvl1pPr rtl="0">
              <a:defRPr/>
            </a:lvl1pPr>
          </a:lstStyle>
          <a:p>
            <a:r>
              <a:rPr lang="en-IE" b="1"/>
              <a:t>   </a:t>
            </a:r>
            <a:br>
              <a:rPr lang="en-IE" b="1"/>
            </a:br>
            <a:r>
              <a:rPr lang="en-IE" b="1"/>
              <a:t> </a:t>
            </a:r>
            <a:endParaRPr lang="en-IE" b="1"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br>
              <a:rPr lang="en-IE" sz="900" i="1">
                <a:solidFill>
                  <a:prstClr val="black"/>
                </a:solidFill>
              </a:rPr>
            </a:br>
            <a:br>
              <a:rPr lang="en-IE" sz="900" i="1">
                <a:solidFill>
                  <a:prstClr val="black"/>
                </a:solidFill>
              </a:rPr>
            </a:br>
            <a:br>
              <a:rPr lang="en-IE" sz="900" i="1">
                <a:solidFill>
                  <a:prstClr val="black"/>
                </a:solidFill>
              </a:rPr>
            </a:br>
            <a:r>
              <a:rPr lang="en-IE" sz="900" i="1">
                <a:solidFill>
                  <a:prstClr val="black"/>
                </a:solidFill>
              </a:rPr>
              <a:t>Source: Insert here if applicable</a:t>
            </a:r>
            <a:endParaRPr lang="en-I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468309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C5A282-C0B2-2724-DB0D-B8380440BD5B}"/>
              </a:ext>
            </a:extLst>
          </p:cNvPr>
          <p:cNvGraphicFramePr>
            <a:graphicFrameLocks noChangeAspect="1"/>
          </p:cNvGraphicFramePr>
          <p:nvPr userDrawn="1">
            <p:custDataLst>
              <p:tags r:id="rId1"/>
            </p:custDataLst>
            <p:extLst>
              <p:ext uri="{D42A27DB-BD31-4B8C-83A1-F6EECF244321}">
                <p14:modId xmlns:p14="http://schemas.microsoft.com/office/powerpoint/2010/main" val="1316644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44C5A282-C0B2-2724-DB0D-B8380440BD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hasCustomPrompt="1"/>
          </p:nvPr>
        </p:nvSpPr>
        <p:spPr>
          <a:xfrm>
            <a:off x="407368" y="1747353"/>
            <a:ext cx="7200800" cy="4292180"/>
          </a:xfrm>
        </p:spPr>
        <p:txBody>
          <a:bodyPr/>
          <a:lstStyle>
            <a:lvl1pPr rtl="0">
              <a:defRPr/>
            </a:lvl1pPr>
          </a:lstStyle>
          <a:p>
            <a:r>
              <a:rPr lang="en-IE">
                <a:solidFill>
                  <a:srgbClr val="0F218B"/>
                </a:solidFill>
              </a:rPr>
              <a:t>Headline 3 – Edit the pie chart by clicking on it. Now icons appear. If you keep the cursor above the icons, a descriptive text appears. </a:t>
            </a:r>
          </a:p>
          <a:p>
            <a:r>
              <a:rPr lang="en-IE"/>
              <a:t>You may change the type of chart, the layout and colour scheme. We advise to refrain from using gradients and shadows – this does not add any information in most cases. </a:t>
            </a:r>
          </a:p>
          <a:p>
            <a:r>
              <a:rPr lang="en-IE"/>
              <a:t>The size of this copy will adapt automatically, depending on how many words you insert or write. If the size of the copy appears too small – rather try editing the text than maximising the size of the text box. </a:t>
            </a:r>
          </a:p>
          <a:p>
            <a:endParaRPr lang="en-I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0281365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1B7BEC-8C3B-96E6-3AB3-05ED78FB84B4}"/>
              </a:ext>
            </a:extLst>
          </p:cNvPr>
          <p:cNvGraphicFramePr>
            <a:graphicFrameLocks noChangeAspect="1"/>
          </p:cNvGraphicFramePr>
          <p:nvPr userDrawn="1">
            <p:custDataLst>
              <p:tags r:id="rId1"/>
            </p:custDataLst>
            <p:extLst>
              <p:ext uri="{D42A27DB-BD31-4B8C-83A1-F6EECF244321}">
                <p14:modId xmlns:p14="http://schemas.microsoft.com/office/powerpoint/2010/main" val="2937201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211B7BEC-8C3B-96E6-3AB3-05ED78FB84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hasCustomPrompt="1"/>
          </p:nvPr>
        </p:nvSpPr>
        <p:spPr>
          <a:xfrm>
            <a:off x="349412" y="854984"/>
            <a:ext cx="3648000" cy="3311525"/>
          </a:xfrm>
        </p:spPr>
        <p:txBody>
          <a:bodyPr>
            <a:noAutofit/>
          </a:bodyPr>
          <a:lstStyle>
            <a:lvl1pPr rtl="0">
              <a:defRPr sz="1800"/>
            </a:lvl1pPr>
          </a:lstStyle>
          <a:p>
            <a:r>
              <a:rPr lang="en-IE">
                <a:latin typeface="Calibri" panose="020F0502020204030204" pitchFamily="34" charset="0"/>
                <a:cs typeface="Calibri" panose="020F0502020204030204" pitchFamily="34" charset="0"/>
              </a:rPr>
              <a:t>Examples for bullet points.</a:t>
            </a:r>
          </a:p>
          <a:p>
            <a:r>
              <a:rPr lang="en-IE">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IE">
                <a:latin typeface="Calibri" panose="020F0502020204030204" pitchFamily="34" charset="0"/>
                <a:cs typeface="Calibri" panose="020F0502020204030204" pitchFamily="34" charset="0"/>
              </a:rPr>
              <a:t>Using only the enter-key will create a new bullet point.</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 </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IE">
                <a:latin typeface="Calibri" panose="020F0502020204030204" pitchFamily="34" charset="0"/>
                <a:cs typeface="Calibri" panose="020F0502020204030204" pitchFamily="34" charset="0"/>
              </a:rPr>
              <a:t>Text will resize automatically.</a:t>
            </a:r>
          </a:p>
          <a:p>
            <a:endParaRPr lang="en-IE">
              <a:latin typeface="Calibri" panose="020F0502020204030204" pitchFamily="34" charset="0"/>
              <a:cs typeface="Calibri" panose="020F0502020204030204" pitchFamily="34" charset="0"/>
            </a:endParaRPr>
          </a:p>
          <a:p>
            <a:endParaRPr lang="en-IE">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hasCustomPrompt="1"/>
          </p:nvPr>
        </p:nvSpPr>
        <p:spPr>
          <a:xfrm>
            <a:off x="7752184" y="836362"/>
            <a:ext cx="3648000" cy="3311525"/>
          </a:xfrm>
        </p:spPr>
        <p:txBody>
          <a:bodyPr/>
          <a:lstStyle>
            <a:lvl1pPr rtl="0">
              <a:defRPr sz="1800"/>
            </a:lvl1pPr>
            <a:lvl2pPr rtl="0">
              <a:defRPr sz="1800"/>
            </a:lvl2pPr>
            <a:lvl3pPr rtl="0">
              <a:defRPr sz="1800"/>
            </a:lvl3pPr>
            <a:lvl4pPr rtl="0">
              <a:defRPr sz="1800"/>
            </a:lvl4pPr>
            <a:lvl5pPr rtl="0">
              <a:defRPr sz="1800"/>
            </a:lvl5pPr>
          </a:lstStyle>
          <a:p>
            <a:r>
              <a:rPr lang="en-IE">
                <a:latin typeface="Calibri" panose="020F0502020204030204" pitchFamily="34" charset="0"/>
                <a:cs typeface="Calibri" panose="020F0502020204030204" pitchFamily="34" charset="0"/>
              </a:rPr>
              <a:t>Example for bullet points</a:t>
            </a:r>
            <a:br>
              <a:rPr lang="en-IE">
                <a:latin typeface="Calibri" panose="020F0502020204030204" pitchFamily="34" charset="0"/>
                <a:cs typeface="Calibri" panose="020F0502020204030204" pitchFamily="34" charset="0"/>
              </a:rPr>
            </a:br>
            <a:endParaRPr lang="en-IE">
              <a:latin typeface="Calibri" panose="020F0502020204030204" pitchFamily="34" charset="0"/>
              <a:cs typeface="Calibri" panose="020F0502020204030204" pitchFamily="34" charset="0"/>
            </a:endParaRPr>
          </a:p>
          <a:p>
            <a:r>
              <a:rPr lang="en-IE">
                <a:latin typeface="Calibri" panose="020F0502020204030204" pitchFamily="34" charset="0"/>
                <a:cs typeface="Calibri" panose="020F0502020204030204" pitchFamily="34" charset="0"/>
              </a:rPr>
              <a:t>Dummy text here</a:t>
            </a:r>
          </a:p>
          <a:p>
            <a:pPr lvl="1"/>
            <a:r>
              <a:rPr lang="en-IE">
                <a:latin typeface="Calibri" panose="020F0502020204030204" pitchFamily="34" charset="0"/>
                <a:cs typeface="Calibri" panose="020F0502020204030204" pitchFamily="34" charset="0"/>
              </a:rPr>
              <a:t>Second level</a:t>
            </a:r>
          </a:p>
          <a:p>
            <a:pPr lvl="2"/>
            <a:r>
              <a:rPr lang="en-IE">
                <a:latin typeface="Calibri" panose="020F0502020204030204" pitchFamily="34" charset="0"/>
                <a:cs typeface="Calibri" panose="020F0502020204030204" pitchFamily="34" charset="0"/>
              </a:rPr>
              <a:t>Third level</a:t>
            </a:r>
          </a:p>
          <a:p>
            <a:pPr lvl="3"/>
            <a:r>
              <a:rPr lang="en-IE">
                <a:latin typeface="Calibri" panose="020F0502020204030204" pitchFamily="34" charset="0"/>
                <a:cs typeface="Calibri" panose="020F0502020204030204" pitchFamily="34" charset="0"/>
              </a:rPr>
              <a:t>Fourth level</a:t>
            </a:r>
          </a:p>
          <a:p>
            <a:pPr lvl="4"/>
            <a:r>
              <a:rPr lang="en-IE">
                <a:latin typeface="Calibri" panose="020F0502020204030204" pitchFamily="34" charset="0"/>
                <a:cs typeface="Calibri" panose="020F0502020204030204" pitchFamily="34" charset="0"/>
              </a:rPr>
              <a:t>Fifth level</a:t>
            </a: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3301762281"/>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pPr rtl="0"/>
                      <a:r>
                        <a:rPr lang="en-IE" sz="1800" b="1">
                          <a:solidFill>
                            <a:srgbClr val="015092"/>
                          </a:solidFill>
                          <a:latin typeface="Calibri" panose="020F0502020204030204" pitchFamily="34" charset="0"/>
                          <a:cs typeface="Calibri" panose="020F0502020204030204" pitchFamily="34" charset="0"/>
                        </a:rPr>
                        <a:t>Infobox </a:t>
                      </a:r>
                    </a:p>
                    <a:p>
                      <a:pPr rtl="0"/>
                      <a:endParaRPr lang="en-IE" sz="1800" b="1">
                        <a:solidFill>
                          <a:srgbClr val="015092"/>
                        </a:solidFill>
                        <a:latin typeface="Calibri" panose="020F0502020204030204" pitchFamily="34" charset="0"/>
                        <a:cs typeface="Calibri" panose="020F0502020204030204" pitchFamily="34" charset="0"/>
                      </a:endParaRPr>
                    </a:p>
                    <a:p>
                      <a:pPr rtl="0"/>
                      <a:r>
                        <a:rPr lang="en-IE" sz="180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190405467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54CB5D-9FEC-6E50-62E7-AF9C84DAFE73}"/>
              </a:ext>
            </a:extLst>
          </p:cNvPr>
          <p:cNvGraphicFramePr>
            <a:graphicFrameLocks noChangeAspect="1"/>
          </p:cNvGraphicFramePr>
          <p:nvPr userDrawn="1">
            <p:custDataLst>
              <p:tags r:id="rId1"/>
            </p:custDataLst>
            <p:extLst>
              <p:ext uri="{D42A27DB-BD31-4B8C-83A1-F6EECF244321}">
                <p14:modId xmlns:p14="http://schemas.microsoft.com/office/powerpoint/2010/main" val="1414154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Object 3" hidden="1">
                        <a:extLst>
                          <a:ext uri="{FF2B5EF4-FFF2-40B4-BE49-F238E27FC236}">
                            <a16:creationId xmlns:a16="http://schemas.microsoft.com/office/drawing/2014/main" id="{5E54CB5D-9FEC-6E50-62E7-AF9C84DAFE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hasCustomPrompt="1"/>
          </p:nvPr>
        </p:nvSpPr>
        <p:spPr>
          <a:xfrm>
            <a:off x="359864" y="1124744"/>
            <a:ext cx="11521546" cy="3311810"/>
          </a:xfrm>
        </p:spPr>
        <p:txBody>
          <a:bodyPr numCol="2" spcCol="216000">
            <a:normAutofit/>
          </a:bodyPr>
          <a:lstStyle>
            <a:lvl1pPr rtl="0">
              <a:defRPr/>
            </a:lvl1pPr>
          </a:lstStyle>
          <a:p>
            <a:pPr marL="342900" indent="-342900">
              <a:lnSpc>
                <a:spcPct val="120000"/>
              </a:lnSpc>
              <a:buClr>
                <a:srgbClr val="707F86"/>
              </a:buClr>
              <a:buFont typeface="+mj-lt"/>
              <a:buAutoNum type="arabicParenBoth"/>
            </a:pPr>
            <a:r>
              <a:rPr lang="en-IE"/>
              <a:t>The size of this copy will adapt automatically, depending on how many words you insert or write. If the size of the copy appears too small – rather try editing the text than maximising the size of the text box. </a:t>
            </a:r>
          </a:p>
          <a:p>
            <a:pPr marL="342900" indent="-342900">
              <a:lnSpc>
                <a:spcPct val="120000"/>
              </a:lnSpc>
              <a:buClr>
                <a:srgbClr val="707F86"/>
              </a:buClr>
              <a:buFont typeface="+mj-lt"/>
              <a:buAutoNum type="arabicParenBoth"/>
            </a:pPr>
            <a:r>
              <a:rPr lang="en-IE"/>
              <a:t>In general, it is a good idea just to provide abstracts - this is a screen presentation, and nobody likes to read much text on the screen. </a:t>
            </a:r>
          </a:p>
          <a:p>
            <a:pPr marL="342900" indent="-342900">
              <a:lnSpc>
                <a:spcPct val="120000"/>
              </a:lnSpc>
              <a:buClr>
                <a:srgbClr val="707F86"/>
              </a:buClr>
              <a:buFont typeface="+mj-lt"/>
              <a:buAutoNum type="arabicParenBoth"/>
            </a:pPr>
            <a:endParaRPr lang="en-IE"/>
          </a:p>
          <a:p>
            <a:pPr marL="342900" indent="-342900">
              <a:lnSpc>
                <a:spcPct val="120000"/>
              </a:lnSpc>
              <a:buClr>
                <a:srgbClr val="707F86"/>
              </a:buClr>
              <a:buFont typeface="+mj-lt"/>
              <a:buAutoNum type="arabicParenBoth"/>
            </a:pPr>
            <a:r>
              <a:rPr lang="en-IE"/>
              <a:t>Be aware that there is a significant difference between using only the enter-key and using the combination of enter- and shift-key.</a:t>
            </a:r>
          </a:p>
          <a:p>
            <a:pPr marL="342900" indent="-342900">
              <a:lnSpc>
                <a:spcPct val="120000"/>
              </a:lnSpc>
              <a:buClr>
                <a:srgbClr val="707F86"/>
              </a:buClr>
              <a:buFont typeface="+mj-lt"/>
              <a:buAutoNum type="arabicParenBoth"/>
            </a:pPr>
            <a:r>
              <a:rPr lang="en-IE"/>
              <a:t>In this textbox, using only the enter-key will create a new paragraph, causing a new numeration. </a:t>
            </a:r>
            <a:br>
              <a:rPr lang="en-IE"/>
            </a:br>
            <a:r>
              <a:rPr lang="en-IE"/>
              <a:t>If you only want to start the text in a new line (like this sentence) and keep the numeration, use shift-enter.  </a:t>
            </a:r>
          </a:p>
        </p:txBody>
      </p:sp>
    </p:spTree>
    <p:extLst>
      <p:ext uri="{BB962C8B-B14F-4D97-AF65-F5344CB8AC3E}">
        <p14:creationId xmlns:p14="http://schemas.microsoft.com/office/powerpoint/2010/main" val="392191010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44CC9E23-1712-5C98-A63C-8B9ECC456EA2}"/>
              </a:ext>
            </a:extLst>
          </p:cNvPr>
          <p:cNvGraphicFramePr>
            <a:graphicFrameLocks noChangeAspect="1"/>
          </p:cNvGraphicFramePr>
          <p:nvPr userDrawn="1">
            <p:custDataLst>
              <p:tags r:id="rId1"/>
            </p:custDataLst>
            <p:extLst>
              <p:ext uri="{D42A27DB-BD31-4B8C-83A1-F6EECF244321}">
                <p14:modId xmlns:p14="http://schemas.microsoft.com/office/powerpoint/2010/main" val="1196565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9" name="Object 28" hidden="1">
                        <a:extLst>
                          <a:ext uri="{FF2B5EF4-FFF2-40B4-BE49-F238E27FC236}">
                            <a16:creationId xmlns:a16="http://schemas.microsoft.com/office/drawing/2014/main" id="{44CC9E23-1712-5C98-A63C-8B9ECC456E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hasCustomPrompt="1"/>
          </p:nvPr>
        </p:nvSpPr>
        <p:spPr>
          <a:xfrm>
            <a:off x="397842" y="939341"/>
            <a:ext cx="11506291" cy="4829919"/>
          </a:xfrm>
        </p:spPr>
        <p:txBody>
          <a:bodyPr/>
          <a:lstStyle>
            <a:lvl1pPr rtl="0">
              <a:defRPr>
                <a:solidFill>
                  <a:schemeClr val="tx1">
                    <a:lumMod val="50000"/>
                  </a:schemeClr>
                </a:solidFill>
              </a:defRPr>
            </a:lvl1pPr>
          </a:lstStyle>
          <a:p>
            <a:r>
              <a:rPr lang="en-IE">
                <a:solidFill>
                  <a:srgbClr val="0F218B"/>
                </a:solidFill>
              </a:rPr>
              <a:t>Headline 3 – Edit text here.</a:t>
            </a:r>
            <a:endParaRPr lang="en-I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March</a:t>
                </a:r>
                <a:endParaRPr lang="en-IE"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January</a:t>
                </a:r>
                <a:endParaRPr lang="en-IE"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24</a:t>
            </a: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19</a:t>
            </a: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09</a:t>
            </a: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30</a:t>
            </a: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330639306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E6E6B6E6-D392-B037-59F9-0CCFC041AAF8}"/>
              </a:ext>
            </a:extLst>
          </p:cNvPr>
          <p:cNvGraphicFramePr>
            <a:graphicFrameLocks noChangeAspect="1"/>
          </p:cNvGraphicFramePr>
          <p:nvPr userDrawn="1">
            <p:custDataLst>
              <p:tags r:id="rId1"/>
            </p:custDataLst>
            <p:extLst>
              <p:ext uri="{D42A27DB-BD31-4B8C-83A1-F6EECF244321}">
                <p14:modId xmlns:p14="http://schemas.microsoft.com/office/powerpoint/2010/main" val="271801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9" name="Object 28" hidden="1">
                        <a:extLst>
                          <a:ext uri="{FF2B5EF4-FFF2-40B4-BE49-F238E27FC236}">
                            <a16:creationId xmlns:a16="http://schemas.microsoft.com/office/drawing/2014/main" id="{E6E6B6E6-D392-B037-59F9-0CCFC041AA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rtl="0"/>
              <a:r>
                <a:rPr lang="en-IE"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2019</a:t>
            </a: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2021</a:t>
            </a: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2018</a:t>
            </a: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2020</a:t>
            </a: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11</a:t>
            </a: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09</a:t>
            </a: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12</a:t>
            </a: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hasCustomPrompt="1"/>
          </p:nvPr>
        </p:nvSpPr>
        <p:spPr>
          <a:xfrm>
            <a:off x="383051" y="801295"/>
            <a:ext cx="11617325" cy="698184"/>
          </a:xfrm>
        </p:spPr>
        <p:txBody>
          <a:bodyPr>
            <a:normAutofit/>
          </a:bodyPr>
          <a:lstStyle>
            <a:lvl1pPr rtl="0">
              <a:defRPr/>
            </a:lvl1pPr>
          </a:lstStyle>
          <a:p>
            <a:r>
              <a:rPr lang="en-IE" b="1">
                <a:solidFill>
                  <a:srgbClr val="0F218B"/>
                </a:solidFill>
              </a:rPr>
              <a:t>Headline 3 – Edit text here.</a:t>
            </a:r>
            <a:endParaRPr lang="en-I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221461269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EB7A2A-75B9-62C4-D3DE-00A41ADEE7ED}"/>
              </a:ext>
            </a:extLst>
          </p:cNvPr>
          <p:cNvGraphicFramePr>
            <a:graphicFrameLocks noChangeAspect="1"/>
          </p:cNvGraphicFramePr>
          <p:nvPr userDrawn="1">
            <p:custDataLst>
              <p:tags r:id="rId1"/>
            </p:custDataLst>
            <p:extLst>
              <p:ext uri="{D42A27DB-BD31-4B8C-83A1-F6EECF244321}">
                <p14:modId xmlns:p14="http://schemas.microsoft.com/office/powerpoint/2010/main" val="295886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6" name="Object 5" hidden="1">
                        <a:extLst>
                          <a:ext uri="{FF2B5EF4-FFF2-40B4-BE49-F238E27FC236}">
                            <a16:creationId xmlns:a16="http://schemas.microsoft.com/office/drawing/2014/main" id="{9FEB7A2A-75B9-62C4-D3DE-00A41ADEE7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hasCustomPrompt="1"/>
          </p:nvPr>
        </p:nvSpPr>
        <p:spPr>
          <a:xfrm>
            <a:off x="388159" y="820513"/>
            <a:ext cx="11606646" cy="698594"/>
          </a:xfrm>
        </p:spPr>
        <p:txBody>
          <a:bodyPr>
            <a:normAutofit/>
          </a:bodyPr>
          <a:lstStyle>
            <a:lvl1pPr rtl="0">
              <a:defRPr/>
            </a:lvl1pPr>
          </a:lstStyle>
          <a:p>
            <a:r>
              <a:rPr lang="en-IE">
                <a:solidFill>
                  <a:srgbClr val="0F218B"/>
                </a:solidFill>
              </a:rPr>
              <a:t>Headline 3 – These SmartArt charts can be edited directly by clicking in the elements, then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3857082432"/>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5584309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4A1201-4071-E78E-3B2B-1703B49F8014}"/>
              </a:ext>
            </a:extLst>
          </p:cNvPr>
          <p:cNvGraphicFramePr>
            <a:graphicFrameLocks noChangeAspect="1"/>
          </p:cNvGraphicFramePr>
          <p:nvPr userDrawn="1">
            <p:custDataLst>
              <p:tags r:id="rId1"/>
            </p:custDataLst>
            <p:extLst>
              <p:ext uri="{D42A27DB-BD31-4B8C-83A1-F6EECF244321}">
                <p14:modId xmlns:p14="http://schemas.microsoft.com/office/powerpoint/2010/main" val="93303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104A1201-4071-E78E-3B2B-1703B49F80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Thank you very much for your attention </a:t>
            </a:r>
          </a:p>
        </p:txBody>
      </p:sp>
    </p:spTree>
    <p:extLst>
      <p:ext uri="{BB962C8B-B14F-4D97-AF65-F5344CB8AC3E}">
        <p14:creationId xmlns:p14="http://schemas.microsoft.com/office/powerpoint/2010/main" val="243489493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22F04E-7072-09CB-8C2A-5B76D4F70A14}"/>
              </a:ext>
            </a:extLst>
          </p:cNvPr>
          <p:cNvGraphicFramePr>
            <a:graphicFrameLocks noChangeAspect="1"/>
          </p:cNvGraphicFramePr>
          <p:nvPr userDrawn="1">
            <p:custDataLst>
              <p:tags r:id="rId1"/>
            </p:custDataLst>
            <p:extLst>
              <p:ext uri="{D42A27DB-BD31-4B8C-83A1-F6EECF244321}">
                <p14:modId xmlns:p14="http://schemas.microsoft.com/office/powerpoint/2010/main" val="3979043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8" name="Object 7" hidden="1">
                        <a:extLst>
                          <a:ext uri="{FF2B5EF4-FFF2-40B4-BE49-F238E27FC236}">
                            <a16:creationId xmlns:a16="http://schemas.microsoft.com/office/drawing/2014/main" id="{2422F04E-7072-09CB-8C2A-5B76D4F70A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vert="horz" anchor="ctr"/>
          <a:lstStyle>
            <a:lvl1pPr algn="ct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Thank you very much for your attention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rtl="0"/>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rtl="0"/>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rtl="0"/>
            <a:r>
              <a:rPr lang="en-IE"/>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6" cstate="hq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7" cstate="hq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8"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9" cstate="hq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626465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AB8C1AA-6A9C-8C5D-3908-DC3888D08956}"/>
              </a:ext>
            </a:extLst>
          </p:cNvPr>
          <p:cNvGraphicFramePr>
            <a:graphicFrameLocks noChangeAspect="1"/>
          </p:cNvGraphicFramePr>
          <p:nvPr userDrawn="1">
            <p:custDataLst>
              <p:tags r:id="rId1"/>
            </p:custDataLst>
            <p:extLst>
              <p:ext uri="{D42A27DB-BD31-4B8C-83A1-F6EECF244321}">
                <p14:modId xmlns:p14="http://schemas.microsoft.com/office/powerpoint/2010/main" val="2691018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FAB8C1AA-6A9C-8C5D-3908-DC3888D089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vert="horz" anchor="t"/>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Key take-aways</a:t>
            </a:r>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rtl="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en-I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262492540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88733182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287EF1-6A7B-12BB-C2F2-6E16D7E63650}"/>
              </a:ext>
            </a:extLst>
          </p:cNvPr>
          <p:cNvGraphicFramePr>
            <a:graphicFrameLocks noChangeAspect="1"/>
          </p:cNvGraphicFramePr>
          <p:nvPr userDrawn="1">
            <p:custDataLst>
              <p:tags r:id="rId1"/>
            </p:custDataLst>
            <p:extLst>
              <p:ext uri="{D42A27DB-BD31-4B8C-83A1-F6EECF244321}">
                <p14:modId xmlns:p14="http://schemas.microsoft.com/office/powerpoint/2010/main" val="333346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3D287EF1-6A7B-12BB-C2F2-6E16D7E636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rtl="0">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en-I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pPr rtl="0"/>
            <a:r>
              <a:rPr lang="en-IE">
                <a:solidFill>
                  <a:srgbClr val="0F218B"/>
                </a:solidFill>
                <a:latin typeface="Calibri" panose="020F0502020204030204" pitchFamily="34" charset="0"/>
                <a:cs typeface="Calibri" panose="020F0502020204030204" pitchFamily="34" charset="0"/>
              </a:rPr>
              <a:t>contact:</a:t>
            </a: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38355444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987E2-68C6-3065-DA29-89BED4A3EA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19AAE4-0974-7DDF-E823-A98F9BACA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8E8F7-3BB4-8A8D-A3DD-6507A527D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5D7F3B-FD55-5317-8054-ADE9097DBC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DD479-87FE-22A0-8CF0-C10AFB2E05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086179-90CD-6752-20E3-BA95E8247084}"/>
              </a:ext>
            </a:extLst>
          </p:cNvPr>
          <p:cNvSpPr>
            <a:spLocks noGrp="1"/>
          </p:cNvSpPr>
          <p:nvPr>
            <p:ph type="dt" sz="half" idx="10"/>
          </p:nvPr>
        </p:nvSpPr>
        <p:spPr/>
        <p:txBody>
          <a:bodyPr/>
          <a:lstStyle/>
          <a:p>
            <a:fld id="{70EA71EB-2A00-437E-9653-D931A7A7132B}" type="datetimeFigureOut">
              <a:rPr lang="en-US" smtClean="0"/>
              <a:t>10/8/2025</a:t>
            </a:fld>
            <a:endParaRPr lang="en-US"/>
          </a:p>
        </p:txBody>
      </p:sp>
      <p:sp>
        <p:nvSpPr>
          <p:cNvPr id="8" name="Footer Placeholder 7">
            <a:extLst>
              <a:ext uri="{FF2B5EF4-FFF2-40B4-BE49-F238E27FC236}">
                <a16:creationId xmlns:a16="http://schemas.microsoft.com/office/drawing/2014/main" id="{E8CC8795-1663-FA15-0993-619AB1A2D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26F710-F3FD-B961-31D3-0E71793660B3}"/>
              </a:ext>
            </a:extLst>
          </p:cNvPr>
          <p:cNvSpPr>
            <a:spLocks noGrp="1"/>
          </p:cNvSpPr>
          <p:nvPr>
            <p:ph type="sldNum" sz="quarter" idx="12"/>
          </p:nvPr>
        </p:nvSpPr>
        <p:spPr/>
        <p:txBody>
          <a:bodyPr/>
          <a:lstStyle/>
          <a:p>
            <a:fld id="{2BB21B3E-DDB9-409D-A9EC-6B86F7479BCC}" type="slidenum">
              <a:rPr lang="en-US" smtClean="0"/>
              <a:t>‹#›</a:t>
            </a:fld>
            <a:endParaRPr lang="en-US"/>
          </a:p>
        </p:txBody>
      </p:sp>
    </p:spTree>
    <p:extLst>
      <p:ext uri="{BB962C8B-B14F-4D97-AF65-F5344CB8AC3E}">
        <p14:creationId xmlns:p14="http://schemas.microsoft.com/office/powerpoint/2010/main" val="886302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4"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188245" y="48672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1096963" y="3647557"/>
            <a:ext cx="10058400" cy="1143000"/>
          </a:xfrm>
        </p:spPr>
        <p:txBody>
          <a:bodyPr lIns="91440" rIns="91440" anchor="ctr">
            <a:normAutofit/>
          </a:bodyPr>
          <a:lstStyle>
            <a:lvl1pPr marL="0" indent="0" algn="ctr">
              <a:buNone/>
              <a:defRPr lang="en-US" sz="4800" kern="1200" spc="-50" dirty="0">
                <a:solidFill>
                  <a:schemeClr val="tx1">
                    <a:lumMod val="75000"/>
                    <a:lumOff val="25000"/>
                  </a:schemeClr>
                </a:solidFill>
                <a:latin typeface="+mj-lt"/>
                <a:ea typeface="+mj-ea"/>
                <a:cs typeface="+mj-cs"/>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a:p>
        </p:txBody>
      </p:sp>
      <p:sp>
        <p:nvSpPr>
          <p:cNvPr id="7" name="Date Placeholder 3"/>
          <p:cNvSpPr>
            <a:spLocks noGrp="1"/>
          </p:cNvSpPr>
          <p:nvPr>
            <p:ph type="dt" sz="half" idx="10"/>
          </p:nvPr>
        </p:nvSpPr>
        <p:spPr/>
        <p:txBody>
          <a:bodyPr/>
          <a:lstStyle>
            <a:lvl1pPr>
              <a:defRPr/>
            </a:lvl1pPr>
          </a:lstStyle>
          <a:p>
            <a:pPr>
              <a:defRPr/>
            </a:pPr>
            <a:r>
              <a:rPr lang="en-US"/>
              <a:t>13/07/2023</a:t>
            </a:r>
          </a:p>
        </p:txBody>
      </p:sp>
      <p:sp>
        <p:nvSpPr>
          <p:cNvPr id="8" name="Footer Placeholder 4"/>
          <p:cNvSpPr>
            <a:spLocks noGrp="1"/>
          </p:cNvSpPr>
          <p:nvPr>
            <p:ph type="ftr" sz="quarter" idx="11"/>
          </p:nvPr>
        </p:nvSpPr>
        <p:spPr/>
        <p:txBody>
          <a:bodyPr/>
          <a:lstStyle>
            <a:lvl1pPr>
              <a:defRPr/>
            </a:lvl1pPr>
          </a:lstStyle>
          <a:p>
            <a:pPr>
              <a:defRPr/>
            </a:pPr>
            <a:r>
              <a:rPr lang="en-US"/>
              <a:t>JAO S.A. </a:t>
            </a:r>
          </a:p>
        </p:txBody>
      </p:sp>
      <p:sp>
        <p:nvSpPr>
          <p:cNvPr id="9" name="Slide Number Placeholder 5"/>
          <p:cNvSpPr>
            <a:spLocks noGrp="1"/>
          </p:cNvSpPr>
          <p:nvPr>
            <p:ph type="sldNum" sz="quarter" idx="12"/>
          </p:nvPr>
        </p:nvSpPr>
        <p:spPr/>
        <p:txBody>
          <a:bodyPr/>
          <a:lstStyle>
            <a:lvl1pPr>
              <a:defRPr/>
            </a:lvl1pPr>
          </a:lstStyle>
          <a:p>
            <a:fld id="{7BF1EAC8-EAE7-456F-BF9D-40FECC92E7BE}" type="slidenum">
              <a:rPr lang="en-US" altLang="tr-TR"/>
              <a:pPr/>
              <a:t>‹#›</a:t>
            </a:fld>
            <a:endParaRPr lang="en-US" altLang="tr-TR"/>
          </a:p>
        </p:txBody>
      </p:sp>
      <p:pic>
        <p:nvPicPr>
          <p:cNvPr id="12" name="Picture 11" descr="Icon&#10;&#10;Description automatically generated with low confidence">
            <a:extLst>
              <a:ext uri="{FF2B5EF4-FFF2-40B4-BE49-F238E27FC236}">
                <a16:creationId xmlns:a16="http://schemas.microsoft.com/office/drawing/2014/main" id="{4EF03D01-9937-664A-9ADF-DCC6370B0357}"/>
              </a:ext>
            </a:extLst>
          </p:cNvPr>
          <p:cNvPicPr>
            <a:picLocks noChangeAspect="1"/>
          </p:cNvPicPr>
          <p:nvPr userDrawn="1"/>
        </p:nvPicPr>
        <p:blipFill>
          <a:blip r:embed="rId2"/>
          <a:stretch>
            <a:fillRect/>
          </a:stretch>
        </p:blipFill>
        <p:spPr>
          <a:xfrm>
            <a:off x="3881798" y="762443"/>
            <a:ext cx="4428404" cy="2448000"/>
          </a:xfrm>
          <a:prstGeom prst="rect">
            <a:avLst/>
          </a:prstGeom>
        </p:spPr>
      </p:pic>
      <p:sp>
        <p:nvSpPr>
          <p:cNvPr id="19" name="Text Placeholder 18">
            <a:extLst>
              <a:ext uri="{FF2B5EF4-FFF2-40B4-BE49-F238E27FC236}">
                <a16:creationId xmlns:a16="http://schemas.microsoft.com/office/drawing/2014/main" id="{721B77CE-1C51-4B4C-B187-AA8981045F39}"/>
              </a:ext>
            </a:extLst>
          </p:cNvPr>
          <p:cNvSpPr>
            <a:spLocks noGrp="1"/>
          </p:cNvSpPr>
          <p:nvPr>
            <p:ph type="body" sz="quarter" idx="13" hasCustomPrompt="1"/>
          </p:nvPr>
        </p:nvSpPr>
        <p:spPr>
          <a:xfrm>
            <a:off x="3249613" y="4943844"/>
            <a:ext cx="5753100" cy="741362"/>
          </a:xfrm>
        </p:spPr>
        <p:txBody>
          <a:bodyPr anchor="ctr"/>
          <a:lstStyle>
            <a:lvl1pPr algn="ctr">
              <a:defRPr sz="2400"/>
            </a:lvl1pPr>
            <a:lvl2pPr marL="200025" indent="0">
              <a:buNone/>
              <a:defRPr/>
            </a:lvl2pPr>
            <a:lvl3pPr marL="384175" indent="0">
              <a:buNone/>
              <a:defRPr/>
            </a:lvl3pPr>
            <a:lvl4pPr marL="566737" indent="0">
              <a:buNone/>
              <a:defRPr/>
            </a:lvl4pPr>
            <a:lvl5pPr marL="749300" indent="0">
              <a:buNone/>
              <a:defRPr/>
            </a:lvl5pPr>
          </a:lstStyle>
          <a:p>
            <a:pPr lvl="0"/>
            <a:r>
              <a:rPr lang="en-GB"/>
              <a:t>Click to edit Master subtitle style</a:t>
            </a:r>
            <a:endParaRPr lang="en-LU"/>
          </a:p>
        </p:txBody>
      </p:sp>
    </p:spTree>
    <p:extLst>
      <p:ext uri="{BB962C8B-B14F-4D97-AF65-F5344CB8AC3E}">
        <p14:creationId xmlns:p14="http://schemas.microsoft.com/office/powerpoint/2010/main" val="254356025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13/07/2023</a:t>
            </a:r>
          </a:p>
        </p:txBody>
      </p:sp>
      <p:sp>
        <p:nvSpPr>
          <p:cNvPr id="4" name="Footer Placeholder 4"/>
          <p:cNvSpPr>
            <a:spLocks noGrp="1"/>
          </p:cNvSpPr>
          <p:nvPr>
            <p:ph type="ftr" sz="quarter" idx="11"/>
          </p:nvPr>
        </p:nvSpPr>
        <p:spPr/>
        <p:txBody>
          <a:bodyPr/>
          <a:lstStyle>
            <a:lvl1pPr>
              <a:defRPr/>
            </a:lvl1pPr>
          </a:lstStyle>
          <a:p>
            <a:pPr>
              <a:defRPr/>
            </a:pPr>
            <a:r>
              <a:rPr lang="en-US"/>
              <a:t>JAO S.A. </a:t>
            </a:r>
          </a:p>
        </p:txBody>
      </p:sp>
      <p:sp>
        <p:nvSpPr>
          <p:cNvPr id="5" name="Slide Number Placeholder 5"/>
          <p:cNvSpPr>
            <a:spLocks noGrp="1"/>
          </p:cNvSpPr>
          <p:nvPr>
            <p:ph type="sldNum" sz="quarter" idx="12"/>
          </p:nvPr>
        </p:nvSpPr>
        <p:spPr/>
        <p:txBody>
          <a:bodyPr/>
          <a:lstStyle>
            <a:lvl1pPr>
              <a:defRPr/>
            </a:lvl1pPr>
          </a:lstStyle>
          <a:p>
            <a:fld id="{1C49AE54-70AB-4959-BB99-F77CE3D3F279}" type="slidenum">
              <a:rPr lang="en-US" altLang="tr-TR"/>
              <a:pPr/>
              <a:t>‹#›</a:t>
            </a:fld>
            <a:endParaRPr lang="en-US" altLang="tr-TR"/>
          </a:p>
        </p:txBody>
      </p:sp>
    </p:spTree>
    <p:extLst>
      <p:ext uri="{BB962C8B-B14F-4D97-AF65-F5344CB8AC3E}">
        <p14:creationId xmlns:p14="http://schemas.microsoft.com/office/powerpoint/2010/main" val="1466083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0832591-CD6D-9641-A9BB-75F77328DDD4}"/>
              </a:ext>
            </a:extLst>
          </p:cNvPr>
          <p:cNvGraphicFramePr>
            <a:graphicFrameLocks noChangeAspect="1"/>
          </p:cNvGraphicFramePr>
          <p:nvPr userDrawn="1">
            <p:custDataLst>
              <p:tags r:id="rId1"/>
            </p:custDataLst>
            <p:extLst>
              <p:ext uri="{D42A27DB-BD31-4B8C-83A1-F6EECF244321}">
                <p14:modId xmlns:p14="http://schemas.microsoft.com/office/powerpoint/2010/main" val="1195239636"/>
              </p:ext>
            </p:extLst>
          </p:nvPr>
        </p:nvGraphicFramePr>
        <p:xfrm>
          <a:off x="1955" y="1588"/>
          <a:ext cx="1510"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90832591-CD6D-9641-A9BB-75F77328DDD4}"/>
                          </a:ext>
                        </a:extLst>
                      </p:cNvPr>
                      <p:cNvPicPr/>
                      <p:nvPr/>
                    </p:nvPicPr>
                    <p:blipFill>
                      <a:blip r:embed="rId4"/>
                      <a:stretch>
                        <a:fillRect/>
                      </a:stretch>
                    </p:blipFill>
                    <p:spPr>
                      <a:xfrm>
                        <a:off x="1955" y="1588"/>
                        <a:ext cx="1510" cy="1588"/>
                      </a:xfrm>
                      <a:prstGeom prst="rect">
                        <a:avLst/>
                      </a:prstGeom>
                    </p:spPr>
                  </p:pic>
                </p:oleObj>
              </mc:Fallback>
            </mc:AlternateContent>
          </a:graphicData>
        </a:graphic>
      </p:graphicFrame>
      <p:sp>
        <p:nvSpPr>
          <p:cNvPr id="2" name="Title 1"/>
          <p:cNvSpPr>
            <a:spLocks noGrp="1"/>
          </p:cNvSpPr>
          <p:nvPr>
            <p:ph type="title"/>
          </p:nvPr>
        </p:nvSpPr>
        <p:spPr>
          <a:xfrm>
            <a:off x="644769" y="108000"/>
            <a:ext cx="8689558"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644770" y="461650"/>
            <a:ext cx="10653692"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p:txBody>
      </p:sp>
      <p:sp>
        <p:nvSpPr>
          <p:cNvPr id="4" name="Content Placeholder 3"/>
          <p:cNvSpPr>
            <a:spLocks noGrp="1"/>
          </p:cNvSpPr>
          <p:nvPr>
            <p:ph sz="quarter" idx="17"/>
          </p:nvPr>
        </p:nvSpPr>
        <p:spPr>
          <a:xfrm>
            <a:off x="644770" y="1080000"/>
            <a:ext cx="11078308" cy="4320000"/>
          </a:xfrm>
        </p:spPr>
        <p:txBody>
          <a:bodyPr/>
          <a:lstStyle>
            <a:lvl1pPr>
              <a:defRPr b="0" i="0">
                <a:solidFill>
                  <a:srgbClr val="3366FF"/>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a:t>Edit Master text styles</a:t>
            </a:r>
          </a:p>
          <a:p>
            <a:pPr lvl="1"/>
            <a:r>
              <a:rPr lang="en-US"/>
              <a:t>[Add text]</a:t>
            </a:r>
          </a:p>
          <a:p>
            <a:pPr lvl="2"/>
            <a:r>
              <a:rPr lang="en-US"/>
              <a:t>[Add text]</a:t>
            </a:r>
          </a:p>
          <a:p>
            <a:pPr lvl="3"/>
            <a:r>
              <a:rPr lang="en-US"/>
              <a:t>[Add text]</a:t>
            </a:r>
            <a:endParaRPr lang="nl-NL"/>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7" name="Footer Placeholder 7">
            <a:extLst>
              <a:ext uri="{FF2B5EF4-FFF2-40B4-BE49-F238E27FC236}">
                <a16:creationId xmlns:a16="http://schemas.microsoft.com/office/drawing/2014/main" id="{163FFC53-B4C8-3948-9F3E-8E9AA9898332}"/>
              </a:ext>
            </a:extLst>
          </p:cNvPr>
          <p:cNvSpPr>
            <a:spLocks noGrp="1"/>
          </p:cNvSpPr>
          <p:nvPr>
            <p:ph type="ftr" sz="quarter" idx="3"/>
          </p:nvPr>
        </p:nvSpPr>
        <p:spPr>
          <a:xfrm>
            <a:off x="644770" y="6553201"/>
            <a:ext cx="413464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1678844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FA3BC5-7826-AE4F-821A-D9B918CE0235}"/>
              </a:ext>
            </a:extLst>
          </p:cNvPr>
          <p:cNvGraphicFramePr>
            <a:graphicFrameLocks noChangeAspect="1"/>
          </p:cNvGraphicFramePr>
          <p:nvPr userDrawn="1">
            <p:custDataLst>
              <p:tags r:id="rId1"/>
            </p:custDataLst>
            <p:extLst>
              <p:ext uri="{D42A27DB-BD31-4B8C-83A1-F6EECF244321}">
                <p14:modId xmlns:p14="http://schemas.microsoft.com/office/powerpoint/2010/main" val="1192535564"/>
              </p:ext>
            </p:extLst>
          </p:nvPr>
        </p:nvGraphicFramePr>
        <p:xfrm>
          <a:off x="1955" y="1588"/>
          <a:ext cx="1510"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48FA3BC5-7826-AE4F-821A-D9B918CE0235}"/>
                          </a:ext>
                        </a:extLst>
                      </p:cNvPr>
                      <p:cNvPicPr/>
                      <p:nvPr/>
                    </p:nvPicPr>
                    <p:blipFill>
                      <a:blip r:embed="rId4"/>
                      <a:stretch>
                        <a:fillRect/>
                      </a:stretch>
                    </p:blipFill>
                    <p:spPr>
                      <a:xfrm>
                        <a:off x="1955" y="1588"/>
                        <a:ext cx="1510" cy="1588"/>
                      </a:xfrm>
                      <a:prstGeom prst="rect">
                        <a:avLst/>
                      </a:prstGeom>
                    </p:spPr>
                  </p:pic>
                </p:oleObj>
              </mc:Fallback>
            </mc:AlternateContent>
          </a:graphicData>
        </a:graphic>
      </p:graphicFrame>
      <p:sp>
        <p:nvSpPr>
          <p:cNvPr id="2" name="Title 1"/>
          <p:cNvSpPr>
            <a:spLocks noGrp="1"/>
          </p:cNvSpPr>
          <p:nvPr>
            <p:ph type="title"/>
          </p:nvPr>
        </p:nvSpPr>
        <p:spPr>
          <a:xfrm>
            <a:off x="644769" y="108000"/>
            <a:ext cx="8387594"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644770" y="461650"/>
            <a:ext cx="10329870"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a:p>
            <a:pPr lvl="0">
              <a:spcBef>
                <a:spcPct val="0"/>
              </a:spcBef>
            </a:pPr>
            <a:endParaRPr lang="nl-NL"/>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Footer Placeholder 7">
            <a:extLst>
              <a:ext uri="{FF2B5EF4-FFF2-40B4-BE49-F238E27FC236}">
                <a16:creationId xmlns:a16="http://schemas.microsoft.com/office/drawing/2014/main" id="{36FB24C9-4EA8-1C44-B915-5E92856272EC}"/>
              </a:ext>
            </a:extLst>
          </p:cNvPr>
          <p:cNvSpPr>
            <a:spLocks noGrp="1"/>
          </p:cNvSpPr>
          <p:nvPr>
            <p:ph type="ftr" sz="quarter" idx="3"/>
          </p:nvPr>
        </p:nvSpPr>
        <p:spPr>
          <a:xfrm>
            <a:off x="644770" y="6553201"/>
            <a:ext cx="413464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148619999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2370669" y="2912663"/>
            <a:ext cx="9101929"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a:t>Date, Place</a:t>
            </a:r>
          </a:p>
        </p:txBody>
      </p:sp>
      <p:sp>
        <p:nvSpPr>
          <p:cNvPr id="15" name="Text Placeholder 15"/>
          <p:cNvSpPr>
            <a:spLocks noGrp="1"/>
          </p:cNvSpPr>
          <p:nvPr>
            <p:ph type="body" sz="quarter" idx="12" hasCustomPrompt="1"/>
          </p:nvPr>
        </p:nvSpPr>
        <p:spPr>
          <a:xfrm>
            <a:off x="2372329" y="1792322"/>
            <a:ext cx="9101929" cy="792162"/>
          </a:xfrm>
          <a:prstGeom prst="rect">
            <a:avLst/>
          </a:prstGeom>
        </p:spPr>
        <p:txBody>
          <a:bodyPr anchor="ctr" anchorCtr="0">
            <a:noAutofit/>
          </a:bodyPr>
          <a:lstStyle>
            <a:lvl1pPr marL="0" indent="0">
              <a:buNone/>
              <a:defRPr lang="en-US" sz="3000" b="0" i="0" baseline="0" dirty="0">
                <a:solidFill>
                  <a:srgbClr val="3366FF"/>
                </a:solidFill>
                <a:latin typeface="+mn-lt"/>
                <a:ea typeface="Arial Unicode MS" panose="020B0604020202020204" pitchFamily="34" charset="-128"/>
                <a:cs typeface="Arial" panose="020B0604020202020204" pitchFamily="34" charset="0"/>
              </a:defRPr>
            </a:lvl1pPr>
          </a:lstStyle>
          <a:p>
            <a:pPr lvl="0"/>
            <a:r>
              <a:rPr lang="en-US"/>
              <a:t>Name of the meeting</a:t>
            </a:r>
          </a:p>
        </p:txBody>
      </p:sp>
      <p:grpSp>
        <p:nvGrpSpPr>
          <p:cNvPr id="161" name="Graphic 3">
            <a:extLst>
              <a:ext uri="{FF2B5EF4-FFF2-40B4-BE49-F238E27FC236}">
                <a16:creationId xmlns:a16="http://schemas.microsoft.com/office/drawing/2014/main" id="{0CD8ADA5-8F92-4554-B026-77F47736CA6D}"/>
              </a:ext>
            </a:extLst>
          </p:cNvPr>
          <p:cNvGrpSpPr>
            <a:grpSpLocks/>
          </p:cNvGrpSpPr>
          <p:nvPr userDrawn="1"/>
        </p:nvGrpSpPr>
        <p:grpSpPr>
          <a:xfrm>
            <a:off x="5914064" y="2340000"/>
            <a:ext cx="6867692" cy="4460400"/>
            <a:chOff x="66025" y="-34306"/>
            <a:chExt cx="6381750" cy="5895975"/>
          </a:xfrm>
          <a:scene3d>
            <a:camera prst="perspectiveRight">
              <a:rot lat="0" lon="19500000" rev="0"/>
            </a:camera>
            <a:lightRig rig="threePt" dir="t"/>
          </a:scene3d>
        </p:grpSpPr>
        <p:sp>
          <p:nvSpPr>
            <p:cNvPr id="162" name="Freeform: Shape 161">
              <a:extLst>
                <a:ext uri="{FF2B5EF4-FFF2-40B4-BE49-F238E27FC236}">
                  <a16:creationId xmlns:a16="http://schemas.microsoft.com/office/drawing/2014/main" id="{4E29C2D3-A23A-475E-ADFD-E18D9CA663A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3" name="Freeform: Shape 162">
              <a:extLst>
                <a:ext uri="{FF2B5EF4-FFF2-40B4-BE49-F238E27FC236}">
                  <a16:creationId xmlns:a16="http://schemas.microsoft.com/office/drawing/2014/main" id="{234AE2FD-7B38-405F-825B-32C4DFBE3385}"/>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4" name="Freeform: Shape 163">
              <a:extLst>
                <a:ext uri="{FF2B5EF4-FFF2-40B4-BE49-F238E27FC236}">
                  <a16:creationId xmlns:a16="http://schemas.microsoft.com/office/drawing/2014/main" id="{7544EF93-D6DB-4383-8F27-964E55DFD859}"/>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5" name="Freeform: Shape 164">
              <a:extLst>
                <a:ext uri="{FF2B5EF4-FFF2-40B4-BE49-F238E27FC236}">
                  <a16:creationId xmlns:a16="http://schemas.microsoft.com/office/drawing/2014/main" id="{51E76D50-2021-4BFC-9880-8D03EC62ECC1}"/>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6" name="Freeform: Shape 165">
              <a:extLst>
                <a:ext uri="{FF2B5EF4-FFF2-40B4-BE49-F238E27FC236}">
                  <a16:creationId xmlns:a16="http://schemas.microsoft.com/office/drawing/2014/main" id="{2E9D3B00-85FC-4691-A0E3-08835F15F394}"/>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7" name="Freeform: Shape 166">
              <a:extLst>
                <a:ext uri="{FF2B5EF4-FFF2-40B4-BE49-F238E27FC236}">
                  <a16:creationId xmlns:a16="http://schemas.microsoft.com/office/drawing/2014/main" id="{6EC0746B-8391-4A6E-84B9-4FCD93197C17}"/>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8" name="Freeform: Shape 167">
              <a:extLst>
                <a:ext uri="{FF2B5EF4-FFF2-40B4-BE49-F238E27FC236}">
                  <a16:creationId xmlns:a16="http://schemas.microsoft.com/office/drawing/2014/main" id="{003148F5-74A7-44E6-9797-EA3C6C4F2724}"/>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69" name="Freeform: Shape 168">
              <a:extLst>
                <a:ext uri="{FF2B5EF4-FFF2-40B4-BE49-F238E27FC236}">
                  <a16:creationId xmlns:a16="http://schemas.microsoft.com/office/drawing/2014/main" id="{7F547AD2-0592-4BBE-8DAA-E39DA7FA4765}"/>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0" name="Freeform: Shape 169">
              <a:extLst>
                <a:ext uri="{FF2B5EF4-FFF2-40B4-BE49-F238E27FC236}">
                  <a16:creationId xmlns:a16="http://schemas.microsoft.com/office/drawing/2014/main" id="{570D6ED2-D417-4439-9C27-7A1895C9117A}"/>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1" name="Freeform: Shape 170">
              <a:extLst>
                <a:ext uri="{FF2B5EF4-FFF2-40B4-BE49-F238E27FC236}">
                  <a16:creationId xmlns:a16="http://schemas.microsoft.com/office/drawing/2014/main" id="{FDE50500-F2AB-450F-908F-5EF21B38E96D}"/>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2" name="Freeform: Shape 171">
              <a:extLst>
                <a:ext uri="{FF2B5EF4-FFF2-40B4-BE49-F238E27FC236}">
                  <a16:creationId xmlns:a16="http://schemas.microsoft.com/office/drawing/2014/main" id="{884C6493-08C8-4679-9200-FD8247C1B096}"/>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3" name="Freeform: Shape 172">
              <a:extLst>
                <a:ext uri="{FF2B5EF4-FFF2-40B4-BE49-F238E27FC236}">
                  <a16:creationId xmlns:a16="http://schemas.microsoft.com/office/drawing/2014/main" id="{5BDA4D17-B2AC-48E6-ADE4-0905618EB51A}"/>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4" name="Freeform: Shape 173">
              <a:extLst>
                <a:ext uri="{FF2B5EF4-FFF2-40B4-BE49-F238E27FC236}">
                  <a16:creationId xmlns:a16="http://schemas.microsoft.com/office/drawing/2014/main" id="{E1943416-4C7E-481A-8D67-5886E7EE0068}"/>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5" name="Freeform: Shape 174">
              <a:extLst>
                <a:ext uri="{FF2B5EF4-FFF2-40B4-BE49-F238E27FC236}">
                  <a16:creationId xmlns:a16="http://schemas.microsoft.com/office/drawing/2014/main" id="{7B262B4E-CCF8-48FB-BAC8-633C35083B45}"/>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6" name="Freeform: Shape 175">
              <a:extLst>
                <a:ext uri="{FF2B5EF4-FFF2-40B4-BE49-F238E27FC236}">
                  <a16:creationId xmlns:a16="http://schemas.microsoft.com/office/drawing/2014/main" id="{05145005-D286-4846-8652-53F5150847B3}"/>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7" name="Freeform: Shape 176">
              <a:extLst>
                <a:ext uri="{FF2B5EF4-FFF2-40B4-BE49-F238E27FC236}">
                  <a16:creationId xmlns:a16="http://schemas.microsoft.com/office/drawing/2014/main" id="{BBE050C0-428D-4917-B6FA-0476A9EBEB9E}"/>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8" name="Freeform: Shape 177">
              <a:extLst>
                <a:ext uri="{FF2B5EF4-FFF2-40B4-BE49-F238E27FC236}">
                  <a16:creationId xmlns:a16="http://schemas.microsoft.com/office/drawing/2014/main" id="{8B9E31CB-38FF-4E31-A160-19C27FDDEC9A}"/>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79" name="Freeform: Shape 178">
              <a:extLst>
                <a:ext uri="{FF2B5EF4-FFF2-40B4-BE49-F238E27FC236}">
                  <a16:creationId xmlns:a16="http://schemas.microsoft.com/office/drawing/2014/main" id="{2104DE44-BFDE-4BFD-A680-43AF552CD7E0}"/>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0" name="Freeform: Shape 179">
              <a:extLst>
                <a:ext uri="{FF2B5EF4-FFF2-40B4-BE49-F238E27FC236}">
                  <a16:creationId xmlns:a16="http://schemas.microsoft.com/office/drawing/2014/main" id="{E9425343-BE95-4DEA-85AD-C655A6887FDE}"/>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1" name="Freeform: Shape 180">
              <a:extLst>
                <a:ext uri="{FF2B5EF4-FFF2-40B4-BE49-F238E27FC236}">
                  <a16:creationId xmlns:a16="http://schemas.microsoft.com/office/drawing/2014/main" id="{EC26F890-1BF5-4511-A1AD-26714D9D4878}"/>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2" name="Freeform: Shape 181">
              <a:extLst>
                <a:ext uri="{FF2B5EF4-FFF2-40B4-BE49-F238E27FC236}">
                  <a16:creationId xmlns:a16="http://schemas.microsoft.com/office/drawing/2014/main" id="{621359D7-1EE5-4D39-BB9C-08FF8CB994F2}"/>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3" name="Freeform: Shape 182">
              <a:extLst>
                <a:ext uri="{FF2B5EF4-FFF2-40B4-BE49-F238E27FC236}">
                  <a16:creationId xmlns:a16="http://schemas.microsoft.com/office/drawing/2014/main" id="{4CF09B19-85C5-42E8-A912-AF948F6D3DB9}"/>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4" name="Freeform: Shape 183">
              <a:extLst>
                <a:ext uri="{FF2B5EF4-FFF2-40B4-BE49-F238E27FC236}">
                  <a16:creationId xmlns:a16="http://schemas.microsoft.com/office/drawing/2014/main" id="{76151290-266A-4468-B6E6-919E9BE7918C}"/>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5" name="Freeform: Shape 184">
              <a:extLst>
                <a:ext uri="{FF2B5EF4-FFF2-40B4-BE49-F238E27FC236}">
                  <a16:creationId xmlns:a16="http://schemas.microsoft.com/office/drawing/2014/main" id="{7489208B-85B7-4E6D-85E1-FD125010F0CB}"/>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6" name="Freeform: Shape 185">
              <a:extLst>
                <a:ext uri="{FF2B5EF4-FFF2-40B4-BE49-F238E27FC236}">
                  <a16:creationId xmlns:a16="http://schemas.microsoft.com/office/drawing/2014/main" id="{3F8290F0-D778-4AE7-8E10-FFFF4BC974E4}"/>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7" name="Freeform: Shape 186">
              <a:extLst>
                <a:ext uri="{FF2B5EF4-FFF2-40B4-BE49-F238E27FC236}">
                  <a16:creationId xmlns:a16="http://schemas.microsoft.com/office/drawing/2014/main" id="{37F892D6-1BA7-43F9-A999-76BCDBE7D53A}"/>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8" name="Freeform: Shape 187">
              <a:extLst>
                <a:ext uri="{FF2B5EF4-FFF2-40B4-BE49-F238E27FC236}">
                  <a16:creationId xmlns:a16="http://schemas.microsoft.com/office/drawing/2014/main" id="{84BCE80F-83C1-44F5-9FE1-16FA0C5C83C7}"/>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89" name="Freeform: Shape 188">
              <a:extLst>
                <a:ext uri="{FF2B5EF4-FFF2-40B4-BE49-F238E27FC236}">
                  <a16:creationId xmlns:a16="http://schemas.microsoft.com/office/drawing/2014/main" id="{3B32754D-3E5F-4015-B2AA-C0AF959A2E66}"/>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0" name="Freeform: Shape 189">
              <a:extLst>
                <a:ext uri="{FF2B5EF4-FFF2-40B4-BE49-F238E27FC236}">
                  <a16:creationId xmlns:a16="http://schemas.microsoft.com/office/drawing/2014/main" id="{957085BC-09FE-4530-8928-A158CE34019F}"/>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1" name="Freeform: Shape 190">
              <a:extLst>
                <a:ext uri="{FF2B5EF4-FFF2-40B4-BE49-F238E27FC236}">
                  <a16:creationId xmlns:a16="http://schemas.microsoft.com/office/drawing/2014/main" id="{0175BE5F-38C5-471D-9653-1F23F877B7AF}"/>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2" name="Freeform: Shape 191">
              <a:extLst>
                <a:ext uri="{FF2B5EF4-FFF2-40B4-BE49-F238E27FC236}">
                  <a16:creationId xmlns:a16="http://schemas.microsoft.com/office/drawing/2014/main" id="{AFC9A18B-BCB3-4C5B-8A90-7CD820B7456E}"/>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3" name="Freeform: Shape 192">
              <a:extLst>
                <a:ext uri="{FF2B5EF4-FFF2-40B4-BE49-F238E27FC236}">
                  <a16:creationId xmlns:a16="http://schemas.microsoft.com/office/drawing/2014/main" id="{D79E45CE-F531-430F-A611-EFC1194E3BFE}"/>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4" name="Freeform: Shape 193">
              <a:extLst>
                <a:ext uri="{FF2B5EF4-FFF2-40B4-BE49-F238E27FC236}">
                  <a16:creationId xmlns:a16="http://schemas.microsoft.com/office/drawing/2014/main" id="{FDE15936-D8D8-440F-BA99-7BB8F07288B1}"/>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E3C5FF34-A78C-4467-846C-713CB41EAF5B}"/>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6" name="Freeform: Shape 195">
              <a:extLst>
                <a:ext uri="{FF2B5EF4-FFF2-40B4-BE49-F238E27FC236}">
                  <a16:creationId xmlns:a16="http://schemas.microsoft.com/office/drawing/2014/main" id="{277F4E04-A131-42C8-A18A-6BF1E68E9761}"/>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7" name="Freeform: Shape 196">
              <a:extLst>
                <a:ext uri="{FF2B5EF4-FFF2-40B4-BE49-F238E27FC236}">
                  <a16:creationId xmlns:a16="http://schemas.microsoft.com/office/drawing/2014/main" id="{8689E83A-946B-4ABB-8201-E09BE6568FDA}"/>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8" name="Freeform: Shape 197">
              <a:extLst>
                <a:ext uri="{FF2B5EF4-FFF2-40B4-BE49-F238E27FC236}">
                  <a16:creationId xmlns:a16="http://schemas.microsoft.com/office/drawing/2014/main" id="{DC63CD5D-D5F2-4A34-8958-0A5B571439E7}"/>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199" name="Freeform: Shape 198">
              <a:extLst>
                <a:ext uri="{FF2B5EF4-FFF2-40B4-BE49-F238E27FC236}">
                  <a16:creationId xmlns:a16="http://schemas.microsoft.com/office/drawing/2014/main" id="{3AE89A28-1388-4F7E-883A-191A136A889D}"/>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0" name="Freeform: Shape 199">
              <a:extLst>
                <a:ext uri="{FF2B5EF4-FFF2-40B4-BE49-F238E27FC236}">
                  <a16:creationId xmlns:a16="http://schemas.microsoft.com/office/drawing/2014/main" id="{F50403AD-6617-4BA1-BC4B-2589D5F0A0BF}"/>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1" name="Freeform: Shape 200">
              <a:extLst>
                <a:ext uri="{FF2B5EF4-FFF2-40B4-BE49-F238E27FC236}">
                  <a16:creationId xmlns:a16="http://schemas.microsoft.com/office/drawing/2014/main" id="{BA34FA4D-9EFF-4AEB-B417-247C1C1C3D6D}"/>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2" name="Freeform: Shape 201">
              <a:extLst>
                <a:ext uri="{FF2B5EF4-FFF2-40B4-BE49-F238E27FC236}">
                  <a16:creationId xmlns:a16="http://schemas.microsoft.com/office/drawing/2014/main" id="{53289D53-DB1C-467C-A726-63E1101D03BE}"/>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3" name="Freeform: Shape 202">
              <a:extLst>
                <a:ext uri="{FF2B5EF4-FFF2-40B4-BE49-F238E27FC236}">
                  <a16:creationId xmlns:a16="http://schemas.microsoft.com/office/drawing/2014/main" id="{7C5C6DD8-D050-4F38-9E63-4C0199D6DC1D}"/>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4" name="Freeform: Shape 203">
              <a:extLst>
                <a:ext uri="{FF2B5EF4-FFF2-40B4-BE49-F238E27FC236}">
                  <a16:creationId xmlns:a16="http://schemas.microsoft.com/office/drawing/2014/main" id="{7650D9E6-1C8E-4631-96B8-25B14CA16043}"/>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5" name="Freeform: Shape 204">
              <a:extLst>
                <a:ext uri="{FF2B5EF4-FFF2-40B4-BE49-F238E27FC236}">
                  <a16:creationId xmlns:a16="http://schemas.microsoft.com/office/drawing/2014/main" id="{FBF9121E-EF86-4F7A-9BCB-15FCED4340BD}"/>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6" name="Freeform: Shape 205">
              <a:extLst>
                <a:ext uri="{FF2B5EF4-FFF2-40B4-BE49-F238E27FC236}">
                  <a16:creationId xmlns:a16="http://schemas.microsoft.com/office/drawing/2014/main" id="{7997A310-2F48-4B8C-BA5A-FDFE924A1D01}"/>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7" name="Freeform: Shape 206">
              <a:extLst>
                <a:ext uri="{FF2B5EF4-FFF2-40B4-BE49-F238E27FC236}">
                  <a16:creationId xmlns:a16="http://schemas.microsoft.com/office/drawing/2014/main" id="{9D6DE197-1962-4681-BB29-003127D8E663}"/>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8" name="Freeform: Shape 207">
              <a:extLst>
                <a:ext uri="{FF2B5EF4-FFF2-40B4-BE49-F238E27FC236}">
                  <a16:creationId xmlns:a16="http://schemas.microsoft.com/office/drawing/2014/main" id="{7FD5173B-D8BE-43D7-B44F-51ED959ED84A}"/>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09" name="Freeform: Shape 208">
              <a:extLst>
                <a:ext uri="{FF2B5EF4-FFF2-40B4-BE49-F238E27FC236}">
                  <a16:creationId xmlns:a16="http://schemas.microsoft.com/office/drawing/2014/main" id="{E1168188-5084-486D-BD85-EBD8287FA20A}"/>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0" name="Freeform: Shape 209">
              <a:extLst>
                <a:ext uri="{FF2B5EF4-FFF2-40B4-BE49-F238E27FC236}">
                  <a16:creationId xmlns:a16="http://schemas.microsoft.com/office/drawing/2014/main" id="{1F154C30-B0BC-4216-8E39-C52393F48F5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1" name="Freeform: Shape 210">
              <a:extLst>
                <a:ext uri="{FF2B5EF4-FFF2-40B4-BE49-F238E27FC236}">
                  <a16:creationId xmlns:a16="http://schemas.microsoft.com/office/drawing/2014/main" id="{BEF1A51A-4CDC-4918-922A-8E42BA210951}"/>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sp>
          <p:nvSpPr>
            <p:cNvPr id="212" name="Freeform: Shape 211">
              <a:extLst>
                <a:ext uri="{FF2B5EF4-FFF2-40B4-BE49-F238E27FC236}">
                  <a16:creationId xmlns:a16="http://schemas.microsoft.com/office/drawing/2014/main" id="{01478734-0AC6-49AA-BF32-5CA553A98943}"/>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18900" cap="flat">
              <a:solidFill>
                <a:srgbClr val="FFFFFF"/>
              </a:solidFill>
              <a:prstDash val="solid"/>
              <a:miter/>
            </a:ln>
          </p:spPr>
          <p:txBody>
            <a:bodyPr rtlCol="0" anchor="ctr"/>
            <a:lstStyle/>
            <a:p>
              <a:endParaRPr lang="en-NL" sz="1800">
                <a:latin typeface="Arial" panose="020B0604020202020204" pitchFamily="34" charset="0"/>
                <a:cs typeface="Arial" panose="020B0604020202020204" pitchFamily="34" charset="0"/>
              </a:endParaRPr>
            </a:p>
          </p:txBody>
        </p:sp>
      </p:grpSp>
      <p:pic>
        <p:nvPicPr>
          <p:cNvPr id="2" name="Picture 1">
            <a:extLst>
              <a:ext uri="{FF2B5EF4-FFF2-40B4-BE49-F238E27FC236}">
                <a16:creationId xmlns:a16="http://schemas.microsoft.com/office/drawing/2014/main" id="{A6D112D6-A813-FB87-F21F-8CAA5A582555}"/>
              </a:ext>
            </a:extLst>
          </p:cNvPr>
          <p:cNvPicPr>
            <a:picLocks noChangeAspect="1"/>
          </p:cNvPicPr>
          <p:nvPr userDrawn="1"/>
        </p:nvPicPr>
        <p:blipFill>
          <a:blip r:embed="rId2"/>
          <a:stretch>
            <a:fillRect/>
          </a:stretch>
        </p:blipFill>
        <p:spPr>
          <a:xfrm>
            <a:off x="252384" y="5137252"/>
            <a:ext cx="1002752" cy="305962"/>
          </a:xfrm>
          <a:prstGeom prst="rect">
            <a:avLst/>
          </a:prstGeom>
        </p:spPr>
      </p:pic>
      <p:pic>
        <p:nvPicPr>
          <p:cNvPr id="3" name="Picture 2">
            <a:extLst>
              <a:ext uri="{FF2B5EF4-FFF2-40B4-BE49-F238E27FC236}">
                <a16:creationId xmlns:a16="http://schemas.microsoft.com/office/drawing/2014/main" id="{7682D630-5EBC-C73D-FC58-22F772140DA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65572" y="4216462"/>
            <a:ext cx="816258" cy="529678"/>
          </a:xfrm>
          <a:prstGeom prst="rect">
            <a:avLst/>
          </a:prstGeom>
        </p:spPr>
      </p:pic>
      <p:pic>
        <p:nvPicPr>
          <p:cNvPr id="4" name="Picture 3">
            <a:extLst>
              <a:ext uri="{FF2B5EF4-FFF2-40B4-BE49-F238E27FC236}">
                <a16:creationId xmlns:a16="http://schemas.microsoft.com/office/drawing/2014/main" id="{04411E3E-7A02-53E6-F895-68BFD8EE45E0}"/>
              </a:ext>
            </a:extLst>
          </p:cNvPr>
          <p:cNvPicPr>
            <a:picLocks noChangeAspect="1"/>
          </p:cNvPicPr>
          <p:nvPr userDrawn="1"/>
        </p:nvPicPr>
        <p:blipFill>
          <a:blip r:embed="rId4"/>
          <a:srcRect/>
          <a:stretch/>
        </p:blipFill>
        <p:spPr>
          <a:xfrm>
            <a:off x="390466" y="2421002"/>
            <a:ext cx="824853" cy="322740"/>
          </a:xfrm>
          <a:prstGeom prst="rect">
            <a:avLst/>
          </a:prstGeom>
        </p:spPr>
      </p:pic>
      <p:pic>
        <p:nvPicPr>
          <p:cNvPr id="5" name="Picture 4">
            <a:extLst>
              <a:ext uri="{FF2B5EF4-FFF2-40B4-BE49-F238E27FC236}">
                <a16:creationId xmlns:a16="http://schemas.microsoft.com/office/drawing/2014/main" id="{17D2A04D-A93F-78E9-BAC3-7B9C7612ABDE}"/>
              </a:ext>
            </a:extLst>
          </p:cNvPr>
          <p:cNvPicPr>
            <a:picLocks noChangeAspect="1"/>
          </p:cNvPicPr>
          <p:nvPr userDrawn="1"/>
        </p:nvPicPr>
        <p:blipFill>
          <a:blip r:embed="rId5"/>
          <a:stretch>
            <a:fillRect/>
          </a:stretch>
        </p:blipFill>
        <p:spPr>
          <a:xfrm>
            <a:off x="356254" y="3550937"/>
            <a:ext cx="798402" cy="325052"/>
          </a:xfrm>
          <a:prstGeom prst="rect">
            <a:avLst/>
          </a:prstGeom>
        </p:spPr>
      </p:pic>
      <p:pic>
        <p:nvPicPr>
          <p:cNvPr id="6" name="Picture 12" descr="http://www.ingenieurjobs.de/content/tinybrowser/image/transnetbw_gmbh.jpg">
            <a:extLst>
              <a:ext uri="{FF2B5EF4-FFF2-40B4-BE49-F238E27FC236}">
                <a16:creationId xmlns:a16="http://schemas.microsoft.com/office/drawing/2014/main" id="{AE514E7F-5C63-F529-1A34-E6FBF96286E9}"/>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1233924" y="5392629"/>
            <a:ext cx="1026752" cy="16476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id="{67647DF0-36A5-70DA-B150-0758EA2B3B50}"/>
              </a:ext>
            </a:extLst>
          </p:cNvPr>
          <p:cNvPicPr>
            <a:picLocks noChangeAspect="1"/>
          </p:cNvPicPr>
          <p:nvPr userDrawn="1"/>
        </p:nvPicPr>
        <p:blipFill>
          <a:blip r:embed="rId7"/>
          <a:stretch>
            <a:fillRect/>
          </a:stretch>
        </p:blipFill>
        <p:spPr>
          <a:xfrm>
            <a:off x="1403041" y="2147510"/>
            <a:ext cx="745925" cy="379476"/>
          </a:xfrm>
          <a:prstGeom prst="rect">
            <a:avLst/>
          </a:prstGeom>
        </p:spPr>
      </p:pic>
      <p:pic>
        <p:nvPicPr>
          <p:cNvPr id="8" name="Picture 7">
            <a:extLst>
              <a:ext uri="{FF2B5EF4-FFF2-40B4-BE49-F238E27FC236}">
                <a16:creationId xmlns:a16="http://schemas.microsoft.com/office/drawing/2014/main" id="{ECD99829-6E2C-2780-C4C0-2193EBD86ED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927"/>
          <a:stretch/>
        </p:blipFill>
        <p:spPr>
          <a:xfrm>
            <a:off x="1395437" y="2752294"/>
            <a:ext cx="776629" cy="253934"/>
          </a:xfrm>
          <a:prstGeom prst="rect">
            <a:avLst/>
          </a:prstGeom>
        </p:spPr>
      </p:pic>
      <p:pic>
        <p:nvPicPr>
          <p:cNvPr id="9" name="Picture 8">
            <a:extLst>
              <a:ext uri="{FF2B5EF4-FFF2-40B4-BE49-F238E27FC236}">
                <a16:creationId xmlns:a16="http://schemas.microsoft.com/office/drawing/2014/main" id="{12FFE579-86BB-4860-4593-BD2F9B7B7B0D}"/>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55568" y="4698332"/>
            <a:ext cx="729644" cy="196596"/>
          </a:xfrm>
          <a:prstGeom prst="rect">
            <a:avLst/>
          </a:prstGeom>
        </p:spPr>
      </p:pic>
      <p:pic>
        <p:nvPicPr>
          <p:cNvPr id="10" name="Picture 9">
            <a:extLst>
              <a:ext uri="{FF2B5EF4-FFF2-40B4-BE49-F238E27FC236}">
                <a16:creationId xmlns:a16="http://schemas.microsoft.com/office/drawing/2014/main" id="{1968CD2C-FB03-C31E-D560-339B5978F7A3}"/>
              </a:ext>
            </a:extLst>
          </p:cNvPr>
          <p:cNvPicPr>
            <a:picLocks noChangeAspect="1"/>
          </p:cNvPicPr>
          <p:nvPr userDrawn="1"/>
        </p:nvPicPr>
        <p:blipFill>
          <a:blip r:embed="rId10"/>
          <a:stretch>
            <a:fillRect/>
          </a:stretch>
        </p:blipFill>
        <p:spPr>
          <a:xfrm>
            <a:off x="354096" y="5476258"/>
            <a:ext cx="780049" cy="396119"/>
          </a:xfrm>
          <a:prstGeom prst="rect">
            <a:avLst/>
          </a:prstGeom>
        </p:spPr>
      </p:pic>
      <p:pic>
        <p:nvPicPr>
          <p:cNvPr id="11" name="Picture 10">
            <a:extLst>
              <a:ext uri="{FF2B5EF4-FFF2-40B4-BE49-F238E27FC236}">
                <a16:creationId xmlns:a16="http://schemas.microsoft.com/office/drawing/2014/main" id="{C6B22475-1BE6-C34D-4D84-3293B11F00F0}"/>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494098" y="3158657"/>
            <a:ext cx="487572" cy="366468"/>
          </a:xfrm>
          <a:prstGeom prst="rect">
            <a:avLst/>
          </a:prstGeom>
        </p:spPr>
      </p:pic>
      <p:pic>
        <p:nvPicPr>
          <p:cNvPr id="12" name="Picture 11">
            <a:extLst>
              <a:ext uri="{FF2B5EF4-FFF2-40B4-BE49-F238E27FC236}">
                <a16:creationId xmlns:a16="http://schemas.microsoft.com/office/drawing/2014/main" id="{20AE1307-D412-5FB8-2E4F-1C94F5880703}"/>
              </a:ext>
            </a:extLst>
          </p:cNvPr>
          <p:cNvPicPr>
            <a:picLocks noChangeAspect="1"/>
          </p:cNvPicPr>
          <p:nvPr userDrawn="1"/>
        </p:nvPicPr>
        <p:blipFill>
          <a:blip r:embed="rId12"/>
          <a:stretch>
            <a:fillRect/>
          </a:stretch>
        </p:blipFill>
        <p:spPr>
          <a:xfrm>
            <a:off x="399791" y="4088566"/>
            <a:ext cx="884747" cy="345045"/>
          </a:xfrm>
          <a:prstGeom prst="rect">
            <a:avLst/>
          </a:prstGeom>
        </p:spPr>
      </p:pic>
      <p:pic>
        <p:nvPicPr>
          <p:cNvPr id="13" name="Picture 12">
            <a:extLst>
              <a:ext uri="{FF2B5EF4-FFF2-40B4-BE49-F238E27FC236}">
                <a16:creationId xmlns:a16="http://schemas.microsoft.com/office/drawing/2014/main" id="{E21E9C43-3E8F-FC12-D30C-FF7E2CEA417C}"/>
              </a:ext>
            </a:extLst>
          </p:cNvPr>
          <p:cNvPicPr>
            <a:picLocks noChangeAspect="1"/>
          </p:cNvPicPr>
          <p:nvPr userDrawn="1"/>
        </p:nvPicPr>
        <p:blipFill>
          <a:blip r:embed="rId13"/>
          <a:stretch>
            <a:fillRect/>
          </a:stretch>
        </p:blipFill>
        <p:spPr>
          <a:xfrm>
            <a:off x="266438" y="2964887"/>
            <a:ext cx="938241" cy="358625"/>
          </a:xfrm>
          <a:prstGeom prst="rect">
            <a:avLst/>
          </a:prstGeom>
        </p:spPr>
      </p:pic>
      <p:pic>
        <p:nvPicPr>
          <p:cNvPr id="14" name="Picture 13">
            <a:extLst>
              <a:ext uri="{FF2B5EF4-FFF2-40B4-BE49-F238E27FC236}">
                <a16:creationId xmlns:a16="http://schemas.microsoft.com/office/drawing/2014/main" id="{809A16A2-C406-D88F-C345-D328F81D2F03}"/>
              </a:ext>
            </a:extLst>
          </p:cNvPr>
          <p:cNvPicPr>
            <a:picLocks noChangeAspect="1"/>
          </p:cNvPicPr>
          <p:nvPr userDrawn="1"/>
        </p:nvPicPr>
        <p:blipFill>
          <a:blip r:embed="rId14"/>
          <a:stretch>
            <a:fillRect/>
          </a:stretch>
        </p:blipFill>
        <p:spPr>
          <a:xfrm>
            <a:off x="252384" y="1981362"/>
            <a:ext cx="1026422" cy="305962"/>
          </a:xfrm>
          <a:prstGeom prst="rect">
            <a:avLst/>
          </a:prstGeom>
        </p:spPr>
      </p:pic>
      <p:pic>
        <p:nvPicPr>
          <p:cNvPr id="17" name="Graphic 16">
            <a:extLst>
              <a:ext uri="{FF2B5EF4-FFF2-40B4-BE49-F238E27FC236}">
                <a16:creationId xmlns:a16="http://schemas.microsoft.com/office/drawing/2014/main" id="{82AAAF54-F688-5FA5-C1AF-F5E57499795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243144" y="4959290"/>
            <a:ext cx="1008311" cy="155658"/>
          </a:xfrm>
          <a:prstGeom prst="rect">
            <a:avLst/>
          </a:prstGeom>
        </p:spPr>
      </p:pic>
      <p:pic>
        <p:nvPicPr>
          <p:cNvPr id="18" name="Graphic 17">
            <a:extLst>
              <a:ext uri="{FF2B5EF4-FFF2-40B4-BE49-F238E27FC236}">
                <a16:creationId xmlns:a16="http://schemas.microsoft.com/office/drawing/2014/main" id="{5018C2E6-C376-9EFA-01D9-BDA0DD2A7498}"/>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373663" y="3678056"/>
            <a:ext cx="745925" cy="233102"/>
          </a:xfrm>
          <a:prstGeom prst="rect">
            <a:avLst/>
          </a:prstGeom>
        </p:spPr>
      </p:pic>
    </p:spTree>
    <p:extLst>
      <p:ext uri="{BB962C8B-B14F-4D97-AF65-F5344CB8AC3E}">
        <p14:creationId xmlns:p14="http://schemas.microsoft.com/office/powerpoint/2010/main" val="32389207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a:p>
        </p:txBody>
      </p:sp>
      <p:sp>
        <p:nvSpPr>
          <p:cNvPr id="22" name="Text Placeholder 15"/>
          <p:cNvSpPr>
            <a:spLocks noGrp="1"/>
          </p:cNvSpPr>
          <p:nvPr>
            <p:ph type="body" sz="quarter" idx="12" hasCustomPrompt="1"/>
          </p:nvPr>
        </p:nvSpPr>
        <p:spPr>
          <a:xfrm>
            <a:off x="2372329" y="1792800"/>
            <a:ext cx="9101929" cy="792162"/>
          </a:xfrm>
          <a:prstGeom prst="rect">
            <a:avLst/>
          </a:prstGeom>
        </p:spPr>
        <p:txBody>
          <a:bodyPr vert="horz" wrap="square" lIns="72000" tIns="36000" rIns="72000" bIns="36000" rtlCol="0" anchor="ctr" anchorCtr="0">
            <a:noAutofit/>
          </a:bodyPr>
          <a:lstStyle>
            <a:lvl1pPr>
              <a:defRPr lang="en-US" sz="3000" b="0" i="0" baseline="0" dirty="0">
                <a:solidFill>
                  <a:srgbClr val="3366FF"/>
                </a:solidFill>
              </a:defRPr>
            </a:lvl1pPr>
          </a:lstStyle>
          <a:p>
            <a:pPr lvl="0"/>
            <a:r>
              <a:rPr lang="en-US"/>
              <a:t>Appendix</a:t>
            </a:r>
          </a:p>
        </p:txBody>
      </p:sp>
      <p:pic>
        <p:nvPicPr>
          <p:cNvPr id="2" name="Picture 1">
            <a:extLst>
              <a:ext uri="{FF2B5EF4-FFF2-40B4-BE49-F238E27FC236}">
                <a16:creationId xmlns:a16="http://schemas.microsoft.com/office/drawing/2014/main" id="{325C41A2-B6F8-377B-DB5C-DAD682AA35F7}"/>
              </a:ext>
            </a:extLst>
          </p:cNvPr>
          <p:cNvPicPr>
            <a:picLocks noChangeAspect="1"/>
          </p:cNvPicPr>
          <p:nvPr userDrawn="1"/>
        </p:nvPicPr>
        <p:blipFill>
          <a:blip r:embed="rId2"/>
          <a:stretch>
            <a:fillRect/>
          </a:stretch>
        </p:blipFill>
        <p:spPr>
          <a:xfrm>
            <a:off x="252384" y="5137252"/>
            <a:ext cx="1002752" cy="305962"/>
          </a:xfrm>
          <a:prstGeom prst="rect">
            <a:avLst/>
          </a:prstGeom>
        </p:spPr>
      </p:pic>
      <p:pic>
        <p:nvPicPr>
          <p:cNvPr id="3" name="Picture 2">
            <a:extLst>
              <a:ext uri="{FF2B5EF4-FFF2-40B4-BE49-F238E27FC236}">
                <a16:creationId xmlns:a16="http://schemas.microsoft.com/office/drawing/2014/main" id="{76268EF1-6454-6563-7B7E-07AC6C55E94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65572" y="4216462"/>
            <a:ext cx="816258" cy="529678"/>
          </a:xfrm>
          <a:prstGeom prst="rect">
            <a:avLst/>
          </a:prstGeom>
        </p:spPr>
      </p:pic>
      <p:pic>
        <p:nvPicPr>
          <p:cNvPr id="5" name="Picture 4">
            <a:extLst>
              <a:ext uri="{FF2B5EF4-FFF2-40B4-BE49-F238E27FC236}">
                <a16:creationId xmlns:a16="http://schemas.microsoft.com/office/drawing/2014/main" id="{F826556A-C928-97B2-91C2-93233EDDD7A3}"/>
              </a:ext>
            </a:extLst>
          </p:cNvPr>
          <p:cNvPicPr>
            <a:picLocks noChangeAspect="1"/>
          </p:cNvPicPr>
          <p:nvPr userDrawn="1"/>
        </p:nvPicPr>
        <p:blipFill>
          <a:blip r:embed="rId4"/>
          <a:srcRect/>
          <a:stretch/>
        </p:blipFill>
        <p:spPr>
          <a:xfrm>
            <a:off x="390466" y="2421002"/>
            <a:ext cx="824853" cy="322740"/>
          </a:xfrm>
          <a:prstGeom prst="rect">
            <a:avLst/>
          </a:prstGeom>
        </p:spPr>
      </p:pic>
      <p:pic>
        <p:nvPicPr>
          <p:cNvPr id="6" name="Picture 5">
            <a:extLst>
              <a:ext uri="{FF2B5EF4-FFF2-40B4-BE49-F238E27FC236}">
                <a16:creationId xmlns:a16="http://schemas.microsoft.com/office/drawing/2014/main" id="{B1A3737A-0FA9-3E2D-C6CA-7140C88E3E46}"/>
              </a:ext>
            </a:extLst>
          </p:cNvPr>
          <p:cNvPicPr>
            <a:picLocks noChangeAspect="1"/>
          </p:cNvPicPr>
          <p:nvPr userDrawn="1"/>
        </p:nvPicPr>
        <p:blipFill>
          <a:blip r:embed="rId5"/>
          <a:stretch>
            <a:fillRect/>
          </a:stretch>
        </p:blipFill>
        <p:spPr>
          <a:xfrm>
            <a:off x="356254" y="3550937"/>
            <a:ext cx="798402" cy="325052"/>
          </a:xfrm>
          <a:prstGeom prst="rect">
            <a:avLst/>
          </a:prstGeom>
        </p:spPr>
      </p:pic>
      <p:pic>
        <p:nvPicPr>
          <p:cNvPr id="7" name="Picture 12" descr="http://www.ingenieurjobs.de/content/tinybrowser/image/transnetbw_gmbh.jpg">
            <a:extLst>
              <a:ext uri="{FF2B5EF4-FFF2-40B4-BE49-F238E27FC236}">
                <a16:creationId xmlns:a16="http://schemas.microsoft.com/office/drawing/2014/main" id="{A6E60D26-1B81-F5D4-FE28-D6D97533E569}"/>
              </a:ext>
            </a:extLst>
          </p:cNvPr>
          <p:cNvPicPr>
            <a:picLocks noChangeAspect="1" noChangeArrowheads="1"/>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1233924" y="5392629"/>
            <a:ext cx="1026752" cy="16476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id="{4075FC07-0253-87A8-8F69-CAD895057822}"/>
              </a:ext>
            </a:extLst>
          </p:cNvPr>
          <p:cNvPicPr>
            <a:picLocks noChangeAspect="1"/>
          </p:cNvPicPr>
          <p:nvPr userDrawn="1"/>
        </p:nvPicPr>
        <p:blipFill>
          <a:blip r:embed="rId7"/>
          <a:stretch>
            <a:fillRect/>
          </a:stretch>
        </p:blipFill>
        <p:spPr>
          <a:xfrm>
            <a:off x="1403041" y="2147510"/>
            <a:ext cx="745925" cy="379476"/>
          </a:xfrm>
          <a:prstGeom prst="rect">
            <a:avLst/>
          </a:prstGeom>
        </p:spPr>
      </p:pic>
      <p:pic>
        <p:nvPicPr>
          <p:cNvPr id="9" name="Picture 8">
            <a:extLst>
              <a:ext uri="{FF2B5EF4-FFF2-40B4-BE49-F238E27FC236}">
                <a16:creationId xmlns:a16="http://schemas.microsoft.com/office/drawing/2014/main" id="{80F01602-0FDE-9107-B106-A07336B782D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927"/>
          <a:stretch/>
        </p:blipFill>
        <p:spPr>
          <a:xfrm>
            <a:off x="1395437" y="2752294"/>
            <a:ext cx="776629" cy="253934"/>
          </a:xfrm>
          <a:prstGeom prst="rect">
            <a:avLst/>
          </a:prstGeom>
        </p:spPr>
      </p:pic>
      <p:pic>
        <p:nvPicPr>
          <p:cNvPr id="10" name="Picture 9">
            <a:extLst>
              <a:ext uri="{FF2B5EF4-FFF2-40B4-BE49-F238E27FC236}">
                <a16:creationId xmlns:a16="http://schemas.microsoft.com/office/drawing/2014/main" id="{2002D97F-F4DC-5A09-5C71-F8665E0198E0}"/>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355568" y="4698332"/>
            <a:ext cx="729644" cy="196596"/>
          </a:xfrm>
          <a:prstGeom prst="rect">
            <a:avLst/>
          </a:prstGeom>
        </p:spPr>
      </p:pic>
      <p:pic>
        <p:nvPicPr>
          <p:cNvPr id="11" name="Picture 10">
            <a:extLst>
              <a:ext uri="{FF2B5EF4-FFF2-40B4-BE49-F238E27FC236}">
                <a16:creationId xmlns:a16="http://schemas.microsoft.com/office/drawing/2014/main" id="{7E1628E0-AB32-FDD2-0F65-701B90EB477A}"/>
              </a:ext>
            </a:extLst>
          </p:cNvPr>
          <p:cNvPicPr>
            <a:picLocks noChangeAspect="1"/>
          </p:cNvPicPr>
          <p:nvPr userDrawn="1"/>
        </p:nvPicPr>
        <p:blipFill>
          <a:blip r:embed="rId10"/>
          <a:stretch>
            <a:fillRect/>
          </a:stretch>
        </p:blipFill>
        <p:spPr>
          <a:xfrm>
            <a:off x="354096" y="5476258"/>
            <a:ext cx="780049" cy="396119"/>
          </a:xfrm>
          <a:prstGeom prst="rect">
            <a:avLst/>
          </a:prstGeom>
        </p:spPr>
      </p:pic>
      <p:pic>
        <p:nvPicPr>
          <p:cNvPr id="12" name="Picture 11">
            <a:extLst>
              <a:ext uri="{FF2B5EF4-FFF2-40B4-BE49-F238E27FC236}">
                <a16:creationId xmlns:a16="http://schemas.microsoft.com/office/drawing/2014/main" id="{15A20B66-9805-AB3F-37B0-44DE9E82FA0A}"/>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494098" y="3158657"/>
            <a:ext cx="487572" cy="366468"/>
          </a:xfrm>
          <a:prstGeom prst="rect">
            <a:avLst/>
          </a:prstGeom>
        </p:spPr>
      </p:pic>
      <p:pic>
        <p:nvPicPr>
          <p:cNvPr id="13" name="Picture 12">
            <a:extLst>
              <a:ext uri="{FF2B5EF4-FFF2-40B4-BE49-F238E27FC236}">
                <a16:creationId xmlns:a16="http://schemas.microsoft.com/office/drawing/2014/main" id="{467CC714-B58B-8D03-1ACD-30BD514CD792}"/>
              </a:ext>
            </a:extLst>
          </p:cNvPr>
          <p:cNvPicPr>
            <a:picLocks noChangeAspect="1"/>
          </p:cNvPicPr>
          <p:nvPr userDrawn="1"/>
        </p:nvPicPr>
        <p:blipFill>
          <a:blip r:embed="rId12"/>
          <a:stretch>
            <a:fillRect/>
          </a:stretch>
        </p:blipFill>
        <p:spPr>
          <a:xfrm>
            <a:off x="399791" y="4088566"/>
            <a:ext cx="884747" cy="345045"/>
          </a:xfrm>
          <a:prstGeom prst="rect">
            <a:avLst/>
          </a:prstGeom>
        </p:spPr>
      </p:pic>
      <p:pic>
        <p:nvPicPr>
          <p:cNvPr id="14" name="Picture 13">
            <a:extLst>
              <a:ext uri="{FF2B5EF4-FFF2-40B4-BE49-F238E27FC236}">
                <a16:creationId xmlns:a16="http://schemas.microsoft.com/office/drawing/2014/main" id="{5B7DB686-2F71-3E7B-6CF0-A57FD01D7922}"/>
              </a:ext>
            </a:extLst>
          </p:cNvPr>
          <p:cNvPicPr>
            <a:picLocks noChangeAspect="1"/>
          </p:cNvPicPr>
          <p:nvPr userDrawn="1"/>
        </p:nvPicPr>
        <p:blipFill>
          <a:blip r:embed="rId13"/>
          <a:stretch>
            <a:fillRect/>
          </a:stretch>
        </p:blipFill>
        <p:spPr>
          <a:xfrm>
            <a:off x="266438" y="2964887"/>
            <a:ext cx="938241" cy="358625"/>
          </a:xfrm>
          <a:prstGeom prst="rect">
            <a:avLst/>
          </a:prstGeom>
        </p:spPr>
      </p:pic>
      <p:pic>
        <p:nvPicPr>
          <p:cNvPr id="15" name="Picture 14">
            <a:extLst>
              <a:ext uri="{FF2B5EF4-FFF2-40B4-BE49-F238E27FC236}">
                <a16:creationId xmlns:a16="http://schemas.microsoft.com/office/drawing/2014/main" id="{3CAE3B7D-71C2-686A-801D-1F320FF25815}"/>
              </a:ext>
            </a:extLst>
          </p:cNvPr>
          <p:cNvPicPr>
            <a:picLocks noChangeAspect="1"/>
          </p:cNvPicPr>
          <p:nvPr userDrawn="1"/>
        </p:nvPicPr>
        <p:blipFill>
          <a:blip r:embed="rId14"/>
          <a:stretch>
            <a:fillRect/>
          </a:stretch>
        </p:blipFill>
        <p:spPr>
          <a:xfrm>
            <a:off x="252384" y="1981362"/>
            <a:ext cx="1026422" cy="305962"/>
          </a:xfrm>
          <a:prstGeom prst="rect">
            <a:avLst/>
          </a:prstGeom>
        </p:spPr>
      </p:pic>
      <p:pic>
        <p:nvPicPr>
          <p:cNvPr id="16" name="Graphic 15">
            <a:extLst>
              <a:ext uri="{FF2B5EF4-FFF2-40B4-BE49-F238E27FC236}">
                <a16:creationId xmlns:a16="http://schemas.microsoft.com/office/drawing/2014/main" id="{29129BA6-576F-4060-68EB-208026304760}"/>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243144" y="4959290"/>
            <a:ext cx="1008311" cy="155658"/>
          </a:xfrm>
          <a:prstGeom prst="rect">
            <a:avLst/>
          </a:prstGeom>
        </p:spPr>
      </p:pic>
      <p:pic>
        <p:nvPicPr>
          <p:cNvPr id="17" name="Graphic 16">
            <a:extLst>
              <a:ext uri="{FF2B5EF4-FFF2-40B4-BE49-F238E27FC236}">
                <a16:creationId xmlns:a16="http://schemas.microsoft.com/office/drawing/2014/main" id="{DF4F05F9-147B-B59E-86F8-733099FB51C2}"/>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373663" y="3678056"/>
            <a:ext cx="745925" cy="233102"/>
          </a:xfrm>
          <a:prstGeom prst="rect">
            <a:avLst/>
          </a:prstGeom>
        </p:spPr>
      </p:pic>
    </p:spTree>
    <p:extLst>
      <p:ext uri="{BB962C8B-B14F-4D97-AF65-F5344CB8AC3E}">
        <p14:creationId xmlns:p14="http://schemas.microsoft.com/office/powerpoint/2010/main" val="1625128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a_Content with normal text">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0112" cy="3636000"/>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lvl="0"/>
            <a:endParaRPr lang="de-DE"/>
          </a:p>
        </p:txBody>
      </p:sp>
    </p:spTree>
    <p:extLst>
      <p:ext uri="{BB962C8B-B14F-4D97-AF65-F5344CB8AC3E}">
        <p14:creationId xmlns:p14="http://schemas.microsoft.com/office/powerpoint/2010/main" val="3291187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with normal text +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3636000"/>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lvl="0"/>
            <a:endParaRPr lang="de-DE"/>
          </a:p>
        </p:txBody>
      </p:sp>
      <p:grpSp>
        <p:nvGrpSpPr>
          <p:cNvPr id="124" name="Group 123">
            <a:extLst>
              <a:ext uri="{FF2B5EF4-FFF2-40B4-BE49-F238E27FC236}">
                <a16:creationId xmlns:a16="http://schemas.microsoft.com/office/drawing/2014/main" id="{73FE819F-5834-4C3E-A5C6-5BDF0FC6E46B}"/>
              </a:ext>
            </a:extLst>
          </p:cNvPr>
          <p:cNvGrpSpPr/>
          <p:nvPr userDrawn="1"/>
        </p:nvGrpSpPr>
        <p:grpSpPr>
          <a:xfrm>
            <a:off x="0" y="5964940"/>
            <a:ext cx="9078301" cy="535703"/>
            <a:chOff x="0" y="5964940"/>
            <a:chExt cx="9078301" cy="535703"/>
          </a:xfrm>
        </p:grpSpPr>
        <p:grpSp>
          <p:nvGrpSpPr>
            <p:cNvPr id="2" name="Group 1">
              <a:extLst>
                <a:ext uri="{FF2B5EF4-FFF2-40B4-BE49-F238E27FC236}">
                  <a16:creationId xmlns:a16="http://schemas.microsoft.com/office/drawing/2014/main" id="{53034290-09A2-4602-A8E9-107E7742B48D}"/>
                </a:ext>
              </a:extLst>
            </p:cNvPr>
            <p:cNvGrpSpPr/>
            <p:nvPr userDrawn="1"/>
          </p:nvGrpSpPr>
          <p:grpSpPr>
            <a:xfrm>
              <a:off x="8906480" y="5964940"/>
              <a:ext cx="171821" cy="171821"/>
              <a:chOff x="10960096" y="4204963"/>
              <a:chExt cx="405867" cy="405866"/>
            </a:xfrm>
          </p:grpSpPr>
          <p:sp>
            <p:nvSpPr>
              <p:cNvPr id="104" name="object 26">
                <a:extLst>
                  <a:ext uri="{FF2B5EF4-FFF2-40B4-BE49-F238E27FC236}">
                    <a16:creationId xmlns:a16="http://schemas.microsoft.com/office/drawing/2014/main" id="{BD81D32F-6CA7-479D-BD5D-A12ED4E2DDED}"/>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105" name="object 27">
                <a:extLst>
                  <a:ext uri="{FF2B5EF4-FFF2-40B4-BE49-F238E27FC236}">
                    <a16:creationId xmlns:a16="http://schemas.microsoft.com/office/drawing/2014/main" id="{68B70203-FB65-4009-88F3-3841DE066B2E}"/>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106" name="object 28">
                <a:extLst>
                  <a:ext uri="{FF2B5EF4-FFF2-40B4-BE49-F238E27FC236}">
                    <a16:creationId xmlns:a16="http://schemas.microsoft.com/office/drawing/2014/main" id="{DD0D8804-934E-40D8-956C-8C291C51FFAF}"/>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107" name="object 29">
                <a:extLst>
                  <a:ext uri="{FF2B5EF4-FFF2-40B4-BE49-F238E27FC236}">
                    <a16:creationId xmlns:a16="http://schemas.microsoft.com/office/drawing/2014/main" id="{46E57CF3-E6FD-4C54-BF11-5EA500BBB8D3}"/>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108" name="object 30">
                <a:extLst>
                  <a:ext uri="{FF2B5EF4-FFF2-40B4-BE49-F238E27FC236}">
                    <a16:creationId xmlns:a16="http://schemas.microsoft.com/office/drawing/2014/main" id="{6055BDDE-657C-4CFA-9785-379DA44AC24B}"/>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109" name="object 31">
                <a:extLst>
                  <a:ext uri="{FF2B5EF4-FFF2-40B4-BE49-F238E27FC236}">
                    <a16:creationId xmlns:a16="http://schemas.microsoft.com/office/drawing/2014/main" id="{5654E23A-AD82-4B9C-912A-43815C1EFAD8}"/>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110" name="object 32">
                <a:extLst>
                  <a:ext uri="{FF2B5EF4-FFF2-40B4-BE49-F238E27FC236}">
                    <a16:creationId xmlns:a16="http://schemas.microsoft.com/office/drawing/2014/main" id="{94D97A94-A7DB-4007-A8B7-52C7E0487E08}"/>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111" name="object 33">
                <a:extLst>
                  <a:ext uri="{FF2B5EF4-FFF2-40B4-BE49-F238E27FC236}">
                    <a16:creationId xmlns:a16="http://schemas.microsoft.com/office/drawing/2014/main" id="{47B006DB-8C45-44F7-97C2-5F46CA8F7FCC}"/>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112" name="object 34">
                <a:extLst>
                  <a:ext uri="{FF2B5EF4-FFF2-40B4-BE49-F238E27FC236}">
                    <a16:creationId xmlns:a16="http://schemas.microsoft.com/office/drawing/2014/main" id="{7CE76716-1CC0-4320-AE6F-7E0860B3DA50}"/>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113" name="object 35">
                <a:extLst>
                  <a:ext uri="{FF2B5EF4-FFF2-40B4-BE49-F238E27FC236}">
                    <a16:creationId xmlns:a16="http://schemas.microsoft.com/office/drawing/2014/main" id="{0247CD81-C3A8-4070-8557-C90DC4EC101C}"/>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114" name="object 36">
                <a:extLst>
                  <a:ext uri="{FF2B5EF4-FFF2-40B4-BE49-F238E27FC236}">
                    <a16:creationId xmlns:a16="http://schemas.microsoft.com/office/drawing/2014/main" id="{E9AF4791-F1DC-49B2-B95A-5FFF896B3731}"/>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115" name="object 37">
                <a:extLst>
                  <a:ext uri="{FF2B5EF4-FFF2-40B4-BE49-F238E27FC236}">
                    <a16:creationId xmlns:a16="http://schemas.microsoft.com/office/drawing/2014/main" id="{089E6441-6CC0-4AB3-93B8-4F7D9BC2F612}"/>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116" name="object 38">
                <a:extLst>
                  <a:ext uri="{FF2B5EF4-FFF2-40B4-BE49-F238E27FC236}">
                    <a16:creationId xmlns:a16="http://schemas.microsoft.com/office/drawing/2014/main" id="{4037C699-9B5C-4382-A9E3-19EB22158BFE}"/>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7" name="Gruppierung 14">
              <a:extLst>
                <a:ext uri="{FF2B5EF4-FFF2-40B4-BE49-F238E27FC236}">
                  <a16:creationId xmlns:a16="http://schemas.microsoft.com/office/drawing/2014/main" id="{3428626A-9C41-4CE9-9FF9-D04F1A7F5C88}"/>
                </a:ext>
              </a:extLst>
            </p:cNvPr>
            <p:cNvGrpSpPr/>
            <p:nvPr userDrawn="1"/>
          </p:nvGrpSpPr>
          <p:grpSpPr>
            <a:xfrm>
              <a:off x="0" y="6040373"/>
              <a:ext cx="9026886" cy="460270"/>
              <a:chOff x="0" y="6040373"/>
              <a:chExt cx="9026886" cy="460270"/>
            </a:xfrm>
          </p:grpSpPr>
          <p:sp>
            <p:nvSpPr>
              <p:cNvPr id="9" name="object 5">
                <a:extLst>
                  <a:ext uri="{FF2B5EF4-FFF2-40B4-BE49-F238E27FC236}">
                    <a16:creationId xmlns:a16="http://schemas.microsoft.com/office/drawing/2014/main" id="{7BE1D589-DF87-416E-AE99-9BB5F66726C8}"/>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12" name="object 7">
                <a:extLst>
                  <a:ext uri="{FF2B5EF4-FFF2-40B4-BE49-F238E27FC236}">
                    <a16:creationId xmlns:a16="http://schemas.microsoft.com/office/drawing/2014/main" id="{CC7EFF18-FD5D-449C-A7FB-F0DBAC6DA21E}"/>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13" name="object 8">
                <a:extLst>
                  <a:ext uri="{FF2B5EF4-FFF2-40B4-BE49-F238E27FC236}">
                    <a16:creationId xmlns:a16="http://schemas.microsoft.com/office/drawing/2014/main" id="{03E25D62-0EC1-4A47-8D72-C8733987D45D}"/>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4" name="object 9">
                <a:extLst>
                  <a:ext uri="{FF2B5EF4-FFF2-40B4-BE49-F238E27FC236}">
                    <a16:creationId xmlns:a16="http://schemas.microsoft.com/office/drawing/2014/main" id="{90ACF780-64CB-43E9-B368-4D545500A965}"/>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5" name="object 10">
                <a:extLst>
                  <a:ext uri="{FF2B5EF4-FFF2-40B4-BE49-F238E27FC236}">
                    <a16:creationId xmlns:a16="http://schemas.microsoft.com/office/drawing/2014/main" id="{7C9B4290-F741-4778-BE65-BF56A54B1315}"/>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6" name="object 11">
                <a:extLst>
                  <a:ext uri="{FF2B5EF4-FFF2-40B4-BE49-F238E27FC236}">
                    <a16:creationId xmlns:a16="http://schemas.microsoft.com/office/drawing/2014/main" id="{689C50D2-2B8B-4EF0-BB5F-6646E477908C}"/>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17" name="object 12">
                <a:extLst>
                  <a:ext uri="{FF2B5EF4-FFF2-40B4-BE49-F238E27FC236}">
                    <a16:creationId xmlns:a16="http://schemas.microsoft.com/office/drawing/2014/main" id="{0AD0A35B-0A3F-4799-A0E4-985C4555DDD3}"/>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18" name="object 13">
                <a:extLst>
                  <a:ext uri="{FF2B5EF4-FFF2-40B4-BE49-F238E27FC236}">
                    <a16:creationId xmlns:a16="http://schemas.microsoft.com/office/drawing/2014/main" id="{A62D371A-90A1-484C-834B-12525C42E47D}"/>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19" name="object 14">
                <a:extLst>
                  <a:ext uri="{FF2B5EF4-FFF2-40B4-BE49-F238E27FC236}">
                    <a16:creationId xmlns:a16="http://schemas.microsoft.com/office/drawing/2014/main" id="{997182C0-41F1-4261-9841-B018111CC4C9}"/>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20" name="object 15">
                <a:extLst>
                  <a:ext uri="{FF2B5EF4-FFF2-40B4-BE49-F238E27FC236}">
                    <a16:creationId xmlns:a16="http://schemas.microsoft.com/office/drawing/2014/main" id="{848114AA-1320-4284-BC2A-69F56B18716C}"/>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21" name="object 16">
                <a:extLst>
                  <a:ext uri="{FF2B5EF4-FFF2-40B4-BE49-F238E27FC236}">
                    <a16:creationId xmlns:a16="http://schemas.microsoft.com/office/drawing/2014/main" id="{45360FED-850B-4376-8159-BF65EF6A5EE3}"/>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22" name="object 17">
                <a:extLst>
                  <a:ext uri="{FF2B5EF4-FFF2-40B4-BE49-F238E27FC236}">
                    <a16:creationId xmlns:a16="http://schemas.microsoft.com/office/drawing/2014/main" id="{5BFC4282-151B-44C8-9580-79AA734D105F}"/>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23" name="object 18">
                <a:extLst>
                  <a:ext uri="{FF2B5EF4-FFF2-40B4-BE49-F238E27FC236}">
                    <a16:creationId xmlns:a16="http://schemas.microsoft.com/office/drawing/2014/main" id="{E2BE76E5-07EE-4A76-91C5-429C113A92B3}"/>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24" name="object 19">
                <a:extLst>
                  <a:ext uri="{FF2B5EF4-FFF2-40B4-BE49-F238E27FC236}">
                    <a16:creationId xmlns:a16="http://schemas.microsoft.com/office/drawing/2014/main" id="{9C051D4D-8462-44A9-9AAF-07ACADD11610}"/>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25" name="object 20">
                <a:extLst>
                  <a:ext uri="{FF2B5EF4-FFF2-40B4-BE49-F238E27FC236}">
                    <a16:creationId xmlns:a16="http://schemas.microsoft.com/office/drawing/2014/main" id="{9C32EA73-0D2F-4AAB-98BB-6B47DE276916}"/>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26" name="object 21">
                <a:extLst>
                  <a:ext uri="{FF2B5EF4-FFF2-40B4-BE49-F238E27FC236}">
                    <a16:creationId xmlns:a16="http://schemas.microsoft.com/office/drawing/2014/main" id="{D8211EBC-4481-42F1-93AE-487C1D00CB9D}"/>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5" name="Group 4">
              <a:extLst>
                <a:ext uri="{FF2B5EF4-FFF2-40B4-BE49-F238E27FC236}">
                  <a16:creationId xmlns:a16="http://schemas.microsoft.com/office/drawing/2014/main" id="{CD6B786F-FCF1-46BC-AB57-5A104BF83509}"/>
                </a:ext>
              </a:extLst>
            </p:cNvPr>
            <p:cNvGrpSpPr/>
            <p:nvPr userDrawn="1"/>
          </p:nvGrpSpPr>
          <p:grpSpPr>
            <a:xfrm>
              <a:off x="7807856" y="6136761"/>
              <a:ext cx="194402" cy="233814"/>
              <a:chOff x="6199448" y="5757477"/>
              <a:chExt cx="445167" cy="535418"/>
            </a:xfrm>
          </p:grpSpPr>
          <p:sp>
            <p:nvSpPr>
              <p:cNvPr id="117" name="object 9">
                <a:extLst>
                  <a:ext uri="{FF2B5EF4-FFF2-40B4-BE49-F238E27FC236}">
                    <a16:creationId xmlns:a16="http://schemas.microsoft.com/office/drawing/2014/main" id="{F32DF1E0-2137-4802-B1B4-38C52D65DD6A}"/>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118" name="object 10">
                <a:extLst>
                  <a:ext uri="{FF2B5EF4-FFF2-40B4-BE49-F238E27FC236}">
                    <a16:creationId xmlns:a16="http://schemas.microsoft.com/office/drawing/2014/main" id="{E053BF8E-548F-44F9-BE9C-C9382F0B558B}"/>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119" name="object 11">
                <a:extLst>
                  <a:ext uri="{FF2B5EF4-FFF2-40B4-BE49-F238E27FC236}">
                    <a16:creationId xmlns:a16="http://schemas.microsoft.com/office/drawing/2014/main" id="{A4460925-3CF9-4BD1-82F6-1CC560B0168F}"/>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120" name="object 12">
                <a:extLst>
                  <a:ext uri="{FF2B5EF4-FFF2-40B4-BE49-F238E27FC236}">
                    <a16:creationId xmlns:a16="http://schemas.microsoft.com/office/drawing/2014/main" id="{BE491647-7DD4-47F3-864E-2155C1BA8D19}"/>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121" name="object 13">
                <a:extLst>
                  <a:ext uri="{FF2B5EF4-FFF2-40B4-BE49-F238E27FC236}">
                    <a16:creationId xmlns:a16="http://schemas.microsoft.com/office/drawing/2014/main" id="{9F50E9B9-9DC7-447D-911E-BDFA8143D831}"/>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122" name="object 14">
                <a:extLst>
                  <a:ext uri="{FF2B5EF4-FFF2-40B4-BE49-F238E27FC236}">
                    <a16:creationId xmlns:a16="http://schemas.microsoft.com/office/drawing/2014/main" id="{7DECF443-31EC-447A-BF1E-F398348656A9}"/>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44171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89826115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ntent with normal text + summary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2978681"/>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p:txBody>
      </p:sp>
      <p:sp>
        <p:nvSpPr>
          <p:cNvPr id="28" name="Text Placeholder 2">
            <a:extLst>
              <a:ext uri="{FF2B5EF4-FFF2-40B4-BE49-F238E27FC236}">
                <a16:creationId xmlns:a16="http://schemas.microsoft.com/office/drawing/2014/main" id="{7D707F97-3B0C-4572-9E8F-34058B5A1D89}"/>
              </a:ext>
            </a:extLst>
          </p:cNvPr>
          <p:cNvSpPr>
            <a:spLocks noGrp="1"/>
          </p:cNvSpPr>
          <p:nvPr>
            <p:ph type="body" sz="quarter" idx="12" hasCustomPrompt="1"/>
          </p:nvPr>
        </p:nvSpPr>
        <p:spPr>
          <a:xfrm>
            <a:off x="914399" y="5300663"/>
            <a:ext cx="9792000" cy="611955"/>
          </a:xfrm>
          <a:prstGeom prst="rect">
            <a:avLst/>
          </a:prstGeom>
          <a:ln>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spTree>
    <p:extLst>
      <p:ext uri="{BB962C8B-B14F-4D97-AF65-F5344CB8AC3E}">
        <p14:creationId xmlns:p14="http://schemas.microsoft.com/office/powerpoint/2010/main" val="986987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ontent with normal text and summary +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2978681"/>
          </a:xfrm>
          <a:prstGeom prst="rect">
            <a:avLst/>
          </a:prstGeom>
        </p:spPr>
        <p:txBody>
          <a:bodyPr/>
          <a:lstStyle>
            <a:lvl1pPr marL="0" marR="508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sz="1600">
                <a:solidFill>
                  <a:schemeClr val="accent2"/>
                </a:solidFill>
                <a:latin typeface="Arial" panose="020B0604020202020204" pitchFamily="34" charset="0"/>
                <a:cs typeface="Arial" panose="020B0604020202020204" pitchFamily="34" charset="0"/>
              </a:defRPr>
            </a:lvl1pPr>
            <a:lvl2pPr marL="721350" indent="0">
              <a:lnSpc>
                <a:spcPts val="1500"/>
              </a:lnSpc>
              <a:spcBef>
                <a:spcPts val="1000"/>
              </a:spcBef>
              <a:buClr>
                <a:srgbClr val="FF7300"/>
              </a:buClr>
              <a:buFont typeface="Arial" panose="020B0604020202020204" pitchFamily="34" charset="0"/>
              <a:buNone/>
              <a:defRPr sz="1400">
                <a:solidFill>
                  <a:schemeClr val="tx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 This text is only meant to serve as a kind of place marker, which will later be replaced by the finished text.</a:t>
            </a:r>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a:p>
            <a:pPr marL="0" marR="5080" lvl="0" indent="0" algn="l" defTabSz="457200" rtl="0" eaLnBrk="1" fontAlgn="auto" latinLnBrk="0" hangingPunct="1">
              <a:lnSpc>
                <a:spcPts val="2320"/>
              </a:lnSpc>
              <a:spcBef>
                <a:spcPts val="1000"/>
              </a:spcBef>
              <a:spcAft>
                <a:spcPts val="0"/>
              </a:spcAft>
              <a:buClr>
                <a:srgbClr val="FF7300"/>
              </a:buClr>
              <a:buSzTx/>
              <a:buFont typeface="Arial" panose="020B0604020202020204" pitchFamily="34" charset="0"/>
              <a:buNone/>
              <a:tabLst>
                <a:tab pos="237490" algn="l"/>
              </a:tabLst>
              <a:defRPr/>
            </a:pPr>
            <a:r>
              <a:rPr lang="en-GB"/>
              <a:t>This is a dummy text, meaning that no final version is available yet. This text is only meant to serve as a kind of place marker, which will later be replaced by the finished text.</a:t>
            </a:r>
            <a:endParaRPr lang="de-DE"/>
          </a:p>
        </p:txBody>
      </p:sp>
      <p:sp>
        <p:nvSpPr>
          <p:cNvPr id="28" name="Text Placeholder 2">
            <a:extLst>
              <a:ext uri="{FF2B5EF4-FFF2-40B4-BE49-F238E27FC236}">
                <a16:creationId xmlns:a16="http://schemas.microsoft.com/office/drawing/2014/main" id="{7D707F97-3B0C-4572-9E8F-34058B5A1D89}"/>
              </a:ext>
            </a:extLst>
          </p:cNvPr>
          <p:cNvSpPr>
            <a:spLocks noGrp="1"/>
          </p:cNvSpPr>
          <p:nvPr>
            <p:ph type="body" sz="quarter" idx="12" hasCustomPrompt="1"/>
          </p:nvPr>
        </p:nvSpPr>
        <p:spPr>
          <a:xfrm>
            <a:off x="914399" y="5300663"/>
            <a:ext cx="9792000" cy="611955"/>
          </a:xfrm>
          <a:prstGeom prst="rect">
            <a:avLst/>
          </a:prstGeom>
          <a:ln>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grpSp>
        <p:nvGrpSpPr>
          <p:cNvPr id="29" name="Group 28">
            <a:extLst>
              <a:ext uri="{FF2B5EF4-FFF2-40B4-BE49-F238E27FC236}">
                <a16:creationId xmlns:a16="http://schemas.microsoft.com/office/drawing/2014/main" id="{FA34D117-AD84-4C76-91D5-B27E1ACDB017}"/>
              </a:ext>
            </a:extLst>
          </p:cNvPr>
          <p:cNvGrpSpPr/>
          <p:nvPr userDrawn="1"/>
        </p:nvGrpSpPr>
        <p:grpSpPr>
          <a:xfrm>
            <a:off x="0" y="5964940"/>
            <a:ext cx="9078301" cy="535703"/>
            <a:chOff x="0" y="5964940"/>
            <a:chExt cx="9078301" cy="535703"/>
          </a:xfrm>
        </p:grpSpPr>
        <p:grpSp>
          <p:nvGrpSpPr>
            <p:cNvPr id="30" name="Group 29">
              <a:extLst>
                <a:ext uri="{FF2B5EF4-FFF2-40B4-BE49-F238E27FC236}">
                  <a16:creationId xmlns:a16="http://schemas.microsoft.com/office/drawing/2014/main" id="{F2E04CEF-63A5-4617-AC1E-7E1CE3D7A48A}"/>
                </a:ext>
              </a:extLst>
            </p:cNvPr>
            <p:cNvGrpSpPr/>
            <p:nvPr userDrawn="1"/>
          </p:nvGrpSpPr>
          <p:grpSpPr>
            <a:xfrm>
              <a:off x="8906480" y="5964940"/>
              <a:ext cx="171821" cy="171821"/>
              <a:chOff x="10960096" y="4204963"/>
              <a:chExt cx="405867" cy="405866"/>
            </a:xfrm>
          </p:grpSpPr>
          <p:sp>
            <p:nvSpPr>
              <p:cNvPr id="55" name="object 26">
                <a:extLst>
                  <a:ext uri="{FF2B5EF4-FFF2-40B4-BE49-F238E27FC236}">
                    <a16:creationId xmlns:a16="http://schemas.microsoft.com/office/drawing/2014/main" id="{04975D0A-0FB8-43EE-89D3-8CF7F11989FE}"/>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56" name="object 27">
                <a:extLst>
                  <a:ext uri="{FF2B5EF4-FFF2-40B4-BE49-F238E27FC236}">
                    <a16:creationId xmlns:a16="http://schemas.microsoft.com/office/drawing/2014/main" id="{D457F16C-6839-444C-9D72-ECC13454F6B7}"/>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57" name="object 28">
                <a:extLst>
                  <a:ext uri="{FF2B5EF4-FFF2-40B4-BE49-F238E27FC236}">
                    <a16:creationId xmlns:a16="http://schemas.microsoft.com/office/drawing/2014/main" id="{EC4FC034-6A90-4C3E-BF40-265E12F0F5C2}"/>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58" name="object 29">
                <a:extLst>
                  <a:ext uri="{FF2B5EF4-FFF2-40B4-BE49-F238E27FC236}">
                    <a16:creationId xmlns:a16="http://schemas.microsoft.com/office/drawing/2014/main" id="{9545914D-4353-43A9-ABF3-18D0FF0B3642}"/>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59" name="object 30">
                <a:extLst>
                  <a:ext uri="{FF2B5EF4-FFF2-40B4-BE49-F238E27FC236}">
                    <a16:creationId xmlns:a16="http://schemas.microsoft.com/office/drawing/2014/main" id="{2CC0EBC5-D86A-456B-9381-68A98CB6F0D3}"/>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60" name="object 31">
                <a:extLst>
                  <a:ext uri="{FF2B5EF4-FFF2-40B4-BE49-F238E27FC236}">
                    <a16:creationId xmlns:a16="http://schemas.microsoft.com/office/drawing/2014/main" id="{7FE7C052-9A9A-45E3-A7FF-1F354D0F10C1}"/>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61" name="object 32">
                <a:extLst>
                  <a:ext uri="{FF2B5EF4-FFF2-40B4-BE49-F238E27FC236}">
                    <a16:creationId xmlns:a16="http://schemas.microsoft.com/office/drawing/2014/main" id="{EE964DF3-4EEB-4A84-B778-09560F831D7B}"/>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62" name="object 33">
                <a:extLst>
                  <a:ext uri="{FF2B5EF4-FFF2-40B4-BE49-F238E27FC236}">
                    <a16:creationId xmlns:a16="http://schemas.microsoft.com/office/drawing/2014/main" id="{3AC3C372-BAA2-4F1B-B9A3-1BA0380C2B37}"/>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63" name="object 34">
                <a:extLst>
                  <a:ext uri="{FF2B5EF4-FFF2-40B4-BE49-F238E27FC236}">
                    <a16:creationId xmlns:a16="http://schemas.microsoft.com/office/drawing/2014/main" id="{D41280A8-CD76-4949-BDC6-A0C9585DD60A}"/>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64" name="object 35">
                <a:extLst>
                  <a:ext uri="{FF2B5EF4-FFF2-40B4-BE49-F238E27FC236}">
                    <a16:creationId xmlns:a16="http://schemas.microsoft.com/office/drawing/2014/main" id="{8DDF09A3-7EA4-4824-9E90-C9D11F91F3E6}"/>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65" name="object 36">
                <a:extLst>
                  <a:ext uri="{FF2B5EF4-FFF2-40B4-BE49-F238E27FC236}">
                    <a16:creationId xmlns:a16="http://schemas.microsoft.com/office/drawing/2014/main" id="{BBBB67E0-68E1-4EB0-854F-7D33F0D640E4}"/>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66" name="object 37">
                <a:extLst>
                  <a:ext uri="{FF2B5EF4-FFF2-40B4-BE49-F238E27FC236}">
                    <a16:creationId xmlns:a16="http://schemas.microsoft.com/office/drawing/2014/main" id="{F2B84386-87BD-4732-AE97-56C9D3FB4982}"/>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67" name="object 38">
                <a:extLst>
                  <a:ext uri="{FF2B5EF4-FFF2-40B4-BE49-F238E27FC236}">
                    <a16:creationId xmlns:a16="http://schemas.microsoft.com/office/drawing/2014/main" id="{B4D871BC-24AE-4149-963C-ECC3D71586B1}"/>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31" name="Gruppierung 14">
              <a:extLst>
                <a:ext uri="{FF2B5EF4-FFF2-40B4-BE49-F238E27FC236}">
                  <a16:creationId xmlns:a16="http://schemas.microsoft.com/office/drawing/2014/main" id="{FC7E25D2-3B9B-430D-8D67-5DDA8E0813F9}"/>
                </a:ext>
              </a:extLst>
            </p:cNvPr>
            <p:cNvGrpSpPr/>
            <p:nvPr userDrawn="1"/>
          </p:nvGrpSpPr>
          <p:grpSpPr>
            <a:xfrm>
              <a:off x="0" y="6040373"/>
              <a:ext cx="9026886" cy="460270"/>
              <a:chOff x="0" y="6040373"/>
              <a:chExt cx="9026886" cy="460270"/>
            </a:xfrm>
          </p:grpSpPr>
          <p:sp>
            <p:nvSpPr>
              <p:cNvPr id="39" name="object 5">
                <a:extLst>
                  <a:ext uri="{FF2B5EF4-FFF2-40B4-BE49-F238E27FC236}">
                    <a16:creationId xmlns:a16="http://schemas.microsoft.com/office/drawing/2014/main" id="{FA2C6FE5-0C34-4745-80C2-60A24DF348EE}"/>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40" name="object 7">
                <a:extLst>
                  <a:ext uri="{FF2B5EF4-FFF2-40B4-BE49-F238E27FC236}">
                    <a16:creationId xmlns:a16="http://schemas.microsoft.com/office/drawing/2014/main" id="{5DADF757-82E7-4DCD-97B7-2CBCB63A618A}"/>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41" name="object 8">
                <a:extLst>
                  <a:ext uri="{FF2B5EF4-FFF2-40B4-BE49-F238E27FC236}">
                    <a16:creationId xmlns:a16="http://schemas.microsoft.com/office/drawing/2014/main" id="{AADB6525-111B-4E50-94EF-19F397849172}"/>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2" name="object 9">
                <a:extLst>
                  <a:ext uri="{FF2B5EF4-FFF2-40B4-BE49-F238E27FC236}">
                    <a16:creationId xmlns:a16="http://schemas.microsoft.com/office/drawing/2014/main" id="{A9C9D8A7-90CA-4BDA-9314-203433DE0BF7}"/>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3" name="object 10">
                <a:extLst>
                  <a:ext uri="{FF2B5EF4-FFF2-40B4-BE49-F238E27FC236}">
                    <a16:creationId xmlns:a16="http://schemas.microsoft.com/office/drawing/2014/main" id="{CF8B8F4C-F3EC-4E28-B079-91A20344C15C}"/>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4" name="object 11">
                <a:extLst>
                  <a:ext uri="{FF2B5EF4-FFF2-40B4-BE49-F238E27FC236}">
                    <a16:creationId xmlns:a16="http://schemas.microsoft.com/office/drawing/2014/main" id="{AF534E5D-3BB5-48FD-8A31-D054622C9D44}"/>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5" name="object 12">
                <a:extLst>
                  <a:ext uri="{FF2B5EF4-FFF2-40B4-BE49-F238E27FC236}">
                    <a16:creationId xmlns:a16="http://schemas.microsoft.com/office/drawing/2014/main" id="{B67D5E1B-C7B4-4429-84B9-592630FA00C7}"/>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46" name="object 13">
                <a:extLst>
                  <a:ext uri="{FF2B5EF4-FFF2-40B4-BE49-F238E27FC236}">
                    <a16:creationId xmlns:a16="http://schemas.microsoft.com/office/drawing/2014/main" id="{75D94D67-0000-46CA-B8AC-985B9EEF74ED}"/>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47" name="object 14">
                <a:extLst>
                  <a:ext uri="{FF2B5EF4-FFF2-40B4-BE49-F238E27FC236}">
                    <a16:creationId xmlns:a16="http://schemas.microsoft.com/office/drawing/2014/main" id="{74104242-1D7C-4FD1-94B8-8BD66933FF41}"/>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48" name="object 15">
                <a:extLst>
                  <a:ext uri="{FF2B5EF4-FFF2-40B4-BE49-F238E27FC236}">
                    <a16:creationId xmlns:a16="http://schemas.microsoft.com/office/drawing/2014/main" id="{94F6E20B-D4CB-4A4C-BCFB-5E8E22FB8AE6}"/>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49" name="object 16">
                <a:extLst>
                  <a:ext uri="{FF2B5EF4-FFF2-40B4-BE49-F238E27FC236}">
                    <a16:creationId xmlns:a16="http://schemas.microsoft.com/office/drawing/2014/main" id="{25771C78-CBCC-420E-8322-8BF5D3659809}"/>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50" name="object 17">
                <a:extLst>
                  <a:ext uri="{FF2B5EF4-FFF2-40B4-BE49-F238E27FC236}">
                    <a16:creationId xmlns:a16="http://schemas.microsoft.com/office/drawing/2014/main" id="{14A87430-C72E-41A9-B75A-E4D422EBDD69}"/>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51" name="object 18">
                <a:extLst>
                  <a:ext uri="{FF2B5EF4-FFF2-40B4-BE49-F238E27FC236}">
                    <a16:creationId xmlns:a16="http://schemas.microsoft.com/office/drawing/2014/main" id="{696CEC46-73CA-4F6A-A6E3-17BBD3795C76}"/>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52" name="object 19">
                <a:extLst>
                  <a:ext uri="{FF2B5EF4-FFF2-40B4-BE49-F238E27FC236}">
                    <a16:creationId xmlns:a16="http://schemas.microsoft.com/office/drawing/2014/main" id="{6B56D1C9-B5C0-45FF-A13F-A1B66BC4F47F}"/>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53" name="object 20">
                <a:extLst>
                  <a:ext uri="{FF2B5EF4-FFF2-40B4-BE49-F238E27FC236}">
                    <a16:creationId xmlns:a16="http://schemas.microsoft.com/office/drawing/2014/main" id="{66A2E526-3B75-49A2-A6D7-B138BD184D3D}"/>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54" name="object 21">
                <a:extLst>
                  <a:ext uri="{FF2B5EF4-FFF2-40B4-BE49-F238E27FC236}">
                    <a16:creationId xmlns:a16="http://schemas.microsoft.com/office/drawing/2014/main" id="{D3BFB3B1-42C4-454E-B5BC-F3E0B6477CA5}"/>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32" name="Group 31">
              <a:extLst>
                <a:ext uri="{FF2B5EF4-FFF2-40B4-BE49-F238E27FC236}">
                  <a16:creationId xmlns:a16="http://schemas.microsoft.com/office/drawing/2014/main" id="{BD8F21C5-6249-41C9-9B6F-11161A14D143}"/>
                </a:ext>
              </a:extLst>
            </p:cNvPr>
            <p:cNvGrpSpPr/>
            <p:nvPr userDrawn="1"/>
          </p:nvGrpSpPr>
          <p:grpSpPr>
            <a:xfrm>
              <a:off x="7807856" y="6136761"/>
              <a:ext cx="194402" cy="233814"/>
              <a:chOff x="6199448" y="5757477"/>
              <a:chExt cx="445167" cy="535418"/>
            </a:xfrm>
          </p:grpSpPr>
          <p:sp>
            <p:nvSpPr>
              <p:cNvPr id="33" name="object 9">
                <a:extLst>
                  <a:ext uri="{FF2B5EF4-FFF2-40B4-BE49-F238E27FC236}">
                    <a16:creationId xmlns:a16="http://schemas.microsoft.com/office/drawing/2014/main" id="{9A45F43E-B6F8-4B83-AEE2-67631ECA1BB4}"/>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34" name="object 10">
                <a:extLst>
                  <a:ext uri="{FF2B5EF4-FFF2-40B4-BE49-F238E27FC236}">
                    <a16:creationId xmlns:a16="http://schemas.microsoft.com/office/drawing/2014/main" id="{42763230-F744-4302-8F51-AE8496DA0613}"/>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35" name="object 11">
                <a:extLst>
                  <a:ext uri="{FF2B5EF4-FFF2-40B4-BE49-F238E27FC236}">
                    <a16:creationId xmlns:a16="http://schemas.microsoft.com/office/drawing/2014/main" id="{627E6413-5ECE-4B27-ABD6-FEC9246BBE90}"/>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36" name="object 12">
                <a:extLst>
                  <a:ext uri="{FF2B5EF4-FFF2-40B4-BE49-F238E27FC236}">
                    <a16:creationId xmlns:a16="http://schemas.microsoft.com/office/drawing/2014/main" id="{4F5B830E-C3B0-4668-895B-74D3B3E5E61E}"/>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37" name="object 13">
                <a:extLst>
                  <a:ext uri="{FF2B5EF4-FFF2-40B4-BE49-F238E27FC236}">
                    <a16:creationId xmlns:a16="http://schemas.microsoft.com/office/drawing/2014/main" id="{E7F2B822-4DF1-4451-878A-83C18D378A00}"/>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38" name="object 14">
                <a:extLst>
                  <a:ext uri="{FF2B5EF4-FFF2-40B4-BE49-F238E27FC236}">
                    <a16:creationId xmlns:a16="http://schemas.microsoft.com/office/drawing/2014/main" id="{340A7CB4-51DD-4CCC-B71C-6FB779A4AEFF}"/>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1405184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Content without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0" name="Titelplatzhalter 10"/>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 name="Text Placeholder 2">
            <a:extLst>
              <a:ext uri="{FF2B5EF4-FFF2-40B4-BE49-F238E27FC236}">
                <a16:creationId xmlns:a16="http://schemas.microsoft.com/office/drawing/2014/main" id="{1F606C2D-766B-468F-9DD8-8746F30BC1C2}"/>
              </a:ext>
            </a:extLst>
          </p:cNvPr>
          <p:cNvSpPr>
            <a:spLocks noGrp="1"/>
          </p:cNvSpPr>
          <p:nvPr>
            <p:ph type="body" sz="quarter" idx="11" hasCustomPrompt="1"/>
          </p:nvPr>
        </p:nvSpPr>
        <p:spPr>
          <a:xfrm>
            <a:off x="914400" y="1952600"/>
            <a:ext cx="9792000" cy="3636000"/>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1972155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Content with graphics in foot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10" name="object 4"/>
          <p:cNvSpPr/>
          <p:nvPr userDrawn="1"/>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a:p>
        </p:txBody>
      </p:sp>
      <p:sp>
        <p:nvSpPr>
          <p:cNvPr id="34"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5" name="Titelplatzhalter 10">
            <a:extLst>
              <a:ext uri="{FF2B5EF4-FFF2-40B4-BE49-F238E27FC236}">
                <a16:creationId xmlns:a16="http://schemas.microsoft.com/office/drawing/2014/main" id="{D9B411F7-41FB-4429-B5BE-F6C2DF6F578F}"/>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37" name="Text Placeholder 2">
            <a:extLst>
              <a:ext uri="{FF2B5EF4-FFF2-40B4-BE49-F238E27FC236}">
                <a16:creationId xmlns:a16="http://schemas.microsoft.com/office/drawing/2014/main" id="{2FB7584C-CE49-4EFF-8240-68D5EFC67C3E}"/>
              </a:ext>
            </a:extLst>
          </p:cNvPr>
          <p:cNvSpPr>
            <a:spLocks noGrp="1"/>
          </p:cNvSpPr>
          <p:nvPr>
            <p:ph type="body" sz="quarter" idx="11" hasCustomPrompt="1"/>
          </p:nvPr>
        </p:nvSpPr>
        <p:spPr>
          <a:xfrm>
            <a:off x="914400" y="1952600"/>
            <a:ext cx="9792000" cy="3636639"/>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grpSp>
        <p:nvGrpSpPr>
          <p:cNvPr id="76" name="Group 75">
            <a:extLst>
              <a:ext uri="{FF2B5EF4-FFF2-40B4-BE49-F238E27FC236}">
                <a16:creationId xmlns:a16="http://schemas.microsoft.com/office/drawing/2014/main" id="{B2D454A9-7380-48E5-8E8A-0133585ABD42}"/>
              </a:ext>
            </a:extLst>
          </p:cNvPr>
          <p:cNvGrpSpPr/>
          <p:nvPr userDrawn="1"/>
        </p:nvGrpSpPr>
        <p:grpSpPr>
          <a:xfrm>
            <a:off x="0" y="5964940"/>
            <a:ext cx="9078301" cy="535703"/>
            <a:chOff x="0" y="5964940"/>
            <a:chExt cx="9078301" cy="535703"/>
          </a:xfrm>
        </p:grpSpPr>
        <p:grpSp>
          <p:nvGrpSpPr>
            <p:cNvPr id="77" name="Group 76">
              <a:extLst>
                <a:ext uri="{FF2B5EF4-FFF2-40B4-BE49-F238E27FC236}">
                  <a16:creationId xmlns:a16="http://schemas.microsoft.com/office/drawing/2014/main" id="{F32421B6-4909-4537-8BA6-18F4F8B82084}"/>
                </a:ext>
              </a:extLst>
            </p:cNvPr>
            <p:cNvGrpSpPr/>
            <p:nvPr userDrawn="1"/>
          </p:nvGrpSpPr>
          <p:grpSpPr>
            <a:xfrm>
              <a:off x="8906480" y="5964940"/>
              <a:ext cx="171821" cy="171821"/>
              <a:chOff x="10960096" y="4204963"/>
              <a:chExt cx="405867" cy="405866"/>
            </a:xfrm>
          </p:grpSpPr>
          <p:sp>
            <p:nvSpPr>
              <p:cNvPr id="102" name="object 26">
                <a:extLst>
                  <a:ext uri="{FF2B5EF4-FFF2-40B4-BE49-F238E27FC236}">
                    <a16:creationId xmlns:a16="http://schemas.microsoft.com/office/drawing/2014/main" id="{1A5B0823-A281-4BD2-84D2-3F8C9198E17C}"/>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103" name="object 27">
                <a:extLst>
                  <a:ext uri="{FF2B5EF4-FFF2-40B4-BE49-F238E27FC236}">
                    <a16:creationId xmlns:a16="http://schemas.microsoft.com/office/drawing/2014/main" id="{8CCECD56-8DD3-4497-B436-4537AA59705C}"/>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104" name="object 28">
                <a:extLst>
                  <a:ext uri="{FF2B5EF4-FFF2-40B4-BE49-F238E27FC236}">
                    <a16:creationId xmlns:a16="http://schemas.microsoft.com/office/drawing/2014/main" id="{376B3A4A-7DE3-43AB-8FC1-C28F6E9A06B5}"/>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105" name="object 29">
                <a:extLst>
                  <a:ext uri="{FF2B5EF4-FFF2-40B4-BE49-F238E27FC236}">
                    <a16:creationId xmlns:a16="http://schemas.microsoft.com/office/drawing/2014/main" id="{0DA2771F-F709-4C73-9477-03F94876467A}"/>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106" name="object 30">
                <a:extLst>
                  <a:ext uri="{FF2B5EF4-FFF2-40B4-BE49-F238E27FC236}">
                    <a16:creationId xmlns:a16="http://schemas.microsoft.com/office/drawing/2014/main" id="{531073D1-6D18-4EC9-AFAC-7E85BFCD1846}"/>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107" name="object 31">
                <a:extLst>
                  <a:ext uri="{FF2B5EF4-FFF2-40B4-BE49-F238E27FC236}">
                    <a16:creationId xmlns:a16="http://schemas.microsoft.com/office/drawing/2014/main" id="{20BF4BF6-05FA-4765-9F31-A7FF8A87D14E}"/>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108" name="object 32">
                <a:extLst>
                  <a:ext uri="{FF2B5EF4-FFF2-40B4-BE49-F238E27FC236}">
                    <a16:creationId xmlns:a16="http://schemas.microsoft.com/office/drawing/2014/main" id="{AEF96D00-AE42-4609-A547-548E6B3ACDA8}"/>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109" name="object 33">
                <a:extLst>
                  <a:ext uri="{FF2B5EF4-FFF2-40B4-BE49-F238E27FC236}">
                    <a16:creationId xmlns:a16="http://schemas.microsoft.com/office/drawing/2014/main" id="{B79929D5-42B0-4482-AD96-660599C04347}"/>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110" name="object 34">
                <a:extLst>
                  <a:ext uri="{FF2B5EF4-FFF2-40B4-BE49-F238E27FC236}">
                    <a16:creationId xmlns:a16="http://schemas.microsoft.com/office/drawing/2014/main" id="{9596C7B2-8AA8-4065-8D20-39FC978A4054}"/>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111" name="object 35">
                <a:extLst>
                  <a:ext uri="{FF2B5EF4-FFF2-40B4-BE49-F238E27FC236}">
                    <a16:creationId xmlns:a16="http://schemas.microsoft.com/office/drawing/2014/main" id="{BF961D06-E739-4B19-AF3B-05D6FF9A0D96}"/>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112" name="object 36">
                <a:extLst>
                  <a:ext uri="{FF2B5EF4-FFF2-40B4-BE49-F238E27FC236}">
                    <a16:creationId xmlns:a16="http://schemas.microsoft.com/office/drawing/2014/main" id="{1A198CA3-BB66-427D-B833-D0CEA3633C74}"/>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113" name="object 37">
                <a:extLst>
                  <a:ext uri="{FF2B5EF4-FFF2-40B4-BE49-F238E27FC236}">
                    <a16:creationId xmlns:a16="http://schemas.microsoft.com/office/drawing/2014/main" id="{2342EE3D-7327-4D8E-99AF-CE4805391991}"/>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114" name="object 38">
                <a:extLst>
                  <a:ext uri="{FF2B5EF4-FFF2-40B4-BE49-F238E27FC236}">
                    <a16:creationId xmlns:a16="http://schemas.microsoft.com/office/drawing/2014/main" id="{5698EA37-B628-47BB-80E9-262C5CB01EB0}"/>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78" name="Gruppierung 14">
              <a:extLst>
                <a:ext uri="{FF2B5EF4-FFF2-40B4-BE49-F238E27FC236}">
                  <a16:creationId xmlns:a16="http://schemas.microsoft.com/office/drawing/2014/main" id="{3DA437CC-968D-4B6C-BEA8-760A4EB29EE4}"/>
                </a:ext>
              </a:extLst>
            </p:cNvPr>
            <p:cNvGrpSpPr/>
            <p:nvPr userDrawn="1"/>
          </p:nvGrpSpPr>
          <p:grpSpPr>
            <a:xfrm>
              <a:off x="0" y="6040373"/>
              <a:ext cx="9026886" cy="460270"/>
              <a:chOff x="0" y="6040373"/>
              <a:chExt cx="9026886" cy="460270"/>
            </a:xfrm>
          </p:grpSpPr>
          <p:sp>
            <p:nvSpPr>
              <p:cNvPr id="86" name="object 5">
                <a:extLst>
                  <a:ext uri="{FF2B5EF4-FFF2-40B4-BE49-F238E27FC236}">
                    <a16:creationId xmlns:a16="http://schemas.microsoft.com/office/drawing/2014/main" id="{B033DAD2-8FD0-4930-877A-4BA19CC84FA6}"/>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87" name="object 7">
                <a:extLst>
                  <a:ext uri="{FF2B5EF4-FFF2-40B4-BE49-F238E27FC236}">
                    <a16:creationId xmlns:a16="http://schemas.microsoft.com/office/drawing/2014/main" id="{B5E6149F-FFA9-48F0-9125-D2F5C94F69ED}"/>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88" name="object 8">
                <a:extLst>
                  <a:ext uri="{FF2B5EF4-FFF2-40B4-BE49-F238E27FC236}">
                    <a16:creationId xmlns:a16="http://schemas.microsoft.com/office/drawing/2014/main" id="{37D9459E-0D41-4294-B49E-1C16C8FFA7E0}"/>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89" name="object 9">
                <a:extLst>
                  <a:ext uri="{FF2B5EF4-FFF2-40B4-BE49-F238E27FC236}">
                    <a16:creationId xmlns:a16="http://schemas.microsoft.com/office/drawing/2014/main" id="{C03AB276-8379-4AAC-AC31-D08510AA6F58}"/>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90" name="object 10">
                <a:extLst>
                  <a:ext uri="{FF2B5EF4-FFF2-40B4-BE49-F238E27FC236}">
                    <a16:creationId xmlns:a16="http://schemas.microsoft.com/office/drawing/2014/main" id="{3404FF4A-EC30-487F-87F4-A6603DA8BC86}"/>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91" name="object 11">
                <a:extLst>
                  <a:ext uri="{FF2B5EF4-FFF2-40B4-BE49-F238E27FC236}">
                    <a16:creationId xmlns:a16="http://schemas.microsoft.com/office/drawing/2014/main" id="{C6EC93A8-969C-4B68-A8E9-6F3616B85191}"/>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92" name="object 12">
                <a:extLst>
                  <a:ext uri="{FF2B5EF4-FFF2-40B4-BE49-F238E27FC236}">
                    <a16:creationId xmlns:a16="http://schemas.microsoft.com/office/drawing/2014/main" id="{992B857C-9BC7-40DA-A528-C46BBC1DC781}"/>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93" name="object 13">
                <a:extLst>
                  <a:ext uri="{FF2B5EF4-FFF2-40B4-BE49-F238E27FC236}">
                    <a16:creationId xmlns:a16="http://schemas.microsoft.com/office/drawing/2014/main" id="{8BA9615A-B1C1-4623-A02C-8B878D9B0004}"/>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94" name="object 14">
                <a:extLst>
                  <a:ext uri="{FF2B5EF4-FFF2-40B4-BE49-F238E27FC236}">
                    <a16:creationId xmlns:a16="http://schemas.microsoft.com/office/drawing/2014/main" id="{86048388-C326-4F13-B151-CF34135118AA}"/>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95" name="object 15">
                <a:extLst>
                  <a:ext uri="{FF2B5EF4-FFF2-40B4-BE49-F238E27FC236}">
                    <a16:creationId xmlns:a16="http://schemas.microsoft.com/office/drawing/2014/main" id="{82B837EE-1EF6-4084-8862-1CDD944E966E}"/>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96" name="object 16">
                <a:extLst>
                  <a:ext uri="{FF2B5EF4-FFF2-40B4-BE49-F238E27FC236}">
                    <a16:creationId xmlns:a16="http://schemas.microsoft.com/office/drawing/2014/main" id="{D8C13FF6-ABAA-44B1-BD5F-DB6E3CD0DCA5}"/>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97" name="object 17">
                <a:extLst>
                  <a:ext uri="{FF2B5EF4-FFF2-40B4-BE49-F238E27FC236}">
                    <a16:creationId xmlns:a16="http://schemas.microsoft.com/office/drawing/2014/main" id="{1BD1233B-BBB7-42E7-9E17-C4A3E45BF0B0}"/>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98" name="object 18">
                <a:extLst>
                  <a:ext uri="{FF2B5EF4-FFF2-40B4-BE49-F238E27FC236}">
                    <a16:creationId xmlns:a16="http://schemas.microsoft.com/office/drawing/2014/main" id="{764F7724-B2C4-4EEC-BF78-3B4462C8A03D}"/>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99" name="object 19">
                <a:extLst>
                  <a:ext uri="{FF2B5EF4-FFF2-40B4-BE49-F238E27FC236}">
                    <a16:creationId xmlns:a16="http://schemas.microsoft.com/office/drawing/2014/main" id="{770D05CC-ADE8-4515-B6EC-9B464FCBDEEC}"/>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100" name="object 20">
                <a:extLst>
                  <a:ext uri="{FF2B5EF4-FFF2-40B4-BE49-F238E27FC236}">
                    <a16:creationId xmlns:a16="http://schemas.microsoft.com/office/drawing/2014/main" id="{7FB38D60-2387-4A5B-B05E-75C7C11E0929}"/>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101" name="object 21">
                <a:extLst>
                  <a:ext uri="{FF2B5EF4-FFF2-40B4-BE49-F238E27FC236}">
                    <a16:creationId xmlns:a16="http://schemas.microsoft.com/office/drawing/2014/main" id="{F3E19925-B206-4451-B77A-4F4DDE49D9BE}"/>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79" name="Group 78">
              <a:extLst>
                <a:ext uri="{FF2B5EF4-FFF2-40B4-BE49-F238E27FC236}">
                  <a16:creationId xmlns:a16="http://schemas.microsoft.com/office/drawing/2014/main" id="{ECE77570-9D88-4A89-9E58-E232CAE25009}"/>
                </a:ext>
              </a:extLst>
            </p:cNvPr>
            <p:cNvGrpSpPr/>
            <p:nvPr userDrawn="1"/>
          </p:nvGrpSpPr>
          <p:grpSpPr>
            <a:xfrm>
              <a:off x="7807856" y="6136761"/>
              <a:ext cx="194402" cy="233814"/>
              <a:chOff x="6199448" y="5757477"/>
              <a:chExt cx="445167" cy="535418"/>
            </a:xfrm>
          </p:grpSpPr>
          <p:sp>
            <p:nvSpPr>
              <p:cNvPr id="80" name="object 9">
                <a:extLst>
                  <a:ext uri="{FF2B5EF4-FFF2-40B4-BE49-F238E27FC236}">
                    <a16:creationId xmlns:a16="http://schemas.microsoft.com/office/drawing/2014/main" id="{FEC2D9A4-E2E9-4D29-A223-7334894C2A16}"/>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81" name="object 10">
                <a:extLst>
                  <a:ext uri="{FF2B5EF4-FFF2-40B4-BE49-F238E27FC236}">
                    <a16:creationId xmlns:a16="http://schemas.microsoft.com/office/drawing/2014/main" id="{D62B5D13-F397-4170-B45C-1A455297C324}"/>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82" name="object 11">
                <a:extLst>
                  <a:ext uri="{FF2B5EF4-FFF2-40B4-BE49-F238E27FC236}">
                    <a16:creationId xmlns:a16="http://schemas.microsoft.com/office/drawing/2014/main" id="{E77C0303-3E44-4A26-B9D5-3F1E493E0792}"/>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83" name="object 12">
                <a:extLst>
                  <a:ext uri="{FF2B5EF4-FFF2-40B4-BE49-F238E27FC236}">
                    <a16:creationId xmlns:a16="http://schemas.microsoft.com/office/drawing/2014/main" id="{3167C8E4-F916-4786-9F5E-A17B4C6CE1CB}"/>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84" name="object 13">
                <a:extLst>
                  <a:ext uri="{FF2B5EF4-FFF2-40B4-BE49-F238E27FC236}">
                    <a16:creationId xmlns:a16="http://schemas.microsoft.com/office/drawing/2014/main" id="{4B9D6ACC-3C79-418A-9F36-12C70DF9A1B0}"/>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85" name="object 14">
                <a:extLst>
                  <a:ext uri="{FF2B5EF4-FFF2-40B4-BE49-F238E27FC236}">
                    <a16:creationId xmlns:a16="http://schemas.microsoft.com/office/drawing/2014/main" id="{36474557-BE7D-4A8F-9C0F-921A858AFE47}"/>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6791290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Content with summary without graphics in footer">
    <p:spTree>
      <p:nvGrpSpPr>
        <p:cNvPr id="1" name=""/>
        <p:cNvGrpSpPr/>
        <p:nvPr/>
      </p:nvGrpSpPr>
      <p:grpSpPr>
        <a:xfrm>
          <a:off x="0" y="0"/>
          <a:ext cx="0" cy="0"/>
          <a:chOff x="0" y="0"/>
          <a:chExt cx="0" cy="0"/>
        </a:xfrm>
      </p:grpSpPr>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6"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ext Placeholder 2">
            <a:extLst>
              <a:ext uri="{FF2B5EF4-FFF2-40B4-BE49-F238E27FC236}">
                <a16:creationId xmlns:a16="http://schemas.microsoft.com/office/drawing/2014/main" id="{F47F69DD-F085-4615-A808-BCCA300ED4CF}"/>
              </a:ext>
            </a:extLst>
          </p:cNvPr>
          <p:cNvSpPr>
            <a:spLocks noGrp="1"/>
          </p:cNvSpPr>
          <p:nvPr>
            <p:ph type="body" sz="quarter" idx="11" hasCustomPrompt="1"/>
          </p:nvPr>
        </p:nvSpPr>
        <p:spPr>
          <a:xfrm>
            <a:off x="914399" y="5300663"/>
            <a:ext cx="9792000" cy="611955"/>
          </a:xfrm>
          <a:prstGeom prst="rect">
            <a:avLst/>
          </a:prstGeom>
          <a:ln>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sp>
        <p:nvSpPr>
          <p:cNvPr id="7" name="Titelplatzhalter 10">
            <a:extLst>
              <a:ext uri="{FF2B5EF4-FFF2-40B4-BE49-F238E27FC236}">
                <a16:creationId xmlns:a16="http://schemas.microsoft.com/office/drawing/2014/main" id="{4DF8978D-F11A-433E-A9DE-E6E9F38123DA}"/>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11" name="Text Placeholder 2">
            <a:extLst>
              <a:ext uri="{FF2B5EF4-FFF2-40B4-BE49-F238E27FC236}">
                <a16:creationId xmlns:a16="http://schemas.microsoft.com/office/drawing/2014/main" id="{1B864982-C658-4547-A284-C0BF8B258D37}"/>
              </a:ext>
            </a:extLst>
          </p:cNvPr>
          <p:cNvSpPr>
            <a:spLocks noGrp="1"/>
          </p:cNvSpPr>
          <p:nvPr>
            <p:ph type="body" sz="quarter" idx="12" hasCustomPrompt="1"/>
          </p:nvPr>
        </p:nvSpPr>
        <p:spPr>
          <a:xfrm>
            <a:off x="914400" y="1952601"/>
            <a:ext cx="979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2488123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Content with summary + graphics in foot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10" name="object 4"/>
          <p:cNvSpPr/>
          <p:nvPr userDrawn="1"/>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a:p>
        </p:txBody>
      </p:sp>
      <p:sp>
        <p:nvSpPr>
          <p:cNvPr id="34"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5" name="Text Placeholder 2">
            <a:extLst>
              <a:ext uri="{FF2B5EF4-FFF2-40B4-BE49-F238E27FC236}">
                <a16:creationId xmlns:a16="http://schemas.microsoft.com/office/drawing/2014/main" id="{E36865A0-4084-4390-B986-DEC0356C480F}"/>
              </a:ext>
            </a:extLst>
          </p:cNvPr>
          <p:cNvSpPr>
            <a:spLocks noGrp="1"/>
          </p:cNvSpPr>
          <p:nvPr>
            <p:ph type="body" sz="quarter" idx="11" hasCustomPrompt="1"/>
          </p:nvPr>
        </p:nvSpPr>
        <p:spPr>
          <a:xfrm>
            <a:off x="914399" y="5300663"/>
            <a:ext cx="9792000" cy="611955"/>
          </a:xfrm>
          <a:prstGeom prst="rect">
            <a:avLst/>
          </a:prstGeom>
          <a:ln w="12700">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GB"/>
              <a:t>Summary</a:t>
            </a:r>
            <a:r>
              <a:rPr lang="en-US"/>
              <a:t> - 16 should be the smallest font size. The conclusion should only have two lines.</a:t>
            </a:r>
            <a:endParaRPr lang="fr-BE"/>
          </a:p>
        </p:txBody>
      </p:sp>
      <p:sp>
        <p:nvSpPr>
          <p:cNvPr id="37" name="Titelplatzhalter 10">
            <a:extLst>
              <a:ext uri="{FF2B5EF4-FFF2-40B4-BE49-F238E27FC236}">
                <a16:creationId xmlns:a16="http://schemas.microsoft.com/office/drawing/2014/main" id="{995529C8-DB2B-44A8-A136-08EA8A458DF8}"/>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38" name="Text Placeholder 2">
            <a:extLst>
              <a:ext uri="{FF2B5EF4-FFF2-40B4-BE49-F238E27FC236}">
                <a16:creationId xmlns:a16="http://schemas.microsoft.com/office/drawing/2014/main" id="{94D603D1-2D30-4A83-A723-26163691B147}"/>
              </a:ext>
            </a:extLst>
          </p:cNvPr>
          <p:cNvSpPr>
            <a:spLocks noGrp="1"/>
          </p:cNvSpPr>
          <p:nvPr>
            <p:ph type="body" sz="quarter" idx="12" hasCustomPrompt="1"/>
          </p:nvPr>
        </p:nvSpPr>
        <p:spPr>
          <a:xfrm>
            <a:off x="914400" y="1952601"/>
            <a:ext cx="979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1007100" indent="-285750">
              <a:lnSpc>
                <a:spcPts val="15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grpSp>
        <p:nvGrpSpPr>
          <p:cNvPr id="36" name="Group 35">
            <a:extLst>
              <a:ext uri="{FF2B5EF4-FFF2-40B4-BE49-F238E27FC236}">
                <a16:creationId xmlns:a16="http://schemas.microsoft.com/office/drawing/2014/main" id="{472BB4DE-E328-4610-B152-68C00B177B1E}"/>
              </a:ext>
            </a:extLst>
          </p:cNvPr>
          <p:cNvGrpSpPr/>
          <p:nvPr userDrawn="1"/>
        </p:nvGrpSpPr>
        <p:grpSpPr>
          <a:xfrm>
            <a:off x="0" y="5964940"/>
            <a:ext cx="9078301" cy="535703"/>
            <a:chOff x="0" y="5964940"/>
            <a:chExt cx="9078301" cy="535703"/>
          </a:xfrm>
        </p:grpSpPr>
        <p:grpSp>
          <p:nvGrpSpPr>
            <p:cNvPr id="39" name="Group 38">
              <a:extLst>
                <a:ext uri="{FF2B5EF4-FFF2-40B4-BE49-F238E27FC236}">
                  <a16:creationId xmlns:a16="http://schemas.microsoft.com/office/drawing/2014/main" id="{4B9F7AD7-9BA3-4D70-96E9-363326716BEE}"/>
                </a:ext>
              </a:extLst>
            </p:cNvPr>
            <p:cNvGrpSpPr/>
            <p:nvPr userDrawn="1"/>
          </p:nvGrpSpPr>
          <p:grpSpPr>
            <a:xfrm>
              <a:off x="8906480" y="5964940"/>
              <a:ext cx="171821" cy="171821"/>
              <a:chOff x="10960096" y="4204963"/>
              <a:chExt cx="405867" cy="405866"/>
            </a:xfrm>
          </p:grpSpPr>
          <p:sp>
            <p:nvSpPr>
              <p:cNvPr id="64" name="object 26">
                <a:extLst>
                  <a:ext uri="{FF2B5EF4-FFF2-40B4-BE49-F238E27FC236}">
                    <a16:creationId xmlns:a16="http://schemas.microsoft.com/office/drawing/2014/main" id="{E5C0F357-C732-449D-B971-1F3389905D2A}"/>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65" name="object 27">
                <a:extLst>
                  <a:ext uri="{FF2B5EF4-FFF2-40B4-BE49-F238E27FC236}">
                    <a16:creationId xmlns:a16="http://schemas.microsoft.com/office/drawing/2014/main" id="{265763EF-C8AA-424F-9D78-8E610B3FD52A}"/>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66" name="object 28">
                <a:extLst>
                  <a:ext uri="{FF2B5EF4-FFF2-40B4-BE49-F238E27FC236}">
                    <a16:creationId xmlns:a16="http://schemas.microsoft.com/office/drawing/2014/main" id="{6FA2ABAC-7025-4C7F-AF8C-258866B7F80B}"/>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67" name="object 29">
                <a:extLst>
                  <a:ext uri="{FF2B5EF4-FFF2-40B4-BE49-F238E27FC236}">
                    <a16:creationId xmlns:a16="http://schemas.microsoft.com/office/drawing/2014/main" id="{05625C50-16B3-4DD4-9934-E5857BE37E6E}"/>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68" name="object 30">
                <a:extLst>
                  <a:ext uri="{FF2B5EF4-FFF2-40B4-BE49-F238E27FC236}">
                    <a16:creationId xmlns:a16="http://schemas.microsoft.com/office/drawing/2014/main" id="{1E053922-07B6-4A55-895F-1E197FD65CE3}"/>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69" name="object 31">
                <a:extLst>
                  <a:ext uri="{FF2B5EF4-FFF2-40B4-BE49-F238E27FC236}">
                    <a16:creationId xmlns:a16="http://schemas.microsoft.com/office/drawing/2014/main" id="{9B822AE2-2B27-403E-B9C7-1A155EC7EAF5}"/>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70" name="object 32">
                <a:extLst>
                  <a:ext uri="{FF2B5EF4-FFF2-40B4-BE49-F238E27FC236}">
                    <a16:creationId xmlns:a16="http://schemas.microsoft.com/office/drawing/2014/main" id="{7EB02F45-EFE9-4AB7-A4F5-76561BC40908}"/>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71" name="object 33">
                <a:extLst>
                  <a:ext uri="{FF2B5EF4-FFF2-40B4-BE49-F238E27FC236}">
                    <a16:creationId xmlns:a16="http://schemas.microsoft.com/office/drawing/2014/main" id="{87FE0918-87CE-4D00-B4AB-1DCE2B76CB01}"/>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72" name="object 34">
                <a:extLst>
                  <a:ext uri="{FF2B5EF4-FFF2-40B4-BE49-F238E27FC236}">
                    <a16:creationId xmlns:a16="http://schemas.microsoft.com/office/drawing/2014/main" id="{9188B3E8-9BBF-489F-9BF7-EC1BADAB53D5}"/>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73" name="object 35">
                <a:extLst>
                  <a:ext uri="{FF2B5EF4-FFF2-40B4-BE49-F238E27FC236}">
                    <a16:creationId xmlns:a16="http://schemas.microsoft.com/office/drawing/2014/main" id="{A9D26A0F-2993-48AD-B101-6E708585A23D}"/>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74" name="object 36">
                <a:extLst>
                  <a:ext uri="{FF2B5EF4-FFF2-40B4-BE49-F238E27FC236}">
                    <a16:creationId xmlns:a16="http://schemas.microsoft.com/office/drawing/2014/main" id="{7A6B297E-7170-439F-B843-8BA54EB8D844}"/>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75" name="object 37">
                <a:extLst>
                  <a:ext uri="{FF2B5EF4-FFF2-40B4-BE49-F238E27FC236}">
                    <a16:creationId xmlns:a16="http://schemas.microsoft.com/office/drawing/2014/main" id="{D4ACD853-CC6B-45BE-84EB-7599DC83D1E0}"/>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76" name="object 38">
                <a:extLst>
                  <a:ext uri="{FF2B5EF4-FFF2-40B4-BE49-F238E27FC236}">
                    <a16:creationId xmlns:a16="http://schemas.microsoft.com/office/drawing/2014/main" id="{77D7F7DB-A2CE-45C6-A4FB-24A6A1A5B469}"/>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40" name="Gruppierung 14">
              <a:extLst>
                <a:ext uri="{FF2B5EF4-FFF2-40B4-BE49-F238E27FC236}">
                  <a16:creationId xmlns:a16="http://schemas.microsoft.com/office/drawing/2014/main" id="{2C0783D8-DFD0-462E-9F8D-49D333E6F941}"/>
                </a:ext>
              </a:extLst>
            </p:cNvPr>
            <p:cNvGrpSpPr/>
            <p:nvPr userDrawn="1"/>
          </p:nvGrpSpPr>
          <p:grpSpPr>
            <a:xfrm>
              <a:off x="0" y="6040373"/>
              <a:ext cx="9026886" cy="460270"/>
              <a:chOff x="0" y="6040373"/>
              <a:chExt cx="9026886" cy="460270"/>
            </a:xfrm>
          </p:grpSpPr>
          <p:sp>
            <p:nvSpPr>
              <p:cNvPr id="48" name="object 5">
                <a:extLst>
                  <a:ext uri="{FF2B5EF4-FFF2-40B4-BE49-F238E27FC236}">
                    <a16:creationId xmlns:a16="http://schemas.microsoft.com/office/drawing/2014/main" id="{CB0F9A52-532F-4130-A289-5E63CB495114}"/>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49" name="object 7">
                <a:extLst>
                  <a:ext uri="{FF2B5EF4-FFF2-40B4-BE49-F238E27FC236}">
                    <a16:creationId xmlns:a16="http://schemas.microsoft.com/office/drawing/2014/main" id="{5DD8F509-9430-4836-9EB6-65F7AEEC06F4}"/>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50" name="object 8">
                <a:extLst>
                  <a:ext uri="{FF2B5EF4-FFF2-40B4-BE49-F238E27FC236}">
                    <a16:creationId xmlns:a16="http://schemas.microsoft.com/office/drawing/2014/main" id="{7821111F-2103-4581-9B97-39C3124D2A11}"/>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1" name="object 9">
                <a:extLst>
                  <a:ext uri="{FF2B5EF4-FFF2-40B4-BE49-F238E27FC236}">
                    <a16:creationId xmlns:a16="http://schemas.microsoft.com/office/drawing/2014/main" id="{8B636DF9-4F0C-405D-AA15-A5A2F4887A26}"/>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2" name="object 10">
                <a:extLst>
                  <a:ext uri="{FF2B5EF4-FFF2-40B4-BE49-F238E27FC236}">
                    <a16:creationId xmlns:a16="http://schemas.microsoft.com/office/drawing/2014/main" id="{FAD43923-F240-4534-9EBA-923E61BE7852}"/>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3" name="object 11">
                <a:extLst>
                  <a:ext uri="{FF2B5EF4-FFF2-40B4-BE49-F238E27FC236}">
                    <a16:creationId xmlns:a16="http://schemas.microsoft.com/office/drawing/2014/main" id="{C7A2CA51-B24F-4E22-9F7F-109BE16B2425}"/>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4" name="object 12">
                <a:extLst>
                  <a:ext uri="{FF2B5EF4-FFF2-40B4-BE49-F238E27FC236}">
                    <a16:creationId xmlns:a16="http://schemas.microsoft.com/office/drawing/2014/main" id="{32BB6F28-A513-4EE6-876B-E3202A1AB554}"/>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55" name="object 13">
                <a:extLst>
                  <a:ext uri="{FF2B5EF4-FFF2-40B4-BE49-F238E27FC236}">
                    <a16:creationId xmlns:a16="http://schemas.microsoft.com/office/drawing/2014/main" id="{01643410-59D1-4ABD-AAFD-2B651A292910}"/>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6" name="object 14">
                <a:extLst>
                  <a:ext uri="{FF2B5EF4-FFF2-40B4-BE49-F238E27FC236}">
                    <a16:creationId xmlns:a16="http://schemas.microsoft.com/office/drawing/2014/main" id="{C96032E9-42D7-4BE8-86E5-D5527630927E}"/>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7" name="object 15">
                <a:extLst>
                  <a:ext uri="{FF2B5EF4-FFF2-40B4-BE49-F238E27FC236}">
                    <a16:creationId xmlns:a16="http://schemas.microsoft.com/office/drawing/2014/main" id="{79444300-870C-4A32-A2E6-88B0361F63FE}"/>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58" name="object 16">
                <a:extLst>
                  <a:ext uri="{FF2B5EF4-FFF2-40B4-BE49-F238E27FC236}">
                    <a16:creationId xmlns:a16="http://schemas.microsoft.com/office/drawing/2014/main" id="{208D1ECC-E334-491B-B095-B19F282AE3B3}"/>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59" name="object 17">
                <a:extLst>
                  <a:ext uri="{FF2B5EF4-FFF2-40B4-BE49-F238E27FC236}">
                    <a16:creationId xmlns:a16="http://schemas.microsoft.com/office/drawing/2014/main" id="{620FFE82-4576-4FDF-9424-39AEB91DB04A}"/>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60" name="object 18">
                <a:extLst>
                  <a:ext uri="{FF2B5EF4-FFF2-40B4-BE49-F238E27FC236}">
                    <a16:creationId xmlns:a16="http://schemas.microsoft.com/office/drawing/2014/main" id="{47F00932-EB59-4EF9-A251-56B1EAA952AE}"/>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61" name="object 19">
                <a:extLst>
                  <a:ext uri="{FF2B5EF4-FFF2-40B4-BE49-F238E27FC236}">
                    <a16:creationId xmlns:a16="http://schemas.microsoft.com/office/drawing/2014/main" id="{3B8B9FF6-70F4-451C-9604-5E4AE63E52C6}"/>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62" name="object 20">
                <a:extLst>
                  <a:ext uri="{FF2B5EF4-FFF2-40B4-BE49-F238E27FC236}">
                    <a16:creationId xmlns:a16="http://schemas.microsoft.com/office/drawing/2014/main" id="{B0B70CA7-E014-4A3B-A4D7-D45FD9ED5F36}"/>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63" name="object 21">
                <a:extLst>
                  <a:ext uri="{FF2B5EF4-FFF2-40B4-BE49-F238E27FC236}">
                    <a16:creationId xmlns:a16="http://schemas.microsoft.com/office/drawing/2014/main" id="{B351977E-CC05-43C2-84C0-2A32C28269D4}"/>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41" name="Group 40">
              <a:extLst>
                <a:ext uri="{FF2B5EF4-FFF2-40B4-BE49-F238E27FC236}">
                  <a16:creationId xmlns:a16="http://schemas.microsoft.com/office/drawing/2014/main" id="{17C637AD-C9D6-48CE-8ED7-6A3A9E41B984}"/>
                </a:ext>
              </a:extLst>
            </p:cNvPr>
            <p:cNvGrpSpPr/>
            <p:nvPr userDrawn="1"/>
          </p:nvGrpSpPr>
          <p:grpSpPr>
            <a:xfrm>
              <a:off x="7807856" y="6136761"/>
              <a:ext cx="194402" cy="233814"/>
              <a:chOff x="6199448" y="5757477"/>
              <a:chExt cx="445167" cy="535418"/>
            </a:xfrm>
          </p:grpSpPr>
          <p:sp>
            <p:nvSpPr>
              <p:cNvPr id="42" name="object 9">
                <a:extLst>
                  <a:ext uri="{FF2B5EF4-FFF2-40B4-BE49-F238E27FC236}">
                    <a16:creationId xmlns:a16="http://schemas.microsoft.com/office/drawing/2014/main" id="{EE738D41-8509-4C38-AF90-3E6FA81CB7FE}"/>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43" name="object 10">
                <a:extLst>
                  <a:ext uri="{FF2B5EF4-FFF2-40B4-BE49-F238E27FC236}">
                    <a16:creationId xmlns:a16="http://schemas.microsoft.com/office/drawing/2014/main" id="{A6CEF314-6179-4764-8BD2-4015527BEF72}"/>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44" name="object 11">
                <a:extLst>
                  <a:ext uri="{FF2B5EF4-FFF2-40B4-BE49-F238E27FC236}">
                    <a16:creationId xmlns:a16="http://schemas.microsoft.com/office/drawing/2014/main" id="{847C9FA1-54EC-4378-BCFC-4AAE6F5D7024}"/>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45" name="object 12">
                <a:extLst>
                  <a:ext uri="{FF2B5EF4-FFF2-40B4-BE49-F238E27FC236}">
                    <a16:creationId xmlns:a16="http://schemas.microsoft.com/office/drawing/2014/main" id="{929D8ED8-D3B1-42D9-9D4A-F682F2213ED9}"/>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46" name="object 13">
                <a:extLst>
                  <a:ext uri="{FF2B5EF4-FFF2-40B4-BE49-F238E27FC236}">
                    <a16:creationId xmlns:a16="http://schemas.microsoft.com/office/drawing/2014/main" id="{02B43D3B-A588-4D27-AE6D-35E7AEB07895}"/>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47" name="object 14">
                <a:extLst>
                  <a:ext uri="{FF2B5EF4-FFF2-40B4-BE49-F238E27FC236}">
                    <a16:creationId xmlns:a16="http://schemas.microsoft.com/office/drawing/2014/main" id="{6405CB4A-C947-4DCC-A311-62920128EF8A}"/>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3012198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Content in 2 colums + Not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11" name="Titelplatzhalter 10">
            <a:extLst>
              <a:ext uri="{FF2B5EF4-FFF2-40B4-BE49-F238E27FC236}">
                <a16:creationId xmlns:a16="http://schemas.microsoft.com/office/drawing/2014/main" id="{D7EE0D7F-270C-4552-B249-E18FCA1563B6}"/>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12" name="Textplatzhalter 17">
            <a:extLst>
              <a:ext uri="{FF2B5EF4-FFF2-40B4-BE49-F238E27FC236}">
                <a16:creationId xmlns:a16="http://schemas.microsoft.com/office/drawing/2014/main" id="{FBCC8302-4233-4401-9C0B-5AD39EC898BF}"/>
              </a:ext>
            </a:extLst>
          </p:cNvPr>
          <p:cNvSpPr>
            <a:spLocks noGrp="1"/>
          </p:cNvSpPr>
          <p:nvPr>
            <p:ph type="body" sz="quarter" idx="16" hasCustomPrompt="1"/>
          </p:nvPr>
        </p:nvSpPr>
        <p:spPr>
          <a:xfrm>
            <a:off x="914400" y="5378400"/>
            <a:ext cx="9792000" cy="547232"/>
          </a:xfrm>
          <a:prstGeom prst="rect">
            <a:avLst/>
          </a:prstGeom>
        </p:spPr>
        <p:txBody>
          <a:bodyPr>
            <a:norm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14" name="Text Placeholder 2">
            <a:extLst>
              <a:ext uri="{FF2B5EF4-FFF2-40B4-BE49-F238E27FC236}">
                <a16:creationId xmlns:a16="http://schemas.microsoft.com/office/drawing/2014/main" id="{E48F09BF-C8B6-4D38-B2BB-A9C7173B519F}"/>
              </a:ext>
            </a:extLst>
          </p:cNvPr>
          <p:cNvSpPr>
            <a:spLocks noGrp="1"/>
          </p:cNvSpPr>
          <p:nvPr>
            <p:ph type="body" sz="quarter" idx="12" hasCustomPrompt="1"/>
          </p:nvPr>
        </p:nvSpPr>
        <p:spPr>
          <a:xfrm>
            <a:off x="914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15" name="Text Placeholder 2">
            <a:extLst>
              <a:ext uri="{FF2B5EF4-FFF2-40B4-BE49-F238E27FC236}">
                <a16:creationId xmlns:a16="http://schemas.microsoft.com/office/drawing/2014/main" id="{51DEABD4-9B4C-4BF3-AF9A-28A80D2C5DAB}"/>
              </a:ext>
            </a:extLst>
          </p:cNvPr>
          <p:cNvSpPr>
            <a:spLocks noGrp="1"/>
          </p:cNvSpPr>
          <p:nvPr>
            <p:ph type="body" sz="quarter" idx="17" hasCustomPrompt="1"/>
          </p:nvPr>
        </p:nvSpPr>
        <p:spPr>
          <a:xfrm>
            <a:off x="5990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1625096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0_Content in 2 colums + Note + graphics in foot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32" name="Titelplatzhalter 10">
            <a:extLst>
              <a:ext uri="{FF2B5EF4-FFF2-40B4-BE49-F238E27FC236}">
                <a16:creationId xmlns:a16="http://schemas.microsoft.com/office/drawing/2014/main" id="{336B1238-7809-4012-8741-6E3084548C43}"/>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33" name="Textplatzhalter 17">
            <a:extLst>
              <a:ext uri="{FF2B5EF4-FFF2-40B4-BE49-F238E27FC236}">
                <a16:creationId xmlns:a16="http://schemas.microsoft.com/office/drawing/2014/main" id="{AC8BD974-6F88-4CAC-BD9D-3CE80DE1A648}"/>
              </a:ext>
            </a:extLst>
          </p:cNvPr>
          <p:cNvSpPr>
            <a:spLocks noGrp="1"/>
          </p:cNvSpPr>
          <p:nvPr>
            <p:ph type="body" sz="quarter" idx="16" hasCustomPrompt="1"/>
          </p:nvPr>
        </p:nvSpPr>
        <p:spPr>
          <a:xfrm>
            <a:off x="914400" y="5378400"/>
            <a:ext cx="9792000" cy="547232"/>
          </a:xfrm>
          <a:prstGeom prst="rect">
            <a:avLst/>
          </a:prstGeom>
        </p:spPr>
        <p:txBody>
          <a:bodyPr>
            <a:norm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34" name="Text Placeholder 2">
            <a:extLst>
              <a:ext uri="{FF2B5EF4-FFF2-40B4-BE49-F238E27FC236}">
                <a16:creationId xmlns:a16="http://schemas.microsoft.com/office/drawing/2014/main" id="{88C0815E-F267-4906-A645-2DD4F5A2369E}"/>
              </a:ext>
            </a:extLst>
          </p:cNvPr>
          <p:cNvSpPr>
            <a:spLocks noGrp="1"/>
          </p:cNvSpPr>
          <p:nvPr>
            <p:ph type="body" sz="quarter" idx="12" hasCustomPrompt="1"/>
          </p:nvPr>
        </p:nvSpPr>
        <p:spPr>
          <a:xfrm>
            <a:off x="914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lang="de-DE" sz="1400" kern="1200" dirty="0" smtClean="0">
                <a:solidFill>
                  <a:schemeClr val="accent2"/>
                </a:solidFill>
                <a:latin typeface="Arial" panose="020B0604020202020204" pitchFamily="34" charset="0"/>
                <a:ea typeface="+mn-ea"/>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35" name="Text Placeholder 2">
            <a:extLst>
              <a:ext uri="{FF2B5EF4-FFF2-40B4-BE49-F238E27FC236}">
                <a16:creationId xmlns:a16="http://schemas.microsoft.com/office/drawing/2014/main" id="{111BFE82-F3A3-4E59-B944-5480B0896920}"/>
              </a:ext>
            </a:extLst>
          </p:cNvPr>
          <p:cNvSpPr>
            <a:spLocks noGrp="1"/>
          </p:cNvSpPr>
          <p:nvPr>
            <p:ph type="body" sz="quarter" idx="17" hasCustomPrompt="1"/>
          </p:nvPr>
        </p:nvSpPr>
        <p:spPr>
          <a:xfrm>
            <a:off x="5990400" y="1952601"/>
            <a:ext cx="4716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lang="de-DE" sz="1400" kern="1200" dirty="0" smtClean="0">
                <a:solidFill>
                  <a:schemeClr val="accent2"/>
                </a:solidFill>
                <a:latin typeface="Arial" panose="020B0604020202020204" pitchFamily="34" charset="0"/>
                <a:ea typeface="+mn-ea"/>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grpSp>
        <p:nvGrpSpPr>
          <p:cNvPr id="36" name="Group 35">
            <a:extLst>
              <a:ext uri="{FF2B5EF4-FFF2-40B4-BE49-F238E27FC236}">
                <a16:creationId xmlns:a16="http://schemas.microsoft.com/office/drawing/2014/main" id="{29EA06EE-CCA2-413E-8539-94F1D5B1F3A0}"/>
              </a:ext>
            </a:extLst>
          </p:cNvPr>
          <p:cNvGrpSpPr/>
          <p:nvPr userDrawn="1"/>
        </p:nvGrpSpPr>
        <p:grpSpPr>
          <a:xfrm>
            <a:off x="0" y="5964940"/>
            <a:ext cx="9078301" cy="535703"/>
            <a:chOff x="0" y="5964940"/>
            <a:chExt cx="9078301" cy="535703"/>
          </a:xfrm>
        </p:grpSpPr>
        <p:grpSp>
          <p:nvGrpSpPr>
            <p:cNvPr id="37" name="Group 36">
              <a:extLst>
                <a:ext uri="{FF2B5EF4-FFF2-40B4-BE49-F238E27FC236}">
                  <a16:creationId xmlns:a16="http://schemas.microsoft.com/office/drawing/2014/main" id="{2300E17B-D518-477A-8287-228586E7A306}"/>
                </a:ext>
              </a:extLst>
            </p:cNvPr>
            <p:cNvGrpSpPr/>
            <p:nvPr userDrawn="1"/>
          </p:nvGrpSpPr>
          <p:grpSpPr>
            <a:xfrm>
              <a:off x="8906480" y="5964940"/>
              <a:ext cx="171821" cy="171821"/>
              <a:chOff x="10960096" y="4204963"/>
              <a:chExt cx="405867" cy="405866"/>
            </a:xfrm>
          </p:grpSpPr>
          <p:sp>
            <p:nvSpPr>
              <p:cNvPr id="62" name="object 26">
                <a:extLst>
                  <a:ext uri="{FF2B5EF4-FFF2-40B4-BE49-F238E27FC236}">
                    <a16:creationId xmlns:a16="http://schemas.microsoft.com/office/drawing/2014/main" id="{83B0147F-AA8A-4AD4-8578-0A85F2C491EC}"/>
                  </a:ext>
                </a:extLst>
              </p:cNvPr>
              <p:cNvSpPr/>
              <p:nvPr userDrawn="1"/>
            </p:nvSpPr>
            <p:spPr>
              <a:xfrm>
                <a:off x="11162878" y="4204963"/>
                <a:ext cx="0" cy="64807"/>
              </a:xfrm>
              <a:custGeom>
                <a:avLst/>
                <a:gdLst/>
                <a:ahLst/>
                <a:cxnLst/>
                <a:rect l="l" t="t" r="r" b="b"/>
                <a:pathLst>
                  <a:path h="78739">
                    <a:moveTo>
                      <a:pt x="0" y="78371"/>
                    </a:moveTo>
                    <a:lnTo>
                      <a:pt x="0" y="0"/>
                    </a:lnTo>
                  </a:path>
                </a:pathLst>
              </a:custGeom>
              <a:ln w="12700">
                <a:solidFill>
                  <a:schemeClr val="bg2"/>
                </a:solidFill>
              </a:ln>
            </p:spPr>
            <p:txBody>
              <a:bodyPr wrap="square" lIns="0" tIns="0" rIns="0" bIns="0" rtlCol="0"/>
              <a:lstStyle/>
              <a:p>
                <a:endParaRPr/>
              </a:p>
            </p:txBody>
          </p:sp>
          <p:sp>
            <p:nvSpPr>
              <p:cNvPr id="63" name="object 27">
                <a:extLst>
                  <a:ext uri="{FF2B5EF4-FFF2-40B4-BE49-F238E27FC236}">
                    <a16:creationId xmlns:a16="http://schemas.microsoft.com/office/drawing/2014/main" id="{0207EADF-4B15-442D-8A18-C84E52C7151C}"/>
                  </a:ext>
                </a:extLst>
              </p:cNvPr>
              <p:cNvSpPr/>
              <p:nvPr userDrawn="1"/>
            </p:nvSpPr>
            <p:spPr>
              <a:xfrm>
                <a:off x="10960096" y="4407744"/>
                <a:ext cx="64807" cy="0"/>
              </a:xfrm>
              <a:custGeom>
                <a:avLst/>
                <a:gdLst/>
                <a:ahLst/>
                <a:cxnLst/>
                <a:rect l="l" t="t" r="r" b="b"/>
                <a:pathLst>
                  <a:path w="78740">
                    <a:moveTo>
                      <a:pt x="78371" y="0"/>
                    </a:moveTo>
                    <a:lnTo>
                      <a:pt x="0" y="0"/>
                    </a:lnTo>
                  </a:path>
                </a:pathLst>
              </a:custGeom>
              <a:ln w="12700">
                <a:solidFill>
                  <a:schemeClr val="bg2"/>
                </a:solidFill>
              </a:ln>
            </p:spPr>
            <p:txBody>
              <a:bodyPr wrap="square" lIns="0" tIns="0" rIns="0" bIns="0" rtlCol="0"/>
              <a:lstStyle/>
              <a:p>
                <a:endParaRPr/>
              </a:p>
            </p:txBody>
          </p:sp>
          <p:sp>
            <p:nvSpPr>
              <p:cNvPr id="64" name="object 28">
                <a:extLst>
                  <a:ext uri="{FF2B5EF4-FFF2-40B4-BE49-F238E27FC236}">
                    <a16:creationId xmlns:a16="http://schemas.microsoft.com/office/drawing/2014/main" id="{783FA8FD-ECF5-4DB8-9B59-C8EFFB4CBB00}"/>
                  </a:ext>
                </a:extLst>
              </p:cNvPr>
              <p:cNvSpPr/>
              <p:nvPr userDrawn="1"/>
            </p:nvSpPr>
            <p:spPr>
              <a:xfrm>
                <a:off x="11162878" y="4546022"/>
                <a:ext cx="0" cy="64807"/>
              </a:xfrm>
              <a:custGeom>
                <a:avLst/>
                <a:gdLst/>
                <a:ahLst/>
                <a:cxnLst/>
                <a:rect l="l" t="t" r="r" b="b"/>
                <a:pathLst>
                  <a:path h="78739">
                    <a:moveTo>
                      <a:pt x="0" y="0"/>
                    </a:moveTo>
                    <a:lnTo>
                      <a:pt x="0" y="78371"/>
                    </a:lnTo>
                  </a:path>
                </a:pathLst>
              </a:custGeom>
              <a:ln w="12700">
                <a:solidFill>
                  <a:schemeClr val="bg2"/>
                </a:solidFill>
              </a:ln>
            </p:spPr>
            <p:txBody>
              <a:bodyPr wrap="square" lIns="0" tIns="0" rIns="0" bIns="0" rtlCol="0"/>
              <a:lstStyle/>
              <a:p>
                <a:endParaRPr/>
              </a:p>
            </p:txBody>
          </p:sp>
          <p:sp>
            <p:nvSpPr>
              <p:cNvPr id="65" name="object 29">
                <a:extLst>
                  <a:ext uri="{FF2B5EF4-FFF2-40B4-BE49-F238E27FC236}">
                    <a16:creationId xmlns:a16="http://schemas.microsoft.com/office/drawing/2014/main" id="{CFD6AD3B-8A85-4C3D-B8F4-671642A4BA87}"/>
                  </a:ext>
                </a:extLst>
              </p:cNvPr>
              <p:cNvSpPr/>
              <p:nvPr userDrawn="1"/>
            </p:nvSpPr>
            <p:spPr>
              <a:xfrm>
                <a:off x="11301156" y="4407744"/>
                <a:ext cx="64807" cy="0"/>
              </a:xfrm>
              <a:custGeom>
                <a:avLst/>
                <a:gdLst/>
                <a:ahLst/>
                <a:cxnLst/>
                <a:rect l="l" t="t" r="r" b="b"/>
                <a:pathLst>
                  <a:path w="78740">
                    <a:moveTo>
                      <a:pt x="0" y="0"/>
                    </a:moveTo>
                    <a:lnTo>
                      <a:pt x="78371" y="0"/>
                    </a:lnTo>
                  </a:path>
                </a:pathLst>
              </a:custGeom>
              <a:ln w="12700">
                <a:solidFill>
                  <a:schemeClr val="bg2"/>
                </a:solidFill>
              </a:ln>
            </p:spPr>
            <p:txBody>
              <a:bodyPr wrap="square" lIns="0" tIns="0" rIns="0" bIns="0" rtlCol="0"/>
              <a:lstStyle/>
              <a:p>
                <a:endParaRPr/>
              </a:p>
            </p:txBody>
          </p:sp>
          <p:sp>
            <p:nvSpPr>
              <p:cNvPr id="66" name="object 30">
                <a:extLst>
                  <a:ext uri="{FF2B5EF4-FFF2-40B4-BE49-F238E27FC236}">
                    <a16:creationId xmlns:a16="http://schemas.microsoft.com/office/drawing/2014/main" id="{4443FB02-9500-49E0-AB5C-463FF1DE6975}"/>
                  </a:ext>
                </a:extLst>
              </p:cNvPr>
              <p:cNvSpPr/>
              <p:nvPr userDrawn="1"/>
            </p:nvSpPr>
            <p:spPr>
              <a:xfrm>
                <a:off x="10998198" y="4312662"/>
                <a:ext cx="44947" cy="26132"/>
              </a:xfrm>
              <a:custGeom>
                <a:avLst/>
                <a:gdLst/>
                <a:ahLst/>
                <a:cxnLst/>
                <a:rect l="l" t="t" r="r" b="b"/>
                <a:pathLst>
                  <a:path w="54609" h="31750">
                    <a:moveTo>
                      <a:pt x="54584" y="31521"/>
                    </a:moveTo>
                    <a:lnTo>
                      <a:pt x="0" y="0"/>
                    </a:lnTo>
                  </a:path>
                </a:pathLst>
              </a:custGeom>
              <a:ln w="12700">
                <a:solidFill>
                  <a:schemeClr val="bg2"/>
                </a:solidFill>
              </a:ln>
            </p:spPr>
            <p:txBody>
              <a:bodyPr wrap="square" lIns="0" tIns="0" rIns="0" bIns="0" rtlCol="0"/>
              <a:lstStyle/>
              <a:p>
                <a:endParaRPr/>
              </a:p>
            </p:txBody>
          </p:sp>
          <p:sp>
            <p:nvSpPr>
              <p:cNvPr id="67" name="object 31">
                <a:extLst>
                  <a:ext uri="{FF2B5EF4-FFF2-40B4-BE49-F238E27FC236}">
                    <a16:creationId xmlns:a16="http://schemas.microsoft.com/office/drawing/2014/main" id="{944B1EA1-2690-457A-B299-623B9E1C0304}"/>
                  </a:ext>
                </a:extLst>
              </p:cNvPr>
              <p:cNvSpPr/>
              <p:nvPr userDrawn="1"/>
            </p:nvSpPr>
            <p:spPr>
              <a:xfrm>
                <a:off x="11282630" y="4476883"/>
                <a:ext cx="44947" cy="26132"/>
              </a:xfrm>
              <a:custGeom>
                <a:avLst/>
                <a:gdLst/>
                <a:ahLst/>
                <a:cxnLst/>
                <a:rect l="l" t="t" r="r" b="b"/>
                <a:pathLst>
                  <a:path w="54609" h="31750">
                    <a:moveTo>
                      <a:pt x="0" y="0"/>
                    </a:moveTo>
                    <a:lnTo>
                      <a:pt x="54584" y="31508"/>
                    </a:lnTo>
                  </a:path>
                </a:pathLst>
              </a:custGeom>
              <a:ln w="12700">
                <a:solidFill>
                  <a:schemeClr val="bg2"/>
                </a:solidFill>
              </a:ln>
            </p:spPr>
            <p:txBody>
              <a:bodyPr wrap="square" lIns="0" tIns="0" rIns="0" bIns="0" rtlCol="0"/>
              <a:lstStyle/>
              <a:p>
                <a:endParaRPr/>
              </a:p>
            </p:txBody>
          </p:sp>
          <p:sp>
            <p:nvSpPr>
              <p:cNvPr id="68" name="object 32">
                <a:extLst>
                  <a:ext uri="{FF2B5EF4-FFF2-40B4-BE49-F238E27FC236}">
                    <a16:creationId xmlns:a16="http://schemas.microsoft.com/office/drawing/2014/main" id="{5F403432-8E1B-4ACB-8FB9-BD7C58874AA4}"/>
                  </a:ext>
                </a:extLst>
              </p:cNvPr>
              <p:cNvSpPr/>
              <p:nvPr userDrawn="1"/>
            </p:nvSpPr>
            <p:spPr>
              <a:xfrm>
                <a:off x="11067805" y="4243066"/>
                <a:ext cx="26132" cy="44947"/>
              </a:xfrm>
              <a:custGeom>
                <a:avLst/>
                <a:gdLst/>
                <a:ahLst/>
                <a:cxnLst/>
                <a:rect l="l" t="t" r="r" b="b"/>
                <a:pathLst>
                  <a:path w="31750" h="54610">
                    <a:moveTo>
                      <a:pt x="31508" y="54584"/>
                    </a:moveTo>
                    <a:lnTo>
                      <a:pt x="0" y="0"/>
                    </a:lnTo>
                  </a:path>
                </a:pathLst>
              </a:custGeom>
              <a:ln w="12700">
                <a:solidFill>
                  <a:schemeClr val="bg2"/>
                </a:solidFill>
              </a:ln>
            </p:spPr>
            <p:txBody>
              <a:bodyPr wrap="square" lIns="0" tIns="0" rIns="0" bIns="0" rtlCol="0"/>
              <a:lstStyle/>
              <a:p>
                <a:endParaRPr/>
              </a:p>
            </p:txBody>
          </p:sp>
          <p:sp>
            <p:nvSpPr>
              <p:cNvPr id="69" name="object 33">
                <a:extLst>
                  <a:ext uri="{FF2B5EF4-FFF2-40B4-BE49-F238E27FC236}">
                    <a16:creationId xmlns:a16="http://schemas.microsoft.com/office/drawing/2014/main" id="{87C2B030-7191-4F48-A24D-0CB97221AF01}"/>
                  </a:ext>
                </a:extLst>
              </p:cNvPr>
              <p:cNvSpPr/>
              <p:nvPr userDrawn="1"/>
            </p:nvSpPr>
            <p:spPr>
              <a:xfrm>
                <a:off x="11232017" y="4527495"/>
                <a:ext cx="26132" cy="44947"/>
              </a:xfrm>
              <a:custGeom>
                <a:avLst/>
                <a:gdLst/>
                <a:ahLst/>
                <a:cxnLst/>
                <a:rect l="l" t="t" r="r" b="b"/>
                <a:pathLst>
                  <a:path w="31750" h="54610">
                    <a:moveTo>
                      <a:pt x="0" y="0"/>
                    </a:moveTo>
                    <a:lnTo>
                      <a:pt x="31521" y="54584"/>
                    </a:lnTo>
                  </a:path>
                </a:pathLst>
              </a:custGeom>
              <a:ln w="12700">
                <a:solidFill>
                  <a:schemeClr val="bg2"/>
                </a:solidFill>
              </a:ln>
            </p:spPr>
            <p:txBody>
              <a:bodyPr wrap="square" lIns="0" tIns="0" rIns="0" bIns="0" rtlCol="0"/>
              <a:lstStyle/>
              <a:p>
                <a:endParaRPr/>
              </a:p>
            </p:txBody>
          </p:sp>
          <p:sp>
            <p:nvSpPr>
              <p:cNvPr id="70" name="object 34">
                <a:extLst>
                  <a:ext uri="{FF2B5EF4-FFF2-40B4-BE49-F238E27FC236}">
                    <a16:creationId xmlns:a16="http://schemas.microsoft.com/office/drawing/2014/main" id="{78E1F970-DE16-4CEC-B926-5238A087EBFD}"/>
                  </a:ext>
                </a:extLst>
              </p:cNvPr>
              <p:cNvSpPr/>
              <p:nvPr userDrawn="1"/>
            </p:nvSpPr>
            <p:spPr>
              <a:xfrm>
                <a:off x="11282630" y="4312662"/>
                <a:ext cx="44947" cy="26132"/>
              </a:xfrm>
              <a:custGeom>
                <a:avLst/>
                <a:gdLst/>
                <a:ahLst/>
                <a:cxnLst/>
                <a:rect l="l" t="t" r="r" b="b"/>
                <a:pathLst>
                  <a:path w="54609" h="31750">
                    <a:moveTo>
                      <a:pt x="0" y="31521"/>
                    </a:moveTo>
                    <a:lnTo>
                      <a:pt x="54584" y="0"/>
                    </a:lnTo>
                  </a:path>
                </a:pathLst>
              </a:custGeom>
              <a:ln w="12700">
                <a:solidFill>
                  <a:schemeClr val="bg2"/>
                </a:solidFill>
              </a:ln>
            </p:spPr>
            <p:txBody>
              <a:bodyPr wrap="square" lIns="0" tIns="0" rIns="0" bIns="0" rtlCol="0"/>
              <a:lstStyle/>
              <a:p>
                <a:endParaRPr/>
              </a:p>
            </p:txBody>
          </p:sp>
          <p:sp>
            <p:nvSpPr>
              <p:cNvPr id="71" name="object 35">
                <a:extLst>
                  <a:ext uri="{FF2B5EF4-FFF2-40B4-BE49-F238E27FC236}">
                    <a16:creationId xmlns:a16="http://schemas.microsoft.com/office/drawing/2014/main" id="{25BF79DB-8147-47D8-9146-A07B8B4D4676}"/>
                  </a:ext>
                </a:extLst>
              </p:cNvPr>
              <p:cNvSpPr/>
              <p:nvPr userDrawn="1"/>
            </p:nvSpPr>
            <p:spPr>
              <a:xfrm>
                <a:off x="10998198" y="4476883"/>
                <a:ext cx="44947" cy="26132"/>
              </a:xfrm>
              <a:custGeom>
                <a:avLst/>
                <a:gdLst/>
                <a:ahLst/>
                <a:cxnLst/>
                <a:rect l="l" t="t" r="r" b="b"/>
                <a:pathLst>
                  <a:path w="54609" h="31750">
                    <a:moveTo>
                      <a:pt x="54584" y="0"/>
                    </a:moveTo>
                    <a:lnTo>
                      <a:pt x="0" y="31508"/>
                    </a:lnTo>
                  </a:path>
                </a:pathLst>
              </a:custGeom>
              <a:ln w="12700">
                <a:solidFill>
                  <a:schemeClr val="bg2"/>
                </a:solidFill>
              </a:ln>
            </p:spPr>
            <p:txBody>
              <a:bodyPr wrap="square" lIns="0" tIns="0" rIns="0" bIns="0" rtlCol="0"/>
              <a:lstStyle/>
              <a:p>
                <a:endParaRPr/>
              </a:p>
            </p:txBody>
          </p:sp>
          <p:sp>
            <p:nvSpPr>
              <p:cNvPr id="72" name="object 36">
                <a:extLst>
                  <a:ext uri="{FF2B5EF4-FFF2-40B4-BE49-F238E27FC236}">
                    <a16:creationId xmlns:a16="http://schemas.microsoft.com/office/drawing/2014/main" id="{2B9EEF6F-2940-4E5D-ADE9-B599ABAEF7BA}"/>
                  </a:ext>
                </a:extLst>
              </p:cNvPr>
              <p:cNvSpPr/>
              <p:nvPr userDrawn="1"/>
            </p:nvSpPr>
            <p:spPr>
              <a:xfrm>
                <a:off x="11232017" y="4243066"/>
                <a:ext cx="26132" cy="44947"/>
              </a:xfrm>
              <a:custGeom>
                <a:avLst/>
                <a:gdLst/>
                <a:ahLst/>
                <a:cxnLst/>
                <a:rect l="l" t="t" r="r" b="b"/>
                <a:pathLst>
                  <a:path w="31750" h="54610">
                    <a:moveTo>
                      <a:pt x="0" y="54584"/>
                    </a:moveTo>
                    <a:lnTo>
                      <a:pt x="31521" y="0"/>
                    </a:lnTo>
                  </a:path>
                </a:pathLst>
              </a:custGeom>
              <a:ln w="12700">
                <a:solidFill>
                  <a:schemeClr val="bg2"/>
                </a:solidFill>
              </a:ln>
            </p:spPr>
            <p:txBody>
              <a:bodyPr wrap="square" lIns="0" tIns="0" rIns="0" bIns="0" rtlCol="0"/>
              <a:lstStyle/>
              <a:p>
                <a:endParaRPr/>
              </a:p>
            </p:txBody>
          </p:sp>
          <p:sp>
            <p:nvSpPr>
              <p:cNvPr id="73" name="object 37">
                <a:extLst>
                  <a:ext uri="{FF2B5EF4-FFF2-40B4-BE49-F238E27FC236}">
                    <a16:creationId xmlns:a16="http://schemas.microsoft.com/office/drawing/2014/main" id="{2EF7831E-B9E2-4F7C-9954-5C53E45232F7}"/>
                  </a:ext>
                </a:extLst>
              </p:cNvPr>
              <p:cNvSpPr/>
              <p:nvPr userDrawn="1"/>
            </p:nvSpPr>
            <p:spPr>
              <a:xfrm>
                <a:off x="11067794" y="4527495"/>
                <a:ext cx="26132" cy="44947"/>
              </a:xfrm>
              <a:custGeom>
                <a:avLst/>
                <a:gdLst/>
                <a:ahLst/>
                <a:cxnLst/>
                <a:rect l="l" t="t" r="r" b="b"/>
                <a:pathLst>
                  <a:path w="31750" h="54610">
                    <a:moveTo>
                      <a:pt x="31521" y="0"/>
                    </a:moveTo>
                    <a:lnTo>
                      <a:pt x="0" y="54584"/>
                    </a:lnTo>
                  </a:path>
                </a:pathLst>
              </a:custGeom>
              <a:ln w="12700">
                <a:solidFill>
                  <a:schemeClr val="bg2"/>
                </a:solidFill>
              </a:ln>
            </p:spPr>
            <p:txBody>
              <a:bodyPr wrap="square" lIns="0" tIns="0" rIns="0" bIns="0" rtlCol="0"/>
              <a:lstStyle/>
              <a:p>
                <a:endParaRPr/>
              </a:p>
            </p:txBody>
          </p:sp>
          <p:sp>
            <p:nvSpPr>
              <p:cNvPr id="74" name="object 38">
                <a:extLst>
                  <a:ext uri="{FF2B5EF4-FFF2-40B4-BE49-F238E27FC236}">
                    <a16:creationId xmlns:a16="http://schemas.microsoft.com/office/drawing/2014/main" id="{9E7E06B5-83E8-41C4-B837-68574D71F1CC}"/>
                  </a:ext>
                </a:extLst>
              </p:cNvPr>
              <p:cNvSpPr/>
              <p:nvPr userDrawn="1"/>
            </p:nvSpPr>
            <p:spPr>
              <a:xfrm>
                <a:off x="11062674" y="4307544"/>
                <a:ext cx="200693" cy="200693"/>
              </a:xfrm>
              <a:custGeom>
                <a:avLst/>
                <a:gdLst/>
                <a:ahLst/>
                <a:cxnLst/>
                <a:rect l="l" t="t" r="r" b="b"/>
                <a:pathLst>
                  <a:path w="243840" h="243839">
                    <a:moveTo>
                      <a:pt x="0" y="121742"/>
                    </a:moveTo>
                    <a:lnTo>
                      <a:pt x="9567" y="169130"/>
                    </a:lnTo>
                    <a:lnTo>
                      <a:pt x="35658" y="207832"/>
                    </a:lnTo>
                    <a:lnTo>
                      <a:pt x="74355" y="233927"/>
                    </a:lnTo>
                    <a:lnTo>
                      <a:pt x="121742" y="243497"/>
                    </a:lnTo>
                    <a:lnTo>
                      <a:pt x="169136" y="233927"/>
                    </a:lnTo>
                    <a:lnTo>
                      <a:pt x="207837" y="207832"/>
                    </a:lnTo>
                    <a:lnTo>
                      <a:pt x="233929" y="169130"/>
                    </a:lnTo>
                    <a:lnTo>
                      <a:pt x="243497" y="121742"/>
                    </a:lnTo>
                    <a:lnTo>
                      <a:pt x="233929" y="74355"/>
                    </a:lnTo>
                    <a:lnTo>
                      <a:pt x="207837" y="35658"/>
                    </a:lnTo>
                    <a:lnTo>
                      <a:pt x="169136" y="9567"/>
                    </a:lnTo>
                    <a:lnTo>
                      <a:pt x="121742" y="0"/>
                    </a:lnTo>
                    <a:lnTo>
                      <a:pt x="74355" y="9567"/>
                    </a:lnTo>
                    <a:lnTo>
                      <a:pt x="35658" y="35658"/>
                    </a:lnTo>
                    <a:lnTo>
                      <a:pt x="9567" y="74355"/>
                    </a:lnTo>
                    <a:lnTo>
                      <a:pt x="0" y="121742"/>
                    </a:lnTo>
                    <a:close/>
                  </a:path>
                </a:pathLst>
              </a:custGeom>
              <a:ln w="12700">
                <a:solidFill>
                  <a:schemeClr val="bg2"/>
                </a:solidFill>
              </a:ln>
            </p:spPr>
            <p:txBody>
              <a:bodyPr wrap="square" lIns="0" tIns="0" rIns="0" bIns="0" rtlCol="0"/>
              <a:lstStyle/>
              <a:p>
                <a:endParaRPr/>
              </a:p>
            </p:txBody>
          </p:sp>
        </p:grpSp>
        <p:grpSp>
          <p:nvGrpSpPr>
            <p:cNvPr id="38" name="Gruppierung 14">
              <a:extLst>
                <a:ext uri="{FF2B5EF4-FFF2-40B4-BE49-F238E27FC236}">
                  <a16:creationId xmlns:a16="http://schemas.microsoft.com/office/drawing/2014/main" id="{C3F1219A-61A5-450B-819F-71CEF639F1F1}"/>
                </a:ext>
              </a:extLst>
            </p:cNvPr>
            <p:cNvGrpSpPr/>
            <p:nvPr userDrawn="1"/>
          </p:nvGrpSpPr>
          <p:grpSpPr>
            <a:xfrm>
              <a:off x="0" y="6040373"/>
              <a:ext cx="9026886" cy="460270"/>
              <a:chOff x="0" y="6040373"/>
              <a:chExt cx="9026886" cy="460270"/>
            </a:xfrm>
          </p:grpSpPr>
          <p:sp>
            <p:nvSpPr>
              <p:cNvPr id="46" name="object 5">
                <a:extLst>
                  <a:ext uri="{FF2B5EF4-FFF2-40B4-BE49-F238E27FC236}">
                    <a16:creationId xmlns:a16="http://schemas.microsoft.com/office/drawing/2014/main" id="{6A65ECB9-AAAD-45B8-B23D-C5ED712365B8}"/>
                  </a:ext>
                </a:extLst>
              </p:cNvPr>
              <p:cNvSpPr/>
              <p:nvPr/>
            </p:nvSpPr>
            <p:spPr>
              <a:xfrm>
                <a:off x="8337530" y="6363619"/>
                <a:ext cx="177165" cy="0"/>
              </a:xfrm>
              <a:custGeom>
                <a:avLst/>
                <a:gdLst/>
                <a:ahLst/>
                <a:cxnLst/>
                <a:rect l="l" t="t" r="r" b="b"/>
                <a:pathLst>
                  <a:path w="177165">
                    <a:moveTo>
                      <a:pt x="0" y="0"/>
                    </a:moveTo>
                    <a:lnTo>
                      <a:pt x="176809" y="0"/>
                    </a:lnTo>
                  </a:path>
                </a:pathLst>
              </a:custGeom>
              <a:ln w="12700">
                <a:solidFill>
                  <a:schemeClr val="bg2"/>
                </a:solidFill>
              </a:ln>
            </p:spPr>
            <p:txBody>
              <a:bodyPr wrap="square" lIns="0" tIns="0" rIns="0" bIns="0" rtlCol="0"/>
              <a:lstStyle/>
              <a:p>
                <a:endParaRPr/>
              </a:p>
            </p:txBody>
          </p:sp>
          <p:sp>
            <p:nvSpPr>
              <p:cNvPr id="47" name="object 7">
                <a:extLst>
                  <a:ext uri="{FF2B5EF4-FFF2-40B4-BE49-F238E27FC236}">
                    <a16:creationId xmlns:a16="http://schemas.microsoft.com/office/drawing/2014/main" id="{A8002860-C4D2-49D0-A62B-7B4C5E97E379}"/>
                  </a:ext>
                </a:extLst>
              </p:cNvPr>
              <p:cNvSpPr/>
              <p:nvPr/>
            </p:nvSpPr>
            <p:spPr>
              <a:xfrm>
                <a:off x="0" y="6363619"/>
                <a:ext cx="8247380" cy="0"/>
              </a:xfrm>
              <a:custGeom>
                <a:avLst/>
                <a:gdLst/>
                <a:ahLst/>
                <a:cxnLst/>
                <a:rect l="l" t="t" r="r" b="b"/>
                <a:pathLst>
                  <a:path w="8247380">
                    <a:moveTo>
                      <a:pt x="0" y="0"/>
                    </a:moveTo>
                    <a:lnTo>
                      <a:pt x="8247143" y="0"/>
                    </a:lnTo>
                  </a:path>
                </a:pathLst>
              </a:custGeom>
              <a:ln w="12700">
                <a:solidFill>
                  <a:schemeClr val="bg2"/>
                </a:solidFill>
              </a:ln>
            </p:spPr>
            <p:txBody>
              <a:bodyPr wrap="square" lIns="0" tIns="0" rIns="0" bIns="0" rtlCol="0"/>
              <a:lstStyle/>
              <a:p>
                <a:endParaRPr/>
              </a:p>
            </p:txBody>
          </p:sp>
          <p:sp>
            <p:nvSpPr>
              <p:cNvPr id="48" name="object 8">
                <a:extLst>
                  <a:ext uri="{FF2B5EF4-FFF2-40B4-BE49-F238E27FC236}">
                    <a16:creationId xmlns:a16="http://schemas.microsoft.com/office/drawing/2014/main" id="{5232C8E8-80F7-4454-BF95-20604B9F413F}"/>
                  </a:ext>
                </a:extLst>
              </p:cNvPr>
              <p:cNvSpPr/>
              <p:nvPr/>
            </p:nvSpPr>
            <p:spPr>
              <a:xfrm>
                <a:off x="8730631"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49" name="object 9">
                <a:extLst>
                  <a:ext uri="{FF2B5EF4-FFF2-40B4-BE49-F238E27FC236}">
                    <a16:creationId xmlns:a16="http://schemas.microsoft.com/office/drawing/2014/main" id="{E0530151-0CA9-4CDF-B5FF-81406E3999A4}"/>
                  </a:ext>
                </a:extLst>
              </p:cNvPr>
              <p:cNvSpPr/>
              <p:nvPr/>
            </p:nvSpPr>
            <p:spPr>
              <a:xfrm>
                <a:off x="8483920" y="6227932"/>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0" name="object 10">
                <a:extLst>
                  <a:ext uri="{FF2B5EF4-FFF2-40B4-BE49-F238E27FC236}">
                    <a16:creationId xmlns:a16="http://schemas.microsoft.com/office/drawing/2014/main" id="{BB9C4F84-28DB-429A-865A-4E0E7E4292C9}"/>
                  </a:ext>
                </a:extLst>
              </p:cNvPr>
              <p:cNvSpPr/>
              <p:nvPr/>
            </p:nvSpPr>
            <p:spPr>
              <a:xfrm>
                <a:off x="8730631"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1" name="object 11">
                <a:extLst>
                  <a:ext uri="{FF2B5EF4-FFF2-40B4-BE49-F238E27FC236}">
                    <a16:creationId xmlns:a16="http://schemas.microsoft.com/office/drawing/2014/main" id="{A64E11F1-68A5-4E6A-9AC5-8E98A4149B59}"/>
                  </a:ext>
                </a:extLst>
              </p:cNvPr>
              <p:cNvSpPr/>
              <p:nvPr/>
            </p:nvSpPr>
            <p:spPr>
              <a:xfrm>
                <a:off x="8483920" y="6121389"/>
                <a:ext cx="0" cy="24130"/>
              </a:xfrm>
              <a:custGeom>
                <a:avLst/>
                <a:gdLst/>
                <a:ahLst/>
                <a:cxnLst/>
                <a:rect l="l" t="t" r="r" b="b"/>
                <a:pathLst>
                  <a:path h="24129">
                    <a:moveTo>
                      <a:pt x="-6350" y="11988"/>
                    </a:moveTo>
                    <a:lnTo>
                      <a:pt x="6350" y="11988"/>
                    </a:lnTo>
                  </a:path>
                </a:pathLst>
              </a:custGeom>
              <a:ln w="23977">
                <a:solidFill>
                  <a:schemeClr val="bg2"/>
                </a:solidFill>
              </a:ln>
            </p:spPr>
            <p:txBody>
              <a:bodyPr wrap="square" lIns="0" tIns="0" rIns="0" bIns="0" rtlCol="0"/>
              <a:lstStyle/>
              <a:p>
                <a:endParaRPr/>
              </a:p>
            </p:txBody>
          </p:sp>
          <p:sp>
            <p:nvSpPr>
              <p:cNvPr id="52" name="object 12">
                <a:extLst>
                  <a:ext uri="{FF2B5EF4-FFF2-40B4-BE49-F238E27FC236}">
                    <a16:creationId xmlns:a16="http://schemas.microsoft.com/office/drawing/2014/main" id="{35A9D1F3-985E-4C02-BEF6-B80D6E946FB8}"/>
                  </a:ext>
                </a:extLst>
              </p:cNvPr>
              <p:cNvSpPr/>
              <p:nvPr/>
            </p:nvSpPr>
            <p:spPr>
              <a:xfrm>
                <a:off x="8566326" y="6060876"/>
                <a:ext cx="81915" cy="252729"/>
              </a:xfrm>
              <a:custGeom>
                <a:avLst/>
                <a:gdLst/>
                <a:ahLst/>
                <a:cxnLst/>
                <a:rect l="l" t="t" r="r" b="b"/>
                <a:pathLst>
                  <a:path w="81915" h="252729">
                    <a:moveTo>
                      <a:pt x="0" y="210934"/>
                    </a:moveTo>
                    <a:lnTo>
                      <a:pt x="40944" y="252349"/>
                    </a:lnTo>
                    <a:lnTo>
                      <a:pt x="81902" y="210934"/>
                    </a:lnTo>
                    <a:lnTo>
                      <a:pt x="81902" y="0"/>
                    </a:lnTo>
                    <a:lnTo>
                      <a:pt x="0" y="0"/>
                    </a:lnTo>
                    <a:lnTo>
                      <a:pt x="0" y="210934"/>
                    </a:lnTo>
                    <a:close/>
                  </a:path>
                </a:pathLst>
              </a:custGeom>
              <a:ln w="12699">
                <a:solidFill>
                  <a:schemeClr val="bg2"/>
                </a:solidFill>
              </a:ln>
            </p:spPr>
            <p:txBody>
              <a:bodyPr wrap="square" lIns="0" tIns="0" rIns="0" bIns="0" rtlCol="0"/>
              <a:lstStyle/>
              <a:p>
                <a:endParaRPr/>
              </a:p>
            </p:txBody>
          </p:sp>
          <p:sp>
            <p:nvSpPr>
              <p:cNvPr id="53" name="object 13">
                <a:extLst>
                  <a:ext uri="{FF2B5EF4-FFF2-40B4-BE49-F238E27FC236}">
                    <a16:creationId xmlns:a16="http://schemas.microsoft.com/office/drawing/2014/main" id="{9002D268-BB7C-47B7-8DAA-3045B8C17C8E}"/>
                  </a:ext>
                </a:extLst>
              </p:cNvPr>
              <p:cNvSpPr/>
              <p:nvPr/>
            </p:nvSpPr>
            <p:spPr>
              <a:xfrm>
                <a:off x="8483920" y="6167417"/>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4" name="object 14">
                <a:extLst>
                  <a:ext uri="{FF2B5EF4-FFF2-40B4-BE49-F238E27FC236}">
                    <a16:creationId xmlns:a16="http://schemas.microsoft.com/office/drawing/2014/main" id="{E3071341-5316-4450-AF6E-4DD518CBAE02}"/>
                  </a:ext>
                </a:extLst>
              </p:cNvPr>
              <p:cNvSpPr/>
              <p:nvPr/>
            </p:nvSpPr>
            <p:spPr>
              <a:xfrm>
                <a:off x="8483920" y="6060874"/>
                <a:ext cx="247015" cy="60960"/>
              </a:xfrm>
              <a:custGeom>
                <a:avLst/>
                <a:gdLst/>
                <a:ahLst/>
                <a:cxnLst/>
                <a:rect l="l" t="t" r="r" b="b"/>
                <a:pathLst>
                  <a:path w="247015" h="60960">
                    <a:moveTo>
                      <a:pt x="0" y="60515"/>
                    </a:moveTo>
                    <a:lnTo>
                      <a:pt x="246710" y="60515"/>
                    </a:lnTo>
                    <a:lnTo>
                      <a:pt x="164299" y="0"/>
                    </a:lnTo>
                    <a:lnTo>
                      <a:pt x="82410" y="0"/>
                    </a:lnTo>
                    <a:lnTo>
                      <a:pt x="0" y="60515"/>
                    </a:lnTo>
                    <a:close/>
                  </a:path>
                </a:pathLst>
              </a:custGeom>
              <a:ln w="12700">
                <a:solidFill>
                  <a:schemeClr val="bg2"/>
                </a:solidFill>
              </a:ln>
            </p:spPr>
            <p:txBody>
              <a:bodyPr wrap="square" lIns="0" tIns="0" rIns="0" bIns="0" rtlCol="0"/>
              <a:lstStyle/>
              <a:p>
                <a:endParaRPr/>
              </a:p>
            </p:txBody>
          </p:sp>
          <p:sp>
            <p:nvSpPr>
              <p:cNvPr id="55" name="object 15">
                <a:extLst>
                  <a:ext uri="{FF2B5EF4-FFF2-40B4-BE49-F238E27FC236}">
                    <a16:creationId xmlns:a16="http://schemas.microsoft.com/office/drawing/2014/main" id="{FE93AA9D-D5A2-44E3-8503-7E15737DC0DA}"/>
                  </a:ext>
                </a:extLst>
              </p:cNvPr>
              <p:cNvSpPr/>
              <p:nvPr/>
            </p:nvSpPr>
            <p:spPr>
              <a:xfrm>
                <a:off x="8607279" y="6271811"/>
                <a:ext cx="91440" cy="92710"/>
              </a:xfrm>
              <a:custGeom>
                <a:avLst/>
                <a:gdLst/>
                <a:ahLst/>
                <a:cxnLst/>
                <a:rect l="l" t="t" r="r" b="b"/>
                <a:pathLst>
                  <a:path w="91440" h="92710">
                    <a:moveTo>
                      <a:pt x="40944" y="0"/>
                    </a:moveTo>
                    <a:lnTo>
                      <a:pt x="90995" y="92151"/>
                    </a:lnTo>
                    <a:lnTo>
                      <a:pt x="0" y="41414"/>
                    </a:lnTo>
                  </a:path>
                </a:pathLst>
              </a:custGeom>
              <a:ln w="12700">
                <a:solidFill>
                  <a:schemeClr val="bg2"/>
                </a:solidFill>
              </a:ln>
            </p:spPr>
            <p:txBody>
              <a:bodyPr wrap="square" lIns="0" tIns="0" rIns="0" bIns="0" rtlCol="0"/>
              <a:lstStyle/>
              <a:p>
                <a:endParaRPr/>
              </a:p>
            </p:txBody>
          </p:sp>
          <p:sp>
            <p:nvSpPr>
              <p:cNvPr id="56" name="object 16">
                <a:extLst>
                  <a:ext uri="{FF2B5EF4-FFF2-40B4-BE49-F238E27FC236}">
                    <a16:creationId xmlns:a16="http://schemas.microsoft.com/office/drawing/2014/main" id="{99DCB6C7-1ECD-439A-BC92-CFC6A8DA4913}"/>
                  </a:ext>
                </a:extLst>
              </p:cNvPr>
              <p:cNvSpPr/>
              <p:nvPr/>
            </p:nvSpPr>
            <p:spPr>
              <a:xfrm>
                <a:off x="8516275" y="6271811"/>
                <a:ext cx="91440" cy="92710"/>
              </a:xfrm>
              <a:custGeom>
                <a:avLst/>
                <a:gdLst/>
                <a:ahLst/>
                <a:cxnLst/>
                <a:rect l="l" t="t" r="r" b="b"/>
                <a:pathLst>
                  <a:path w="91440" h="92710">
                    <a:moveTo>
                      <a:pt x="50050" y="0"/>
                    </a:moveTo>
                    <a:lnTo>
                      <a:pt x="0" y="92151"/>
                    </a:lnTo>
                    <a:lnTo>
                      <a:pt x="90995" y="41414"/>
                    </a:lnTo>
                  </a:path>
                </a:pathLst>
              </a:custGeom>
              <a:ln w="12700">
                <a:solidFill>
                  <a:schemeClr val="bg2"/>
                </a:solidFill>
              </a:ln>
            </p:spPr>
            <p:txBody>
              <a:bodyPr wrap="square" lIns="0" tIns="0" rIns="0" bIns="0" rtlCol="0"/>
              <a:lstStyle/>
              <a:p>
                <a:endParaRPr/>
              </a:p>
            </p:txBody>
          </p:sp>
          <p:sp>
            <p:nvSpPr>
              <p:cNvPr id="57" name="object 17">
                <a:extLst>
                  <a:ext uri="{FF2B5EF4-FFF2-40B4-BE49-F238E27FC236}">
                    <a16:creationId xmlns:a16="http://schemas.microsoft.com/office/drawing/2014/main" id="{873190E5-5692-452C-AC10-7CD757E81948}"/>
                  </a:ext>
                </a:extLst>
              </p:cNvPr>
              <p:cNvSpPr/>
              <p:nvPr/>
            </p:nvSpPr>
            <p:spPr>
              <a:xfrm>
                <a:off x="8164555" y="6184883"/>
                <a:ext cx="254000" cy="30480"/>
              </a:xfrm>
              <a:custGeom>
                <a:avLst/>
                <a:gdLst/>
                <a:ahLst/>
                <a:cxnLst/>
                <a:rect l="l" t="t" r="r" b="b"/>
                <a:pathLst>
                  <a:path w="254000" h="30479">
                    <a:moveTo>
                      <a:pt x="104901" y="0"/>
                    </a:moveTo>
                    <a:lnTo>
                      <a:pt x="149136" y="0"/>
                    </a:lnTo>
                    <a:lnTo>
                      <a:pt x="253847" y="30187"/>
                    </a:lnTo>
                    <a:lnTo>
                      <a:pt x="153835" y="30187"/>
                    </a:lnTo>
                    <a:lnTo>
                      <a:pt x="0" y="30187"/>
                    </a:lnTo>
                    <a:lnTo>
                      <a:pt x="104901" y="0"/>
                    </a:lnTo>
                    <a:close/>
                  </a:path>
                </a:pathLst>
              </a:custGeom>
              <a:ln w="12700">
                <a:solidFill>
                  <a:schemeClr val="bg2"/>
                </a:solidFill>
              </a:ln>
            </p:spPr>
            <p:txBody>
              <a:bodyPr wrap="square" lIns="0" tIns="0" rIns="0" bIns="0" rtlCol="0"/>
              <a:lstStyle/>
              <a:p>
                <a:endParaRPr/>
              </a:p>
            </p:txBody>
          </p:sp>
          <p:sp>
            <p:nvSpPr>
              <p:cNvPr id="58" name="object 18">
                <a:extLst>
                  <a:ext uri="{FF2B5EF4-FFF2-40B4-BE49-F238E27FC236}">
                    <a16:creationId xmlns:a16="http://schemas.microsoft.com/office/drawing/2014/main" id="{AD1117A2-8C39-4481-8A7A-0442884A60C3}"/>
                  </a:ext>
                </a:extLst>
              </p:cNvPr>
              <p:cNvSpPr/>
              <p:nvPr/>
            </p:nvSpPr>
            <p:spPr>
              <a:xfrm>
                <a:off x="8220333" y="6111744"/>
                <a:ext cx="142875" cy="28575"/>
              </a:xfrm>
              <a:custGeom>
                <a:avLst/>
                <a:gdLst/>
                <a:ahLst/>
                <a:cxnLst/>
                <a:rect l="l" t="t" r="r" b="b"/>
                <a:pathLst>
                  <a:path w="142875" h="28575">
                    <a:moveTo>
                      <a:pt x="60299" y="0"/>
                    </a:moveTo>
                    <a:lnTo>
                      <a:pt x="82232" y="0"/>
                    </a:lnTo>
                    <a:lnTo>
                      <a:pt x="142328" y="28384"/>
                    </a:lnTo>
                    <a:lnTo>
                      <a:pt x="0" y="28384"/>
                    </a:lnTo>
                    <a:lnTo>
                      <a:pt x="60299" y="0"/>
                    </a:lnTo>
                    <a:close/>
                  </a:path>
                </a:pathLst>
              </a:custGeom>
              <a:ln w="12700">
                <a:solidFill>
                  <a:schemeClr val="bg2"/>
                </a:solidFill>
              </a:ln>
            </p:spPr>
            <p:txBody>
              <a:bodyPr wrap="square" lIns="0" tIns="0" rIns="0" bIns="0" rtlCol="0"/>
              <a:lstStyle/>
              <a:p>
                <a:endParaRPr/>
              </a:p>
            </p:txBody>
          </p:sp>
          <p:sp>
            <p:nvSpPr>
              <p:cNvPr id="59" name="object 19">
                <a:extLst>
                  <a:ext uri="{FF2B5EF4-FFF2-40B4-BE49-F238E27FC236}">
                    <a16:creationId xmlns:a16="http://schemas.microsoft.com/office/drawing/2014/main" id="{652ED167-A171-4FD4-8226-4240BC6FDE69}"/>
                  </a:ext>
                </a:extLst>
              </p:cNvPr>
              <p:cNvSpPr/>
              <p:nvPr/>
            </p:nvSpPr>
            <p:spPr>
              <a:xfrm>
                <a:off x="8246643" y="6040373"/>
                <a:ext cx="90170" cy="322580"/>
              </a:xfrm>
              <a:custGeom>
                <a:avLst/>
                <a:gdLst/>
                <a:ahLst/>
                <a:cxnLst/>
                <a:rect l="l" t="t" r="r" b="b"/>
                <a:pathLst>
                  <a:path w="90170" h="322579">
                    <a:moveTo>
                      <a:pt x="69138" y="174269"/>
                    </a:moveTo>
                    <a:lnTo>
                      <a:pt x="0" y="322478"/>
                    </a:lnTo>
                    <a:lnTo>
                      <a:pt x="44996" y="0"/>
                    </a:lnTo>
                    <a:lnTo>
                      <a:pt x="89674" y="322478"/>
                    </a:lnTo>
                    <a:lnTo>
                      <a:pt x="20612" y="174701"/>
                    </a:lnTo>
                  </a:path>
                </a:pathLst>
              </a:custGeom>
              <a:ln w="12700">
                <a:solidFill>
                  <a:schemeClr val="bg2"/>
                </a:solidFill>
              </a:ln>
            </p:spPr>
            <p:txBody>
              <a:bodyPr wrap="square" lIns="0" tIns="0" rIns="0" bIns="0" rtlCol="0"/>
              <a:lstStyle/>
              <a:p>
                <a:endParaRPr/>
              </a:p>
            </p:txBody>
          </p:sp>
          <p:sp>
            <p:nvSpPr>
              <p:cNvPr id="60" name="object 20">
                <a:extLst>
                  <a:ext uri="{FF2B5EF4-FFF2-40B4-BE49-F238E27FC236}">
                    <a16:creationId xmlns:a16="http://schemas.microsoft.com/office/drawing/2014/main" id="{BE526F89-4C25-4200-89E3-10C915E2159C}"/>
                  </a:ext>
                </a:extLst>
              </p:cNvPr>
              <p:cNvSpPr/>
              <p:nvPr/>
            </p:nvSpPr>
            <p:spPr>
              <a:xfrm>
                <a:off x="8497296" y="6364602"/>
                <a:ext cx="529590" cy="111125"/>
              </a:xfrm>
              <a:custGeom>
                <a:avLst/>
                <a:gdLst/>
                <a:ahLst/>
                <a:cxnLst/>
                <a:rect l="l" t="t" r="r" b="b"/>
                <a:pathLst>
                  <a:path w="529590" h="111125">
                    <a:moveTo>
                      <a:pt x="201396" y="76"/>
                    </a:moveTo>
                    <a:lnTo>
                      <a:pt x="473849" y="0"/>
                    </a:lnTo>
                    <a:lnTo>
                      <a:pt x="512968" y="16202"/>
                    </a:lnTo>
                    <a:lnTo>
                      <a:pt x="529170" y="55321"/>
                    </a:lnTo>
                    <a:lnTo>
                      <a:pt x="524823" y="76856"/>
                    </a:lnTo>
                    <a:lnTo>
                      <a:pt x="512968" y="94440"/>
                    </a:lnTo>
                    <a:lnTo>
                      <a:pt x="495384" y="106295"/>
                    </a:lnTo>
                    <a:lnTo>
                      <a:pt x="473849" y="110642"/>
                    </a:lnTo>
                    <a:lnTo>
                      <a:pt x="0" y="110642"/>
                    </a:lnTo>
                  </a:path>
                </a:pathLst>
              </a:custGeom>
              <a:ln w="12699">
                <a:solidFill>
                  <a:schemeClr val="bg2"/>
                </a:solidFill>
              </a:ln>
            </p:spPr>
            <p:txBody>
              <a:bodyPr wrap="square" lIns="0" tIns="0" rIns="0" bIns="0" rtlCol="0"/>
              <a:lstStyle/>
              <a:p>
                <a:endParaRPr/>
              </a:p>
            </p:txBody>
          </p:sp>
          <p:sp>
            <p:nvSpPr>
              <p:cNvPr id="61" name="object 21">
                <a:extLst>
                  <a:ext uri="{FF2B5EF4-FFF2-40B4-BE49-F238E27FC236}">
                    <a16:creationId xmlns:a16="http://schemas.microsoft.com/office/drawing/2014/main" id="{BD728810-BFCD-40A6-85B9-70FDD972F5FD}"/>
                  </a:ext>
                </a:extLst>
              </p:cNvPr>
              <p:cNvSpPr/>
              <p:nvPr/>
            </p:nvSpPr>
            <p:spPr>
              <a:xfrm>
                <a:off x="8446492" y="6449843"/>
                <a:ext cx="50800" cy="50800"/>
              </a:xfrm>
              <a:custGeom>
                <a:avLst/>
                <a:gdLst/>
                <a:ahLst/>
                <a:cxnLst/>
                <a:rect l="l" t="t" r="r" b="b"/>
                <a:pathLst>
                  <a:path w="50800" h="50800">
                    <a:moveTo>
                      <a:pt x="25400" y="0"/>
                    </a:moveTo>
                    <a:lnTo>
                      <a:pt x="15510" y="1995"/>
                    </a:lnTo>
                    <a:lnTo>
                      <a:pt x="7437" y="7437"/>
                    </a:lnTo>
                    <a:lnTo>
                      <a:pt x="1995" y="15510"/>
                    </a:lnTo>
                    <a:lnTo>
                      <a:pt x="0" y="25400"/>
                    </a:lnTo>
                    <a:lnTo>
                      <a:pt x="1995" y="35289"/>
                    </a:lnTo>
                    <a:lnTo>
                      <a:pt x="7437" y="43362"/>
                    </a:lnTo>
                    <a:lnTo>
                      <a:pt x="15510" y="48804"/>
                    </a:lnTo>
                    <a:lnTo>
                      <a:pt x="25400" y="50800"/>
                    </a:lnTo>
                    <a:lnTo>
                      <a:pt x="35289" y="48804"/>
                    </a:lnTo>
                    <a:lnTo>
                      <a:pt x="43362" y="43362"/>
                    </a:lnTo>
                    <a:lnTo>
                      <a:pt x="48804" y="35289"/>
                    </a:lnTo>
                    <a:lnTo>
                      <a:pt x="50800" y="25400"/>
                    </a:lnTo>
                    <a:lnTo>
                      <a:pt x="48804" y="15510"/>
                    </a:lnTo>
                    <a:lnTo>
                      <a:pt x="43362" y="7437"/>
                    </a:lnTo>
                    <a:lnTo>
                      <a:pt x="35289" y="1995"/>
                    </a:lnTo>
                    <a:lnTo>
                      <a:pt x="25400" y="0"/>
                    </a:lnTo>
                    <a:close/>
                  </a:path>
                </a:pathLst>
              </a:custGeom>
              <a:ln w="12700">
                <a:solidFill>
                  <a:schemeClr val="bg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78D2E19A-BE99-4FE4-9364-5D459004CF6B}"/>
                </a:ext>
              </a:extLst>
            </p:cNvPr>
            <p:cNvGrpSpPr/>
            <p:nvPr userDrawn="1"/>
          </p:nvGrpSpPr>
          <p:grpSpPr>
            <a:xfrm>
              <a:off x="7807856" y="6136761"/>
              <a:ext cx="194402" cy="233814"/>
              <a:chOff x="6199448" y="5757477"/>
              <a:chExt cx="445167" cy="535418"/>
            </a:xfrm>
          </p:grpSpPr>
          <p:sp>
            <p:nvSpPr>
              <p:cNvPr id="40" name="object 9">
                <a:extLst>
                  <a:ext uri="{FF2B5EF4-FFF2-40B4-BE49-F238E27FC236}">
                    <a16:creationId xmlns:a16="http://schemas.microsoft.com/office/drawing/2014/main" id="{117E5DD4-5948-49BD-9FA9-7364B9E826BE}"/>
                  </a:ext>
                </a:extLst>
              </p:cNvPr>
              <p:cNvSpPr/>
              <p:nvPr userDrawn="1"/>
            </p:nvSpPr>
            <p:spPr>
              <a:xfrm>
                <a:off x="6302730" y="6005107"/>
                <a:ext cx="59055" cy="54610"/>
              </a:xfrm>
              <a:custGeom>
                <a:avLst/>
                <a:gdLst/>
                <a:ahLst/>
                <a:cxnLst/>
                <a:rect l="l" t="t" r="r" b="b"/>
                <a:pathLst>
                  <a:path w="59054" h="54610">
                    <a:moveTo>
                      <a:pt x="58623" y="0"/>
                    </a:moveTo>
                    <a:lnTo>
                      <a:pt x="0" y="54051"/>
                    </a:lnTo>
                  </a:path>
                </a:pathLst>
              </a:custGeom>
              <a:ln w="12700">
                <a:solidFill>
                  <a:schemeClr val="bg2"/>
                </a:solidFill>
              </a:ln>
            </p:spPr>
            <p:txBody>
              <a:bodyPr wrap="square" lIns="0" tIns="0" rIns="0" bIns="0" rtlCol="0"/>
              <a:lstStyle/>
              <a:p>
                <a:endParaRPr/>
              </a:p>
            </p:txBody>
          </p:sp>
          <p:sp>
            <p:nvSpPr>
              <p:cNvPr id="41" name="object 10">
                <a:extLst>
                  <a:ext uri="{FF2B5EF4-FFF2-40B4-BE49-F238E27FC236}">
                    <a16:creationId xmlns:a16="http://schemas.microsoft.com/office/drawing/2014/main" id="{40926237-0339-432D-A76D-AAA3330C4127}"/>
                  </a:ext>
                </a:extLst>
              </p:cNvPr>
              <p:cNvSpPr/>
              <p:nvPr userDrawn="1"/>
            </p:nvSpPr>
            <p:spPr>
              <a:xfrm>
                <a:off x="6571235" y="6064810"/>
                <a:ext cx="40005" cy="34290"/>
              </a:xfrm>
              <a:custGeom>
                <a:avLst/>
                <a:gdLst/>
                <a:ahLst/>
                <a:cxnLst/>
                <a:rect l="l" t="t" r="r" b="b"/>
                <a:pathLst>
                  <a:path w="40004" h="34289">
                    <a:moveTo>
                      <a:pt x="39458" y="0"/>
                    </a:moveTo>
                    <a:lnTo>
                      <a:pt x="0" y="33693"/>
                    </a:lnTo>
                  </a:path>
                </a:pathLst>
              </a:custGeom>
              <a:ln w="12699">
                <a:solidFill>
                  <a:schemeClr val="bg2"/>
                </a:solidFill>
              </a:ln>
            </p:spPr>
            <p:txBody>
              <a:bodyPr wrap="square" lIns="0" tIns="0" rIns="0" bIns="0" rtlCol="0"/>
              <a:lstStyle/>
              <a:p>
                <a:endParaRPr/>
              </a:p>
            </p:txBody>
          </p:sp>
          <p:sp>
            <p:nvSpPr>
              <p:cNvPr id="42" name="object 11">
                <a:extLst>
                  <a:ext uri="{FF2B5EF4-FFF2-40B4-BE49-F238E27FC236}">
                    <a16:creationId xmlns:a16="http://schemas.microsoft.com/office/drawing/2014/main" id="{228FBEC8-F6CD-401D-A90F-0A69CA70F535}"/>
                  </a:ext>
                </a:extLst>
              </p:cNvPr>
              <p:cNvSpPr/>
              <p:nvPr userDrawn="1"/>
            </p:nvSpPr>
            <p:spPr>
              <a:xfrm>
                <a:off x="6199448" y="5757477"/>
                <a:ext cx="238760" cy="361315"/>
              </a:xfrm>
              <a:custGeom>
                <a:avLst/>
                <a:gdLst/>
                <a:ahLst/>
                <a:cxnLst/>
                <a:rect l="l" t="t" r="r" b="b"/>
                <a:pathLst>
                  <a:path w="238760" h="361314">
                    <a:moveTo>
                      <a:pt x="152401" y="0"/>
                    </a:moveTo>
                    <a:lnTo>
                      <a:pt x="206338" y="59621"/>
                    </a:lnTo>
                    <a:lnTo>
                      <a:pt x="232472" y="101546"/>
                    </a:lnTo>
                    <a:lnTo>
                      <a:pt x="238141" y="145618"/>
                    </a:lnTo>
                    <a:lnTo>
                      <a:pt x="230684" y="211683"/>
                    </a:lnTo>
                    <a:lnTo>
                      <a:pt x="202566" y="282121"/>
                    </a:lnTo>
                    <a:lnTo>
                      <a:pt x="155738" y="328306"/>
                    </a:lnTo>
                    <a:lnTo>
                      <a:pt x="111801" y="353570"/>
                    </a:lnTo>
                    <a:lnTo>
                      <a:pt x="92356" y="361251"/>
                    </a:lnTo>
                    <a:lnTo>
                      <a:pt x="35759" y="331100"/>
                    </a:lnTo>
                    <a:lnTo>
                      <a:pt x="7724" y="306879"/>
                    </a:lnTo>
                    <a:lnTo>
                      <a:pt x="0" y="275833"/>
                    </a:lnTo>
                    <a:lnTo>
                      <a:pt x="4332" y="225209"/>
                    </a:lnTo>
                    <a:lnTo>
                      <a:pt x="18791" y="180068"/>
                    </a:lnTo>
                    <a:lnTo>
                      <a:pt x="47033" y="134047"/>
                    </a:lnTo>
                    <a:lnTo>
                      <a:pt x="81786" y="90087"/>
                    </a:lnTo>
                    <a:lnTo>
                      <a:pt x="115780" y="51131"/>
                    </a:lnTo>
                    <a:lnTo>
                      <a:pt x="141742" y="20121"/>
                    </a:lnTo>
                    <a:lnTo>
                      <a:pt x="152401" y="0"/>
                    </a:lnTo>
                    <a:close/>
                  </a:path>
                </a:pathLst>
              </a:custGeom>
              <a:ln w="12700">
                <a:solidFill>
                  <a:schemeClr val="bg2"/>
                </a:solidFill>
              </a:ln>
            </p:spPr>
            <p:txBody>
              <a:bodyPr wrap="square" lIns="0" tIns="0" rIns="0" bIns="0" rtlCol="0"/>
              <a:lstStyle/>
              <a:p>
                <a:endParaRPr/>
              </a:p>
            </p:txBody>
          </p:sp>
          <p:sp>
            <p:nvSpPr>
              <p:cNvPr id="43" name="object 12">
                <a:extLst>
                  <a:ext uri="{FF2B5EF4-FFF2-40B4-BE49-F238E27FC236}">
                    <a16:creationId xmlns:a16="http://schemas.microsoft.com/office/drawing/2014/main" id="{9B776CF1-AAF6-4002-9CEB-C4507AF9A4EC}"/>
                  </a:ext>
                </a:extLst>
              </p:cNvPr>
              <p:cNvSpPr/>
              <p:nvPr userDrawn="1"/>
            </p:nvSpPr>
            <p:spPr>
              <a:xfrm>
                <a:off x="6291800" y="5958885"/>
                <a:ext cx="29845" cy="334010"/>
              </a:xfrm>
              <a:custGeom>
                <a:avLst/>
                <a:gdLst/>
                <a:ahLst/>
                <a:cxnLst/>
                <a:rect l="l" t="t" r="r" b="b"/>
                <a:pathLst>
                  <a:path w="29845" h="334010">
                    <a:moveTo>
                      <a:pt x="0" y="333590"/>
                    </a:moveTo>
                    <a:lnTo>
                      <a:pt x="0" y="159842"/>
                    </a:lnTo>
                    <a:lnTo>
                      <a:pt x="29337" y="0"/>
                    </a:lnTo>
                  </a:path>
                </a:pathLst>
              </a:custGeom>
              <a:ln w="12700">
                <a:solidFill>
                  <a:schemeClr val="bg2"/>
                </a:solidFill>
              </a:ln>
            </p:spPr>
            <p:txBody>
              <a:bodyPr wrap="square" lIns="0" tIns="0" rIns="0" bIns="0" rtlCol="0"/>
              <a:lstStyle/>
              <a:p>
                <a:endParaRPr/>
              </a:p>
            </p:txBody>
          </p:sp>
          <p:sp>
            <p:nvSpPr>
              <p:cNvPr id="44" name="object 13">
                <a:extLst>
                  <a:ext uri="{FF2B5EF4-FFF2-40B4-BE49-F238E27FC236}">
                    <a16:creationId xmlns:a16="http://schemas.microsoft.com/office/drawing/2014/main" id="{521084B1-A51E-4F5D-811C-413E80708971}"/>
                  </a:ext>
                </a:extLst>
              </p:cNvPr>
              <p:cNvSpPr/>
              <p:nvPr userDrawn="1"/>
            </p:nvSpPr>
            <p:spPr>
              <a:xfrm>
                <a:off x="6509995" y="5895716"/>
                <a:ext cx="134620" cy="271780"/>
              </a:xfrm>
              <a:custGeom>
                <a:avLst/>
                <a:gdLst/>
                <a:ahLst/>
                <a:cxnLst/>
                <a:rect l="l" t="t" r="r" b="b"/>
                <a:pathLst>
                  <a:path w="134620" h="271779">
                    <a:moveTo>
                      <a:pt x="49169" y="271462"/>
                    </a:moveTo>
                    <a:lnTo>
                      <a:pt x="98809" y="244084"/>
                    </a:lnTo>
                    <a:lnTo>
                      <a:pt x="124248" y="222365"/>
                    </a:lnTo>
                    <a:lnTo>
                      <a:pt x="133490" y="194972"/>
                    </a:lnTo>
                    <a:lnTo>
                      <a:pt x="134539" y="150571"/>
                    </a:lnTo>
                    <a:lnTo>
                      <a:pt x="129037" y="97915"/>
                    </a:lnTo>
                    <a:lnTo>
                      <a:pt x="116451" y="54292"/>
                    </a:lnTo>
                    <a:lnTo>
                      <a:pt x="101517" y="21165"/>
                    </a:lnTo>
                    <a:lnTo>
                      <a:pt x="88971" y="0"/>
                    </a:lnTo>
                    <a:lnTo>
                      <a:pt x="67453" y="33982"/>
                    </a:lnTo>
                    <a:lnTo>
                      <a:pt x="53324" y="55833"/>
                    </a:lnTo>
                    <a:lnTo>
                      <a:pt x="40320" y="75025"/>
                    </a:lnTo>
                    <a:lnTo>
                      <a:pt x="22182" y="101028"/>
                    </a:lnTo>
                    <a:lnTo>
                      <a:pt x="3912" y="139522"/>
                    </a:lnTo>
                    <a:lnTo>
                      <a:pt x="0" y="183183"/>
                    </a:lnTo>
                    <a:lnTo>
                      <a:pt x="13925" y="228374"/>
                    </a:lnTo>
                    <a:lnTo>
                      <a:pt x="49169" y="271462"/>
                    </a:lnTo>
                    <a:close/>
                  </a:path>
                </a:pathLst>
              </a:custGeom>
              <a:ln w="12700">
                <a:solidFill>
                  <a:schemeClr val="bg2"/>
                </a:solidFill>
              </a:ln>
            </p:spPr>
            <p:txBody>
              <a:bodyPr wrap="square" lIns="0" tIns="0" rIns="0" bIns="0" rtlCol="0"/>
              <a:lstStyle/>
              <a:p>
                <a:endParaRPr/>
              </a:p>
            </p:txBody>
          </p:sp>
          <p:sp>
            <p:nvSpPr>
              <p:cNvPr id="45" name="object 14">
                <a:extLst>
                  <a:ext uri="{FF2B5EF4-FFF2-40B4-BE49-F238E27FC236}">
                    <a16:creationId xmlns:a16="http://schemas.microsoft.com/office/drawing/2014/main" id="{334541F4-5D70-45CD-9A4C-997F5EE281CB}"/>
                  </a:ext>
                </a:extLst>
              </p:cNvPr>
              <p:cNvSpPr/>
              <p:nvPr userDrawn="1"/>
            </p:nvSpPr>
            <p:spPr>
              <a:xfrm>
                <a:off x="6559165" y="6040621"/>
                <a:ext cx="22860" cy="252095"/>
              </a:xfrm>
              <a:custGeom>
                <a:avLst/>
                <a:gdLst/>
                <a:ahLst/>
                <a:cxnLst/>
                <a:rect l="l" t="t" r="r" b="b"/>
                <a:pathLst>
                  <a:path w="22859" h="252095">
                    <a:moveTo>
                      <a:pt x="22250" y="0"/>
                    </a:moveTo>
                    <a:lnTo>
                      <a:pt x="0" y="126555"/>
                    </a:lnTo>
                    <a:lnTo>
                      <a:pt x="0" y="251853"/>
                    </a:lnTo>
                  </a:path>
                </a:pathLst>
              </a:custGeom>
              <a:ln w="12700">
                <a:solidFill>
                  <a:schemeClr val="bg2"/>
                </a:solidFill>
              </a:ln>
            </p:spPr>
            <p:txBody>
              <a:bodyPr wrap="square" lIns="0" tIns="0" rIns="0" bIns="0" rtlCol="0"/>
              <a:lstStyle/>
              <a:p>
                <a:endParaRPr/>
              </a:p>
            </p:txBody>
          </p:sp>
        </p:grpSp>
      </p:grpSp>
    </p:spTree>
    <p:extLst>
      <p:ext uri="{BB962C8B-B14F-4D97-AF65-F5344CB8AC3E}">
        <p14:creationId xmlns:p14="http://schemas.microsoft.com/office/powerpoint/2010/main" val="3160252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_Content in 3 colums + Note">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itelplatzhalter 10">
            <a:extLst>
              <a:ext uri="{FF2B5EF4-FFF2-40B4-BE49-F238E27FC236}">
                <a16:creationId xmlns:a16="http://schemas.microsoft.com/office/drawing/2014/main" id="{95EB53E9-404A-46C9-A447-DBA71B00F96C}"/>
              </a:ext>
            </a:extLst>
          </p:cNvPr>
          <p:cNvSpPr>
            <a:spLocks noGrp="1"/>
          </p:cNvSpPr>
          <p:nvPr>
            <p:ph type="title" hasCustomPrompt="1"/>
          </p:nvPr>
        </p:nvSpPr>
        <p:spPr>
          <a:xfrm>
            <a:off x="914400" y="862608"/>
            <a:ext cx="9448800" cy="838200"/>
          </a:xfrm>
          <a:prstGeom prst="rect">
            <a:avLst/>
          </a:prstGeom>
        </p:spPr>
        <p:txBody>
          <a:bodyPr vert="horz" lIns="0" tIns="45720" rIns="0" bIns="0" rtlCol="0" anchor="t">
            <a:normAutofit/>
          </a:bodyPr>
          <a:lstStyle>
            <a:lvl1pPr>
              <a:defRPr sz="2200"/>
            </a:lvl1pPr>
          </a:lstStyle>
          <a:p>
            <a:r>
              <a:rPr lang="en-GB"/>
              <a:t>Continuing page of text with a dark grey heading that may also be two lines long</a:t>
            </a:r>
            <a:endParaRPr lang="de-DE"/>
          </a:p>
        </p:txBody>
      </p:sp>
      <p:sp>
        <p:nvSpPr>
          <p:cNvPr id="14" name="Textplatzhalter 17">
            <a:extLst>
              <a:ext uri="{FF2B5EF4-FFF2-40B4-BE49-F238E27FC236}">
                <a16:creationId xmlns:a16="http://schemas.microsoft.com/office/drawing/2014/main" id="{50F90D1E-D944-4C73-B14F-B2A9D89D1F3A}"/>
              </a:ext>
            </a:extLst>
          </p:cNvPr>
          <p:cNvSpPr>
            <a:spLocks noGrp="1"/>
          </p:cNvSpPr>
          <p:nvPr>
            <p:ph type="body" sz="quarter" idx="16" hasCustomPrompt="1"/>
          </p:nvPr>
        </p:nvSpPr>
        <p:spPr>
          <a:xfrm>
            <a:off x="914400" y="5378400"/>
            <a:ext cx="9792000" cy="547232"/>
          </a:xfrm>
          <a:prstGeom prst="rect">
            <a:avLst/>
          </a:prstGeom>
        </p:spPr>
        <p:txBody>
          <a:bodyPr>
            <a:norm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15" name="Text Placeholder 2">
            <a:extLst>
              <a:ext uri="{FF2B5EF4-FFF2-40B4-BE49-F238E27FC236}">
                <a16:creationId xmlns:a16="http://schemas.microsoft.com/office/drawing/2014/main" id="{9604D8E5-6B41-4978-BADF-E9F4F7570232}"/>
              </a:ext>
            </a:extLst>
          </p:cNvPr>
          <p:cNvSpPr>
            <a:spLocks noGrp="1"/>
          </p:cNvSpPr>
          <p:nvPr>
            <p:ph type="body" sz="quarter" idx="12" hasCustomPrompt="1"/>
          </p:nvPr>
        </p:nvSpPr>
        <p:spPr>
          <a:xfrm>
            <a:off x="911424" y="1952601"/>
            <a:ext cx="313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17" name="Text Placeholder 2">
            <a:extLst>
              <a:ext uri="{FF2B5EF4-FFF2-40B4-BE49-F238E27FC236}">
                <a16:creationId xmlns:a16="http://schemas.microsoft.com/office/drawing/2014/main" id="{16719490-425A-4AA3-86A5-FE3F0BD96648}"/>
              </a:ext>
            </a:extLst>
          </p:cNvPr>
          <p:cNvSpPr>
            <a:spLocks noGrp="1"/>
          </p:cNvSpPr>
          <p:nvPr>
            <p:ph type="body" sz="quarter" idx="17" hasCustomPrompt="1"/>
          </p:nvPr>
        </p:nvSpPr>
        <p:spPr>
          <a:xfrm>
            <a:off x="4242912" y="1953594"/>
            <a:ext cx="313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
        <p:nvSpPr>
          <p:cNvPr id="18" name="Text Placeholder 2">
            <a:extLst>
              <a:ext uri="{FF2B5EF4-FFF2-40B4-BE49-F238E27FC236}">
                <a16:creationId xmlns:a16="http://schemas.microsoft.com/office/drawing/2014/main" id="{71414F6D-484C-4D58-BBB0-ADF109A8F62E}"/>
              </a:ext>
            </a:extLst>
          </p:cNvPr>
          <p:cNvSpPr>
            <a:spLocks noGrp="1"/>
          </p:cNvSpPr>
          <p:nvPr>
            <p:ph type="body" sz="quarter" idx="18" hasCustomPrompt="1"/>
          </p:nvPr>
        </p:nvSpPr>
        <p:spPr>
          <a:xfrm>
            <a:off x="7574400" y="1952601"/>
            <a:ext cx="3132000" cy="3132584"/>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rgbClr val="FF7300"/>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endParaRPr lang="de-DE"/>
          </a:p>
        </p:txBody>
      </p:sp>
    </p:spTree>
    <p:extLst>
      <p:ext uri="{BB962C8B-B14F-4D97-AF65-F5344CB8AC3E}">
        <p14:creationId xmlns:p14="http://schemas.microsoft.com/office/powerpoint/2010/main" val="2142113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Content with image">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914400" y="1676400"/>
            <a:ext cx="10731000" cy="4518000"/>
          </a:xfrm>
          <a:prstGeom prst="rect">
            <a:avLst/>
          </a:prstGeom>
          <a:solidFill>
            <a:schemeClr val="tx2">
              <a:alpha val="52000"/>
            </a:schemeClr>
          </a:solidFill>
        </p:spPr>
        <p:txBody>
          <a:bodyPr>
            <a:normAutofit/>
          </a:bodyPr>
          <a:lstStyle>
            <a:lvl1pPr>
              <a:defRPr sz="1400">
                <a:solidFill>
                  <a:schemeClr val="accent2"/>
                </a:solidFill>
              </a:defRPr>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itelplatzhalter 41">
            <a:extLst>
              <a:ext uri="{FF2B5EF4-FFF2-40B4-BE49-F238E27FC236}">
                <a16:creationId xmlns:a16="http://schemas.microsoft.com/office/drawing/2014/main" id="{1C8D62FD-DEFF-4948-AC0D-D16E7681D472}"/>
              </a:ext>
            </a:extLst>
          </p:cNvPr>
          <p:cNvSpPr>
            <a:spLocks noGrp="1"/>
          </p:cNvSpPr>
          <p:nvPr>
            <p:ph type="title" hasCustomPrompt="1"/>
          </p:nvPr>
        </p:nvSpPr>
        <p:spPr>
          <a:xfrm>
            <a:off x="914400" y="908720"/>
            <a:ext cx="9448800" cy="487362"/>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Heading with image</a:t>
            </a:r>
            <a:endParaRPr lang="de-DE"/>
          </a:p>
        </p:txBody>
      </p:sp>
    </p:spTree>
    <p:extLst>
      <p:ext uri="{BB962C8B-B14F-4D97-AF65-F5344CB8AC3E}">
        <p14:creationId xmlns:p14="http://schemas.microsoft.com/office/powerpoint/2010/main" val="297430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32451153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Content in column with image + Note">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5867400" y="1371600"/>
            <a:ext cx="5778000" cy="4518000"/>
          </a:xfrm>
          <a:prstGeom prst="rect">
            <a:avLst/>
          </a:prstGeom>
          <a:solidFill>
            <a:schemeClr val="tx2">
              <a:alpha val="52000"/>
            </a:schemeClr>
          </a:solidFill>
        </p:spPr>
        <p:txBody>
          <a:bodyPr>
            <a:normAutofit/>
          </a:bodyPr>
          <a:lstStyle>
            <a:lvl1pPr>
              <a:defRPr sz="1400"/>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18" name="Textplatzhalter 17"/>
          <p:cNvSpPr>
            <a:spLocks noGrp="1"/>
          </p:cNvSpPr>
          <p:nvPr>
            <p:ph type="body" sz="quarter" idx="16" hasCustomPrompt="1"/>
          </p:nvPr>
        </p:nvSpPr>
        <p:spPr>
          <a:xfrm>
            <a:off x="885600" y="5378400"/>
            <a:ext cx="4676400" cy="792088"/>
          </a:xfrm>
          <a:prstGeom prst="rect">
            <a:avLst/>
          </a:prstGeom>
        </p:spPr>
        <p:txBody>
          <a:bodyPr>
            <a:noAutofit/>
          </a:bodyPr>
          <a:lstStyle>
            <a:lvl1pPr>
              <a:lnSpc>
                <a:spcPts val="1400"/>
              </a:lnSpc>
              <a:spcBef>
                <a:spcPts val="219"/>
              </a:spcBef>
              <a:defRPr sz="1100" b="0" baseline="0">
                <a:solidFill>
                  <a:schemeClr val="accent2"/>
                </a:solidFill>
              </a:defRPr>
            </a:lvl1pPr>
          </a:lstStyle>
          <a:p>
            <a:r>
              <a:rPr lang="en-GB" b="1">
                <a:solidFill>
                  <a:schemeClr val="bg2"/>
                </a:solidFill>
              </a:rPr>
              <a:t>This is a minor note, </a:t>
            </a:r>
            <a:r>
              <a:rPr lang="en-GB"/>
              <a:t>meaning that no final version is available yet. This is running text in black, meaning that no final version is available yet.</a:t>
            </a:r>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itelplatzhalter 41">
            <a:extLst>
              <a:ext uri="{FF2B5EF4-FFF2-40B4-BE49-F238E27FC236}">
                <a16:creationId xmlns:a16="http://schemas.microsoft.com/office/drawing/2014/main" id="{FEC71CCE-A187-494E-847D-2E73C58D6EC7}"/>
              </a:ext>
            </a:extLst>
          </p:cNvPr>
          <p:cNvSpPr>
            <a:spLocks noGrp="1"/>
          </p:cNvSpPr>
          <p:nvPr>
            <p:ph type="title" hasCustomPrompt="1"/>
          </p:nvPr>
        </p:nvSpPr>
        <p:spPr>
          <a:xfrm>
            <a:off x="914400" y="908720"/>
            <a:ext cx="4676400" cy="792088"/>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Page of continuing text with image</a:t>
            </a:r>
            <a:endParaRPr lang="de-DE"/>
          </a:p>
        </p:txBody>
      </p:sp>
      <p:sp>
        <p:nvSpPr>
          <p:cNvPr id="13" name="Text Placeholder 2">
            <a:extLst>
              <a:ext uri="{FF2B5EF4-FFF2-40B4-BE49-F238E27FC236}">
                <a16:creationId xmlns:a16="http://schemas.microsoft.com/office/drawing/2014/main" id="{17B9B276-D2BE-4780-B77D-BE3C75EF02E2}"/>
              </a:ext>
            </a:extLst>
          </p:cNvPr>
          <p:cNvSpPr>
            <a:spLocks noGrp="1"/>
          </p:cNvSpPr>
          <p:nvPr>
            <p:ph type="body" sz="quarter" idx="12" hasCustomPrompt="1"/>
          </p:nvPr>
        </p:nvSpPr>
        <p:spPr>
          <a:xfrm>
            <a:off x="914400" y="1676400"/>
            <a:ext cx="4676400" cy="3408785"/>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p>
          <a:p>
            <a:pPr lvl="3"/>
            <a:endParaRPr lang="de-DE"/>
          </a:p>
        </p:txBody>
      </p:sp>
    </p:spTree>
    <p:extLst>
      <p:ext uri="{BB962C8B-B14F-4D97-AF65-F5344CB8AC3E}">
        <p14:creationId xmlns:p14="http://schemas.microsoft.com/office/powerpoint/2010/main" val="3822225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Content in column with image + Summary">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5867400" y="1371600"/>
            <a:ext cx="5778000" cy="4518000"/>
          </a:xfrm>
          <a:prstGeom prst="rect">
            <a:avLst/>
          </a:prstGeom>
          <a:solidFill>
            <a:schemeClr val="tx2">
              <a:alpha val="52000"/>
            </a:schemeClr>
          </a:solidFill>
        </p:spPr>
        <p:txBody>
          <a:bodyPr>
            <a:normAutofit/>
          </a:bodyPr>
          <a:lstStyle>
            <a:lvl1pPr>
              <a:defRPr sz="1400"/>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ext Placeholder 2">
            <a:extLst>
              <a:ext uri="{FF2B5EF4-FFF2-40B4-BE49-F238E27FC236}">
                <a16:creationId xmlns:a16="http://schemas.microsoft.com/office/drawing/2014/main" id="{F47932DE-E654-4D7D-9474-6C28FB4A58E8}"/>
              </a:ext>
            </a:extLst>
          </p:cNvPr>
          <p:cNvSpPr>
            <a:spLocks noGrp="1"/>
          </p:cNvSpPr>
          <p:nvPr>
            <p:ph type="body" sz="quarter" idx="11" hasCustomPrompt="1"/>
          </p:nvPr>
        </p:nvSpPr>
        <p:spPr>
          <a:xfrm>
            <a:off x="914401" y="5300663"/>
            <a:ext cx="4677543" cy="611955"/>
          </a:xfrm>
          <a:prstGeom prst="rect">
            <a:avLst/>
          </a:prstGeom>
          <a:ln w="12700">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US"/>
              <a:t>Summary - 16 should be the smallest font size. two lines maximum.</a:t>
            </a:r>
            <a:endParaRPr lang="fr-BE"/>
          </a:p>
        </p:txBody>
      </p:sp>
      <p:sp>
        <p:nvSpPr>
          <p:cNvPr id="11" name="Titelplatzhalter 41">
            <a:extLst>
              <a:ext uri="{FF2B5EF4-FFF2-40B4-BE49-F238E27FC236}">
                <a16:creationId xmlns:a16="http://schemas.microsoft.com/office/drawing/2014/main" id="{4282911B-61D3-4FF0-B6F8-959455CAD804}"/>
              </a:ext>
            </a:extLst>
          </p:cNvPr>
          <p:cNvSpPr>
            <a:spLocks noGrp="1"/>
          </p:cNvSpPr>
          <p:nvPr>
            <p:ph type="title" hasCustomPrompt="1"/>
          </p:nvPr>
        </p:nvSpPr>
        <p:spPr>
          <a:xfrm>
            <a:off x="914400" y="908720"/>
            <a:ext cx="4677544" cy="792088"/>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Page of continuing text with image</a:t>
            </a:r>
            <a:endParaRPr lang="de-DE"/>
          </a:p>
        </p:txBody>
      </p:sp>
      <p:sp>
        <p:nvSpPr>
          <p:cNvPr id="12" name="Text Placeholder 2">
            <a:extLst>
              <a:ext uri="{FF2B5EF4-FFF2-40B4-BE49-F238E27FC236}">
                <a16:creationId xmlns:a16="http://schemas.microsoft.com/office/drawing/2014/main" id="{D4C656BF-3C5E-45CA-AB00-C9317B7D703A}"/>
              </a:ext>
            </a:extLst>
          </p:cNvPr>
          <p:cNvSpPr>
            <a:spLocks noGrp="1"/>
          </p:cNvSpPr>
          <p:nvPr>
            <p:ph type="body" sz="quarter" idx="12" hasCustomPrompt="1"/>
          </p:nvPr>
        </p:nvSpPr>
        <p:spPr>
          <a:xfrm>
            <a:off x="914400" y="1676400"/>
            <a:ext cx="4677544" cy="3408785"/>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p>
          <a:p>
            <a:pPr lvl="3"/>
            <a:endParaRPr lang="de-DE"/>
          </a:p>
        </p:txBody>
      </p:sp>
    </p:spTree>
    <p:extLst>
      <p:ext uri="{BB962C8B-B14F-4D97-AF65-F5344CB8AC3E}">
        <p14:creationId xmlns:p14="http://schemas.microsoft.com/office/powerpoint/2010/main" val="1563295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Content in column with large image + Summary">
    <p:spTree>
      <p:nvGrpSpPr>
        <p:cNvPr id="1" name=""/>
        <p:cNvGrpSpPr/>
        <p:nvPr/>
      </p:nvGrpSpPr>
      <p:grpSpPr>
        <a:xfrm>
          <a:off x="0" y="0"/>
          <a:ext cx="0" cy="0"/>
          <a:chOff x="0" y="0"/>
          <a:chExt cx="0" cy="0"/>
        </a:xfrm>
      </p:grpSpPr>
      <p:sp>
        <p:nvSpPr>
          <p:cNvPr id="14" name="Bildplatzhalter 13"/>
          <p:cNvSpPr>
            <a:spLocks noGrp="1"/>
          </p:cNvSpPr>
          <p:nvPr>
            <p:ph type="pic" sz="quarter" idx="14"/>
          </p:nvPr>
        </p:nvSpPr>
        <p:spPr>
          <a:xfrm>
            <a:off x="914400" y="1700807"/>
            <a:ext cx="6120000" cy="3708000"/>
          </a:xfrm>
          <a:prstGeom prst="rect">
            <a:avLst/>
          </a:prstGeom>
          <a:solidFill>
            <a:schemeClr val="tx2">
              <a:alpha val="52000"/>
            </a:schemeClr>
          </a:solidFill>
        </p:spPr>
        <p:txBody>
          <a:bodyPr>
            <a:normAutofit/>
          </a:bodyPr>
          <a:lstStyle>
            <a:lvl1pPr>
              <a:defRPr sz="1400"/>
            </a:lvl1pPr>
          </a:lstStyle>
          <a:p>
            <a:endParaRPr lang="de-DE"/>
          </a:p>
        </p:txBody>
      </p:sp>
      <p:sp>
        <p:nvSpPr>
          <p:cNvPr id="3" name="Fußzeilenplatzhalter 2"/>
          <p:cNvSpPr>
            <a:spLocks noGrp="1"/>
          </p:cNvSpPr>
          <p:nvPr>
            <p:ph type="ftr" sz="quarter" idx="10"/>
          </p:nvPr>
        </p:nvSpPr>
        <p:spPr/>
        <p:txBody>
          <a:bodyPr/>
          <a:lstStyle>
            <a:lvl1pPr>
              <a:defRPr/>
            </a:lvl1pPr>
          </a:lstStyle>
          <a:p>
            <a:endParaRPr lang="en-GB"/>
          </a:p>
        </p:txBody>
      </p:sp>
      <p:sp>
        <p:nvSpPr>
          <p:cNvPr id="8"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7" name="Text Placeholder 2">
            <a:extLst>
              <a:ext uri="{FF2B5EF4-FFF2-40B4-BE49-F238E27FC236}">
                <a16:creationId xmlns:a16="http://schemas.microsoft.com/office/drawing/2014/main" id="{64311C44-7487-4867-8765-2F776CB8C8FB}"/>
              </a:ext>
            </a:extLst>
          </p:cNvPr>
          <p:cNvSpPr>
            <a:spLocks noGrp="1"/>
          </p:cNvSpPr>
          <p:nvPr>
            <p:ph type="body" sz="quarter" idx="11" hasCustomPrompt="1"/>
          </p:nvPr>
        </p:nvSpPr>
        <p:spPr>
          <a:xfrm>
            <a:off x="914399" y="5635845"/>
            <a:ext cx="9792000" cy="612000"/>
          </a:xfrm>
          <a:prstGeom prst="rect">
            <a:avLst/>
          </a:prstGeom>
          <a:ln w="12700">
            <a:solidFill>
              <a:schemeClr val="bg2"/>
            </a:solidFill>
            <a:prstDash val="sysDot"/>
          </a:ln>
        </p:spPr>
        <p:txBody>
          <a:bodyPr anchor="ctr">
            <a:normAutofit/>
          </a:bodyPr>
          <a:lstStyle>
            <a:lvl1pPr>
              <a:defRPr lang="fr-BE" sz="2000" b="1" kern="1200" baseline="0" dirty="0">
                <a:solidFill>
                  <a:schemeClr val="bg2"/>
                </a:solidFill>
                <a:latin typeface="Arial"/>
                <a:ea typeface="+mj-ea"/>
                <a:cs typeface="Arial"/>
              </a:defRPr>
            </a:lvl1pPr>
          </a:lstStyle>
          <a:p>
            <a:pPr lvl="0"/>
            <a:r>
              <a:rPr lang="en-US"/>
              <a:t>Summary - 16 should be the smallest font size. The conclusion should only have two lines.</a:t>
            </a:r>
            <a:endParaRPr lang="fr-BE"/>
          </a:p>
        </p:txBody>
      </p:sp>
      <p:sp>
        <p:nvSpPr>
          <p:cNvPr id="12" name="Text Placeholder 2">
            <a:extLst>
              <a:ext uri="{FF2B5EF4-FFF2-40B4-BE49-F238E27FC236}">
                <a16:creationId xmlns:a16="http://schemas.microsoft.com/office/drawing/2014/main" id="{6E913027-C08A-4620-B1DC-E7E0A29CBB56}"/>
              </a:ext>
            </a:extLst>
          </p:cNvPr>
          <p:cNvSpPr>
            <a:spLocks noGrp="1"/>
          </p:cNvSpPr>
          <p:nvPr>
            <p:ph type="body" sz="quarter" idx="12" hasCustomPrompt="1"/>
          </p:nvPr>
        </p:nvSpPr>
        <p:spPr>
          <a:xfrm>
            <a:off x="7213200" y="1676400"/>
            <a:ext cx="3491312" cy="3408785"/>
          </a:xfrm>
          <a:prstGeom prst="rect">
            <a:avLst/>
          </a:prstGeom>
        </p:spPr>
        <p:txBody>
          <a:bodyPr/>
          <a:lstStyle>
            <a:lvl1pPr marL="285750" indent="-285750">
              <a:lnSpc>
                <a:spcPts val="2320"/>
              </a:lnSpc>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1pPr>
            <a:lvl2pPr marL="811350" indent="-285750">
              <a:lnSpc>
                <a:spcPts val="2000"/>
              </a:lnSpc>
              <a:spcBef>
                <a:spcPts val="1000"/>
              </a:spcBef>
              <a:buClr>
                <a:schemeClr val="bg2"/>
              </a:buClr>
              <a:buFont typeface="Arial" panose="020B0604020202020204" pitchFamily="34" charset="0"/>
              <a:buChar char="–"/>
              <a:defRPr sz="1400">
                <a:solidFill>
                  <a:schemeClr val="accent2"/>
                </a:solidFill>
                <a:latin typeface="Arial" panose="020B0604020202020204" pitchFamily="34" charset="0"/>
                <a:cs typeface="Arial" panose="020B0604020202020204" pitchFamily="34" charset="0"/>
              </a:defRPr>
            </a:lvl2pPr>
            <a:lvl3pPr marL="1143000" indent="-216000">
              <a:spcBef>
                <a:spcPts val="1000"/>
              </a:spcBef>
              <a:buClr>
                <a:schemeClr val="bg2"/>
              </a:buClr>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3pPr>
            <a:lvl4pPr marL="1657350" indent="-285750">
              <a:spcBef>
                <a:spcPts val="1000"/>
              </a:spcBef>
              <a:buClr>
                <a:schemeClr val="bg2"/>
              </a:buClr>
              <a:buFont typeface="Arial" panose="020B0604020202020204" pitchFamily="34" charset="0"/>
              <a:buChar char="–"/>
              <a:defRPr sz="1600">
                <a:solidFill>
                  <a:schemeClr val="accent2"/>
                </a:solidFill>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This is a dummy text, meaning that no final version is available yet.</a:t>
            </a:r>
          </a:p>
          <a:p>
            <a:pPr lvl="1"/>
            <a:r>
              <a:rPr lang="en-GB"/>
              <a:t>This text is only meant to serve as a kind of place marker, which will later be replaced by the finished text.</a:t>
            </a:r>
          </a:p>
          <a:p>
            <a:pPr lvl="3"/>
            <a:endParaRPr lang="de-DE"/>
          </a:p>
        </p:txBody>
      </p:sp>
      <p:sp>
        <p:nvSpPr>
          <p:cNvPr id="9" name="Titelplatzhalter 41">
            <a:extLst>
              <a:ext uri="{FF2B5EF4-FFF2-40B4-BE49-F238E27FC236}">
                <a16:creationId xmlns:a16="http://schemas.microsoft.com/office/drawing/2014/main" id="{D88470A3-878C-4D62-B2D5-8F25B634A12E}"/>
              </a:ext>
            </a:extLst>
          </p:cNvPr>
          <p:cNvSpPr>
            <a:spLocks noGrp="1"/>
          </p:cNvSpPr>
          <p:nvPr>
            <p:ph type="title" hasCustomPrompt="1"/>
          </p:nvPr>
        </p:nvSpPr>
        <p:spPr>
          <a:xfrm>
            <a:off x="914400" y="908720"/>
            <a:ext cx="9448798" cy="792088"/>
          </a:xfrm>
          <a:prstGeom prst="rect">
            <a:avLst/>
          </a:prstGeom>
        </p:spPr>
        <p:txBody>
          <a:bodyPr vert="horz" wrap="none" lIns="0" tIns="0" rIns="0" bIns="0" rtlCol="0" anchor="t">
            <a:normAutofit/>
          </a:bodyPr>
          <a:lstStyle>
            <a:lvl1pPr marL="0" marR="0" indent="0" algn="l" defTabSz="457200" rtl="0" eaLnBrk="1" fontAlgn="auto" latinLnBrk="0" hangingPunct="1">
              <a:lnSpc>
                <a:spcPct val="100000"/>
              </a:lnSpc>
              <a:spcBef>
                <a:spcPct val="0"/>
              </a:spcBef>
              <a:spcAft>
                <a:spcPts val="0"/>
              </a:spcAft>
              <a:buClrTx/>
              <a:buSzTx/>
              <a:buFontTx/>
              <a:buNone/>
              <a:tabLst/>
              <a:defRPr lang="de-DE" sz="2200" b="1" i="0" kern="1200">
                <a:solidFill>
                  <a:schemeClr val="accent2"/>
                </a:solidFill>
                <a:latin typeface="Arial"/>
                <a:ea typeface="+mn-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a:t>Page of continuing text with image</a:t>
            </a:r>
            <a:endParaRPr lang="de-DE"/>
          </a:p>
        </p:txBody>
      </p:sp>
    </p:spTree>
    <p:extLst>
      <p:ext uri="{BB962C8B-B14F-4D97-AF65-F5344CB8AC3E}">
        <p14:creationId xmlns:p14="http://schemas.microsoft.com/office/powerpoint/2010/main" val="29228598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AE380D3-D43C-1BBD-B108-46EDA656D8CD}"/>
              </a:ext>
            </a:extLst>
          </p:cNvPr>
          <p:cNvGraphicFramePr>
            <a:graphicFrameLocks noChangeAspect="1"/>
          </p:cNvGraphicFramePr>
          <p:nvPr userDrawn="1">
            <p:custDataLst>
              <p:tags r:id="rId1"/>
            </p:custDataLst>
          </p:nvPr>
        </p:nvGraphicFramePr>
        <p:xfrm>
          <a:off x="1812" y="1440"/>
          <a:ext cx="1811" cy="1440"/>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think-cell data - do not delete" hidden="1">
                        <a:extLst>
                          <a:ext uri="{FF2B5EF4-FFF2-40B4-BE49-F238E27FC236}">
                            <a16:creationId xmlns:a16="http://schemas.microsoft.com/office/drawing/2014/main" id="{EAE380D3-D43C-1BBD-B108-46EDA656D8CD}"/>
                          </a:ext>
                        </a:extLst>
                      </p:cNvPr>
                      <p:cNvPicPr/>
                      <p:nvPr/>
                    </p:nvPicPr>
                    <p:blipFill>
                      <a:blip r:embed="rId4"/>
                      <a:stretch>
                        <a:fillRect/>
                      </a:stretch>
                    </p:blipFill>
                    <p:spPr>
                      <a:xfrm>
                        <a:off x="1812" y="1440"/>
                        <a:ext cx="1811" cy="1440"/>
                      </a:xfrm>
                      <a:prstGeom prst="rect">
                        <a:avLst/>
                      </a:prstGeom>
                    </p:spPr>
                  </p:pic>
                </p:oleObj>
              </mc:Fallback>
            </mc:AlternateContent>
          </a:graphicData>
        </a:graphic>
      </p:graphicFrame>
      <p:sp>
        <p:nvSpPr>
          <p:cNvPr id="5" name="Inhaltsplatzhalter 14"/>
          <p:cNvSpPr>
            <a:spLocks noGrp="1"/>
          </p:cNvSpPr>
          <p:nvPr>
            <p:ph sz="quarter" idx="13" hasCustomPrompt="1"/>
          </p:nvPr>
        </p:nvSpPr>
        <p:spPr>
          <a:xfrm>
            <a:off x="479425" y="1557342"/>
            <a:ext cx="11269662" cy="4535487"/>
          </a:xfrm>
        </p:spPr>
        <p:txBody>
          <a:bodyPr>
            <a:noAutofit/>
          </a:bodyPr>
          <a:lstStyle>
            <a:lvl1pPr marL="227169" indent="-227169" rtl="0">
              <a:buClr>
                <a:srgbClr val="5C2483"/>
              </a:buClr>
              <a:buFont typeface="Arial" panose="020B0604020202020204" pitchFamily="34" charset="0"/>
              <a:buChar char="•"/>
              <a:defRPr sz="1192"/>
            </a:lvl1pPr>
            <a:lvl2pPr rtl="0">
              <a:defRPr sz="1192"/>
            </a:lvl2pPr>
            <a:lvl3pPr rtl="0">
              <a:buClr>
                <a:srgbClr val="5C2483"/>
              </a:buClr>
              <a:defRPr sz="954"/>
            </a:lvl3pPr>
            <a:lvl4pPr rtl="0">
              <a:buClr>
                <a:srgbClr val="5C2483"/>
              </a:buClr>
              <a:defRPr sz="795"/>
            </a:lvl4pPr>
            <a:lvl5pPr rtl="0">
              <a:buClr>
                <a:srgbClr val="5C2483"/>
              </a:buClr>
              <a:defRPr sz="636"/>
            </a:lvl5pPr>
            <a:lvl6pPr marL="685239" indent="-121426">
              <a:buClr>
                <a:srgbClr val="5C2483"/>
              </a:buClr>
              <a:buFont typeface="Arial" panose="020B0604020202020204" pitchFamily="34" charset="0"/>
              <a:buChar char="•"/>
              <a:defRPr lang="de-DE" sz="636" dirty="0">
                <a:solidFill>
                  <a:schemeClr val="tx1"/>
                </a:solidFill>
                <a:latin typeface="+mn-lt"/>
              </a:defRPr>
            </a:lvl6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5" name="Textplatzhalter 14"/>
          <p:cNvSpPr>
            <a:spLocks noGrp="1"/>
          </p:cNvSpPr>
          <p:nvPr>
            <p:ph type="body" sz="quarter" idx="14" hasCustomPrompt="1"/>
          </p:nvPr>
        </p:nvSpPr>
        <p:spPr>
          <a:xfrm>
            <a:off x="479425" y="333376"/>
            <a:ext cx="9901238" cy="431800"/>
          </a:xfrm>
        </p:spPr>
        <p:txBody>
          <a:bodyPr tIns="0" rIns="0" bIns="0">
            <a:noAutofit/>
          </a:bodyPr>
          <a:lstStyle>
            <a:lvl1pPr rtl="0">
              <a:defRPr sz="2385" b="1" cap="all" baseline="0"/>
            </a:lvl1pPr>
          </a:lstStyle>
          <a:p>
            <a:pPr lvl="0"/>
            <a:r>
              <a:rPr lang="de-DE"/>
              <a:t>Titelzeile</a:t>
            </a:r>
          </a:p>
        </p:txBody>
      </p:sp>
      <p:sp>
        <p:nvSpPr>
          <p:cNvPr id="17" name="Textplatzhalter 16"/>
          <p:cNvSpPr>
            <a:spLocks noGrp="1"/>
          </p:cNvSpPr>
          <p:nvPr>
            <p:ph type="body" sz="quarter" idx="15" hasCustomPrompt="1"/>
          </p:nvPr>
        </p:nvSpPr>
        <p:spPr>
          <a:xfrm>
            <a:off x="479425" y="765176"/>
            <a:ext cx="9901238" cy="395288"/>
          </a:xfrm>
        </p:spPr>
        <p:txBody>
          <a:bodyPr tIns="0" rIns="0" bIns="0">
            <a:noAutofit/>
          </a:bodyPr>
          <a:lstStyle>
            <a:lvl1pPr rtl="0">
              <a:defRPr sz="1988" cap="all" baseline="0"/>
            </a:lvl1pPr>
          </a:lstStyle>
          <a:p>
            <a:pPr lvl="0"/>
            <a:r>
              <a:rPr lang="de-DE"/>
              <a:t>Unterzeile</a:t>
            </a:r>
          </a:p>
        </p:txBody>
      </p:sp>
      <p:sp>
        <p:nvSpPr>
          <p:cNvPr id="3" name="Datumsplatzhalter 2"/>
          <p:cNvSpPr>
            <a:spLocks noGrp="1"/>
          </p:cNvSpPr>
          <p:nvPr>
            <p:ph type="dt" sz="half" idx="16"/>
          </p:nvPr>
        </p:nvSpPr>
        <p:spPr/>
        <p:txBody>
          <a:bodyPr/>
          <a:lstStyle>
            <a:lvl1pPr rtl="0">
              <a:defRPr/>
            </a:lvl1pPr>
          </a:lstStyle>
          <a:p>
            <a:endParaRPr lang="de-DE"/>
          </a:p>
        </p:txBody>
      </p:sp>
      <p:sp>
        <p:nvSpPr>
          <p:cNvPr id="4" name="Fußzeilenplatzhalter 3"/>
          <p:cNvSpPr>
            <a:spLocks noGrp="1"/>
          </p:cNvSpPr>
          <p:nvPr>
            <p:ph type="ftr" sz="quarter" idx="17"/>
          </p:nvPr>
        </p:nvSpPr>
        <p:spPr/>
        <p:txBody>
          <a:bodyPr/>
          <a:lstStyle>
            <a:lvl1pPr rtl="0">
              <a:defRPr/>
            </a:lvl1pPr>
          </a:lstStyle>
          <a:p>
            <a:r>
              <a:rPr lang="de-DE"/>
              <a:t>  | </a:t>
            </a:r>
          </a:p>
        </p:txBody>
      </p:sp>
      <p:sp>
        <p:nvSpPr>
          <p:cNvPr id="7" name="Foliennummernplatzhalter 6"/>
          <p:cNvSpPr>
            <a:spLocks noGrp="1"/>
          </p:cNvSpPr>
          <p:nvPr>
            <p:ph type="sldNum" sz="quarter" idx="18"/>
          </p:nvPr>
        </p:nvSpPr>
        <p:spPr/>
        <p:txBody>
          <a:bodyPr/>
          <a:lstStyle>
            <a:lvl1pPr rtl="0">
              <a:defRPr/>
            </a:lvl1pPr>
          </a:lstStyle>
          <a:p>
            <a:fld id="{F261D492-7F4B-4A3C-808E-F109F4472C88}" type="slidenum">
              <a:rPr lang="de-DE" smtClean="0"/>
              <a:pPr/>
              <a:t>‹#›</a:t>
            </a:fld>
            <a:endParaRPr lang="de-DE"/>
          </a:p>
        </p:txBody>
      </p:sp>
    </p:spTree>
    <p:extLst>
      <p:ext uri="{BB962C8B-B14F-4D97-AF65-F5344CB8AC3E}">
        <p14:creationId xmlns:p14="http://schemas.microsoft.com/office/powerpoint/2010/main" val="880412484"/>
      </p:ext>
    </p:extLst>
  </p:cSld>
  <p:clrMapOvr>
    <a:masterClrMapping/>
  </p:clrMapOvr>
  <p:extLst>
    <p:ext uri="{DCECCB84-F9BA-43D5-87BE-67443E8EF086}">
      <p15:sldGuideLst xmlns:p15="http://schemas.microsoft.com/office/powerpoint/2012/main">
        <p15:guide id="1" orient="horz" pos="981">
          <p15:clr>
            <a:srgbClr val="FBAE40"/>
          </p15:clr>
        </p15:guide>
        <p15:guide id="2" orient="horz" pos="383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Supergrafi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942999" cy="4781006"/>
          </a:xfrm>
          <a:prstGeom prst="rect">
            <a:avLst/>
          </a:prstGeom>
        </p:spPr>
      </p:pic>
      <p:sp>
        <p:nvSpPr>
          <p:cNvPr id="2" name="Title 1"/>
          <p:cNvSpPr>
            <a:spLocks noGrp="1"/>
          </p:cNvSpPr>
          <p:nvPr>
            <p:ph type="ctrTitle" hasCustomPrompt="1"/>
          </p:nvPr>
        </p:nvSpPr>
        <p:spPr>
          <a:xfrm>
            <a:off x="3996267" y="1575836"/>
            <a:ext cx="7823522" cy="1846264"/>
          </a:xfrm>
        </p:spPr>
        <p:txBody>
          <a:bodyPr anchor="b"/>
          <a:lstStyle>
            <a:lvl1pPr algn="l">
              <a:spcBef>
                <a:spcPts val="400"/>
              </a:spcBef>
              <a:defRPr sz="4800" baseline="0">
                <a:solidFill>
                  <a:schemeClr val="accent2"/>
                </a:solidFill>
              </a:defRPr>
            </a:lvl1pPr>
          </a:lstStyle>
          <a:p>
            <a:r>
              <a:rPr lang="da-DK"/>
              <a:t>Indsæt overskrift</a:t>
            </a:r>
          </a:p>
        </p:txBody>
      </p:sp>
      <p:sp>
        <p:nvSpPr>
          <p:cNvPr id="3" name="Subtitle 2"/>
          <p:cNvSpPr>
            <a:spLocks noGrp="1"/>
          </p:cNvSpPr>
          <p:nvPr>
            <p:ph type="subTitle" idx="1" hasCustomPrompt="1"/>
          </p:nvPr>
        </p:nvSpPr>
        <p:spPr>
          <a:xfrm>
            <a:off x="3996267" y="3680864"/>
            <a:ext cx="7823522" cy="524933"/>
          </a:xfrm>
        </p:spPr>
        <p:txBody>
          <a:bodyPr/>
          <a:lstStyle>
            <a:lvl1pPr marL="0" indent="0" algn="l">
              <a:lnSpc>
                <a:spcPct val="83000"/>
              </a:lnSpc>
              <a:spcBef>
                <a:spcPts val="400"/>
              </a:spcBef>
              <a:buFont typeface="Arial" panose="020B0604020202020204" pitchFamily="34" charset="0"/>
              <a:buNone/>
              <a:defRPr sz="3300">
                <a:solidFill>
                  <a:schemeClr val="accent1"/>
                </a:solidFill>
              </a:defRPr>
            </a:lvl1pPr>
            <a:lvl2pPr marL="0" indent="0" algn="l">
              <a:lnSpc>
                <a:spcPct val="83000"/>
              </a:lnSpc>
              <a:spcBef>
                <a:spcPts val="400"/>
              </a:spcBef>
              <a:buFont typeface="Arial" panose="020B0604020202020204" pitchFamily="34" charset="0"/>
              <a:buChar char="​"/>
              <a:defRPr sz="3300">
                <a:solidFill>
                  <a:schemeClr val="accent1"/>
                </a:solidFill>
              </a:defRPr>
            </a:lvl2pPr>
            <a:lvl3pPr marL="0" indent="0" algn="l">
              <a:lnSpc>
                <a:spcPct val="83000"/>
              </a:lnSpc>
              <a:spcBef>
                <a:spcPts val="400"/>
              </a:spcBef>
              <a:buFont typeface="Arial" panose="020B0604020202020204" pitchFamily="34" charset="0"/>
              <a:buChar char="​"/>
              <a:defRPr sz="3300">
                <a:solidFill>
                  <a:schemeClr val="accent1"/>
                </a:solidFill>
              </a:defRPr>
            </a:lvl3pPr>
            <a:lvl4pPr marL="0" indent="0" algn="l">
              <a:lnSpc>
                <a:spcPct val="83000"/>
              </a:lnSpc>
              <a:spcBef>
                <a:spcPts val="400"/>
              </a:spcBef>
              <a:buFont typeface="Arial" panose="020B0604020202020204" pitchFamily="34" charset="0"/>
              <a:buChar char="​"/>
              <a:defRPr sz="3300">
                <a:solidFill>
                  <a:schemeClr val="accent1"/>
                </a:solidFill>
              </a:defRPr>
            </a:lvl4pPr>
            <a:lvl5pPr marL="0" indent="0" algn="l">
              <a:lnSpc>
                <a:spcPct val="83000"/>
              </a:lnSpc>
              <a:spcBef>
                <a:spcPts val="400"/>
              </a:spcBef>
              <a:buFont typeface="Arial" panose="020B0604020202020204" pitchFamily="34" charset="0"/>
              <a:buChar char="​"/>
              <a:defRPr sz="3300">
                <a:solidFill>
                  <a:schemeClr val="accent1"/>
                </a:solidFill>
              </a:defRPr>
            </a:lvl5pPr>
            <a:lvl6pPr marL="0" indent="0" algn="l">
              <a:lnSpc>
                <a:spcPct val="83000"/>
              </a:lnSpc>
              <a:spcBef>
                <a:spcPts val="400"/>
              </a:spcBef>
              <a:buFont typeface="Arial" panose="020B0604020202020204" pitchFamily="34" charset="0"/>
              <a:buChar char="​"/>
              <a:defRPr sz="3300">
                <a:solidFill>
                  <a:schemeClr val="accent1"/>
                </a:solidFill>
              </a:defRPr>
            </a:lvl6pPr>
            <a:lvl7pPr marL="0" indent="0" algn="l">
              <a:lnSpc>
                <a:spcPct val="83000"/>
              </a:lnSpc>
              <a:spcBef>
                <a:spcPts val="400"/>
              </a:spcBef>
              <a:buFont typeface="Arial" panose="020B0604020202020204" pitchFamily="34" charset="0"/>
              <a:buChar char="​"/>
              <a:defRPr sz="3300">
                <a:solidFill>
                  <a:schemeClr val="accent1"/>
                </a:solidFill>
              </a:defRPr>
            </a:lvl7pPr>
            <a:lvl8pPr marL="0" indent="0" algn="l">
              <a:lnSpc>
                <a:spcPct val="83000"/>
              </a:lnSpc>
              <a:spcBef>
                <a:spcPts val="400"/>
              </a:spcBef>
              <a:buFont typeface="Arial" panose="020B0604020202020204" pitchFamily="34" charset="0"/>
              <a:buChar char="​"/>
              <a:defRPr sz="3300">
                <a:solidFill>
                  <a:schemeClr val="accent1"/>
                </a:solidFill>
              </a:defRPr>
            </a:lvl8pPr>
            <a:lvl9pPr marL="0" indent="0" algn="l">
              <a:lnSpc>
                <a:spcPct val="83000"/>
              </a:lnSpc>
              <a:spcBef>
                <a:spcPts val="400"/>
              </a:spcBef>
              <a:buFont typeface="Arial" panose="020B0604020202020204" pitchFamily="34" charset="0"/>
              <a:buChar char="​"/>
              <a:defRPr sz="3300">
                <a:solidFill>
                  <a:schemeClr val="accent1"/>
                </a:solidFill>
              </a:defRPr>
            </a:lvl9pPr>
          </a:lstStyle>
          <a:p>
            <a:r>
              <a:rPr lang="da-DK"/>
              <a:t>Indsæt underoverskrift</a:t>
            </a:r>
          </a:p>
        </p:txBody>
      </p:sp>
      <p:sp>
        <p:nvSpPr>
          <p:cNvPr id="4" name="Date_DateCustomA"/>
          <p:cNvSpPr>
            <a:spLocks noGrp="1"/>
          </p:cNvSpPr>
          <p:nvPr>
            <p:ph type="dt" sz="half" idx="10"/>
          </p:nvPr>
        </p:nvSpPr>
        <p:spPr/>
        <p:txBody>
          <a:bodyPr/>
          <a:lstStyle/>
          <a:p>
            <a:endParaRPr lang="da-DK"/>
          </a:p>
        </p:txBody>
      </p:sp>
      <p:sp>
        <p:nvSpPr>
          <p:cNvPr id="5" name="FLD_PresentationTitle"/>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4C8C45C-947F-4981-8B3F-4F32E973C901}" type="slidenum">
              <a:rPr lang="da-DK" smtClean="0"/>
              <a:t>‹#›</a:t>
            </a:fld>
            <a:endParaRPr lang="da-DK"/>
          </a:p>
        </p:txBody>
      </p:sp>
      <p:sp>
        <p:nvSpPr>
          <p:cNvPr id="9" name="Text Placeholder 8"/>
          <p:cNvSpPr>
            <a:spLocks noGrp="1"/>
          </p:cNvSpPr>
          <p:nvPr>
            <p:ph type="body" sz="quarter" idx="13" hasCustomPrompt="1"/>
          </p:nvPr>
        </p:nvSpPr>
        <p:spPr>
          <a:xfrm>
            <a:off x="3995737" y="4349729"/>
            <a:ext cx="7824075" cy="458788"/>
          </a:xfrm>
        </p:spPr>
        <p:txBody>
          <a:bodyPr/>
          <a:lstStyle>
            <a:lvl1pPr marL="0" indent="0">
              <a:spcBef>
                <a:spcPts val="0"/>
              </a:spcBef>
              <a:buFont typeface="Arial" panose="020B0604020202020204" pitchFamily="34" charset="0"/>
              <a:buNone/>
              <a:defRPr sz="2400" i="1">
                <a:solidFill>
                  <a:schemeClr val="tx2">
                    <a:lumMod val="75000"/>
                  </a:schemeClr>
                </a:solidFill>
              </a:defRPr>
            </a:lvl1pPr>
            <a:lvl2pPr marL="0" indent="0">
              <a:spcBef>
                <a:spcPts val="600"/>
              </a:spcBef>
              <a:buFont typeface="Arial" panose="020B0604020202020204" pitchFamily="34" charset="0"/>
              <a:buChar char="​"/>
              <a:defRPr sz="2400"/>
            </a:lvl2pPr>
            <a:lvl3pPr marL="0" indent="0">
              <a:buFont typeface="Arial" panose="020B0604020202020204" pitchFamily="34" charset="0"/>
              <a:buChar char="​"/>
              <a:defRPr sz="2400"/>
            </a:lvl3pPr>
            <a:lvl4pPr marL="0" indent="0">
              <a:buFont typeface="Arial" panose="020B0604020202020204" pitchFamily="34" charset="0"/>
              <a:buChar char="​"/>
              <a:defRPr sz="2400"/>
            </a:lvl4pPr>
            <a:lvl5pPr marL="0" indent="0">
              <a:buFont typeface="Arial" panose="020B0604020202020204" pitchFamily="34" charset="0"/>
              <a:buChar char="​"/>
              <a:defRPr sz="2400"/>
            </a:lvl5pPr>
            <a:lvl6pPr marL="0" indent="0">
              <a:buFont typeface="Arial" panose="020B0604020202020204" pitchFamily="34" charset="0"/>
              <a:buChar char="​"/>
              <a:defRPr sz="2400"/>
            </a:lvl6pPr>
            <a:lvl7pPr marL="0" indent="0">
              <a:buFont typeface="Arial" panose="020B0604020202020204" pitchFamily="34" charset="0"/>
              <a:buChar char="​"/>
              <a:defRPr sz="2400"/>
            </a:lvl7pPr>
            <a:lvl8pPr marL="0" indent="0">
              <a:buFont typeface="Arial" panose="020B0604020202020204" pitchFamily="34" charset="0"/>
              <a:buChar char="​"/>
              <a:defRPr sz="2400"/>
            </a:lvl8pPr>
          </a:lstStyle>
          <a:p>
            <a:pPr lvl="0"/>
            <a:r>
              <a:rPr lang="da-DK"/>
              <a:t>Indsæt navn og efternavn</a:t>
            </a:r>
          </a:p>
        </p:txBody>
      </p:sp>
    </p:spTree>
    <p:extLst>
      <p:ext uri="{BB962C8B-B14F-4D97-AF65-F5344CB8AC3E}">
        <p14:creationId xmlns:p14="http://schemas.microsoft.com/office/powerpoint/2010/main" val="2641589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a:t>Indsæt overskrift</a:t>
            </a:r>
          </a:p>
        </p:txBody>
      </p:sp>
      <p:sp>
        <p:nvSpPr>
          <p:cNvPr id="3" name="Content Placeholder 2"/>
          <p:cNvSpPr>
            <a:spLocks noGrp="1"/>
          </p:cNvSpPr>
          <p:nvPr>
            <p:ph idx="1" hasCustomPrompt="1"/>
          </p:nvPr>
        </p:nvSpPr>
        <p:spPr>
          <a:xfrm>
            <a:off x="982664" y="2852738"/>
            <a:ext cx="1022667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4" name="Date_DateCustomA"/>
          <p:cNvSpPr>
            <a:spLocks noGrp="1"/>
          </p:cNvSpPr>
          <p:nvPr>
            <p:ph type="dt" sz="half" idx="10"/>
          </p:nvPr>
        </p:nvSpPr>
        <p:spPr/>
        <p:txBody>
          <a:bodyPr/>
          <a:lstStyle/>
          <a:p>
            <a:endParaRPr lang="da-DK"/>
          </a:p>
        </p:txBody>
      </p:sp>
      <p:sp>
        <p:nvSpPr>
          <p:cNvPr id="5" name="FLD_PresentationTitle"/>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4C8C45C-947F-4981-8B3F-4F32E973C901}" type="slidenum">
              <a:rPr lang="da-DK" smtClean="0"/>
              <a:t>‹#›</a:t>
            </a:fld>
            <a:endParaRPr lang="da-DK"/>
          </a:p>
        </p:txBody>
      </p:sp>
      <p:sp>
        <p:nvSpPr>
          <p:cNvPr id="10" name="Pladsholder til tekst 9"/>
          <p:cNvSpPr>
            <a:spLocks noGrp="1"/>
          </p:cNvSpPr>
          <p:nvPr>
            <p:ph type="body" sz="quarter" idx="14"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Tree>
    <p:extLst>
      <p:ext uri="{BB962C8B-B14F-4D97-AF65-F5344CB8AC3E}">
        <p14:creationId xmlns:p14="http://schemas.microsoft.com/office/powerpoint/2010/main" val="20471742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7" y="1196975"/>
            <a:ext cx="4921739" cy="4959350"/>
          </a:xfrm>
          <a:solidFill>
            <a:schemeClr val="bg1">
              <a:lumMod val="95000"/>
            </a:schemeClr>
          </a:solidFill>
        </p:spPr>
        <p:txBody>
          <a:bodyPr tIns="108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 billede</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a:t>
            </a:fld>
            <a:endParaRPr lang="da-DK"/>
          </a:p>
        </p:txBody>
      </p:sp>
      <p:sp>
        <p:nvSpPr>
          <p:cNvPr id="8" name="Title 7"/>
          <p:cNvSpPr>
            <a:spLocks noGrp="1"/>
          </p:cNvSpPr>
          <p:nvPr>
            <p:ph type="title" hasCustomPrompt="1"/>
          </p:nvPr>
        </p:nvSpPr>
        <p:spPr>
          <a:xfrm>
            <a:off x="982663" y="1196975"/>
            <a:ext cx="4933337" cy="719138"/>
          </a:xfrm>
        </p:spPr>
        <p:txBody>
          <a:bodyPr/>
          <a:lstStyle>
            <a:lvl1pPr>
              <a:defRPr baseline="0"/>
            </a:lvl1pPr>
          </a:lstStyle>
          <a:p>
            <a:r>
              <a:rPr lang="da-DK"/>
              <a:t>Indsæt overskrift</a:t>
            </a:r>
          </a:p>
        </p:txBody>
      </p:sp>
      <p:sp>
        <p:nvSpPr>
          <p:cNvPr id="13" name="Text Placeholder 12"/>
          <p:cNvSpPr>
            <a:spLocks noGrp="1"/>
          </p:cNvSpPr>
          <p:nvPr>
            <p:ph type="body" sz="quarter" idx="14" hasCustomPrompt="1"/>
          </p:nvPr>
        </p:nvSpPr>
        <p:spPr>
          <a:xfrm>
            <a:off x="982664" y="2852739"/>
            <a:ext cx="4933336" cy="3303586"/>
          </a:xfrm>
        </p:spPr>
        <p:txBody>
          <a:body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Pladsholder til tekst 9"/>
          <p:cNvSpPr>
            <a:spLocks noGrp="1"/>
          </p:cNvSpPr>
          <p:nvPr>
            <p:ph type="body" sz="quarter" idx="15" hasCustomPrompt="1"/>
          </p:nvPr>
        </p:nvSpPr>
        <p:spPr>
          <a:xfrm>
            <a:off x="982663" y="2024063"/>
            <a:ext cx="4933337" cy="720725"/>
          </a:xfrm>
        </p:spPr>
        <p:txBody>
          <a:bodyPr/>
          <a:lstStyle>
            <a:lvl1pPr>
              <a:defRPr sz="2200">
                <a:solidFill>
                  <a:schemeClr val="accent1"/>
                </a:solidFill>
              </a:defRPr>
            </a:lvl1pPr>
          </a:lstStyle>
          <a:p>
            <a:pPr lvl="0"/>
            <a:r>
              <a:rPr lang="da-DK"/>
              <a:t>Indsæt underoverskrift eller indledning</a:t>
            </a:r>
          </a:p>
        </p:txBody>
      </p:sp>
    </p:spTree>
    <p:extLst>
      <p:ext uri="{BB962C8B-B14F-4D97-AF65-F5344CB8AC3E}">
        <p14:creationId xmlns:p14="http://schemas.microsoft.com/office/powerpoint/2010/main" val="1773766377"/>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indholds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13" name="Content Placeholder 2"/>
          <p:cNvSpPr>
            <a:spLocks noGrp="1"/>
          </p:cNvSpPr>
          <p:nvPr>
            <p:ph idx="1" hasCustomPrompt="1"/>
          </p:nvPr>
        </p:nvSpPr>
        <p:spPr>
          <a:xfrm>
            <a:off x="982664" y="2852738"/>
            <a:ext cx="4860000"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2"/>
          <p:cNvSpPr>
            <a:spLocks noGrp="1"/>
          </p:cNvSpPr>
          <p:nvPr>
            <p:ph idx="17" hasCustomPrompt="1"/>
          </p:nvPr>
        </p:nvSpPr>
        <p:spPr>
          <a:xfrm>
            <a:off x="6337127" y="2852738"/>
            <a:ext cx="4860000"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Tree>
    <p:extLst>
      <p:ext uri="{BB962C8B-B14F-4D97-AF65-F5344CB8AC3E}">
        <p14:creationId xmlns:p14="http://schemas.microsoft.com/office/powerpoint/2010/main" val="40817234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indholds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13" name="Content Placeholder 2"/>
          <p:cNvSpPr>
            <a:spLocks noGrp="1"/>
          </p:cNvSpPr>
          <p:nvPr>
            <p:ph idx="1" hasCustomPrompt="1"/>
          </p:nvPr>
        </p:nvSpPr>
        <p:spPr>
          <a:xfrm>
            <a:off x="982664"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2"/>
          <p:cNvSpPr>
            <a:spLocks noGrp="1"/>
          </p:cNvSpPr>
          <p:nvPr>
            <p:ph idx="16" hasCustomPrompt="1"/>
          </p:nvPr>
        </p:nvSpPr>
        <p:spPr>
          <a:xfrm>
            <a:off x="4487069"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2"/>
          <p:cNvSpPr>
            <a:spLocks noGrp="1"/>
          </p:cNvSpPr>
          <p:nvPr>
            <p:ph idx="17" hasCustomPrompt="1"/>
          </p:nvPr>
        </p:nvSpPr>
        <p:spPr>
          <a:xfrm>
            <a:off x="7991474"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Tree>
    <p:extLst>
      <p:ext uri="{BB962C8B-B14F-4D97-AF65-F5344CB8AC3E}">
        <p14:creationId xmlns:p14="http://schemas.microsoft.com/office/powerpoint/2010/main" val="16133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gram">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56B0860-E2FC-4046-BE7C-E6EA1D3C7267}"/>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986B7801-E3B9-8C49-9C6E-CA2439CD3D81}"/>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486B617-819F-D54A-871B-B63CD3758B26}"/>
              </a:ext>
            </a:extLst>
          </p:cNvPr>
          <p:cNvSpPr>
            <a:spLocks noGrp="1"/>
          </p:cNvSpPr>
          <p:nvPr>
            <p:ph type="sldNum" sz="quarter" idx="12"/>
          </p:nvPr>
        </p:nvSpPr>
        <p:spPr/>
        <p:txBody>
          <a:bodyPr/>
          <a:lstStyle/>
          <a:p>
            <a:fld id="{24C8C45C-947F-4981-8B3F-4F32E973C901}" type="slidenum">
              <a:rPr lang="en-GB" smtClean="0"/>
              <a:pPr/>
              <a:t>‹#›</a:t>
            </a:fld>
            <a:endParaRPr lang="en-GB"/>
          </a:p>
        </p:txBody>
      </p:sp>
      <p:sp>
        <p:nvSpPr>
          <p:cNvPr id="8" name="Rektangel 7">
            <a:extLst>
              <a:ext uri="{FF2B5EF4-FFF2-40B4-BE49-F238E27FC236}">
                <a16:creationId xmlns:a16="http://schemas.microsoft.com/office/drawing/2014/main" id="{94D1D345-D353-6F4A-A586-8E5CDA0F43FC}"/>
              </a:ext>
            </a:extLst>
          </p:cNvPr>
          <p:cNvSpPr/>
          <p:nvPr userDrawn="1"/>
        </p:nvSpPr>
        <p:spPr>
          <a:xfrm>
            <a:off x="949705" y="1178352"/>
            <a:ext cx="4920028" cy="47605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Pladsholder til tekst 15">
            <a:extLst>
              <a:ext uri="{FF2B5EF4-FFF2-40B4-BE49-F238E27FC236}">
                <a16:creationId xmlns:a16="http://schemas.microsoft.com/office/drawing/2014/main" id="{8E6A2F22-BEF4-6543-97DA-88F5BA3B8E44}"/>
              </a:ext>
            </a:extLst>
          </p:cNvPr>
          <p:cNvSpPr>
            <a:spLocks noGrp="1"/>
          </p:cNvSpPr>
          <p:nvPr>
            <p:ph type="body" sz="quarter" idx="14" hasCustomPrompt="1"/>
          </p:nvPr>
        </p:nvSpPr>
        <p:spPr>
          <a:xfrm>
            <a:off x="949705" y="2488040"/>
            <a:ext cx="4920028" cy="1405232"/>
          </a:xfrm>
        </p:spPr>
        <p:txBody>
          <a:bodyPr/>
          <a:lstStyle>
            <a:lvl1pPr algn="ctr">
              <a:defRPr sz="7500">
                <a:solidFill>
                  <a:schemeClr val="bg1"/>
                </a:solidFill>
              </a:defRPr>
            </a:lvl1pPr>
          </a:lstStyle>
          <a:p>
            <a:r>
              <a:rPr lang="da-DK"/>
              <a:t>PROGRAM</a:t>
            </a:r>
          </a:p>
        </p:txBody>
      </p:sp>
      <p:sp>
        <p:nvSpPr>
          <p:cNvPr id="11" name="Rektangel 10">
            <a:extLst>
              <a:ext uri="{FF2B5EF4-FFF2-40B4-BE49-F238E27FC236}">
                <a16:creationId xmlns:a16="http://schemas.microsoft.com/office/drawing/2014/main" id="{5D815E82-1046-D241-BFCC-C6BAD16F7C90}"/>
              </a:ext>
            </a:extLst>
          </p:cNvPr>
          <p:cNvSpPr/>
          <p:nvPr userDrawn="1"/>
        </p:nvSpPr>
        <p:spPr>
          <a:xfrm>
            <a:off x="6181582" y="1178352"/>
            <a:ext cx="4920028" cy="47605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2" name="Pladsholder til tekst 13">
            <a:extLst>
              <a:ext uri="{FF2B5EF4-FFF2-40B4-BE49-F238E27FC236}">
                <a16:creationId xmlns:a16="http://schemas.microsoft.com/office/drawing/2014/main" id="{3F7C6172-494C-DD44-8F59-32C8484CFA05}"/>
              </a:ext>
            </a:extLst>
          </p:cNvPr>
          <p:cNvSpPr>
            <a:spLocks noGrp="1"/>
          </p:cNvSpPr>
          <p:nvPr>
            <p:ph type="body" sz="quarter" idx="13" hasCustomPrompt="1"/>
          </p:nvPr>
        </p:nvSpPr>
        <p:spPr>
          <a:xfrm>
            <a:off x="6742152" y="2108027"/>
            <a:ext cx="3798888" cy="3101517"/>
          </a:xfrm>
        </p:spPr>
        <p:txBody>
          <a:bodyPr/>
          <a:lstStyle>
            <a:lvl1pPr marL="342900" indent="-342900">
              <a:buFont typeface="Arial" panose="020B0604020202020204" pitchFamily="34" charset="0"/>
              <a:buChar char="•"/>
              <a:defRPr sz="2500">
                <a:solidFill>
                  <a:schemeClr val="bg1"/>
                </a:solidFill>
              </a:defRPr>
            </a:lvl1pPr>
          </a:lstStyle>
          <a:p>
            <a:r>
              <a:rPr lang="da-DK"/>
              <a:t>Tekst
Tekst 
Tekst 
 Tekst 
 Tekst</a:t>
            </a:r>
          </a:p>
          <a:p>
            <a:r>
              <a:rPr lang="da-DK"/>
              <a:t> Tekst</a:t>
            </a:r>
          </a:p>
          <a:p>
            <a:r>
              <a:rPr lang="da-DK"/>
              <a:t> Tekst</a:t>
            </a:r>
          </a:p>
        </p:txBody>
      </p:sp>
      <p:pic>
        <p:nvPicPr>
          <p:cNvPr id="13" name="Billede 12">
            <a:extLst>
              <a:ext uri="{FF2B5EF4-FFF2-40B4-BE49-F238E27FC236}">
                <a16:creationId xmlns:a16="http://schemas.microsoft.com/office/drawing/2014/main" id="{C036E63E-0936-6E48-B39F-028BB2CB9A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9158" y="3714967"/>
            <a:ext cx="2520372" cy="2398994"/>
          </a:xfrm>
          <a:prstGeom prst="rect">
            <a:avLst/>
          </a:prstGeom>
        </p:spPr>
      </p:pic>
    </p:spTree>
    <p:extLst>
      <p:ext uri="{BB962C8B-B14F-4D97-AF65-F5344CB8AC3E}">
        <p14:creationId xmlns:p14="http://schemas.microsoft.com/office/powerpoint/2010/main" val="4153859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015700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yt emn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8C022D2-711D-3B48-9664-6E97484392F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Text Placeholder 5">
            <a:extLst>
              <a:ext uri="{FF2B5EF4-FFF2-40B4-BE49-F238E27FC236}">
                <a16:creationId xmlns:a16="http://schemas.microsoft.com/office/drawing/2014/main" id="{33AD1A35-4CCE-1C47-BAAC-A29B69D42FD6}"/>
              </a:ext>
            </a:extLst>
          </p:cNvPr>
          <p:cNvSpPr>
            <a:spLocks noGrp="1"/>
          </p:cNvSpPr>
          <p:nvPr>
            <p:ph type="body" sz="quarter" idx="16" hasCustomPrompt="1"/>
          </p:nvPr>
        </p:nvSpPr>
        <p:spPr>
          <a:xfrm>
            <a:off x="2976231" y="3780149"/>
            <a:ext cx="6232180" cy="1470041"/>
          </a:xfrm>
        </p:spPr>
        <p:txBody>
          <a:bodyPr anchor="b" anchorCtr="0"/>
          <a:lstStyle>
            <a:lvl1pPr marL="0" indent="0" algn="ctr">
              <a:lnSpc>
                <a:spcPct val="83000"/>
              </a:lnSpc>
              <a:buFont typeface="Arial" panose="020B0604020202020204" pitchFamily="34" charset="0"/>
              <a:buNone/>
              <a:defRPr sz="5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 for nyt tema/emne</a:t>
            </a:r>
          </a:p>
        </p:txBody>
      </p:sp>
      <p:sp>
        <p:nvSpPr>
          <p:cNvPr id="11" name="Pladsholder til billede 21">
            <a:extLst>
              <a:ext uri="{FF2B5EF4-FFF2-40B4-BE49-F238E27FC236}">
                <a16:creationId xmlns:a16="http://schemas.microsoft.com/office/drawing/2014/main" id="{79C2A64C-C131-7147-B71D-EF7FA2871833}"/>
              </a:ext>
            </a:extLst>
          </p:cNvPr>
          <p:cNvSpPr>
            <a:spLocks noGrp="1"/>
          </p:cNvSpPr>
          <p:nvPr>
            <p:ph type="pic" sz="quarter" idx="22" hasCustomPrompt="1"/>
          </p:nvPr>
        </p:nvSpPr>
        <p:spPr>
          <a:xfrm>
            <a:off x="5161675" y="1580349"/>
            <a:ext cx="1861293" cy="1861293"/>
          </a:xfrm>
        </p:spPr>
        <p:txBody>
          <a:bodyPr anchor="ctr"/>
          <a:lstStyle>
            <a:lvl1pPr algn="ctr">
              <a:defRPr>
                <a:solidFill>
                  <a:schemeClr val="bg1"/>
                </a:solidFill>
              </a:defRPr>
            </a:lvl1pPr>
          </a:lstStyle>
          <a:p>
            <a:r>
              <a:rPr lang="da-DK"/>
              <a:t>Indsæt ikon</a:t>
            </a:r>
          </a:p>
        </p:txBody>
      </p:sp>
      <p:sp>
        <p:nvSpPr>
          <p:cNvPr id="5" name="Text Placeholder 5">
            <a:extLst>
              <a:ext uri="{FF2B5EF4-FFF2-40B4-BE49-F238E27FC236}">
                <a16:creationId xmlns:a16="http://schemas.microsoft.com/office/drawing/2014/main" id="{35A1DB3C-A15F-F44C-B74D-5E8BAEC926B7}"/>
              </a:ext>
            </a:extLst>
          </p:cNvPr>
          <p:cNvSpPr>
            <a:spLocks noGrp="1"/>
          </p:cNvSpPr>
          <p:nvPr>
            <p:ph type="body" sz="quarter" idx="23" hasCustomPrompt="1"/>
          </p:nvPr>
        </p:nvSpPr>
        <p:spPr>
          <a:xfrm>
            <a:off x="2976231" y="5355771"/>
            <a:ext cx="6232180" cy="837848"/>
          </a:xfrm>
        </p:spPr>
        <p:txBody>
          <a:bodyPr anchor="t" anchorCtr="0"/>
          <a:lstStyle>
            <a:lvl1pPr marL="0" indent="0" algn="ctr">
              <a:lnSpc>
                <a:spcPct val="83000"/>
              </a:lnSpc>
              <a:buFont typeface="Arial" panose="020B0604020202020204" pitchFamily="34" charset="0"/>
              <a:buNone/>
              <a:defRPr sz="2000" cap="none">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evt. kort understøttende tekst</a:t>
            </a:r>
          </a:p>
        </p:txBody>
      </p:sp>
    </p:spTree>
    <p:extLst>
      <p:ext uri="{BB962C8B-B14F-4D97-AF65-F5344CB8AC3E}">
        <p14:creationId xmlns:p14="http://schemas.microsoft.com/office/powerpoint/2010/main" val="6699850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og billede ">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8" y="0"/>
            <a:ext cx="5916612" cy="6858000"/>
          </a:xfrm>
          <a:solidFill>
            <a:schemeClr val="bg1">
              <a:lumMod val="95000"/>
            </a:schemeClr>
          </a:solidFill>
        </p:spPr>
        <p:txBody>
          <a:bodyPr tIns="90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 billede</a:t>
            </a:r>
          </a:p>
        </p:txBody>
      </p:sp>
      <p:sp>
        <p:nvSpPr>
          <p:cNvPr id="4" name="Rectangle 3"/>
          <p:cNvSpPr/>
          <p:nvPr userDrawn="1"/>
        </p:nvSpPr>
        <p:spPr>
          <a:xfrm>
            <a:off x="0" y="0"/>
            <a:ext cx="6275388"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endParaRPr lang="da-DK"/>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a:t>
            </a:fld>
            <a:endParaRPr lang="da-DK"/>
          </a:p>
        </p:txBody>
      </p:sp>
      <p:sp>
        <p:nvSpPr>
          <p:cNvPr id="8" name="Title 7"/>
          <p:cNvSpPr>
            <a:spLocks noGrp="1"/>
          </p:cNvSpPr>
          <p:nvPr>
            <p:ph type="title" hasCustomPrompt="1"/>
          </p:nvPr>
        </p:nvSpPr>
        <p:spPr>
          <a:xfrm>
            <a:off x="658814" y="1196976"/>
            <a:ext cx="4204132" cy="1547812"/>
          </a:xfrm>
        </p:spPr>
        <p:txBody>
          <a:bodyPr/>
          <a:lstStyle>
            <a:lvl1pPr>
              <a:defRPr baseline="0">
                <a:solidFill>
                  <a:schemeClr val="bg1"/>
                </a:solidFill>
              </a:defRPr>
            </a:lvl1pPr>
          </a:lstStyle>
          <a:p>
            <a:r>
              <a:rPr lang="da-DK"/>
              <a:t>Indsæt overskrift</a:t>
            </a:r>
          </a:p>
        </p:txBody>
      </p:sp>
      <p:sp>
        <p:nvSpPr>
          <p:cNvPr id="13" name="Text Placeholder 12"/>
          <p:cNvSpPr>
            <a:spLocks noGrp="1"/>
          </p:cNvSpPr>
          <p:nvPr>
            <p:ph type="body" sz="quarter" idx="14" hasCustomPrompt="1"/>
          </p:nvPr>
        </p:nvSpPr>
        <p:spPr>
          <a:xfrm>
            <a:off x="648001"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brødtekst</a:t>
            </a:r>
          </a:p>
          <a:p>
            <a:pPr lvl="1"/>
            <a:r>
              <a:rPr lang="da-DK"/>
              <a:t>Second </a:t>
            </a:r>
            <a:r>
              <a:rPr lang="da-DK" err="1"/>
              <a:t>level</a:t>
            </a:r>
            <a:endParaRPr lang="da-DK"/>
          </a:p>
        </p:txBody>
      </p:sp>
    </p:spTree>
    <p:extLst>
      <p:ext uri="{BB962C8B-B14F-4D97-AF65-F5344CB8AC3E}">
        <p14:creationId xmlns:p14="http://schemas.microsoft.com/office/powerpoint/2010/main" val="3040024083"/>
      </p:ext>
    </p:extLst>
  </p:cSld>
  <p:clrMapOvr>
    <a:masterClrMapping/>
  </p:clrMapOvr>
  <p:extLst>
    <p:ext uri="{DCECCB84-F9BA-43D5-87BE-67443E8EF086}">
      <p15:sldGuideLst xmlns:p15="http://schemas.microsoft.com/office/powerpoint/2012/main">
        <p15:guide id="1" pos="3568">
          <p15:clr>
            <a:srgbClr val="FBAE40"/>
          </p15:clr>
        </p15:guide>
        <p15:guide id="2" pos="3953">
          <p15:clr>
            <a:srgbClr val="FBAE40"/>
          </p15:clr>
        </p15:guide>
        <p15:guide id="3" pos="415">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fakta bokse">
    <p:spTree>
      <p:nvGrpSpPr>
        <p:cNvPr id="1" name=""/>
        <p:cNvGrpSpPr/>
        <p:nvPr/>
      </p:nvGrpSpPr>
      <p:grpSpPr>
        <a:xfrm>
          <a:off x="0" y="0"/>
          <a:ext cx="0" cy="0"/>
          <a:chOff x="0" y="0"/>
          <a:chExt cx="0" cy="0"/>
        </a:xfrm>
      </p:grpSpPr>
      <p:sp>
        <p:nvSpPr>
          <p:cNvPr id="4" name="Rectangle 3"/>
          <p:cNvSpPr/>
          <p:nvPr userDrawn="1"/>
        </p:nvSpPr>
        <p:spPr>
          <a:xfrm>
            <a:off x="0" y="0"/>
            <a:ext cx="61085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endParaRPr lang="da-DK"/>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a:t>
            </a:fld>
            <a:endParaRPr lang="da-DK"/>
          </a:p>
        </p:txBody>
      </p:sp>
      <p:sp>
        <p:nvSpPr>
          <p:cNvPr id="8" name="Title 7"/>
          <p:cNvSpPr>
            <a:spLocks noGrp="1"/>
          </p:cNvSpPr>
          <p:nvPr>
            <p:ph type="title" hasCustomPrompt="1"/>
          </p:nvPr>
        </p:nvSpPr>
        <p:spPr>
          <a:xfrm>
            <a:off x="894486" y="1196976"/>
            <a:ext cx="4204132" cy="1547812"/>
          </a:xfrm>
        </p:spPr>
        <p:txBody>
          <a:bodyPr/>
          <a:lstStyle>
            <a:lvl1pPr>
              <a:defRPr baseline="0">
                <a:solidFill>
                  <a:schemeClr val="bg1"/>
                </a:solidFill>
              </a:defRPr>
            </a:lvl1pPr>
          </a:lstStyle>
          <a:p>
            <a:r>
              <a:rPr lang="da-DK"/>
              <a:t>Indsæt overskrift</a:t>
            </a:r>
          </a:p>
        </p:txBody>
      </p:sp>
      <p:sp>
        <p:nvSpPr>
          <p:cNvPr id="13" name="Text Placeholder 12"/>
          <p:cNvSpPr>
            <a:spLocks noGrp="1"/>
          </p:cNvSpPr>
          <p:nvPr>
            <p:ph type="body" sz="quarter" idx="14" hasCustomPrompt="1"/>
          </p:nvPr>
        </p:nvSpPr>
        <p:spPr>
          <a:xfrm>
            <a:off x="883673"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1" name="Rectangle 3">
            <a:extLst>
              <a:ext uri="{FF2B5EF4-FFF2-40B4-BE49-F238E27FC236}">
                <a16:creationId xmlns:a16="http://schemas.microsoft.com/office/drawing/2014/main" id="{45C937D3-2FD3-D148-9B52-28210AC27B20}"/>
              </a:ext>
            </a:extLst>
          </p:cNvPr>
          <p:cNvSpPr/>
          <p:nvPr userDrawn="1"/>
        </p:nvSpPr>
        <p:spPr>
          <a:xfrm>
            <a:off x="6108568" y="0"/>
            <a:ext cx="60834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Text Placeholder 12">
            <a:extLst>
              <a:ext uri="{FF2B5EF4-FFF2-40B4-BE49-F238E27FC236}">
                <a16:creationId xmlns:a16="http://schemas.microsoft.com/office/drawing/2014/main" id="{03A224DA-2850-CB41-8EBA-23FB13A4AF0E}"/>
              </a:ext>
            </a:extLst>
          </p:cNvPr>
          <p:cNvSpPr>
            <a:spLocks noGrp="1"/>
          </p:cNvSpPr>
          <p:nvPr>
            <p:ph type="body" sz="quarter" idx="15" hasCustomPrompt="1"/>
          </p:nvPr>
        </p:nvSpPr>
        <p:spPr>
          <a:xfrm>
            <a:off x="7011092"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8" name="Text Placeholder 5">
            <a:extLst>
              <a:ext uri="{FF2B5EF4-FFF2-40B4-BE49-F238E27FC236}">
                <a16:creationId xmlns:a16="http://schemas.microsoft.com/office/drawing/2014/main" id="{EB37FB4A-7EE7-7342-AF40-FDD92B4E8767}"/>
              </a:ext>
            </a:extLst>
          </p:cNvPr>
          <p:cNvSpPr>
            <a:spLocks noGrp="1"/>
          </p:cNvSpPr>
          <p:nvPr>
            <p:ph type="body" sz="quarter" idx="16" hasCustomPrompt="1"/>
          </p:nvPr>
        </p:nvSpPr>
        <p:spPr>
          <a:xfrm>
            <a:off x="7003054" y="1196976"/>
            <a:ext cx="4222982" cy="1547812"/>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overskrift</a:t>
            </a:r>
          </a:p>
        </p:txBody>
      </p:sp>
    </p:spTree>
    <p:extLst>
      <p:ext uri="{BB962C8B-B14F-4D97-AF65-F5344CB8AC3E}">
        <p14:creationId xmlns:p14="http://schemas.microsoft.com/office/powerpoint/2010/main" val="3063736875"/>
      </p:ext>
    </p:extLst>
  </p:cSld>
  <p:clrMapOvr>
    <a:masterClrMapping/>
  </p:clrMapOvr>
  <p:extLst>
    <p:ext uri="{DCECCB84-F9BA-43D5-87BE-67443E8EF086}">
      <p15:sldGuideLst xmlns:p15="http://schemas.microsoft.com/office/powerpoint/2012/main">
        <p15:guide id="1" pos="3568">
          <p15:clr>
            <a:srgbClr val="FBAE40"/>
          </p15:clr>
        </p15:guide>
        <p15:guide id="2" pos="3953">
          <p15:clr>
            <a:srgbClr val="FBAE40"/>
          </p15:clr>
        </p15:guide>
        <p15:guide id="3" pos="415">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fakta bokse">
    <p:bg>
      <p:bgRef idx="1001">
        <a:schemeClr val="bg1"/>
      </p:bgRef>
    </p:bg>
    <p:spTree>
      <p:nvGrpSpPr>
        <p:cNvPr id="1" name=""/>
        <p:cNvGrpSpPr/>
        <p:nvPr/>
      </p:nvGrpSpPr>
      <p:grpSpPr>
        <a:xfrm>
          <a:off x="0" y="0"/>
          <a:ext cx="0" cy="0"/>
          <a:chOff x="0" y="0"/>
          <a:chExt cx="0" cy="0"/>
        </a:xfrm>
      </p:grpSpPr>
      <p:sp>
        <p:nvSpPr>
          <p:cNvPr id="7" name="Blå baggrund"/>
          <p:cNvSpPr/>
          <p:nvPr userDrawn="1"/>
        </p:nvSpPr>
        <p:spPr>
          <a:xfrm>
            <a:off x="-1" y="0"/>
            <a:ext cx="406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Mørk blå baggrund"/>
          <p:cNvSpPr/>
          <p:nvPr userDrawn="1"/>
        </p:nvSpPr>
        <p:spPr>
          <a:xfrm>
            <a:off x="4063800" y="0"/>
            <a:ext cx="4064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9" name="Grøn baggrund"/>
          <p:cNvSpPr/>
          <p:nvPr userDrawn="1"/>
        </p:nvSpPr>
        <p:spPr>
          <a:xfrm>
            <a:off x="8128200" y="0"/>
            <a:ext cx="4064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92199" y="1196975"/>
            <a:ext cx="2880000" cy="1044000"/>
          </a:xfrm>
        </p:spPr>
        <p:txBody>
          <a:bodyPr/>
          <a:lstStyle>
            <a:lvl1pPr algn="ctr">
              <a:defRPr>
                <a:solidFill>
                  <a:schemeClr val="tx1"/>
                </a:solidFill>
              </a:defRPr>
            </a:lvl1pPr>
          </a:lstStyle>
          <a:p>
            <a:r>
              <a:rPr lang="da-DK"/>
              <a:t>Indsæt fakta</a:t>
            </a:r>
          </a:p>
        </p:txBody>
      </p:sp>
      <p:sp>
        <p:nvSpPr>
          <p:cNvPr id="11" name="Text Placeholder 2"/>
          <p:cNvSpPr>
            <a:spLocks noGrp="1"/>
          </p:cNvSpPr>
          <p:nvPr>
            <p:ph type="body" sz="quarter" idx="13" hasCustomPrompt="1"/>
          </p:nvPr>
        </p:nvSpPr>
        <p:spPr>
          <a:xfrm>
            <a:off x="592199" y="2335214"/>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13" name="Text Placeholder 3"/>
          <p:cNvSpPr>
            <a:spLocks noGrp="1"/>
          </p:cNvSpPr>
          <p:nvPr>
            <p:ph type="body" sz="quarter" idx="14" hasCustomPrompt="1"/>
          </p:nvPr>
        </p:nvSpPr>
        <p:spPr>
          <a:xfrm>
            <a:off x="4641608"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fakta</a:t>
            </a:r>
          </a:p>
        </p:txBody>
      </p:sp>
      <p:sp>
        <p:nvSpPr>
          <p:cNvPr id="14" name="Text Placeholder 4"/>
          <p:cNvSpPr>
            <a:spLocks noGrp="1"/>
          </p:cNvSpPr>
          <p:nvPr>
            <p:ph type="body" sz="quarter" idx="15" hasCustomPrompt="1"/>
          </p:nvPr>
        </p:nvSpPr>
        <p:spPr>
          <a:xfrm>
            <a:off x="4637758" y="2335213"/>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16" name="Text Placeholder 6"/>
          <p:cNvSpPr>
            <a:spLocks noGrp="1"/>
          </p:cNvSpPr>
          <p:nvPr>
            <p:ph type="body" sz="quarter" idx="17" hasCustomPrompt="1"/>
          </p:nvPr>
        </p:nvSpPr>
        <p:spPr>
          <a:xfrm>
            <a:off x="8701559" y="2335213"/>
            <a:ext cx="2880000" cy="3821112"/>
          </a:xfrm>
        </p:spPr>
        <p:txBody>
          <a:bodyPr/>
          <a:lstStyle>
            <a:lvl1pPr marL="0" indent="0" algn="ctr">
              <a:buFont typeface="Arial"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3" name="Date Placeholder 2"/>
          <p:cNvSpPr>
            <a:spLocks noGrp="1"/>
          </p:cNvSpPr>
          <p:nvPr>
            <p:ph type="dt" sz="half" idx="10"/>
          </p:nvPr>
        </p:nvSpPr>
        <p:spPr>
          <a:xfrm>
            <a:off x="0" y="6948000"/>
            <a:ext cx="0" cy="0"/>
          </a:xfrm>
        </p:spPr>
        <p:txBody>
          <a:bodyPr/>
          <a:lstStyle>
            <a:lvl1pPr>
              <a:defRPr sz="100">
                <a:noFill/>
              </a:defRPr>
            </a:lvl1pPr>
          </a:lstStyle>
          <a:p>
            <a:endParaRPr lang="da-DK"/>
          </a:p>
        </p:txBody>
      </p:sp>
      <p:sp>
        <p:nvSpPr>
          <p:cNvPr id="4" name="Footer Placeholder 3"/>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5" name="Slide Number Placeholder 4"/>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a:t>
            </a:fld>
            <a:endParaRPr lang="da-DK"/>
          </a:p>
        </p:txBody>
      </p:sp>
      <p:sp>
        <p:nvSpPr>
          <p:cNvPr id="17" name="Rectangle 16"/>
          <p:cNvSpPr/>
          <p:nvPr userDrawn="1"/>
        </p:nvSpPr>
        <p:spPr>
          <a:xfrm>
            <a:off x="626458" y="2635420"/>
            <a:ext cx="646112" cy="2428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8" name="Text Placeholder 3">
            <a:extLst>
              <a:ext uri="{FF2B5EF4-FFF2-40B4-BE49-F238E27FC236}">
                <a16:creationId xmlns:a16="http://schemas.microsoft.com/office/drawing/2014/main" id="{50589394-5D7C-2F4F-8AB5-24F785BCD2BF}"/>
              </a:ext>
            </a:extLst>
          </p:cNvPr>
          <p:cNvSpPr>
            <a:spLocks noGrp="1"/>
          </p:cNvSpPr>
          <p:nvPr>
            <p:ph type="body" sz="quarter" idx="18" hasCustomPrompt="1"/>
          </p:nvPr>
        </p:nvSpPr>
        <p:spPr>
          <a:xfrm>
            <a:off x="8698453"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fakta</a:t>
            </a:r>
          </a:p>
        </p:txBody>
      </p:sp>
    </p:spTree>
    <p:extLst>
      <p:ext uri="{BB962C8B-B14F-4D97-AF65-F5344CB8AC3E}">
        <p14:creationId xmlns:p14="http://schemas.microsoft.com/office/powerpoint/2010/main" val="2293421695"/>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e fakta bokse med 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1184C-B22A-AD40-8EC2-6DB7F8554D36}"/>
              </a:ext>
            </a:extLst>
          </p:cNvPr>
          <p:cNvSpPr>
            <a:spLocks noGrp="1"/>
          </p:cNvSpPr>
          <p:nvPr>
            <p:ph type="title" hasCustomPrompt="1"/>
          </p:nvPr>
        </p:nvSpPr>
        <p:spPr/>
        <p:txBody>
          <a:bodyPr/>
          <a:lstStyle>
            <a:lvl1pPr>
              <a:defRPr/>
            </a:lvl1pPr>
          </a:lstStyle>
          <a:p>
            <a:r>
              <a:rPr lang="da-DK"/>
              <a:t>Indsæt overskrift</a:t>
            </a:r>
          </a:p>
        </p:txBody>
      </p:sp>
      <p:sp>
        <p:nvSpPr>
          <p:cNvPr id="20" name="Pladsholder til tekst 20">
            <a:extLst>
              <a:ext uri="{FF2B5EF4-FFF2-40B4-BE49-F238E27FC236}">
                <a16:creationId xmlns:a16="http://schemas.microsoft.com/office/drawing/2014/main" id="{589E580B-CAF0-0843-9549-CC4DC8EB8383}"/>
              </a:ext>
            </a:extLst>
          </p:cNvPr>
          <p:cNvSpPr>
            <a:spLocks noGrp="1"/>
          </p:cNvSpPr>
          <p:nvPr>
            <p:ph type="body" sz="quarter" idx="18"/>
          </p:nvPr>
        </p:nvSpPr>
        <p:spPr>
          <a:xfrm>
            <a:off x="982662" y="2227943"/>
            <a:ext cx="3248251" cy="4126359"/>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1" name="Pladsholder til tekst 20">
            <a:extLst>
              <a:ext uri="{FF2B5EF4-FFF2-40B4-BE49-F238E27FC236}">
                <a16:creationId xmlns:a16="http://schemas.microsoft.com/office/drawing/2014/main" id="{E173464F-0D76-D747-8AD0-2735D2AA339C}"/>
              </a:ext>
            </a:extLst>
          </p:cNvPr>
          <p:cNvSpPr>
            <a:spLocks noGrp="1"/>
          </p:cNvSpPr>
          <p:nvPr>
            <p:ph type="body" sz="quarter" idx="19"/>
          </p:nvPr>
        </p:nvSpPr>
        <p:spPr>
          <a:xfrm>
            <a:off x="4465769" y="2227943"/>
            <a:ext cx="3248251" cy="4126359"/>
          </a:xfrm>
          <a:solidFill>
            <a:schemeClr val="accent2"/>
          </a:solidFill>
        </p:spPr>
        <p:txBody>
          <a:bodyPr/>
          <a:lstStyle>
            <a:lvl1pPr>
              <a:defRPr>
                <a:solidFill>
                  <a:schemeClr val="accent2"/>
                </a:solidFill>
              </a:defRPr>
            </a:lvl1pPr>
          </a:lstStyle>
          <a:p>
            <a:pPr lvl="0"/>
            <a:r>
              <a:rPr lang="da-DK"/>
              <a:t>Klik for at redigere teksttypografierne i masteren</a:t>
            </a:r>
          </a:p>
        </p:txBody>
      </p:sp>
      <p:sp>
        <p:nvSpPr>
          <p:cNvPr id="22" name="Pladsholder til tekst 20">
            <a:extLst>
              <a:ext uri="{FF2B5EF4-FFF2-40B4-BE49-F238E27FC236}">
                <a16:creationId xmlns:a16="http://schemas.microsoft.com/office/drawing/2014/main" id="{D7009CD0-C6D3-DA47-9564-AA91F054FE89}"/>
              </a:ext>
            </a:extLst>
          </p:cNvPr>
          <p:cNvSpPr>
            <a:spLocks noGrp="1"/>
          </p:cNvSpPr>
          <p:nvPr>
            <p:ph type="body" sz="quarter" idx="20"/>
          </p:nvPr>
        </p:nvSpPr>
        <p:spPr>
          <a:xfrm>
            <a:off x="7948876" y="2227943"/>
            <a:ext cx="3248251" cy="4126359"/>
          </a:xfrm>
          <a:solidFill>
            <a:schemeClr val="accent6">
              <a:lumMod val="75000"/>
            </a:schemeClr>
          </a:solidFill>
        </p:spPr>
        <p:txBody>
          <a:bodyPr/>
          <a:lstStyle>
            <a:lvl1pPr>
              <a:defRPr>
                <a:solidFill>
                  <a:schemeClr val="accent6">
                    <a:lumMod val="75000"/>
                  </a:schemeClr>
                </a:solidFill>
              </a:defRPr>
            </a:lvl1pPr>
          </a:lstStyle>
          <a:p>
            <a:pPr lvl="0"/>
            <a:r>
              <a:rPr lang="da-DK"/>
              <a:t>Klik for at redigere teksttypografierne i masteren</a:t>
            </a:r>
          </a:p>
        </p:txBody>
      </p:sp>
      <p:sp>
        <p:nvSpPr>
          <p:cNvPr id="26" name="Text Placeholder 3">
            <a:extLst>
              <a:ext uri="{FF2B5EF4-FFF2-40B4-BE49-F238E27FC236}">
                <a16:creationId xmlns:a16="http://schemas.microsoft.com/office/drawing/2014/main" id="{2B673409-9F47-FB45-A48A-89910EF4B457}"/>
              </a:ext>
            </a:extLst>
          </p:cNvPr>
          <p:cNvSpPr>
            <a:spLocks noGrp="1"/>
          </p:cNvSpPr>
          <p:nvPr>
            <p:ph type="body" sz="quarter" idx="14" hasCustomPrompt="1"/>
          </p:nvPr>
        </p:nvSpPr>
        <p:spPr>
          <a:xfrm>
            <a:off x="1294667"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3">
            <a:extLst>
              <a:ext uri="{FF2B5EF4-FFF2-40B4-BE49-F238E27FC236}">
                <a16:creationId xmlns:a16="http://schemas.microsoft.com/office/drawing/2014/main" id="{774B29C6-58EB-D34C-9127-ACEA3C842249}"/>
              </a:ext>
            </a:extLst>
          </p:cNvPr>
          <p:cNvSpPr>
            <a:spLocks noGrp="1"/>
          </p:cNvSpPr>
          <p:nvPr>
            <p:ph type="body" sz="quarter" idx="23" hasCustomPrompt="1"/>
          </p:nvPr>
        </p:nvSpPr>
        <p:spPr>
          <a:xfrm>
            <a:off x="4727295"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3">
            <a:extLst>
              <a:ext uri="{FF2B5EF4-FFF2-40B4-BE49-F238E27FC236}">
                <a16:creationId xmlns:a16="http://schemas.microsoft.com/office/drawing/2014/main" id="{891A87E3-BEAA-A645-A475-1D81C3B49655}"/>
              </a:ext>
            </a:extLst>
          </p:cNvPr>
          <p:cNvSpPr>
            <a:spLocks noGrp="1"/>
          </p:cNvSpPr>
          <p:nvPr>
            <p:ph type="body" sz="quarter" idx="25" hasCustomPrompt="1"/>
          </p:nvPr>
        </p:nvSpPr>
        <p:spPr>
          <a:xfrm>
            <a:off x="8217980"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Pladsholder til dato 2">
            <a:extLst>
              <a:ext uri="{FF2B5EF4-FFF2-40B4-BE49-F238E27FC236}">
                <a16:creationId xmlns:a16="http://schemas.microsoft.com/office/drawing/2014/main" id="{6163A414-1DB0-E44F-AA68-084AD5F92A3D}"/>
              </a:ext>
            </a:extLst>
          </p:cNvPr>
          <p:cNvSpPr>
            <a:spLocks noGrp="1"/>
          </p:cNvSpPr>
          <p:nvPr>
            <p:ph type="dt" sz="half" idx="10"/>
          </p:nvPr>
        </p:nvSpPr>
        <p:spPr>
          <a:xfrm>
            <a:off x="8707583" y="6525816"/>
            <a:ext cx="2489544" cy="180000"/>
          </a:xfrm>
        </p:spPr>
        <p:txBody>
          <a:bodyPr/>
          <a:lstStyle/>
          <a:p>
            <a:endParaRPr lang="en-GB"/>
          </a:p>
        </p:txBody>
      </p:sp>
      <p:sp>
        <p:nvSpPr>
          <p:cNvPr id="33" name="Pladsholder til sidefod 3">
            <a:extLst>
              <a:ext uri="{FF2B5EF4-FFF2-40B4-BE49-F238E27FC236}">
                <a16:creationId xmlns:a16="http://schemas.microsoft.com/office/drawing/2014/main" id="{D5BDAAB7-64D3-6F4A-B353-FD3D427AA9B4}"/>
              </a:ext>
            </a:extLst>
          </p:cNvPr>
          <p:cNvSpPr>
            <a:spLocks noGrp="1"/>
          </p:cNvSpPr>
          <p:nvPr>
            <p:ph type="ftr" sz="quarter" idx="11"/>
          </p:nvPr>
        </p:nvSpPr>
        <p:spPr>
          <a:xfrm>
            <a:off x="368559" y="6525816"/>
            <a:ext cx="8182359" cy="180000"/>
          </a:xfrm>
        </p:spPr>
        <p:txBody>
          <a:bodyPr/>
          <a:lstStyle/>
          <a:p>
            <a:endParaRPr lang="en-GB"/>
          </a:p>
        </p:txBody>
      </p:sp>
      <p:sp>
        <p:nvSpPr>
          <p:cNvPr id="34" name="Pladsholder til slidenummer 4">
            <a:extLst>
              <a:ext uri="{FF2B5EF4-FFF2-40B4-BE49-F238E27FC236}">
                <a16:creationId xmlns:a16="http://schemas.microsoft.com/office/drawing/2014/main" id="{69B55418-5C62-9B4C-862D-AC2428413CA1}"/>
              </a:ext>
            </a:extLst>
          </p:cNvPr>
          <p:cNvSpPr>
            <a:spLocks noGrp="1"/>
          </p:cNvSpPr>
          <p:nvPr>
            <p:ph type="sldNum" sz="quarter" idx="12"/>
          </p:nvPr>
        </p:nvSpPr>
        <p:spPr>
          <a:xfrm>
            <a:off x="11209338" y="6525816"/>
            <a:ext cx="610451" cy="180000"/>
          </a:xfrm>
        </p:spPr>
        <p:txBody>
          <a:bodyPr/>
          <a:lstStyle/>
          <a:p>
            <a:fld id="{24C8C45C-947F-4981-8B3F-4F32E973C901}" type="slidenum">
              <a:rPr lang="en-GB" smtClean="0"/>
              <a:pPr/>
              <a:t>‹#›</a:t>
            </a:fld>
            <a:endParaRPr lang="en-GB"/>
          </a:p>
        </p:txBody>
      </p:sp>
      <p:sp>
        <p:nvSpPr>
          <p:cNvPr id="15" name="Text Placeholder 12">
            <a:extLst>
              <a:ext uri="{FF2B5EF4-FFF2-40B4-BE49-F238E27FC236}">
                <a16:creationId xmlns:a16="http://schemas.microsoft.com/office/drawing/2014/main" id="{DADE3066-ED1D-4F49-93F8-391ABD55C090}"/>
              </a:ext>
            </a:extLst>
          </p:cNvPr>
          <p:cNvSpPr>
            <a:spLocks noGrp="1"/>
          </p:cNvSpPr>
          <p:nvPr>
            <p:ph type="body" sz="quarter" idx="27" hasCustomPrompt="1"/>
          </p:nvPr>
        </p:nvSpPr>
        <p:spPr>
          <a:xfrm>
            <a:off x="1290818"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6" name="Text Placeholder 12">
            <a:extLst>
              <a:ext uri="{FF2B5EF4-FFF2-40B4-BE49-F238E27FC236}">
                <a16:creationId xmlns:a16="http://schemas.microsoft.com/office/drawing/2014/main" id="{8D7F8424-2719-084A-B7D9-9177E1063F2A}"/>
              </a:ext>
            </a:extLst>
          </p:cNvPr>
          <p:cNvSpPr>
            <a:spLocks noGrp="1"/>
          </p:cNvSpPr>
          <p:nvPr>
            <p:ph type="body" sz="quarter" idx="28" hasCustomPrompt="1"/>
          </p:nvPr>
        </p:nvSpPr>
        <p:spPr>
          <a:xfrm>
            <a:off x="4719818"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7" name="Text Placeholder 12">
            <a:extLst>
              <a:ext uri="{FF2B5EF4-FFF2-40B4-BE49-F238E27FC236}">
                <a16:creationId xmlns:a16="http://schemas.microsoft.com/office/drawing/2014/main" id="{6C2F8DB8-478D-2747-97E7-34A79FA6D6D3}"/>
              </a:ext>
            </a:extLst>
          </p:cNvPr>
          <p:cNvSpPr>
            <a:spLocks noGrp="1"/>
          </p:cNvSpPr>
          <p:nvPr>
            <p:ph type="body" sz="quarter" idx="29" hasCustomPrompt="1"/>
          </p:nvPr>
        </p:nvSpPr>
        <p:spPr>
          <a:xfrm>
            <a:off x="8211880"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Tree>
    <p:extLst>
      <p:ext uri="{BB962C8B-B14F-4D97-AF65-F5344CB8AC3E}">
        <p14:creationId xmlns:p14="http://schemas.microsoft.com/office/powerpoint/2010/main" val="30393520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 fakta bokse">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A70984DD-6FD6-BD49-9823-E01C00074D58}"/>
              </a:ext>
            </a:extLst>
          </p:cNvPr>
          <p:cNvSpPr/>
          <p:nvPr userDrawn="1"/>
        </p:nvSpPr>
        <p:spPr>
          <a:xfrm>
            <a:off x="0" y="0"/>
            <a:ext cx="6102000" cy="343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29" name="Rektangel 28">
            <a:extLst>
              <a:ext uri="{FF2B5EF4-FFF2-40B4-BE49-F238E27FC236}">
                <a16:creationId xmlns:a16="http://schemas.microsoft.com/office/drawing/2014/main" id="{B49CAF25-176E-5A4D-9CBF-5CBAFF28450B}"/>
              </a:ext>
            </a:extLst>
          </p:cNvPr>
          <p:cNvSpPr/>
          <p:nvPr userDrawn="1"/>
        </p:nvSpPr>
        <p:spPr>
          <a:xfrm>
            <a:off x="6102000" y="0"/>
            <a:ext cx="6102000"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30" name="Rektangel 29">
            <a:extLst>
              <a:ext uri="{FF2B5EF4-FFF2-40B4-BE49-F238E27FC236}">
                <a16:creationId xmlns:a16="http://schemas.microsoft.com/office/drawing/2014/main" id="{2675EE6C-9AF8-5640-8C49-6FCA0D37E4BD}"/>
              </a:ext>
            </a:extLst>
          </p:cNvPr>
          <p:cNvSpPr/>
          <p:nvPr userDrawn="1"/>
        </p:nvSpPr>
        <p:spPr>
          <a:xfrm>
            <a:off x="0" y="3438000"/>
            <a:ext cx="6102000" cy="34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31" name="Rektangel 30">
            <a:extLst>
              <a:ext uri="{FF2B5EF4-FFF2-40B4-BE49-F238E27FC236}">
                <a16:creationId xmlns:a16="http://schemas.microsoft.com/office/drawing/2014/main" id="{0250F1C9-E8CA-1D4D-A702-30E9656301CB}"/>
              </a:ext>
            </a:extLst>
          </p:cNvPr>
          <p:cNvSpPr/>
          <p:nvPr userDrawn="1"/>
        </p:nvSpPr>
        <p:spPr>
          <a:xfrm>
            <a:off x="6102000" y="3438000"/>
            <a:ext cx="6102000" cy="343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46" name="Text Placeholder 3">
            <a:extLst>
              <a:ext uri="{FF2B5EF4-FFF2-40B4-BE49-F238E27FC236}">
                <a16:creationId xmlns:a16="http://schemas.microsoft.com/office/drawing/2014/main" id="{2C280509-312C-EC4E-9055-368511E7B3E1}"/>
              </a:ext>
            </a:extLst>
          </p:cNvPr>
          <p:cNvSpPr>
            <a:spLocks noGrp="1"/>
          </p:cNvSpPr>
          <p:nvPr>
            <p:ph type="body" sz="quarter" idx="14" hasCustomPrompt="1"/>
          </p:nvPr>
        </p:nvSpPr>
        <p:spPr>
          <a:xfrm>
            <a:off x="610242" y="521417"/>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50" name="Text Placeholder 3">
            <a:extLst>
              <a:ext uri="{FF2B5EF4-FFF2-40B4-BE49-F238E27FC236}">
                <a16:creationId xmlns:a16="http://schemas.microsoft.com/office/drawing/2014/main" id="{E5BCC922-2B97-6D45-B26E-C9DCD91CA61B}"/>
              </a:ext>
            </a:extLst>
          </p:cNvPr>
          <p:cNvSpPr>
            <a:spLocks noGrp="1"/>
          </p:cNvSpPr>
          <p:nvPr>
            <p:ph type="body" sz="quarter" idx="18" hasCustomPrompt="1"/>
          </p:nvPr>
        </p:nvSpPr>
        <p:spPr>
          <a:xfrm>
            <a:off x="6786475" y="3890259"/>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52" name="Text Placeholder 3">
            <a:extLst>
              <a:ext uri="{FF2B5EF4-FFF2-40B4-BE49-F238E27FC236}">
                <a16:creationId xmlns:a16="http://schemas.microsoft.com/office/drawing/2014/main" id="{F1A17406-FA28-AF46-87B0-90C9678BE33E}"/>
              </a:ext>
            </a:extLst>
          </p:cNvPr>
          <p:cNvSpPr>
            <a:spLocks noGrp="1"/>
          </p:cNvSpPr>
          <p:nvPr>
            <p:ph type="body" sz="quarter" idx="20" hasCustomPrompt="1"/>
          </p:nvPr>
        </p:nvSpPr>
        <p:spPr>
          <a:xfrm>
            <a:off x="6786475" y="521417"/>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14" name="Text Placeholder 12">
            <a:extLst>
              <a:ext uri="{FF2B5EF4-FFF2-40B4-BE49-F238E27FC236}">
                <a16:creationId xmlns:a16="http://schemas.microsoft.com/office/drawing/2014/main" id="{9974BBC5-8EA0-F544-8FD6-3D20CB74A771}"/>
              </a:ext>
            </a:extLst>
          </p:cNvPr>
          <p:cNvSpPr>
            <a:spLocks noGrp="1"/>
          </p:cNvSpPr>
          <p:nvPr>
            <p:ph type="body" sz="quarter" idx="27" hasCustomPrompt="1"/>
          </p:nvPr>
        </p:nvSpPr>
        <p:spPr>
          <a:xfrm>
            <a:off x="606392" y="1659655"/>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6" name="Text Placeholder 12">
            <a:extLst>
              <a:ext uri="{FF2B5EF4-FFF2-40B4-BE49-F238E27FC236}">
                <a16:creationId xmlns:a16="http://schemas.microsoft.com/office/drawing/2014/main" id="{12B58BAF-EB02-584B-8F8E-308E103900F5}"/>
              </a:ext>
            </a:extLst>
          </p:cNvPr>
          <p:cNvSpPr>
            <a:spLocks noGrp="1"/>
          </p:cNvSpPr>
          <p:nvPr>
            <p:ph type="body" sz="quarter" idx="28" hasCustomPrompt="1"/>
          </p:nvPr>
        </p:nvSpPr>
        <p:spPr>
          <a:xfrm>
            <a:off x="6786475" y="1659655"/>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7" name="Text Placeholder 12">
            <a:extLst>
              <a:ext uri="{FF2B5EF4-FFF2-40B4-BE49-F238E27FC236}">
                <a16:creationId xmlns:a16="http://schemas.microsoft.com/office/drawing/2014/main" id="{04355197-8B32-A144-8021-CBD5A1671475}"/>
              </a:ext>
            </a:extLst>
          </p:cNvPr>
          <p:cNvSpPr>
            <a:spLocks noGrp="1"/>
          </p:cNvSpPr>
          <p:nvPr>
            <p:ph type="body" sz="quarter" idx="29" hasCustomPrompt="1"/>
          </p:nvPr>
        </p:nvSpPr>
        <p:spPr>
          <a:xfrm>
            <a:off x="6786475" y="5033476"/>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8" name="Text Placeholder 3">
            <a:extLst>
              <a:ext uri="{FF2B5EF4-FFF2-40B4-BE49-F238E27FC236}">
                <a16:creationId xmlns:a16="http://schemas.microsoft.com/office/drawing/2014/main" id="{A51270C9-01F1-7647-BB60-707726D0B499}"/>
              </a:ext>
            </a:extLst>
          </p:cNvPr>
          <p:cNvSpPr>
            <a:spLocks noGrp="1"/>
          </p:cNvSpPr>
          <p:nvPr>
            <p:ph type="body" sz="quarter" idx="30" hasCustomPrompt="1"/>
          </p:nvPr>
        </p:nvSpPr>
        <p:spPr>
          <a:xfrm>
            <a:off x="606392" y="3890259"/>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19" name="Text Placeholder 12">
            <a:extLst>
              <a:ext uri="{FF2B5EF4-FFF2-40B4-BE49-F238E27FC236}">
                <a16:creationId xmlns:a16="http://schemas.microsoft.com/office/drawing/2014/main" id="{097DD830-2D9D-0F4F-AB87-6A0DF610B3EB}"/>
              </a:ext>
            </a:extLst>
          </p:cNvPr>
          <p:cNvSpPr>
            <a:spLocks noGrp="1"/>
          </p:cNvSpPr>
          <p:nvPr>
            <p:ph type="body" sz="quarter" idx="31" hasCustomPrompt="1"/>
          </p:nvPr>
        </p:nvSpPr>
        <p:spPr>
          <a:xfrm>
            <a:off x="606392" y="5033476"/>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Tree>
    <p:extLst>
      <p:ext uri="{BB962C8B-B14F-4D97-AF65-F5344CB8AC3E}">
        <p14:creationId xmlns:p14="http://schemas.microsoft.com/office/powerpoint/2010/main" val="5064460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 fakta bok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231207E-52DE-7743-B71F-230159D42985}"/>
              </a:ext>
            </a:extLst>
          </p:cNvPr>
          <p:cNvSpPr/>
          <p:nvPr userDrawn="1"/>
        </p:nvSpPr>
        <p:spPr>
          <a:xfrm>
            <a:off x="0" y="3438854"/>
            <a:ext cx="4064399"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3" name="Rektangel 12">
            <a:extLst>
              <a:ext uri="{FF2B5EF4-FFF2-40B4-BE49-F238E27FC236}">
                <a16:creationId xmlns:a16="http://schemas.microsoft.com/office/drawing/2014/main" id="{363B3948-444E-AA45-B1E9-7EDF40549589}"/>
              </a:ext>
            </a:extLst>
          </p:cNvPr>
          <p:cNvSpPr/>
          <p:nvPr userDrawn="1"/>
        </p:nvSpPr>
        <p:spPr>
          <a:xfrm>
            <a:off x="4060281" y="3438854"/>
            <a:ext cx="4064399" cy="343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4" name="Rektangel 13">
            <a:extLst>
              <a:ext uri="{FF2B5EF4-FFF2-40B4-BE49-F238E27FC236}">
                <a16:creationId xmlns:a16="http://schemas.microsoft.com/office/drawing/2014/main" id="{B5F8A012-C0A3-7947-83C8-A529753F4C0A}"/>
              </a:ext>
            </a:extLst>
          </p:cNvPr>
          <p:cNvSpPr/>
          <p:nvPr userDrawn="1"/>
        </p:nvSpPr>
        <p:spPr>
          <a:xfrm>
            <a:off x="8123999" y="3438854"/>
            <a:ext cx="4068000" cy="343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6" name="Rektangel 5">
            <a:extLst>
              <a:ext uri="{FF2B5EF4-FFF2-40B4-BE49-F238E27FC236}">
                <a16:creationId xmlns:a16="http://schemas.microsoft.com/office/drawing/2014/main" id="{0BC0267F-007F-3641-8922-B7E2F637F90A}"/>
              </a:ext>
            </a:extLst>
          </p:cNvPr>
          <p:cNvSpPr/>
          <p:nvPr userDrawn="1"/>
        </p:nvSpPr>
        <p:spPr>
          <a:xfrm>
            <a:off x="0" y="0"/>
            <a:ext cx="4064399" cy="343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8" name="Rektangel 7">
            <a:extLst>
              <a:ext uri="{FF2B5EF4-FFF2-40B4-BE49-F238E27FC236}">
                <a16:creationId xmlns:a16="http://schemas.microsoft.com/office/drawing/2014/main" id="{6D5C2644-5515-1A4C-861C-7326752F58CA}"/>
              </a:ext>
            </a:extLst>
          </p:cNvPr>
          <p:cNvSpPr/>
          <p:nvPr userDrawn="1"/>
        </p:nvSpPr>
        <p:spPr>
          <a:xfrm>
            <a:off x="4060281" y="0"/>
            <a:ext cx="4064399" cy="34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Rektangel 9">
            <a:extLst>
              <a:ext uri="{FF2B5EF4-FFF2-40B4-BE49-F238E27FC236}">
                <a16:creationId xmlns:a16="http://schemas.microsoft.com/office/drawing/2014/main" id="{D49124EA-328E-544F-8063-AD5A0253A45B}"/>
              </a:ext>
            </a:extLst>
          </p:cNvPr>
          <p:cNvSpPr/>
          <p:nvPr userDrawn="1"/>
        </p:nvSpPr>
        <p:spPr>
          <a:xfrm>
            <a:off x="8123999" y="0"/>
            <a:ext cx="4068000"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5" name="Text Placeholder 3">
            <a:extLst>
              <a:ext uri="{FF2B5EF4-FFF2-40B4-BE49-F238E27FC236}">
                <a16:creationId xmlns:a16="http://schemas.microsoft.com/office/drawing/2014/main" id="{E90D8679-556B-8A40-899D-9C84538CB769}"/>
              </a:ext>
            </a:extLst>
          </p:cNvPr>
          <p:cNvSpPr>
            <a:spLocks noGrp="1"/>
          </p:cNvSpPr>
          <p:nvPr>
            <p:ph type="body" sz="quarter" idx="14" hasCustomPrompt="1"/>
          </p:nvPr>
        </p:nvSpPr>
        <p:spPr>
          <a:xfrm>
            <a:off x="592199"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6" name="Text Placeholder 3">
            <a:extLst>
              <a:ext uri="{FF2B5EF4-FFF2-40B4-BE49-F238E27FC236}">
                <a16:creationId xmlns:a16="http://schemas.microsoft.com/office/drawing/2014/main" id="{54B3218E-0749-9E44-8EB8-F4A37D35CA8B}"/>
              </a:ext>
            </a:extLst>
          </p:cNvPr>
          <p:cNvSpPr>
            <a:spLocks noGrp="1"/>
          </p:cNvSpPr>
          <p:nvPr>
            <p:ph type="body" sz="quarter" idx="15" hasCustomPrompt="1"/>
          </p:nvPr>
        </p:nvSpPr>
        <p:spPr>
          <a:xfrm>
            <a:off x="4636298"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7" name="Text Placeholder 3">
            <a:extLst>
              <a:ext uri="{FF2B5EF4-FFF2-40B4-BE49-F238E27FC236}">
                <a16:creationId xmlns:a16="http://schemas.microsoft.com/office/drawing/2014/main" id="{C95927F8-1F62-F141-B530-0EFB97A9C3CF}"/>
              </a:ext>
            </a:extLst>
          </p:cNvPr>
          <p:cNvSpPr>
            <a:spLocks noGrp="1"/>
          </p:cNvSpPr>
          <p:nvPr>
            <p:ph type="body" sz="quarter" idx="16" hasCustomPrompt="1"/>
          </p:nvPr>
        </p:nvSpPr>
        <p:spPr>
          <a:xfrm>
            <a:off x="8887787"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8" name="Text Placeholder 3">
            <a:extLst>
              <a:ext uri="{FF2B5EF4-FFF2-40B4-BE49-F238E27FC236}">
                <a16:creationId xmlns:a16="http://schemas.microsoft.com/office/drawing/2014/main" id="{7F466B7C-EB91-BF4C-AF64-2F54DF448FEE}"/>
              </a:ext>
            </a:extLst>
          </p:cNvPr>
          <p:cNvSpPr>
            <a:spLocks noGrp="1"/>
          </p:cNvSpPr>
          <p:nvPr>
            <p:ph type="body" sz="quarter" idx="17" hasCustomPrompt="1"/>
          </p:nvPr>
        </p:nvSpPr>
        <p:spPr>
          <a:xfrm>
            <a:off x="592199"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9" name="Text Placeholder 3">
            <a:extLst>
              <a:ext uri="{FF2B5EF4-FFF2-40B4-BE49-F238E27FC236}">
                <a16:creationId xmlns:a16="http://schemas.microsoft.com/office/drawing/2014/main" id="{939CC98F-B499-7842-957F-DE634767DFFB}"/>
              </a:ext>
            </a:extLst>
          </p:cNvPr>
          <p:cNvSpPr>
            <a:spLocks noGrp="1"/>
          </p:cNvSpPr>
          <p:nvPr>
            <p:ph type="body" sz="quarter" idx="18" hasCustomPrompt="1"/>
          </p:nvPr>
        </p:nvSpPr>
        <p:spPr>
          <a:xfrm>
            <a:off x="4636298"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20" name="Text Placeholder 3">
            <a:extLst>
              <a:ext uri="{FF2B5EF4-FFF2-40B4-BE49-F238E27FC236}">
                <a16:creationId xmlns:a16="http://schemas.microsoft.com/office/drawing/2014/main" id="{7899C76E-502E-5F4D-965E-B2EE55D85BBC}"/>
              </a:ext>
            </a:extLst>
          </p:cNvPr>
          <p:cNvSpPr>
            <a:spLocks noGrp="1"/>
          </p:cNvSpPr>
          <p:nvPr>
            <p:ph type="body" sz="quarter" idx="19" hasCustomPrompt="1"/>
          </p:nvPr>
        </p:nvSpPr>
        <p:spPr>
          <a:xfrm>
            <a:off x="8887787"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23" name="Pladsholder til billede 21">
            <a:extLst>
              <a:ext uri="{FF2B5EF4-FFF2-40B4-BE49-F238E27FC236}">
                <a16:creationId xmlns:a16="http://schemas.microsoft.com/office/drawing/2014/main" id="{DF55435F-ADCB-E04B-8525-F3542D26DA3C}"/>
              </a:ext>
            </a:extLst>
          </p:cNvPr>
          <p:cNvSpPr>
            <a:spLocks noGrp="1"/>
          </p:cNvSpPr>
          <p:nvPr>
            <p:ph type="pic" sz="quarter" idx="21" hasCustomPrompt="1"/>
          </p:nvPr>
        </p:nvSpPr>
        <p:spPr>
          <a:xfrm>
            <a:off x="5444480" y="592134"/>
            <a:ext cx="1152000" cy="1152000"/>
          </a:xfrm>
        </p:spPr>
        <p:txBody>
          <a:bodyPr anchor="ctr"/>
          <a:lstStyle>
            <a:lvl1pPr algn="ctr">
              <a:defRPr>
                <a:solidFill>
                  <a:schemeClr val="bg1"/>
                </a:solidFill>
              </a:defRPr>
            </a:lvl1pPr>
          </a:lstStyle>
          <a:p>
            <a:r>
              <a:rPr lang="da-DK"/>
              <a:t>Indsæt ikon</a:t>
            </a:r>
          </a:p>
        </p:txBody>
      </p:sp>
      <p:sp>
        <p:nvSpPr>
          <p:cNvPr id="32" name="Pladsholder til billede 21">
            <a:extLst>
              <a:ext uri="{FF2B5EF4-FFF2-40B4-BE49-F238E27FC236}">
                <a16:creationId xmlns:a16="http://schemas.microsoft.com/office/drawing/2014/main" id="{645988EB-136C-7B47-8BA1-CF5AFA251403}"/>
              </a:ext>
            </a:extLst>
          </p:cNvPr>
          <p:cNvSpPr>
            <a:spLocks noGrp="1"/>
          </p:cNvSpPr>
          <p:nvPr>
            <p:ph type="pic" sz="quarter" idx="22" hasCustomPrompt="1"/>
          </p:nvPr>
        </p:nvSpPr>
        <p:spPr>
          <a:xfrm>
            <a:off x="1428662" y="592134"/>
            <a:ext cx="1152000" cy="1152000"/>
          </a:xfrm>
        </p:spPr>
        <p:txBody>
          <a:bodyPr anchor="ctr"/>
          <a:lstStyle>
            <a:lvl1pPr algn="ctr">
              <a:defRPr>
                <a:solidFill>
                  <a:schemeClr val="bg1"/>
                </a:solidFill>
              </a:defRPr>
            </a:lvl1pPr>
          </a:lstStyle>
          <a:p>
            <a:r>
              <a:rPr lang="da-DK"/>
              <a:t>Indsæt ikon</a:t>
            </a:r>
          </a:p>
        </p:txBody>
      </p:sp>
      <p:sp>
        <p:nvSpPr>
          <p:cNvPr id="33" name="Pladsholder til billede 21">
            <a:extLst>
              <a:ext uri="{FF2B5EF4-FFF2-40B4-BE49-F238E27FC236}">
                <a16:creationId xmlns:a16="http://schemas.microsoft.com/office/drawing/2014/main" id="{25765CAD-7482-C640-9455-1D6708AA64F7}"/>
              </a:ext>
            </a:extLst>
          </p:cNvPr>
          <p:cNvSpPr>
            <a:spLocks noGrp="1"/>
          </p:cNvSpPr>
          <p:nvPr>
            <p:ph type="pic" sz="quarter" idx="23" hasCustomPrompt="1"/>
          </p:nvPr>
        </p:nvSpPr>
        <p:spPr>
          <a:xfrm>
            <a:off x="9592275" y="592134"/>
            <a:ext cx="1152000" cy="1152000"/>
          </a:xfrm>
        </p:spPr>
        <p:txBody>
          <a:bodyPr anchor="ctr"/>
          <a:lstStyle>
            <a:lvl1pPr algn="ctr">
              <a:defRPr>
                <a:solidFill>
                  <a:schemeClr val="bg1"/>
                </a:solidFill>
              </a:defRPr>
            </a:lvl1pPr>
          </a:lstStyle>
          <a:p>
            <a:r>
              <a:rPr lang="da-DK"/>
              <a:t>Indsæt ikon</a:t>
            </a:r>
          </a:p>
        </p:txBody>
      </p:sp>
      <p:sp>
        <p:nvSpPr>
          <p:cNvPr id="34" name="Pladsholder til billede 21">
            <a:extLst>
              <a:ext uri="{FF2B5EF4-FFF2-40B4-BE49-F238E27FC236}">
                <a16:creationId xmlns:a16="http://schemas.microsoft.com/office/drawing/2014/main" id="{10C7017F-8D5D-1C4A-B3D6-C1EF8301B11E}"/>
              </a:ext>
            </a:extLst>
          </p:cNvPr>
          <p:cNvSpPr>
            <a:spLocks noGrp="1"/>
          </p:cNvSpPr>
          <p:nvPr>
            <p:ph type="pic" sz="quarter" idx="24" hasCustomPrompt="1"/>
          </p:nvPr>
        </p:nvSpPr>
        <p:spPr>
          <a:xfrm>
            <a:off x="5444480" y="4032919"/>
            <a:ext cx="1152000" cy="1152000"/>
          </a:xfrm>
        </p:spPr>
        <p:txBody>
          <a:bodyPr anchor="ctr"/>
          <a:lstStyle>
            <a:lvl1pPr algn="ctr">
              <a:defRPr>
                <a:solidFill>
                  <a:schemeClr val="bg1"/>
                </a:solidFill>
              </a:defRPr>
            </a:lvl1pPr>
          </a:lstStyle>
          <a:p>
            <a:r>
              <a:rPr lang="da-DK"/>
              <a:t>Indsæt ikon</a:t>
            </a:r>
          </a:p>
        </p:txBody>
      </p:sp>
      <p:sp>
        <p:nvSpPr>
          <p:cNvPr id="35" name="Pladsholder til billede 21">
            <a:extLst>
              <a:ext uri="{FF2B5EF4-FFF2-40B4-BE49-F238E27FC236}">
                <a16:creationId xmlns:a16="http://schemas.microsoft.com/office/drawing/2014/main" id="{43FF324F-4E4B-1D43-8DE6-5DF412D016B7}"/>
              </a:ext>
            </a:extLst>
          </p:cNvPr>
          <p:cNvSpPr>
            <a:spLocks noGrp="1"/>
          </p:cNvSpPr>
          <p:nvPr>
            <p:ph type="pic" sz="quarter" idx="25" hasCustomPrompt="1"/>
          </p:nvPr>
        </p:nvSpPr>
        <p:spPr>
          <a:xfrm>
            <a:off x="1428662" y="4032919"/>
            <a:ext cx="1152000" cy="1152000"/>
          </a:xfrm>
        </p:spPr>
        <p:txBody>
          <a:bodyPr anchor="ctr"/>
          <a:lstStyle>
            <a:lvl1pPr algn="ctr">
              <a:defRPr>
                <a:solidFill>
                  <a:schemeClr val="bg1"/>
                </a:solidFill>
              </a:defRPr>
            </a:lvl1pPr>
          </a:lstStyle>
          <a:p>
            <a:r>
              <a:rPr lang="da-DK"/>
              <a:t>Indsæt ikon</a:t>
            </a:r>
          </a:p>
        </p:txBody>
      </p:sp>
      <p:sp>
        <p:nvSpPr>
          <p:cNvPr id="36" name="Pladsholder til billede 21">
            <a:extLst>
              <a:ext uri="{FF2B5EF4-FFF2-40B4-BE49-F238E27FC236}">
                <a16:creationId xmlns:a16="http://schemas.microsoft.com/office/drawing/2014/main" id="{6840F908-7AC0-954D-87CD-F598A5733812}"/>
              </a:ext>
            </a:extLst>
          </p:cNvPr>
          <p:cNvSpPr>
            <a:spLocks noGrp="1"/>
          </p:cNvSpPr>
          <p:nvPr>
            <p:ph type="pic" sz="quarter" idx="26" hasCustomPrompt="1"/>
          </p:nvPr>
        </p:nvSpPr>
        <p:spPr>
          <a:xfrm>
            <a:off x="9592275" y="4032919"/>
            <a:ext cx="1152000" cy="1152000"/>
          </a:xfrm>
        </p:spPr>
        <p:txBody>
          <a:bodyPr anchor="ctr"/>
          <a:lstStyle>
            <a:lvl1pPr algn="ctr">
              <a:defRPr>
                <a:solidFill>
                  <a:schemeClr val="bg1"/>
                </a:solidFill>
              </a:defRPr>
            </a:lvl1pPr>
          </a:lstStyle>
          <a:p>
            <a:r>
              <a:rPr lang="da-DK"/>
              <a:t>Indsæt ikon</a:t>
            </a:r>
          </a:p>
        </p:txBody>
      </p:sp>
    </p:spTree>
    <p:extLst>
      <p:ext uri="{BB962C8B-B14F-4D97-AF65-F5344CB8AC3E}">
        <p14:creationId xmlns:p14="http://schemas.microsoft.com/office/powerpoint/2010/main" val="1596172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fakta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21" name="Pladsholder til tekst 20">
            <a:extLst>
              <a:ext uri="{FF2B5EF4-FFF2-40B4-BE49-F238E27FC236}">
                <a16:creationId xmlns:a16="http://schemas.microsoft.com/office/drawing/2014/main" id="{504E1570-7FD5-B94C-96B2-87EEE2656BB9}"/>
              </a:ext>
            </a:extLst>
          </p:cNvPr>
          <p:cNvSpPr>
            <a:spLocks noGrp="1"/>
          </p:cNvSpPr>
          <p:nvPr>
            <p:ph type="body" sz="quarter" idx="18"/>
          </p:nvPr>
        </p:nvSpPr>
        <p:spPr>
          <a:xfrm>
            <a:off x="982663" y="2916302"/>
            <a:ext cx="2398100" cy="3438000"/>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4" name="Pladsholder til tekst 20">
            <a:extLst>
              <a:ext uri="{FF2B5EF4-FFF2-40B4-BE49-F238E27FC236}">
                <a16:creationId xmlns:a16="http://schemas.microsoft.com/office/drawing/2014/main" id="{C1474434-9748-3C4A-8FFE-6507601F8B83}"/>
              </a:ext>
            </a:extLst>
          </p:cNvPr>
          <p:cNvSpPr>
            <a:spLocks noGrp="1"/>
          </p:cNvSpPr>
          <p:nvPr>
            <p:ph type="body" sz="quarter" idx="19"/>
          </p:nvPr>
        </p:nvSpPr>
        <p:spPr>
          <a:xfrm>
            <a:off x="3597232" y="2916302"/>
            <a:ext cx="2398100" cy="3438000"/>
          </a:xfrm>
          <a:solidFill>
            <a:schemeClr val="accent2"/>
          </a:solidFill>
        </p:spPr>
        <p:txBody>
          <a:bodyPr/>
          <a:lstStyle>
            <a:lvl1pPr>
              <a:defRPr>
                <a:solidFill>
                  <a:schemeClr val="accent2"/>
                </a:solidFill>
              </a:defRPr>
            </a:lvl1pPr>
          </a:lstStyle>
          <a:p>
            <a:pPr lvl="0"/>
            <a:r>
              <a:rPr lang="da-DK"/>
              <a:t>Klik for at redigere teksttypografierne i masteren</a:t>
            </a:r>
          </a:p>
        </p:txBody>
      </p:sp>
      <p:sp>
        <p:nvSpPr>
          <p:cNvPr id="25" name="Pladsholder til tekst 20">
            <a:extLst>
              <a:ext uri="{FF2B5EF4-FFF2-40B4-BE49-F238E27FC236}">
                <a16:creationId xmlns:a16="http://schemas.microsoft.com/office/drawing/2014/main" id="{9AEFC2A5-60D1-1B41-8B68-EE22149A305F}"/>
              </a:ext>
            </a:extLst>
          </p:cNvPr>
          <p:cNvSpPr>
            <a:spLocks noGrp="1"/>
          </p:cNvSpPr>
          <p:nvPr>
            <p:ph type="body" sz="quarter" idx="20"/>
          </p:nvPr>
        </p:nvSpPr>
        <p:spPr>
          <a:xfrm>
            <a:off x="6211801" y="2916302"/>
            <a:ext cx="2398100" cy="3438000"/>
          </a:xfrm>
          <a:solidFill>
            <a:schemeClr val="bg2"/>
          </a:solidFill>
        </p:spPr>
        <p:txBody>
          <a:bodyPr/>
          <a:lstStyle>
            <a:lvl1pPr>
              <a:defRPr>
                <a:solidFill>
                  <a:schemeClr val="bg2"/>
                </a:solidFill>
              </a:defRPr>
            </a:lvl1pPr>
          </a:lstStyle>
          <a:p>
            <a:pPr lvl="0"/>
            <a:r>
              <a:rPr lang="da-DK"/>
              <a:t>Klik for at redigere teksttypografierne i masteren</a:t>
            </a:r>
          </a:p>
        </p:txBody>
      </p:sp>
      <p:sp>
        <p:nvSpPr>
          <p:cNvPr id="26" name="Pladsholder til tekst 20">
            <a:extLst>
              <a:ext uri="{FF2B5EF4-FFF2-40B4-BE49-F238E27FC236}">
                <a16:creationId xmlns:a16="http://schemas.microsoft.com/office/drawing/2014/main" id="{E9448C85-B257-644C-B8A8-8DF0E31FC0AB}"/>
              </a:ext>
            </a:extLst>
          </p:cNvPr>
          <p:cNvSpPr>
            <a:spLocks noGrp="1"/>
          </p:cNvSpPr>
          <p:nvPr>
            <p:ph type="body" sz="quarter" idx="21"/>
          </p:nvPr>
        </p:nvSpPr>
        <p:spPr>
          <a:xfrm>
            <a:off x="8826370" y="2916302"/>
            <a:ext cx="2398100" cy="3438000"/>
          </a:xfrm>
          <a:solidFill>
            <a:schemeClr val="accent5"/>
          </a:solidFill>
        </p:spPr>
        <p:txBody>
          <a:bodyPr/>
          <a:lstStyle>
            <a:lvl1pPr>
              <a:defRPr>
                <a:solidFill>
                  <a:schemeClr val="accent5"/>
                </a:solidFill>
              </a:defRPr>
            </a:lvl1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5D6F8130-2DB6-AE4B-8369-FF1DA067AEA4}"/>
              </a:ext>
            </a:extLst>
          </p:cNvPr>
          <p:cNvSpPr>
            <a:spLocks noGrp="1"/>
          </p:cNvSpPr>
          <p:nvPr>
            <p:ph type="body" sz="quarter" idx="14" hasCustomPrompt="1"/>
          </p:nvPr>
        </p:nvSpPr>
        <p:spPr>
          <a:xfrm>
            <a:off x="1135010"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4">
            <a:extLst>
              <a:ext uri="{FF2B5EF4-FFF2-40B4-BE49-F238E27FC236}">
                <a16:creationId xmlns:a16="http://schemas.microsoft.com/office/drawing/2014/main" id="{BE5129DE-B085-9B48-B3C2-DDFCB4E99863}"/>
              </a:ext>
            </a:extLst>
          </p:cNvPr>
          <p:cNvSpPr>
            <a:spLocks noGrp="1"/>
          </p:cNvSpPr>
          <p:nvPr>
            <p:ph type="body" sz="quarter" idx="22" hasCustomPrompt="1"/>
          </p:nvPr>
        </p:nvSpPr>
        <p:spPr>
          <a:xfrm>
            <a:off x="1131160"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29" name="Text Placeholder 3">
            <a:extLst>
              <a:ext uri="{FF2B5EF4-FFF2-40B4-BE49-F238E27FC236}">
                <a16:creationId xmlns:a16="http://schemas.microsoft.com/office/drawing/2014/main" id="{54E2AF37-E71E-F54A-BE4C-70EAE52EEAB2}"/>
              </a:ext>
            </a:extLst>
          </p:cNvPr>
          <p:cNvSpPr>
            <a:spLocks noGrp="1"/>
          </p:cNvSpPr>
          <p:nvPr>
            <p:ph type="body" sz="quarter" idx="23" hasCustomPrompt="1"/>
          </p:nvPr>
        </p:nvSpPr>
        <p:spPr>
          <a:xfrm>
            <a:off x="3743986"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4">
            <a:extLst>
              <a:ext uri="{FF2B5EF4-FFF2-40B4-BE49-F238E27FC236}">
                <a16:creationId xmlns:a16="http://schemas.microsoft.com/office/drawing/2014/main" id="{E5F89DFA-B682-8040-8D6C-BADC14138F0C}"/>
              </a:ext>
            </a:extLst>
          </p:cNvPr>
          <p:cNvSpPr>
            <a:spLocks noGrp="1"/>
          </p:cNvSpPr>
          <p:nvPr>
            <p:ph type="body" sz="quarter" idx="24" hasCustomPrompt="1"/>
          </p:nvPr>
        </p:nvSpPr>
        <p:spPr>
          <a:xfrm>
            <a:off x="3740136"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1" name="Text Placeholder 3">
            <a:extLst>
              <a:ext uri="{FF2B5EF4-FFF2-40B4-BE49-F238E27FC236}">
                <a16:creationId xmlns:a16="http://schemas.microsoft.com/office/drawing/2014/main" id="{941FBE6E-ED14-5140-A488-5284A55A8F3E}"/>
              </a:ext>
            </a:extLst>
          </p:cNvPr>
          <p:cNvSpPr>
            <a:spLocks noGrp="1"/>
          </p:cNvSpPr>
          <p:nvPr>
            <p:ph type="body" sz="quarter" idx="25" hasCustomPrompt="1"/>
          </p:nvPr>
        </p:nvSpPr>
        <p:spPr>
          <a:xfrm>
            <a:off x="6352962"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Text Placeholder 4">
            <a:extLst>
              <a:ext uri="{FF2B5EF4-FFF2-40B4-BE49-F238E27FC236}">
                <a16:creationId xmlns:a16="http://schemas.microsoft.com/office/drawing/2014/main" id="{0CFC515D-6BD2-6F45-B5F2-67564A3F63D6}"/>
              </a:ext>
            </a:extLst>
          </p:cNvPr>
          <p:cNvSpPr>
            <a:spLocks noGrp="1"/>
          </p:cNvSpPr>
          <p:nvPr>
            <p:ph type="body" sz="quarter" idx="26" hasCustomPrompt="1"/>
          </p:nvPr>
        </p:nvSpPr>
        <p:spPr>
          <a:xfrm>
            <a:off x="6349112"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3" name="Text Placeholder 3">
            <a:extLst>
              <a:ext uri="{FF2B5EF4-FFF2-40B4-BE49-F238E27FC236}">
                <a16:creationId xmlns:a16="http://schemas.microsoft.com/office/drawing/2014/main" id="{3B79C489-0923-8D4F-8FF1-A87C901F23C8}"/>
              </a:ext>
            </a:extLst>
          </p:cNvPr>
          <p:cNvSpPr>
            <a:spLocks noGrp="1"/>
          </p:cNvSpPr>
          <p:nvPr>
            <p:ph type="body" sz="quarter" idx="27" hasCustomPrompt="1"/>
          </p:nvPr>
        </p:nvSpPr>
        <p:spPr>
          <a:xfrm>
            <a:off x="8978716"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4" name="Text Placeholder 4">
            <a:extLst>
              <a:ext uri="{FF2B5EF4-FFF2-40B4-BE49-F238E27FC236}">
                <a16:creationId xmlns:a16="http://schemas.microsoft.com/office/drawing/2014/main" id="{032721F4-3138-C84F-987A-B1996ABE4AA9}"/>
              </a:ext>
            </a:extLst>
          </p:cNvPr>
          <p:cNvSpPr>
            <a:spLocks noGrp="1"/>
          </p:cNvSpPr>
          <p:nvPr>
            <p:ph type="body" sz="quarter" idx="28" hasCustomPrompt="1"/>
          </p:nvPr>
        </p:nvSpPr>
        <p:spPr>
          <a:xfrm>
            <a:off x="8974866"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Tree>
    <p:extLst>
      <p:ext uri="{BB962C8B-B14F-4D97-AF65-F5344CB8AC3E}">
        <p14:creationId xmlns:p14="http://schemas.microsoft.com/office/powerpoint/2010/main" val="521305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faktabokse med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a:t>
            </a:fld>
            <a:endParaRPr lang="en-GB"/>
          </a:p>
        </p:txBody>
      </p:sp>
      <p:sp>
        <p:nvSpPr>
          <p:cNvPr id="9" name="Pladsholder til tekst 9"/>
          <p:cNvSpPr>
            <a:spLocks noGrp="1"/>
          </p:cNvSpPr>
          <p:nvPr>
            <p:ph type="body" sz="quarter" idx="15" hasCustomPrompt="1"/>
          </p:nvPr>
        </p:nvSpPr>
        <p:spPr>
          <a:xfrm>
            <a:off x="982663" y="2024063"/>
            <a:ext cx="10214464" cy="400355"/>
          </a:xfrm>
        </p:spPr>
        <p:txBody>
          <a:bodyPr/>
          <a:lstStyle>
            <a:lvl1pPr>
              <a:defRPr sz="2200">
                <a:solidFill>
                  <a:schemeClr val="accent1"/>
                </a:solidFill>
              </a:defRPr>
            </a:lvl1pPr>
          </a:lstStyle>
          <a:p>
            <a:pPr lvl="0"/>
            <a:r>
              <a:rPr lang="da-DK"/>
              <a:t>Indsæt underoverskrift eller indledning</a:t>
            </a:r>
          </a:p>
        </p:txBody>
      </p:sp>
      <p:sp>
        <p:nvSpPr>
          <p:cNvPr id="21" name="Pladsholder til tekst 20">
            <a:extLst>
              <a:ext uri="{FF2B5EF4-FFF2-40B4-BE49-F238E27FC236}">
                <a16:creationId xmlns:a16="http://schemas.microsoft.com/office/drawing/2014/main" id="{504E1570-7FD5-B94C-96B2-87EEE2656BB9}"/>
              </a:ext>
            </a:extLst>
          </p:cNvPr>
          <p:cNvSpPr>
            <a:spLocks noGrp="1"/>
          </p:cNvSpPr>
          <p:nvPr>
            <p:ph type="body" sz="quarter" idx="18"/>
          </p:nvPr>
        </p:nvSpPr>
        <p:spPr>
          <a:xfrm>
            <a:off x="982663"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4" name="Pladsholder til tekst 20">
            <a:extLst>
              <a:ext uri="{FF2B5EF4-FFF2-40B4-BE49-F238E27FC236}">
                <a16:creationId xmlns:a16="http://schemas.microsoft.com/office/drawing/2014/main" id="{C1474434-9748-3C4A-8FFE-6507601F8B83}"/>
              </a:ext>
            </a:extLst>
          </p:cNvPr>
          <p:cNvSpPr>
            <a:spLocks noGrp="1"/>
          </p:cNvSpPr>
          <p:nvPr>
            <p:ph type="body" sz="quarter" idx="19"/>
          </p:nvPr>
        </p:nvSpPr>
        <p:spPr>
          <a:xfrm>
            <a:off x="3597232"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5" name="Pladsholder til tekst 20">
            <a:extLst>
              <a:ext uri="{FF2B5EF4-FFF2-40B4-BE49-F238E27FC236}">
                <a16:creationId xmlns:a16="http://schemas.microsoft.com/office/drawing/2014/main" id="{9AEFC2A5-60D1-1B41-8B68-EE22149A305F}"/>
              </a:ext>
            </a:extLst>
          </p:cNvPr>
          <p:cNvSpPr>
            <a:spLocks noGrp="1"/>
          </p:cNvSpPr>
          <p:nvPr>
            <p:ph type="body" sz="quarter" idx="20"/>
          </p:nvPr>
        </p:nvSpPr>
        <p:spPr>
          <a:xfrm>
            <a:off x="6211801"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6" name="Pladsholder til tekst 20">
            <a:extLst>
              <a:ext uri="{FF2B5EF4-FFF2-40B4-BE49-F238E27FC236}">
                <a16:creationId xmlns:a16="http://schemas.microsoft.com/office/drawing/2014/main" id="{E9448C85-B257-644C-B8A8-8DF0E31FC0AB}"/>
              </a:ext>
            </a:extLst>
          </p:cNvPr>
          <p:cNvSpPr>
            <a:spLocks noGrp="1"/>
          </p:cNvSpPr>
          <p:nvPr>
            <p:ph type="body" sz="quarter" idx="21"/>
          </p:nvPr>
        </p:nvSpPr>
        <p:spPr>
          <a:xfrm>
            <a:off x="8826370"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5D6F8130-2DB6-AE4B-8369-FF1DA067AEA4}"/>
              </a:ext>
            </a:extLst>
          </p:cNvPr>
          <p:cNvSpPr>
            <a:spLocks noGrp="1"/>
          </p:cNvSpPr>
          <p:nvPr>
            <p:ph type="body" sz="quarter" idx="14" hasCustomPrompt="1"/>
          </p:nvPr>
        </p:nvSpPr>
        <p:spPr>
          <a:xfrm>
            <a:off x="1135010"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4">
            <a:extLst>
              <a:ext uri="{FF2B5EF4-FFF2-40B4-BE49-F238E27FC236}">
                <a16:creationId xmlns:a16="http://schemas.microsoft.com/office/drawing/2014/main" id="{BE5129DE-B085-9B48-B3C2-DDFCB4E99863}"/>
              </a:ext>
            </a:extLst>
          </p:cNvPr>
          <p:cNvSpPr>
            <a:spLocks noGrp="1"/>
          </p:cNvSpPr>
          <p:nvPr>
            <p:ph type="body" sz="quarter" idx="22" hasCustomPrompt="1"/>
          </p:nvPr>
        </p:nvSpPr>
        <p:spPr>
          <a:xfrm>
            <a:off x="1131160"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29" name="Text Placeholder 3">
            <a:extLst>
              <a:ext uri="{FF2B5EF4-FFF2-40B4-BE49-F238E27FC236}">
                <a16:creationId xmlns:a16="http://schemas.microsoft.com/office/drawing/2014/main" id="{54E2AF37-E71E-F54A-BE4C-70EAE52EEAB2}"/>
              </a:ext>
            </a:extLst>
          </p:cNvPr>
          <p:cNvSpPr>
            <a:spLocks noGrp="1"/>
          </p:cNvSpPr>
          <p:nvPr>
            <p:ph type="body" sz="quarter" idx="23" hasCustomPrompt="1"/>
          </p:nvPr>
        </p:nvSpPr>
        <p:spPr>
          <a:xfrm>
            <a:off x="3743986"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4">
            <a:extLst>
              <a:ext uri="{FF2B5EF4-FFF2-40B4-BE49-F238E27FC236}">
                <a16:creationId xmlns:a16="http://schemas.microsoft.com/office/drawing/2014/main" id="{E5F89DFA-B682-8040-8D6C-BADC14138F0C}"/>
              </a:ext>
            </a:extLst>
          </p:cNvPr>
          <p:cNvSpPr>
            <a:spLocks noGrp="1"/>
          </p:cNvSpPr>
          <p:nvPr>
            <p:ph type="body" sz="quarter" idx="24" hasCustomPrompt="1"/>
          </p:nvPr>
        </p:nvSpPr>
        <p:spPr>
          <a:xfrm>
            <a:off x="3740136"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1" name="Text Placeholder 3">
            <a:extLst>
              <a:ext uri="{FF2B5EF4-FFF2-40B4-BE49-F238E27FC236}">
                <a16:creationId xmlns:a16="http://schemas.microsoft.com/office/drawing/2014/main" id="{941FBE6E-ED14-5140-A488-5284A55A8F3E}"/>
              </a:ext>
            </a:extLst>
          </p:cNvPr>
          <p:cNvSpPr>
            <a:spLocks noGrp="1"/>
          </p:cNvSpPr>
          <p:nvPr>
            <p:ph type="body" sz="quarter" idx="25" hasCustomPrompt="1"/>
          </p:nvPr>
        </p:nvSpPr>
        <p:spPr>
          <a:xfrm>
            <a:off x="6352962"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Text Placeholder 4">
            <a:extLst>
              <a:ext uri="{FF2B5EF4-FFF2-40B4-BE49-F238E27FC236}">
                <a16:creationId xmlns:a16="http://schemas.microsoft.com/office/drawing/2014/main" id="{0CFC515D-6BD2-6F45-B5F2-67564A3F63D6}"/>
              </a:ext>
            </a:extLst>
          </p:cNvPr>
          <p:cNvSpPr>
            <a:spLocks noGrp="1"/>
          </p:cNvSpPr>
          <p:nvPr>
            <p:ph type="body" sz="quarter" idx="26" hasCustomPrompt="1"/>
          </p:nvPr>
        </p:nvSpPr>
        <p:spPr>
          <a:xfrm>
            <a:off x="6349112"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3" name="Text Placeholder 3">
            <a:extLst>
              <a:ext uri="{FF2B5EF4-FFF2-40B4-BE49-F238E27FC236}">
                <a16:creationId xmlns:a16="http://schemas.microsoft.com/office/drawing/2014/main" id="{3B79C489-0923-8D4F-8FF1-A87C901F23C8}"/>
              </a:ext>
            </a:extLst>
          </p:cNvPr>
          <p:cNvSpPr>
            <a:spLocks noGrp="1"/>
          </p:cNvSpPr>
          <p:nvPr>
            <p:ph type="body" sz="quarter" idx="27" hasCustomPrompt="1"/>
          </p:nvPr>
        </p:nvSpPr>
        <p:spPr>
          <a:xfrm>
            <a:off x="8978716"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4" name="Text Placeholder 4">
            <a:extLst>
              <a:ext uri="{FF2B5EF4-FFF2-40B4-BE49-F238E27FC236}">
                <a16:creationId xmlns:a16="http://schemas.microsoft.com/office/drawing/2014/main" id="{032721F4-3138-C84F-987A-B1996ABE4AA9}"/>
              </a:ext>
            </a:extLst>
          </p:cNvPr>
          <p:cNvSpPr>
            <a:spLocks noGrp="1"/>
          </p:cNvSpPr>
          <p:nvPr>
            <p:ph type="body" sz="quarter" idx="28" hasCustomPrompt="1"/>
          </p:nvPr>
        </p:nvSpPr>
        <p:spPr>
          <a:xfrm>
            <a:off x="8974866"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7" name="Pladsholder til billede 6">
            <a:extLst>
              <a:ext uri="{FF2B5EF4-FFF2-40B4-BE49-F238E27FC236}">
                <a16:creationId xmlns:a16="http://schemas.microsoft.com/office/drawing/2014/main" id="{E1B3C7FE-A5C5-DB43-8F81-6B58E0617478}"/>
              </a:ext>
            </a:extLst>
          </p:cNvPr>
          <p:cNvSpPr>
            <a:spLocks noGrp="1"/>
          </p:cNvSpPr>
          <p:nvPr>
            <p:ph type="pic" sz="quarter" idx="29" hasCustomPrompt="1"/>
          </p:nvPr>
        </p:nvSpPr>
        <p:spPr>
          <a:xfrm>
            <a:off x="982663" y="2528083"/>
            <a:ext cx="2398712" cy="1129517"/>
          </a:xfrm>
          <a:solidFill>
            <a:schemeClr val="bg1">
              <a:lumMod val="95000"/>
            </a:schemeClr>
          </a:solidFill>
        </p:spPr>
        <p:txBody>
          <a:bodyPr anchor="ctr"/>
          <a:lstStyle>
            <a:lvl1pPr marL="0" marR="0" indent="0" algn="just"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23" name="Pladsholder til billede 6">
            <a:extLst>
              <a:ext uri="{FF2B5EF4-FFF2-40B4-BE49-F238E27FC236}">
                <a16:creationId xmlns:a16="http://schemas.microsoft.com/office/drawing/2014/main" id="{0DD12C78-FFFA-B441-91D8-3D10BA150646}"/>
              </a:ext>
            </a:extLst>
          </p:cNvPr>
          <p:cNvSpPr>
            <a:spLocks noGrp="1"/>
          </p:cNvSpPr>
          <p:nvPr>
            <p:ph type="pic" sz="quarter" idx="30" hasCustomPrompt="1"/>
          </p:nvPr>
        </p:nvSpPr>
        <p:spPr>
          <a:xfrm>
            <a:off x="3600028"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35" name="Pladsholder til billede 6">
            <a:extLst>
              <a:ext uri="{FF2B5EF4-FFF2-40B4-BE49-F238E27FC236}">
                <a16:creationId xmlns:a16="http://schemas.microsoft.com/office/drawing/2014/main" id="{5433A101-EEC2-1A43-BCC6-EA29BC4C8101}"/>
              </a:ext>
            </a:extLst>
          </p:cNvPr>
          <p:cNvSpPr>
            <a:spLocks noGrp="1"/>
          </p:cNvSpPr>
          <p:nvPr>
            <p:ph type="pic" sz="quarter" idx="31" hasCustomPrompt="1"/>
          </p:nvPr>
        </p:nvSpPr>
        <p:spPr>
          <a:xfrm>
            <a:off x="6209005"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36" name="Pladsholder til billede 6">
            <a:extLst>
              <a:ext uri="{FF2B5EF4-FFF2-40B4-BE49-F238E27FC236}">
                <a16:creationId xmlns:a16="http://schemas.microsoft.com/office/drawing/2014/main" id="{C060D71F-6125-7045-8FC0-37F1BD04BF91}"/>
              </a:ext>
            </a:extLst>
          </p:cNvPr>
          <p:cNvSpPr>
            <a:spLocks noGrp="1"/>
          </p:cNvSpPr>
          <p:nvPr>
            <p:ph type="pic" sz="quarter" idx="32" hasCustomPrompt="1"/>
          </p:nvPr>
        </p:nvSpPr>
        <p:spPr>
          <a:xfrm>
            <a:off x="8826370"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Tree>
    <p:extLst>
      <p:ext uri="{BB962C8B-B14F-4D97-AF65-F5344CB8AC3E}">
        <p14:creationId xmlns:p14="http://schemas.microsoft.com/office/powerpoint/2010/main" val="35629950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Tree>
    <p:extLst>
      <p:ext uri="{BB962C8B-B14F-4D97-AF65-F5344CB8AC3E}">
        <p14:creationId xmlns:p14="http://schemas.microsoft.com/office/powerpoint/2010/main" val="401484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77455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Helsidesbillede med teks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0" y="3761376"/>
            <a:ext cx="6749592" cy="2535237"/>
          </a:xfrm>
          <a:solidFill>
            <a:schemeClr val="accent1">
              <a:alpha val="82000"/>
            </a:schemeClr>
          </a:solidFill>
        </p:spPr>
        <p:txBody>
          <a:bodyPr/>
          <a:lstStyle>
            <a:lvl1pPr>
              <a:defRPr>
                <a:solidFill>
                  <a:schemeClr val="accent1"/>
                </a:solidFill>
              </a:defRPr>
            </a:lvl1pPr>
          </a:lstStyle>
          <a:p>
            <a:r>
              <a:rPr lang="da-DK"/>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885680" y="5249848"/>
            <a:ext cx="5364292" cy="839867"/>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kort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885680" y="4069772"/>
            <a:ext cx="5364291" cy="1030127"/>
          </a:xfrm>
        </p:spPr>
        <p:txBody>
          <a:bodyPr anchor="b"/>
          <a:lstStyle>
            <a:lvl1pPr algn="l">
              <a:defRPr>
                <a:solidFill>
                  <a:schemeClr val="bg1"/>
                </a:solidFill>
              </a:defRPr>
            </a:lvl1pPr>
          </a:lstStyle>
          <a:p>
            <a:r>
              <a:rPr lang="da-DK"/>
              <a:t>Indsæt overskrift</a:t>
            </a:r>
          </a:p>
        </p:txBody>
      </p:sp>
    </p:spTree>
    <p:extLst>
      <p:ext uri="{BB962C8B-B14F-4D97-AF65-F5344CB8AC3E}">
        <p14:creationId xmlns:p14="http://schemas.microsoft.com/office/powerpoint/2010/main" val="24722291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Helsidesbillede med tekst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7258639" y="0"/>
            <a:ext cx="4242062" cy="6858000"/>
          </a:xfrm>
          <a:solidFill>
            <a:schemeClr val="accent1">
              <a:alpha val="82000"/>
            </a:schemeClr>
          </a:solidFill>
        </p:spPr>
        <p:txBody>
          <a:bodyPr/>
          <a:lstStyle>
            <a:lvl1pPr>
              <a:defRPr>
                <a:solidFill>
                  <a:schemeClr val="accent1"/>
                </a:solidFill>
              </a:defRPr>
            </a:lvl1pPr>
          </a:lstStyle>
          <a:p>
            <a:r>
              <a:rPr lang="da-DK"/>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7672980" y="2607740"/>
            <a:ext cx="3337528" cy="351968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7672980" y="789245"/>
            <a:ext cx="3337528" cy="1576883"/>
          </a:xfrm>
        </p:spPr>
        <p:txBody>
          <a:bodyPr anchor="b"/>
          <a:lstStyle>
            <a:lvl1pPr algn="l">
              <a:defRPr>
                <a:solidFill>
                  <a:schemeClr val="bg1"/>
                </a:solidFill>
              </a:defRPr>
            </a:lvl1pPr>
          </a:lstStyle>
          <a:p>
            <a:r>
              <a:rPr lang="da-DK"/>
              <a:t>Indsæt overskrift</a:t>
            </a:r>
          </a:p>
        </p:txBody>
      </p:sp>
    </p:spTree>
    <p:extLst>
      <p:ext uri="{BB962C8B-B14F-4D97-AF65-F5344CB8AC3E}">
        <p14:creationId xmlns:p14="http://schemas.microsoft.com/office/powerpoint/2010/main" val="8825407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a:t>
            </a:fld>
            <a:endParaRPr lang="da-DK"/>
          </a:p>
        </p:txBody>
      </p:sp>
      <p:pic>
        <p:nvPicPr>
          <p:cNvPr id="6" name="Logo">
            <a:extLst>
              <a:ext uri="{FF2B5EF4-FFF2-40B4-BE49-F238E27FC236}">
                <a16:creationId xmlns:a16="http://schemas.microsoft.com/office/drawing/2014/main" id="{22772A8C-5A1B-E74C-98FD-E87FD5A80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Tree>
    <p:extLst>
      <p:ext uri="{BB962C8B-B14F-4D97-AF65-F5344CB8AC3E}">
        <p14:creationId xmlns:p14="http://schemas.microsoft.com/office/powerpoint/2010/main" val="1705119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F867355-AAA7-FD40-B0C3-7BAE5A5FC3F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Tekstfelt 9">
            <a:extLst>
              <a:ext uri="{FF2B5EF4-FFF2-40B4-BE49-F238E27FC236}">
                <a16:creationId xmlns:a16="http://schemas.microsoft.com/office/drawing/2014/main" id="{D8A753AC-05F3-AD4C-BF95-2BE4A21C048C}"/>
              </a:ext>
            </a:extLst>
          </p:cNvPr>
          <p:cNvSpPr txBox="1"/>
          <p:nvPr userDrawn="1"/>
        </p:nvSpPr>
        <p:spPr>
          <a:xfrm>
            <a:off x="3479800" y="1876695"/>
            <a:ext cx="5232400" cy="769441"/>
          </a:xfrm>
          <a:prstGeom prst="rect">
            <a:avLst/>
          </a:prstGeom>
          <a:noFill/>
        </p:spPr>
        <p:txBody>
          <a:bodyPr wrap="square" lIns="0" tIns="0" rIns="0" bIns="0" rtlCol="0">
            <a:spAutoFit/>
          </a:bodyPr>
          <a:lstStyle/>
          <a:p>
            <a:pPr algn="ctr"/>
            <a:r>
              <a:rPr lang="da-DK" sz="5000">
                <a:solidFill>
                  <a:schemeClr val="bg1"/>
                </a:solidFill>
              </a:rPr>
              <a:t>PAUSE</a:t>
            </a:r>
          </a:p>
        </p:txBody>
      </p:sp>
      <p:pic>
        <p:nvPicPr>
          <p:cNvPr id="11" name="Billede 10">
            <a:extLst>
              <a:ext uri="{FF2B5EF4-FFF2-40B4-BE49-F238E27FC236}">
                <a16:creationId xmlns:a16="http://schemas.microsoft.com/office/drawing/2014/main" id="{23DDF7F7-0AC1-C443-BA29-DD597A10C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60575" y="2261415"/>
            <a:ext cx="4020155" cy="3935895"/>
          </a:xfrm>
          <a:prstGeom prst="rect">
            <a:avLst/>
          </a:prstGeom>
        </p:spPr>
      </p:pic>
    </p:spTree>
    <p:extLst>
      <p:ext uri="{BB962C8B-B14F-4D97-AF65-F5344CB8AC3E}">
        <p14:creationId xmlns:p14="http://schemas.microsoft.com/office/powerpoint/2010/main" val="3869892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pic>
        <p:nvPicPr>
          <p:cNvPr id="6" name="Billede 5"/>
          <p:cNvPicPr>
            <a:picLocks noChangeAspect="1"/>
          </p:cNvPicPr>
          <p:nvPr userDrawn="1"/>
        </p:nvPicPr>
        <p:blipFill rotWithShape="1">
          <a:blip r:embed="rId2" cstate="screen">
            <a:extLst>
              <a:ext uri="{28A0092B-C50C-407E-A947-70E740481C1C}">
                <a14:useLocalDpi xmlns:a14="http://schemas.microsoft.com/office/drawing/2010/main"/>
              </a:ext>
            </a:extLst>
          </a:blip>
          <a:srcRect t="1299" b="1121"/>
          <a:stretch/>
        </p:blipFill>
        <p:spPr>
          <a:xfrm>
            <a:off x="-16298" y="0"/>
            <a:ext cx="12208298" cy="6857999"/>
          </a:xfrm>
          <a:prstGeom prst="rect">
            <a:avLst/>
          </a:prstGeom>
        </p:spPr>
      </p:pic>
      <p:sp>
        <p:nvSpPr>
          <p:cNvPr id="3" name="Pladsholder til tekst 2"/>
          <p:cNvSpPr>
            <a:spLocks noGrp="1"/>
          </p:cNvSpPr>
          <p:nvPr>
            <p:ph type="body" sz="quarter" idx="11" hasCustomPrompt="1"/>
          </p:nvPr>
        </p:nvSpPr>
        <p:spPr>
          <a:xfrm>
            <a:off x="389376" y="5822731"/>
            <a:ext cx="6410325" cy="377825"/>
          </a:xfrm>
        </p:spPr>
        <p:txBody>
          <a:bodyPr/>
          <a:lstStyle>
            <a:lvl1pPr>
              <a:defRPr sz="1800" baseline="0">
                <a:solidFill>
                  <a:schemeClr val="bg1"/>
                </a:solidFill>
              </a:defRPr>
            </a:lvl1pPr>
          </a:lstStyle>
          <a:p>
            <a:pPr lvl="0"/>
            <a:r>
              <a:rPr lang="da-DK"/>
              <a:t>KONTAKT: Tlf.: xx xx xx xx Mail: </a:t>
            </a:r>
            <a:r>
              <a:rPr lang="da-DK" err="1"/>
              <a:t>XXX@energinet.dk</a:t>
            </a:r>
            <a:endParaRPr lang="da-DK"/>
          </a:p>
        </p:txBody>
      </p:sp>
      <p:sp>
        <p:nvSpPr>
          <p:cNvPr id="4" name="Tekstfelt 3"/>
          <p:cNvSpPr txBox="1"/>
          <p:nvPr userDrawn="1"/>
        </p:nvSpPr>
        <p:spPr>
          <a:xfrm>
            <a:off x="2701158" y="2026750"/>
            <a:ext cx="6600497" cy="1538883"/>
          </a:xfrm>
          <a:prstGeom prst="rect">
            <a:avLst/>
          </a:prstGeom>
          <a:noFill/>
        </p:spPr>
        <p:txBody>
          <a:bodyPr wrap="square" lIns="0" tIns="0" rIns="0" bIns="0" rtlCol="0">
            <a:spAutoFit/>
          </a:bodyPr>
          <a:lstStyle/>
          <a:p>
            <a:r>
              <a:rPr lang="da-DK" sz="10000">
                <a:solidFill>
                  <a:schemeClr val="bg1"/>
                </a:solidFill>
              </a:rPr>
              <a:t>SPØRGSMÅL</a:t>
            </a:r>
          </a:p>
        </p:txBody>
      </p:sp>
    </p:spTree>
    <p:extLst>
      <p:ext uri="{BB962C8B-B14F-4D97-AF65-F5344CB8AC3E}">
        <p14:creationId xmlns:p14="http://schemas.microsoft.com/office/powerpoint/2010/main" val="9575087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5" name="Fast overskrift"/>
          <p:cNvSpPr txBox="1"/>
          <p:nvPr userDrawn="1"/>
        </p:nvSpPr>
        <p:spPr>
          <a:xfrm>
            <a:off x="982663" y="539750"/>
            <a:ext cx="9361487"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17" name="Text Box 2"/>
          <p:cNvSpPr txBox="1">
            <a:spLocks noChangeArrowheads="1"/>
          </p:cNvSpPr>
          <p:nvPr userDrawn="1"/>
        </p:nvSpPr>
        <p:spPr bwMode="auto">
          <a:xfrm>
            <a:off x="982667" y="1833789"/>
            <a:ext cx="228036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Bullet</a:t>
            </a:r>
            <a:r>
              <a:rPr lang="da-DK" altLang="da-DK" sz="900" b="0" noProof="1">
                <a:solidFill>
                  <a:schemeClr val="tx1"/>
                </a:solidFill>
                <a:latin typeface="Arial" panose="020B0604020202020204" pitchFamily="34" charset="0"/>
                <a:cs typeface="Arial" panose="020B0604020202020204" pitchFamily="34" charset="0"/>
              </a:rPr>
              <a:t>-knappen for at fjerne og</a:t>
            </a:r>
            <a:r>
              <a:rPr lang="da-DK" altLang="da-DK" sz="900" b="0" baseline="0" noProof="1">
                <a:solidFill>
                  <a:schemeClr val="tx1"/>
                </a:solidFill>
                <a:latin typeface="Arial" panose="020B0604020202020204" pitchFamily="34" charset="0"/>
                <a:cs typeface="Arial" panose="020B0604020202020204" pitchFamily="34" charset="0"/>
              </a:rPr>
              <a:t> sætte bullet på igen.</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Startside.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dias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det layout, du ønsker,</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for at ændre dit 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18" name="Text Box 3"/>
          <p:cNvSpPr txBox="1">
            <a:spLocks noChangeArrowheads="1"/>
          </p:cNvSpPr>
          <p:nvPr userDrawn="1"/>
        </p:nvSpPr>
        <p:spPr bwMode="auto">
          <a:xfrm>
            <a:off x="5039973" y="1833789"/>
            <a:ext cx="192722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baseline="0" noProof="1">
                <a:solidFill>
                  <a:schemeClr val="tx1"/>
                </a:solidFill>
                <a:latin typeface="Arial" panose="020B0604020202020204" pitchFamily="34" charset="0"/>
                <a:cs typeface="Arial" panose="020B0604020202020204" pitchFamily="34" charset="0"/>
              </a:rPr>
              <a:t>Markér billedet. Klik på fanen </a:t>
            </a:r>
            <a:r>
              <a:rPr lang="da-DK" altLang="da-DK" sz="900" b="1" noProof="1">
                <a:solidFill>
                  <a:schemeClr val="tx1"/>
                </a:solidFill>
                <a:latin typeface="Arial" panose="020B0604020202020204" pitchFamily="34" charset="0"/>
                <a:cs typeface="Arial" panose="020B0604020202020204" pitchFamily="34" charset="0"/>
              </a:rPr>
              <a:t>Billedværktøjer</a:t>
            </a:r>
            <a:r>
              <a:rPr lang="da-DK" altLang="da-DK" sz="900" b="0" baseline="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Formater</a:t>
            </a:r>
            <a:r>
              <a:rPr lang="da-DK" altLang="da-DK" sz="900" b="0" baseline="0" noProof="1">
                <a:solidFill>
                  <a:schemeClr val="tx1"/>
                </a:solidFill>
                <a:latin typeface="Arial" panose="020B0604020202020204" pitchFamily="34" charset="0"/>
                <a:cs typeface="Arial" panose="020B0604020202020204" pitchFamily="34" charset="0"/>
              </a:rPr>
              <a:t>.</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19" name="Text Box 4"/>
          <p:cNvSpPr txBox="1">
            <a:spLocks noChangeArrowheads="1"/>
          </p:cNvSpPr>
          <p:nvPr userDrawn="1"/>
        </p:nvSpPr>
        <p:spPr bwMode="auto">
          <a:xfrm>
            <a:off x="9062174" y="1815926"/>
            <a:ext cx="225661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2" name="1 Forøg formindsk"/>
          <p:cNvPicPr>
            <a:picLocks noChangeAspect="1"/>
          </p:cNvPicPr>
          <p:nvPr userDrawn="1"/>
        </p:nvPicPr>
        <p:blipFill>
          <a:blip r:embed="rId2"/>
          <a:stretch>
            <a:fillRect/>
          </a:stretch>
        </p:blipFill>
        <p:spPr>
          <a:xfrm>
            <a:off x="3143464" y="2877130"/>
            <a:ext cx="549328" cy="285228"/>
          </a:xfrm>
          <a:prstGeom prst="rect">
            <a:avLst/>
          </a:prstGeom>
        </p:spPr>
      </p:pic>
      <p:pic>
        <p:nvPicPr>
          <p:cNvPr id="26" name="2 Ny slide"/>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57383" y="3958874"/>
            <a:ext cx="363713" cy="647461"/>
          </a:xfrm>
          <a:prstGeom prst="rect">
            <a:avLst/>
          </a:prstGeom>
        </p:spPr>
      </p:pic>
      <p:pic>
        <p:nvPicPr>
          <p:cNvPr id="27" name="4 Nulstil"/>
          <p:cNvPicPr>
            <a:picLocks noChangeAspect="1"/>
          </p:cNvPicPr>
          <p:nvPr userDrawn="1"/>
        </p:nvPicPr>
        <p:blipFill>
          <a:blip r:embed="rId4"/>
          <a:stretch>
            <a:fillRect/>
          </a:stretch>
        </p:blipFill>
        <p:spPr>
          <a:xfrm>
            <a:off x="3145551" y="5464557"/>
            <a:ext cx="547241" cy="197798"/>
          </a:xfrm>
          <a:prstGeom prst="rect">
            <a:avLst/>
          </a:prstGeom>
        </p:spPr>
      </p:pic>
      <p:pic>
        <p:nvPicPr>
          <p:cNvPr id="30" name="5 Indsæt billede"/>
          <p:cNvPicPr>
            <a:picLocks noChangeAspect="1"/>
          </p:cNvPicPr>
          <p:nvPr userDrawn="1"/>
        </p:nvPicPr>
        <p:blipFill>
          <a:blip r:embed="rId5"/>
          <a:stretch>
            <a:fillRect/>
          </a:stretch>
        </p:blipFill>
        <p:spPr>
          <a:xfrm>
            <a:off x="6967195" y="2075087"/>
            <a:ext cx="262151" cy="256054"/>
          </a:xfrm>
          <a:prstGeom prst="rect">
            <a:avLst/>
          </a:prstGeom>
        </p:spPr>
      </p:pic>
      <p:pic>
        <p:nvPicPr>
          <p:cNvPr id="31" name="6 Beskær"/>
          <p:cNvPicPr>
            <a:picLocks noChangeAspect="1"/>
          </p:cNvPicPr>
          <p:nvPr userDrawn="1"/>
        </p:nvPicPr>
        <p:blipFill>
          <a:blip r:embed="rId6"/>
          <a:stretch>
            <a:fillRect/>
          </a:stretch>
        </p:blipFill>
        <p:spPr>
          <a:xfrm>
            <a:off x="6929570" y="3095427"/>
            <a:ext cx="337400" cy="321707"/>
          </a:xfrm>
          <a:prstGeom prst="rect">
            <a:avLst/>
          </a:prstGeom>
        </p:spPr>
      </p:pic>
      <p:pic>
        <p:nvPicPr>
          <p:cNvPr id="32" name="7 Skalér billede"/>
          <p:cNvPicPr>
            <a:picLocks noChangeAspect="1"/>
          </p:cNvPicPr>
          <p:nvPr userDrawn="1"/>
        </p:nvPicPr>
        <p:blipFill>
          <a:blip r:embed="rId7"/>
          <a:stretch>
            <a:fillRect/>
          </a:stretch>
        </p:blipFill>
        <p:spPr>
          <a:xfrm>
            <a:off x="6945349" y="3543401"/>
            <a:ext cx="359695" cy="335309"/>
          </a:xfrm>
          <a:prstGeom prst="rect">
            <a:avLst/>
          </a:prstGeom>
        </p:spPr>
      </p:pic>
      <p:pic>
        <p:nvPicPr>
          <p:cNvPr id="33" name="Picture 13"/>
          <p:cNvPicPr>
            <a:picLocks noChangeAspect="1"/>
          </p:cNvPicPr>
          <p:nvPr userDrawn="1"/>
        </p:nvPicPr>
        <p:blipFill>
          <a:blip r:embed="rId8"/>
          <a:stretch>
            <a:fillRect/>
          </a:stretch>
        </p:blipFill>
        <p:spPr>
          <a:xfrm>
            <a:off x="3239595" y="3321050"/>
            <a:ext cx="199287" cy="192169"/>
          </a:xfrm>
          <a:prstGeom prst="rect">
            <a:avLst/>
          </a:prstGeom>
          <a:ln w="3175">
            <a:solidFill>
              <a:schemeClr val="tx1">
                <a:lumMod val="50000"/>
                <a:lumOff val="50000"/>
              </a:schemeClr>
            </a:solidFill>
          </a:ln>
        </p:spPr>
      </p:pic>
      <p:pic>
        <p:nvPicPr>
          <p:cNvPr id="34" name="Picture 2"/>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6945349" y="2723498"/>
            <a:ext cx="595309" cy="35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0128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Sikkerhedssl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1" name="Tekstfelt 10"/>
          <p:cNvSpPr txBox="1"/>
          <p:nvPr userDrawn="1"/>
        </p:nvSpPr>
        <p:spPr>
          <a:xfrm>
            <a:off x="2749328" y="4057651"/>
            <a:ext cx="1667920" cy="307777"/>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NØDUDGANGE</a:t>
            </a:r>
          </a:p>
        </p:txBody>
      </p:sp>
      <p:sp>
        <p:nvSpPr>
          <p:cNvPr id="12" name="Tekstfelt 11"/>
          <p:cNvSpPr txBox="1"/>
          <p:nvPr userDrawn="1"/>
        </p:nvSpPr>
        <p:spPr>
          <a:xfrm>
            <a:off x="5219443" y="4057651"/>
            <a:ext cx="2073972"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HJERTESTARTER</a:t>
            </a:r>
          </a:p>
        </p:txBody>
      </p:sp>
      <p:sp>
        <p:nvSpPr>
          <p:cNvPr id="13" name="Tekstfelt 12"/>
          <p:cNvSpPr txBox="1"/>
          <p:nvPr userDrawn="1"/>
        </p:nvSpPr>
        <p:spPr>
          <a:xfrm>
            <a:off x="7968792" y="4057651"/>
            <a:ext cx="1864518"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SAMLINGSSTED</a:t>
            </a:r>
          </a:p>
        </p:txBody>
      </p:sp>
      <p:pic>
        <p:nvPicPr>
          <p:cNvPr id="3" name="Billede 2" descr="Et billede, der indeholder tekst, clipart&#10;&#10;Automatisk genereret beskrivelse">
            <a:extLst>
              <a:ext uri="{FF2B5EF4-FFF2-40B4-BE49-F238E27FC236}">
                <a16:creationId xmlns:a16="http://schemas.microsoft.com/office/drawing/2014/main" id="{44F8C9F1-2E7E-B348-9536-95B3E0340C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78" r="669"/>
          <a:stretch/>
        </p:blipFill>
        <p:spPr>
          <a:xfrm>
            <a:off x="2714158" y="2146300"/>
            <a:ext cx="1650438" cy="1636776"/>
          </a:xfrm>
          <a:prstGeom prst="rect">
            <a:avLst/>
          </a:prstGeom>
        </p:spPr>
      </p:pic>
      <p:pic>
        <p:nvPicPr>
          <p:cNvPr id="14" name="Billede 13">
            <a:extLst>
              <a:ext uri="{FF2B5EF4-FFF2-40B4-BE49-F238E27FC236}">
                <a16:creationId xmlns:a16="http://schemas.microsoft.com/office/drawing/2014/main" id="{F91BF282-FC60-7E4F-8ED4-8CFE6E76CD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18" t="1358" r="1509"/>
          <a:stretch/>
        </p:blipFill>
        <p:spPr>
          <a:xfrm>
            <a:off x="5410200" y="2168524"/>
            <a:ext cx="1593850" cy="1614551"/>
          </a:xfrm>
          <a:prstGeom prst="rect">
            <a:avLst/>
          </a:prstGeom>
        </p:spPr>
      </p:pic>
      <p:pic>
        <p:nvPicPr>
          <p:cNvPr id="17" name="Billede 16" descr="Et billede, der indeholder tekst, skilt, førstehjælpssæt, clipart&#10;&#10;Automatisk genereret beskrivelse">
            <a:extLst>
              <a:ext uri="{FF2B5EF4-FFF2-40B4-BE49-F238E27FC236}">
                <a16:creationId xmlns:a16="http://schemas.microsoft.com/office/drawing/2014/main" id="{948BE73B-F68F-9746-A38C-C0BEBB6BB3D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21" t="1779" r="2336" b="-1"/>
          <a:stretch/>
        </p:blipFill>
        <p:spPr>
          <a:xfrm>
            <a:off x="8049654" y="2168524"/>
            <a:ext cx="1595235" cy="1614551"/>
          </a:xfrm>
          <a:prstGeom prst="rect">
            <a:avLst/>
          </a:prstGeom>
        </p:spPr>
      </p:pic>
    </p:spTree>
    <p:extLst>
      <p:ext uri="{BB962C8B-B14F-4D97-AF65-F5344CB8AC3E}">
        <p14:creationId xmlns:p14="http://schemas.microsoft.com/office/powerpoint/2010/main" val="3584605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99456" y="1104801"/>
            <a:ext cx="9313035" cy="419863"/>
          </a:xfrm>
        </p:spPr>
        <p:txBody>
          <a:bodyPr/>
          <a:lstStyle/>
          <a:p>
            <a:r>
              <a:rPr lang="da-DK"/>
              <a:t>Klik og indsæt overskrift</a:t>
            </a:r>
          </a:p>
        </p:txBody>
      </p:sp>
      <p:sp>
        <p:nvSpPr>
          <p:cNvPr id="3" name="Pladsholder til indhold 2"/>
          <p:cNvSpPr>
            <a:spLocks noGrp="1"/>
          </p:cNvSpPr>
          <p:nvPr>
            <p:ph idx="1" hasCustomPrompt="1"/>
          </p:nvPr>
        </p:nvSpPr>
        <p:spPr>
          <a:xfrm>
            <a:off x="1199456" y="1812575"/>
            <a:ext cx="9313035" cy="4208713"/>
          </a:xfrm>
        </p:spPr>
        <p:txBody>
          <a:bodyPr/>
          <a:lstStyle/>
          <a:p>
            <a:pPr lvl="0"/>
            <a:r>
              <a:rPr lang="da-DK"/>
              <a:t>Klik og indsæt tekst</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67EC89C-17A0-4E64-A6D2-B825673CEEDF}" type="slidenum">
              <a:rPr lang="da-DK" smtClean="0"/>
              <a:pPr/>
              <a:t>‹#›</a:t>
            </a:fld>
            <a:endParaRPr lang="da-DK"/>
          </a:p>
        </p:txBody>
      </p:sp>
      <p:sp>
        <p:nvSpPr>
          <p:cNvPr id="7" name="Rectangle 6"/>
          <p:cNvSpPr/>
          <p:nvPr userDrawn="1"/>
        </p:nvSpPr>
        <p:spPr>
          <a:xfrm>
            <a:off x="12336000" y="1"/>
            <a:ext cx="2400000" cy="2215991"/>
          </a:xfrm>
          <a:prstGeom prst="rect">
            <a:avLst/>
          </a:prstGeom>
        </p:spPr>
        <p:txBody>
          <a:bodyPr wrap="square" lIns="0" tIns="0" rIns="0" bIns="0">
            <a:spAutoFit/>
          </a:bodyPr>
          <a:lstStyle/>
          <a:p>
            <a:r>
              <a:rPr lang="da-DK" sz="1200" b="1">
                <a:solidFill>
                  <a:prstClr val="white"/>
                </a:solidFill>
              </a:rPr>
              <a:t>Gode råd:</a:t>
            </a:r>
          </a:p>
          <a:p>
            <a:endParaRPr lang="da-DK" sz="1200">
              <a:solidFill>
                <a:prstClr val="white"/>
              </a:solidFill>
            </a:endParaRPr>
          </a:p>
          <a:p>
            <a:r>
              <a:rPr lang="da-DK" sz="1200">
                <a:solidFill>
                  <a:prstClr val="white"/>
                </a:solidFill>
              </a:rPr>
              <a:t>Modtageren vil høre din præsentation, ikke læse slides.</a:t>
            </a:r>
          </a:p>
          <a:p>
            <a:endParaRPr lang="da-DK" sz="1200">
              <a:solidFill>
                <a:prstClr val="white"/>
              </a:solidFill>
            </a:endParaRPr>
          </a:p>
          <a:p>
            <a:r>
              <a:rPr lang="da-DK" sz="1200">
                <a:solidFill>
                  <a:prstClr val="white"/>
                </a:solidFill>
              </a:rPr>
              <a:t>Brug notefeltet som hjælp til at huske, hvad du vil sige.</a:t>
            </a:r>
          </a:p>
          <a:p>
            <a:endParaRPr lang="da-DK" sz="1200">
              <a:solidFill>
                <a:prstClr val="white"/>
              </a:solidFill>
            </a:endParaRPr>
          </a:p>
          <a:p>
            <a:r>
              <a:rPr lang="da-DK" sz="1200">
                <a:solidFill>
                  <a:prstClr val="white"/>
                </a:solidFill>
              </a:rPr>
              <a:t>Har du behov for, at modtageren skal huske vigtig information, så lav faktaark og del ud.</a:t>
            </a:r>
          </a:p>
          <a:p>
            <a:endParaRPr lang="da-DK" sz="1200">
              <a:solidFill>
                <a:prstClr val="white"/>
              </a:solidFill>
            </a:endParaRPr>
          </a:p>
        </p:txBody>
      </p:sp>
    </p:spTree>
    <p:extLst>
      <p:ext uri="{BB962C8B-B14F-4D97-AF65-F5344CB8AC3E}">
        <p14:creationId xmlns:p14="http://schemas.microsoft.com/office/powerpoint/2010/main" val="3213236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861800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2.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1.emf"/><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oleObject" Target="../embeddings/oleObject3.bin"/><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ags" Target="../tags/tag4.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slideLayout" Target="../slideLayouts/slideLayout46.xml"/><Relationship Id="rId7" Type="http://schemas.openxmlformats.org/officeDocument/2006/relationships/oleObject" Target="../embeddings/oleObject22.bin"/><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ags" Target="../tags/tag23.xml"/><Relationship Id="rId5"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image" Target="../media/image2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4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image" Target="../media/image9.emf"/><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4"/>
            </p:custDataLst>
            <p:extLst>
              <p:ext uri="{D42A27DB-BD31-4B8C-83A1-F6EECF244321}">
                <p14:modId xmlns:p14="http://schemas.microsoft.com/office/powerpoint/2010/main" val="500511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99" imgH="499" progId="TCLayout.ActiveDocument.1">
                  <p:embed/>
                </p:oleObj>
              </mc:Choice>
              <mc:Fallback>
                <p:oleObj name="think-cell Slide" r:id="rId25" imgW="499" imgH="499" progId="TCLayout.ActiveDocument.1">
                  <p:embed/>
                  <p:pic>
                    <p:nvPicPr>
                      <p:cNvPr id="2" name="Object 1" hidden="1"/>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630488656"/>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 id="2147483986" r:id="rId18"/>
    <p:sldLayoutId id="2147484013" r:id="rId19"/>
    <p:sldLayoutId id="2147484014" r:id="rId20"/>
    <p:sldLayoutId id="2147484039" r:id="rId21"/>
    <p:sldLayoutId id="2147484068" r:id="rId22"/>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7333C59-845A-93C7-CD3C-2DDFA85EC14E}"/>
              </a:ext>
            </a:extLst>
          </p:cNvPr>
          <p:cNvGraphicFramePr>
            <a:graphicFrameLocks noChangeAspect="1"/>
          </p:cNvGraphicFramePr>
          <p:nvPr userDrawn="1">
            <p:custDataLst>
              <p:tags r:id="rId23"/>
            </p:custDataLst>
            <p:extLst>
              <p:ext uri="{D42A27DB-BD31-4B8C-83A1-F6EECF244321}">
                <p14:modId xmlns:p14="http://schemas.microsoft.com/office/powerpoint/2010/main" val="1340052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73" imgH="476" progId="TCLayout.ActiveDocument.1">
                  <p:embed/>
                </p:oleObj>
              </mc:Choice>
              <mc:Fallback>
                <p:oleObj name="think-cell Slide" r:id="rId24" imgW="473" imgH="476" progId="TCLayout.ActiveDocument.1">
                  <p:embed/>
                  <p:pic>
                    <p:nvPicPr>
                      <p:cNvPr id="2" name="Object 1" hidden="1">
                        <a:extLst>
                          <a:ext uri="{FF2B5EF4-FFF2-40B4-BE49-F238E27FC236}">
                            <a16:creationId xmlns:a16="http://schemas.microsoft.com/office/drawing/2014/main" id="{87333C59-845A-93C7-CD3C-2DDFA85EC14E}"/>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en-IE"/>
              <a:t>Edit the text here; First level</a:t>
            </a:r>
          </a:p>
          <a:p>
            <a:pPr lvl="1"/>
            <a:r>
              <a:rPr lang="en-IE"/>
              <a:t>Second level</a:t>
            </a:r>
          </a:p>
          <a:p>
            <a:pPr lvl="2"/>
            <a:r>
              <a:rPr lang="en-IE"/>
              <a:t>Third level</a:t>
            </a:r>
          </a:p>
          <a:p>
            <a:pPr lvl="3"/>
            <a:r>
              <a:rPr lang="en-IE"/>
              <a:t>Fourth level</a:t>
            </a:r>
          </a:p>
          <a:p>
            <a:pPr lvl="4"/>
            <a:r>
              <a:rPr lang="en-IE"/>
              <a:t>Fifth level</a:t>
            </a:r>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en-IE" sz="900">
                <a:solidFill>
                  <a:schemeClr val="accent1"/>
                </a:solidFill>
              </a:rPr>
              <a:t> </a:t>
            </a:r>
            <a:fld id="{9D8EEF28-5ABD-4429-9AD9-DE956F602A14}" type="slidenum">
              <a:rPr lang="en-IE" sz="900" smtClean="0">
                <a:solidFill>
                  <a:schemeClr val="tx1">
                    <a:lumMod val="50000"/>
                  </a:schemeClr>
                </a:solidFill>
              </a:rPr>
              <a:pPr algn="r" rtl="0"/>
              <a:t>‹#›</a:t>
            </a:fld>
            <a:endParaRPr lang="en-I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947610540"/>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65" r:id="rId20"/>
    <p:sldLayoutId id="2147484066" r:id="rId21"/>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B3CAF3-C762-534F-ADB5-DB2B0740A3D0}"/>
              </a:ext>
            </a:extLst>
          </p:cNvPr>
          <p:cNvGraphicFramePr>
            <a:graphicFrameLocks noChangeAspect="1"/>
          </p:cNvGraphicFramePr>
          <p:nvPr userDrawn="1">
            <p:custDataLst>
              <p:tags r:id="rId6"/>
            </p:custDataLst>
            <p:extLst>
              <p:ext uri="{D42A27DB-BD31-4B8C-83A1-F6EECF244321}">
                <p14:modId xmlns:p14="http://schemas.microsoft.com/office/powerpoint/2010/main" val="3734647558"/>
              </p:ext>
            </p:extLst>
          </p:nvPr>
        </p:nvGraphicFramePr>
        <p:xfrm>
          <a:off x="1955" y="1588"/>
          <a:ext cx="1510"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6" name="Object 5" hidden="1">
                        <a:extLst>
                          <a:ext uri="{FF2B5EF4-FFF2-40B4-BE49-F238E27FC236}">
                            <a16:creationId xmlns:a16="http://schemas.microsoft.com/office/drawing/2014/main" id="{1DB3CAF3-C762-534F-ADB5-DB2B0740A3D0}"/>
                          </a:ext>
                        </a:extLst>
                      </p:cNvPr>
                      <p:cNvPicPr/>
                      <p:nvPr/>
                    </p:nvPicPr>
                    <p:blipFill>
                      <a:blip r:embed="rId8"/>
                      <a:stretch>
                        <a:fillRect/>
                      </a:stretch>
                    </p:blipFill>
                    <p:spPr>
                      <a:xfrm>
                        <a:off x="1955" y="1588"/>
                        <a:ext cx="1510"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05AA23E-9F3B-4705-91CC-5E7E5423DC71}"/>
              </a:ext>
            </a:extLst>
          </p:cNvPr>
          <p:cNvPicPr>
            <a:picLocks noChangeAspect="1"/>
          </p:cNvPicPr>
          <p:nvPr userDrawn="1"/>
        </p:nvPicPr>
        <p:blipFill>
          <a:blip r:embed="rId9"/>
          <a:stretch>
            <a:fillRect/>
          </a:stretch>
        </p:blipFill>
        <p:spPr>
          <a:xfrm>
            <a:off x="0" y="0"/>
            <a:ext cx="12192000" cy="835819"/>
          </a:xfrm>
          <a:prstGeom prst="rect">
            <a:avLst/>
          </a:prstGeom>
        </p:spPr>
      </p:pic>
      <p:sp>
        <p:nvSpPr>
          <p:cNvPr id="2" name="Espace réservé du numéro de diapositive 1"/>
          <p:cNvSpPr>
            <a:spLocks noGrp="1"/>
          </p:cNvSpPr>
          <p:nvPr>
            <p:ph type="sldNum" sz="quarter" idx="4"/>
          </p:nvPr>
        </p:nvSpPr>
        <p:spPr>
          <a:xfrm>
            <a:off x="11260270" y="6553201"/>
            <a:ext cx="819105"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Title Placeholder 4"/>
          <p:cNvSpPr>
            <a:spLocks noGrp="1"/>
          </p:cNvSpPr>
          <p:nvPr>
            <p:ph type="title"/>
          </p:nvPr>
        </p:nvSpPr>
        <p:spPr>
          <a:xfrm>
            <a:off x="644771" y="108000"/>
            <a:ext cx="10535446" cy="336550"/>
          </a:xfrm>
          <a:prstGeom prst="rect">
            <a:avLst/>
          </a:prstGeom>
        </p:spPr>
        <p:txBody>
          <a:bodyPr vert="horz" lIns="72000" tIns="36000" rIns="72000" bIns="36000" rtlCol="0" anchor="t">
            <a:noAutofit/>
          </a:bodyPr>
          <a:lstStyle/>
          <a:p>
            <a:pPr lvl="0"/>
            <a:r>
              <a:rPr lang="en-US"/>
              <a:t>Click to edit Master title style</a:t>
            </a:r>
            <a:endParaRPr lang="nl-NL"/>
          </a:p>
        </p:txBody>
      </p:sp>
      <p:sp>
        <p:nvSpPr>
          <p:cNvPr id="3" name="Text Placeholder 2"/>
          <p:cNvSpPr>
            <a:spLocks noGrp="1"/>
          </p:cNvSpPr>
          <p:nvPr>
            <p:ph type="body" idx="1"/>
          </p:nvPr>
        </p:nvSpPr>
        <p:spPr>
          <a:xfrm>
            <a:off x="644770" y="1080000"/>
            <a:ext cx="11078308" cy="4351338"/>
          </a:xfrm>
          <a:prstGeom prst="rect">
            <a:avLst/>
          </a:prstGeom>
        </p:spPr>
        <p:txBody>
          <a:bodyPr vert="horz" lIns="91440" tIns="45720" rIns="91440" bIns="45720" rtlCol="0">
            <a:noAutofit/>
          </a:bodyPr>
          <a:lstStyle/>
          <a:p>
            <a:pPr lvl="0"/>
            <a:r>
              <a:rPr lang="en-US"/>
              <a:t>Edit Master text styles</a:t>
            </a:r>
          </a:p>
          <a:p>
            <a:pPr lvl="1"/>
            <a:r>
              <a:rPr lang="en-US"/>
              <a:t>[Add text]</a:t>
            </a:r>
          </a:p>
          <a:p>
            <a:pPr lvl="2"/>
            <a:r>
              <a:rPr lang="en-US"/>
              <a:t>[Add text]</a:t>
            </a:r>
          </a:p>
          <a:p>
            <a:pPr lvl="3"/>
            <a:r>
              <a:rPr lang="en-US"/>
              <a:t>[Add text]</a:t>
            </a:r>
          </a:p>
        </p:txBody>
      </p:sp>
      <p:grpSp>
        <p:nvGrpSpPr>
          <p:cNvPr id="45" name="Graphic 3">
            <a:extLst>
              <a:ext uri="{FF2B5EF4-FFF2-40B4-BE49-F238E27FC236}">
                <a16:creationId xmlns:a16="http://schemas.microsoft.com/office/drawing/2014/main" id="{56B033C0-3928-468B-8CF6-1496F52E0712}"/>
              </a:ext>
            </a:extLst>
          </p:cNvPr>
          <p:cNvGrpSpPr>
            <a:grpSpLocks noChangeAspect="1"/>
          </p:cNvGrpSpPr>
          <p:nvPr userDrawn="1"/>
        </p:nvGrpSpPr>
        <p:grpSpPr>
          <a:xfrm>
            <a:off x="10988308" y="20857"/>
            <a:ext cx="1055569" cy="792366"/>
            <a:chOff x="66025" y="-34306"/>
            <a:chExt cx="6381750" cy="5895975"/>
          </a:xfrm>
        </p:grpSpPr>
        <p:sp>
          <p:nvSpPr>
            <p:cNvPr id="47" name="Freeform: Shape 46">
              <a:extLst>
                <a:ext uri="{FF2B5EF4-FFF2-40B4-BE49-F238E27FC236}">
                  <a16:creationId xmlns:a16="http://schemas.microsoft.com/office/drawing/2014/main" id="{8FFBD3D4-4671-45AB-B604-0CEAAC63B7C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70E968C3-6094-4563-9C29-65EB27A50039}"/>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49" name="Freeform: Shape 48">
              <a:extLst>
                <a:ext uri="{FF2B5EF4-FFF2-40B4-BE49-F238E27FC236}">
                  <a16:creationId xmlns:a16="http://schemas.microsoft.com/office/drawing/2014/main" id="{55A31E9F-A94F-45F8-BF93-D84A8C6DA807}"/>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C2DB8481-8B23-479A-9514-240E6508D49C}"/>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20BC56EA-7519-4612-A39E-81EBB7DD740C}"/>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63C56C61-7E4E-4C7A-8C28-8EC4584AD35D}"/>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4805347C-EEE8-4911-8713-96A3756D3ABD}"/>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4" name="Freeform: Shape 53">
              <a:extLst>
                <a:ext uri="{FF2B5EF4-FFF2-40B4-BE49-F238E27FC236}">
                  <a16:creationId xmlns:a16="http://schemas.microsoft.com/office/drawing/2014/main" id="{FB9ADC9D-67CE-485B-9843-09372F3614C1}"/>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47B7A1B4-FD2D-44A8-A32B-03E30BD09CF7}"/>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577E858F-FC3D-459D-84E3-39455C9A7343}"/>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4D18E699-492E-4A0A-8F83-20CA3D9275C1}"/>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D57D48E2-D36D-4C65-8FB4-4F27AF98A90F}"/>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CC95BA71-F64B-4E49-913A-83C7DB7E2B10}"/>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8EA42EC0-CC00-472D-9C59-C262992F99D9}"/>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8036831-E3F9-413C-82F8-1AAE8176253E}"/>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97E700EE-8996-4E37-AAEB-1EB990B7019B}"/>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6413D5FD-88A1-4E99-8BF3-01C6F0698E93}"/>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D11FD7DF-3CC7-4E66-9DD8-A15D26C32876}"/>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5533A543-785C-48BD-ADF0-7CBB79F446CD}"/>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DF251ECA-FFEA-4F2C-9464-2E5641CE9989}"/>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18B987F5-EBC0-43E8-B606-0AC7F7AE8A40}"/>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4BAD3166-2690-4E5E-BEB1-1C4DA794B9C2}"/>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3F5D6D0C-AA48-4000-8CF4-536B6532A88B}"/>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0" name="Freeform: Shape 69">
              <a:extLst>
                <a:ext uri="{FF2B5EF4-FFF2-40B4-BE49-F238E27FC236}">
                  <a16:creationId xmlns:a16="http://schemas.microsoft.com/office/drawing/2014/main" id="{CE9D3C97-CCCA-4A9A-A7CB-D3860EDBD247}"/>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EB67E3B8-E59E-4483-8281-B69EA50C41F3}"/>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2" name="Freeform: Shape 71">
              <a:extLst>
                <a:ext uri="{FF2B5EF4-FFF2-40B4-BE49-F238E27FC236}">
                  <a16:creationId xmlns:a16="http://schemas.microsoft.com/office/drawing/2014/main" id="{8A3E5852-F6AA-45E3-A2C0-3E71F79A6554}"/>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id="{AF4DA893-5D5A-4489-A2A8-083227624CFF}"/>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4" name="Freeform: Shape 73">
              <a:extLst>
                <a:ext uri="{FF2B5EF4-FFF2-40B4-BE49-F238E27FC236}">
                  <a16:creationId xmlns:a16="http://schemas.microsoft.com/office/drawing/2014/main" id="{4B519E33-07A0-4069-ACAA-B67B710CD6A1}"/>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5" name="Freeform: Shape 74">
              <a:extLst>
                <a:ext uri="{FF2B5EF4-FFF2-40B4-BE49-F238E27FC236}">
                  <a16:creationId xmlns:a16="http://schemas.microsoft.com/office/drawing/2014/main" id="{81C386AB-91B8-4AAD-8BEE-4DEC5D3BFA02}"/>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ADBE45A6-1754-4E48-8162-FDC37FDF368B}"/>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7" name="Freeform: Shape 76">
              <a:extLst>
                <a:ext uri="{FF2B5EF4-FFF2-40B4-BE49-F238E27FC236}">
                  <a16:creationId xmlns:a16="http://schemas.microsoft.com/office/drawing/2014/main" id="{62F51B9B-4E03-4045-B10D-5D366682E2F4}"/>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78" name="Freeform: Shape 77">
              <a:extLst>
                <a:ext uri="{FF2B5EF4-FFF2-40B4-BE49-F238E27FC236}">
                  <a16:creationId xmlns:a16="http://schemas.microsoft.com/office/drawing/2014/main" id="{A1A71930-64E4-44CF-BCC5-2C1AA1D05337}"/>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7DB9E8EB-2B5D-4391-9D44-13E2D271D45A}"/>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2A319A01-1506-48E7-8264-66BC09F1C34C}"/>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ACC3D5D9-F647-479C-8F4E-492E0219DACE}"/>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0" name="Freeform: Shape 119">
              <a:extLst>
                <a:ext uri="{FF2B5EF4-FFF2-40B4-BE49-F238E27FC236}">
                  <a16:creationId xmlns:a16="http://schemas.microsoft.com/office/drawing/2014/main" id="{22FCF579-D6C2-4B89-B667-A6F686154050}"/>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1" name="Freeform: Shape 120">
              <a:extLst>
                <a:ext uri="{FF2B5EF4-FFF2-40B4-BE49-F238E27FC236}">
                  <a16:creationId xmlns:a16="http://schemas.microsoft.com/office/drawing/2014/main" id="{1B5151B4-4356-44BA-84DE-1C04644E6D16}"/>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2" name="Freeform: Shape 121">
              <a:extLst>
                <a:ext uri="{FF2B5EF4-FFF2-40B4-BE49-F238E27FC236}">
                  <a16:creationId xmlns:a16="http://schemas.microsoft.com/office/drawing/2014/main" id="{2196E3EC-3083-4807-880D-1039E101BB0A}"/>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3" name="Freeform: Shape 122">
              <a:extLst>
                <a:ext uri="{FF2B5EF4-FFF2-40B4-BE49-F238E27FC236}">
                  <a16:creationId xmlns:a16="http://schemas.microsoft.com/office/drawing/2014/main" id="{C6862D5D-B4FD-494B-8DB6-CCE1245FA70B}"/>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4" name="Freeform: Shape 123">
              <a:extLst>
                <a:ext uri="{FF2B5EF4-FFF2-40B4-BE49-F238E27FC236}">
                  <a16:creationId xmlns:a16="http://schemas.microsoft.com/office/drawing/2014/main" id="{BDEF878B-2EEC-44BB-BEB4-3E3EBB217931}"/>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5" name="Freeform: Shape 124">
              <a:extLst>
                <a:ext uri="{FF2B5EF4-FFF2-40B4-BE49-F238E27FC236}">
                  <a16:creationId xmlns:a16="http://schemas.microsoft.com/office/drawing/2014/main" id="{015E406B-7ED7-4D8F-8453-9FB621679AD5}"/>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FDA9CE58-0B13-4CCA-AEB4-660DF867DAE3}"/>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7" name="Freeform: Shape 126">
              <a:extLst>
                <a:ext uri="{FF2B5EF4-FFF2-40B4-BE49-F238E27FC236}">
                  <a16:creationId xmlns:a16="http://schemas.microsoft.com/office/drawing/2014/main" id="{81C07194-EC3B-408A-AFC7-945F624F9FBE}"/>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8" name="Freeform: Shape 127">
              <a:extLst>
                <a:ext uri="{FF2B5EF4-FFF2-40B4-BE49-F238E27FC236}">
                  <a16:creationId xmlns:a16="http://schemas.microsoft.com/office/drawing/2014/main" id="{6B2906E9-2D4B-4CB3-AE59-72F915171DA2}"/>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51D0CF0F-4233-4970-B46B-65DA292542AA}"/>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0" name="Freeform: Shape 129">
              <a:extLst>
                <a:ext uri="{FF2B5EF4-FFF2-40B4-BE49-F238E27FC236}">
                  <a16:creationId xmlns:a16="http://schemas.microsoft.com/office/drawing/2014/main" id="{F365C1AE-BE6C-4275-82BA-282E4009909E}"/>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2B3D20F9-63D4-4DC8-9C2C-A0EE3A910E57}"/>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2" name="Freeform: Shape 131">
              <a:extLst>
                <a:ext uri="{FF2B5EF4-FFF2-40B4-BE49-F238E27FC236}">
                  <a16:creationId xmlns:a16="http://schemas.microsoft.com/office/drawing/2014/main" id="{AC70116A-7652-4811-8D66-234C32436A2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3" name="Freeform: Shape 132">
              <a:extLst>
                <a:ext uri="{FF2B5EF4-FFF2-40B4-BE49-F238E27FC236}">
                  <a16:creationId xmlns:a16="http://schemas.microsoft.com/office/drawing/2014/main" id="{B3880A1B-9EB4-45B9-9C91-A7B0300BDEE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4" name="Freeform: Shape 133">
              <a:extLst>
                <a:ext uri="{FF2B5EF4-FFF2-40B4-BE49-F238E27FC236}">
                  <a16:creationId xmlns:a16="http://schemas.microsoft.com/office/drawing/2014/main" id="{5BC2B00C-9F8A-4C22-AADA-E14BA6C13698}"/>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sp>
          <p:nvSpPr>
            <p:cNvPr id="135" name="Freeform: Shape 134">
              <a:extLst>
                <a:ext uri="{FF2B5EF4-FFF2-40B4-BE49-F238E27FC236}">
                  <a16:creationId xmlns:a16="http://schemas.microsoft.com/office/drawing/2014/main" id="{A918E8A8-378C-4B35-8CB9-04D03B86D1E2}"/>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sz="1800" kern="0">
                <a:solidFill>
                  <a:srgbClr val="000000"/>
                </a:solidFill>
                <a:latin typeface="Arial" panose="020B0604020202020204" pitchFamily="34" charset="0"/>
                <a:cs typeface="Arial" panose="020B0604020202020204" pitchFamily="34" charset="0"/>
              </a:endParaRPr>
            </a:p>
          </p:txBody>
        </p:sp>
      </p:grpSp>
      <p:sp>
        <p:nvSpPr>
          <p:cNvPr id="8" name="Footer Placeholder 7">
            <a:extLst>
              <a:ext uri="{FF2B5EF4-FFF2-40B4-BE49-F238E27FC236}">
                <a16:creationId xmlns:a16="http://schemas.microsoft.com/office/drawing/2014/main" id="{5628CF29-3142-8B4B-BA3F-FDB831D3CA22}"/>
              </a:ext>
            </a:extLst>
          </p:cNvPr>
          <p:cNvSpPr>
            <a:spLocks noGrp="1"/>
          </p:cNvSpPr>
          <p:nvPr>
            <p:ph type="ftr" sz="quarter" idx="3"/>
          </p:nvPr>
        </p:nvSpPr>
        <p:spPr>
          <a:xfrm>
            <a:off x="644770" y="6553201"/>
            <a:ext cx="413464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830126139"/>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Lst>
  <p:hf hdr="0" dt="0"/>
  <p:txStyles>
    <p:titleStyle>
      <a:lvl1pPr marL="0" indent="0" algn="l" rtl="0" eaLnBrk="1" fontAlgn="base" hangingPunct="1">
        <a:spcBef>
          <a:spcPct val="0"/>
        </a:spcBef>
        <a:spcAft>
          <a:spcPct val="0"/>
        </a:spcAft>
        <a:defRPr sz="1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000">
          <p15:clr>
            <a:srgbClr val="F26B43"/>
          </p15:clr>
        </p15:guide>
        <p15:guide id="3" orient="horz" pos="663">
          <p15:clr>
            <a:srgbClr val="F26B43"/>
          </p15:clr>
        </p15:guide>
        <p15:guide id="4" pos="149">
          <p15:clr>
            <a:srgbClr val="F26B43"/>
          </p15:clr>
        </p15:guide>
        <p15:guide id="5" orient="horz" pos="4110">
          <p15:clr>
            <a:srgbClr val="F26B43"/>
          </p15:clr>
        </p15:guide>
        <p15:guide id="6" pos="3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p:cNvSpPr/>
          <p:nvPr/>
        </p:nvSpPr>
        <p:spPr>
          <a:xfrm>
            <a:off x="11430000" y="6354000"/>
            <a:ext cx="0" cy="117475"/>
          </a:xfrm>
          <a:custGeom>
            <a:avLst/>
            <a:gdLst/>
            <a:ahLst/>
            <a:cxnLst/>
            <a:rect l="l" t="t" r="r" b="b"/>
            <a:pathLst>
              <a:path h="117475">
                <a:moveTo>
                  <a:pt x="0" y="0"/>
                </a:moveTo>
                <a:lnTo>
                  <a:pt x="0" y="117005"/>
                </a:lnTo>
              </a:path>
            </a:pathLst>
          </a:custGeom>
          <a:ln w="6350">
            <a:solidFill>
              <a:srgbClr val="EF7D14"/>
            </a:solidFill>
          </a:ln>
        </p:spPr>
        <p:txBody>
          <a:bodyPr wrap="square" lIns="0" tIns="0" rIns="0" bIns="0" rtlCol="0"/>
          <a:lstStyle/>
          <a:p>
            <a:endParaRPr/>
          </a:p>
        </p:txBody>
      </p:sp>
      <p:sp>
        <p:nvSpPr>
          <p:cNvPr id="8" name="Fußzeilenplatzhalter 46"/>
          <p:cNvSpPr>
            <a:spLocks noGrp="1"/>
          </p:cNvSpPr>
          <p:nvPr>
            <p:ph type="ftr" sz="quarter" idx="3"/>
          </p:nvPr>
        </p:nvSpPr>
        <p:spPr>
          <a:xfrm>
            <a:off x="9296400" y="6282000"/>
            <a:ext cx="2006600" cy="196850"/>
          </a:xfrm>
          <a:prstGeom prst="rect">
            <a:avLst/>
          </a:prstGeom>
        </p:spPr>
        <p:txBody>
          <a:bodyPr vert="horz" wrap="none" lIns="0" tIns="45720" rIns="0" bIns="0" rtlCol="0" anchor="ctr"/>
          <a:lstStyle>
            <a:lvl1pPr algn="r">
              <a:defRPr sz="900">
                <a:solidFill>
                  <a:srgbClr val="364D54"/>
                </a:solidFill>
                <a:latin typeface="Arial"/>
                <a:cs typeface="Arial"/>
              </a:defRPr>
            </a:lvl1pPr>
          </a:lstStyle>
          <a:p>
            <a:endParaRPr lang="en-GB"/>
          </a:p>
        </p:txBody>
      </p:sp>
      <p:sp>
        <p:nvSpPr>
          <p:cNvPr id="11" name="Titelplatzhalter 10"/>
          <p:cNvSpPr>
            <a:spLocks noGrp="1"/>
          </p:cNvSpPr>
          <p:nvPr>
            <p:ph type="title"/>
          </p:nvPr>
        </p:nvSpPr>
        <p:spPr>
          <a:xfrm>
            <a:off x="914400" y="3657600"/>
            <a:ext cx="9448800" cy="838200"/>
          </a:xfrm>
          <a:prstGeom prst="rect">
            <a:avLst/>
          </a:prstGeom>
        </p:spPr>
        <p:txBody>
          <a:bodyPr vert="horz" lIns="0" tIns="45720" rIns="0" bIns="0" rtlCol="0" anchor="t">
            <a:normAutofit/>
          </a:bodyPr>
          <a:lstStyle/>
          <a:p>
            <a:r>
              <a:rPr lang="en-GB"/>
              <a:t>Continuing page of text with a dark grey heading that may also be two lines long</a:t>
            </a:r>
            <a:endParaRPr lang="de-DE"/>
          </a:p>
        </p:txBody>
      </p:sp>
      <p:sp>
        <p:nvSpPr>
          <p:cNvPr id="10" name="Foliennummernplatzhalter 47"/>
          <p:cNvSpPr>
            <a:spLocks noGrp="1"/>
          </p:cNvSpPr>
          <p:nvPr>
            <p:ph type="sldNum" sz="quarter" idx="4"/>
          </p:nvPr>
        </p:nvSpPr>
        <p:spPr>
          <a:xfrm>
            <a:off x="11556000" y="6248400"/>
            <a:ext cx="406400" cy="228601"/>
          </a:xfrm>
          <a:prstGeom prst="rect">
            <a:avLst/>
          </a:prstGeom>
        </p:spPr>
        <p:txBody>
          <a:bodyPr vert="horz" wrap="none" lIns="0" tIns="0" rIns="0" bIns="0" rtlCol="0" anchor="b" anchorCtr="0"/>
          <a:lstStyle>
            <a:lvl1pPr algn="l">
              <a:defRPr sz="900">
                <a:solidFill>
                  <a:schemeClr val="tx2"/>
                </a:solidFill>
                <a:latin typeface="Arial"/>
                <a:cs typeface="Arial"/>
              </a:defRPr>
            </a:lvl1pPr>
          </a:lstStyle>
          <a:p>
            <a:fld id="{AA9A3908-7F79-4C4B-AE42-4EC7140DD777}" type="slidenum">
              <a:rPr lang="de-DE" smtClean="0"/>
              <a:pPr/>
              <a:t>‹#›</a:t>
            </a:fld>
            <a:endParaRPr lang="de-DE"/>
          </a:p>
        </p:txBody>
      </p:sp>
      <p:sp>
        <p:nvSpPr>
          <p:cNvPr id="9" name="Textplatzhalter 15">
            <a:extLst>
              <a:ext uri="{FF2B5EF4-FFF2-40B4-BE49-F238E27FC236}">
                <a16:creationId xmlns:a16="http://schemas.microsoft.com/office/drawing/2014/main" id="{3B61F962-59A2-46AB-B66D-F9FA3495CC7E}"/>
              </a:ext>
            </a:extLst>
          </p:cNvPr>
          <p:cNvSpPr txBox="1">
            <a:spLocks/>
          </p:cNvSpPr>
          <p:nvPr userDrawn="1"/>
        </p:nvSpPr>
        <p:spPr>
          <a:xfrm>
            <a:off x="900000" y="2346016"/>
            <a:ext cx="8839200" cy="1227000"/>
          </a:xfrm>
          <a:prstGeom prst="rect">
            <a:avLst/>
          </a:prstGeom>
        </p:spPr>
        <p:txBody>
          <a:bodyPr vert="horz" lIns="0" tIns="0" rIns="0" bIns="0" rtlCol="0">
            <a:normAutofit/>
          </a:bodyPr>
          <a:lstStyle>
            <a:lvl1pPr marL="12700" marR="5080" indent="0" algn="l" defTabSz="457200" rtl="0" eaLnBrk="1" latinLnBrk="0" hangingPunct="1">
              <a:lnSpc>
                <a:spcPct val="100000"/>
              </a:lnSpc>
              <a:spcBef>
                <a:spcPts val="819"/>
              </a:spcBef>
              <a:buClr>
                <a:srgbClr val="FF7300"/>
              </a:buClr>
              <a:buFont typeface="Arial"/>
              <a:buNone/>
              <a:tabLst>
                <a:tab pos="237490" algn="l"/>
              </a:tabLst>
              <a:defRPr sz="3200" b="0" kern="1200">
                <a:solidFill>
                  <a:schemeClr val="tx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854" indent="-224154">
              <a:buFont typeface="Arial"/>
              <a:buChar char="—"/>
            </a:pPr>
            <a:endParaRPr lang="de-DE" sz="1400">
              <a:solidFill>
                <a:schemeClr val="tx2"/>
              </a:solidFill>
              <a:cs typeface="Arial"/>
            </a:endParaRPr>
          </a:p>
        </p:txBody>
      </p:sp>
      <p:pic>
        <p:nvPicPr>
          <p:cNvPr id="15" name="Picture 14">
            <a:extLst>
              <a:ext uri="{FF2B5EF4-FFF2-40B4-BE49-F238E27FC236}">
                <a16:creationId xmlns:a16="http://schemas.microsoft.com/office/drawing/2014/main" id="{E4E8D398-613E-47CB-BE0B-066F34780EF5}"/>
              </a:ext>
            </a:extLst>
          </p:cNvPr>
          <p:cNvPicPr>
            <a:picLocks noChangeAspect="1"/>
          </p:cNvPicPr>
          <p:nvPr userDrawn="1"/>
        </p:nvPicPr>
        <p:blipFill>
          <a:blip r:embed="rId18" cstate="screen">
            <a:extLst>
              <a:ext uri="{28A0092B-C50C-407E-A947-70E740481C1C}">
                <a14:useLocalDpi xmlns:a14="http://schemas.microsoft.com/office/drawing/2010/main"/>
              </a:ext>
            </a:extLst>
          </a:blip>
          <a:srcRect/>
          <a:stretch/>
        </p:blipFill>
        <p:spPr>
          <a:xfrm>
            <a:off x="10272465" y="260648"/>
            <a:ext cx="1440163" cy="538922"/>
          </a:xfrm>
          <a:prstGeom prst="rect">
            <a:avLst/>
          </a:prstGeom>
        </p:spPr>
      </p:pic>
    </p:spTree>
    <p:extLst>
      <p:ext uri="{BB962C8B-B14F-4D97-AF65-F5344CB8AC3E}">
        <p14:creationId xmlns:p14="http://schemas.microsoft.com/office/powerpoint/2010/main" val="312236410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Lst>
  <p:hf hdr="0" dt="0"/>
  <p:txStyles>
    <p:titleStyle>
      <a:lvl1pPr algn="l" defTabSz="457200" rtl="0" eaLnBrk="1" latinLnBrk="0" hangingPunct="1">
        <a:spcBef>
          <a:spcPct val="0"/>
        </a:spcBef>
        <a:buNone/>
        <a:defRPr sz="2400" b="1" kern="1200" baseline="0">
          <a:solidFill>
            <a:schemeClr val="accent2"/>
          </a:solidFill>
          <a:latin typeface="Arial"/>
          <a:ea typeface="+mj-ea"/>
          <a:cs typeface="Arial"/>
        </a:defRPr>
      </a:lvl1pPr>
    </p:titleStyle>
    <p:bodyStyle>
      <a:lvl1pPr marL="12700" marR="5080" indent="0" algn="l" defTabSz="457200" rtl="0" eaLnBrk="1" latinLnBrk="0" hangingPunct="1">
        <a:lnSpc>
          <a:spcPct val="100000"/>
        </a:lnSpc>
        <a:spcBef>
          <a:spcPts val="819"/>
        </a:spcBef>
        <a:buClr>
          <a:srgbClr val="FF7300"/>
        </a:buClr>
        <a:buFont typeface="Arial"/>
        <a:buNone/>
        <a:tabLst>
          <a:tab pos="237490" algn="l"/>
        </a:tabLst>
        <a:defRPr sz="3200" b="0" kern="1200">
          <a:solidFill>
            <a:schemeClr val="tx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Logo"/>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2" name="Title Placeholder 1"/>
          <p:cNvSpPr>
            <a:spLocks noGrp="1"/>
          </p:cNvSpPr>
          <p:nvPr>
            <p:ph type="title"/>
          </p:nvPr>
        </p:nvSpPr>
        <p:spPr>
          <a:xfrm>
            <a:off x="982663" y="1203699"/>
            <a:ext cx="10214464" cy="712414"/>
          </a:xfrm>
          <a:prstGeom prst="rect">
            <a:avLst/>
          </a:prstGeom>
        </p:spPr>
        <p:txBody>
          <a:bodyPr vert="horz" lIns="0" tIns="0" rIns="0" bIns="0" rtlCol="0" anchor="b" anchorCtr="0">
            <a:noAutofit/>
          </a:bodyPr>
          <a:lstStyle/>
          <a:p>
            <a:r>
              <a:rPr lang="da-DK"/>
              <a:t>Klik for at redigere i masteren</a:t>
            </a:r>
            <a:endParaRPr lang="en-GB"/>
          </a:p>
        </p:txBody>
      </p:sp>
      <p:sp>
        <p:nvSpPr>
          <p:cNvPr id="3" name="Text Placeholder 2"/>
          <p:cNvSpPr>
            <a:spLocks noGrp="1"/>
          </p:cNvSpPr>
          <p:nvPr>
            <p:ph type="body" idx="1"/>
          </p:nvPr>
        </p:nvSpPr>
        <p:spPr>
          <a:xfrm>
            <a:off x="982663" y="2852738"/>
            <a:ext cx="10226675" cy="3303587"/>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DateCustomA"/>
          <p:cNvSpPr>
            <a:spLocks noGrp="1"/>
          </p:cNvSpPr>
          <p:nvPr>
            <p:ph type="dt" sz="half" idx="2"/>
          </p:nvPr>
        </p:nvSpPr>
        <p:spPr>
          <a:xfrm>
            <a:off x="8707583" y="6525816"/>
            <a:ext cx="2489544" cy="180000"/>
          </a:xfrm>
          <a:prstGeom prst="rect">
            <a:avLst/>
          </a:prstGeom>
        </p:spPr>
        <p:txBody>
          <a:bodyPr vert="horz" lIns="0" tIns="0" rIns="0" bIns="0" rtlCol="0" anchor="b" anchorCtr="0"/>
          <a:lstStyle>
            <a:lvl1pPr algn="r">
              <a:defRPr sz="1050">
                <a:solidFill>
                  <a:schemeClr val="tx2"/>
                </a:solidFill>
              </a:defRPr>
            </a:lvl1pPr>
          </a:lstStyle>
          <a:p>
            <a:endParaRPr lang="en-GB"/>
          </a:p>
        </p:txBody>
      </p:sp>
      <p:sp>
        <p:nvSpPr>
          <p:cNvPr id="5" name="FLD_PresentationTitle"/>
          <p:cNvSpPr>
            <a:spLocks noGrp="1"/>
          </p:cNvSpPr>
          <p:nvPr>
            <p:ph type="ftr" sz="quarter" idx="3"/>
          </p:nvPr>
        </p:nvSpPr>
        <p:spPr>
          <a:xfrm>
            <a:off x="368559" y="6525816"/>
            <a:ext cx="8182359" cy="180000"/>
          </a:xfrm>
          <a:prstGeom prst="rect">
            <a:avLst/>
          </a:prstGeom>
        </p:spPr>
        <p:txBody>
          <a:bodyPr vert="horz" lIns="0" tIns="0" rIns="0" bIns="0" rtlCol="0" anchor="b" anchorCtr="0"/>
          <a:lstStyle>
            <a:lvl1pPr algn="l">
              <a:defRPr sz="1050">
                <a:solidFill>
                  <a:schemeClr val="tx2"/>
                </a:solidFill>
              </a:defRPr>
            </a:lvl1pPr>
          </a:lstStyle>
          <a:p>
            <a:endParaRPr lang="en-GB"/>
          </a:p>
        </p:txBody>
      </p:sp>
      <p:sp>
        <p:nvSpPr>
          <p:cNvPr id="6" name="Slide Number Placeholder 5"/>
          <p:cNvSpPr>
            <a:spLocks noGrp="1"/>
          </p:cNvSpPr>
          <p:nvPr>
            <p:ph type="sldNum" sz="quarter" idx="4"/>
          </p:nvPr>
        </p:nvSpPr>
        <p:spPr>
          <a:xfrm>
            <a:off x="11209338" y="6525816"/>
            <a:ext cx="610451" cy="180000"/>
          </a:xfrm>
          <a:prstGeom prst="rect">
            <a:avLst/>
          </a:prstGeom>
        </p:spPr>
        <p:txBody>
          <a:bodyPr vert="horz" lIns="0" tIns="0" rIns="0" bIns="0" rtlCol="0" anchor="b" anchorCtr="0"/>
          <a:lstStyle>
            <a:lvl1pPr algn="r">
              <a:defRPr sz="1050">
                <a:solidFill>
                  <a:schemeClr val="tx2"/>
                </a:solid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35484208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 id="2147484062" r:id="rId22"/>
    <p:sldLayoutId id="2147484063" r:id="rId23"/>
    <p:sldLayoutId id="2147484064" r:id="rId24"/>
  </p:sldLayoutIdLst>
  <p:hf hdr="0"/>
  <p:txStyles>
    <p:titleStyle>
      <a:lvl1pPr algn="l" defTabSz="914400" rtl="0" eaLnBrk="1" latinLnBrk="0" hangingPunct="1">
        <a:lnSpc>
          <a:spcPct val="83000"/>
        </a:lnSpc>
        <a:spcBef>
          <a:spcPct val="0"/>
        </a:spcBef>
        <a:buNone/>
        <a:defRPr sz="4000" kern="1200" cap="all" baseline="0">
          <a:solidFill>
            <a:schemeClr val="accent1"/>
          </a:solidFill>
          <a:latin typeface="Calibri Light" panose="020F0302020204030204" pitchFamily="34" charset="0"/>
          <a:ea typeface="+mj-ea"/>
          <a:cs typeface="+mj-cs"/>
        </a:defRPr>
      </a:lvl1pPr>
    </p:titleStyle>
    <p:bodyStyle>
      <a:lvl1pPr marL="0" indent="0" algn="l" defTabSz="9144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1pPr>
      <a:lvl2pPr marL="432000" indent="-216000" algn="l" defTabSz="9144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6pPr>
      <a:lvl7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7pPr>
      <a:lvl8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8pPr>
      <a:lvl9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pos="7061">
          <p15:clr>
            <a:srgbClr val="F26B43"/>
          </p15:clr>
        </p15:guide>
        <p15:guide id="3" orient="horz" pos="1797">
          <p15:clr>
            <a:srgbClr val="F26B43"/>
          </p15:clr>
        </p15:guide>
        <p15:guide id="4" orient="horz" pos="3878">
          <p15:clr>
            <a:srgbClr val="F26B43"/>
          </p15:clr>
        </p15:guide>
        <p15:guide id="5" orient="horz" pos="1207">
          <p15:clr>
            <a:srgbClr val="F26B43"/>
          </p15:clr>
        </p15:guide>
        <p15:guide id="6" orient="horz" pos="1729">
          <p15:clr>
            <a:srgbClr val="F26B43"/>
          </p15:clr>
        </p15:guide>
        <p15:guide id="7" orient="horz" pos="754">
          <p15:clr>
            <a:srgbClr val="F26B43"/>
          </p15:clr>
        </p15:guide>
        <p15:guide id="8" orient="horz" pos="127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3909-C6FB-74B7-080A-40AC9675107D}"/>
              </a:ext>
            </a:extLst>
          </p:cNvPr>
          <p:cNvSpPr>
            <a:spLocks noGrp="1"/>
          </p:cNvSpPr>
          <p:nvPr>
            <p:ph type="title"/>
          </p:nvPr>
        </p:nvSpPr>
        <p:spPr/>
        <p:txBody>
          <a:bodyPr/>
          <a:lstStyle/>
          <a:p>
            <a:r>
              <a:rPr lang="en-GB"/>
              <a:t>New position paper on FTR curtailment – </a:t>
            </a:r>
            <a:r>
              <a:rPr lang="en-GB" i="1"/>
              <a:t>To be published in October</a:t>
            </a:r>
            <a:r>
              <a:rPr lang="en-GB"/>
              <a:t> </a:t>
            </a:r>
          </a:p>
        </p:txBody>
      </p:sp>
      <p:graphicFrame>
        <p:nvGraphicFramePr>
          <p:cNvPr id="6" name="Diagram 5">
            <a:extLst>
              <a:ext uri="{FF2B5EF4-FFF2-40B4-BE49-F238E27FC236}">
                <a16:creationId xmlns:a16="http://schemas.microsoft.com/office/drawing/2014/main" id="{C6D8EF0C-D99C-F489-FC4A-D2D7312BD4FB}"/>
              </a:ext>
            </a:extLst>
          </p:cNvPr>
          <p:cNvGraphicFramePr/>
          <p:nvPr>
            <p:extLst>
              <p:ext uri="{D42A27DB-BD31-4B8C-83A1-F6EECF244321}">
                <p14:modId xmlns:p14="http://schemas.microsoft.com/office/powerpoint/2010/main" val="1897174112"/>
              </p:ext>
            </p:extLst>
          </p:nvPr>
        </p:nvGraphicFramePr>
        <p:xfrm>
          <a:off x="287106" y="1643743"/>
          <a:ext cx="11617788" cy="1724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FCDF9DE7-B183-642E-C1CF-B37FDB6038E0}"/>
              </a:ext>
            </a:extLst>
          </p:cNvPr>
          <p:cNvGraphicFramePr/>
          <p:nvPr>
            <p:extLst>
              <p:ext uri="{D42A27DB-BD31-4B8C-83A1-F6EECF244321}">
                <p14:modId xmlns:p14="http://schemas.microsoft.com/office/powerpoint/2010/main" val="3586260373"/>
              </p:ext>
            </p:extLst>
          </p:nvPr>
        </p:nvGraphicFramePr>
        <p:xfrm>
          <a:off x="466422" y="2314984"/>
          <a:ext cx="11843380" cy="34563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514505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259&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4&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77050943215971123834E+00&quot;&gt;&lt;m_msothmcolidx val=&quot;0&quot;/&gt;&lt;m_rgb r=&quot;0F&quot; g=&quot;21&quot; b=&quot;8B&quot;/&gt;&lt;/elem&gt;&lt;elem m_fUsage=&quot;3.59871775811396066302E+00&quot;&gt;&lt;m_msothmcolidx val=&quot;0&quot;/&gt;&lt;m_rgb r=&quot;00&quot; g=&quot;94&quot; b=&quot;7F&quot;/&gt;&lt;/elem&gt;&lt;elem m_fUsage=&quot;6.88845639477159155106E-01&quot;&gt;&lt;m_msothmcolidx val=&quot;0&quot;/&gt;&lt;m_rgb r=&quot;F7&quot; g=&quot;54&quot; b=&quot;B1&quot;/&gt;&lt;/elem&gt;&lt;elem m_fUsage=&quot;4.30467210000000155556E-01&quot;&gt;&lt;m_msothmcolidx val=&quot;0&quot;/&gt;&lt;m_rgb r=&quot;F0&quot; g=&quot;F0&quot; b=&quot;F0&quot;/&gt;&lt;/elem&gt;&lt;elem m_fUsage=&quot;7.17897987691853145531E-02&quot;&gt;&lt;m_msothmcolidx val=&quot;0&quot;/&gt;&lt;m_rgb r=&quot;6B&quot; g=&quot;6B&quot; b=&quot;6F&quot;/&gt;&lt;/elem&gt;&lt;elem m_fUsage=&quot;5.81497370030401097840E-02&quot;&gt;&lt;m_msothmcolidx val=&quot;0&quot;/&gt;&lt;m_rgb r=&quot;92&quot; g=&quot;D0&quot; b=&quot;5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tso-e_ppt_template_with_new title_slides_210709.pptx" id="{AD71176E-1EE7-4AA8-AF3C-1E0837130DDD}" vid="{6436E805-6281-4D28-9214-61C90FC0BFD2}"/>
    </a:ext>
  </a:extLst>
</a:theme>
</file>

<file path=ppt/theme/theme2.xml><?xml version="1.0" encoding="utf-8"?>
<a:theme xmlns:a="http://schemas.openxmlformats.org/drawingml/2006/main" name="5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3.xml><?xml version="1.0" encoding="utf-8"?>
<a:theme xmlns:a="http://schemas.openxmlformats.org/drawingml/2006/main" name="12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4.xml><?xml version="1.0" encoding="utf-8"?>
<a:theme xmlns:a="http://schemas.openxmlformats.org/drawingml/2006/main" name="Content">
  <a:themeElements>
    <a:clrScheme name="Elia Theme">
      <a:dk1>
        <a:srgbClr val="000000"/>
      </a:dk1>
      <a:lt1>
        <a:srgbClr val="FFFFFF"/>
      </a:lt1>
      <a:dk2>
        <a:srgbClr val="258998"/>
      </a:dk2>
      <a:lt2>
        <a:srgbClr val="FF7300"/>
      </a:lt2>
      <a:accent1>
        <a:srgbClr val="6AA9A0"/>
      </a:accent1>
      <a:accent2>
        <a:srgbClr val="394D55"/>
      </a:accent2>
      <a:accent3>
        <a:srgbClr val="E85422"/>
      </a:accent3>
      <a:accent4>
        <a:srgbClr val="990035"/>
      </a:accent4>
      <a:accent5>
        <a:srgbClr val="447583"/>
      </a:accent5>
      <a:accent6>
        <a:srgbClr val="9AC3C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600" dirty="0" err="1" smtClean="0">
            <a:solidFill>
              <a:schemeClr val="accent2"/>
            </a:solidFill>
          </a:defRPr>
        </a:defPPr>
      </a:lstStyle>
    </a:txDef>
  </a:objectDefaults>
  <a:extraClrSchemeLst/>
  <a:extLst>
    <a:ext uri="{05A4C25C-085E-4340-85A3-A5531E510DB2}">
      <thm15:themeFamily xmlns:thm15="http://schemas.microsoft.com/office/thememl/2012/main" name="Elia_template_2020_compressed.potx" id="{98D52251-9B2A-4335-A348-C82DCCF13A23}" vid="{E9B8D0BB-B6AA-47FD-8436-7C342490D552}"/>
    </a:ext>
  </a:extLst>
</a:theme>
</file>

<file path=ppt/theme/theme5.xml><?xml version="1.0" encoding="utf-8"?>
<a:theme xmlns:a="http://schemas.openxmlformats.org/drawingml/2006/main" name="Energinet templates">
  <a:themeElements>
    <a:clrScheme name="Energinet-tema 1">
      <a:dk1>
        <a:srgbClr val="000000"/>
      </a:dk1>
      <a:lt1>
        <a:srgbClr val="FFFFFF"/>
      </a:lt1>
      <a:dk2>
        <a:srgbClr val="A0C1C2"/>
      </a:dk2>
      <a:lt2>
        <a:srgbClr val="A0CD92"/>
      </a:lt2>
      <a:accent1>
        <a:srgbClr val="008B8B"/>
      </a:accent1>
      <a:accent2>
        <a:srgbClr val="0A515D"/>
      </a:accent2>
      <a:accent3>
        <a:srgbClr val="FFD424"/>
      </a:accent3>
      <a:accent4>
        <a:srgbClr val="C2E5F1"/>
      </a:accent4>
      <a:accent5>
        <a:srgbClr val="00A98F"/>
      </a:accent5>
      <a:accent6>
        <a:srgbClr val="00A7BD"/>
      </a:accent6>
      <a:hlink>
        <a:srgbClr val="00A98F"/>
      </a:hlink>
      <a:folHlink>
        <a:srgbClr val="00A6BC"/>
      </a:folHlink>
    </a:clrScheme>
    <a:fontScheme name="Energinet.dk">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90000"/>
          </a:lnSpc>
          <a:spcBef>
            <a:spcPts val="750"/>
          </a:spcBef>
          <a:defRPr sz="2000"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2B3D7A74-2AD2-5146-BEBD-8855304F168E}" vid="{2217B3B7-8824-4642-9CB9-AE768D595932}"/>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Open_x0020_to_x0020_ACER xmlns="e3fb2008-9808-4f29-aa32-2f66631018ed">false</Open_x0020_to_x0020_ACER>
    <p1852c58db394add9408608ec1b6c45a xmlns="bca4c1c7-ecb6-4582-a708-ca09c7f7ccf2">
      <Terms xmlns="http://schemas.microsoft.com/office/infopath/2007/PartnerControls"/>
    </p1852c58db394add9408608ec1b6c45a>
    <Document_x0020_Type xmlns="e3fb2008-9808-4f29-aa32-2f66631018ed" xsi:nil="true"/>
    <o9b5552cd29f405b8612d2920cb859c4 xmlns="e3fb2008-9808-4f29-aa32-2f66631018ed" xsi:nil="true"/>
    <f84e6894a10f4f1aaa4a69eb636318cb xmlns="bca4c1c7-ecb6-4582-a708-ca09c7f7ccf2">
      <Terms xmlns="http://schemas.microsoft.com/office/infopath/2007/PartnerControls">
        <TermInfo xmlns="http://schemas.microsoft.com/office/infopath/2007/PartnerControls">
          <TermName xmlns="http://schemas.microsoft.com/office/infopath/2007/PartnerControls">MC</TermName>
          <TermId xmlns="http://schemas.microsoft.com/office/infopath/2007/PartnerControls">7366e961-a820-475f-a3d2-d45454cbc454</TermId>
        </TermInfo>
      </Terms>
    </f84e6894a10f4f1aaa4a69eb636318cb>
    <k48e940cc0754c639dadc8a7b35e5103 xmlns="bca4c1c7-ecb6-4582-a708-ca09c7f7ccf2">
      <Terms xmlns="http://schemas.microsoft.com/office/infopath/2007/PartnerControls"/>
    </k48e940cc0754c639dadc8a7b35e5103>
    <Business_x0020_Record xmlns="e3fb2008-9808-4f29-aa32-2f66631018ed" xsi:nil="true"/>
    <i85e4520245b48aa896a2e6f400e83f6 xmlns="e3fb2008-9808-4f29-aa32-2f66631018ed" xsi:nil="true"/>
    <a11881793d4943049370f281afa2b378 xmlns="e3fb2008-9808-4f29-aa32-2f66631018ed" xsi:nil="true"/>
    <a9672d3bf7a74cca9799b23521328606 xmlns="bca4c1c7-ecb6-4582-a708-ca09c7f7ccf2">
      <Terms xmlns="http://schemas.microsoft.com/office/infopath/2007/PartnerControls">
        <TermInfo xmlns="http://schemas.microsoft.com/office/infopath/2007/PartnerControls">
          <TermName xmlns="http://schemas.microsoft.com/office/infopath/2007/PartnerControls">Extranet</TermName>
          <TermId xmlns="http://schemas.microsoft.com/office/infopath/2007/PartnerControls">922fc1ba-0c8d-4fbf-b30d-83722d0f30f2</TermId>
        </TermInfo>
      </Terms>
    </a9672d3bf7a74cca9799b23521328606>
    <k6f14fe62bd84d3e9f4c290f11b27ed1 xmlns="bca4c1c7-ecb6-4582-a708-ca09c7f7ccf2">
      <Terms xmlns="http://schemas.microsoft.com/office/infopath/2007/PartnerControls"/>
    </k6f14fe62bd84d3e9f4c290f11b27ed1>
    <b4c38addb6ba4d6ea04d5a5e1fdeb395 xmlns="bca4c1c7-ecb6-4582-a708-ca09c7f7ccf2">
      <Terms xmlns="http://schemas.microsoft.com/office/infopath/2007/PartnerControls"/>
    </b4c38addb6ba4d6ea04d5a5e1fdeb395>
    <pbee1c4014ca48d69e85f88d499ac871 xmlns="bca4c1c7-ecb6-4582-a708-ca09c7f7ccf2">
      <Terms xmlns="http://schemas.microsoft.com/office/infopath/2007/PartnerControls">
        <TermInfo xmlns="http://schemas.microsoft.com/office/infopath/2007/PartnerControls">
          <TermName xmlns="http://schemas.microsoft.com/office/infopath/2007/PartnerControls">Shared</TermName>
          <TermId xmlns="http://schemas.microsoft.com/office/infopath/2007/PartnerControls">04da8cfa-2b68-4725-9db5-e7b66ab623e6</TermId>
        </TermInfo>
      </Terms>
    </pbee1c4014ca48d69e85f88d499ac871>
    <bd4a75322cf242db8e867a226512a92a xmlns="bca4c1c7-ecb6-4582-a708-ca09c7f7ccf2">
      <Terms xmlns="http://schemas.microsoft.com/office/infopath/2007/PartnerControls"/>
    </bd4a75322cf242db8e867a226512a92a>
    <Approval_x0020_Level xmlns="e3fb2008-9808-4f29-aa32-2f66631018ed" xsi:nil="true"/>
    <a7cf0c0da8f245acbfc0b75c18c71c01 xmlns="bca4c1c7-ecb6-4582-a708-ca09c7f7ccf2">
      <Terms xmlns="http://schemas.microsoft.com/office/infopath/2007/PartnerControls"/>
    </a7cf0c0da8f245acbfc0b75c18c71c01>
    <TaxCatchAll xmlns="e3fb2008-9808-4f29-aa32-2f66631018ed">
      <Value>5</Value>
      <Value>4</Value>
      <Value>3</Value>
    </TaxCatchAll>
    <Work_x0020_Area xmlns="e3fb2008-9808-4f29-aa32-2f66631018ed" xsi:nil="true"/>
    <Open_x0020_to_x0020_EC xmlns="e3fb2008-9808-4f29-aa32-2f66631018ed">false</Open_x0020_to_x0020_EC>
    <Meeting xmlns="e3fb2008-9808-4f29-aa32-2f66631018ed" xsi:nil="true"/>
    <pa2762511e8c45a99a143d0797376ecf xmlns="bca4c1c7-ecb6-4582-a708-ca09c7f7ccf2">
      <Terms xmlns="http://schemas.microsoft.com/office/infopath/2007/PartnerControls"/>
    </pa2762511e8c45a99a143d0797376ecf>
    <MYENTSOE_SiteType xmlns="bca4c1c7-ecb6-4582-a708-ca09c7f7ccf2">MYENTSOE</MYENTSOE_SiteType>
    <jaf702f8665841b5a1db349f2bdef64a xmlns="bca4c1c7-ecb6-4582-a708-ca09c7f7ccf2">
      <Terms xmlns="http://schemas.microsoft.com/office/infopath/2007/PartnerControls"/>
    </jaf702f8665841b5a1db349f2bdef64a>
    <TaxKeywordTaxHTField xmlns="e3fb2008-9808-4f29-aa32-2f66631018ed">
      <Terms xmlns="http://schemas.microsoft.com/office/infopath/2007/PartnerControl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ENTSO-E Meeting" ma:contentTypeID="0x010100470991402C76AE478B96F78D260C0E54010055E83513B5291549B5F7F66D566CAF95" ma:contentTypeVersion="56" ma:contentTypeDescription="" ma:contentTypeScope="" ma:versionID="98cb09910b65c70006dd409ac39b9835">
  <xsd:schema xmlns:xsd="http://www.w3.org/2001/XMLSchema" xmlns:xs="http://www.w3.org/2001/XMLSchema" xmlns:p="http://schemas.microsoft.com/office/2006/metadata/properties" xmlns:ns2="e3fb2008-9808-4f29-aa32-2f66631018ed" xmlns:ns3="bca4c1c7-ecb6-4582-a708-ca09c7f7ccf2" targetNamespace="http://schemas.microsoft.com/office/2006/metadata/properties" ma:root="true" ma:fieldsID="3b9f683a98aba07c51f343dd34ef4777" ns2:_="" ns3:_="">
    <xsd:import namespace="e3fb2008-9808-4f29-aa32-2f66631018ed"/>
    <xsd:import namespace="bca4c1c7-ecb6-4582-a708-ca09c7f7ccf2"/>
    <xsd:element name="properties">
      <xsd:complexType>
        <xsd:sequence>
          <xsd:element name="documentManagement">
            <xsd:complexType>
              <xsd:all>
                <xsd:element ref="ns2:TaxCatchAll" minOccurs="0"/>
                <xsd:element ref="ns2:Open_x0020_to_x0020_ACER" minOccurs="0"/>
                <xsd:element ref="ns2:Open_x0020_to_x0020_EC" minOccurs="0"/>
                <xsd:element ref="ns2:Document_x0020_Type" minOccurs="0"/>
                <xsd:element ref="ns2:Work_x0020_Area" minOccurs="0"/>
                <xsd:element ref="ns2:Business_x0020_Record" minOccurs="0"/>
                <xsd:element ref="ns2:Meeting" minOccurs="0"/>
                <xsd:element ref="ns2:Approval_x0020_Level" minOccurs="0"/>
                <xsd:element ref="ns2:o9b5552cd29f405b8612d2920cb859c4" minOccurs="0"/>
                <xsd:element ref="ns2:TaxCatchAllLabel" minOccurs="0"/>
                <xsd:element ref="ns2:a11881793d4943049370f281afa2b378" minOccurs="0"/>
                <xsd:element ref="ns2:i85e4520245b48aa896a2e6f400e83f6" minOccurs="0"/>
                <xsd:element ref="ns2:TaxKeywordTaxHTField" minOccurs="0"/>
                <xsd:element ref="ns3:MediaServiceMetadata" minOccurs="0"/>
                <xsd:element ref="ns3:MediaServiceFastMetadata" minOccurs="0"/>
                <xsd:element ref="ns3:MediaServiceSearchProperties" minOccurs="0"/>
                <xsd:element ref="ns3:MediaServiceObjectDetectorVersions" minOccurs="0"/>
                <xsd:element ref="ns3:MYENTSOE_SiteType" minOccurs="0"/>
                <xsd:element ref="ns3:a9672d3bf7a74cca9799b23521328606" minOccurs="0"/>
                <xsd:element ref="ns3:f84e6894a10f4f1aaa4a69eb636318cb" minOccurs="0"/>
                <xsd:element ref="ns3:bd4a75322cf242db8e867a226512a92a" minOccurs="0"/>
                <xsd:element ref="ns3:jaf702f8665841b5a1db349f2bdef64a" minOccurs="0"/>
                <xsd:element ref="ns3:a7cf0c0da8f245acbfc0b75c18c71c01" minOccurs="0"/>
                <xsd:element ref="ns3:b4c38addb6ba4d6ea04d5a5e1fdeb395" minOccurs="0"/>
                <xsd:element ref="ns3:pbee1c4014ca48d69e85f88d499ac871" minOccurs="0"/>
                <xsd:element ref="ns3:k6f14fe62bd84d3e9f4c290f11b27ed1" minOccurs="0"/>
                <xsd:element ref="ns3:k48e940cc0754c639dadc8a7b35e5103" minOccurs="0"/>
                <xsd:element ref="ns3:pa2762511e8c45a99a143d0797376ecf" minOccurs="0"/>
                <xsd:element ref="ns3:p1852c58db394add9408608ec1b6c45a"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fb2008-9808-4f29-aa32-2f66631018ed"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1772ddf-d174-42d7-91d7-853f406e9969}" ma:internalName="TaxCatchAll" ma:readOnly="false" ma:showField="CatchAllData" ma:web="e3fb2008-9808-4f29-aa32-2f66631018ed">
      <xsd:complexType>
        <xsd:complexContent>
          <xsd:extension base="dms:MultiChoiceLookup">
            <xsd:sequence>
              <xsd:element name="Value" type="dms:Lookup" maxOccurs="unbounded" minOccurs="0" nillable="true"/>
            </xsd:sequence>
          </xsd:extension>
        </xsd:complexContent>
      </xsd:complexType>
    </xsd:element>
    <xsd:element name="Open_x0020_to_x0020_ACER" ma:index="9" nillable="true" ma:displayName="Open to ACER" ma:default="0" ma:description="This field should indicate if, from a business point of view, there is acceptance to share the data or document with ACER. In case the data or document is not open to ACER and there is a request from ACER, the legal basis for this request needs to be assessed by ENTSO-E Legal Section." ma:internalName="Open_x0020_to_x0020_ACER" ma:readOnly="false">
      <xsd:simpleType>
        <xsd:restriction base="dms:Boolean"/>
      </xsd:simpleType>
    </xsd:element>
    <xsd:element name="Open_x0020_to_x0020_EC" ma:index="10" nillable="true" ma:displayName="Open to EC" ma:default="0" ma:description="This field should indicate if, from a business point of view, there is acceptance to share the data or document with the EC. In case the data or document is not open to the EC and there is a request from the EC, the legal basis for this request needs to be assessed by ENTSO-E Legal Section." ma:internalName="Open_x0020_to_x0020_EC" ma:readOnly="false">
      <xsd:simpleType>
        <xsd:restriction base="dms:Boolean"/>
      </xsd:simpleType>
    </xsd:element>
    <xsd:element name="Document_x0020_Type" ma:index="11" nillable="true" ma:displayName="Document Type" ma:list="{9ed8d07d-2cf7-40fc-9cab-dc5e06c61705}" ma:internalName="Document_x0020_Type" ma:readOnly="false" ma:showField="Title" ma:web="e3fb2008-9808-4f29-aa32-2f66631018ed">
      <xsd:simpleType>
        <xsd:restriction base="dms:Lookup"/>
      </xsd:simpleType>
    </xsd:element>
    <xsd:element name="Work_x0020_Area" ma:index="13" nillable="true" ma:displayName="Work Area" ma:list="{67fd9c33-2680-4da8-8df1-5892e7892197}" ma:internalName="Work_x0020_Area" ma:readOnly="false" ma:showField="Title" ma:web="e3fb2008-9808-4f29-aa32-2f66631018ed">
      <xsd:simpleType>
        <xsd:restriction base="dms:Lookup"/>
      </xsd:simpleType>
    </xsd:element>
    <xsd:element name="Business_x0020_Record" ma:index="14" nillable="true" ma:displayName="Business Record" ma:list="{a0066da0-e5ac-40e4-b9bf-e8818053e13a}" ma:internalName="Business_x0020_Record" ma:readOnly="false" ma:showField="Title" ma:web="e3fb2008-9808-4f29-aa32-2f66631018ed">
      <xsd:simpleType>
        <xsd:restriction base="dms:Lookup"/>
      </xsd:simpleType>
    </xsd:element>
    <xsd:element name="Meeting" ma:index="15" nillable="true" ma:displayName="Meeting" ma:internalName="Meeting" ma:readOnly="false">
      <xsd:simpleType>
        <xsd:restriction base="dms:Text">
          <xsd:maxLength value="255"/>
        </xsd:restriction>
      </xsd:simpleType>
    </xsd:element>
    <xsd:element name="Approval_x0020_Level" ma:index="16" nillable="true" ma:displayName="Approval Level" ma:list="{cd56f3f1-79c9-40eb-a5e5-9429b6d8f84d}" ma:internalName="Approval_x0020_Level" ma:readOnly="false" ma:showField="Title" ma:web="e3fb2008-9808-4f29-aa32-2f66631018ed">
      <xsd:simpleType>
        <xsd:restriction base="dms:Lookup"/>
      </xsd:simpleType>
    </xsd:element>
    <xsd:element name="o9b5552cd29f405b8612d2920cb859c4" ma:index="17" nillable="true" ma:displayName="Data Classification_0" ma:hidden="true" ma:internalName="o9b5552cd29f405b8612d2920cb859c4" ma:readOnly="false">
      <xsd:simpleType>
        <xsd:restriction base="dms:Note"/>
      </xsd:simpleType>
    </xsd:element>
    <xsd:element name="TaxCatchAllLabel" ma:index="18" nillable="true" ma:displayName="Taxonomy Catch All Column1" ma:hidden="true" ma:list="{51772ddf-d174-42d7-91d7-853f406e9969}" ma:internalName="TaxCatchAllLabel" ma:readOnly="true" ma:showField="CatchAllDataLabel" ma:web="e3fb2008-9808-4f29-aa32-2f66631018ed">
      <xsd:complexType>
        <xsd:complexContent>
          <xsd:extension base="dms:MultiChoiceLookup">
            <xsd:sequence>
              <xsd:element name="Value" type="dms:Lookup" maxOccurs="unbounded" minOccurs="0" nillable="true"/>
            </xsd:sequence>
          </xsd:extension>
        </xsd:complexContent>
      </xsd:complexType>
    </xsd:element>
    <xsd:element name="a11881793d4943049370f281afa2b378" ma:index="19" nillable="true" ma:displayName="Data Origin_0" ma:hidden="true" ma:internalName="a11881793d4943049370f281afa2b378" ma:readOnly="false">
      <xsd:simpleType>
        <xsd:restriction base="dms:Note"/>
      </xsd:simpleType>
    </xsd:element>
    <xsd:element name="i85e4520245b48aa896a2e6f400e83f6" ma:index="20" nillable="true" ma:displayName="Level of Disclosure_0" ma:hidden="true" ma:internalName="i85e4520245b48aa896a2e6f400e83f6" ma:readOnly="false">
      <xsd:simpleType>
        <xsd:restriction base="dms:Note"/>
      </xsd:simpleType>
    </xsd:element>
    <xsd:element name="TaxKeywordTaxHTField" ma:index="21" nillable="true" ma:taxonomy="true" ma:internalName="TaxKeywordTaxHTField" ma:taxonomyFieldName="TaxKeyword" ma:displayName="Document Tags" ma:readOnly="false" ma:fieldId="{23f27201-bee3-471e-b2e7-b64fd8b7ca38}" ma:taxonomyMulti="true" ma:sspId="0cf2b176-d4dc-4d18-8c95-51f9f2dafcd3"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a4c1c7-ecb6-4582-a708-ca09c7f7ccf2"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ternalName="MediaServiceObjectDetectorVersions" ma:readOnly="true">
      <xsd:simpleType>
        <xsd:restriction base="dms:Text"/>
      </xsd:simpleType>
    </xsd:element>
    <xsd:element name="MYENTSOE_SiteType" ma:index="26" nillable="true" ma:displayName="Site Type" ma:default="MYENTSOE" ma:internalName="MYENTSOE_SiteType">
      <xsd:simpleType>
        <xsd:restriction base="dms:Text"/>
      </xsd:simpleType>
    </xsd:element>
    <xsd:element name="a9672d3bf7a74cca9799b23521328606" ma:index="28" nillable="true" ma:taxonomy="true" ma:internalName="a9672d3bf7a74cca9799b23521328606" ma:taxonomyFieldName="MYENTSOE_PublicType" ma:displayName="Public Type" ma:readOnly="false" ma:default="-1;#Extranet|922fc1ba-0c8d-4fbf-b30d-83722d0f30f2" ma:fieldId="{a9672d3b-f7a7-4cca-9799-b23521328606}" ma:sspId="0cf2b176-d4dc-4d18-8c95-51f9f2dafcd3" ma:termSetId="a0d7c562-4a8e-458a-9f8a-6a29e3d3b260" ma:anchorId="00000000-0000-0000-0000-000000000000" ma:open="false" ma:isKeyword="false">
      <xsd:complexType>
        <xsd:sequence>
          <xsd:element ref="pc:Terms" minOccurs="0" maxOccurs="1"/>
        </xsd:sequence>
      </xsd:complexType>
    </xsd:element>
    <xsd:element name="f84e6894a10f4f1aaa4a69eb636318cb" ma:index="30" nillable="true" ma:taxonomy="true" ma:internalName="f84e6894a10f4f1aaa4a69eb636318cb" ma:taxonomyFieldName="MYENTSOE_Section" ma:displayName="Section" ma:readOnly="false" ma:default="-1;#MC|7366e961-a820-475f-a3d2-d45454cbc454" ma:fieldId="{f84e6894-a10f-4f1a-aa4a-69eb636318cb}" ma:sspId="0cf2b176-d4dc-4d18-8c95-51f9f2dafcd3" ma:termSetId="ca6f290f-ffad-40e7-8c84-e8889b665443" ma:anchorId="00000000-0000-0000-0000-000000000000" ma:open="false" ma:isKeyword="false">
      <xsd:complexType>
        <xsd:sequence>
          <xsd:element ref="pc:Terms" minOccurs="0" maxOccurs="1"/>
        </xsd:sequence>
      </xsd:complexType>
    </xsd:element>
    <xsd:element name="bd4a75322cf242db8e867a226512a92a" ma:index="32" nillable="true" ma:taxonomy="true" ma:internalName="bd4a75322cf242db8e867a226512a92a" ma:taxonomyFieldName="MYENTSOE_Classification1" ma:displayName="Classification 1" ma:readOnly="false" ma:fieldId="{bd4a7532-2cf2-42db-8e86-7a226512a92a}"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jaf702f8665841b5a1db349f2bdef64a" ma:index="34" nillable="true" ma:taxonomy="true" ma:internalName="jaf702f8665841b5a1db349f2bdef64a" ma:taxonomyFieldName="MYENTSOE_Classification2" ma:displayName="Classification 2" ma:readOnly="false" ma:fieldId="{3af702f8-6658-41b5-a1db-349f2bdef64a}"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a7cf0c0da8f245acbfc0b75c18c71c01" ma:index="36" nillable="true" ma:taxonomy="true" ma:internalName="a7cf0c0da8f245acbfc0b75c18c71c01" ma:taxonomyFieldName="MYENTSOE_Classification3" ma:displayName="Classification 3" ma:readOnly="false" ma:fieldId="{a7cf0c0d-a8f2-45ac-bfc0-b75c18c71c01}"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b4c38addb6ba4d6ea04d5a5e1fdeb395" ma:index="38" nillable="true" ma:taxonomy="true" ma:internalName="b4c38addb6ba4d6ea04d5a5e1fdeb395" ma:taxonomyFieldName="MYENTSOE_Classification4" ma:displayName="Classification 4" ma:readOnly="false" ma:fieldId="{b4c38add-b6ba-4d6e-a04d-5a5e1fdeb395}" ma:sspId="0cf2b176-d4dc-4d18-8c95-51f9f2dafcd3" ma:termSetId="dedbf0d3-7411-4d77-a10b-23d4d399690e" ma:anchorId="00000000-0000-0000-0000-000000000000" ma:open="false" ma:isKeyword="false">
      <xsd:complexType>
        <xsd:sequence>
          <xsd:element ref="pc:Terms" minOccurs="0" maxOccurs="1"/>
        </xsd:sequence>
      </xsd:complexType>
    </xsd:element>
    <xsd:element name="pbee1c4014ca48d69e85f88d499ac871" ma:index="40" nillable="true" ma:taxonomy="true" ma:internalName="pbee1c4014ca48d69e85f88d499ac871" ma:taxonomyFieldName="MYENTSOE_SharingType" ma:displayName="Sharing Type" ma:readOnly="false" ma:default="-1;#Shared|04da8cfa-2b68-4725-9db5-e7b66ab623e6" ma:fieldId="{9bee1c40-14ca-48d6-9e85-f88d499ac871}" ma:sspId="0cf2b176-d4dc-4d18-8c95-51f9f2dafcd3" ma:termSetId="09b229b3-e0b6-423a-b819-7f93001a6e2a" ma:anchorId="00000000-0000-0000-0000-000000000000" ma:open="false" ma:isKeyword="false">
      <xsd:complexType>
        <xsd:sequence>
          <xsd:element ref="pc:Terms" minOccurs="0" maxOccurs="1"/>
        </xsd:sequence>
      </xsd:complexType>
    </xsd:element>
    <xsd:element name="k6f14fe62bd84d3e9f4c290f11b27ed1" ma:index="42" nillable="true" ma:taxonomy="true" ma:internalName="k6f14fe62bd84d3e9f4c290f11b27ed1" ma:taxonomyFieldName="Confidentiality" ma:displayName="Confidentiality" ma:readOnly="false" ma:fieldId="{46f14fe6-2bd8-4d3e-9f4c-290f11b27ed1}" ma:sspId="0cf2b176-d4dc-4d18-8c95-51f9f2dafcd3" ma:termSetId="1aeb3a4d-5a56-4fc5-b0c8-230b3cd7bda4" ma:anchorId="00000000-0000-0000-0000-000000000000" ma:open="false" ma:isKeyword="false">
      <xsd:complexType>
        <xsd:sequence>
          <xsd:element ref="pc:Terms" minOccurs="0" maxOccurs="1"/>
        </xsd:sequence>
      </xsd:complexType>
    </xsd:element>
    <xsd:element name="k48e940cc0754c639dadc8a7b35e5103" ma:index="44" nillable="true" ma:taxonomy="true" ma:internalName="k48e940cc0754c639dadc8a7b35e5103" ma:taxonomyFieldName="MYENTSOE_DataClassification" ma:displayName="Data Classification" ma:fieldId="{448e940c-c075-4c63-9dad-c8a7b35e5103}" ma:sspId="0cf2b176-d4dc-4d18-8c95-51f9f2dafcd3" ma:termSetId="ed1fa8aa-003c-40ab-bfad-ae0429370d98" ma:anchorId="00000000-0000-0000-0000-000000000000" ma:open="false" ma:isKeyword="false">
      <xsd:complexType>
        <xsd:sequence>
          <xsd:element ref="pc:Terms" minOccurs="0" maxOccurs="1"/>
        </xsd:sequence>
      </xsd:complexType>
    </xsd:element>
    <xsd:element name="pa2762511e8c45a99a143d0797376ecf" ma:index="46" nillable="true" ma:taxonomy="true" ma:internalName="pa2762511e8c45a99a143d0797376ecf" ma:taxonomyFieldName="MYENTSOE_DocumentClassification" ma:displayName="Document Classification" ma:fieldId="{9a276251-1e8c-45a9-9a14-3d0797376ecf}" ma:sspId="0cf2b176-d4dc-4d18-8c95-51f9f2dafcd3" ma:termSetId="8b91b5eb-b01b-44d4-a921-6f52ae5aec30" ma:anchorId="00000000-0000-0000-0000-000000000000" ma:open="false" ma:isKeyword="false">
      <xsd:complexType>
        <xsd:sequence>
          <xsd:element ref="pc:Terms" minOccurs="0" maxOccurs="1"/>
        </xsd:sequence>
      </xsd:complexType>
    </xsd:element>
    <xsd:element name="p1852c58db394add9408608ec1b6c45a" ma:index="48" nillable="true" ma:taxonomy="true" ma:internalName="p1852c58db394add9408608ec1b6c45a" ma:taxonomyFieldName="Document_x0020_Category" ma:displayName="Document Category" ma:fieldId="{91852c58-db39-4add-9408-608ec1b6c45a}" ma:sspId="0cf2b176-d4dc-4d18-8c95-51f9f2dafcd3" ma:termSetId="b6272f75-190c-4d15-bd6d-713db5013935" ma:anchorId="00000000-0000-0000-0000-000000000000" ma:open="false" ma:isKeyword="false">
      <xsd:complexType>
        <xsd:sequence>
          <xsd:element ref="pc:Terms" minOccurs="0" maxOccurs="1"/>
        </xsd:sequence>
      </xsd:complexType>
    </xsd:element>
    <xsd:element name="MediaServiceDateTaken" ma:index="49" nillable="true" ma:displayName="MediaServiceDateTaken" ma:hidden="true" ma:indexed="true" ma:internalName="MediaServiceDateTaken" ma:readOnly="true">
      <xsd:simpleType>
        <xsd:restriction base="dms:Text"/>
      </xsd:simpleType>
    </xsd:element>
    <xsd:element name="MediaServiceGenerationTime" ma:index="50" nillable="true" ma:displayName="MediaServiceGenerationTime" ma:hidden="true" ma:internalName="MediaServiceGenerationTime" ma:readOnly="true">
      <xsd:simpleType>
        <xsd:restriction base="dms:Text"/>
      </xsd:simpleType>
    </xsd:element>
    <xsd:element name="MediaServiceEventHashCode" ma:index="51" nillable="true" ma:displayName="MediaServiceEventHashCode" ma:hidden="true" ma:internalName="MediaServiceEventHashCode" ma:readOnly="true">
      <xsd:simpleType>
        <xsd:restriction base="dms:Text"/>
      </xsd:simpleType>
    </xsd:element>
    <xsd:element name="MediaLengthInSeconds" ma:index="5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C93BE3-EF97-49C6-967E-45E4276D747B}">
  <ds:schemaRefs>
    <ds:schemaRef ds:uri="http://schemas.microsoft.com/sharepoint/v3/contenttype/forms"/>
  </ds:schemaRefs>
</ds:datastoreItem>
</file>

<file path=customXml/itemProps2.xml><?xml version="1.0" encoding="utf-8"?>
<ds:datastoreItem xmlns:ds="http://schemas.openxmlformats.org/officeDocument/2006/customXml" ds:itemID="{AA6A3DC6-D96E-4665-B894-4DDCCA045DA7}">
  <ds:schemaRefs>
    <ds:schemaRef ds:uri="bca4c1c7-ecb6-4582-a708-ca09c7f7ccf2"/>
    <ds:schemaRef ds:uri="e3335f26-5599-450c-ba5a-6e1632a8eec8"/>
    <ds:schemaRef ds:uri="e3fb2008-9808-4f29-aa32-2f66631018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B1F76A1-7111-449D-BD94-9F4B927B4875}">
  <ds:schemaRefs>
    <ds:schemaRef ds:uri="bca4c1c7-ecb6-4582-a708-ca09c7f7ccf2"/>
    <ds:schemaRef ds:uri="e3fb2008-9808-4f29-aa32-2f66631018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2c8c8a3-66f2-43ac-a16c-90612a5f5b89}" enabled="1" method="Privileged" siteId="{eccd734e-7022-4709-aba5-a5dd77929e27}" contentBits="0" removed="0"/>
  <clbl:label id="{6e118e09-08be-4360-a815-3fc29828016d}" enabled="1" method="Standard" siteId="{15b734ef-4a07-47e7-90f4-22cc84a7af23}" contentBits="0" removed="0"/>
</clbl:labelList>
</file>

<file path=docProps/app.xml><?xml version="1.0" encoding="utf-8"?>
<Properties xmlns="http://schemas.openxmlformats.org/officeDocument/2006/extended-properties" xmlns:vt="http://schemas.openxmlformats.org/officeDocument/2006/docPropsVTypes">
  <Template>entso-e new powerpoint template (2)</Template>
  <TotalTime>0</TotalTime>
  <Words>166</Words>
  <Application>Microsoft Office PowerPoint</Application>
  <PresentationFormat>Widescreen</PresentationFormat>
  <Paragraphs>14</Paragraphs>
  <Slides>1</Slides>
  <Notes>0</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1</vt:i4>
      </vt:variant>
    </vt:vector>
  </HeadingPairs>
  <TitlesOfParts>
    <vt:vector size="12" baseType="lpstr">
      <vt:lpstr>Arial</vt:lpstr>
      <vt:lpstr>Calibri</vt:lpstr>
      <vt:lpstr>Calibri Light</vt:lpstr>
      <vt:lpstr>Trebuchet MS</vt:lpstr>
      <vt:lpstr>Wingdings</vt:lpstr>
      <vt:lpstr>4_ENTSO-E Content</vt:lpstr>
      <vt:lpstr>5_ENTSO-E Content</vt:lpstr>
      <vt:lpstr>12_Magnus Red 4ENERGY</vt:lpstr>
      <vt:lpstr>Content</vt:lpstr>
      <vt:lpstr>Energinet templates</vt:lpstr>
      <vt:lpstr>think-cell Slide</vt:lpstr>
      <vt:lpstr>New position paper on FTR curtailment – To be published in October </vt:lpstr>
    </vt:vector>
  </TitlesOfParts>
  <Company/>
  <LinksUpToDate>false</LinksUpToDate>
  <SharedDoc>false</SharedDoc>
  <HyperlinkBase>https://www.evg-online.org/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Master</dc:subject>
  <dc:creator>RTE</dc:creator>
  <cp:keywords/>
  <cp:lastModifiedBy>Nicoletta Michael</cp:lastModifiedBy>
  <cp:revision>4</cp:revision>
  <dcterms:created xsi:type="dcterms:W3CDTF">2021-06-08T11:51:26Z</dcterms:created>
  <dcterms:modified xsi:type="dcterms:W3CDTF">2025-10-08T11:20:22Z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TaxKeyword">
    <vt:lpwstr/>
  </property>
  <property fmtid="{D5CDD505-2E9C-101B-9397-08002B2CF9AE}" pid="4" name="Level of Disclosure">
    <vt:lpwstr/>
  </property>
  <property fmtid="{D5CDD505-2E9C-101B-9397-08002B2CF9AE}" pid="5" name="Data Classification">
    <vt:lpwstr/>
  </property>
  <property fmtid="{D5CDD505-2E9C-101B-9397-08002B2CF9AE}" pid="6" name="Data Origin">
    <vt:lpwstr/>
  </property>
  <property fmtid="{D5CDD505-2E9C-101B-9397-08002B2CF9AE}" pid="7" name="ContentTypeId">
    <vt:lpwstr>0x010100470991402C76AE478B96F78D260C0E54010055E83513B5291549B5F7F66D566CAF95</vt:lpwstr>
  </property>
  <property fmtid="{D5CDD505-2E9C-101B-9397-08002B2CF9AE}" pid="8" name="TaxKeywordTaxHTField">
    <vt:lpwstr>ENTSO-E PowerPoint|6e3f1693-d05d-43c6-ad09-86e7e46fc6db</vt:lpwstr>
  </property>
  <property fmtid="{D5CDD505-2E9C-101B-9397-08002B2CF9AE}" pid="9" name="o9b5552cd29f405b8612d2920cb859c4">
    <vt:lpwstr/>
  </property>
  <property fmtid="{D5CDD505-2E9C-101B-9397-08002B2CF9AE}" pid="10" name="TaxCatchAll">
    <vt:lpwstr>4078;#ENTSO-E PowerPoint</vt:lpwstr>
  </property>
  <property fmtid="{D5CDD505-2E9C-101B-9397-08002B2CF9AE}" pid="11" name="i85e4520245b48aa896a2e6f400e83f6">
    <vt:lpwstr/>
  </property>
  <property fmtid="{D5CDD505-2E9C-101B-9397-08002B2CF9AE}" pid="12" name="a11881793d4943049370f281afa2b378">
    <vt:lpwstr/>
  </property>
  <property fmtid="{D5CDD505-2E9C-101B-9397-08002B2CF9AE}" pid="13" name="m21e1f176c4a4ad491d679d83442a8a3">
    <vt:lpwstr/>
  </property>
  <property fmtid="{D5CDD505-2E9C-101B-9397-08002B2CF9AE}" pid="14" name="b">
    <vt:lpwstr/>
  </property>
  <property fmtid="{D5CDD505-2E9C-101B-9397-08002B2CF9AE}" pid="15" name="MSIP_Label_fdb8ca38-d964-47c3-a4bc-9a4163838779_Enabled">
    <vt:lpwstr>true</vt:lpwstr>
  </property>
  <property fmtid="{D5CDD505-2E9C-101B-9397-08002B2CF9AE}" pid="16" name="MSIP_Label_fdb8ca38-d964-47c3-a4bc-9a4163838779_SetDate">
    <vt:lpwstr>2024-09-10T05:46:06Z</vt:lpwstr>
  </property>
  <property fmtid="{D5CDD505-2E9C-101B-9397-08002B2CF9AE}" pid="17" name="MSIP_Label_fdb8ca38-d964-47c3-a4bc-9a4163838779_Method">
    <vt:lpwstr>Privileged</vt:lpwstr>
  </property>
  <property fmtid="{D5CDD505-2E9C-101B-9397-08002B2CF9AE}" pid="18" name="MSIP_Label_fdb8ca38-d964-47c3-a4bc-9a4163838779_Name">
    <vt:lpwstr>Offentlig</vt:lpwstr>
  </property>
  <property fmtid="{D5CDD505-2E9C-101B-9397-08002B2CF9AE}" pid="19" name="MSIP_Label_fdb8ca38-d964-47c3-a4bc-9a4163838779_SiteId">
    <vt:lpwstr>f7619355-6c67-4100-9a78-1847f30742e2</vt:lpwstr>
  </property>
  <property fmtid="{D5CDD505-2E9C-101B-9397-08002B2CF9AE}" pid="20" name="MSIP_Label_fdb8ca38-d964-47c3-a4bc-9a4163838779_ActionId">
    <vt:lpwstr>84a6bfa0-cdb9-4b80-990b-47b74005ed2a</vt:lpwstr>
  </property>
  <property fmtid="{D5CDD505-2E9C-101B-9397-08002B2CF9AE}" pid="21" name="MSIP_Label_fdb8ca38-d964-47c3-a4bc-9a4163838779_ContentBits">
    <vt:lpwstr>0</vt:lpwstr>
  </property>
  <property fmtid="{D5CDD505-2E9C-101B-9397-08002B2CF9AE}" pid="22" name="j7317d09ecf149c08fdb7ebfaf17cdb6">
    <vt:lpwstr>Extranet|922fc1ba-0c8d-4fbf-b30d-83722d0f30f2</vt:lpwstr>
  </property>
  <property fmtid="{D5CDD505-2E9C-101B-9397-08002B2CF9AE}" pid="23" name="fc87a0e2a7b04820b38498334f6da775">
    <vt:lpwstr>MC|7366e961-a820-475f-a3d2-d45454cbc454</vt:lpwstr>
  </property>
  <property fmtid="{D5CDD505-2E9C-101B-9397-08002B2CF9AE}" pid="24" name="f3926a5cec894b0d90ac9caf3ac5c791">
    <vt:lpwstr>Shared|04da8cfa-2b68-4725-9db5-e7b66ab623e6</vt:lpwstr>
  </property>
  <property fmtid="{D5CDD505-2E9C-101B-9397-08002B2CF9AE}" pid="25" name="g72a2b61457b4155a38d59de7dbc1175">
    <vt:lpwstr/>
  </property>
  <property fmtid="{D5CDD505-2E9C-101B-9397-08002B2CF9AE}" pid="26" name="MYENTSOE_Classification2">
    <vt:lpwstr/>
  </property>
  <property fmtid="{D5CDD505-2E9C-101B-9397-08002B2CF9AE}" pid="27" name="Confidentiality">
    <vt:lpwstr/>
  </property>
  <property fmtid="{D5CDD505-2E9C-101B-9397-08002B2CF9AE}" pid="28" name="e179e24c163e4088b29c9670aa0f3d44">
    <vt:lpwstr/>
  </property>
  <property fmtid="{D5CDD505-2E9C-101B-9397-08002B2CF9AE}" pid="29" name="MYENTSOE_SiteType">
    <vt:lpwstr>MYENTSOE</vt:lpwstr>
  </property>
  <property fmtid="{D5CDD505-2E9C-101B-9397-08002B2CF9AE}" pid="30" name="Open to ACER">
    <vt:bool>false</vt:bool>
  </property>
  <property fmtid="{D5CDD505-2E9C-101B-9397-08002B2CF9AE}" pid="31" name="MYENTSOE_Classification3">
    <vt:lpwstr/>
  </property>
  <property fmtid="{D5CDD505-2E9C-101B-9397-08002B2CF9AE}" pid="32" name="kd1857f04f2845dc84bf574066f4bd53">
    <vt:lpwstr/>
  </property>
  <property fmtid="{D5CDD505-2E9C-101B-9397-08002B2CF9AE}" pid="33" name="MYENTSOE_PublicType">
    <vt:lpwstr>3;#Extranet|922fc1ba-0c8d-4fbf-b30d-83722d0f30f2</vt:lpwstr>
  </property>
  <property fmtid="{D5CDD505-2E9C-101B-9397-08002B2CF9AE}" pid="34" name="MYENTSOE_SharingType">
    <vt:lpwstr>5;#Shared|04da8cfa-2b68-4725-9db5-e7b66ab623e6</vt:lpwstr>
  </property>
  <property fmtid="{D5CDD505-2E9C-101B-9397-08002B2CF9AE}" pid="35" name="j6ec0a0604954e67a9d1860ffabfa471">
    <vt:lpwstr/>
  </property>
  <property fmtid="{D5CDD505-2E9C-101B-9397-08002B2CF9AE}" pid="36" name="h197ced533e348df856dc663720d5378">
    <vt:lpwstr/>
  </property>
  <property fmtid="{D5CDD505-2E9C-101B-9397-08002B2CF9AE}" pid="37" name="n8ccbfe2b17d4a4fa53d3eefb8b41767">
    <vt:lpwstr/>
  </property>
  <property fmtid="{D5CDD505-2E9C-101B-9397-08002B2CF9AE}" pid="38" name="MYENTSOE_DocumentClassification">
    <vt:lpwstr/>
  </property>
  <property fmtid="{D5CDD505-2E9C-101B-9397-08002B2CF9AE}" pid="39" name="MYENTSOE_Classification1">
    <vt:lpwstr/>
  </property>
  <property fmtid="{D5CDD505-2E9C-101B-9397-08002B2CF9AE}" pid="40" name="MYENTSOE_Section">
    <vt:lpwstr>4;#MC|7366e961-a820-475f-a3d2-d45454cbc454</vt:lpwstr>
  </property>
  <property fmtid="{D5CDD505-2E9C-101B-9397-08002B2CF9AE}" pid="41" name="MYENTSOE_Classification4">
    <vt:lpwstr/>
  </property>
  <property fmtid="{D5CDD505-2E9C-101B-9397-08002B2CF9AE}" pid="42" name="kdae264e823b474f8072feb43cf016ff">
    <vt:lpwstr/>
  </property>
  <property fmtid="{D5CDD505-2E9C-101B-9397-08002B2CF9AE}" pid="43" name="MYENTSOE_DataClassification">
    <vt:lpwstr/>
  </property>
  <property fmtid="{D5CDD505-2E9C-101B-9397-08002B2CF9AE}" pid="44" name="Open to EC">
    <vt:bool>false</vt:bool>
  </property>
  <property fmtid="{D5CDD505-2E9C-101B-9397-08002B2CF9AE}" pid="45" name="Document Category">
    <vt:lpwstr/>
  </property>
  <property fmtid="{D5CDD505-2E9C-101B-9397-08002B2CF9AE}" pid="46" name="Document_x0020_Category">
    <vt:lpwstr/>
  </property>
</Properties>
</file>