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729" r:id="rId5"/>
  </p:sldMasterIdLst>
  <p:notesMasterIdLst>
    <p:notesMasterId r:id="rId14"/>
  </p:notesMasterIdLst>
  <p:sldIdLst>
    <p:sldId id="298" r:id="rId6"/>
    <p:sldId id="2147479530" r:id="rId7"/>
    <p:sldId id="2147479532" r:id="rId8"/>
    <p:sldId id="2147479533" r:id="rId9"/>
    <p:sldId id="2147479534" r:id="rId10"/>
    <p:sldId id="2147479535" r:id="rId11"/>
    <p:sldId id="2147479536" r:id="rId12"/>
    <p:sldId id="214747953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8BD"/>
    <a:srgbClr val="96CD7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5" autoAdjust="0"/>
    <p:restoredTop sz="90193" autoAdjust="0"/>
  </p:normalViewPr>
  <p:slideViewPr>
    <p:cSldViewPr snapToGrid="0" snapToObjects="1" showGuides="1">
      <p:cViewPr varScale="1">
        <p:scale>
          <a:sx n="88" d="100"/>
          <a:sy n="88" d="100"/>
        </p:scale>
        <p:origin x="858" y="90"/>
      </p:cViewPr>
      <p:guideLst>
        <p:guide orient="horz" pos="2160"/>
        <p:guide pos="3840"/>
      </p:guideLst>
    </p:cSldViewPr>
  </p:slideViewPr>
  <p:notesTextViewPr>
    <p:cViewPr>
      <p:scale>
        <a:sx n="3" d="2"/>
        <a:sy n="3" d="2"/>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fr-FR"/>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fr-FR"/>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fr-FR"/>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fr-FR"/>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pPr rtl="0"/>
          <a:endParaRPr lang="en-IE" sz="1800" b="0">
            <a:latin typeface="Calibri" panose="020F0502020204030204" pitchFamily="34" charset="0"/>
            <a:cs typeface="Calibri" panose="020F0502020204030204" pitchFamily="34" charset="0"/>
          </a:endParaRPr>
        </a:p>
        <a:p>
          <a:pPr rtl="0"/>
          <a:r>
            <a:rPr lang="en-IE" sz="1800" b="0">
              <a:latin typeface="Calibri" panose="020F0502020204030204" pitchFamily="34" charset="0"/>
              <a:cs typeface="Calibri" panose="020F0502020204030204" pitchFamily="34" charset="0"/>
            </a:rPr>
            <a:t>Text Phase 1</a:t>
          </a:r>
          <a:br>
            <a:rPr lang="en-IE" sz="1800" b="0">
              <a:latin typeface="Calibri" panose="020F0502020204030204" pitchFamily="34" charset="0"/>
              <a:cs typeface="Calibri" panose="020F0502020204030204" pitchFamily="34" charset="0"/>
            </a:rPr>
          </a:br>
          <a:endParaRPr lang="en-I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text</a:t>
          </a: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rtl="0"/>
          <a:endParaRPr lang="en-IE" sz="1800" kern="1200">
            <a:latin typeface="Calibri" panose="020F0502020204030204" pitchFamily="34" charset="0"/>
            <a:cs typeface="Calibri" panose="020F0502020204030204" pitchFamily="34" charset="0"/>
          </a:endParaRPr>
        </a:p>
        <a:p>
          <a:pPr algn="l" rtl="0"/>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algn="l" rtl="0"/>
          <a:r>
            <a:rPr lang="en-IE" sz="1800" kern="1200">
              <a:latin typeface="Calibri" panose="020F0502020204030204" pitchFamily="34" charset="0"/>
              <a:cs typeface="Calibri" panose="020F0502020204030204" pitchFamily="34" charset="0"/>
            </a:rPr>
            <a:t>text</a:t>
          </a: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algn="l" defTabSz="800100" rtl="0">
            <a:lnSpc>
              <a:spcPct val="90000"/>
            </a:lnSpc>
            <a:spcBef>
              <a:spcPct val="0"/>
            </a:spcBef>
            <a:spcAft>
              <a:spcPct val="35000"/>
            </a:spcAft>
          </a:pPr>
          <a:r>
            <a:rPr lang="en-IE" sz="1800" kern="1200">
              <a:latin typeface="Calibri" panose="020F0502020204030204" pitchFamily="34" charset="0"/>
              <a:cs typeface="Calibri" panose="020F0502020204030204" pitchFamily="34" charset="0"/>
            </a:rPr>
            <a:t>Dummy text</a:t>
          </a: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pPr rtl="0"/>
          <a:r>
            <a:rPr lang="en-IE" sz="1800">
              <a:latin typeface="Calibri" panose="020F0502020204030204" pitchFamily="34" charset="0"/>
              <a:cs typeface="Calibri" panose="020F0502020204030204" pitchFamily="34" charset="0"/>
            </a:rPr>
            <a:t>Bullet 1</a:t>
          </a: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1</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1</a:t>
          </a:r>
        </a:p>
        <a:p>
          <a:pPr marL="171450" lvl="1" indent="-171450" algn="l" defTabSz="800100" rtl="0">
            <a:lnSpc>
              <a:spcPct val="90000"/>
            </a:lnSpc>
            <a:spcBef>
              <a:spcPct val="0"/>
            </a:spcBef>
            <a:spcAft>
              <a:spcPct val="15000"/>
            </a:spcAft>
            <a:buChar char="•"/>
          </a:pPr>
          <a:r>
            <a:rPr lang="en-I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2</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rtl="0">
            <a:lnSpc>
              <a:spcPct val="90000"/>
            </a:lnSpc>
            <a:spcBef>
              <a:spcPct val="0"/>
            </a:spcBef>
            <a:spcAft>
              <a:spcPct val="35000"/>
            </a:spcAft>
            <a:buNone/>
          </a:pPr>
          <a:endParaRPr lang="en-IE" sz="180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3</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text</a:t>
          </a: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rtl="0">
            <a:lnSpc>
              <a:spcPct val="90000"/>
            </a:lnSpc>
            <a:spcBef>
              <a:spcPct val="0"/>
            </a:spcBef>
            <a:spcAft>
              <a:spcPct val="35000"/>
            </a:spcAft>
            <a:buNone/>
          </a:pP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b="0" kern="1200">
              <a:latin typeface="Calibri" panose="020F0502020204030204" pitchFamily="34" charset="0"/>
              <a:cs typeface="Calibri" panose="020F0502020204030204" pitchFamily="34" charset="0"/>
            </a:rPr>
            <a:t>Text Phase 4</a:t>
          </a:r>
          <a:br>
            <a:rPr lang="en-IE" sz="1800" b="0" kern="1200">
              <a:latin typeface="Calibri" panose="020F0502020204030204" pitchFamily="34" charset="0"/>
              <a:cs typeface="Calibri" panose="020F0502020204030204" pitchFamily="34" charset="0"/>
            </a:rPr>
          </a:br>
          <a:endParaRPr lang="en-IE" sz="1800" b="0" kern="1200">
            <a:latin typeface="Calibri" panose="020F0502020204030204" pitchFamily="34" charset="0"/>
            <a:cs typeface="Calibri" panose="020F0502020204030204" pitchFamily="34" charset="0"/>
          </a:endParaRPr>
        </a:p>
        <a:p>
          <a:pPr marL="0" lvl="0" indent="0" algn="l" defTabSz="800100" rtl="0">
            <a:lnSpc>
              <a:spcPct val="90000"/>
            </a:lnSpc>
            <a:spcBef>
              <a:spcPct val="0"/>
            </a:spcBef>
            <a:spcAft>
              <a:spcPct val="35000"/>
            </a:spcAft>
            <a:buNone/>
          </a:pPr>
          <a:r>
            <a:rPr lang="en-IE" sz="1800" kern="1200">
              <a:latin typeface="Calibri" panose="020F0502020204030204" pitchFamily="34" charset="0"/>
              <a:cs typeface="Calibri" panose="020F0502020204030204" pitchFamily="34" charset="0"/>
            </a:rPr>
            <a:t>Dummy text</a:t>
          </a:r>
        </a:p>
      </dsp:txBody>
      <dsp:txXfrm rot="5400000">
        <a:off x="8610419" y="611970"/>
        <a:ext cx="2869266" cy="1835914"/>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B2B42A-F003-7844-8052-5E3E1572E6B1}" type="datetimeFigureOut">
              <a:rPr lang="en-SI" smtClean="0"/>
              <a:t>10/07/2025</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20490D-1782-EA44-A3A5-3F8539CC8581}" type="slidenum">
              <a:rPr lang="en-SI" smtClean="0"/>
              <a:t>‹#›</a:t>
            </a:fld>
            <a:endParaRPr lang="en-SI"/>
          </a:p>
        </p:txBody>
      </p:sp>
    </p:spTree>
    <p:extLst>
      <p:ext uri="{BB962C8B-B14F-4D97-AF65-F5344CB8AC3E}">
        <p14:creationId xmlns:p14="http://schemas.microsoft.com/office/powerpoint/2010/main" val="136911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PTRs are issued on FR-ES; ITN-FR; ITN-AT; ITN-SI; SI-HR; IT-GR; GR-BG; BG-RO</a:t>
            </a:r>
          </a:p>
          <a:p>
            <a:endParaRPr lang="en-GB" dirty="0"/>
          </a:p>
        </p:txBody>
      </p:sp>
      <p:sp>
        <p:nvSpPr>
          <p:cNvPr id="4" name="Slide Number Placeholder 3"/>
          <p:cNvSpPr>
            <a:spLocks noGrp="1"/>
          </p:cNvSpPr>
          <p:nvPr>
            <p:ph type="sldNum" sz="quarter" idx="5"/>
          </p:nvPr>
        </p:nvSpPr>
        <p:spPr/>
        <p:txBody>
          <a:bodyPr/>
          <a:lstStyle/>
          <a:p>
            <a:fld id="{6A20490D-1782-EA44-A3A5-3F8539CC8581}" type="slidenum">
              <a:rPr lang="en-SI" smtClean="0"/>
              <a:t>4</a:t>
            </a:fld>
            <a:endParaRPr lang="en-SI"/>
          </a:p>
        </p:txBody>
      </p:sp>
    </p:spTree>
    <p:extLst>
      <p:ext uri="{BB962C8B-B14F-4D97-AF65-F5344CB8AC3E}">
        <p14:creationId xmlns:p14="http://schemas.microsoft.com/office/powerpoint/2010/main" val="428120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A20490D-1782-EA44-A3A5-3F8539CC8581}" type="slidenum">
              <a:rPr lang="en-SI" smtClean="0"/>
              <a:t>6</a:t>
            </a:fld>
            <a:endParaRPr lang="en-SI"/>
          </a:p>
        </p:txBody>
      </p:sp>
    </p:spTree>
    <p:extLst>
      <p:ext uri="{BB962C8B-B14F-4D97-AF65-F5344CB8AC3E}">
        <p14:creationId xmlns:p14="http://schemas.microsoft.com/office/powerpoint/2010/main" val="4268702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hyperlink" Target="https://www.acer.europa.eu/" TargetMode="External"/><Relationship Id="rId13" Type="http://schemas.openxmlformats.org/officeDocument/2006/relationships/hyperlink" Target="https://www.acer.europa.eu/the-agency/careers/vacancies" TargetMode="External"/><Relationship Id="rId3" Type="http://schemas.openxmlformats.org/officeDocument/2006/relationships/image" Target="../media/image1.png"/><Relationship Id="rId7" Type="http://schemas.openxmlformats.org/officeDocument/2006/relationships/hyperlink" Target="mailto:info@acer.europa.eu" TargetMode="External"/><Relationship Id="rId12"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si.linkedin.com/company/eu-acer" TargetMode="External"/><Relationship Id="rId5" Type="http://schemas.openxmlformats.org/officeDocument/2006/relationships/image" Target="../media/image10.png"/><Relationship Id="rId10" Type="http://schemas.openxmlformats.org/officeDocument/2006/relationships/hyperlink" Target="https://twitter.com/EU_ACER" TargetMode="External"/><Relationship Id="rId4" Type="http://schemas.openxmlformats.org/officeDocument/2006/relationships/image" Target="../media/image9.png"/><Relationship Id="rId9"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s://www.acer.europa.eu/"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mailto:info@acer.europa.eu" TargetMode="External"/><Relationship Id="rId5" Type="http://schemas.openxmlformats.org/officeDocument/2006/relationships/image" Target="../media/image11.png"/><Relationship Id="rId10" Type="http://schemas.openxmlformats.org/officeDocument/2006/relationships/hyperlink" Target="https://si.linkedin.com/company/eu-acer" TargetMode="External"/><Relationship Id="rId4" Type="http://schemas.openxmlformats.org/officeDocument/2006/relationships/image" Target="../media/image10.png"/><Relationship Id="rId9" Type="http://schemas.openxmlformats.org/officeDocument/2006/relationships/hyperlink" Target="https://twitter.com/EU_ACER"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14.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14.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4.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4.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4.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5" Type="http://schemas.openxmlformats.org/officeDocument/2006/relationships/chart" Target="../charts/chart1.xml"/><Relationship Id="rId4" Type="http://schemas.openxmlformats.org/officeDocument/2006/relationships/image" Target="../media/image14.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chart" Target="../charts/chart2.xml"/><Relationship Id="rId4" Type="http://schemas.openxmlformats.org/officeDocument/2006/relationships/image" Target="../media/image14.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chart" Target="../charts/chart3.xml"/><Relationship Id="rId4" Type="http://schemas.openxmlformats.org/officeDocument/2006/relationships/image" Target="../media/image14.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4.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4.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4.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4.emf"/></Relationships>
</file>

<file path=ppt/slideLayouts/_rels/slideLayout3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15.bin"/><Relationship Id="rId7" Type="http://schemas.openxmlformats.org/officeDocument/2006/relationships/diagramQuickStyle" Target="../diagrams/quickStyle1.xml"/><Relationship Id="rId2" Type="http://schemas.openxmlformats.org/officeDocument/2006/relationships/slideMaster" Target="../slideMasters/slideMaster2.xml"/><Relationship Id="rId1" Type="http://schemas.openxmlformats.org/officeDocument/2006/relationships/tags" Target="../tags/tag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emf"/><Relationship Id="rId9" Type="http://schemas.microsoft.com/office/2007/relationships/diagramDrawing" Target="../diagrams/drawing1.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7.bin"/><Relationship Id="rId7"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emf"/><Relationship Id="rId9"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4.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p:nvPicPr>
        <p:blipFill>
          <a:blip r:embed="rId2"/>
          <a:stretch>
            <a:fillRect/>
          </a:stretch>
        </p:blipFill>
        <p:spPr>
          <a:xfrm>
            <a:off x="0" y="177106"/>
            <a:ext cx="4411916" cy="2160000"/>
          </a:xfrm>
          <a:prstGeom prst="rect">
            <a:avLst/>
          </a:prstGeom>
        </p:spPr>
      </p:pic>
      <p:sp>
        <p:nvSpPr>
          <p:cNvPr id="8" name="Rectangle 7">
            <a:extLst>
              <a:ext uri="{FF2B5EF4-FFF2-40B4-BE49-F238E27FC236}">
                <a16:creationId xmlns:a16="http://schemas.microsoft.com/office/drawing/2014/main" id="{0672E73E-3525-BB44-983C-F70D53BE1A0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9" name="Straight Connector 8">
            <a:extLst>
              <a:ext uri="{FF2B5EF4-FFF2-40B4-BE49-F238E27FC236}">
                <a16:creationId xmlns:a16="http://schemas.microsoft.com/office/drawing/2014/main" id="{AA045888-6C49-FA42-9E30-31F472686958}"/>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1A3E8283-122A-EE4D-BF9E-A31130558568}"/>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5067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1057274"/>
            <a:ext cx="12201524" cy="52247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800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857FDB7-1C3A-C549-A253-EB50D4889C5F}"/>
              </a:ext>
            </a:extLst>
          </p:cNvPr>
          <p:cNvSpPr/>
          <p:nvPr userDrawn="1"/>
        </p:nvSpPr>
        <p:spPr>
          <a:xfrm>
            <a:off x="-9524" y="1057274"/>
            <a:ext cx="12201524" cy="5224724"/>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ED00337A-AC4A-D343-827D-292CAE51444C}"/>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89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Gre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0" y="1057274"/>
            <a:ext cx="12192000" cy="52247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sp>
        <p:nvSpPr>
          <p:cNvPr id="2" name="Title 1"/>
          <p:cNvSpPr>
            <a:spLocks noGrp="1"/>
          </p:cNvSpPr>
          <p:nvPr>
            <p:ph type="title" hasCustomPrompt="1"/>
          </p:nvPr>
        </p:nvSpPr>
        <p:spPr>
          <a:xfrm>
            <a:off x="696000" y="1057273"/>
            <a:ext cx="10800000" cy="3094314"/>
          </a:xfrm>
        </p:spPr>
        <p:txBody>
          <a:bodyPr anchor="ctr">
            <a:normAutofit/>
          </a:bodyPr>
          <a:lstStyle>
            <a:lvl1pPr algn="l">
              <a:defRPr sz="6000">
                <a:solidFill>
                  <a:schemeClr val="bg1"/>
                </a:solidFill>
              </a:defRPr>
            </a:lvl1pPr>
          </a:lstStyle>
          <a:p>
            <a:r>
              <a:rPr lang="en-GB" dirty="0"/>
              <a:t>Section title</a:t>
            </a:r>
            <a:endParaRPr lang="en-US" dirty="0"/>
          </a:p>
        </p:txBody>
      </p:sp>
      <p:sp>
        <p:nvSpPr>
          <p:cNvPr id="3" name="Text Placeholder 2"/>
          <p:cNvSpPr>
            <a:spLocks noGrp="1"/>
          </p:cNvSpPr>
          <p:nvPr>
            <p:ph type="body" idx="1" hasCustomPrompt="1"/>
          </p:nvPr>
        </p:nvSpPr>
        <p:spPr>
          <a:xfrm>
            <a:off x="696000" y="4410075"/>
            <a:ext cx="10776000" cy="147637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66E8835-A464-844A-9F9C-F68DF4DB45A8}"/>
              </a:ext>
            </a:extLst>
          </p:cNvPr>
          <p:cNvSpPr/>
          <p:nvPr userDrawn="1"/>
        </p:nvSpPr>
        <p:spPr>
          <a:xfrm>
            <a:off x="0" y="1057274"/>
            <a:ext cx="12192000" cy="5224724"/>
          </a:xfrm>
          <a:prstGeom prst="rect">
            <a:avLst/>
          </a:prstGeom>
          <a:solidFill>
            <a:srgbClr val="96CD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p>
        </p:txBody>
      </p:sp>
      <p:cxnSp>
        <p:nvCxnSpPr>
          <p:cNvPr id="10" name="Straight Connector 9">
            <a:extLst>
              <a:ext uri="{FF2B5EF4-FFF2-40B4-BE49-F238E27FC236}">
                <a16:creationId xmlns:a16="http://schemas.microsoft.com/office/drawing/2014/main" id="{B2149027-1E91-A641-9F78-DEE96BEF964E}"/>
              </a:ext>
            </a:extLst>
          </p:cNvPr>
          <p:cNvCxnSpPr>
            <a:cxnSpLocks/>
          </p:cNvCxnSpPr>
          <p:nvPr userDrawn="1"/>
        </p:nvCxnSpPr>
        <p:spPr>
          <a:xfrm>
            <a:off x="696000" y="4166100"/>
            <a:ext cx="10800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075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sp>
        <p:nvSpPr>
          <p:cNvPr id="7" name="Text Placeholder 4">
            <a:extLst>
              <a:ext uri="{FF2B5EF4-FFF2-40B4-BE49-F238E27FC236}">
                <a16:creationId xmlns:a16="http://schemas.microsoft.com/office/drawing/2014/main" id="{D1E226AE-EA6F-8E04-A71F-F8CF29FE20BA}"/>
              </a:ext>
            </a:extLst>
          </p:cNvPr>
          <p:cNvSpPr>
            <a:spLocks noGrp="1"/>
          </p:cNvSpPr>
          <p:nvPr>
            <p:ph type="body" sz="quarter" idx="13"/>
          </p:nvPr>
        </p:nvSpPr>
        <p:spPr>
          <a:xfrm>
            <a:off x="702150" y="1419699"/>
            <a:ext cx="10794526"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id="{E1572446-B181-0CBD-2EE2-58A73F2D0F1B}"/>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360701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6" name="Text Placeholder 5">
            <a:extLst>
              <a:ext uri="{FF2B5EF4-FFF2-40B4-BE49-F238E27FC236}">
                <a16:creationId xmlns:a16="http://schemas.microsoft.com/office/drawing/2014/main" id="{606F9BC4-CF8C-772F-9195-B814823DA3D7}"/>
              </a:ext>
            </a:extLst>
          </p:cNvPr>
          <p:cNvSpPr>
            <a:spLocks noGrp="1"/>
          </p:cNvSpPr>
          <p:nvPr>
            <p:ph type="body" sz="quarter" idx="13"/>
          </p:nvPr>
        </p:nvSpPr>
        <p:spPr>
          <a:xfrm>
            <a:off x="702148" y="1419225"/>
            <a:ext cx="5112000" cy="44937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Text Placeholder 8">
            <a:extLst>
              <a:ext uri="{FF2B5EF4-FFF2-40B4-BE49-F238E27FC236}">
                <a16:creationId xmlns:a16="http://schemas.microsoft.com/office/drawing/2014/main" id="{03B23C84-6C45-F328-5274-82F5E437B8DA}"/>
              </a:ext>
            </a:extLst>
          </p:cNvPr>
          <p:cNvSpPr>
            <a:spLocks noGrp="1"/>
          </p:cNvSpPr>
          <p:nvPr>
            <p:ph type="body" sz="quarter" idx="14"/>
          </p:nvPr>
        </p:nvSpPr>
        <p:spPr>
          <a:xfrm>
            <a:off x="6384879" y="1419225"/>
            <a:ext cx="5111795" cy="44942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4A43C831-5902-7C03-465A-7D4F43C5DB32}"/>
              </a:ext>
            </a:extLst>
          </p:cNvPr>
          <p:cNvSpPr>
            <a:spLocks noGrp="1"/>
          </p:cNvSpPr>
          <p:nvPr>
            <p:ph type="body" sz="quarter" idx="15"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407874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5" name="Text Placeholder 4">
            <a:extLst>
              <a:ext uri="{FF2B5EF4-FFF2-40B4-BE49-F238E27FC236}">
                <a16:creationId xmlns:a16="http://schemas.microsoft.com/office/drawing/2014/main" id="{19E5510D-5894-8F60-D6F3-33AF0FF0ED26}"/>
              </a:ext>
            </a:extLst>
          </p:cNvPr>
          <p:cNvSpPr>
            <a:spLocks noGrp="1"/>
          </p:cNvSpPr>
          <p:nvPr>
            <p:ph type="body" sz="quarter" idx="15"/>
          </p:nvPr>
        </p:nvSpPr>
        <p:spPr>
          <a:xfrm>
            <a:off x="695325" y="1412875"/>
            <a:ext cx="33655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7FE2512C-21AA-E327-5D03-1A8133AB4EF7}"/>
              </a:ext>
            </a:extLst>
          </p:cNvPr>
          <p:cNvSpPr>
            <a:spLocks noGrp="1"/>
          </p:cNvSpPr>
          <p:nvPr>
            <p:ph type="body" sz="quarter" idx="16"/>
          </p:nvPr>
        </p:nvSpPr>
        <p:spPr>
          <a:xfrm>
            <a:off x="4447062" y="1419699"/>
            <a:ext cx="3305175"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11">
            <a:extLst>
              <a:ext uri="{FF2B5EF4-FFF2-40B4-BE49-F238E27FC236}">
                <a16:creationId xmlns:a16="http://schemas.microsoft.com/office/drawing/2014/main" id="{6FE08F91-3F0D-F589-D0B0-A13BABD2C709}"/>
              </a:ext>
            </a:extLst>
          </p:cNvPr>
          <p:cNvSpPr>
            <a:spLocks noGrp="1"/>
          </p:cNvSpPr>
          <p:nvPr>
            <p:ph type="body" sz="quarter" idx="17"/>
          </p:nvPr>
        </p:nvSpPr>
        <p:spPr>
          <a:xfrm>
            <a:off x="8184000" y="1419698"/>
            <a:ext cx="3312000"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Text Placeholder 3">
            <a:extLst>
              <a:ext uri="{FF2B5EF4-FFF2-40B4-BE49-F238E27FC236}">
                <a16:creationId xmlns:a16="http://schemas.microsoft.com/office/drawing/2014/main" id="{4A58DCCE-751B-B938-3B67-49ABF3AFEC84}"/>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3992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702149" y="1419698"/>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4447062"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676547462"/>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Slide title</a:t>
            </a:r>
            <a:endParaRPr lang="en-US" dirty="0"/>
          </a:p>
        </p:txBody>
      </p:sp>
      <p:sp>
        <p:nvSpPr>
          <p:cNvPr id="7" name="Slide Number Placeholder 6"/>
          <p:cNvSpPr>
            <a:spLocks noGrp="1"/>
          </p:cNvSpPr>
          <p:nvPr>
            <p:ph type="sldNum" sz="quarter" idx="12"/>
          </p:nvPr>
        </p:nvSpPr>
        <p:spPr/>
        <p:txBody>
          <a:bodyPr/>
          <a:lstStyle/>
          <a:p>
            <a:fld id="{68E16D21-2873-7F4D-BC1C-4DCC7B7156B8}" type="slidenum">
              <a:rPr lang="en-SI" smtClean="0"/>
              <a:t>‹#›</a:t>
            </a:fld>
            <a:endParaRPr lang="en-SI"/>
          </a:p>
        </p:txBody>
      </p:sp>
      <p:sp>
        <p:nvSpPr>
          <p:cNvPr id="9" name="Text Placeholder 8">
            <a:extLst>
              <a:ext uri="{FF2B5EF4-FFF2-40B4-BE49-F238E27FC236}">
                <a16:creationId xmlns:a16="http://schemas.microsoft.com/office/drawing/2014/main" id="{7ABD817F-10FF-7F40-06F2-230C128282CA}"/>
              </a:ext>
            </a:extLst>
          </p:cNvPr>
          <p:cNvSpPr>
            <a:spLocks noGrp="1"/>
          </p:cNvSpPr>
          <p:nvPr>
            <p:ph type="body" sz="quarter" idx="15"/>
          </p:nvPr>
        </p:nvSpPr>
        <p:spPr>
          <a:xfrm>
            <a:off x="8131649" y="1424687"/>
            <a:ext cx="3365500" cy="44989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ext Placeholder 10">
            <a:extLst>
              <a:ext uri="{FF2B5EF4-FFF2-40B4-BE49-F238E27FC236}">
                <a16:creationId xmlns:a16="http://schemas.microsoft.com/office/drawing/2014/main" id="{3E635199-6F05-644F-3150-FD4678CFF3C8}"/>
              </a:ext>
            </a:extLst>
          </p:cNvPr>
          <p:cNvSpPr>
            <a:spLocks noGrp="1"/>
          </p:cNvSpPr>
          <p:nvPr>
            <p:ph type="body" sz="quarter" idx="16"/>
          </p:nvPr>
        </p:nvSpPr>
        <p:spPr>
          <a:xfrm>
            <a:off x="701675" y="1419699"/>
            <a:ext cx="7056437" cy="45005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Text Placeholder 3">
            <a:extLst>
              <a:ext uri="{FF2B5EF4-FFF2-40B4-BE49-F238E27FC236}">
                <a16:creationId xmlns:a16="http://schemas.microsoft.com/office/drawing/2014/main" id="{8E52891B-56CE-F625-1329-1183C5116576}"/>
              </a:ext>
            </a:extLst>
          </p:cNvPr>
          <p:cNvSpPr>
            <a:spLocks noGrp="1"/>
          </p:cNvSpPr>
          <p:nvPr>
            <p:ph type="body" sz="quarter" idx="14" hasCustomPrompt="1"/>
          </p:nvPr>
        </p:nvSpPr>
        <p:spPr>
          <a:xfrm>
            <a:off x="701675" y="6281998"/>
            <a:ext cx="10795000" cy="576002"/>
          </a:xfrm>
        </p:spPr>
        <p:txBody>
          <a:bodyPr anchor="ctr"/>
          <a:lstStyle>
            <a:lvl1pPr marL="0" indent="0">
              <a:buNone/>
              <a:defRPr sz="1000">
                <a:solidFill>
                  <a:schemeClr val="tx1">
                    <a:lumMod val="50000"/>
                    <a:lumOff val="50000"/>
                  </a:schemeClr>
                </a:solidFill>
              </a:defRPr>
            </a:lvl1pPr>
            <a:lvl5pPr marL="864000" indent="0">
              <a:buNone/>
              <a:defRPr/>
            </a:lvl5pPr>
          </a:lstStyle>
          <a:p>
            <a:pPr lvl="0"/>
            <a:r>
              <a:rPr lang="en-GB" sz="1000" dirty="0"/>
              <a:t>Note: </a:t>
            </a:r>
            <a:endParaRPr lang="en-GB" dirty="0"/>
          </a:p>
        </p:txBody>
      </p:sp>
    </p:spTree>
    <p:extLst>
      <p:ext uri="{BB962C8B-B14F-4D97-AF65-F5344CB8AC3E}">
        <p14:creationId xmlns:p14="http://schemas.microsoft.com/office/powerpoint/2010/main" val="1043993044"/>
      </p:ext>
    </p:extLst>
  </p:cSld>
  <p:clrMapOvr>
    <a:masterClrMapping/>
  </p:clrMapOvr>
  <p:extLst>
    <p:ext uri="{DCECCB84-F9BA-43D5-87BE-67443E8EF086}">
      <p15:sldGuideLst xmlns:p15="http://schemas.microsoft.com/office/powerpoint/2012/main">
        <p15:guide id="2" pos="438" userDrawn="1">
          <p15:clr>
            <a:srgbClr val="FBAE40"/>
          </p15:clr>
        </p15:guide>
        <p15:guide id="3" pos="724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d Slide ACER Vacanci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23" name="Picture 22" descr="A bright light in the dark&#10;&#10;Description automatically generated">
            <a:extLst>
              <a:ext uri="{FF2B5EF4-FFF2-40B4-BE49-F238E27FC236}">
                <a16:creationId xmlns:a16="http://schemas.microsoft.com/office/drawing/2014/main" id="{69271CE8-BA44-0305-7390-F6BFE747AE8E}"/>
              </a:ext>
            </a:extLst>
          </p:cNvPr>
          <p:cNvPicPr>
            <a:picLocks noChangeAspect="1"/>
          </p:cNvPicPr>
          <p:nvPr userDrawn="1"/>
        </p:nvPicPr>
        <p:blipFill rotWithShape="1">
          <a:blip r:embed="rId2"/>
          <a:srcRect r="34106" b="19048"/>
          <a:stretch/>
        </p:blipFill>
        <p:spPr>
          <a:xfrm>
            <a:off x="6358727" y="118270"/>
            <a:ext cx="5833270" cy="4580729"/>
          </a:xfrm>
          <a:prstGeom prst="rect">
            <a:avLst/>
          </a:prstGeom>
        </p:spPr>
      </p:pic>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3"/>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4"/>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5"/>
            <a:stretch>
              <a:fillRect/>
            </a:stretch>
          </p:blipFill>
          <p:spPr>
            <a:xfrm>
              <a:off x="6806479" y="6149751"/>
              <a:ext cx="180000" cy="180000"/>
            </a:xfrm>
            <a:prstGeom prst="rect">
              <a:avLst/>
            </a:prstGeom>
          </p:spPr>
        </p:pic>
      </p:grpSp>
      <p:pic>
        <p:nvPicPr>
          <p:cNvPr id="16" name="Picture 15" descr="A blue x on a black background&#10;&#10;Description automatically generated">
            <a:extLst>
              <a:ext uri="{FF2B5EF4-FFF2-40B4-BE49-F238E27FC236}">
                <a16:creationId xmlns:a16="http://schemas.microsoft.com/office/drawing/2014/main" id="{77273225-559F-A4F8-318A-C3FC452C2928}"/>
              </a:ext>
            </a:extLst>
          </p:cNvPr>
          <p:cNvPicPr>
            <a:picLocks noChangeAspect="1"/>
          </p:cNvPicPr>
          <p:nvPr userDrawn="1"/>
        </p:nvPicPr>
        <p:blipFill>
          <a:blip r:embed="rId6"/>
          <a:stretch>
            <a:fillRect/>
          </a:stretch>
        </p:blipFill>
        <p:spPr>
          <a:xfrm>
            <a:off x="8781798" y="5932671"/>
            <a:ext cx="155038" cy="158526"/>
          </a:xfrm>
          <a:prstGeom prst="rect">
            <a:avLst/>
          </a:prstGeom>
        </p:spPr>
      </p:pic>
      <p:sp>
        <p:nvSpPr>
          <p:cNvPr id="18" name="Rectangle 17">
            <a:hlinkClick r:id="rId7"/>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8"/>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9"/>
          <a:srcRect r="12743"/>
          <a:stretch/>
        </p:blipFill>
        <p:spPr>
          <a:xfrm>
            <a:off x="8781798" y="6144981"/>
            <a:ext cx="181555" cy="175836"/>
          </a:xfrm>
          <a:prstGeom prst="rect">
            <a:avLst/>
          </a:prstGeom>
        </p:spPr>
      </p:pic>
      <p:sp>
        <p:nvSpPr>
          <p:cNvPr id="22" name="Rectangle 21">
            <a:hlinkClick r:id="rId10"/>
            <a:extLst>
              <a:ext uri="{FF2B5EF4-FFF2-40B4-BE49-F238E27FC236}">
                <a16:creationId xmlns:a16="http://schemas.microsoft.com/office/drawing/2014/main" id="{2812435B-E248-E899-B2DF-788C86333D62}"/>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11"/>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a:extLst>
              <a:ext uri="{FF2B5EF4-FFF2-40B4-BE49-F238E27FC236}">
                <a16:creationId xmlns:a16="http://schemas.microsoft.com/office/drawing/2014/main" id="{F80A14BB-2679-F3DD-A36D-44B2E0CB7742}"/>
              </a:ext>
            </a:extLst>
          </p:cNvPr>
          <p:cNvGrpSpPr/>
          <p:nvPr userDrawn="1"/>
        </p:nvGrpSpPr>
        <p:grpSpPr>
          <a:xfrm>
            <a:off x="7965692" y="0"/>
            <a:ext cx="4048125" cy="4129420"/>
            <a:chOff x="7699684" y="-5809"/>
            <a:chExt cx="4048125" cy="4129420"/>
          </a:xfrm>
        </p:grpSpPr>
        <p:grpSp>
          <p:nvGrpSpPr>
            <p:cNvPr id="6" name="Group 5">
              <a:extLst>
                <a:ext uri="{FF2B5EF4-FFF2-40B4-BE49-F238E27FC236}">
                  <a16:creationId xmlns:a16="http://schemas.microsoft.com/office/drawing/2014/main" id="{3A281CAB-D855-05CB-DA50-AD6F60511629}"/>
                </a:ext>
              </a:extLst>
            </p:cNvPr>
            <p:cNvGrpSpPr/>
            <p:nvPr/>
          </p:nvGrpSpPr>
          <p:grpSpPr>
            <a:xfrm>
              <a:off x="8897510" y="0"/>
              <a:ext cx="1887489" cy="3652156"/>
              <a:chOff x="8897510" y="0"/>
              <a:chExt cx="1887489" cy="3652156"/>
            </a:xfrm>
          </p:grpSpPr>
          <p:cxnSp>
            <p:nvCxnSpPr>
              <p:cNvPr id="15" name="Straight Connector 14">
                <a:extLst>
                  <a:ext uri="{FF2B5EF4-FFF2-40B4-BE49-F238E27FC236}">
                    <a16:creationId xmlns:a16="http://schemas.microsoft.com/office/drawing/2014/main" id="{789FA348-F868-163C-0A2E-5EF7BB226904}"/>
                  </a:ext>
                </a:extLst>
              </p:cNvPr>
              <p:cNvCxnSpPr>
                <a:cxnSpLocks/>
              </p:cNvCxnSpPr>
              <p:nvPr/>
            </p:nvCxnSpPr>
            <p:spPr>
              <a:xfrm>
                <a:off x="9828167" y="0"/>
                <a:ext cx="0" cy="2070100"/>
              </a:xfrm>
              <a:prstGeom prst="line">
                <a:avLst/>
              </a:prstGeom>
              <a:ln w="38100">
                <a:solidFill>
                  <a:srgbClr val="969998"/>
                </a:solidFill>
              </a:ln>
            </p:spPr>
            <p:style>
              <a:lnRef idx="1">
                <a:schemeClr val="accent1"/>
              </a:lnRef>
              <a:fillRef idx="0">
                <a:schemeClr val="accent1"/>
              </a:fillRef>
              <a:effectRef idx="0">
                <a:schemeClr val="accent1"/>
              </a:effectRef>
              <a:fontRef idx="minor">
                <a:schemeClr val="tx1"/>
              </a:fontRef>
            </p:style>
          </p:cxnSp>
          <p:pic>
            <p:nvPicPr>
              <p:cNvPr id="17" name="Picture 16" descr="A light bulb with a silver cap&#10;&#10;Description automatically generated">
                <a:extLst>
                  <a:ext uri="{FF2B5EF4-FFF2-40B4-BE49-F238E27FC236}">
                    <a16:creationId xmlns:a16="http://schemas.microsoft.com/office/drawing/2014/main" id="{45CCA183-CA4B-AD2F-140F-73E03B28290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97510" y="1017478"/>
                <a:ext cx="1887489" cy="2634678"/>
              </a:xfrm>
              <a:prstGeom prst="rect">
                <a:avLst/>
              </a:prstGeom>
            </p:spPr>
          </p:pic>
          <p:sp>
            <p:nvSpPr>
              <p:cNvPr id="21" name="Rectangle 20">
                <a:extLst>
                  <a:ext uri="{FF2B5EF4-FFF2-40B4-BE49-F238E27FC236}">
                    <a16:creationId xmlns:a16="http://schemas.microsoft.com/office/drawing/2014/main" id="{C0E9D9E5-6F51-9DF3-9D04-215E3B55A4C9}"/>
                  </a:ext>
                </a:extLst>
              </p:cNvPr>
              <p:cNvSpPr/>
              <p:nvPr/>
            </p:nvSpPr>
            <p:spPr>
              <a:xfrm>
                <a:off x="9178096" y="2436336"/>
                <a:ext cx="1307265" cy="923330"/>
              </a:xfrm>
              <a:prstGeom prst="rect">
                <a:avLst/>
              </a:prstGeom>
            </p:spPr>
            <p:txBody>
              <a:bodyPr wrap="square">
                <a:spAutoFit/>
              </a:bodyPr>
              <a:lstStyle/>
              <a:p>
                <a:pPr algn="ctr"/>
                <a:r>
                  <a:rPr lang="sl-SI" sz="1200" b="1" dirty="0">
                    <a:solidFill>
                      <a:srgbClr val="3678BD"/>
                    </a:solidFill>
                  </a:rPr>
                  <a:t>ACER is hiring!</a:t>
                </a:r>
                <a:br>
                  <a:rPr lang="sl-SI" sz="1200" b="1" dirty="0">
                    <a:solidFill>
                      <a:srgbClr val="3678BD"/>
                    </a:solidFill>
                  </a:rPr>
                </a:br>
                <a:br>
                  <a:rPr lang="sl-SI" sz="500" b="1" dirty="0">
                    <a:solidFill>
                      <a:srgbClr val="3678BD"/>
                    </a:solidFill>
                  </a:rPr>
                </a:br>
                <a:r>
                  <a:rPr lang="sl-SI" sz="1200" b="1" dirty="0">
                    <a:solidFill>
                      <a:srgbClr val="3678BD"/>
                    </a:solidFill>
                  </a:rPr>
                  <a:t>Visit our</a:t>
                </a:r>
                <a:br>
                  <a:rPr lang="sl-SI" sz="1200" b="1" dirty="0">
                    <a:solidFill>
                      <a:srgbClr val="3678BD"/>
                    </a:solidFill>
                  </a:rPr>
                </a:br>
                <a:r>
                  <a:rPr lang="sl-SI" sz="1200" b="1" dirty="0">
                    <a:solidFill>
                      <a:srgbClr val="3678BD"/>
                    </a:solidFill>
                  </a:rPr>
                  <a:t>vacancies page.</a:t>
                </a:r>
                <a:endParaRPr lang="en-GB" sz="1200" b="1" dirty="0">
                  <a:solidFill>
                    <a:srgbClr val="3678BD"/>
                  </a:solidFill>
                </a:endParaRPr>
              </a:p>
            </p:txBody>
          </p:sp>
        </p:grpSp>
        <p:sp>
          <p:nvSpPr>
            <p:cNvPr id="14" name="Rectangle 13">
              <a:hlinkClick r:id="rId13"/>
              <a:extLst>
                <a:ext uri="{FF2B5EF4-FFF2-40B4-BE49-F238E27FC236}">
                  <a16:creationId xmlns:a16="http://schemas.microsoft.com/office/drawing/2014/main" id="{5A6A5C22-78B5-4619-73E4-C4E79512D34A}"/>
                </a:ext>
              </a:extLst>
            </p:cNvPr>
            <p:cNvSpPr/>
            <p:nvPr/>
          </p:nvSpPr>
          <p:spPr>
            <a:xfrm>
              <a:off x="7699684" y="-5809"/>
              <a:ext cx="4048125" cy="4129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sp>
        <p:nvSpPr>
          <p:cNvPr id="25" name="Rectangle 24">
            <a:hlinkClick r:id="rId13"/>
            <a:extLst>
              <a:ext uri="{FF2B5EF4-FFF2-40B4-BE49-F238E27FC236}">
                <a16:creationId xmlns:a16="http://schemas.microsoft.com/office/drawing/2014/main" id="{6EB01A4E-1E75-F066-F01C-3348107FABC3}"/>
              </a:ext>
            </a:extLst>
          </p:cNvPr>
          <p:cNvSpPr/>
          <p:nvPr userDrawn="1"/>
        </p:nvSpPr>
        <p:spPr>
          <a:xfrm>
            <a:off x="7957390" y="-1953"/>
            <a:ext cx="4216400" cy="47026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388435303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EC7484-A3E3-C74A-BC15-3E18069ACD90}"/>
              </a:ext>
            </a:extLst>
          </p:cNvPr>
          <p:cNvSpPr/>
          <p:nvPr/>
        </p:nvSpPr>
        <p:spPr>
          <a:xfrm>
            <a:off x="-9524" y="0"/>
            <a:ext cx="12201524" cy="5362575"/>
          </a:xfrm>
          <a:prstGeom prst="rect">
            <a:avLst/>
          </a:prstGeom>
          <a:solidFill>
            <a:srgbClr val="3678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696000" y="1057274"/>
            <a:ext cx="10800000" cy="3094314"/>
          </a:xfrm>
        </p:spPr>
        <p:txBody>
          <a:bodyPr anchor="ctr">
            <a:normAutofit/>
          </a:bodyPr>
          <a:lstStyle>
            <a:lvl1pPr algn="l">
              <a:defRPr sz="6000">
                <a:solidFill>
                  <a:schemeClr val="bg1"/>
                </a:solidFill>
              </a:defRPr>
            </a:lvl1pPr>
          </a:lstStyle>
          <a:p>
            <a:r>
              <a:rPr lang="en-GB" dirty="0"/>
              <a:t>Thank you.</a:t>
            </a:r>
            <a:br>
              <a:rPr lang="en-GB" dirty="0"/>
            </a:br>
            <a:r>
              <a:rPr lang="en-GB" dirty="0"/>
              <a:t>Any questions?</a:t>
            </a:r>
            <a:endParaRPr lang="en-US" dirty="0"/>
          </a:p>
        </p:txBody>
      </p:sp>
      <p:sp>
        <p:nvSpPr>
          <p:cNvPr id="9" name="Rectangle 8">
            <a:extLst>
              <a:ext uri="{FF2B5EF4-FFF2-40B4-BE49-F238E27FC236}">
                <a16:creationId xmlns:a16="http://schemas.microsoft.com/office/drawing/2014/main" id="{48F1D9E9-0C93-624B-9861-30471BCD6B8F}"/>
              </a:ext>
            </a:extLst>
          </p:cNvPr>
          <p:cNvSpPr/>
          <p:nvPr userDrawn="1"/>
        </p:nvSpPr>
        <p:spPr>
          <a:xfrm>
            <a:off x="-9524" y="4698000"/>
            <a:ext cx="12200400" cy="21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dirty="0">
              <a:latin typeface="Arial" panose="020B0604020202020204" pitchFamily="34" charset="0"/>
              <a:cs typeface="Arial" panose="020B060402020202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EA9C4BA8-0AF4-D648-AE98-33A2D2A473CF}"/>
              </a:ext>
            </a:extLst>
          </p:cNvPr>
          <p:cNvPicPr>
            <a:picLocks noChangeAspect="1"/>
          </p:cNvPicPr>
          <p:nvPr/>
        </p:nvPicPr>
        <p:blipFill>
          <a:blip r:embed="rId2"/>
          <a:stretch>
            <a:fillRect/>
          </a:stretch>
        </p:blipFill>
        <p:spPr>
          <a:xfrm>
            <a:off x="0" y="4698000"/>
            <a:ext cx="4411916" cy="2160000"/>
          </a:xfrm>
          <a:prstGeom prst="rect">
            <a:avLst/>
          </a:prstGeom>
        </p:spPr>
      </p:pic>
      <p:cxnSp>
        <p:nvCxnSpPr>
          <p:cNvPr id="5" name="Straight Connector 4">
            <a:extLst>
              <a:ext uri="{FF2B5EF4-FFF2-40B4-BE49-F238E27FC236}">
                <a16:creationId xmlns:a16="http://schemas.microsoft.com/office/drawing/2014/main" id="{7B12CBEB-0DAC-8F4B-9A0A-2BFD123ED617}"/>
              </a:ext>
            </a:extLst>
          </p:cNvPr>
          <p:cNvCxnSpPr/>
          <p:nvPr/>
        </p:nvCxnSpPr>
        <p:spPr>
          <a:xfrm>
            <a:off x="4411916" y="5219700"/>
            <a:ext cx="0" cy="11030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EC4F1F8D-6A04-F7BD-FB1E-02CD5F52A6E0}"/>
              </a:ext>
            </a:extLst>
          </p:cNvPr>
          <p:cNvSpPr txBox="1">
            <a:spLocks/>
          </p:cNvSpPr>
          <p:nvPr userDrawn="1"/>
        </p:nvSpPr>
        <p:spPr>
          <a:xfrm>
            <a:off x="9019848" y="5800726"/>
            <a:ext cx="2747156"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t>
            </a:r>
            <a:r>
              <a:rPr lang="en-GB" sz="1300" spc="0" dirty="0" err="1">
                <a:latin typeface="Arial" panose="020B0604020202020204" pitchFamily="34" charset="0"/>
                <a:ea typeface="Inter" panose="020B0502030000000004" pitchFamily="34" charset="0"/>
                <a:cs typeface="Arial" panose="020B0604020202020204" pitchFamily="34" charset="0"/>
              </a:rPr>
              <a:t>eu_acer</a:t>
            </a:r>
            <a:endParaRPr lang="en-GB" sz="1300"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linkedin.com/company/</a:t>
            </a:r>
            <a:r>
              <a:rPr lang="sl-SI" sz="1300" spc="0" dirty="0">
                <a:latin typeface="Arial" panose="020B0604020202020204" pitchFamily="34" charset="0"/>
                <a:ea typeface="Inter" panose="020B0502030000000004" pitchFamily="34" charset="0"/>
                <a:cs typeface="Arial" panose="020B0604020202020204" pitchFamily="34" charset="0"/>
              </a:rPr>
              <a:t>eu</a:t>
            </a:r>
            <a:r>
              <a:rPr lang="en-GB" sz="1300" spc="0" dirty="0">
                <a:latin typeface="Arial" panose="020B0604020202020204" pitchFamily="34" charset="0"/>
                <a:ea typeface="Inter" panose="020B0502030000000004" pitchFamily="34" charset="0"/>
                <a:cs typeface="Arial" panose="020B0604020202020204" pitchFamily="34" charset="0"/>
              </a:rPr>
              <a:t>-</a:t>
            </a:r>
            <a:r>
              <a:rPr lang="sl-SI" sz="1300" spc="0" dirty="0">
                <a:latin typeface="Arial" panose="020B0604020202020204" pitchFamily="34" charset="0"/>
                <a:ea typeface="Inter" panose="020B0502030000000004" pitchFamily="34" charset="0"/>
                <a:cs typeface="Arial" panose="020B0604020202020204" pitchFamily="34" charset="0"/>
              </a:rPr>
              <a:t>acer</a:t>
            </a:r>
            <a:endParaRPr lang="en-GB" sz="1300" spc="0" dirty="0">
              <a:latin typeface="Arial" panose="020B0604020202020204" pitchFamily="34" charset="0"/>
              <a:ea typeface="Inter" panose="020B05020300000000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3B1C5CD0-60DE-4903-A668-5BDD545C7A18}"/>
              </a:ext>
            </a:extLst>
          </p:cNvPr>
          <p:cNvGrpSpPr/>
          <p:nvPr userDrawn="1"/>
        </p:nvGrpSpPr>
        <p:grpSpPr>
          <a:xfrm>
            <a:off x="5993437" y="5800726"/>
            <a:ext cx="2563387" cy="529025"/>
            <a:chOff x="6806479" y="5800726"/>
            <a:chExt cx="2563387" cy="529025"/>
          </a:xfrm>
        </p:grpSpPr>
        <p:sp>
          <p:nvSpPr>
            <p:cNvPr id="11" name="Title 1">
              <a:extLst>
                <a:ext uri="{FF2B5EF4-FFF2-40B4-BE49-F238E27FC236}">
                  <a16:creationId xmlns:a16="http://schemas.microsoft.com/office/drawing/2014/main" id="{AB1F54ED-67EF-C16A-BE17-DB8FC07C4E5B}"/>
                </a:ext>
              </a:extLst>
            </p:cNvPr>
            <p:cNvSpPr txBox="1">
              <a:spLocks/>
            </p:cNvSpPr>
            <p:nvPr userDrawn="1"/>
          </p:nvSpPr>
          <p:spPr>
            <a:xfrm>
              <a:off x="7062279" y="5800726"/>
              <a:ext cx="2307587" cy="522056"/>
            </a:xfrm>
            <a:prstGeom prst="rect">
              <a:avLst/>
            </a:prstGeom>
          </p:spPr>
          <p:txBody>
            <a:bodyPr vert="horz" lIns="0" tIns="0" rIns="0" bIns="0" rtlCol="0" anchor="b">
              <a:normAutofit/>
            </a:bodyPr>
            <a:lstStyle>
              <a:lvl1pPr algn="l" defTabSz="914400" rtl="0" eaLnBrk="1" latinLnBrk="0" hangingPunct="1">
                <a:lnSpc>
                  <a:spcPct val="90000"/>
                </a:lnSpc>
                <a:spcBef>
                  <a:spcPct val="0"/>
                </a:spcBef>
                <a:buNone/>
                <a:defRPr sz="4500" b="0" i="0" kern="1200" spc="-15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pPr>
                <a:lnSpc>
                  <a:spcPts val="1800"/>
                </a:lnSpc>
              </a:pPr>
              <a:r>
                <a:rPr lang="en-GB" sz="1300" u="none" spc="0" dirty="0" err="1">
                  <a:latin typeface="Arial" panose="020B0604020202020204" pitchFamily="34" charset="0"/>
                  <a:ea typeface="Inter" panose="020B0502030000000004" pitchFamily="34" charset="0"/>
                  <a:cs typeface="Arial" panose="020B0604020202020204" pitchFamily="34" charset="0"/>
                </a:rPr>
                <a:t>info@acer.europa.eu</a:t>
              </a:r>
              <a:endParaRPr lang="en-GB" sz="1300" u="none" spc="0" dirty="0">
                <a:latin typeface="Arial" panose="020B0604020202020204" pitchFamily="34" charset="0"/>
                <a:ea typeface="Inter" panose="020B0502030000000004" pitchFamily="34" charset="0"/>
                <a:cs typeface="Arial" panose="020B0604020202020204" pitchFamily="34" charset="0"/>
              </a:endParaRPr>
            </a:p>
            <a:p>
              <a:pPr>
                <a:lnSpc>
                  <a:spcPts val="1800"/>
                </a:lnSpc>
              </a:pPr>
              <a:r>
                <a:rPr lang="en-GB" sz="1300" spc="0" dirty="0">
                  <a:latin typeface="Arial" panose="020B0604020202020204" pitchFamily="34" charset="0"/>
                  <a:ea typeface="Inter" panose="020B0502030000000004" pitchFamily="34" charset="0"/>
                  <a:cs typeface="Arial" panose="020B0604020202020204" pitchFamily="34" charset="0"/>
                </a:rPr>
                <a:t>acer.europa.eu</a:t>
              </a:r>
              <a:endParaRPr lang="en-SI" sz="1300" spc="0" dirty="0">
                <a:latin typeface="Arial" panose="020B0604020202020204" pitchFamily="34" charset="0"/>
                <a:ea typeface="Inter" panose="020B05020300000000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8816656-D67F-45E6-4ED8-BB5CA6701B34}"/>
                </a:ext>
              </a:extLst>
            </p:cNvPr>
            <p:cNvPicPr>
              <a:picLocks noChangeAspect="1"/>
            </p:cNvPicPr>
            <p:nvPr userDrawn="1"/>
          </p:nvPicPr>
          <p:blipFill>
            <a:blip r:embed="rId3"/>
            <a:stretch>
              <a:fillRect/>
            </a:stretch>
          </p:blipFill>
          <p:spPr>
            <a:xfrm>
              <a:off x="6808398" y="5925525"/>
              <a:ext cx="180000" cy="180000"/>
            </a:xfrm>
            <a:prstGeom prst="rect">
              <a:avLst/>
            </a:prstGeom>
          </p:spPr>
        </p:pic>
        <p:pic>
          <p:nvPicPr>
            <p:cNvPr id="13" name="Picture 12">
              <a:extLst>
                <a:ext uri="{FF2B5EF4-FFF2-40B4-BE49-F238E27FC236}">
                  <a16:creationId xmlns:a16="http://schemas.microsoft.com/office/drawing/2014/main" id="{BD1B88CA-E5E0-282A-8F07-9F75DEAC527D}"/>
                </a:ext>
              </a:extLst>
            </p:cNvPr>
            <p:cNvPicPr>
              <a:picLocks noChangeAspect="1"/>
            </p:cNvPicPr>
            <p:nvPr userDrawn="1"/>
          </p:nvPicPr>
          <p:blipFill>
            <a:blip r:embed="rId4"/>
            <a:stretch>
              <a:fillRect/>
            </a:stretch>
          </p:blipFill>
          <p:spPr>
            <a:xfrm>
              <a:off x="6806479" y="6149751"/>
              <a:ext cx="180000" cy="180000"/>
            </a:xfrm>
            <a:prstGeom prst="rect">
              <a:avLst/>
            </a:prstGeom>
          </p:spPr>
        </p:pic>
      </p:grpSp>
      <p:pic>
        <p:nvPicPr>
          <p:cNvPr id="16" name="Picture 15" descr="A blue x on a black background&#10;&#10;Description automatically generated">
            <a:extLst>
              <a:ext uri="{FF2B5EF4-FFF2-40B4-BE49-F238E27FC236}">
                <a16:creationId xmlns:a16="http://schemas.microsoft.com/office/drawing/2014/main" id="{77273225-559F-A4F8-318A-C3FC452C2928}"/>
              </a:ext>
            </a:extLst>
          </p:cNvPr>
          <p:cNvPicPr>
            <a:picLocks noChangeAspect="1"/>
          </p:cNvPicPr>
          <p:nvPr userDrawn="1"/>
        </p:nvPicPr>
        <p:blipFill>
          <a:blip r:embed="rId5"/>
          <a:stretch>
            <a:fillRect/>
          </a:stretch>
        </p:blipFill>
        <p:spPr>
          <a:xfrm>
            <a:off x="8781798" y="5932671"/>
            <a:ext cx="155038" cy="158526"/>
          </a:xfrm>
          <a:prstGeom prst="rect">
            <a:avLst/>
          </a:prstGeom>
        </p:spPr>
      </p:pic>
      <p:sp>
        <p:nvSpPr>
          <p:cNvPr id="18" name="Rectangle 17">
            <a:hlinkClick r:id="rId6"/>
            <a:extLst>
              <a:ext uri="{FF2B5EF4-FFF2-40B4-BE49-F238E27FC236}">
                <a16:creationId xmlns:a16="http://schemas.microsoft.com/office/drawing/2014/main" id="{828AE29B-B177-153A-29B9-33BF40CB0789}"/>
              </a:ext>
            </a:extLst>
          </p:cNvPr>
          <p:cNvSpPr/>
          <p:nvPr userDrawn="1"/>
        </p:nvSpPr>
        <p:spPr>
          <a:xfrm>
            <a:off x="5959475" y="5925525"/>
            <a:ext cx="1892299"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7"/>
            <a:extLst>
              <a:ext uri="{FF2B5EF4-FFF2-40B4-BE49-F238E27FC236}">
                <a16:creationId xmlns:a16="http://schemas.microsoft.com/office/drawing/2014/main" id="{19F1626E-8FCA-4B04-ABBA-5FFDEF995347}"/>
              </a:ext>
            </a:extLst>
          </p:cNvPr>
          <p:cNvSpPr/>
          <p:nvPr userDrawn="1"/>
        </p:nvSpPr>
        <p:spPr>
          <a:xfrm>
            <a:off x="5998440" y="6157110"/>
            <a:ext cx="1383436"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Icon&#10;&#10;Description automatically generated">
            <a:extLst>
              <a:ext uri="{FF2B5EF4-FFF2-40B4-BE49-F238E27FC236}">
                <a16:creationId xmlns:a16="http://schemas.microsoft.com/office/drawing/2014/main" id="{0F80A4FF-6690-55FF-FD64-A1AA0FF817AC}"/>
              </a:ext>
            </a:extLst>
          </p:cNvPr>
          <p:cNvPicPr>
            <a:picLocks noChangeAspect="1"/>
          </p:cNvPicPr>
          <p:nvPr userDrawn="1"/>
        </p:nvPicPr>
        <p:blipFill rotWithShape="1">
          <a:blip r:embed="rId8"/>
          <a:srcRect r="12743"/>
          <a:stretch/>
        </p:blipFill>
        <p:spPr>
          <a:xfrm>
            <a:off x="8781798" y="6144981"/>
            <a:ext cx="181555" cy="175836"/>
          </a:xfrm>
          <a:prstGeom prst="rect">
            <a:avLst/>
          </a:prstGeom>
        </p:spPr>
      </p:pic>
      <p:sp>
        <p:nvSpPr>
          <p:cNvPr id="22" name="Rectangle 21">
            <a:hlinkClick r:id="rId9"/>
            <a:extLst>
              <a:ext uri="{FF2B5EF4-FFF2-40B4-BE49-F238E27FC236}">
                <a16:creationId xmlns:a16="http://schemas.microsoft.com/office/drawing/2014/main" id="{2812435B-E248-E899-B2DF-788C86333D62}"/>
              </a:ext>
            </a:extLst>
          </p:cNvPr>
          <p:cNvSpPr/>
          <p:nvPr userDrawn="1"/>
        </p:nvSpPr>
        <p:spPr>
          <a:xfrm>
            <a:off x="8781798" y="5930057"/>
            <a:ext cx="1060702"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hlinkClick r:id="rId10"/>
            <a:extLst>
              <a:ext uri="{FF2B5EF4-FFF2-40B4-BE49-F238E27FC236}">
                <a16:creationId xmlns:a16="http://schemas.microsoft.com/office/drawing/2014/main" id="{F41C04BB-ADE7-5B91-5B50-E540BB16B5B7}"/>
              </a:ext>
            </a:extLst>
          </p:cNvPr>
          <p:cNvSpPr/>
          <p:nvPr userDrawn="1"/>
        </p:nvSpPr>
        <p:spPr>
          <a:xfrm>
            <a:off x="8781798" y="6137051"/>
            <a:ext cx="2502151" cy="1656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71636657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A1C639-99B2-4A4E-A848-FCDF8B8CE19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694D6CEC-7C5A-3644-8542-9DB48BE16B98}"/>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sp>
        <p:nvSpPr>
          <p:cNvPr id="14" name="Subtitle 2">
            <a:extLst>
              <a:ext uri="{FF2B5EF4-FFF2-40B4-BE49-F238E27FC236}">
                <a16:creationId xmlns:a16="http://schemas.microsoft.com/office/drawing/2014/main" id="{ED035378-5C01-FC45-A1F5-C4ADE23D923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descr="A picture containing graphical user interface&#10;&#10;Description automatically generated">
            <a:extLst>
              <a:ext uri="{FF2B5EF4-FFF2-40B4-BE49-F238E27FC236}">
                <a16:creationId xmlns:a16="http://schemas.microsoft.com/office/drawing/2014/main" id="{94A4C6FB-EF59-2346-BFA1-FB3C5245B187}"/>
              </a:ext>
            </a:extLst>
          </p:cNvPr>
          <p:cNvPicPr>
            <a:picLocks noChangeAspect="1"/>
          </p:cNvPicPr>
          <p:nvPr userDrawn="1"/>
        </p:nvPicPr>
        <p:blipFill>
          <a:blip r:embed="rId2"/>
          <a:stretch>
            <a:fillRect/>
          </a:stretch>
        </p:blipFill>
        <p:spPr>
          <a:xfrm>
            <a:off x="0" y="177106"/>
            <a:ext cx="4411916" cy="2160000"/>
          </a:xfrm>
          <a:prstGeom prst="rect">
            <a:avLst/>
          </a:prstGeom>
        </p:spPr>
      </p:pic>
    </p:spTree>
    <p:extLst>
      <p:ext uri="{BB962C8B-B14F-4D97-AF65-F5344CB8AC3E}">
        <p14:creationId xmlns:p14="http://schemas.microsoft.com/office/powerpoint/2010/main" val="285514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
        <p:nvSpPr>
          <p:cNvPr id="7" name="Rectangle 6">
            <a:extLst>
              <a:ext uri="{FF2B5EF4-FFF2-40B4-BE49-F238E27FC236}">
                <a16:creationId xmlns:a16="http://schemas.microsoft.com/office/drawing/2014/main" id="{C15928C1-AE23-4C47-B754-890FE727450B}"/>
              </a:ext>
            </a:extLst>
          </p:cNvPr>
          <p:cNvSpPr/>
          <p:nvPr userDrawn="1"/>
        </p:nvSpPr>
        <p:spPr>
          <a:xfrm>
            <a:off x="0" y="0"/>
            <a:ext cx="12192000" cy="6858000"/>
          </a:xfrm>
          <a:prstGeom prst="rect">
            <a:avLst/>
          </a:prstGeom>
          <a:solidFill>
            <a:srgbClr val="3678BD"/>
          </a:solidFill>
          <a:ln>
            <a:solidFill>
              <a:srgbClr val="3678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8" name="Picture 7">
            <a:extLst>
              <a:ext uri="{FF2B5EF4-FFF2-40B4-BE49-F238E27FC236}">
                <a16:creationId xmlns:a16="http://schemas.microsoft.com/office/drawing/2014/main" id="{5738795F-832F-7A41-BFE2-2AA1C1E129B9}"/>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79C0C623-2D29-9141-8B28-8E51290D708C}"/>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14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E58104-D31B-2A46-9D9A-EA9CD0F81CF7}"/>
              </a:ext>
            </a:extLst>
          </p:cNvPr>
          <p:cNvSpPr/>
          <p:nvPr userDrawn="1"/>
        </p:nvSpPr>
        <p:spPr>
          <a:xfrm>
            <a:off x="0" y="0"/>
            <a:ext cx="12192000" cy="6858000"/>
          </a:xfrm>
          <a:prstGeom prst="rect">
            <a:avLst/>
          </a:prstGeom>
          <a:solidFill>
            <a:srgbClr val="3678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I"/>
          </a:p>
        </p:txBody>
      </p:sp>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2"/>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10" name="Subtitle 2">
            <a:extLst>
              <a:ext uri="{FF2B5EF4-FFF2-40B4-BE49-F238E27FC236}">
                <a16:creationId xmlns:a16="http://schemas.microsoft.com/office/drawing/2014/main" id="{8EE8584F-776F-CE43-B82A-08901CB04C7B}"/>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324213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23063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30118922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5852387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userDrawn="1"/>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spTree>
    <p:extLst>
      <p:ext uri="{BB962C8B-B14F-4D97-AF65-F5344CB8AC3E}">
        <p14:creationId xmlns:p14="http://schemas.microsoft.com/office/powerpoint/2010/main" val="2761375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356FE32-556F-9E69-DDD7-809D33EAD086}"/>
              </a:ext>
            </a:extLst>
          </p:cNvPr>
          <p:cNvGraphicFramePr>
            <a:graphicFrameLocks noChangeAspect="1"/>
          </p:cNvGraphicFramePr>
          <p:nvPr userDrawn="1">
            <p:custDataLst>
              <p:tags r:id="rId1"/>
            </p:custDataLst>
            <p:extLst>
              <p:ext uri="{D42A27DB-BD31-4B8C-83A1-F6EECF244321}">
                <p14:modId xmlns:p14="http://schemas.microsoft.com/office/powerpoint/2010/main" val="423573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5356FE32-556F-9E69-DDD7-809D33EAD08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rtl="0">
              <a:lnSpc>
                <a:spcPts val="2600"/>
              </a:lnSpc>
              <a:spcBef>
                <a:spcPts val="0"/>
              </a:spcBef>
              <a:buNone/>
              <a:defRPr sz="1600" b="0">
                <a:solidFill>
                  <a:srgbClr val="00947F"/>
                </a:solidFill>
                <a:latin typeface="Arial" panose="020B0604020202020204" pitchFamily="34" charset="0"/>
                <a:cs typeface="Arial" panose="020B0604020202020204" pitchFamily="34" charset="0"/>
              </a:defRPr>
            </a:lvl1pPr>
          </a:lstStyle>
          <a:p>
            <a:pPr lvl="0"/>
            <a:r>
              <a:rPr lang="en-IE"/>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rtl="0">
              <a:defRPr sz="1600" b="1">
                <a:solidFill>
                  <a:srgbClr val="0F218B"/>
                </a:solidFill>
                <a:latin typeface="Arial" panose="020B0604020202020204" pitchFamily="34" charset="0"/>
                <a:cs typeface="Arial" panose="020B0604020202020204" pitchFamily="34" charset="0"/>
              </a:defRPr>
            </a:lvl1pPr>
          </a:lstStyle>
          <a:p>
            <a:pPr lvl="0"/>
            <a:r>
              <a:rPr lang="en-IE"/>
              <a:t>Headline 3</a:t>
            </a:r>
          </a:p>
        </p:txBody>
      </p:sp>
    </p:spTree>
    <p:extLst>
      <p:ext uri="{BB962C8B-B14F-4D97-AF65-F5344CB8AC3E}">
        <p14:creationId xmlns:p14="http://schemas.microsoft.com/office/powerpoint/2010/main" val="7946908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32E80EE-ABB2-F7DD-4DF8-94687548D870}"/>
              </a:ext>
            </a:extLst>
          </p:cNvPr>
          <p:cNvGraphicFramePr>
            <a:graphicFrameLocks noChangeAspect="1"/>
          </p:cNvGraphicFramePr>
          <p:nvPr userDrawn="1">
            <p:custDataLst>
              <p:tags r:id="rId1"/>
            </p:custDataLst>
            <p:extLst>
              <p:ext uri="{D42A27DB-BD31-4B8C-83A1-F6EECF244321}">
                <p14:modId xmlns:p14="http://schemas.microsoft.com/office/powerpoint/2010/main" val="3496982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32E80EE-ABB2-F7DD-4DF8-94687548D87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23176535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BFAA75E-9A17-BE34-E7E1-35331586B25E}"/>
              </a:ext>
            </a:extLst>
          </p:cNvPr>
          <p:cNvGraphicFramePr>
            <a:graphicFrameLocks noChangeAspect="1"/>
          </p:cNvGraphicFramePr>
          <p:nvPr userDrawn="1">
            <p:custDataLst>
              <p:tags r:id="rId1"/>
            </p:custDataLst>
            <p:extLst>
              <p:ext uri="{D42A27DB-BD31-4B8C-83A1-F6EECF244321}">
                <p14:modId xmlns:p14="http://schemas.microsoft.com/office/powerpoint/2010/main" val="578213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ABFAA75E-9A17-BE34-E7E1-35331586B2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marL="0" indent="0" rtl="0">
              <a:lnSpc>
                <a:spcPct val="90000"/>
              </a:lnSpc>
              <a:buFont typeface="Arial" panose="020B0604020202020204" pitchFamily="34" charset="0"/>
              <a:buNone/>
              <a:defRPr sz="1600" i="0">
                <a:latin typeface="Calibri" panose="020F0502020204030204" pitchFamily="34" charset="0"/>
                <a:cs typeface="Calibri" panose="020F0502020204030204" pitchFamily="34" charset="0"/>
              </a:defRPr>
            </a:lvl1pPr>
            <a:lvl2pPr marL="269875" indent="-269875" rtl="0">
              <a:lnSpc>
                <a:spcPct val="90000"/>
              </a:lnSpc>
              <a:buFont typeface="Arial" panose="020B0604020202020204" pitchFamily="34" charset="0"/>
              <a:buChar char="•"/>
              <a:tabLst/>
              <a:defRPr sz="1400">
                <a:latin typeface="Calibri" panose="020F0502020204030204" pitchFamily="34" charset="0"/>
                <a:cs typeface="Calibri" panose="020F0502020204030204" pitchFamily="34" charset="0"/>
              </a:defRPr>
            </a:lvl2pPr>
            <a:lvl3pPr marL="715963" indent="-266700" rtl="0">
              <a:lnSpc>
                <a:spcPct val="90000"/>
              </a:lnSpc>
              <a:buSzPct val="85000"/>
              <a:buFont typeface="Courier New" panose="02070309020205020404" pitchFamily="49" charset="0"/>
              <a:buChar char="o"/>
              <a:defRPr sz="1400">
                <a:latin typeface="Calibri" panose="020F0502020204030204" pitchFamily="34" charset="0"/>
                <a:cs typeface="Calibri" panose="020F0502020204030204" pitchFamily="34" charset="0"/>
              </a:defRPr>
            </a:lvl3pPr>
            <a:lvl4pPr marL="1165225" indent="-358775" rtl="0">
              <a:lnSpc>
                <a:spcPct val="90000"/>
              </a:lnSpc>
              <a:buSzPct val="85000"/>
              <a:buFont typeface="Wingdings" panose="05000000000000000000" pitchFamily="2" charset="2"/>
              <a:buChar char="§"/>
              <a:defRPr sz="1400">
                <a:latin typeface="Calibri" panose="020F0502020204030204" pitchFamily="34" charset="0"/>
                <a:cs typeface="Calibri" panose="020F0502020204030204" pitchFamily="34" charset="0"/>
              </a:defRPr>
            </a:lvl4pPr>
            <a:lvl5pPr marL="1524000" indent="-358775" rtl="0">
              <a:lnSpc>
                <a:spcPct val="90000"/>
              </a:lnSpc>
              <a:buFont typeface="Arial" panose="020B0604020202020204" pitchFamily="34" charset="0"/>
              <a:buChar char="•"/>
              <a:tabLst/>
              <a:defRPr sz="1400">
                <a:latin typeface="Calibri" panose="020F0502020204030204" pitchFamily="34" charset="0"/>
                <a:cs typeface="Calibri" panose="020F050202020403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b="1" i="1" err="1">
                <a:solidFill>
                  <a:srgbClr val="00947F"/>
                </a:solidFill>
              </a:rPr>
              <a:t>Subheadline</a:t>
            </a:r>
            <a:r>
              <a:rPr lang="en-US" sz="1600" b="1" i="1">
                <a:solidFill>
                  <a:srgbClr val="00947F"/>
                </a:solidFill>
              </a:rPr>
              <a:t> text</a:t>
            </a:r>
            <a:endParaRPr lang="en-IE"/>
          </a:p>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14530612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1064C5-9A79-485F-F871-9F7F217DB593}"/>
              </a:ext>
            </a:extLst>
          </p:cNvPr>
          <p:cNvGraphicFramePr>
            <a:graphicFrameLocks noChangeAspect="1"/>
          </p:cNvGraphicFramePr>
          <p:nvPr userDrawn="1">
            <p:custDataLst>
              <p:tags r:id="rId1"/>
            </p:custDataLst>
            <p:extLst>
              <p:ext uri="{D42A27DB-BD31-4B8C-83A1-F6EECF244321}">
                <p14:modId xmlns:p14="http://schemas.microsoft.com/office/powerpoint/2010/main" val="13400945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D31064C5-9A79-485F-F871-9F7F217DB5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6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4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372543903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6EDB450-44A8-3439-C433-90C75342047A}"/>
              </a:ext>
            </a:extLst>
          </p:cNvPr>
          <p:cNvGraphicFramePr>
            <a:graphicFrameLocks noChangeAspect="1"/>
          </p:cNvGraphicFramePr>
          <p:nvPr userDrawn="1">
            <p:custDataLst>
              <p:tags r:id="rId1"/>
            </p:custDataLst>
            <p:extLst>
              <p:ext uri="{D42A27DB-BD31-4B8C-83A1-F6EECF244321}">
                <p14:modId xmlns:p14="http://schemas.microsoft.com/office/powerpoint/2010/main" val="3754975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06EDB450-44A8-3439-C433-90C75342047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rtl="0">
              <a:defRPr sz="1600">
                <a:latin typeface="Calibri" panose="020F0502020204030204" pitchFamily="34" charset="0"/>
                <a:cs typeface="Calibri" panose="020F0502020204030204" pitchFamily="34" charset="0"/>
              </a:defRPr>
            </a:lvl1pPr>
            <a:lvl2pPr rtl="0">
              <a:defRPr sz="1400">
                <a:latin typeface="Calibri" panose="020F0502020204030204" pitchFamily="34" charset="0"/>
                <a:cs typeface="Calibri" panose="020F0502020204030204" pitchFamily="34" charset="0"/>
              </a:defRPr>
            </a:lvl2pPr>
            <a:lvl3pPr rtl="0">
              <a:defRPr sz="1400">
                <a:latin typeface="Calibri" panose="020F0502020204030204" pitchFamily="34" charset="0"/>
                <a:cs typeface="Calibri" panose="020F0502020204030204" pitchFamily="34" charset="0"/>
              </a:defRPr>
            </a:lvl3pPr>
            <a:lvl4pPr rtl="0">
              <a:defRPr sz="1400">
                <a:latin typeface="Calibri" panose="020F0502020204030204" pitchFamily="34" charset="0"/>
                <a:cs typeface="Calibri" panose="020F0502020204030204" pitchFamily="34" charset="0"/>
              </a:defRPr>
            </a:lvl4pPr>
            <a:lvl5pPr rtl="0">
              <a:defRPr sz="1400">
                <a:latin typeface="Calibri" panose="020F0502020204030204" pitchFamily="34" charset="0"/>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indent="0" algn="l" defTabSz="914400" rtl="0" eaLnBrk="1" latinLnBrk="0" hangingPunct="1">
              <a:lnSpc>
                <a:spcPct val="90000"/>
              </a:lnSpc>
              <a:buFont typeface="Arial" panose="020B0604020202020204" pitchFamily="34" charset="0"/>
              <a:buNone/>
              <a:defRPr lang="en-IE" sz="1600" kern="1200" dirty="0">
                <a:solidFill>
                  <a:schemeClr val="tx1"/>
                </a:solidFill>
                <a:latin typeface="Calibri" panose="020F0502020204030204" pitchFamily="34" charset="0"/>
                <a:ea typeface="+mn-ea"/>
                <a:cs typeface="Calibri" panose="020F0502020204030204" pitchFamily="34" charset="0"/>
              </a:defRPr>
            </a:lvl1pPr>
            <a:lvl2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2pPr>
            <a:lvl3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3pPr>
            <a:lvl4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4pPr>
            <a:lvl5pPr indent="0" algn="l" defTabSz="914400" rtl="0" eaLnBrk="1" latinLnBrk="0" hangingPunct="1">
              <a:lnSpc>
                <a:spcPct val="90000"/>
              </a:lnSpc>
              <a:buFont typeface="Arial" panose="020B0604020202020204" pitchFamily="34" charset="0"/>
              <a:buNone/>
              <a:defRPr lang="en-IE" sz="1400" kern="1200" dirty="0">
                <a:solidFill>
                  <a:schemeClr val="tx1"/>
                </a:solidFill>
                <a:latin typeface="Calibri" panose="020F0502020204030204" pitchFamily="34" charset="0"/>
                <a:ea typeface="+mn-ea"/>
                <a:cs typeface="Calibri" panose="020F0502020204030204" pitchFamily="34" charset="0"/>
              </a:defRPr>
            </a:lvl5pPr>
          </a:lstStyle>
          <a:p>
            <a:pPr lvl="0"/>
            <a:r>
              <a:rPr lang="en-IE"/>
              <a:t>Edit the text here</a:t>
            </a:r>
          </a:p>
          <a:p>
            <a:pPr lvl="1"/>
            <a:r>
              <a:rPr lang="en-IE"/>
              <a:t>Second level</a:t>
            </a:r>
          </a:p>
          <a:p>
            <a:pPr lvl="2"/>
            <a:r>
              <a:rPr lang="en-IE"/>
              <a:t>Third level</a:t>
            </a:r>
          </a:p>
          <a:p>
            <a:pPr lvl="3"/>
            <a:r>
              <a:rPr lang="en-IE"/>
              <a:t>Fourth level</a:t>
            </a:r>
          </a:p>
          <a:p>
            <a:pPr lvl="4"/>
            <a:r>
              <a:rPr lang="en-IE"/>
              <a:t>Fifth level</a:t>
            </a:r>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Tree>
    <p:extLst>
      <p:ext uri="{BB962C8B-B14F-4D97-AF65-F5344CB8AC3E}">
        <p14:creationId xmlns:p14="http://schemas.microsoft.com/office/powerpoint/2010/main" val="2942644854"/>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Renewable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5114930" y="729000"/>
            <a:ext cx="6372220" cy="3273362"/>
          </a:xfrm>
        </p:spPr>
        <p:txBody>
          <a:bodyPr anchor="ctr">
            <a:normAutofit/>
          </a:bodyPr>
          <a:lstStyle>
            <a:lvl1pPr algn="l">
              <a:defRPr sz="4500">
                <a:solidFill>
                  <a:schemeClr val="tx1"/>
                </a:solidFill>
              </a:defRPr>
            </a:lvl1pPr>
          </a:lstStyle>
          <a:p>
            <a:r>
              <a:rPr lang="en-SI" dirty="0"/>
              <a:t>Title of the presentation background image</a:t>
            </a:r>
            <a:endParaRPr lang="en-US" dirty="0"/>
          </a:p>
        </p:txBody>
      </p:sp>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49C593FC-B38D-F24A-AAA6-81EAFBB41B12}"/>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625245AF-6641-7A4E-B23C-A79A6745B240}"/>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A4D4D13F-CFA2-0543-9CCE-43109CFF0D08}"/>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1" name="Straight Connector 10">
            <a:extLst>
              <a:ext uri="{FF2B5EF4-FFF2-40B4-BE49-F238E27FC236}">
                <a16:creationId xmlns:a16="http://schemas.microsoft.com/office/drawing/2014/main" id="{8EEF1F50-700F-AD4F-8758-1949A3E3D040}"/>
              </a:ext>
            </a:extLst>
          </p:cNvPr>
          <p:cNvCxnSpPr>
            <a:cxnSpLocks/>
          </p:cNvCxnSpPr>
          <p:nvPr userDrawn="1"/>
        </p:nvCxnSpPr>
        <p:spPr>
          <a:xfrm>
            <a:off x="4430966" y="729000"/>
            <a:ext cx="0" cy="540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325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E896E3-6885-70D2-587C-549588CDBE9C}"/>
              </a:ext>
            </a:extLst>
          </p:cNvPr>
          <p:cNvGraphicFramePr>
            <a:graphicFrameLocks noChangeAspect="1"/>
          </p:cNvGraphicFramePr>
          <p:nvPr userDrawn="1">
            <p:custDataLst>
              <p:tags r:id="rId1"/>
            </p:custDataLst>
            <p:extLst>
              <p:ext uri="{D42A27DB-BD31-4B8C-83A1-F6EECF244321}">
                <p14:modId xmlns:p14="http://schemas.microsoft.com/office/powerpoint/2010/main" val="1059080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67E896E3-6885-70D2-587C-549588CDBE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rtl="0">
              <a:defRPr sz="1800" b="1">
                <a:solidFill>
                  <a:srgbClr val="0F218B"/>
                </a:solidFill>
                <a:latin typeface="Calibri" panose="020F0502020204030204" pitchFamily="34" charset="0"/>
                <a:cs typeface="Calibri" panose="020F0502020204030204" pitchFamily="34" charset="0"/>
              </a:defRPr>
            </a:lvl1pPr>
          </a:lstStyle>
          <a:p>
            <a:pPr lvl="0"/>
            <a:r>
              <a:rPr lang="en-I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en-IE"/>
              <a:t>Bullet points first level </a:t>
            </a:r>
          </a:p>
          <a:p>
            <a:pPr lvl="1"/>
            <a:r>
              <a:rPr lang="en-IE"/>
              <a:t>Second level </a:t>
            </a:r>
          </a:p>
          <a:p>
            <a:pPr lvl="2"/>
            <a:r>
              <a:rPr lang="en-IE"/>
              <a:t>Third level</a:t>
            </a:r>
          </a:p>
          <a:p>
            <a:pPr lvl="3"/>
            <a:r>
              <a:rPr lang="en-IE"/>
              <a:t>Fourth level</a:t>
            </a:r>
          </a:p>
          <a:p>
            <a:pPr lvl="4"/>
            <a:r>
              <a:rPr lang="en-IE"/>
              <a:t>Fifth level</a:t>
            </a:r>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rtl="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en-IE"/>
              <a:t>Click here to edit Headline 2 </a:t>
            </a:r>
          </a:p>
        </p:txBody>
      </p:sp>
    </p:spTree>
    <p:extLst>
      <p:ext uri="{BB962C8B-B14F-4D97-AF65-F5344CB8AC3E}">
        <p14:creationId xmlns:p14="http://schemas.microsoft.com/office/powerpoint/2010/main" val="36320796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5B68A7A-2DBA-C4FE-2FF6-7818D7709597}"/>
              </a:ext>
            </a:extLst>
          </p:cNvPr>
          <p:cNvGraphicFramePr>
            <a:graphicFrameLocks noChangeAspect="1"/>
          </p:cNvGraphicFramePr>
          <p:nvPr userDrawn="1">
            <p:custDataLst>
              <p:tags r:id="rId1"/>
            </p:custDataLst>
            <p:extLst>
              <p:ext uri="{D42A27DB-BD31-4B8C-83A1-F6EECF244321}">
                <p14:modId xmlns:p14="http://schemas.microsoft.com/office/powerpoint/2010/main" val="4016320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B5B68A7A-2DBA-C4FE-2FF6-7818D77095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0075038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F3BC2-B074-2811-1FCB-C94490E19B5B}"/>
              </a:ext>
            </a:extLst>
          </p:cNvPr>
          <p:cNvGraphicFramePr>
            <a:graphicFrameLocks noChangeAspect="1"/>
          </p:cNvGraphicFramePr>
          <p:nvPr userDrawn="1">
            <p:custDataLst>
              <p:tags r:id="rId1"/>
            </p:custDataLst>
            <p:extLst>
              <p:ext uri="{D42A27DB-BD31-4B8C-83A1-F6EECF244321}">
                <p14:modId xmlns:p14="http://schemas.microsoft.com/office/powerpoint/2010/main" val="574210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3F3BC2-B074-2811-1FCB-C94490E19B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hasCustomPrompt="1"/>
          </p:nvPr>
        </p:nvSpPr>
        <p:spPr>
          <a:xfrm>
            <a:off x="1739517" y="1665288"/>
            <a:ext cx="8712201" cy="4103972"/>
          </a:xfrm>
        </p:spPr>
        <p:txBody>
          <a:bodyPr>
            <a:normAutofit lnSpcReduction="10000"/>
          </a:bodyPr>
          <a:lstStyle>
            <a:lvl1pPr rtl="0">
              <a:defRPr/>
            </a:lvl1pPr>
          </a:lstStyle>
          <a:p>
            <a:r>
              <a:rPr lang="en-IE" b="1"/>
              <a:t>   </a:t>
            </a:r>
            <a:br>
              <a:rPr lang="en-IE" b="1"/>
            </a:br>
            <a:r>
              <a:rPr lang="en-IE" b="1"/>
              <a:t> </a:t>
            </a:r>
            <a:endParaRPr lang="en-IE" b="1"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endParaRPr lang="en-IE" sz="900" i="1">
              <a:solidFill>
                <a:prstClr val="black"/>
              </a:solidFill>
            </a:endParaRPr>
          </a:p>
          <a:p>
            <a:br>
              <a:rPr lang="en-IE" sz="900" i="1">
                <a:solidFill>
                  <a:prstClr val="black"/>
                </a:solidFill>
              </a:rPr>
            </a:br>
            <a:br>
              <a:rPr lang="en-IE" sz="900" i="1">
                <a:solidFill>
                  <a:prstClr val="black"/>
                </a:solidFill>
              </a:rPr>
            </a:br>
            <a:br>
              <a:rPr lang="en-IE" sz="900" i="1">
                <a:solidFill>
                  <a:prstClr val="black"/>
                </a:solidFill>
              </a:rPr>
            </a:br>
            <a:r>
              <a:rPr lang="en-IE" sz="900" i="1">
                <a:solidFill>
                  <a:prstClr val="black"/>
                </a:solidFill>
              </a:rPr>
              <a:t>Source: Insert here if applicable</a:t>
            </a:r>
            <a:endParaRPr lang="en-I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3331805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4C5A282-C0B2-2724-DB0D-B8380440BD5B}"/>
              </a:ext>
            </a:extLst>
          </p:cNvPr>
          <p:cNvGraphicFramePr>
            <a:graphicFrameLocks noChangeAspect="1"/>
          </p:cNvGraphicFramePr>
          <p:nvPr userDrawn="1">
            <p:custDataLst>
              <p:tags r:id="rId1"/>
            </p:custDataLst>
            <p:extLst>
              <p:ext uri="{D42A27DB-BD31-4B8C-83A1-F6EECF244321}">
                <p14:modId xmlns:p14="http://schemas.microsoft.com/office/powerpoint/2010/main" val="131664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44C5A282-C0B2-2724-DB0D-B8380440BD5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hasCustomPrompt="1"/>
          </p:nvPr>
        </p:nvSpPr>
        <p:spPr>
          <a:xfrm>
            <a:off x="407368" y="1747353"/>
            <a:ext cx="7200800" cy="4292180"/>
          </a:xfrm>
        </p:spPr>
        <p:txBody>
          <a:bodyPr/>
          <a:lstStyle>
            <a:lvl1pPr rtl="0">
              <a:defRPr/>
            </a:lvl1pPr>
          </a:lstStyle>
          <a:p>
            <a:r>
              <a:rPr lang="en-IE">
                <a:solidFill>
                  <a:srgbClr val="0F218B"/>
                </a:solidFill>
              </a:rPr>
              <a:t>Headline 3 – Edit the pie chart by clicking on it. Now icons appear. If you keep the cursor above the icons, a descriptive text appears. </a:t>
            </a:r>
          </a:p>
          <a:p>
            <a:r>
              <a:rPr lang="en-IE"/>
              <a:t>You may change the type of chart, the layout and colour scheme. We advise to refrain from using gradients and shadows – this does not add any information in most cases. </a:t>
            </a:r>
          </a:p>
          <a:p>
            <a:r>
              <a:rPr lang="en-IE"/>
              <a:t>The size of this copy will adapt automatically, depending on how many words you insert or write. If the size of the copy appears too small – rather try editing the text than maximising the size of the text box. </a:t>
            </a:r>
          </a:p>
          <a:p>
            <a:endParaRPr lang="en-I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0486129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11B7BEC-8C3B-96E6-3AB3-05ED78FB84B4}"/>
              </a:ext>
            </a:extLst>
          </p:cNvPr>
          <p:cNvGraphicFramePr>
            <a:graphicFrameLocks noChangeAspect="1"/>
          </p:cNvGraphicFramePr>
          <p:nvPr userDrawn="1">
            <p:custDataLst>
              <p:tags r:id="rId1"/>
            </p:custDataLst>
            <p:extLst>
              <p:ext uri="{D42A27DB-BD31-4B8C-83A1-F6EECF244321}">
                <p14:modId xmlns:p14="http://schemas.microsoft.com/office/powerpoint/2010/main" val="2937201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211B7BEC-8C3B-96E6-3AB3-05ED78FB84B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hasCustomPrompt="1"/>
          </p:nvPr>
        </p:nvSpPr>
        <p:spPr>
          <a:xfrm>
            <a:off x="349412" y="854984"/>
            <a:ext cx="3648000" cy="3311525"/>
          </a:xfrm>
        </p:spPr>
        <p:txBody>
          <a:bodyPr>
            <a:noAutofit/>
          </a:bodyPr>
          <a:lstStyle>
            <a:lvl1pPr rtl="0">
              <a:defRPr sz="1800"/>
            </a:lvl1pPr>
          </a:lstStyle>
          <a:p>
            <a:r>
              <a:rPr lang="en-IE">
                <a:latin typeface="Calibri" panose="020F0502020204030204" pitchFamily="34" charset="0"/>
                <a:cs typeface="Calibri" panose="020F0502020204030204" pitchFamily="34" charset="0"/>
              </a:rPr>
              <a:t>Examples for bullet points.</a:t>
            </a:r>
          </a:p>
          <a:p>
            <a:r>
              <a:rPr lang="en-IE">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IE">
                <a:latin typeface="Calibri" panose="020F0502020204030204" pitchFamily="34" charset="0"/>
                <a:cs typeface="Calibri" panose="020F0502020204030204" pitchFamily="34" charset="0"/>
              </a:rPr>
              <a:t>Using only the enter-key will create a new bullet point.</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 </a:t>
            </a:r>
            <a:br>
              <a:rPr lang="en-IE">
                <a:latin typeface="Calibri" panose="020F0502020204030204" pitchFamily="34" charset="0"/>
                <a:cs typeface="Calibri" panose="020F0502020204030204" pitchFamily="34" charset="0"/>
              </a:rPr>
            </a:br>
            <a:r>
              <a:rPr lang="en-IE">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IE">
                <a:latin typeface="Calibri" panose="020F0502020204030204" pitchFamily="34" charset="0"/>
                <a:cs typeface="Calibri" panose="020F0502020204030204" pitchFamily="34" charset="0"/>
              </a:rPr>
              <a:t>Text will resize automatically.</a:t>
            </a:r>
          </a:p>
          <a:p>
            <a:endParaRPr lang="en-IE">
              <a:latin typeface="Calibri" panose="020F0502020204030204" pitchFamily="34" charset="0"/>
              <a:cs typeface="Calibri" panose="020F0502020204030204" pitchFamily="34" charset="0"/>
            </a:endParaRPr>
          </a:p>
          <a:p>
            <a:endParaRPr lang="en-IE">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hasCustomPrompt="1"/>
          </p:nvPr>
        </p:nvSpPr>
        <p:spPr>
          <a:xfrm>
            <a:off x="7752184" y="836362"/>
            <a:ext cx="3648000" cy="3311525"/>
          </a:xfrm>
        </p:spPr>
        <p:txBody>
          <a:bodyPr/>
          <a:lstStyle>
            <a:lvl1pPr rtl="0">
              <a:defRPr sz="1800"/>
            </a:lvl1pPr>
            <a:lvl2pPr rtl="0">
              <a:defRPr sz="1800"/>
            </a:lvl2pPr>
            <a:lvl3pPr rtl="0">
              <a:defRPr sz="1800"/>
            </a:lvl3pPr>
            <a:lvl4pPr rtl="0">
              <a:defRPr sz="1800"/>
            </a:lvl4pPr>
            <a:lvl5pPr rtl="0">
              <a:defRPr sz="1800"/>
            </a:lvl5pPr>
          </a:lstStyle>
          <a:p>
            <a:r>
              <a:rPr lang="en-IE">
                <a:latin typeface="Calibri" panose="020F0502020204030204" pitchFamily="34" charset="0"/>
                <a:cs typeface="Calibri" panose="020F0502020204030204" pitchFamily="34" charset="0"/>
              </a:rPr>
              <a:t>Example for bullet points</a:t>
            </a:r>
            <a:br>
              <a:rPr lang="en-IE">
                <a:latin typeface="Calibri" panose="020F0502020204030204" pitchFamily="34" charset="0"/>
                <a:cs typeface="Calibri" panose="020F0502020204030204" pitchFamily="34" charset="0"/>
              </a:rPr>
            </a:br>
            <a:endParaRPr lang="en-IE">
              <a:latin typeface="Calibri" panose="020F0502020204030204" pitchFamily="34" charset="0"/>
              <a:cs typeface="Calibri" panose="020F0502020204030204" pitchFamily="34" charset="0"/>
            </a:endParaRPr>
          </a:p>
          <a:p>
            <a:r>
              <a:rPr lang="en-IE">
                <a:latin typeface="Calibri" panose="020F0502020204030204" pitchFamily="34" charset="0"/>
                <a:cs typeface="Calibri" panose="020F0502020204030204" pitchFamily="34" charset="0"/>
              </a:rPr>
              <a:t>Dummy text here</a:t>
            </a:r>
          </a:p>
          <a:p>
            <a:pPr lvl="1"/>
            <a:r>
              <a:rPr lang="en-IE">
                <a:latin typeface="Calibri" panose="020F0502020204030204" pitchFamily="34" charset="0"/>
                <a:cs typeface="Calibri" panose="020F0502020204030204" pitchFamily="34" charset="0"/>
              </a:rPr>
              <a:t>Second level</a:t>
            </a:r>
          </a:p>
          <a:p>
            <a:pPr lvl="2"/>
            <a:r>
              <a:rPr lang="en-IE">
                <a:latin typeface="Calibri" panose="020F0502020204030204" pitchFamily="34" charset="0"/>
                <a:cs typeface="Calibri" panose="020F0502020204030204" pitchFamily="34" charset="0"/>
              </a:rPr>
              <a:t>Third level</a:t>
            </a:r>
          </a:p>
          <a:p>
            <a:pPr lvl="3"/>
            <a:r>
              <a:rPr lang="en-IE">
                <a:latin typeface="Calibri" panose="020F0502020204030204" pitchFamily="34" charset="0"/>
                <a:cs typeface="Calibri" panose="020F0502020204030204" pitchFamily="34" charset="0"/>
              </a:rPr>
              <a:t>Fourth level</a:t>
            </a:r>
          </a:p>
          <a:p>
            <a:pPr lvl="4"/>
            <a:r>
              <a:rPr lang="en-IE">
                <a:latin typeface="Calibri" panose="020F0502020204030204" pitchFamily="34" charset="0"/>
                <a:cs typeface="Calibri" panose="020F0502020204030204" pitchFamily="34" charset="0"/>
              </a:rPr>
              <a:t>Fifth level</a:t>
            </a: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3301762281"/>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pPr rtl="0"/>
                      <a:r>
                        <a:rPr lang="en-IE" sz="1800" b="1">
                          <a:solidFill>
                            <a:srgbClr val="015092"/>
                          </a:solidFill>
                          <a:latin typeface="Calibri" panose="020F0502020204030204" pitchFamily="34" charset="0"/>
                          <a:cs typeface="Calibri" panose="020F0502020204030204" pitchFamily="34" charset="0"/>
                        </a:rPr>
                        <a:t>Infobox </a:t>
                      </a:r>
                    </a:p>
                    <a:p>
                      <a:pPr rtl="0"/>
                      <a:endParaRPr lang="en-IE" sz="1800" b="1">
                        <a:solidFill>
                          <a:srgbClr val="015092"/>
                        </a:solidFill>
                        <a:latin typeface="Calibri" panose="020F0502020204030204" pitchFamily="34" charset="0"/>
                        <a:cs typeface="Calibri" panose="020F0502020204030204" pitchFamily="34" charset="0"/>
                      </a:endParaRPr>
                    </a:p>
                    <a:p>
                      <a:pPr rtl="0"/>
                      <a:r>
                        <a:rPr lang="en-IE" sz="1800">
                          <a:solidFill>
                            <a:srgbClr val="015092"/>
                          </a:solidFill>
                          <a:latin typeface="Calibri" panose="020F0502020204030204" pitchFamily="34" charset="0"/>
                          <a:cs typeface="Calibri" panose="020F0502020204030204" pitchFamily="34" charset="0"/>
                        </a:rPr>
                        <a:t>By using the buttons ‚increase indent‘ and ‚decrease indent‘ in the ‚Start‘ menu, you can switch between indention levels. This is valid for all kinds of listings, e.g. bullet points and enumerations.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67467495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E54CB5D-9FEC-6E50-62E7-AF9C84DAFE73}"/>
              </a:ext>
            </a:extLst>
          </p:cNvPr>
          <p:cNvGraphicFramePr>
            <a:graphicFrameLocks noChangeAspect="1"/>
          </p:cNvGraphicFramePr>
          <p:nvPr userDrawn="1">
            <p:custDataLst>
              <p:tags r:id="rId1"/>
            </p:custDataLst>
            <p:extLst>
              <p:ext uri="{D42A27DB-BD31-4B8C-83A1-F6EECF244321}">
                <p14:modId xmlns:p14="http://schemas.microsoft.com/office/powerpoint/2010/main" val="1414154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4" name="Object 3" hidden="1">
                        <a:extLst>
                          <a:ext uri="{FF2B5EF4-FFF2-40B4-BE49-F238E27FC236}">
                            <a16:creationId xmlns:a16="http://schemas.microsoft.com/office/drawing/2014/main" id="{5E54CB5D-9FEC-6E50-62E7-AF9C84DAFE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hasCustomPrompt="1"/>
          </p:nvPr>
        </p:nvSpPr>
        <p:spPr>
          <a:xfrm>
            <a:off x="359864" y="1124744"/>
            <a:ext cx="11521546" cy="3311810"/>
          </a:xfrm>
        </p:spPr>
        <p:txBody>
          <a:bodyPr numCol="2" spcCol="216000">
            <a:normAutofit/>
          </a:bodyPr>
          <a:lstStyle>
            <a:lvl1pPr rtl="0">
              <a:defRPr/>
            </a:lvl1pPr>
          </a:lstStyle>
          <a:p>
            <a:pPr marL="342900" indent="-342900">
              <a:lnSpc>
                <a:spcPct val="120000"/>
              </a:lnSpc>
              <a:buClr>
                <a:srgbClr val="707F86"/>
              </a:buClr>
              <a:buFont typeface="+mj-lt"/>
              <a:buAutoNum type="arabicParenBoth"/>
            </a:pPr>
            <a:r>
              <a:rPr lang="en-IE"/>
              <a:t>The size of this copy will adapt automatically, depending on how many words you insert or write. If the size of the copy appears too small – rather try editing the text than maximising the size of the text box. </a:t>
            </a:r>
          </a:p>
          <a:p>
            <a:pPr marL="342900" indent="-342900">
              <a:lnSpc>
                <a:spcPct val="120000"/>
              </a:lnSpc>
              <a:buClr>
                <a:srgbClr val="707F86"/>
              </a:buClr>
              <a:buFont typeface="+mj-lt"/>
              <a:buAutoNum type="arabicParenBoth"/>
            </a:pPr>
            <a:r>
              <a:rPr lang="en-IE"/>
              <a:t>In general, it is a good idea just to provide abstracts - this is a screen presentation, and nobody likes to read much text on the screen. </a:t>
            </a:r>
          </a:p>
          <a:p>
            <a:pPr marL="342900" indent="-342900">
              <a:lnSpc>
                <a:spcPct val="120000"/>
              </a:lnSpc>
              <a:buClr>
                <a:srgbClr val="707F86"/>
              </a:buClr>
              <a:buFont typeface="+mj-lt"/>
              <a:buAutoNum type="arabicParenBoth"/>
            </a:pPr>
            <a:endParaRPr lang="en-IE"/>
          </a:p>
          <a:p>
            <a:pPr marL="342900" indent="-342900">
              <a:lnSpc>
                <a:spcPct val="120000"/>
              </a:lnSpc>
              <a:buClr>
                <a:srgbClr val="707F86"/>
              </a:buClr>
              <a:buFont typeface="+mj-lt"/>
              <a:buAutoNum type="arabicParenBoth"/>
            </a:pPr>
            <a:r>
              <a:rPr lang="en-IE"/>
              <a:t>Be aware that there is a significant difference between using only the enter-key and using the combination of enter- and shift-key.</a:t>
            </a:r>
          </a:p>
          <a:p>
            <a:pPr marL="342900" indent="-342900">
              <a:lnSpc>
                <a:spcPct val="120000"/>
              </a:lnSpc>
              <a:buClr>
                <a:srgbClr val="707F86"/>
              </a:buClr>
              <a:buFont typeface="+mj-lt"/>
              <a:buAutoNum type="arabicParenBoth"/>
            </a:pPr>
            <a:r>
              <a:rPr lang="en-IE"/>
              <a:t>In this textbox, using only the enter-key will create a new paragraph, causing a new numeration. </a:t>
            </a:r>
            <a:br>
              <a:rPr lang="en-IE"/>
            </a:br>
            <a:r>
              <a:rPr lang="en-IE"/>
              <a:t>If you only want to start the text in a new line (like this sentence) and keep the numeration, use shift-enter.  </a:t>
            </a:r>
          </a:p>
        </p:txBody>
      </p:sp>
    </p:spTree>
    <p:extLst>
      <p:ext uri="{BB962C8B-B14F-4D97-AF65-F5344CB8AC3E}">
        <p14:creationId xmlns:p14="http://schemas.microsoft.com/office/powerpoint/2010/main" val="154458658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44CC9E23-1712-5C98-A63C-8B9ECC456EA2}"/>
              </a:ext>
            </a:extLst>
          </p:cNvPr>
          <p:cNvGraphicFramePr>
            <a:graphicFrameLocks noChangeAspect="1"/>
          </p:cNvGraphicFramePr>
          <p:nvPr userDrawn="1">
            <p:custDataLst>
              <p:tags r:id="rId1"/>
            </p:custDataLst>
            <p:extLst>
              <p:ext uri="{D42A27DB-BD31-4B8C-83A1-F6EECF244321}">
                <p14:modId xmlns:p14="http://schemas.microsoft.com/office/powerpoint/2010/main" val="1196565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44CC9E23-1712-5C98-A63C-8B9ECC456EA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hasCustomPrompt="1"/>
          </p:nvPr>
        </p:nvSpPr>
        <p:spPr>
          <a:xfrm>
            <a:off x="397842" y="939341"/>
            <a:ext cx="11506291" cy="4829919"/>
          </a:xfrm>
        </p:spPr>
        <p:txBody>
          <a:bodyPr/>
          <a:lstStyle>
            <a:lvl1pPr rtl="0">
              <a:defRPr>
                <a:solidFill>
                  <a:schemeClr val="tx1">
                    <a:lumMod val="50000"/>
                  </a:schemeClr>
                </a:solidFill>
              </a:defRPr>
            </a:lvl1pPr>
          </a:lstStyle>
          <a:p>
            <a:r>
              <a:rPr lang="en-IE">
                <a:solidFill>
                  <a:srgbClr val="0F218B"/>
                </a:solidFill>
              </a:rPr>
              <a:t>Headline 3 – Edit text here.</a:t>
            </a:r>
            <a:endParaRPr lang="en-I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rtl="0">
                  <a:defRPr sz="800">
                    <a:solidFill>
                      <a:srgbClr val="000000"/>
                    </a:solidFill>
                    <a:latin typeface="Helvetica"/>
                    <a:ea typeface="Helvetica"/>
                    <a:cs typeface="Helvetica"/>
                    <a:sym typeface="Helvetica"/>
                  </a:defRPr>
                </a:pPr>
                <a:endParaRPr lang="en-IE"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February</a:t>
                </a: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March</a:t>
                </a:r>
                <a:endParaRPr lang="en-IE"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rtl="0"/>
                <a:r>
                  <a:rPr lang="en-IE" sz="1400" cap="none">
                    <a:latin typeface="Calibri" panose="020F0502020204030204" pitchFamily="34" charset="0"/>
                    <a:cs typeface="Calibri" panose="020F0502020204030204" pitchFamily="34" charset="0"/>
                  </a:rPr>
                  <a:t>January</a:t>
                </a:r>
                <a:endParaRPr lang="en-IE"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24</a:t>
            </a: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19</a:t>
            </a: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30</a:t>
            </a: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20769963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6E6B6E6-D392-B037-59F9-0CCFC041AAF8}"/>
              </a:ext>
            </a:extLst>
          </p:cNvPr>
          <p:cNvGraphicFramePr>
            <a:graphicFrameLocks noChangeAspect="1"/>
          </p:cNvGraphicFramePr>
          <p:nvPr userDrawn="1">
            <p:custDataLst>
              <p:tags r:id="rId1"/>
            </p:custDataLst>
            <p:extLst>
              <p:ext uri="{D42A27DB-BD31-4B8C-83A1-F6EECF244321}">
                <p14:modId xmlns:p14="http://schemas.microsoft.com/office/powerpoint/2010/main" val="271801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29" name="Object 28" hidden="1">
                        <a:extLst>
                          <a:ext uri="{FF2B5EF4-FFF2-40B4-BE49-F238E27FC236}">
                            <a16:creationId xmlns:a16="http://schemas.microsoft.com/office/drawing/2014/main" id="{E6E6B6E6-D392-B037-59F9-0CCFC041AA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pPr rtl="0"/>
                <a:endParaRPr lang="en-IE">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rtl="0"/>
              <a:r>
                <a:rPr lang="en-IE"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2019</a:t>
            </a: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2021</a:t>
            </a: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2018</a:t>
            </a: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pPr rtl="0"/>
            <a:r>
              <a:rPr lang="en-IE" sz="1400" b="1">
                <a:solidFill>
                  <a:srgbClr val="313131"/>
                </a:solidFill>
                <a:latin typeface="Calibri" panose="020F0502020204030204" pitchFamily="34" charset="0"/>
                <a:cs typeface="Calibri" panose="020F0502020204030204" pitchFamily="34" charset="0"/>
              </a:rPr>
              <a:t>2020</a:t>
            </a: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11</a:t>
            </a: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09</a:t>
            </a: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12</a:t>
            </a: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defRPr>
                <a:solidFill>
                  <a:srgbClr val="3484C9"/>
                </a:solidFill>
              </a:defRPr>
            </a:lvl1pPr>
          </a:lstStyle>
          <a:p>
            <a:pPr rtl="0"/>
            <a:r>
              <a:rPr lang="en-IE"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hasCustomPrompt="1"/>
          </p:nvPr>
        </p:nvSpPr>
        <p:spPr>
          <a:xfrm>
            <a:off x="383051" y="801295"/>
            <a:ext cx="11617325" cy="698184"/>
          </a:xfrm>
        </p:spPr>
        <p:txBody>
          <a:bodyPr>
            <a:normAutofit/>
          </a:bodyPr>
          <a:lstStyle>
            <a:lvl1pPr rtl="0">
              <a:defRPr/>
            </a:lvl1pPr>
          </a:lstStyle>
          <a:p>
            <a:r>
              <a:rPr lang="en-IE" b="1">
                <a:solidFill>
                  <a:srgbClr val="0F218B"/>
                </a:solidFill>
              </a:rPr>
              <a:t>Headline 3 – Edit text here.</a:t>
            </a:r>
            <a:endParaRPr lang="en-I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rtl="0">
              <a:lnSpc>
                <a:spcPct val="100000"/>
              </a:lnSpc>
            </a:pPr>
            <a:r>
              <a:rPr lang="en-IE" sz="1000">
                <a:solidFill>
                  <a:srgbClr val="707F86"/>
                </a:solidFill>
                <a:latin typeface="Calibri" panose="020F0502020204030204" pitchFamily="34" charset="0"/>
                <a:cs typeface="Calibri" panose="020F0502020204030204" pitchFamily="34" charset="0"/>
              </a:rPr>
              <a:t>Dummy text representing the text you may add to this text box</a:t>
            </a:r>
          </a:p>
        </p:txBody>
      </p:sp>
    </p:spTree>
    <p:extLst>
      <p:ext uri="{BB962C8B-B14F-4D97-AF65-F5344CB8AC3E}">
        <p14:creationId xmlns:p14="http://schemas.microsoft.com/office/powerpoint/2010/main" val="214144552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FEB7A2A-75B9-62C4-D3DE-00A41ADEE7ED}"/>
              </a:ext>
            </a:extLst>
          </p:cNvPr>
          <p:cNvGraphicFramePr>
            <a:graphicFrameLocks noChangeAspect="1"/>
          </p:cNvGraphicFramePr>
          <p:nvPr userDrawn="1">
            <p:custDataLst>
              <p:tags r:id="rId1"/>
            </p:custDataLst>
            <p:extLst>
              <p:ext uri="{D42A27DB-BD31-4B8C-83A1-F6EECF244321}">
                <p14:modId xmlns:p14="http://schemas.microsoft.com/office/powerpoint/2010/main" val="2958869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6" name="Object 5" hidden="1">
                        <a:extLst>
                          <a:ext uri="{FF2B5EF4-FFF2-40B4-BE49-F238E27FC236}">
                            <a16:creationId xmlns:a16="http://schemas.microsoft.com/office/drawing/2014/main" id="{9FEB7A2A-75B9-62C4-D3DE-00A41ADEE7E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Click here to edit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hasCustomPrompt="1"/>
          </p:nvPr>
        </p:nvSpPr>
        <p:spPr>
          <a:xfrm>
            <a:off x="388159" y="820513"/>
            <a:ext cx="11606646" cy="698594"/>
          </a:xfrm>
        </p:spPr>
        <p:txBody>
          <a:bodyPr>
            <a:normAutofit/>
          </a:bodyPr>
          <a:lstStyle>
            <a:lvl1pPr rtl="0">
              <a:defRPr/>
            </a:lvl1pPr>
          </a:lstStyle>
          <a:p>
            <a:r>
              <a:rPr lang="en-IE">
                <a:solidFill>
                  <a:srgbClr val="0F218B"/>
                </a:solidFill>
              </a:rPr>
              <a:t>Headline 3 – These SmartArt charts can be edited directly by clicking in the elements, then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3857082432"/>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9258934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4A1201-4071-E78E-3B2B-1703B49F8014}"/>
              </a:ext>
            </a:extLst>
          </p:cNvPr>
          <p:cNvGraphicFramePr>
            <a:graphicFrameLocks noChangeAspect="1"/>
          </p:cNvGraphicFramePr>
          <p:nvPr userDrawn="1">
            <p:custDataLst>
              <p:tags r:id="rId1"/>
            </p:custDataLst>
            <p:extLst>
              <p:ext uri="{D42A27DB-BD31-4B8C-83A1-F6EECF244321}">
                <p14:modId xmlns:p14="http://schemas.microsoft.com/office/powerpoint/2010/main" val="9330326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104A1201-4071-E78E-3B2B-1703B49F80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vert="horz" anchor="ctr"/>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Tree>
    <p:extLst>
      <p:ext uri="{BB962C8B-B14F-4D97-AF65-F5344CB8AC3E}">
        <p14:creationId xmlns:p14="http://schemas.microsoft.com/office/powerpoint/2010/main" val="388556814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Glob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3C84888C-D5DC-CE40-B058-C4F8A1386EDB}"/>
              </a:ext>
            </a:extLst>
          </p:cNvPr>
          <p:cNvPicPr>
            <a:picLocks noChangeAspect="1"/>
          </p:cNvPicPr>
          <p:nvPr/>
        </p:nvPicPr>
        <p:blipFill>
          <a:blip r:embed="rId3"/>
          <a:stretch>
            <a:fillRect/>
          </a:stretch>
        </p:blipFill>
        <p:spPr>
          <a:xfrm>
            <a:off x="0" y="177106"/>
            <a:ext cx="441191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8" name="Subtitle 2">
            <a:extLst>
              <a:ext uri="{FF2B5EF4-FFF2-40B4-BE49-F238E27FC236}">
                <a16:creationId xmlns:a16="http://schemas.microsoft.com/office/drawing/2014/main" id="{DB95523F-D147-4043-8292-0F1CB1A9890A}"/>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7" name="Picture 6">
            <a:extLst>
              <a:ext uri="{FF2B5EF4-FFF2-40B4-BE49-F238E27FC236}">
                <a16:creationId xmlns:a16="http://schemas.microsoft.com/office/drawing/2014/main" id="{C932859F-D5F4-A040-A623-C48B68772D84}"/>
              </a:ext>
            </a:extLst>
          </p:cNvPr>
          <p:cNvPicPr>
            <a:picLocks noChangeAspect="1"/>
          </p:cNvPicPr>
          <p:nvPr userDrawn="1"/>
        </p:nvPicPr>
        <p:blipFill>
          <a:blip r:embed="rId4"/>
          <a:srcRect/>
          <a:stretch/>
        </p:blipFill>
        <p:spPr>
          <a:xfrm>
            <a:off x="0" y="0"/>
            <a:ext cx="12192000" cy="6858000"/>
          </a:xfrm>
          <a:prstGeom prst="rect">
            <a:avLst/>
          </a:prstGeom>
        </p:spPr>
      </p:pic>
      <p:pic>
        <p:nvPicPr>
          <p:cNvPr id="10" name="Picture 9" descr="A picture containing graphical user interface&#10;&#10;Description automatically generated">
            <a:extLst>
              <a:ext uri="{FF2B5EF4-FFF2-40B4-BE49-F238E27FC236}">
                <a16:creationId xmlns:a16="http://schemas.microsoft.com/office/drawing/2014/main" id="{4002CDB1-8A22-DE41-8438-596048C93852}"/>
              </a:ext>
            </a:extLst>
          </p:cNvPr>
          <p:cNvPicPr>
            <a:picLocks noChangeAspect="1"/>
          </p:cNvPicPr>
          <p:nvPr userDrawn="1"/>
        </p:nvPicPr>
        <p:blipFill>
          <a:blip r:embed="rId3"/>
          <a:stretch>
            <a:fillRect/>
          </a:stretch>
        </p:blipFill>
        <p:spPr>
          <a:xfrm>
            <a:off x="0" y="177106"/>
            <a:ext cx="4411916" cy="2160000"/>
          </a:xfrm>
          <a:prstGeom prst="rect">
            <a:avLst/>
          </a:prstGeom>
        </p:spPr>
      </p:pic>
      <p:cxnSp>
        <p:nvCxnSpPr>
          <p:cNvPr id="13" name="Straight Connector 12">
            <a:extLst>
              <a:ext uri="{FF2B5EF4-FFF2-40B4-BE49-F238E27FC236}">
                <a16:creationId xmlns:a16="http://schemas.microsoft.com/office/drawing/2014/main" id="{656049DD-4F2F-B546-BAC1-DA9580223C20}"/>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9794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22F04E-7072-09CB-8C2A-5B76D4F70A14}"/>
              </a:ext>
            </a:extLst>
          </p:cNvPr>
          <p:cNvGraphicFramePr>
            <a:graphicFrameLocks noChangeAspect="1"/>
          </p:cNvGraphicFramePr>
          <p:nvPr userDrawn="1">
            <p:custDataLst>
              <p:tags r:id="rId1"/>
            </p:custDataLst>
            <p:extLst>
              <p:ext uri="{D42A27DB-BD31-4B8C-83A1-F6EECF244321}">
                <p14:modId xmlns:p14="http://schemas.microsoft.com/office/powerpoint/2010/main" val="397904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2422F04E-7072-09CB-8C2A-5B76D4F70A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vert="horz" anchor="ctr"/>
          <a:lstStyle>
            <a:lvl1pPr algn="ct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Thank you very much for your attention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rtl="0"/>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rtl="0"/>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pPr rtl="0"/>
            <a:r>
              <a:rPr lang="en-IE"/>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7" cstate="screen">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8" cstate="screen">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rtl="0"/>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9" cstate="screen">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61859460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AB8C1AA-6A9C-8C5D-3908-DC3888D08956}"/>
              </a:ext>
            </a:extLst>
          </p:cNvPr>
          <p:cNvGraphicFramePr>
            <a:graphicFrameLocks noChangeAspect="1"/>
          </p:cNvGraphicFramePr>
          <p:nvPr userDrawn="1">
            <p:custDataLst>
              <p:tags r:id="rId1"/>
            </p:custDataLst>
            <p:extLst>
              <p:ext uri="{D42A27DB-BD31-4B8C-83A1-F6EECF244321}">
                <p14:modId xmlns:p14="http://schemas.microsoft.com/office/powerpoint/2010/main" val="2691018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FAB8C1AA-6A9C-8C5D-3908-DC3888D089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vert="horz" anchor="t"/>
          <a:lstStyle>
            <a:lvl1pPr rtl="0">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IE"/>
              <a:t>Key take-aways</a:t>
            </a:r>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rtl="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en-I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282309031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287EF1-6A7B-12BB-C2F2-6E16D7E63650}"/>
              </a:ext>
            </a:extLst>
          </p:cNvPr>
          <p:cNvGraphicFramePr>
            <a:graphicFrameLocks noChangeAspect="1"/>
          </p:cNvGraphicFramePr>
          <p:nvPr userDrawn="1">
            <p:custDataLst>
              <p:tags r:id="rId1"/>
            </p:custDataLst>
            <p:extLst>
              <p:ext uri="{D42A27DB-BD31-4B8C-83A1-F6EECF244321}">
                <p14:modId xmlns:p14="http://schemas.microsoft.com/office/powerpoint/2010/main" val="333346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3" name="Object 2" hidden="1">
                        <a:extLst>
                          <a:ext uri="{FF2B5EF4-FFF2-40B4-BE49-F238E27FC236}">
                            <a16:creationId xmlns:a16="http://schemas.microsoft.com/office/drawing/2014/main" id="{3D287EF1-6A7B-12BB-C2F2-6E16D7E636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rtl="0">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en-I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pPr rtl="0"/>
            <a:r>
              <a:rPr lang="en-IE">
                <a:solidFill>
                  <a:srgbClr val="0F218B"/>
                </a:solidFill>
                <a:latin typeface="Calibri" panose="020F0502020204030204" pitchFamily="34" charset="0"/>
                <a:cs typeface="Calibri" panose="020F0502020204030204" pitchFamily="34" charset="0"/>
              </a:rPr>
              <a:t>contact:</a:t>
            </a: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800">
              <a:solidFill>
                <a:schemeClr val="accent2"/>
              </a:solidFill>
            </a:endParaRPr>
          </a:p>
        </p:txBody>
      </p:sp>
    </p:spTree>
    <p:extLst>
      <p:ext uri="{BB962C8B-B14F-4D97-AF65-F5344CB8AC3E}">
        <p14:creationId xmlns:p14="http://schemas.microsoft.com/office/powerpoint/2010/main" val="2619898141"/>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REMI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on renewable energy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D5CD2130-0C59-A24E-87B6-47C3253CAE7F}"/>
              </a:ext>
            </a:extLst>
          </p:cNvPr>
          <p:cNvPicPr>
            <a:picLocks noChangeAspect="1"/>
          </p:cNvPicPr>
          <p:nvPr userDrawn="1"/>
        </p:nvPicPr>
        <p:blipFill>
          <a:blip r:embed="rId2"/>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8E5E6D44-AD3D-734B-8CDF-7885FFE9E6CB}"/>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5DE95D42-62A6-3A49-9013-2E0E801F3882}"/>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24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GA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A29079-BBF9-2449-9D35-924610060F05}"/>
              </a:ext>
            </a:extLst>
          </p:cNvPr>
          <p:cNvPicPr>
            <a:picLocks noChangeAspect="1"/>
          </p:cNvPicPr>
          <p:nvPr/>
        </p:nvPicPr>
        <p:blipFill>
          <a:blip r:embed="rId2"/>
          <a:srcRect/>
          <a:stretch/>
        </p:blipFill>
        <p:spPr>
          <a:xfrm>
            <a:off x="600" y="337"/>
            <a:ext cx="12192000" cy="6858000"/>
          </a:xfrm>
          <a:prstGeom prst="rect">
            <a:avLst/>
          </a:prstGeom>
        </p:spPr>
      </p:pic>
      <p:pic>
        <p:nvPicPr>
          <p:cNvPr id="9" name="Picture 8">
            <a:extLst>
              <a:ext uri="{FF2B5EF4-FFF2-40B4-BE49-F238E27FC236}">
                <a16:creationId xmlns:a16="http://schemas.microsoft.com/office/drawing/2014/main" id="{3C84888C-D5DC-CE40-B058-C4F8A1386EDB}"/>
              </a:ext>
            </a:extLst>
          </p:cNvPr>
          <p:cNvPicPr>
            <a:picLocks noChangeAspect="1"/>
          </p:cNvPicPr>
          <p:nvPr/>
        </p:nvPicPr>
        <p:blipFill>
          <a:blip r:embed="rId3"/>
          <a:srcRect/>
          <a:stretch/>
        </p:blipFill>
        <p:spPr>
          <a:xfrm>
            <a:off x="2345" y="177106"/>
            <a:ext cx="4407226" cy="2160000"/>
          </a:xfrm>
          <a:prstGeom prst="rect">
            <a:avLst/>
          </a:prstGeom>
        </p:spPr>
      </p:pic>
      <p:cxnSp>
        <p:nvCxnSpPr>
          <p:cNvPr id="12" name="Straight Connector 11">
            <a:extLst>
              <a:ext uri="{FF2B5EF4-FFF2-40B4-BE49-F238E27FC236}">
                <a16:creationId xmlns:a16="http://schemas.microsoft.com/office/drawing/2014/main" id="{CF8C5567-1597-6746-A572-07785B31B403}"/>
              </a:ext>
            </a:extLst>
          </p:cNvPr>
          <p:cNvCxnSpPr>
            <a:cxnSpLocks/>
          </p:cNvCxnSpPr>
          <p:nvPr/>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591749C-D1A3-984F-AFA4-5ECC1907F0E1}"/>
              </a:ext>
            </a:extLst>
          </p:cNvPr>
          <p:cNvSpPr>
            <a:spLocks noGrp="1"/>
          </p:cNvSpPr>
          <p:nvPr>
            <p:ph type="ctrTitle" hasCustomPrompt="1"/>
          </p:nvPr>
        </p:nvSpPr>
        <p:spPr>
          <a:xfrm>
            <a:off x="5114930" y="729000"/>
            <a:ext cx="6372220" cy="3273362"/>
          </a:xfrm>
        </p:spPr>
        <p:txBody>
          <a:bodyPr anchor="ctr">
            <a:normAutofit/>
          </a:bodyPr>
          <a:lstStyle>
            <a:lvl1pPr algn="l">
              <a:defRPr sz="4500">
                <a:solidFill>
                  <a:schemeClr val="bg1"/>
                </a:solidFill>
              </a:defRPr>
            </a:lvl1pPr>
          </a:lstStyle>
          <a:p>
            <a:r>
              <a:rPr lang="en-SI" dirty="0"/>
              <a:t>Title of the presentation background image</a:t>
            </a:r>
            <a:endParaRPr lang="en-US" dirty="0"/>
          </a:p>
        </p:txBody>
      </p:sp>
      <p:sp>
        <p:nvSpPr>
          <p:cNvPr id="7" name="Subtitle 2">
            <a:extLst>
              <a:ext uri="{FF2B5EF4-FFF2-40B4-BE49-F238E27FC236}">
                <a16:creationId xmlns:a16="http://schemas.microsoft.com/office/drawing/2014/main" id="{D60C75DC-8031-B34F-8CD7-0B5EA60E28A1}"/>
              </a:ext>
            </a:extLst>
          </p:cNvPr>
          <p:cNvSpPr>
            <a:spLocks noGrp="1"/>
          </p:cNvSpPr>
          <p:nvPr>
            <p:ph type="subTitle" idx="1" hasCustomPrompt="1"/>
          </p:nvPr>
        </p:nvSpPr>
        <p:spPr>
          <a:xfrm>
            <a:off x="5114930" y="4234934"/>
            <a:ext cx="6449470" cy="1271201"/>
          </a:xfrm>
        </p:spPr>
        <p:txBody>
          <a:bodyPr anchor="t">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of the presentation</a:t>
            </a:r>
          </a:p>
          <a:p>
            <a:r>
              <a:rPr lang="en-GB" dirty="0"/>
              <a:t>Speaker Name</a:t>
            </a:r>
          </a:p>
          <a:p>
            <a:r>
              <a:rPr lang="en-GB" dirty="0"/>
              <a:t>Date and Location</a:t>
            </a:r>
            <a:endParaRPr lang="en-US" dirty="0"/>
          </a:p>
        </p:txBody>
      </p:sp>
      <p:pic>
        <p:nvPicPr>
          <p:cNvPr id="8" name="Picture 7">
            <a:extLst>
              <a:ext uri="{FF2B5EF4-FFF2-40B4-BE49-F238E27FC236}">
                <a16:creationId xmlns:a16="http://schemas.microsoft.com/office/drawing/2014/main" id="{4E1B9A39-2722-B14F-B50F-862F6D69565F}"/>
              </a:ext>
            </a:extLst>
          </p:cNvPr>
          <p:cNvPicPr>
            <a:picLocks noChangeAspect="1"/>
          </p:cNvPicPr>
          <p:nvPr userDrawn="1"/>
        </p:nvPicPr>
        <p:blipFill>
          <a:blip r:embed="rId2"/>
          <a:srcRect/>
          <a:stretch/>
        </p:blipFill>
        <p:spPr>
          <a:xfrm>
            <a:off x="600" y="337"/>
            <a:ext cx="12192000" cy="6858000"/>
          </a:xfrm>
          <a:prstGeom prst="rect">
            <a:avLst/>
          </a:prstGeom>
        </p:spPr>
      </p:pic>
      <p:pic>
        <p:nvPicPr>
          <p:cNvPr id="10" name="Picture 9">
            <a:extLst>
              <a:ext uri="{FF2B5EF4-FFF2-40B4-BE49-F238E27FC236}">
                <a16:creationId xmlns:a16="http://schemas.microsoft.com/office/drawing/2014/main" id="{20989843-35E4-554E-857E-B8B4D858E4D6}"/>
              </a:ext>
            </a:extLst>
          </p:cNvPr>
          <p:cNvPicPr>
            <a:picLocks noChangeAspect="1"/>
          </p:cNvPicPr>
          <p:nvPr userDrawn="1"/>
        </p:nvPicPr>
        <p:blipFill>
          <a:blip r:embed="rId3"/>
          <a:srcRect/>
          <a:stretch/>
        </p:blipFill>
        <p:spPr>
          <a:xfrm>
            <a:off x="2345" y="177106"/>
            <a:ext cx="4407226" cy="2160000"/>
          </a:xfrm>
          <a:prstGeom prst="rect">
            <a:avLst/>
          </a:prstGeom>
        </p:spPr>
      </p:pic>
      <p:cxnSp>
        <p:nvCxnSpPr>
          <p:cNvPr id="13" name="Straight Connector 12">
            <a:extLst>
              <a:ext uri="{FF2B5EF4-FFF2-40B4-BE49-F238E27FC236}">
                <a16:creationId xmlns:a16="http://schemas.microsoft.com/office/drawing/2014/main" id="{CD6A3406-20DF-EC41-B915-E2FEFD2C7051}"/>
              </a:ext>
            </a:extLst>
          </p:cNvPr>
          <p:cNvCxnSpPr>
            <a:cxnSpLocks/>
          </p:cNvCxnSpPr>
          <p:nvPr userDrawn="1"/>
        </p:nvCxnSpPr>
        <p:spPr>
          <a:xfrm>
            <a:off x="4430966" y="729000"/>
            <a:ext cx="0" cy="540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57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sl-SI" dirty="0"/>
              <a:t>Agenda</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8E16D21-2873-7F4D-BC1C-4DCC7B7156B8}" type="slidenum">
              <a:rPr lang="en-SI" smtClean="0"/>
              <a:pPr/>
              <a:t>‹#›</a:t>
            </a:fld>
            <a:endParaRPr lang="en-SI" dirty="0"/>
          </a:p>
        </p:txBody>
      </p:sp>
      <p:sp>
        <p:nvSpPr>
          <p:cNvPr id="8" name="Content Placeholder 2">
            <a:extLst>
              <a:ext uri="{FF2B5EF4-FFF2-40B4-BE49-F238E27FC236}">
                <a16:creationId xmlns:a16="http://schemas.microsoft.com/office/drawing/2014/main" id="{1426D3AD-FEF8-4340-934D-46D6144F23EA}"/>
              </a:ext>
            </a:extLst>
          </p:cNvPr>
          <p:cNvSpPr>
            <a:spLocks noGrp="1"/>
          </p:cNvSpPr>
          <p:nvPr>
            <p:ph idx="1" hasCustomPrompt="1"/>
          </p:nvPr>
        </p:nvSpPr>
        <p:spPr>
          <a:xfrm>
            <a:off x="712572" y="1427034"/>
            <a:ext cx="8734362" cy="4351338"/>
          </a:xfrm>
        </p:spPr>
        <p:txBody>
          <a:bodyPr/>
          <a:lstStyle>
            <a:lvl1pPr marL="342900" indent="-342900">
              <a:buClr>
                <a:srgbClr val="3678BD"/>
              </a:buClr>
              <a:buFont typeface="Arial" panose="020B0604020202020204" pitchFamily="34" charset="0"/>
              <a:buChar char="•"/>
              <a:defRPr b="1"/>
            </a:lvl1pPr>
            <a:lvl2pPr marL="457200" indent="0">
              <a:buNone/>
              <a:defRPr/>
            </a:lvl2pPr>
            <a:lvl3pPr marL="914400" indent="0">
              <a:buNone/>
              <a:defRPr/>
            </a:lvl3pPr>
            <a:lvl4pPr marL="1371600" indent="0">
              <a:buNone/>
              <a:defRPr/>
            </a:lvl4pPr>
            <a:lvl5pPr marL="1828800" indent="0">
              <a:buNone/>
              <a:defRPr/>
            </a:lvl5pPr>
          </a:lstStyle>
          <a:p>
            <a:pPr lvl="0"/>
            <a:r>
              <a:rPr lang="en-GB" dirty="0"/>
              <a:t>Agenda item number one</a:t>
            </a:r>
          </a:p>
          <a:p>
            <a:pPr lvl="0"/>
            <a:r>
              <a:rPr lang="en-GB" dirty="0"/>
              <a:t>Agenda item number two</a:t>
            </a:r>
          </a:p>
          <a:p>
            <a:pPr lvl="0"/>
            <a:r>
              <a:rPr lang="en-GB" dirty="0"/>
              <a:t>Agenda item number three</a:t>
            </a:r>
          </a:p>
        </p:txBody>
      </p:sp>
    </p:spTree>
    <p:extLst>
      <p:ext uri="{BB962C8B-B14F-4D97-AF65-F5344CB8AC3E}">
        <p14:creationId xmlns:p14="http://schemas.microsoft.com/office/powerpoint/2010/main" val="56338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6000" y="1066800"/>
            <a:ext cx="10800000" cy="3084787"/>
          </a:xfrm>
        </p:spPr>
        <p:txBody>
          <a:bodyPr anchor="ctr">
            <a:normAutofit/>
          </a:bodyPr>
          <a:lstStyle>
            <a:lvl1pPr algn="l">
              <a:defRPr sz="6000"/>
            </a:lvl1pPr>
          </a:lstStyle>
          <a:p>
            <a:r>
              <a:rPr lang="en-GB" dirty="0"/>
              <a:t>Section title</a:t>
            </a:r>
            <a:endParaRPr lang="en-US" dirty="0"/>
          </a:p>
        </p:txBody>
      </p:sp>
      <p:sp>
        <p:nvSpPr>
          <p:cNvPr id="3" name="Text Placeholder 2"/>
          <p:cNvSpPr>
            <a:spLocks noGrp="1"/>
          </p:cNvSpPr>
          <p:nvPr>
            <p:ph type="body" idx="1" hasCustomPrompt="1"/>
          </p:nvPr>
        </p:nvSpPr>
        <p:spPr>
          <a:xfrm>
            <a:off x="694800" y="4410075"/>
            <a:ext cx="10800000" cy="147637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Section subtitle / Speaker</a:t>
            </a:r>
          </a:p>
        </p:txBody>
      </p:sp>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3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Whit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8E16D21-2873-7F4D-BC1C-4DCC7B7156B8}" type="slidenum">
              <a:rPr lang="en-SI" smtClean="0"/>
              <a:t>‹#›</a:t>
            </a:fld>
            <a:endParaRPr lang="en-SI"/>
          </a:p>
        </p:txBody>
      </p:sp>
      <p:cxnSp>
        <p:nvCxnSpPr>
          <p:cNvPr id="7" name="Straight Connector 6">
            <a:extLst>
              <a:ext uri="{FF2B5EF4-FFF2-40B4-BE49-F238E27FC236}">
                <a16:creationId xmlns:a16="http://schemas.microsoft.com/office/drawing/2014/main" id="{AFCD5DFA-08FC-8B49-A7E1-FB3F1B9A3465}"/>
              </a:ext>
            </a:extLst>
          </p:cNvPr>
          <p:cNvCxnSpPr>
            <a:cxnSpLocks/>
          </p:cNvCxnSpPr>
          <p:nvPr/>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F4285B-4D3D-5548-9399-8AD26F3535EF}"/>
              </a:ext>
            </a:extLst>
          </p:cNvPr>
          <p:cNvCxnSpPr>
            <a:cxnSpLocks/>
          </p:cNvCxnSpPr>
          <p:nvPr userDrawn="1"/>
        </p:nvCxnSpPr>
        <p:spPr>
          <a:xfrm>
            <a:off x="696000" y="41661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2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oleObject" Target="../embeddings/oleObject1.bin"/><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ags" Target="../tags/tag1.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5.png"/><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91B5B6-D938-0F47-BF55-D21DE155CC0B}"/>
              </a:ext>
            </a:extLst>
          </p:cNvPr>
          <p:cNvSpPr/>
          <p:nvPr userDrawn="1"/>
        </p:nvSpPr>
        <p:spPr>
          <a:xfrm>
            <a:off x="0" y="6282000"/>
            <a:ext cx="12192000" cy="576000"/>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SI"/>
          </a:p>
        </p:txBody>
      </p:sp>
      <p:sp>
        <p:nvSpPr>
          <p:cNvPr id="2" name="Title Placeholder 1"/>
          <p:cNvSpPr>
            <a:spLocks noGrp="1"/>
          </p:cNvSpPr>
          <p:nvPr>
            <p:ph type="title"/>
          </p:nvPr>
        </p:nvSpPr>
        <p:spPr>
          <a:xfrm>
            <a:off x="2780270" y="0"/>
            <a:ext cx="8715730" cy="1080000"/>
          </a:xfrm>
          <a:prstGeom prst="rect">
            <a:avLst/>
          </a:prstGeom>
        </p:spPr>
        <p:txBody>
          <a:bodyPr vert="horz" lIns="0" tIns="180000" rIns="0" bIns="180000" rtlCol="0" anchor="ctr">
            <a:noAutofit/>
          </a:bodyPr>
          <a:lstStyle/>
          <a:p>
            <a:r>
              <a:rPr lang="en-GB" dirty="0"/>
              <a:t>Slide title</a:t>
            </a:r>
            <a:endParaRPr lang="en-US" dirty="0"/>
          </a:p>
        </p:txBody>
      </p:sp>
      <p:sp>
        <p:nvSpPr>
          <p:cNvPr id="3" name="Text Placeholder 2"/>
          <p:cNvSpPr>
            <a:spLocks noGrp="1"/>
          </p:cNvSpPr>
          <p:nvPr>
            <p:ph type="body" idx="1"/>
          </p:nvPr>
        </p:nvSpPr>
        <p:spPr>
          <a:xfrm>
            <a:off x="700984" y="1423384"/>
            <a:ext cx="10795016" cy="4490051"/>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11472000" y="6281998"/>
            <a:ext cx="720000" cy="576001"/>
          </a:xfrm>
          <a:prstGeom prst="rect">
            <a:avLst/>
          </a:prstGeom>
        </p:spPr>
        <p:txBody>
          <a:bodyPr vert="horz" lIns="91440" tIns="45720" rIns="91440" bIns="45720" rtlCol="0" anchor="ctr"/>
          <a:lstStyle>
            <a:lvl1pPr algn="ctr">
              <a:defRPr sz="1500" b="1" i="0">
                <a:solidFill>
                  <a:schemeClr val="tx1"/>
                </a:solidFill>
                <a:latin typeface="Arial" panose="020B0604020202020204" pitchFamily="34" charset="0"/>
                <a:cs typeface="Arial" panose="020B0604020202020204" pitchFamily="34" charset="0"/>
              </a:defRPr>
            </a:lvl1pPr>
          </a:lstStyle>
          <a:p>
            <a:fld id="{68E16D21-2873-7F4D-BC1C-4DCC7B7156B8}" type="slidenum">
              <a:rPr lang="en-SI" smtClean="0"/>
              <a:pPr/>
              <a:t>‹#›</a:t>
            </a:fld>
            <a:endParaRPr lang="en-SI"/>
          </a:p>
        </p:txBody>
      </p:sp>
      <p:pic>
        <p:nvPicPr>
          <p:cNvPr id="7" name="Picture 6" descr="A picture containing graphical user interface&#10;&#10;Description automatically generated">
            <a:extLst>
              <a:ext uri="{FF2B5EF4-FFF2-40B4-BE49-F238E27FC236}">
                <a16:creationId xmlns:a16="http://schemas.microsoft.com/office/drawing/2014/main" id="{AC56792E-A1FB-BC4F-B5FD-E43FDCCB94F8}"/>
              </a:ext>
            </a:extLst>
          </p:cNvPr>
          <p:cNvPicPr>
            <a:picLocks noChangeAspect="1"/>
          </p:cNvPicPr>
          <p:nvPr/>
        </p:nvPicPr>
        <p:blipFill>
          <a:blip r:embed="rId26"/>
          <a:stretch>
            <a:fillRect/>
          </a:stretch>
        </p:blipFill>
        <p:spPr>
          <a:xfrm>
            <a:off x="434142" y="0"/>
            <a:ext cx="2205958" cy="1080000"/>
          </a:xfrm>
          <a:prstGeom prst="rect">
            <a:avLst/>
          </a:prstGeom>
        </p:spPr>
      </p:pic>
      <p:cxnSp>
        <p:nvCxnSpPr>
          <p:cNvPr id="8" name="Straight Connector 7">
            <a:extLst>
              <a:ext uri="{FF2B5EF4-FFF2-40B4-BE49-F238E27FC236}">
                <a16:creationId xmlns:a16="http://schemas.microsoft.com/office/drawing/2014/main" id="{1D2DEC96-CFD0-C54C-AEEF-2574905C03C2}"/>
              </a:ext>
            </a:extLst>
          </p:cNvPr>
          <p:cNvCxnSpPr>
            <a:cxnSpLocks/>
          </p:cNvCxnSpPr>
          <p:nvPr/>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graphical user interface&#10;&#10;Description automatically generated">
            <a:extLst>
              <a:ext uri="{FF2B5EF4-FFF2-40B4-BE49-F238E27FC236}">
                <a16:creationId xmlns:a16="http://schemas.microsoft.com/office/drawing/2014/main" id="{3375F696-5CE6-CE46-AE30-00563537777A}"/>
              </a:ext>
            </a:extLst>
          </p:cNvPr>
          <p:cNvPicPr>
            <a:picLocks noChangeAspect="1"/>
          </p:cNvPicPr>
          <p:nvPr userDrawn="1"/>
        </p:nvPicPr>
        <p:blipFill>
          <a:blip r:embed="rId26"/>
          <a:stretch>
            <a:fillRect/>
          </a:stretch>
        </p:blipFill>
        <p:spPr>
          <a:xfrm>
            <a:off x="434142" y="0"/>
            <a:ext cx="2205958" cy="1080000"/>
          </a:xfrm>
          <a:prstGeom prst="rect">
            <a:avLst/>
          </a:prstGeom>
        </p:spPr>
      </p:pic>
      <p:cxnSp>
        <p:nvCxnSpPr>
          <p:cNvPr id="12" name="Straight Connector 11">
            <a:extLst>
              <a:ext uri="{FF2B5EF4-FFF2-40B4-BE49-F238E27FC236}">
                <a16:creationId xmlns:a16="http://schemas.microsoft.com/office/drawing/2014/main" id="{76EFC4A9-1E97-2044-9DB0-7D4F091944BB}"/>
              </a:ext>
            </a:extLst>
          </p:cNvPr>
          <p:cNvCxnSpPr>
            <a:cxnSpLocks/>
          </p:cNvCxnSpPr>
          <p:nvPr userDrawn="1"/>
        </p:nvCxnSpPr>
        <p:spPr>
          <a:xfrm>
            <a:off x="696000" y="1080000"/>
            <a:ext cx="108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238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9" r:id="rId9"/>
    <p:sldLayoutId id="2147483690" r:id="rId10"/>
    <p:sldLayoutId id="2147483691" r:id="rId11"/>
    <p:sldLayoutId id="2147483692" r:id="rId12"/>
    <p:sldLayoutId id="2147483693" r:id="rId13"/>
    <p:sldLayoutId id="2147483694" r:id="rId14"/>
    <p:sldLayoutId id="2147483695" r:id="rId15"/>
    <p:sldLayoutId id="2147483728" r:id="rId16"/>
    <p:sldLayoutId id="2147483696" r:id="rId17"/>
    <p:sldLayoutId id="2147483698" r:id="rId18"/>
    <p:sldLayoutId id="2147483661" r:id="rId19"/>
    <p:sldLayoutId id="2147483678" r:id="rId20"/>
    <p:sldLayoutId id="2147483675" r:id="rId21"/>
    <p:sldLayoutId id="2147483673" r:id="rId22"/>
    <p:sldLayoutId id="2147483677" r:id="rId23"/>
    <p:sldLayoutId id="2147483679" r:id="rId24"/>
  </p:sldLayoutIdLst>
  <p:hf hdr="0" ftr="0" dt="0"/>
  <p:txStyles>
    <p:titleStyle>
      <a:lvl1pPr algn="r" defTabSz="914400" rtl="0" eaLnBrk="1" latinLnBrk="0" hangingPunct="1">
        <a:lnSpc>
          <a:spcPct val="9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lnSpc>
          <a:spcPct val="90000"/>
        </a:lnSpc>
        <a:spcBef>
          <a:spcPts val="500"/>
        </a:spcBef>
        <a:spcAft>
          <a:spcPts val="600"/>
        </a:spcAft>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48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864000" indent="-2160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1080000" indent="-2160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840" userDrawn="1">
          <p15:clr>
            <a:srgbClr val="F26B43"/>
          </p15:clr>
        </p15:guide>
        <p15:guide id="3" pos="7242" userDrawn="1">
          <p15:clr>
            <a:srgbClr val="F26B43"/>
          </p15:clr>
        </p15:guide>
        <p15:guide id="4" pos="438" userDrawn="1">
          <p15:clr>
            <a:srgbClr val="F26B43"/>
          </p15:clr>
        </p15:guide>
        <p15:guide id="5" pos="4883" userDrawn="1">
          <p15:clr>
            <a:srgbClr val="F26B43"/>
          </p15:clr>
        </p15:guide>
        <p15:guide id="6" pos="2797" userDrawn="1">
          <p15:clr>
            <a:srgbClr val="F26B43"/>
          </p15:clr>
        </p15:guide>
        <p15:guide id="7" orient="horz" pos="2273" userDrawn="1">
          <p15:clr>
            <a:srgbClr val="F26B43"/>
          </p15:clr>
        </p15:guide>
        <p15:guide id="8"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7333C59-845A-93C7-CD3C-2DDFA85EC14E}"/>
              </a:ext>
            </a:extLst>
          </p:cNvPr>
          <p:cNvGraphicFramePr>
            <a:graphicFrameLocks noChangeAspect="1"/>
          </p:cNvGraphicFramePr>
          <p:nvPr userDrawn="1">
            <p:custDataLst>
              <p:tags r:id="rId20"/>
            </p:custDataLst>
            <p:extLst>
              <p:ext uri="{D42A27DB-BD31-4B8C-83A1-F6EECF244321}">
                <p14:modId xmlns:p14="http://schemas.microsoft.com/office/powerpoint/2010/main" val="13400522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473" imgH="476" progId="TCLayout.ActiveDocument.1">
                  <p:embed/>
                </p:oleObj>
              </mc:Choice>
              <mc:Fallback>
                <p:oleObj name="think-cell Slide" r:id="rId21" imgW="473" imgH="476" progId="TCLayout.ActiveDocument.1">
                  <p:embed/>
                  <p:pic>
                    <p:nvPicPr>
                      <p:cNvPr id="2" name="Object 1" hidden="1">
                        <a:extLst>
                          <a:ext uri="{FF2B5EF4-FFF2-40B4-BE49-F238E27FC236}">
                            <a16:creationId xmlns:a16="http://schemas.microsoft.com/office/drawing/2014/main" id="{87333C59-845A-93C7-CD3C-2DDFA85EC14E}"/>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en-IE"/>
              <a:t>Edit the text here; First level</a:t>
            </a:r>
          </a:p>
          <a:p>
            <a:pPr lvl="1"/>
            <a:r>
              <a:rPr lang="en-IE"/>
              <a:t>Second level</a:t>
            </a:r>
          </a:p>
          <a:p>
            <a:pPr lvl="2"/>
            <a:r>
              <a:rPr lang="en-IE"/>
              <a:t>Third level</a:t>
            </a:r>
          </a:p>
          <a:p>
            <a:pPr lvl="3"/>
            <a:r>
              <a:rPr lang="en-IE"/>
              <a:t>Fourth level</a:t>
            </a:r>
          </a:p>
          <a:p>
            <a:pPr lvl="4"/>
            <a:r>
              <a:rPr lang="en-IE"/>
              <a:t>Fifth level</a:t>
            </a:r>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rtl="0"/>
            <a:r>
              <a:rPr lang="en-IE" sz="900">
                <a:solidFill>
                  <a:schemeClr val="accent1"/>
                </a:solidFill>
              </a:rPr>
              <a:t> </a:t>
            </a:r>
            <a:fld id="{9D8EEF28-5ABD-4429-9AD9-DE956F602A14}" type="slidenum">
              <a:rPr lang="en-IE" sz="900" smtClean="0">
                <a:solidFill>
                  <a:schemeClr val="tx1">
                    <a:lumMod val="50000"/>
                  </a:schemeClr>
                </a:solidFill>
              </a:rPr>
              <a:pPr algn="r" rtl="0"/>
              <a:t>‹#›</a:t>
            </a:fld>
            <a:endParaRPr lang="en-I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86222040"/>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DBCA3-5969-DF4E-AF39-3729697A935B}"/>
              </a:ext>
            </a:extLst>
          </p:cNvPr>
          <p:cNvSpPr>
            <a:spLocks noGrp="1"/>
          </p:cNvSpPr>
          <p:nvPr>
            <p:ph type="ctrTitle"/>
          </p:nvPr>
        </p:nvSpPr>
        <p:spPr/>
        <p:txBody>
          <a:bodyPr/>
          <a:lstStyle/>
          <a:p>
            <a:r>
              <a:rPr lang="en-GB" dirty="0"/>
              <a:t>ACER decision on HAR amendment proposal </a:t>
            </a:r>
            <a:endParaRPr lang="en-SI" dirty="0"/>
          </a:p>
        </p:txBody>
      </p:sp>
      <p:sp>
        <p:nvSpPr>
          <p:cNvPr id="3" name="Subtitle 2">
            <a:extLst>
              <a:ext uri="{FF2B5EF4-FFF2-40B4-BE49-F238E27FC236}">
                <a16:creationId xmlns:a16="http://schemas.microsoft.com/office/drawing/2014/main" id="{780C908D-F87D-6E45-97E2-03C0CD728E5A}"/>
              </a:ext>
            </a:extLst>
          </p:cNvPr>
          <p:cNvSpPr>
            <a:spLocks noGrp="1"/>
          </p:cNvSpPr>
          <p:nvPr>
            <p:ph type="subTitle" idx="1"/>
          </p:nvPr>
        </p:nvSpPr>
        <p:spPr>
          <a:xfrm>
            <a:off x="5114930" y="4234934"/>
            <a:ext cx="6449470" cy="1709400"/>
          </a:xfrm>
        </p:spPr>
        <p:txBody>
          <a:bodyPr/>
          <a:lstStyle/>
          <a:p>
            <a:pPr marL="0" indent="0">
              <a:buNone/>
            </a:pPr>
            <a:r>
              <a:rPr lang="en-GB" dirty="0"/>
              <a:t>MESC</a:t>
            </a:r>
          </a:p>
          <a:p>
            <a:pPr marL="0" indent="0">
              <a:buNone/>
            </a:pPr>
            <a:r>
              <a:rPr lang="en-GB" dirty="0"/>
              <a:t>15/10/2025</a:t>
            </a:r>
            <a:endParaRPr lang="en-US" dirty="0"/>
          </a:p>
        </p:txBody>
      </p:sp>
    </p:spTree>
    <p:extLst>
      <p:ext uri="{BB962C8B-B14F-4D97-AF65-F5344CB8AC3E}">
        <p14:creationId xmlns:p14="http://schemas.microsoft.com/office/powerpoint/2010/main" val="2494156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5E3D-BA1B-5980-BBC3-07268EA710E2}"/>
              </a:ext>
            </a:extLst>
          </p:cNvPr>
          <p:cNvSpPr>
            <a:spLocks noGrp="1"/>
          </p:cNvSpPr>
          <p:nvPr>
            <p:ph type="title"/>
          </p:nvPr>
        </p:nvSpPr>
        <p:spPr/>
        <p:txBody>
          <a:bodyPr/>
          <a:lstStyle/>
          <a:p>
            <a:r>
              <a:rPr lang="en-GB" dirty="0"/>
              <a:t> Decision on HAR amendment</a:t>
            </a:r>
          </a:p>
        </p:txBody>
      </p:sp>
      <p:sp>
        <p:nvSpPr>
          <p:cNvPr id="3" name="Slide Number Placeholder 2">
            <a:extLst>
              <a:ext uri="{FF2B5EF4-FFF2-40B4-BE49-F238E27FC236}">
                <a16:creationId xmlns:a16="http://schemas.microsoft.com/office/drawing/2014/main" id="{63109B6D-B92A-D9EC-F77C-BA6BAC9BD6DF}"/>
              </a:ext>
            </a:extLst>
          </p:cNvPr>
          <p:cNvSpPr>
            <a:spLocks noGrp="1"/>
          </p:cNvSpPr>
          <p:nvPr>
            <p:ph type="sldNum" sz="quarter" idx="12"/>
          </p:nvPr>
        </p:nvSpPr>
        <p:spPr/>
        <p:txBody>
          <a:bodyPr/>
          <a:lstStyle/>
          <a:p>
            <a:fld id="{68E16D21-2873-7F4D-BC1C-4DCC7B7156B8}" type="slidenum">
              <a:rPr lang="en-SI" smtClean="0"/>
              <a:t>2</a:t>
            </a:fld>
            <a:endParaRPr lang="en-SI"/>
          </a:p>
        </p:txBody>
      </p:sp>
      <p:sp>
        <p:nvSpPr>
          <p:cNvPr id="4" name="Text Placeholder 3">
            <a:extLst>
              <a:ext uri="{FF2B5EF4-FFF2-40B4-BE49-F238E27FC236}">
                <a16:creationId xmlns:a16="http://schemas.microsoft.com/office/drawing/2014/main" id="{1D57953B-A933-7B78-7221-30BC590B9802}"/>
              </a:ext>
            </a:extLst>
          </p:cNvPr>
          <p:cNvSpPr>
            <a:spLocks noGrp="1"/>
          </p:cNvSpPr>
          <p:nvPr>
            <p:ph type="body" sz="quarter" idx="13"/>
          </p:nvPr>
        </p:nvSpPr>
        <p:spPr/>
        <p:txBody>
          <a:bodyPr/>
          <a:lstStyle/>
          <a:p>
            <a:r>
              <a:rPr lang="en-GB" dirty="0"/>
              <a:t>On 27 March 2025, all TSOs submitted a proposal for amendment of the harmonised allocation rules (HAR – Article 51 of FCA Regulation)</a:t>
            </a:r>
          </a:p>
          <a:p>
            <a:pPr lvl="1"/>
            <a:r>
              <a:rPr lang="en-GB" dirty="0"/>
              <a:t>Biannual review process in accordance with Article 68(5) of the HAR</a:t>
            </a:r>
          </a:p>
          <a:p>
            <a:pPr lvl="1"/>
            <a:r>
              <a:rPr lang="en-GB" dirty="0"/>
              <a:t>Amendments to currently applicable version of HAR from ACER Decision 18/2023</a:t>
            </a:r>
          </a:p>
          <a:p>
            <a:pPr lvl="4"/>
            <a:endParaRPr lang="en-GB" dirty="0"/>
          </a:p>
          <a:p>
            <a:r>
              <a:rPr lang="en-GB" dirty="0"/>
              <a:t>ACER Decision 8/2025 published on 19 September 2025</a:t>
            </a:r>
          </a:p>
          <a:p>
            <a:pPr lvl="3"/>
            <a:endParaRPr lang="en-GB" dirty="0"/>
          </a:p>
          <a:p>
            <a:r>
              <a:rPr lang="en-GB" dirty="0"/>
              <a:t>Main points discussed for ACER’s decision:</a:t>
            </a:r>
          </a:p>
          <a:p>
            <a:pPr lvl="1"/>
            <a:r>
              <a:rPr lang="en-GB" dirty="0"/>
              <a:t>MTU related changes</a:t>
            </a:r>
          </a:p>
          <a:p>
            <a:pPr lvl="1"/>
            <a:r>
              <a:rPr lang="en-GB" dirty="0"/>
              <a:t>Clarification of prices</a:t>
            </a:r>
          </a:p>
          <a:p>
            <a:pPr lvl="1"/>
            <a:r>
              <a:rPr lang="en-GB" dirty="0"/>
              <a:t>Other changes</a:t>
            </a:r>
          </a:p>
          <a:p>
            <a:pPr lvl="1"/>
            <a:r>
              <a:rPr lang="en-GB" dirty="0"/>
              <a:t>Next steps towards improved collateral solution for LTFBA auctions </a:t>
            </a:r>
          </a:p>
          <a:p>
            <a:pPr lvl="4"/>
            <a:endParaRPr lang="en-GB" dirty="0"/>
          </a:p>
        </p:txBody>
      </p:sp>
      <p:sp>
        <p:nvSpPr>
          <p:cNvPr id="5" name="Text Placeholder 4">
            <a:extLst>
              <a:ext uri="{FF2B5EF4-FFF2-40B4-BE49-F238E27FC236}">
                <a16:creationId xmlns:a16="http://schemas.microsoft.com/office/drawing/2014/main" id="{074A55CA-EED1-53F0-F854-AB0F421F13A2}"/>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65721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B652A-4F96-F2FA-06BA-26081007FA42}"/>
              </a:ext>
            </a:extLst>
          </p:cNvPr>
          <p:cNvSpPr>
            <a:spLocks noGrp="1"/>
          </p:cNvSpPr>
          <p:nvPr>
            <p:ph type="title"/>
          </p:nvPr>
        </p:nvSpPr>
        <p:spPr/>
        <p:txBody>
          <a:bodyPr/>
          <a:lstStyle/>
          <a:p>
            <a:r>
              <a:rPr lang="en-GB" dirty="0"/>
              <a:t> HAR Decision – MTU related changes</a:t>
            </a:r>
          </a:p>
        </p:txBody>
      </p:sp>
      <p:sp>
        <p:nvSpPr>
          <p:cNvPr id="3" name="Slide Number Placeholder 2">
            <a:extLst>
              <a:ext uri="{FF2B5EF4-FFF2-40B4-BE49-F238E27FC236}">
                <a16:creationId xmlns:a16="http://schemas.microsoft.com/office/drawing/2014/main" id="{4E3EBF1E-41E4-8BF2-C00F-3EC0D5B280CB}"/>
              </a:ext>
            </a:extLst>
          </p:cNvPr>
          <p:cNvSpPr>
            <a:spLocks noGrp="1"/>
          </p:cNvSpPr>
          <p:nvPr>
            <p:ph type="sldNum" sz="quarter" idx="12"/>
          </p:nvPr>
        </p:nvSpPr>
        <p:spPr/>
        <p:txBody>
          <a:bodyPr/>
          <a:lstStyle/>
          <a:p>
            <a:fld id="{68E16D21-2873-7F4D-BC1C-4DCC7B7156B8}" type="slidenum">
              <a:rPr lang="en-SI" smtClean="0"/>
              <a:t>3</a:t>
            </a:fld>
            <a:endParaRPr lang="en-SI"/>
          </a:p>
        </p:txBody>
      </p:sp>
      <p:sp>
        <p:nvSpPr>
          <p:cNvPr id="4" name="Text Placeholder 3">
            <a:extLst>
              <a:ext uri="{FF2B5EF4-FFF2-40B4-BE49-F238E27FC236}">
                <a16:creationId xmlns:a16="http://schemas.microsoft.com/office/drawing/2014/main" id="{797F109D-9759-24DE-484B-93ACAAF32D88}"/>
              </a:ext>
            </a:extLst>
          </p:cNvPr>
          <p:cNvSpPr>
            <a:spLocks noGrp="1"/>
          </p:cNvSpPr>
          <p:nvPr>
            <p:ph type="body" sz="quarter" idx="13"/>
          </p:nvPr>
        </p:nvSpPr>
        <p:spPr/>
        <p:txBody>
          <a:bodyPr/>
          <a:lstStyle/>
          <a:p>
            <a:r>
              <a:rPr lang="en-GB" b="1" dirty="0"/>
              <a:t>TSO</a:t>
            </a:r>
            <a:r>
              <a:rPr lang="en-GB" dirty="0"/>
              <a:t> </a:t>
            </a:r>
            <a:r>
              <a:rPr lang="en-GB" b="1" dirty="0"/>
              <a:t>propose to keep </a:t>
            </a:r>
            <a:r>
              <a:rPr lang="en-GB" dirty="0"/>
              <a:t>the consideration of LTTRs on an </a:t>
            </a:r>
            <a:r>
              <a:rPr lang="en-GB" b="1" dirty="0"/>
              <a:t>hourly granularity</a:t>
            </a:r>
            <a:r>
              <a:rPr lang="en-GB" dirty="0"/>
              <a:t> also after the switch to 15’ MTU in day-ahead</a:t>
            </a:r>
          </a:p>
          <a:p>
            <a:pPr lvl="1"/>
            <a:r>
              <a:rPr lang="en-GB" dirty="0"/>
              <a:t>Impacting trough different granularity of provided data; limitations of transfer, reduction periods and curtailments to full hours and possibly nomination possibilities</a:t>
            </a:r>
          </a:p>
          <a:p>
            <a:pPr lvl="1"/>
            <a:r>
              <a:rPr lang="en-GB" dirty="0"/>
              <a:t>No impact on remuneration for LTTR holders since prices are considered per day-ahead MTU</a:t>
            </a:r>
          </a:p>
          <a:p>
            <a:pPr lvl="1"/>
            <a:r>
              <a:rPr lang="en-GB" dirty="0"/>
              <a:t>To </a:t>
            </a:r>
            <a:r>
              <a:rPr lang="en-GB" b="1" dirty="0"/>
              <a:t>avoid unnecessary costs </a:t>
            </a:r>
            <a:r>
              <a:rPr lang="en-GB" dirty="0"/>
              <a:t>of adapting JAO (and TSOs’) systems</a:t>
            </a:r>
          </a:p>
          <a:p>
            <a:pPr lvl="4"/>
            <a:endParaRPr lang="en-GB" dirty="0"/>
          </a:p>
          <a:p>
            <a:r>
              <a:rPr lang="en-GB" dirty="0"/>
              <a:t>Market participants feedback in ACER’s public consultation:</a:t>
            </a:r>
          </a:p>
          <a:p>
            <a:pPr lvl="1"/>
            <a:r>
              <a:rPr lang="en-GB" b="1" dirty="0"/>
              <a:t>PTR nomination possibilities </a:t>
            </a:r>
            <a:r>
              <a:rPr lang="en-GB" dirty="0"/>
              <a:t>need to be provided at day-ahead MTU granularity</a:t>
            </a:r>
          </a:p>
          <a:p>
            <a:pPr lvl="1"/>
            <a:r>
              <a:rPr lang="en-GB" b="1" dirty="0"/>
              <a:t>No specific concerns </a:t>
            </a:r>
            <a:r>
              <a:rPr lang="en-GB" dirty="0"/>
              <a:t>shared</a:t>
            </a:r>
            <a:r>
              <a:rPr lang="en-GB" b="1" dirty="0"/>
              <a:t> regarding other aspects </a:t>
            </a:r>
            <a:r>
              <a:rPr lang="en-GB" dirty="0"/>
              <a:t>of remaining on an hourly granularity</a:t>
            </a:r>
          </a:p>
          <a:p>
            <a:pPr lvl="4"/>
            <a:endParaRPr lang="en-GB" dirty="0"/>
          </a:p>
          <a:p>
            <a:r>
              <a:rPr lang="en-GB" b="1" dirty="0"/>
              <a:t>Nomination rules </a:t>
            </a:r>
            <a:r>
              <a:rPr lang="en-GB" dirty="0"/>
              <a:t>pursuant to Article 36(2) of the FCA Regulation per bidding zone border</a:t>
            </a:r>
          </a:p>
          <a:p>
            <a:pPr lvl="1"/>
            <a:r>
              <a:rPr lang="en-GB" b="1" dirty="0"/>
              <a:t>Not in scope of HAR </a:t>
            </a:r>
            <a:r>
              <a:rPr lang="en-GB" dirty="0"/>
              <a:t>to specify/limit nomination rules</a:t>
            </a:r>
          </a:p>
          <a:p>
            <a:endParaRPr lang="en-GB" dirty="0"/>
          </a:p>
        </p:txBody>
      </p:sp>
      <p:sp>
        <p:nvSpPr>
          <p:cNvPr id="5" name="Text Placeholder 4">
            <a:extLst>
              <a:ext uri="{FF2B5EF4-FFF2-40B4-BE49-F238E27FC236}">
                <a16:creationId xmlns:a16="http://schemas.microsoft.com/office/drawing/2014/main" id="{D70F1A69-24A6-9378-919F-FD73CCEC80DB}"/>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49731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2BAF-4BCC-5E1A-3C59-271C7516F5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7283A9-FCC3-BBE4-BAB9-4C9E8C13FEBE}"/>
              </a:ext>
            </a:extLst>
          </p:cNvPr>
          <p:cNvSpPr>
            <a:spLocks noGrp="1"/>
          </p:cNvSpPr>
          <p:nvPr>
            <p:ph type="title"/>
          </p:nvPr>
        </p:nvSpPr>
        <p:spPr/>
        <p:txBody>
          <a:bodyPr/>
          <a:lstStyle/>
          <a:p>
            <a:r>
              <a:rPr lang="en-GB" dirty="0"/>
              <a:t> HAR Decision – MTU related changes</a:t>
            </a:r>
          </a:p>
        </p:txBody>
      </p:sp>
      <p:sp>
        <p:nvSpPr>
          <p:cNvPr id="3" name="Slide Number Placeholder 2">
            <a:extLst>
              <a:ext uri="{FF2B5EF4-FFF2-40B4-BE49-F238E27FC236}">
                <a16:creationId xmlns:a16="http://schemas.microsoft.com/office/drawing/2014/main" id="{0A066B15-19F8-8159-48FA-723F8BD96012}"/>
              </a:ext>
            </a:extLst>
          </p:cNvPr>
          <p:cNvSpPr>
            <a:spLocks noGrp="1"/>
          </p:cNvSpPr>
          <p:nvPr>
            <p:ph type="sldNum" sz="quarter" idx="12"/>
          </p:nvPr>
        </p:nvSpPr>
        <p:spPr/>
        <p:txBody>
          <a:bodyPr/>
          <a:lstStyle/>
          <a:p>
            <a:fld id="{68E16D21-2873-7F4D-BC1C-4DCC7B7156B8}" type="slidenum">
              <a:rPr lang="en-SI" smtClean="0"/>
              <a:t>4</a:t>
            </a:fld>
            <a:endParaRPr lang="en-SI"/>
          </a:p>
        </p:txBody>
      </p:sp>
      <p:sp>
        <p:nvSpPr>
          <p:cNvPr id="4" name="Text Placeholder 3">
            <a:extLst>
              <a:ext uri="{FF2B5EF4-FFF2-40B4-BE49-F238E27FC236}">
                <a16:creationId xmlns:a16="http://schemas.microsoft.com/office/drawing/2014/main" id="{D34DE084-7BB0-AC2D-6C0A-A75A0A9F08F4}"/>
              </a:ext>
            </a:extLst>
          </p:cNvPr>
          <p:cNvSpPr>
            <a:spLocks noGrp="1"/>
          </p:cNvSpPr>
          <p:nvPr>
            <p:ph type="body" sz="quarter" idx="13"/>
          </p:nvPr>
        </p:nvSpPr>
        <p:spPr/>
        <p:txBody>
          <a:bodyPr/>
          <a:lstStyle/>
          <a:p>
            <a:r>
              <a:rPr lang="en-GB" b="1" dirty="0"/>
              <a:t>ACER’s</a:t>
            </a:r>
            <a:r>
              <a:rPr lang="en-GB" dirty="0"/>
              <a:t> main </a:t>
            </a:r>
            <a:r>
              <a:rPr lang="en-GB" b="1" dirty="0"/>
              <a:t>revisions</a:t>
            </a:r>
            <a:r>
              <a:rPr lang="en-GB" dirty="0"/>
              <a:t> and considerations:</a:t>
            </a:r>
          </a:p>
          <a:p>
            <a:pPr lvl="1"/>
            <a:r>
              <a:rPr lang="en-GB" dirty="0"/>
              <a:t>Reference to relevant nomination rules instead of limitations for nominations</a:t>
            </a:r>
          </a:p>
          <a:p>
            <a:pPr lvl="2">
              <a:buFont typeface="Wingdings" panose="05000000000000000000" pitchFamily="2" charset="2"/>
              <a:buChar char="à"/>
            </a:pPr>
            <a:r>
              <a:rPr lang="en-GB" dirty="0"/>
              <a:t>If nomination rules require or allow for nominations at day-ahead granularity the SAP needs to facilitate this</a:t>
            </a:r>
          </a:p>
          <a:p>
            <a:pPr lvl="1"/>
            <a:r>
              <a:rPr lang="en-GB" dirty="0"/>
              <a:t>ACER otherwise accepted the principle of hourly consideration of LTTRs</a:t>
            </a:r>
          </a:p>
          <a:p>
            <a:pPr lvl="1"/>
            <a:endParaRPr lang="en-GB" b="1" dirty="0"/>
          </a:p>
          <a:p>
            <a:r>
              <a:rPr lang="en-GB" b="1" dirty="0"/>
              <a:t>ACER’s recommendation</a:t>
            </a:r>
            <a:r>
              <a:rPr lang="en-GB" dirty="0"/>
              <a:t>:</a:t>
            </a:r>
          </a:p>
          <a:p>
            <a:pPr lvl="1"/>
            <a:r>
              <a:rPr lang="en-GB" dirty="0"/>
              <a:t>Relevant TSOs and NRAs should </a:t>
            </a:r>
            <a:r>
              <a:rPr lang="en-GB" b="1" u="sng" dirty="0"/>
              <a:t>review nomination rules considering the 15’ MTU in SDAC</a:t>
            </a:r>
          </a:p>
          <a:p>
            <a:pPr lvl="1"/>
            <a:endParaRPr lang="en-GB" b="1" dirty="0"/>
          </a:p>
          <a:p>
            <a:r>
              <a:rPr lang="en-GB" dirty="0">
                <a:solidFill>
                  <a:schemeClr val="bg1">
                    <a:lumMod val="50000"/>
                  </a:schemeClr>
                </a:solidFill>
              </a:rPr>
              <a:t>Whether there is a need for PTRs compared to FTRs is subject to Regional design of LTTRs</a:t>
            </a:r>
          </a:p>
          <a:p>
            <a:pPr lvl="1"/>
            <a:r>
              <a:rPr lang="en-GB" dirty="0">
                <a:solidFill>
                  <a:schemeClr val="bg1">
                    <a:lumMod val="50000"/>
                  </a:schemeClr>
                </a:solidFill>
              </a:rPr>
              <a:t>Article 31 of FCA Regulation</a:t>
            </a:r>
          </a:p>
          <a:p>
            <a:r>
              <a:rPr lang="en-GB" dirty="0">
                <a:solidFill>
                  <a:schemeClr val="bg1">
                    <a:lumMod val="50000"/>
                  </a:schemeClr>
                </a:solidFill>
              </a:rPr>
              <a:t>Any need for PTR may relate to the need to nominate LTTRs in the granularity of the day-ahead market</a:t>
            </a:r>
          </a:p>
          <a:p>
            <a:endParaRPr lang="en-GB" dirty="0"/>
          </a:p>
          <a:p>
            <a:endParaRPr lang="en-GB" dirty="0"/>
          </a:p>
        </p:txBody>
      </p:sp>
      <p:sp>
        <p:nvSpPr>
          <p:cNvPr id="5" name="Text Placeholder 4">
            <a:extLst>
              <a:ext uri="{FF2B5EF4-FFF2-40B4-BE49-F238E27FC236}">
                <a16:creationId xmlns:a16="http://schemas.microsoft.com/office/drawing/2014/main" id="{28B66052-DAA5-B2A0-2E5E-E315A1812AB4}"/>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281815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BC8A0-FDBD-E4F8-0F5C-BF1A1CA823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C3B783-B8BA-07A9-D005-C55718979710}"/>
              </a:ext>
            </a:extLst>
          </p:cNvPr>
          <p:cNvSpPr>
            <a:spLocks noGrp="1"/>
          </p:cNvSpPr>
          <p:nvPr>
            <p:ph type="title"/>
          </p:nvPr>
        </p:nvSpPr>
        <p:spPr/>
        <p:txBody>
          <a:bodyPr/>
          <a:lstStyle/>
          <a:p>
            <a:r>
              <a:rPr lang="en-GB" dirty="0"/>
              <a:t> HAR Decision – clarification of prices</a:t>
            </a:r>
          </a:p>
        </p:txBody>
      </p:sp>
      <p:sp>
        <p:nvSpPr>
          <p:cNvPr id="3" name="Slide Number Placeholder 2">
            <a:extLst>
              <a:ext uri="{FF2B5EF4-FFF2-40B4-BE49-F238E27FC236}">
                <a16:creationId xmlns:a16="http://schemas.microsoft.com/office/drawing/2014/main" id="{9170B3D5-FD2F-2911-301D-E2B243AFC891}"/>
              </a:ext>
            </a:extLst>
          </p:cNvPr>
          <p:cNvSpPr>
            <a:spLocks noGrp="1"/>
          </p:cNvSpPr>
          <p:nvPr>
            <p:ph type="sldNum" sz="quarter" idx="12"/>
          </p:nvPr>
        </p:nvSpPr>
        <p:spPr/>
        <p:txBody>
          <a:bodyPr/>
          <a:lstStyle/>
          <a:p>
            <a:fld id="{68E16D21-2873-7F4D-BC1C-4DCC7B7156B8}" type="slidenum">
              <a:rPr lang="en-SI" smtClean="0"/>
              <a:t>5</a:t>
            </a:fld>
            <a:endParaRPr lang="en-SI"/>
          </a:p>
        </p:txBody>
      </p:sp>
      <p:sp>
        <p:nvSpPr>
          <p:cNvPr id="4" name="Text Placeholder 3">
            <a:extLst>
              <a:ext uri="{FF2B5EF4-FFF2-40B4-BE49-F238E27FC236}">
                <a16:creationId xmlns:a16="http://schemas.microsoft.com/office/drawing/2014/main" id="{0A840127-A5F8-4EC5-AD18-0BA11A69B352}"/>
              </a:ext>
            </a:extLst>
          </p:cNvPr>
          <p:cNvSpPr>
            <a:spLocks noGrp="1"/>
          </p:cNvSpPr>
          <p:nvPr>
            <p:ph type="body" sz="quarter" idx="13"/>
          </p:nvPr>
        </p:nvSpPr>
        <p:spPr/>
        <p:txBody>
          <a:bodyPr/>
          <a:lstStyle/>
          <a:p>
            <a:r>
              <a:rPr lang="en-GB" dirty="0"/>
              <a:t>TSOs propose amendments aiming to improve the clarity in the HAR concerning </a:t>
            </a:r>
            <a:r>
              <a:rPr lang="en-GB" b="1" dirty="0"/>
              <a:t>prices to be considered for the remuneration </a:t>
            </a:r>
            <a:r>
              <a:rPr lang="en-GB" dirty="0"/>
              <a:t>and compensation </a:t>
            </a:r>
            <a:r>
              <a:rPr lang="en-GB" b="1" dirty="0"/>
              <a:t>of LTTRs in case of decoupling</a:t>
            </a:r>
            <a:endParaRPr lang="en-GB" dirty="0"/>
          </a:p>
          <a:p>
            <a:pPr lvl="1"/>
            <a:r>
              <a:rPr lang="en-GB" dirty="0"/>
              <a:t>Including reference to ‘</a:t>
            </a:r>
            <a:r>
              <a:rPr lang="en-GB" i="1" dirty="0"/>
              <a:t>relevant national legislation</a:t>
            </a:r>
            <a:r>
              <a:rPr lang="en-GB" dirty="0"/>
              <a:t>’</a:t>
            </a:r>
          </a:p>
          <a:p>
            <a:r>
              <a:rPr lang="en-GB" dirty="0"/>
              <a:t>Provisions proposed by TSOs did not provide sufficient clarity</a:t>
            </a:r>
          </a:p>
          <a:p>
            <a:pPr lvl="2"/>
            <a:endParaRPr lang="en-GB" dirty="0"/>
          </a:p>
          <a:p>
            <a:r>
              <a:rPr lang="en-GB" b="1" dirty="0"/>
              <a:t>ACER’s revisions:</a:t>
            </a:r>
          </a:p>
          <a:p>
            <a:pPr lvl="1"/>
            <a:r>
              <a:rPr lang="en-GB" dirty="0"/>
              <a:t>Reference to </a:t>
            </a:r>
            <a:r>
              <a:rPr lang="en-GB" b="1" dirty="0"/>
              <a:t>prices</a:t>
            </a:r>
            <a:r>
              <a:rPr lang="en-GB" dirty="0"/>
              <a:t> specified in relevant multiple NEMO agreement </a:t>
            </a:r>
            <a:r>
              <a:rPr lang="en-GB" b="1" dirty="0"/>
              <a:t>pursuant to</a:t>
            </a:r>
            <a:r>
              <a:rPr lang="en-GB" dirty="0"/>
              <a:t> Article 45 of the CACM Regulation (</a:t>
            </a:r>
            <a:r>
              <a:rPr lang="en-GB" b="1" dirty="0"/>
              <a:t>MNA</a:t>
            </a:r>
            <a:r>
              <a:rPr lang="en-GB" dirty="0"/>
              <a:t>) </a:t>
            </a:r>
            <a:r>
              <a:rPr lang="en-GB" b="1" dirty="0"/>
              <a:t>or</a:t>
            </a:r>
            <a:r>
              <a:rPr lang="en-GB" dirty="0"/>
              <a:t> provided by the </a:t>
            </a:r>
            <a:r>
              <a:rPr lang="en-GB" b="1" dirty="0"/>
              <a:t>single NEMO</a:t>
            </a:r>
            <a:r>
              <a:rPr lang="en-GB" dirty="0"/>
              <a:t>s</a:t>
            </a:r>
            <a:r>
              <a:rPr lang="en-GB" b="1" dirty="0"/>
              <a:t> </a:t>
            </a:r>
            <a:r>
              <a:rPr lang="en-GB" dirty="0"/>
              <a:t>for bidding zones where only one NEMO is active</a:t>
            </a:r>
          </a:p>
          <a:p>
            <a:pPr lvl="1"/>
            <a:r>
              <a:rPr lang="en-GB" dirty="0"/>
              <a:t>Revisions to wording and structure of the relevant Articles for improving clarity</a:t>
            </a:r>
          </a:p>
          <a:p>
            <a:pPr lvl="4"/>
            <a:endParaRPr lang="en-GB" dirty="0"/>
          </a:p>
          <a:p>
            <a:r>
              <a:rPr lang="en-GB" b="1" dirty="0"/>
              <a:t>ACER’s recommendation:</a:t>
            </a:r>
          </a:p>
          <a:p>
            <a:pPr lvl="1"/>
            <a:r>
              <a:rPr lang="en-GB" dirty="0"/>
              <a:t>Every relevant TSO and NRA should </a:t>
            </a:r>
            <a:r>
              <a:rPr lang="en-GB" b="1" u="sng" dirty="0"/>
              <a:t>review MNAs </a:t>
            </a:r>
            <a:r>
              <a:rPr lang="en-GB" b="1" dirty="0"/>
              <a:t>to ensure </a:t>
            </a:r>
            <a:r>
              <a:rPr lang="en-GB" dirty="0"/>
              <a:t>that </a:t>
            </a:r>
            <a:r>
              <a:rPr lang="en-GB" b="1" dirty="0"/>
              <a:t>transparent rules for </a:t>
            </a:r>
            <a:r>
              <a:rPr lang="en-GB" dirty="0"/>
              <a:t>the provision of a </a:t>
            </a:r>
            <a:r>
              <a:rPr lang="en-GB" b="1" dirty="0"/>
              <a:t>single day-ahead reference price </a:t>
            </a:r>
            <a:r>
              <a:rPr lang="en-GB" dirty="0"/>
              <a:t>in case of decoupling </a:t>
            </a:r>
            <a:r>
              <a:rPr lang="en-GB" b="1" dirty="0"/>
              <a:t>are included</a:t>
            </a:r>
          </a:p>
          <a:p>
            <a:endParaRPr lang="en-GB" dirty="0"/>
          </a:p>
          <a:p>
            <a:endParaRPr lang="en-GB" dirty="0"/>
          </a:p>
        </p:txBody>
      </p:sp>
      <p:sp>
        <p:nvSpPr>
          <p:cNvPr id="5" name="Text Placeholder 4">
            <a:extLst>
              <a:ext uri="{FF2B5EF4-FFF2-40B4-BE49-F238E27FC236}">
                <a16:creationId xmlns:a16="http://schemas.microsoft.com/office/drawing/2014/main" id="{977A3755-7C75-D67B-B719-96900FFEB783}"/>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8144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17F7B-2ECE-7D21-1FC6-C333622A37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B68D8-A136-D749-81B8-2331619E63F7}"/>
              </a:ext>
            </a:extLst>
          </p:cNvPr>
          <p:cNvSpPr>
            <a:spLocks noGrp="1"/>
          </p:cNvSpPr>
          <p:nvPr>
            <p:ph type="title"/>
          </p:nvPr>
        </p:nvSpPr>
        <p:spPr/>
        <p:txBody>
          <a:bodyPr/>
          <a:lstStyle/>
          <a:p>
            <a:r>
              <a:rPr lang="en-GB" dirty="0"/>
              <a:t> HAR Decision – other changes</a:t>
            </a:r>
            <a:endParaRPr lang="en-GB" i="1" dirty="0"/>
          </a:p>
        </p:txBody>
      </p:sp>
      <p:sp>
        <p:nvSpPr>
          <p:cNvPr id="3" name="Slide Number Placeholder 2">
            <a:extLst>
              <a:ext uri="{FF2B5EF4-FFF2-40B4-BE49-F238E27FC236}">
                <a16:creationId xmlns:a16="http://schemas.microsoft.com/office/drawing/2014/main" id="{2672EAAC-E78A-6332-8992-A82B477D0C15}"/>
              </a:ext>
            </a:extLst>
          </p:cNvPr>
          <p:cNvSpPr>
            <a:spLocks noGrp="1"/>
          </p:cNvSpPr>
          <p:nvPr>
            <p:ph type="sldNum" sz="quarter" idx="12"/>
          </p:nvPr>
        </p:nvSpPr>
        <p:spPr/>
        <p:txBody>
          <a:bodyPr/>
          <a:lstStyle/>
          <a:p>
            <a:fld id="{68E16D21-2873-7F4D-BC1C-4DCC7B7156B8}" type="slidenum">
              <a:rPr lang="en-SI" smtClean="0"/>
              <a:t>6</a:t>
            </a:fld>
            <a:endParaRPr lang="en-SI"/>
          </a:p>
        </p:txBody>
      </p:sp>
      <p:sp>
        <p:nvSpPr>
          <p:cNvPr id="4" name="Text Placeholder 3">
            <a:extLst>
              <a:ext uri="{FF2B5EF4-FFF2-40B4-BE49-F238E27FC236}">
                <a16:creationId xmlns:a16="http://schemas.microsoft.com/office/drawing/2014/main" id="{C9BB63B9-8EA0-5B8E-6450-06786410AF05}"/>
              </a:ext>
            </a:extLst>
          </p:cNvPr>
          <p:cNvSpPr>
            <a:spLocks noGrp="1"/>
          </p:cNvSpPr>
          <p:nvPr>
            <p:ph type="body" sz="quarter" idx="13"/>
          </p:nvPr>
        </p:nvSpPr>
        <p:spPr/>
        <p:txBody>
          <a:bodyPr/>
          <a:lstStyle/>
          <a:p>
            <a:r>
              <a:rPr lang="en-GB" dirty="0"/>
              <a:t>Some further revisions are made by ACER for editorial and clarification reasons, including:</a:t>
            </a:r>
          </a:p>
          <a:p>
            <a:pPr lvl="1"/>
            <a:r>
              <a:rPr lang="en-GB" dirty="0"/>
              <a:t>Revisions to Article 52(5) following TSOs’ new wording suggestions</a:t>
            </a:r>
          </a:p>
          <a:p>
            <a:pPr lvl="1"/>
            <a:r>
              <a:rPr lang="en-GB" dirty="0"/>
              <a:t>Added references to FCA Regulation in Article 57(7) (Following ACER opinion 2/2025)</a:t>
            </a:r>
          </a:p>
          <a:p>
            <a:endParaRPr lang="en-GB" dirty="0"/>
          </a:p>
          <a:p>
            <a:r>
              <a:rPr lang="en-GB" dirty="0"/>
              <a:t>ACER did not consider it necessary to revise other proposed amendments concerning:</a:t>
            </a:r>
          </a:p>
          <a:p>
            <a:pPr lvl="1"/>
            <a:r>
              <a:rPr lang="en-GB" dirty="0"/>
              <a:t>Changes related to registration</a:t>
            </a:r>
          </a:p>
          <a:p>
            <a:pPr lvl="1"/>
            <a:r>
              <a:rPr lang="en-GB" dirty="0"/>
              <a:t>Refusal of application, suspension, termination</a:t>
            </a:r>
          </a:p>
          <a:p>
            <a:pPr lvl="1"/>
            <a:r>
              <a:rPr lang="en-GB" dirty="0"/>
              <a:t>Financial-related changes</a:t>
            </a:r>
          </a:p>
          <a:p>
            <a:pPr lvl="1"/>
            <a:r>
              <a:rPr lang="en-GB" dirty="0"/>
              <a:t>Additional clarifications and corrections (e.g. full list of registered market participants via </a:t>
            </a:r>
            <a:r>
              <a:rPr lang="en-GB" dirty="0" err="1"/>
              <a:t>eCAT</a:t>
            </a:r>
            <a:r>
              <a:rPr lang="en-GB" dirty="0"/>
              <a:t> tool)</a:t>
            </a:r>
          </a:p>
          <a:p>
            <a:pPr lvl="1"/>
            <a:endParaRPr lang="en-GB" dirty="0"/>
          </a:p>
          <a:p>
            <a:endParaRPr lang="en-GB" dirty="0"/>
          </a:p>
        </p:txBody>
      </p:sp>
      <p:sp>
        <p:nvSpPr>
          <p:cNvPr id="5" name="Text Placeholder 4">
            <a:extLst>
              <a:ext uri="{FF2B5EF4-FFF2-40B4-BE49-F238E27FC236}">
                <a16:creationId xmlns:a16="http://schemas.microsoft.com/office/drawing/2014/main" id="{86D2EE6A-9FC1-CE29-05C7-67DDAE230F29}"/>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572949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B90D4-0793-4CA6-D82A-6FAE0F1D17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549201-2D03-1E25-C24A-C67AF6C6AC40}"/>
              </a:ext>
            </a:extLst>
          </p:cNvPr>
          <p:cNvSpPr>
            <a:spLocks noGrp="1"/>
          </p:cNvSpPr>
          <p:nvPr>
            <p:ph type="title"/>
          </p:nvPr>
        </p:nvSpPr>
        <p:spPr/>
        <p:txBody>
          <a:bodyPr/>
          <a:lstStyle/>
          <a:p>
            <a:r>
              <a:rPr lang="en-GB" dirty="0"/>
              <a:t> HAR Decision – collateral improvement</a:t>
            </a:r>
          </a:p>
        </p:txBody>
      </p:sp>
      <p:sp>
        <p:nvSpPr>
          <p:cNvPr id="3" name="Slide Number Placeholder 2">
            <a:extLst>
              <a:ext uri="{FF2B5EF4-FFF2-40B4-BE49-F238E27FC236}">
                <a16:creationId xmlns:a16="http://schemas.microsoft.com/office/drawing/2014/main" id="{E89E4D1C-7AF8-BFDC-4486-C5F8ADBBA645}"/>
              </a:ext>
            </a:extLst>
          </p:cNvPr>
          <p:cNvSpPr>
            <a:spLocks noGrp="1"/>
          </p:cNvSpPr>
          <p:nvPr>
            <p:ph type="sldNum" sz="quarter" idx="12"/>
          </p:nvPr>
        </p:nvSpPr>
        <p:spPr/>
        <p:txBody>
          <a:bodyPr/>
          <a:lstStyle/>
          <a:p>
            <a:fld id="{68E16D21-2873-7F4D-BC1C-4DCC7B7156B8}" type="slidenum">
              <a:rPr lang="en-SI" smtClean="0"/>
              <a:t>7</a:t>
            </a:fld>
            <a:endParaRPr lang="en-SI"/>
          </a:p>
        </p:txBody>
      </p:sp>
      <p:sp>
        <p:nvSpPr>
          <p:cNvPr id="4" name="Text Placeholder 3">
            <a:extLst>
              <a:ext uri="{FF2B5EF4-FFF2-40B4-BE49-F238E27FC236}">
                <a16:creationId xmlns:a16="http://schemas.microsoft.com/office/drawing/2014/main" id="{78A2A91C-8095-1720-B634-CC9CC650785D}"/>
              </a:ext>
            </a:extLst>
          </p:cNvPr>
          <p:cNvSpPr>
            <a:spLocks noGrp="1"/>
          </p:cNvSpPr>
          <p:nvPr>
            <p:ph type="body" sz="quarter" idx="13"/>
          </p:nvPr>
        </p:nvSpPr>
        <p:spPr/>
        <p:txBody>
          <a:bodyPr/>
          <a:lstStyle/>
          <a:p>
            <a:r>
              <a:rPr lang="en-GB" dirty="0"/>
              <a:t>TSOs did not include any consideration concerning LTFBA in their submission</a:t>
            </a:r>
          </a:p>
          <a:p>
            <a:r>
              <a:rPr lang="en-GB" dirty="0"/>
              <a:t>Article 68(6) of the HAR: </a:t>
            </a:r>
          </a:p>
          <a:p>
            <a:pPr marL="216000" lvl="1" indent="0">
              <a:buNone/>
            </a:pPr>
            <a:r>
              <a:rPr lang="en-GB" dirty="0"/>
              <a:t>‘</a:t>
            </a:r>
            <a:r>
              <a:rPr lang="en-GB" i="1" dirty="0"/>
              <a:t>All TSOs shall analyse and explore more efficient methods for calculating the maximum payment obligations for flow-based allocation in accordance with Article 34(6) and (7) and may propose amendments to the HAR.’</a:t>
            </a:r>
          </a:p>
          <a:p>
            <a:r>
              <a:rPr lang="en-GB" dirty="0"/>
              <a:t>ACER discussed with TSOs next steps and timeline aiming for an improved solution for considering collateral requirements in long-term flow-based auctions </a:t>
            </a:r>
          </a:p>
          <a:p>
            <a:pPr lvl="1"/>
            <a:r>
              <a:rPr lang="en-GB" dirty="0"/>
              <a:t>i.e. bid rejection due to insufficient collaterals based on clearing price of auction</a:t>
            </a:r>
          </a:p>
          <a:p>
            <a:pPr lvl="1"/>
            <a:r>
              <a:rPr lang="en-GB" dirty="0"/>
              <a:t>TSOs and SAP are currently preparing for a prove of concept for the improved solution and amendments should be submitted shortly after positive result from prove of concept</a:t>
            </a:r>
          </a:p>
          <a:p>
            <a:pPr lvl="2"/>
            <a:endParaRPr lang="en-GB" dirty="0"/>
          </a:p>
          <a:p>
            <a:pPr>
              <a:buFont typeface="Wingdings" panose="05000000000000000000" pitchFamily="2" charset="2"/>
              <a:buChar char="à"/>
            </a:pPr>
            <a:r>
              <a:rPr lang="en-GB" b="1" dirty="0">
                <a:sym typeface="Wingdings" panose="05000000000000000000" pitchFamily="2" charset="2"/>
              </a:rPr>
              <a:t>ACER accepted TSOs preference </a:t>
            </a:r>
            <a:r>
              <a:rPr lang="en-GB" dirty="0">
                <a:sym typeface="Wingdings" panose="05000000000000000000" pitchFamily="2" charset="2"/>
              </a:rPr>
              <a:t>not to include explicit next steps the current decision </a:t>
            </a:r>
            <a:r>
              <a:rPr lang="en-GB" b="1" dirty="0">
                <a:sym typeface="Wingdings" panose="05000000000000000000" pitchFamily="2" charset="2"/>
              </a:rPr>
              <a:t>but intends to provide a separate request for amendments to all TSOs </a:t>
            </a:r>
            <a:r>
              <a:rPr lang="en-GB" dirty="0">
                <a:sym typeface="Wingdings" panose="05000000000000000000" pitchFamily="2" charset="2"/>
              </a:rPr>
              <a:t>to ensure effective progress on this matter</a:t>
            </a:r>
          </a:p>
          <a:p>
            <a:pPr lvl="1">
              <a:buFont typeface="Wingdings" panose="05000000000000000000" pitchFamily="2" charset="2"/>
              <a:buChar char="à"/>
            </a:pPr>
            <a:endParaRPr lang="en-GB" dirty="0"/>
          </a:p>
        </p:txBody>
      </p:sp>
      <p:sp>
        <p:nvSpPr>
          <p:cNvPr id="5" name="Text Placeholder 4">
            <a:extLst>
              <a:ext uri="{FF2B5EF4-FFF2-40B4-BE49-F238E27FC236}">
                <a16:creationId xmlns:a16="http://schemas.microsoft.com/office/drawing/2014/main" id="{B3DF31A8-5119-A9E3-1D93-5493C582C526}"/>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176398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A82C-39CC-87A8-2323-2724C090C66E}"/>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9614067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ACER THEME">
  <a:themeElements>
    <a:clrScheme name="ACER VIVID">
      <a:dk1>
        <a:srgbClr val="000000"/>
      </a:dk1>
      <a:lt1>
        <a:srgbClr val="FFFFFF"/>
      </a:lt1>
      <a:dk2>
        <a:srgbClr val="004FEE"/>
      </a:dk2>
      <a:lt2>
        <a:srgbClr val="E6E6E6"/>
      </a:lt2>
      <a:accent1>
        <a:srgbClr val="004FEE"/>
      </a:accent1>
      <a:accent2>
        <a:srgbClr val="9BE6DF"/>
      </a:accent2>
      <a:accent3>
        <a:srgbClr val="FEEA70"/>
      </a:accent3>
      <a:accent4>
        <a:srgbClr val="81F39C"/>
      </a:accent4>
      <a:accent5>
        <a:srgbClr val="BC9BFD"/>
      </a:accent5>
      <a:accent6>
        <a:srgbClr val="FC8585"/>
      </a:accent6>
      <a:hlink>
        <a:srgbClr val="004FEE"/>
      </a:hlink>
      <a:folHlink>
        <a:srgbClr val="004FE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91440" tIns="45720" rIns="91440" bIns="45720" rtlCol="0" anchor="t">
        <a:normAutofit/>
      </a:bodyPr>
      <a:lstStyle>
        <a:defPPr algn="l">
          <a:spcAft>
            <a:spcPts val="600"/>
          </a:spcAft>
          <a:buClr>
            <a:schemeClr val="tx2"/>
          </a:buClr>
          <a:defRPr sz="2000" dirty="0" smtClean="0"/>
        </a:defPPr>
      </a:lstStyle>
    </a:txDef>
  </a:objectDefaults>
  <a:extraClrSchemeLst/>
  <a:extLst>
    <a:ext uri="{05A4C25C-085E-4340-85A3-A5531E510DB2}">
      <thm15:themeFamily xmlns:thm15="http://schemas.microsoft.com/office/thememl/2012/main" name="Presentation2" id="{716E9012-CDCF-4958-99CA-CE9C84DFDE19}" vid="{D9773596-F7A3-437E-B28A-E0BC4690D48B}"/>
    </a:ext>
  </a:extLst>
</a:theme>
</file>

<file path=ppt/theme/theme2.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MR_x0020_version xmlns="a5ff7179-4526-4e31-84f3-1e5086ece008" xsi:nil="true"/>
    <Chapter xmlns="a5ff7179-4526-4e31-84f3-1e5086ece008">Executive Summary</Chapter>
    <Abstract xmlns="a5ff7179-4526-4e31-84f3-1e5086ece008" xsi:nil="true"/>
    <Document_x0020_Type xmlns="a5ff7179-4526-4e31-84f3-1e5086ece0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3E53488C602EA48B779D6F9D1672068" ma:contentTypeVersion="6" ma:contentTypeDescription="Create a new document." ma:contentTypeScope="" ma:versionID="56a63a5a73c00209d2fd864398357426">
  <xsd:schema xmlns:xsd="http://www.w3.org/2001/XMLSchema" xmlns:xs="http://www.w3.org/2001/XMLSchema" xmlns:p="http://schemas.microsoft.com/office/2006/metadata/properties" xmlns:ns2="a5ff7179-4526-4e31-84f3-1e5086ece008" targetNamespace="http://schemas.microsoft.com/office/2006/metadata/properties" ma:root="true" ma:fieldsID="3ac14e81ba680e4bfd790880a8811a04" ns2:_="">
    <xsd:import namespace="a5ff7179-4526-4e31-84f3-1e5086ece008"/>
    <xsd:element name="properties">
      <xsd:complexType>
        <xsd:sequence>
          <xsd:element name="documentManagement">
            <xsd:complexType>
              <xsd:all>
                <xsd:element ref="ns2:Abstract" minOccurs="0"/>
                <xsd:element ref="ns2:Chapter" minOccurs="0"/>
                <xsd:element ref="ns2:Document_x0020_Type" minOccurs="0"/>
                <xsd:element ref="ns2:MMR_x0020_version"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ff7179-4526-4e31-84f3-1e5086ece008" elementFormDefault="qualified">
    <xsd:import namespace="http://schemas.microsoft.com/office/2006/documentManagement/types"/>
    <xsd:import namespace="http://schemas.microsoft.com/office/infopath/2007/PartnerControls"/>
    <xsd:element name="Abstract" ma:index="8" nillable="true" ma:displayName="Abstract" ma:internalName="Abstract" ma:readOnly="false">
      <xsd:simpleType>
        <xsd:restriction base="dms:Note"/>
      </xsd:simpleType>
    </xsd:element>
    <xsd:element name="Chapter" ma:index="9" nillable="true" ma:displayName="Chapter" ma:default="Executive Summary" ma:format="Dropdown" ma:internalName="Chapter" ma:readOnly="false">
      <xsd:simpleType>
        <xsd:restriction base="dms:Choice">
          <xsd:enumeration value="Executive Summary"/>
          <xsd:enumeration value="Developments"/>
          <xsd:enumeration value="NTC"/>
          <xsd:enumeration value="70%"/>
          <xsd:enumeration value="Liquidity"/>
          <xsd:enumeration value="Balancing"/>
          <xsd:enumeration value="Flows"/>
        </xsd:restriction>
      </xsd:simpleType>
    </xsd:element>
    <xsd:element name="Document_x0020_Type" ma:index="10" nillable="true" ma:displayName="Document Type" ma:format="Dropdown" ma:internalName="Document_x0020_Type" ma:readOnly="false">
      <xsd:simpleType>
        <xsd:union memberTypes="dms:Text">
          <xsd:simpleType>
            <xsd:restriction base="dms:Choice">
              <xsd:enumeration value="Draft"/>
              <xsd:enumeration value="Data analysis"/>
              <xsd:enumeration value="Internal Team document"/>
            </xsd:restriction>
          </xsd:simpleType>
        </xsd:union>
      </xsd:simpleType>
    </xsd:element>
    <xsd:element name="MMR_x0020_version" ma:index="11" nillable="true" ma:displayName="MMR version" ma:internalName="MMR_x0020_version" ma:readOnly="false">
      <xsd:simpleType>
        <xsd:restriction base="dms:Text">
          <xsd:maxLength value="255"/>
        </xsd:restrictio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F82E4B-7780-41C7-8425-5FEFDA2B04CD}">
  <ds:schemaRefs>
    <ds:schemaRef ds:uri="http://purl.org/dc/terms/"/>
    <ds:schemaRef ds:uri="http://purl.org/dc/elements/1.1/"/>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a5ff7179-4526-4e31-84f3-1e5086ece008"/>
    <ds:schemaRef ds:uri="http://purl.org/dc/dcmitype/"/>
  </ds:schemaRefs>
</ds:datastoreItem>
</file>

<file path=customXml/itemProps2.xml><?xml version="1.0" encoding="utf-8"?>
<ds:datastoreItem xmlns:ds="http://schemas.openxmlformats.org/officeDocument/2006/customXml" ds:itemID="{12EB5AEB-0E15-492F-A7D3-E41A40374028}">
  <ds:schemaRefs>
    <ds:schemaRef ds:uri="http://schemas.microsoft.com/sharepoint/v3/contenttype/forms"/>
  </ds:schemaRefs>
</ds:datastoreItem>
</file>

<file path=customXml/itemProps3.xml><?xml version="1.0" encoding="utf-8"?>
<ds:datastoreItem xmlns:ds="http://schemas.openxmlformats.org/officeDocument/2006/customXml" ds:itemID="{65D01723-F394-4865-A2B9-172ABC752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ff7179-4526-4e31-84f3-1e5086ece0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ACER PPT Template</Template>
  <TotalTime>3306</TotalTime>
  <Words>748</Words>
  <Application>Microsoft Office PowerPoint</Application>
  <PresentationFormat>Widescreen</PresentationFormat>
  <Paragraphs>78</Paragraphs>
  <Slides>8</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Courier New</vt:lpstr>
      <vt:lpstr>Trebuchet MS</vt:lpstr>
      <vt:lpstr>Wingdings</vt:lpstr>
      <vt:lpstr>ACER THEME</vt:lpstr>
      <vt:lpstr>2_ENTSO-E Content</vt:lpstr>
      <vt:lpstr>think-cell Slide</vt:lpstr>
      <vt:lpstr>ACER decision on HAR amendment proposal </vt:lpstr>
      <vt:lpstr> Decision on HAR amendment</vt:lpstr>
      <vt:lpstr> HAR Decision – MTU related changes</vt:lpstr>
      <vt:lpstr> HAR Decision – MTU related changes</vt:lpstr>
      <vt:lpstr> HAR Decision – clarification of prices</vt:lpstr>
      <vt:lpstr> HAR Decision – other changes</vt:lpstr>
      <vt:lpstr> HAR Decision – collateral improvement</vt:lpstr>
      <vt:lpstr>PowerPoint Presentation</vt:lpstr>
    </vt:vector>
  </TitlesOfParts>
  <Company>European Agency for Cooperation of Energy Regulators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VIEHHAUSER (ACER)</dc:creator>
  <cp:lastModifiedBy>Martin VIEHHAUSER (ACER)</cp:lastModifiedBy>
  <cp:revision>2</cp:revision>
  <dcterms:created xsi:type="dcterms:W3CDTF">2025-04-30T07:00:59Z</dcterms:created>
  <dcterms:modified xsi:type="dcterms:W3CDTF">2025-10-07T15:51:44Z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0x01010043E53488C602EA48B779D6F9D1672068</vt:lpwstr>
  </property>
</Properties>
</file>