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8"/>
  </p:notesMasterIdLst>
  <p:sldIdLst>
    <p:sldId id="274" r:id="rId5"/>
    <p:sldId id="310" r:id="rId6"/>
    <p:sldId id="31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DF40061-149C-AEA8-6046-0DCDEAEBB2C0}" name="Mana FARROKHSERESHT (ACER)" initials="MF" userId="S::Mana.FARROKHSERESHT@acer.europa.eu::b04b1bae-a801-4008-a891-a642d9345f64" providerId="AD"/>
  <p188:author id="{72104D69-F497-B9EA-18B8-2A3E251E4BF0}" name="Jana ROESSELER (ACER)" initials="JR" userId="S::Jana.ROESSLER@acer.europa.eu::ab43f9fc-527f-4b43-a8d0-8a16eedb7075" providerId="AD"/>
  <p188:author id="{BFC0B8BC-3138-C6BD-AB17-47BD4081D14F}" name="Mathieu FRANSEN (ACER)" initials="MF" userId="S::Mathieu.FRANSEN@acer.europa.eu::f7fb3780-5afe-4de0-99ac-d1f55bcc083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0" d="100"/>
          <a:sy n="70" d="100"/>
        </p:scale>
        <p:origin x="53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5F3FCE-C778-4599-A38A-C34DF5A4AC26}" type="datetimeFigureOut">
              <a:rPr lang="en-GB" smtClean="0"/>
              <a:t>10/10/2025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97A073-5F6C-406E-B69D-EFDE06146CEE}" type="slidenum">
              <a:rPr lang="en-GB" smtClean="0"/>
              <a:t>‹#›</a:t>
            </a:fld>
            <a:endParaRPr lang="en-GB"/>
          </a:p>
        </p:txBody>
      </p:sp>
    </p:spTree>
    <p:extLst>
      <p:ext uri="{BB962C8B-B14F-4D97-AF65-F5344CB8AC3E}">
        <p14:creationId xmlns:p14="http://schemas.microsoft.com/office/powerpoint/2010/main" val="2328908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97A073-5F6C-406E-B69D-EFDE06146CEE}" type="slidenum">
              <a:rPr lang="en-GB" smtClean="0"/>
              <a:t>2</a:t>
            </a:fld>
            <a:endParaRPr lang="en-GB"/>
          </a:p>
        </p:txBody>
      </p:sp>
    </p:spTree>
    <p:extLst>
      <p:ext uri="{BB962C8B-B14F-4D97-AF65-F5344CB8AC3E}">
        <p14:creationId xmlns:p14="http://schemas.microsoft.com/office/powerpoint/2010/main" val="23191335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7A1C639-99B2-4A4E-A848-FCDF8B8CE19B}"/>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cxnSp>
        <p:nvCxnSpPr>
          <p:cNvPr id="12" name="Straight Connector 11">
            <a:extLst>
              <a:ext uri="{FF2B5EF4-FFF2-40B4-BE49-F238E27FC236}">
                <a16:creationId xmlns:a16="http://schemas.microsoft.com/office/drawing/2014/main" id="{CF8C5567-1597-6746-A572-07785B31B403}"/>
              </a:ext>
            </a:extLst>
          </p:cNvPr>
          <p:cNvCxnSpPr>
            <a:cxnSpLocks/>
          </p:cNvCxnSpPr>
          <p:nvPr userDrawn="1"/>
        </p:nvCxnSpPr>
        <p:spPr>
          <a:xfrm>
            <a:off x="4430966" y="729000"/>
            <a:ext cx="0" cy="540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694D6CEC-7C5A-3644-8542-9DB48BE16B98}"/>
              </a:ext>
            </a:extLst>
          </p:cNvPr>
          <p:cNvSpPr>
            <a:spLocks noGrp="1"/>
          </p:cNvSpPr>
          <p:nvPr>
            <p:ph type="ctrTitle" hasCustomPrompt="1"/>
          </p:nvPr>
        </p:nvSpPr>
        <p:spPr>
          <a:xfrm>
            <a:off x="5114930" y="729000"/>
            <a:ext cx="6372220" cy="3273362"/>
          </a:xfrm>
        </p:spPr>
        <p:txBody>
          <a:bodyPr anchor="ctr">
            <a:normAutofit/>
          </a:bodyPr>
          <a:lstStyle>
            <a:lvl1pPr algn="l">
              <a:defRPr sz="4500">
                <a:solidFill>
                  <a:schemeClr val="tx1"/>
                </a:solidFill>
              </a:defRPr>
            </a:lvl1pPr>
          </a:lstStyle>
          <a:p>
            <a:r>
              <a:rPr lang="en-SI" dirty="0"/>
              <a:t>Title of the presentation background image</a:t>
            </a:r>
            <a:endParaRPr lang="en-US" dirty="0"/>
          </a:p>
        </p:txBody>
      </p:sp>
      <p:sp>
        <p:nvSpPr>
          <p:cNvPr id="14" name="Subtitle 2">
            <a:extLst>
              <a:ext uri="{FF2B5EF4-FFF2-40B4-BE49-F238E27FC236}">
                <a16:creationId xmlns:a16="http://schemas.microsoft.com/office/drawing/2014/main" id="{ED035378-5C01-FC45-A1F5-C4ADE23D9232}"/>
              </a:ext>
            </a:extLst>
          </p:cNvPr>
          <p:cNvSpPr>
            <a:spLocks noGrp="1"/>
          </p:cNvSpPr>
          <p:nvPr>
            <p:ph type="subTitle" idx="1" hasCustomPrompt="1"/>
          </p:nvPr>
        </p:nvSpPr>
        <p:spPr>
          <a:xfrm>
            <a:off x="5114930" y="4234934"/>
            <a:ext cx="6449470" cy="1271201"/>
          </a:xfrm>
        </p:spPr>
        <p:txBody>
          <a:bodyPr anchor="t">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a:p>
            <a:r>
              <a:rPr lang="en-GB" dirty="0"/>
              <a:t>Speaker Name</a:t>
            </a:r>
          </a:p>
          <a:p>
            <a:r>
              <a:rPr lang="en-GB" dirty="0"/>
              <a:t>Date and Location</a:t>
            </a:r>
            <a:endParaRPr lang="en-US" dirty="0"/>
          </a:p>
        </p:txBody>
      </p:sp>
      <p:pic>
        <p:nvPicPr>
          <p:cNvPr id="7" name="Picture 6" descr="A picture containing graphical user interface&#10;&#10;Description automatically generated">
            <a:extLst>
              <a:ext uri="{FF2B5EF4-FFF2-40B4-BE49-F238E27FC236}">
                <a16:creationId xmlns:a16="http://schemas.microsoft.com/office/drawing/2014/main" id="{94A4C6FB-EF59-2346-BFA1-FB3C5245B187}"/>
              </a:ext>
            </a:extLst>
          </p:cNvPr>
          <p:cNvPicPr>
            <a:picLocks noChangeAspect="1"/>
          </p:cNvPicPr>
          <p:nvPr userDrawn="1"/>
        </p:nvPicPr>
        <p:blipFill>
          <a:blip r:embed="rId2"/>
          <a:stretch>
            <a:fillRect/>
          </a:stretch>
        </p:blipFill>
        <p:spPr>
          <a:xfrm>
            <a:off x="0" y="177106"/>
            <a:ext cx="4411916" cy="2160000"/>
          </a:xfrm>
          <a:prstGeom prst="rect">
            <a:avLst/>
          </a:prstGeom>
        </p:spPr>
      </p:pic>
      <p:sp>
        <p:nvSpPr>
          <p:cNvPr id="2" name="TextBox 1">
            <a:extLst>
              <a:ext uri="{FF2B5EF4-FFF2-40B4-BE49-F238E27FC236}">
                <a16:creationId xmlns:a16="http://schemas.microsoft.com/office/drawing/2014/main" id="{8C84E1F1-FF89-4D45-BFE1-776BF080B0C6}"/>
              </a:ext>
            </a:extLst>
          </p:cNvPr>
          <p:cNvSpPr txBox="1"/>
          <p:nvPr userDrawn="1"/>
        </p:nvSpPr>
        <p:spPr>
          <a:xfrm>
            <a:off x="5114930" y="5812735"/>
            <a:ext cx="3604972" cy="369332"/>
          </a:xfrm>
          <a:prstGeom prst="rect">
            <a:avLst/>
          </a:prstGeom>
          <a:noFill/>
        </p:spPr>
        <p:txBody>
          <a:bodyPr wrap="square" rtlCol="0">
            <a:spAutoFit/>
          </a:bodyPr>
          <a:lstStyle/>
          <a:p>
            <a:r>
              <a:rPr lang="en-SI" sz="1800" b="1" dirty="0">
                <a:solidFill>
                  <a:schemeClr val="tx2"/>
                </a:solidFill>
              </a:rPr>
              <a:t>Insert Sensitivity Marking</a:t>
            </a:r>
          </a:p>
        </p:txBody>
      </p:sp>
    </p:spTree>
    <p:extLst>
      <p:ext uri="{BB962C8B-B14F-4D97-AF65-F5344CB8AC3E}">
        <p14:creationId xmlns:p14="http://schemas.microsoft.com/office/powerpoint/2010/main" val="776425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Gree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CEC7484-A3E3-C74A-BC15-3E18069ACD90}"/>
              </a:ext>
            </a:extLst>
          </p:cNvPr>
          <p:cNvSpPr/>
          <p:nvPr userDrawn="1"/>
        </p:nvSpPr>
        <p:spPr>
          <a:xfrm>
            <a:off x="0" y="1057274"/>
            <a:ext cx="12192000" cy="52247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dirty="0"/>
          </a:p>
        </p:txBody>
      </p:sp>
      <p:sp>
        <p:nvSpPr>
          <p:cNvPr id="2" name="Title 1"/>
          <p:cNvSpPr>
            <a:spLocks noGrp="1"/>
          </p:cNvSpPr>
          <p:nvPr>
            <p:ph type="title" hasCustomPrompt="1"/>
          </p:nvPr>
        </p:nvSpPr>
        <p:spPr>
          <a:xfrm>
            <a:off x="696000" y="1057273"/>
            <a:ext cx="10800000" cy="3094314"/>
          </a:xfrm>
        </p:spPr>
        <p:txBody>
          <a:bodyPr anchor="ctr">
            <a:normAutofit/>
          </a:bodyPr>
          <a:lstStyle>
            <a:lvl1pPr algn="l">
              <a:defRPr sz="6000">
                <a:solidFill>
                  <a:schemeClr val="bg1"/>
                </a:solidFill>
              </a:defRPr>
            </a:lvl1pPr>
          </a:lstStyle>
          <a:p>
            <a:r>
              <a:rPr lang="en-GB" dirty="0"/>
              <a:t>Section title</a:t>
            </a:r>
            <a:endParaRPr lang="en-US" dirty="0"/>
          </a:p>
        </p:txBody>
      </p:sp>
      <p:sp>
        <p:nvSpPr>
          <p:cNvPr id="3" name="Text Placeholder 2"/>
          <p:cNvSpPr>
            <a:spLocks noGrp="1"/>
          </p:cNvSpPr>
          <p:nvPr>
            <p:ph type="body" idx="1" hasCustomPrompt="1"/>
          </p:nvPr>
        </p:nvSpPr>
        <p:spPr>
          <a:xfrm>
            <a:off x="696000" y="4410075"/>
            <a:ext cx="10776000" cy="1476376"/>
          </a:xfrm>
        </p:spPr>
        <p:txBody>
          <a:bodyPr>
            <a:norm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Section subtitle / Speaker</a:t>
            </a:r>
          </a:p>
        </p:txBody>
      </p:sp>
      <p:sp>
        <p:nvSpPr>
          <p:cNvPr id="6" name="Slide Number Placeholder 5"/>
          <p:cNvSpPr>
            <a:spLocks noGrp="1"/>
          </p:cNvSpPr>
          <p:nvPr>
            <p:ph type="sldNum" sz="quarter" idx="12"/>
          </p:nvPr>
        </p:nvSpPr>
        <p:spPr/>
        <p:txBody>
          <a:bodyPr/>
          <a:lstStyle/>
          <a:p>
            <a:fld id="{68E16D21-2873-7F4D-BC1C-4DCC7B7156B8}" type="slidenum">
              <a:rPr lang="en-SI" smtClean="0"/>
              <a:t>‹#›</a:t>
            </a:fld>
            <a:endParaRPr lang="en-SI"/>
          </a:p>
        </p:txBody>
      </p:sp>
      <p:cxnSp>
        <p:nvCxnSpPr>
          <p:cNvPr id="7" name="Straight Connector 6">
            <a:extLst>
              <a:ext uri="{FF2B5EF4-FFF2-40B4-BE49-F238E27FC236}">
                <a16:creationId xmlns:a16="http://schemas.microsoft.com/office/drawing/2014/main" id="{AFCD5DFA-08FC-8B49-A7E1-FB3F1B9A3465}"/>
              </a:ext>
            </a:extLst>
          </p:cNvPr>
          <p:cNvCxnSpPr>
            <a:cxnSpLocks/>
          </p:cNvCxnSpPr>
          <p:nvPr userDrawn="1"/>
        </p:nvCxnSpPr>
        <p:spPr>
          <a:xfrm>
            <a:off x="696000" y="4166100"/>
            <a:ext cx="1080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1581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ntent 1/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Slide title</a:t>
            </a:r>
            <a:endParaRPr lang="en-US" dirty="0"/>
          </a:p>
        </p:txBody>
      </p:sp>
      <p:sp>
        <p:nvSpPr>
          <p:cNvPr id="3" name="Content Placeholder 2"/>
          <p:cNvSpPr>
            <a:spLocks noGrp="1"/>
          </p:cNvSpPr>
          <p:nvPr>
            <p:ph idx="1"/>
          </p:nvPr>
        </p:nvSpPr>
        <p:spPr/>
        <p:txBody>
          <a:bodyPr>
            <a:normAutofit/>
          </a:bodyPr>
          <a:lstStyle>
            <a:lvl1pPr marL="0" indent="0">
              <a:lnSpc>
                <a:spcPct val="120000"/>
              </a:lnSpc>
              <a:buClr>
                <a:schemeClr val="tx2"/>
              </a:buClr>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6" name="Slide Number Placeholder 5"/>
          <p:cNvSpPr>
            <a:spLocks noGrp="1"/>
          </p:cNvSpPr>
          <p:nvPr>
            <p:ph type="sldNum" sz="quarter" idx="12"/>
          </p:nvPr>
        </p:nvSpPr>
        <p:spPr/>
        <p:txBody>
          <a:bodyPr/>
          <a:lstStyle/>
          <a:p>
            <a:fld id="{68E16D21-2873-7F4D-BC1C-4DCC7B7156B8}" type="slidenum">
              <a:rPr lang="en-SI" smtClean="0"/>
              <a:t>‹#›</a:t>
            </a:fld>
            <a:endParaRPr lang="en-SI"/>
          </a:p>
        </p:txBody>
      </p:sp>
    </p:spTree>
    <p:extLst>
      <p:ext uri="{BB962C8B-B14F-4D97-AF65-F5344CB8AC3E}">
        <p14:creationId xmlns:p14="http://schemas.microsoft.com/office/powerpoint/2010/main" val="1185039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Content 2/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Slide title</a:t>
            </a:r>
            <a:endParaRPr lang="en-US" dirty="0"/>
          </a:p>
        </p:txBody>
      </p:sp>
      <p:sp>
        <p:nvSpPr>
          <p:cNvPr id="3" name="Content Placeholder 2"/>
          <p:cNvSpPr>
            <a:spLocks noGrp="1"/>
          </p:cNvSpPr>
          <p:nvPr>
            <p:ph sz="half" idx="1"/>
          </p:nvPr>
        </p:nvSpPr>
        <p:spPr>
          <a:xfrm>
            <a:off x="704850" y="1377949"/>
            <a:ext cx="5181600" cy="4498975"/>
          </a:xfrm>
        </p:spPr>
        <p:txBody>
          <a:bodyPr>
            <a:normAutofit/>
          </a:bodyPr>
          <a:lstStyle>
            <a:lvl1pPr marL="0" indent="0">
              <a:lnSpc>
                <a:spcPct val="120000"/>
              </a:lnSpc>
              <a:buFont typeface="Arial" panose="020B0604020202020204" pitchFamily="34" charset="0"/>
              <a:buNone/>
              <a:defRPr sz="1800">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371600" indent="0">
              <a:buFont typeface="Arial" panose="020B0604020202020204" pitchFamily="34" charset="0"/>
              <a:buNone/>
              <a:defRPr sz="2000">
                <a:solidFill>
                  <a:schemeClr val="tx1"/>
                </a:solidFill>
              </a:defRPr>
            </a:lvl4pPr>
            <a:lvl5pPr marL="1828800" indent="0">
              <a:buFont typeface="Arial" panose="020B0604020202020204" pitchFamily="34" charset="0"/>
              <a:buNone/>
              <a:defRPr sz="2000">
                <a:solidFill>
                  <a:schemeClr val="tx1"/>
                </a:solidFill>
              </a:defRPr>
            </a:lvl5pPr>
          </a:lstStyle>
          <a:p>
            <a:pPr lvl="0"/>
            <a:r>
              <a:rPr lang="en-US"/>
              <a:t>Edit Master text styles</a:t>
            </a:r>
          </a:p>
        </p:txBody>
      </p:sp>
      <p:sp>
        <p:nvSpPr>
          <p:cNvPr id="4" name="Content Placeholder 3"/>
          <p:cNvSpPr>
            <a:spLocks noGrp="1"/>
          </p:cNvSpPr>
          <p:nvPr>
            <p:ph sz="half" idx="2"/>
          </p:nvPr>
        </p:nvSpPr>
        <p:spPr>
          <a:xfrm>
            <a:off x="6238875" y="1377950"/>
            <a:ext cx="5181600" cy="4508500"/>
          </a:xfrm>
        </p:spPr>
        <p:txBody>
          <a:bodyPr>
            <a:normAutofit/>
          </a:bodyPr>
          <a:lstStyle>
            <a:lvl1pPr marL="0" indent="0">
              <a:lnSpc>
                <a:spcPct val="120000"/>
              </a:lnSpc>
              <a:buFont typeface="Arial" panose="020B0604020202020204" pitchFamily="34" charset="0"/>
              <a:buNone/>
              <a:defRPr sz="1800"/>
            </a:lvl1pPr>
            <a:lvl2pPr marL="457200" indent="0">
              <a:buFont typeface="Arial" panose="020B0604020202020204" pitchFamily="34" charset="0"/>
              <a:buNone/>
              <a:defRPr sz="2000"/>
            </a:lvl2pPr>
            <a:lvl3pPr marL="914400" indent="0">
              <a:buFont typeface="Arial" panose="020B0604020202020204" pitchFamily="34" charset="0"/>
              <a:buNone/>
              <a:defRPr sz="2000"/>
            </a:lvl3pPr>
            <a:lvl4pPr marL="1371600" indent="0">
              <a:buFont typeface="Arial" panose="020B0604020202020204" pitchFamily="34" charset="0"/>
              <a:buNone/>
              <a:defRPr sz="2000"/>
            </a:lvl4pPr>
            <a:lvl5pPr marL="1828800" indent="0">
              <a:buFont typeface="Arial" panose="020B0604020202020204" pitchFamily="34" charset="0"/>
              <a:buNone/>
              <a:defRPr sz="2000"/>
            </a:lvl5pPr>
          </a:lstStyle>
          <a:p>
            <a:pPr lvl="0"/>
            <a:r>
              <a:rPr lang="en-US"/>
              <a:t>Edit Master text styles</a:t>
            </a:r>
          </a:p>
        </p:txBody>
      </p:sp>
      <p:sp>
        <p:nvSpPr>
          <p:cNvPr id="7" name="Slide Number Placeholder 6"/>
          <p:cNvSpPr>
            <a:spLocks noGrp="1"/>
          </p:cNvSpPr>
          <p:nvPr>
            <p:ph type="sldNum" sz="quarter" idx="12"/>
          </p:nvPr>
        </p:nvSpPr>
        <p:spPr/>
        <p:txBody>
          <a:bodyPr/>
          <a:lstStyle/>
          <a:p>
            <a:fld id="{68E16D21-2873-7F4D-BC1C-4DCC7B7156B8}" type="slidenum">
              <a:rPr lang="en-SI" smtClean="0"/>
              <a:t>‹#›</a:t>
            </a:fld>
            <a:endParaRPr lang="en-SI"/>
          </a:p>
        </p:txBody>
      </p:sp>
    </p:spTree>
    <p:extLst>
      <p:ext uri="{BB962C8B-B14F-4D97-AF65-F5344CB8AC3E}">
        <p14:creationId xmlns:p14="http://schemas.microsoft.com/office/powerpoint/2010/main" val="32823281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3/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Slide title</a:t>
            </a:r>
            <a:endParaRPr lang="en-US" dirty="0"/>
          </a:p>
        </p:txBody>
      </p:sp>
      <p:sp>
        <p:nvSpPr>
          <p:cNvPr id="3" name="Content Placeholder 2"/>
          <p:cNvSpPr>
            <a:spLocks noGrp="1"/>
          </p:cNvSpPr>
          <p:nvPr>
            <p:ph sz="half" idx="1"/>
          </p:nvPr>
        </p:nvSpPr>
        <p:spPr>
          <a:xfrm>
            <a:off x="704850" y="1377949"/>
            <a:ext cx="3305175" cy="4498975"/>
          </a:xfrm>
        </p:spPr>
        <p:txBody>
          <a:bodyPr>
            <a:normAutofit/>
          </a:bodyPr>
          <a:lstStyle>
            <a:lvl1pPr marL="0" indent="0">
              <a:lnSpc>
                <a:spcPct val="120000"/>
              </a:lnSpc>
              <a:buFont typeface="Arial" panose="020B0604020202020204" pitchFamily="34" charset="0"/>
              <a:buNone/>
              <a:defRPr sz="1600">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371600" indent="0">
              <a:buFont typeface="Arial" panose="020B0604020202020204" pitchFamily="34" charset="0"/>
              <a:buNone/>
              <a:defRPr sz="2000">
                <a:solidFill>
                  <a:schemeClr val="tx1"/>
                </a:solidFill>
              </a:defRPr>
            </a:lvl4pPr>
            <a:lvl5pPr marL="1828800" indent="0">
              <a:buFont typeface="Arial" panose="020B0604020202020204" pitchFamily="34" charset="0"/>
              <a:buNone/>
              <a:defRPr sz="2000">
                <a:solidFill>
                  <a:schemeClr val="tx1"/>
                </a:solidFill>
              </a:defRPr>
            </a:lvl5pPr>
          </a:lstStyle>
          <a:p>
            <a:pPr lvl="0"/>
            <a:r>
              <a:rPr lang="en-US"/>
              <a:t>Edit Master text styles</a:t>
            </a:r>
          </a:p>
        </p:txBody>
      </p:sp>
      <p:sp>
        <p:nvSpPr>
          <p:cNvPr id="7" name="Slide Number Placeholder 6"/>
          <p:cNvSpPr>
            <a:spLocks noGrp="1"/>
          </p:cNvSpPr>
          <p:nvPr>
            <p:ph type="sldNum" sz="quarter" idx="12"/>
          </p:nvPr>
        </p:nvSpPr>
        <p:spPr/>
        <p:txBody>
          <a:bodyPr/>
          <a:lstStyle/>
          <a:p>
            <a:fld id="{68E16D21-2873-7F4D-BC1C-4DCC7B7156B8}" type="slidenum">
              <a:rPr lang="en-SI" smtClean="0"/>
              <a:t>‹#›</a:t>
            </a:fld>
            <a:endParaRPr lang="en-SI"/>
          </a:p>
        </p:txBody>
      </p:sp>
      <p:sp>
        <p:nvSpPr>
          <p:cNvPr id="6" name="Content Placeholder 2">
            <a:extLst>
              <a:ext uri="{FF2B5EF4-FFF2-40B4-BE49-F238E27FC236}">
                <a16:creationId xmlns:a16="http://schemas.microsoft.com/office/drawing/2014/main" id="{82498FB5-8216-1548-B0EF-EBF44C50486A}"/>
              </a:ext>
            </a:extLst>
          </p:cNvPr>
          <p:cNvSpPr>
            <a:spLocks noGrp="1"/>
          </p:cNvSpPr>
          <p:nvPr>
            <p:ph sz="half" idx="13"/>
          </p:nvPr>
        </p:nvSpPr>
        <p:spPr>
          <a:xfrm>
            <a:off x="8190825" y="1377949"/>
            <a:ext cx="3305175" cy="4498975"/>
          </a:xfrm>
        </p:spPr>
        <p:txBody>
          <a:bodyPr>
            <a:normAutofit/>
          </a:bodyPr>
          <a:lstStyle>
            <a:lvl1pPr marL="0" indent="0">
              <a:lnSpc>
                <a:spcPct val="120000"/>
              </a:lnSpc>
              <a:buFont typeface="Arial" panose="020B0604020202020204" pitchFamily="34" charset="0"/>
              <a:buNone/>
              <a:defRPr sz="1600">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371600" indent="0">
              <a:buFont typeface="Arial" panose="020B0604020202020204" pitchFamily="34" charset="0"/>
              <a:buNone/>
              <a:defRPr sz="2000">
                <a:solidFill>
                  <a:schemeClr val="tx1"/>
                </a:solidFill>
              </a:defRPr>
            </a:lvl4pPr>
            <a:lvl5pPr marL="1828800" indent="0">
              <a:buFont typeface="Arial" panose="020B0604020202020204" pitchFamily="34" charset="0"/>
              <a:buNone/>
              <a:defRPr sz="2000">
                <a:solidFill>
                  <a:schemeClr val="tx1"/>
                </a:solidFill>
              </a:defRPr>
            </a:lvl5pPr>
          </a:lstStyle>
          <a:p>
            <a:pPr lvl="0"/>
            <a:r>
              <a:rPr lang="en-US"/>
              <a:t>Edit Master text styles</a:t>
            </a:r>
          </a:p>
        </p:txBody>
      </p:sp>
      <p:sp>
        <p:nvSpPr>
          <p:cNvPr id="8" name="Content Placeholder 2">
            <a:extLst>
              <a:ext uri="{FF2B5EF4-FFF2-40B4-BE49-F238E27FC236}">
                <a16:creationId xmlns:a16="http://schemas.microsoft.com/office/drawing/2014/main" id="{2AA53F0A-0D78-F94E-BF9C-8ACC2184155F}"/>
              </a:ext>
            </a:extLst>
          </p:cNvPr>
          <p:cNvSpPr>
            <a:spLocks noGrp="1"/>
          </p:cNvSpPr>
          <p:nvPr>
            <p:ph sz="half" idx="14"/>
          </p:nvPr>
        </p:nvSpPr>
        <p:spPr>
          <a:xfrm>
            <a:off x="4443412" y="1377949"/>
            <a:ext cx="3305175" cy="4498975"/>
          </a:xfrm>
        </p:spPr>
        <p:txBody>
          <a:bodyPr>
            <a:normAutofit/>
          </a:bodyPr>
          <a:lstStyle>
            <a:lvl1pPr marL="0" indent="0">
              <a:lnSpc>
                <a:spcPct val="120000"/>
              </a:lnSpc>
              <a:buFont typeface="Arial" panose="020B0604020202020204" pitchFamily="34" charset="0"/>
              <a:buNone/>
              <a:defRPr sz="1600">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371600" indent="0">
              <a:buFont typeface="Arial" panose="020B0604020202020204" pitchFamily="34" charset="0"/>
              <a:buNone/>
              <a:defRPr sz="2000">
                <a:solidFill>
                  <a:schemeClr val="tx1"/>
                </a:solidFill>
              </a:defRPr>
            </a:lvl4pPr>
            <a:lvl5pPr marL="1828800" indent="0">
              <a:buFont typeface="Arial" panose="020B0604020202020204" pitchFamily="34" charset="0"/>
              <a:buNone/>
              <a:defRPr sz="2000">
                <a:solidFill>
                  <a:schemeClr val="tx1"/>
                </a:solidFill>
              </a:defRPr>
            </a:lvl5pPr>
          </a:lstStyle>
          <a:p>
            <a:pPr lvl="0"/>
            <a:r>
              <a:rPr lang="en-US"/>
              <a:t>Edit Master text styles</a:t>
            </a:r>
          </a:p>
        </p:txBody>
      </p:sp>
    </p:spTree>
    <p:extLst>
      <p:ext uri="{BB962C8B-B14F-4D97-AF65-F5344CB8AC3E}">
        <p14:creationId xmlns:p14="http://schemas.microsoft.com/office/powerpoint/2010/main" val="3939264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CEC7484-A3E3-C74A-BC15-3E18069ACD90}"/>
              </a:ext>
            </a:extLst>
          </p:cNvPr>
          <p:cNvSpPr/>
          <p:nvPr userDrawn="1"/>
        </p:nvSpPr>
        <p:spPr>
          <a:xfrm>
            <a:off x="-9524" y="0"/>
            <a:ext cx="12201524" cy="53625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dirty="0">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696000" y="1057274"/>
            <a:ext cx="10800000" cy="3094314"/>
          </a:xfrm>
        </p:spPr>
        <p:txBody>
          <a:bodyPr anchor="ctr">
            <a:normAutofit/>
          </a:bodyPr>
          <a:lstStyle>
            <a:lvl1pPr algn="l">
              <a:defRPr sz="6000">
                <a:solidFill>
                  <a:schemeClr val="bg1"/>
                </a:solidFill>
              </a:defRPr>
            </a:lvl1pPr>
          </a:lstStyle>
          <a:p>
            <a:r>
              <a:rPr lang="en-GB" dirty="0"/>
              <a:t>Thank you.</a:t>
            </a:r>
            <a:br>
              <a:rPr lang="en-GB" dirty="0"/>
            </a:br>
            <a:r>
              <a:rPr lang="en-GB" dirty="0"/>
              <a:t>Any questions?</a:t>
            </a:r>
            <a:endParaRPr lang="en-US" dirty="0"/>
          </a:p>
        </p:txBody>
      </p:sp>
      <p:sp>
        <p:nvSpPr>
          <p:cNvPr id="9" name="Rectangle 8">
            <a:extLst>
              <a:ext uri="{FF2B5EF4-FFF2-40B4-BE49-F238E27FC236}">
                <a16:creationId xmlns:a16="http://schemas.microsoft.com/office/drawing/2014/main" id="{48F1D9E9-0C93-624B-9861-30471BCD6B8F}"/>
              </a:ext>
            </a:extLst>
          </p:cNvPr>
          <p:cNvSpPr/>
          <p:nvPr userDrawn="1"/>
        </p:nvSpPr>
        <p:spPr>
          <a:xfrm>
            <a:off x="-9524" y="4698000"/>
            <a:ext cx="12200400" cy="216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dirty="0">
              <a:latin typeface="Arial" panose="020B0604020202020204" pitchFamily="34" charset="0"/>
              <a:cs typeface="Arial" panose="020B0604020202020204" pitchFamily="34" charset="0"/>
            </a:endParaRPr>
          </a:p>
        </p:txBody>
      </p:sp>
      <p:pic>
        <p:nvPicPr>
          <p:cNvPr id="10" name="Picture 9" descr="A picture containing graphical user interface&#10;&#10;Description automatically generated">
            <a:extLst>
              <a:ext uri="{FF2B5EF4-FFF2-40B4-BE49-F238E27FC236}">
                <a16:creationId xmlns:a16="http://schemas.microsoft.com/office/drawing/2014/main" id="{EA9C4BA8-0AF4-D648-AE98-33A2D2A473CF}"/>
              </a:ext>
            </a:extLst>
          </p:cNvPr>
          <p:cNvPicPr>
            <a:picLocks noChangeAspect="1"/>
          </p:cNvPicPr>
          <p:nvPr userDrawn="1"/>
        </p:nvPicPr>
        <p:blipFill>
          <a:blip r:embed="rId2"/>
          <a:stretch>
            <a:fillRect/>
          </a:stretch>
        </p:blipFill>
        <p:spPr>
          <a:xfrm>
            <a:off x="0" y="4698000"/>
            <a:ext cx="4411916" cy="2160000"/>
          </a:xfrm>
          <a:prstGeom prst="rect">
            <a:avLst/>
          </a:prstGeom>
        </p:spPr>
      </p:pic>
      <p:sp>
        <p:nvSpPr>
          <p:cNvPr id="15" name="Title 1">
            <a:extLst>
              <a:ext uri="{FF2B5EF4-FFF2-40B4-BE49-F238E27FC236}">
                <a16:creationId xmlns:a16="http://schemas.microsoft.com/office/drawing/2014/main" id="{31CC2A2B-06F1-9C48-A629-7933E41A0098}"/>
              </a:ext>
            </a:extLst>
          </p:cNvPr>
          <p:cNvSpPr txBox="1">
            <a:spLocks/>
          </p:cNvSpPr>
          <p:nvPr userDrawn="1"/>
        </p:nvSpPr>
        <p:spPr>
          <a:xfrm>
            <a:off x="9443720" y="5800726"/>
            <a:ext cx="2052280" cy="522056"/>
          </a:xfrm>
          <a:prstGeom prst="rect">
            <a:avLst/>
          </a:prstGeom>
        </p:spPr>
        <p:txBody>
          <a:bodyPr vert="horz" lIns="0" tIns="0" rIns="0" bIns="0" rtlCol="0" anchor="b">
            <a:normAutofit/>
          </a:bodyPr>
          <a:lstStyle>
            <a:lvl1pPr algn="l" defTabSz="914400" rtl="0" eaLnBrk="1" latinLnBrk="0" hangingPunct="1">
              <a:lnSpc>
                <a:spcPct val="90000"/>
              </a:lnSpc>
              <a:spcBef>
                <a:spcPct val="0"/>
              </a:spcBef>
              <a:buNone/>
              <a:defRPr sz="4500" b="0" i="0" kern="1200" spc="-150">
                <a:solidFill>
                  <a:schemeClr val="tx1"/>
                </a:solidFill>
                <a:latin typeface="Inter" panose="020B0502030000000004" pitchFamily="34" charset="0"/>
                <a:ea typeface="Inter" panose="020B0502030000000004" pitchFamily="34" charset="0"/>
                <a:cs typeface="Inter" panose="020B0502030000000004" pitchFamily="34" charset="0"/>
              </a:defRPr>
            </a:lvl1pPr>
          </a:lstStyle>
          <a:p>
            <a:pPr>
              <a:lnSpc>
                <a:spcPts val="1800"/>
              </a:lnSpc>
            </a:pPr>
            <a:r>
              <a:rPr lang="en-GB" sz="1300" spc="0" dirty="0">
                <a:latin typeface="Arial" panose="020B0604020202020204" pitchFamily="34" charset="0"/>
                <a:ea typeface="Inter" panose="020B0502030000000004" pitchFamily="34" charset="0"/>
                <a:cs typeface="Arial" panose="020B0604020202020204" pitchFamily="34" charset="0"/>
              </a:rPr>
              <a:t>@</a:t>
            </a:r>
            <a:r>
              <a:rPr lang="en-GB" sz="1300" spc="0" dirty="0" err="1">
                <a:latin typeface="Arial" panose="020B0604020202020204" pitchFamily="34" charset="0"/>
                <a:ea typeface="Inter" panose="020B0502030000000004" pitchFamily="34" charset="0"/>
                <a:cs typeface="Arial" panose="020B0604020202020204" pitchFamily="34" charset="0"/>
              </a:rPr>
              <a:t>eu_acer</a:t>
            </a:r>
            <a:endParaRPr lang="en-GB" sz="1300" spc="0" dirty="0">
              <a:latin typeface="Arial" panose="020B0604020202020204" pitchFamily="34" charset="0"/>
              <a:ea typeface="Inter" panose="020B0502030000000004" pitchFamily="34" charset="0"/>
              <a:cs typeface="Arial" panose="020B0604020202020204" pitchFamily="34" charset="0"/>
            </a:endParaRPr>
          </a:p>
          <a:p>
            <a:pPr>
              <a:lnSpc>
                <a:spcPts val="1800"/>
              </a:lnSpc>
            </a:pPr>
            <a:r>
              <a:rPr lang="en-GB" sz="1300" spc="0" dirty="0" err="1">
                <a:latin typeface="Arial" panose="020B0604020202020204" pitchFamily="34" charset="0"/>
                <a:ea typeface="Inter" panose="020B0502030000000004" pitchFamily="34" charset="0"/>
                <a:cs typeface="Arial" panose="020B0604020202020204" pitchFamily="34" charset="0"/>
              </a:rPr>
              <a:t>linkedin.com</a:t>
            </a:r>
            <a:r>
              <a:rPr lang="en-GB" sz="1300" spc="0" dirty="0">
                <a:latin typeface="Arial" panose="020B0604020202020204" pitchFamily="34" charset="0"/>
                <a:ea typeface="Inter" panose="020B0502030000000004" pitchFamily="34" charset="0"/>
                <a:cs typeface="Arial" panose="020B0604020202020204" pitchFamily="34" charset="0"/>
              </a:rPr>
              <a:t>/in/EU-ACER/</a:t>
            </a:r>
          </a:p>
        </p:txBody>
      </p:sp>
      <p:cxnSp>
        <p:nvCxnSpPr>
          <p:cNvPr id="5" name="Straight Connector 4">
            <a:extLst>
              <a:ext uri="{FF2B5EF4-FFF2-40B4-BE49-F238E27FC236}">
                <a16:creationId xmlns:a16="http://schemas.microsoft.com/office/drawing/2014/main" id="{7B12CBEB-0DAC-8F4B-9A0A-2BFD123ED617}"/>
              </a:ext>
            </a:extLst>
          </p:cNvPr>
          <p:cNvCxnSpPr/>
          <p:nvPr userDrawn="1"/>
        </p:nvCxnSpPr>
        <p:spPr>
          <a:xfrm>
            <a:off x="4411916" y="5219700"/>
            <a:ext cx="0" cy="11030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3F3945A4-27D8-8A4B-86E7-74C2FFBDEDC6}"/>
              </a:ext>
            </a:extLst>
          </p:cNvPr>
          <p:cNvPicPr>
            <a:picLocks noChangeAspect="1"/>
          </p:cNvPicPr>
          <p:nvPr userDrawn="1"/>
        </p:nvPicPr>
        <p:blipFill>
          <a:blip r:embed="rId3"/>
          <a:stretch>
            <a:fillRect/>
          </a:stretch>
        </p:blipFill>
        <p:spPr>
          <a:xfrm>
            <a:off x="9188412" y="5930287"/>
            <a:ext cx="180000" cy="180000"/>
          </a:xfrm>
          <a:prstGeom prst="rect">
            <a:avLst/>
          </a:prstGeom>
        </p:spPr>
      </p:pic>
      <p:grpSp>
        <p:nvGrpSpPr>
          <p:cNvPr id="3" name="Group 2">
            <a:extLst>
              <a:ext uri="{FF2B5EF4-FFF2-40B4-BE49-F238E27FC236}">
                <a16:creationId xmlns:a16="http://schemas.microsoft.com/office/drawing/2014/main" id="{A8885DA4-0882-6640-9254-F39276BB7056}"/>
              </a:ext>
            </a:extLst>
          </p:cNvPr>
          <p:cNvGrpSpPr/>
          <p:nvPr userDrawn="1"/>
        </p:nvGrpSpPr>
        <p:grpSpPr>
          <a:xfrm>
            <a:off x="6795009" y="5800726"/>
            <a:ext cx="2568149" cy="522056"/>
            <a:chOff x="6801717" y="5800726"/>
            <a:chExt cx="2568149" cy="522056"/>
          </a:xfrm>
        </p:grpSpPr>
        <p:sp>
          <p:nvSpPr>
            <p:cNvPr id="14" name="Title 1">
              <a:extLst>
                <a:ext uri="{FF2B5EF4-FFF2-40B4-BE49-F238E27FC236}">
                  <a16:creationId xmlns:a16="http://schemas.microsoft.com/office/drawing/2014/main" id="{001696BD-2EC4-194B-A7B8-62A129E01F63}"/>
                </a:ext>
              </a:extLst>
            </p:cNvPr>
            <p:cNvSpPr txBox="1">
              <a:spLocks/>
            </p:cNvSpPr>
            <p:nvPr userDrawn="1"/>
          </p:nvSpPr>
          <p:spPr>
            <a:xfrm>
              <a:off x="7062279" y="5800726"/>
              <a:ext cx="2307587" cy="522056"/>
            </a:xfrm>
            <a:prstGeom prst="rect">
              <a:avLst/>
            </a:prstGeom>
          </p:spPr>
          <p:txBody>
            <a:bodyPr vert="horz" lIns="0" tIns="0" rIns="0" bIns="0" rtlCol="0" anchor="b">
              <a:normAutofit/>
            </a:bodyPr>
            <a:lstStyle>
              <a:lvl1pPr algn="l" defTabSz="914400" rtl="0" eaLnBrk="1" latinLnBrk="0" hangingPunct="1">
                <a:lnSpc>
                  <a:spcPct val="90000"/>
                </a:lnSpc>
                <a:spcBef>
                  <a:spcPct val="0"/>
                </a:spcBef>
                <a:buNone/>
                <a:defRPr sz="4500" b="0" i="0" kern="1200" spc="-150">
                  <a:solidFill>
                    <a:schemeClr val="tx1"/>
                  </a:solidFill>
                  <a:latin typeface="Inter" panose="020B0502030000000004" pitchFamily="34" charset="0"/>
                  <a:ea typeface="Inter" panose="020B0502030000000004" pitchFamily="34" charset="0"/>
                  <a:cs typeface="Inter" panose="020B0502030000000004" pitchFamily="34" charset="0"/>
                </a:defRPr>
              </a:lvl1pPr>
            </a:lstStyle>
            <a:p>
              <a:pPr>
                <a:lnSpc>
                  <a:spcPts val="1800"/>
                </a:lnSpc>
              </a:pPr>
              <a:r>
                <a:rPr lang="en-GB" sz="1300" u="none" spc="0" dirty="0" err="1">
                  <a:latin typeface="Arial" panose="020B0604020202020204" pitchFamily="34" charset="0"/>
                  <a:ea typeface="Inter" panose="020B0502030000000004" pitchFamily="34" charset="0"/>
                  <a:cs typeface="Arial" panose="020B0604020202020204" pitchFamily="34" charset="0"/>
                </a:rPr>
                <a:t>info@acer.europa.eu</a:t>
              </a:r>
              <a:endParaRPr lang="en-GB" sz="1300" u="none" spc="0" dirty="0">
                <a:latin typeface="Arial" panose="020B0604020202020204" pitchFamily="34" charset="0"/>
                <a:ea typeface="Inter" panose="020B0502030000000004" pitchFamily="34" charset="0"/>
                <a:cs typeface="Arial" panose="020B0604020202020204" pitchFamily="34" charset="0"/>
              </a:endParaRPr>
            </a:p>
            <a:p>
              <a:pPr>
                <a:lnSpc>
                  <a:spcPts val="1800"/>
                </a:lnSpc>
              </a:pPr>
              <a:r>
                <a:rPr lang="en-GB" sz="1300" spc="0" dirty="0" err="1">
                  <a:latin typeface="Arial" panose="020B0604020202020204" pitchFamily="34" charset="0"/>
                  <a:ea typeface="Inter" panose="020B0502030000000004" pitchFamily="34" charset="0"/>
                  <a:cs typeface="Arial" panose="020B0604020202020204" pitchFamily="34" charset="0"/>
                </a:rPr>
                <a:t>acer.europa.eu</a:t>
              </a:r>
              <a:endParaRPr lang="en-SI" sz="1300" spc="0" dirty="0">
                <a:latin typeface="Arial" panose="020B0604020202020204" pitchFamily="34" charset="0"/>
                <a:ea typeface="Inter" panose="020B05020300000000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86AEEF0F-3AEB-C345-8CAB-7C7FCCF315B8}"/>
                </a:ext>
              </a:extLst>
            </p:cNvPr>
            <p:cNvPicPr>
              <a:picLocks noChangeAspect="1"/>
            </p:cNvPicPr>
            <p:nvPr userDrawn="1"/>
          </p:nvPicPr>
          <p:blipFill>
            <a:blip r:embed="rId4"/>
            <a:stretch>
              <a:fillRect/>
            </a:stretch>
          </p:blipFill>
          <p:spPr>
            <a:xfrm>
              <a:off x="6808398" y="5930287"/>
              <a:ext cx="180000" cy="180000"/>
            </a:xfrm>
            <a:prstGeom prst="rect">
              <a:avLst/>
            </a:prstGeom>
          </p:spPr>
        </p:pic>
        <p:pic>
          <p:nvPicPr>
            <p:cNvPr id="23" name="Picture 22">
              <a:extLst>
                <a:ext uri="{FF2B5EF4-FFF2-40B4-BE49-F238E27FC236}">
                  <a16:creationId xmlns:a16="http://schemas.microsoft.com/office/drawing/2014/main" id="{DCA2645C-0119-3745-BB46-C257A4A0C892}"/>
                </a:ext>
              </a:extLst>
            </p:cNvPr>
            <p:cNvPicPr>
              <a:picLocks noChangeAspect="1"/>
            </p:cNvPicPr>
            <p:nvPr userDrawn="1"/>
          </p:nvPicPr>
          <p:blipFill>
            <a:blip r:embed="rId5"/>
            <a:stretch>
              <a:fillRect/>
            </a:stretch>
          </p:blipFill>
          <p:spPr>
            <a:xfrm>
              <a:off x="6801717" y="6137846"/>
              <a:ext cx="180000" cy="180000"/>
            </a:xfrm>
            <a:prstGeom prst="rect">
              <a:avLst/>
            </a:prstGeom>
          </p:spPr>
        </p:pic>
      </p:grpSp>
      <p:pic>
        <p:nvPicPr>
          <p:cNvPr id="6" name="Picture 5" descr="Icon&#10;&#10;Description automatically generated">
            <a:extLst>
              <a:ext uri="{FF2B5EF4-FFF2-40B4-BE49-F238E27FC236}">
                <a16:creationId xmlns:a16="http://schemas.microsoft.com/office/drawing/2014/main" id="{0A7DAC23-150B-AE4C-B495-CDC29B054127}"/>
              </a:ext>
            </a:extLst>
          </p:cNvPr>
          <p:cNvPicPr>
            <a:picLocks noChangeAspect="1"/>
          </p:cNvPicPr>
          <p:nvPr userDrawn="1"/>
        </p:nvPicPr>
        <p:blipFill>
          <a:blip r:embed="rId6"/>
          <a:stretch>
            <a:fillRect/>
          </a:stretch>
        </p:blipFill>
        <p:spPr>
          <a:xfrm>
            <a:off x="9193267" y="6137846"/>
            <a:ext cx="208072" cy="175836"/>
          </a:xfrm>
          <a:prstGeom prst="rect">
            <a:avLst/>
          </a:prstGeom>
        </p:spPr>
      </p:pic>
    </p:spTree>
    <p:extLst>
      <p:ext uri="{BB962C8B-B14F-4D97-AF65-F5344CB8AC3E}">
        <p14:creationId xmlns:p14="http://schemas.microsoft.com/office/powerpoint/2010/main" val="15614876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Title &amp; text">
    <p:spTree>
      <p:nvGrpSpPr>
        <p:cNvPr id="1" name=""/>
        <p:cNvGrpSpPr/>
        <p:nvPr/>
      </p:nvGrpSpPr>
      <p:grpSpPr>
        <a:xfrm>
          <a:off x="0" y="0"/>
          <a:ext cx="0" cy="0"/>
          <a:chOff x="0" y="0"/>
          <a:chExt cx="0" cy="0"/>
        </a:xfrm>
      </p:grpSpPr>
      <p:cxnSp>
        <p:nvCxnSpPr>
          <p:cNvPr id="9" name="Straight Connector 8"/>
          <p:cNvCxnSpPr/>
          <p:nvPr userDrawn="1"/>
        </p:nvCxnSpPr>
        <p:spPr>
          <a:xfrm>
            <a:off x="205844" y="758805"/>
            <a:ext cx="11796155" cy="0"/>
          </a:xfrm>
          <a:prstGeom prst="line">
            <a:avLst/>
          </a:prstGeom>
          <a:ln w="19050">
            <a:solidFill>
              <a:srgbClr val="004FEE"/>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721" y="67127"/>
            <a:ext cx="1548243" cy="758800"/>
          </a:xfrm>
          <a:prstGeom prst="rect">
            <a:avLst/>
          </a:prstGeom>
        </p:spPr>
      </p:pic>
      <p:sp>
        <p:nvSpPr>
          <p:cNvPr id="8" name="Text Placeholder 1"/>
          <p:cNvSpPr>
            <a:spLocks noGrp="1"/>
          </p:cNvSpPr>
          <p:nvPr>
            <p:ph type="body" sz="quarter" idx="10" hasCustomPrompt="1"/>
          </p:nvPr>
        </p:nvSpPr>
        <p:spPr>
          <a:xfrm>
            <a:off x="2290619" y="152312"/>
            <a:ext cx="9711381" cy="588433"/>
          </a:xfrm>
        </p:spPr>
        <p:txBody>
          <a:bodyPr>
            <a:noAutofit/>
          </a:bodyPr>
          <a:lstStyle>
            <a:lvl1pPr marL="0" indent="0">
              <a:buNone/>
              <a:defRPr b="1"/>
            </a:lvl1pPr>
          </a:lstStyle>
          <a:p>
            <a:r>
              <a:rPr lang="en-US" dirty="0"/>
              <a:t>Title – one line</a:t>
            </a:r>
          </a:p>
        </p:txBody>
      </p:sp>
      <p:sp>
        <p:nvSpPr>
          <p:cNvPr id="5" name="Content Placeholder 4"/>
          <p:cNvSpPr>
            <a:spLocks noGrp="1"/>
          </p:cNvSpPr>
          <p:nvPr>
            <p:ph sz="quarter" idx="13"/>
          </p:nvPr>
        </p:nvSpPr>
        <p:spPr>
          <a:xfrm>
            <a:off x="205318" y="960967"/>
            <a:ext cx="11855449" cy="5799667"/>
          </a:xfrm>
        </p:spPr>
        <p:txBody>
          <a:bodyPr/>
          <a:lstStyle>
            <a:lvl1pPr>
              <a:defRPr b="1">
                <a:latin typeface="Inter" panose="020B0502030000000004" pitchFamily="34" charset="0"/>
                <a:ea typeface="Inter" panose="020B0502030000000004" pitchFamily="34" charset="0"/>
              </a:defRPr>
            </a:lvl1pPr>
            <a:lvl2pPr>
              <a:defRPr b="1">
                <a:latin typeface="Inter" panose="020B0502030000000004" pitchFamily="34" charset="0"/>
                <a:ea typeface="Inter" panose="020B0502030000000004" pitchFamily="34" charset="0"/>
              </a:defRPr>
            </a:lvl2pPr>
            <a:lvl3pPr>
              <a:defRPr b="1">
                <a:latin typeface="Inter" panose="020B0502030000000004" pitchFamily="34" charset="0"/>
                <a:ea typeface="Inter" panose="020B0502030000000004" pitchFamily="34" charset="0"/>
              </a:defRPr>
            </a:lvl3pPr>
            <a:lvl4pPr>
              <a:defRPr b="1">
                <a:latin typeface="Inter" panose="020B0502030000000004" pitchFamily="34" charset="0"/>
                <a:ea typeface="Inter" panose="020B0502030000000004" pitchFamily="34" charset="0"/>
              </a:defRPr>
            </a:lvl4pPr>
            <a:lvl5pPr>
              <a:defRPr b="1">
                <a:latin typeface="Inter" panose="020B0502030000000004" pitchFamily="34" charset="0"/>
                <a:ea typeface="Inter" panose="020B05020300000000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971040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E58104-D31B-2A46-9D9A-EA9CD0F81CF7}"/>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pic>
        <p:nvPicPr>
          <p:cNvPr id="9" name="Picture 8">
            <a:extLst>
              <a:ext uri="{FF2B5EF4-FFF2-40B4-BE49-F238E27FC236}">
                <a16:creationId xmlns:a16="http://schemas.microsoft.com/office/drawing/2014/main" id="{3C84888C-D5DC-CE40-B058-C4F8A1386EDB}"/>
              </a:ext>
            </a:extLst>
          </p:cNvPr>
          <p:cNvPicPr>
            <a:picLocks noChangeAspect="1"/>
          </p:cNvPicPr>
          <p:nvPr userDrawn="1"/>
        </p:nvPicPr>
        <p:blipFill>
          <a:blip r:embed="rId2"/>
          <a:srcRect/>
          <a:stretch/>
        </p:blipFill>
        <p:spPr>
          <a:xfrm>
            <a:off x="2345" y="177106"/>
            <a:ext cx="4407226" cy="2160000"/>
          </a:xfrm>
          <a:prstGeom prst="rect">
            <a:avLst/>
          </a:prstGeom>
        </p:spPr>
      </p:pic>
      <p:cxnSp>
        <p:nvCxnSpPr>
          <p:cNvPr id="12" name="Straight Connector 11">
            <a:extLst>
              <a:ext uri="{FF2B5EF4-FFF2-40B4-BE49-F238E27FC236}">
                <a16:creationId xmlns:a16="http://schemas.microsoft.com/office/drawing/2014/main" id="{CF8C5567-1597-6746-A572-07785B31B403}"/>
              </a:ext>
            </a:extLst>
          </p:cNvPr>
          <p:cNvCxnSpPr>
            <a:cxnSpLocks/>
          </p:cNvCxnSpPr>
          <p:nvPr userDrawn="1"/>
        </p:nvCxnSpPr>
        <p:spPr>
          <a:xfrm>
            <a:off x="4430966" y="729000"/>
            <a:ext cx="0" cy="540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5591749C-D1A3-984F-AFA4-5ECC1907F0E1}"/>
              </a:ext>
            </a:extLst>
          </p:cNvPr>
          <p:cNvSpPr>
            <a:spLocks noGrp="1"/>
          </p:cNvSpPr>
          <p:nvPr>
            <p:ph type="ctrTitle" hasCustomPrompt="1"/>
          </p:nvPr>
        </p:nvSpPr>
        <p:spPr>
          <a:xfrm>
            <a:off x="5114930" y="729000"/>
            <a:ext cx="6372220" cy="3273362"/>
          </a:xfrm>
        </p:spPr>
        <p:txBody>
          <a:bodyPr anchor="ctr">
            <a:normAutofit/>
          </a:bodyPr>
          <a:lstStyle>
            <a:lvl1pPr algn="l">
              <a:defRPr sz="4500">
                <a:solidFill>
                  <a:schemeClr val="bg1"/>
                </a:solidFill>
              </a:defRPr>
            </a:lvl1pPr>
          </a:lstStyle>
          <a:p>
            <a:r>
              <a:rPr lang="en-SI" dirty="0"/>
              <a:t>Title of the presentation background image</a:t>
            </a:r>
            <a:endParaRPr lang="en-US" dirty="0"/>
          </a:p>
        </p:txBody>
      </p:sp>
      <p:sp>
        <p:nvSpPr>
          <p:cNvPr id="8" name="TextBox 7">
            <a:extLst>
              <a:ext uri="{FF2B5EF4-FFF2-40B4-BE49-F238E27FC236}">
                <a16:creationId xmlns:a16="http://schemas.microsoft.com/office/drawing/2014/main" id="{AEA673F9-EB56-8F46-985A-0C5AC15045AE}"/>
              </a:ext>
            </a:extLst>
          </p:cNvPr>
          <p:cNvSpPr txBox="1"/>
          <p:nvPr userDrawn="1"/>
        </p:nvSpPr>
        <p:spPr>
          <a:xfrm>
            <a:off x="5114930" y="5812735"/>
            <a:ext cx="3604972" cy="369332"/>
          </a:xfrm>
          <a:prstGeom prst="rect">
            <a:avLst/>
          </a:prstGeom>
          <a:noFill/>
        </p:spPr>
        <p:txBody>
          <a:bodyPr wrap="square" rtlCol="0">
            <a:spAutoFit/>
          </a:bodyPr>
          <a:lstStyle/>
          <a:p>
            <a:r>
              <a:rPr lang="en-SI" sz="1800" b="1" dirty="0">
                <a:solidFill>
                  <a:schemeClr val="bg2"/>
                </a:solidFill>
              </a:rPr>
              <a:t>Insert Sensitivity Marking</a:t>
            </a:r>
          </a:p>
        </p:txBody>
      </p:sp>
      <p:sp>
        <p:nvSpPr>
          <p:cNvPr id="10" name="Subtitle 2">
            <a:extLst>
              <a:ext uri="{FF2B5EF4-FFF2-40B4-BE49-F238E27FC236}">
                <a16:creationId xmlns:a16="http://schemas.microsoft.com/office/drawing/2014/main" id="{8EE8584F-776F-CE43-B82A-08901CB04C7B}"/>
              </a:ext>
            </a:extLst>
          </p:cNvPr>
          <p:cNvSpPr>
            <a:spLocks noGrp="1"/>
          </p:cNvSpPr>
          <p:nvPr>
            <p:ph type="subTitle" idx="1" hasCustomPrompt="1"/>
          </p:nvPr>
        </p:nvSpPr>
        <p:spPr>
          <a:xfrm>
            <a:off x="5114930" y="4234934"/>
            <a:ext cx="6449470" cy="1271201"/>
          </a:xfrm>
        </p:spPr>
        <p:txBody>
          <a:bodyPr anchor="t">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a:p>
            <a:r>
              <a:rPr lang="en-GB" dirty="0"/>
              <a:t>Speaker Name</a:t>
            </a:r>
          </a:p>
          <a:p>
            <a:r>
              <a:rPr lang="en-GB" dirty="0"/>
              <a:t>Date and Location</a:t>
            </a:r>
            <a:endParaRPr lang="en-US" dirty="0"/>
          </a:p>
        </p:txBody>
      </p:sp>
    </p:spTree>
    <p:extLst>
      <p:ext uri="{BB962C8B-B14F-4D97-AF65-F5344CB8AC3E}">
        <p14:creationId xmlns:p14="http://schemas.microsoft.com/office/powerpoint/2010/main" val="2250321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Renewable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A29079-BBF9-2449-9D35-924610060F05}"/>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ctrTitle" hasCustomPrompt="1"/>
          </p:nvPr>
        </p:nvSpPr>
        <p:spPr>
          <a:xfrm>
            <a:off x="5114930" y="729000"/>
            <a:ext cx="6372220" cy="3273362"/>
          </a:xfrm>
        </p:spPr>
        <p:txBody>
          <a:bodyPr anchor="ctr">
            <a:normAutofit/>
          </a:bodyPr>
          <a:lstStyle>
            <a:lvl1pPr algn="l">
              <a:defRPr sz="4500">
                <a:solidFill>
                  <a:schemeClr val="tx1"/>
                </a:solidFill>
              </a:defRPr>
            </a:lvl1pPr>
          </a:lstStyle>
          <a:p>
            <a:r>
              <a:rPr lang="en-SI" dirty="0"/>
              <a:t>Title of the presentation background image</a:t>
            </a:r>
            <a:endParaRPr lang="en-US" dirty="0"/>
          </a:p>
        </p:txBody>
      </p:sp>
      <p:pic>
        <p:nvPicPr>
          <p:cNvPr id="9" name="Picture 8" descr="A picture containing graphical user interface&#10;&#10;Description automatically generated">
            <a:extLst>
              <a:ext uri="{FF2B5EF4-FFF2-40B4-BE49-F238E27FC236}">
                <a16:creationId xmlns:a16="http://schemas.microsoft.com/office/drawing/2014/main" id="{3C84888C-D5DC-CE40-B058-C4F8A1386EDB}"/>
              </a:ext>
            </a:extLst>
          </p:cNvPr>
          <p:cNvPicPr>
            <a:picLocks noChangeAspect="1"/>
          </p:cNvPicPr>
          <p:nvPr userDrawn="1"/>
        </p:nvPicPr>
        <p:blipFill>
          <a:blip r:embed="rId3"/>
          <a:stretch>
            <a:fillRect/>
          </a:stretch>
        </p:blipFill>
        <p:spPr>
          <a:xfrm>
            <a:off x="0" y="177106"/>
            <a:ext cx="4411916" cy="2160000"/>
          </a:xfrm>
          <a:prstGeom prst="rect">
            <a:avLst/>
          </a:prstGeom>
        </p:spPr>
      </p:pic>
      <p:cxnSp>
        <p:nvCxnSpPr>
          <p:cNvPr id="12" name="Straight Connector 11">
            <a:extLst>
              <a:ext uri="{FF2B5EF4-FFF2-40B4-BE49-F238E27FC236}">
                <a16:creationId xmlns:a16="http://schemas.microsoft.com/office/drawing/2014/main" id="{CF8C5567-1597-6746-A572-07785B31B403}"/>
              </a:ext>
            </a:extLst>
          </p:cNvPr>
          <p:cNvCxnSpPr>
            <a:cxnSpLocks/>
          </p:cNvCxnSpPr>
          <p:nvPr userDrawn="1"/>
        </p:nvCxnSpPr>
        <p:spPr>
          <a:xfrm>
            <a:off x="4430966" y="729000"/>
            <a:ext cx="0" cy="540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393B315-F767-994E-B7A2-6727C97F5E4E}"/>
              </a:ext>
            </a:extLst>
          </p:cNvPr>
          <p:cNvSpPr txBox="1"/>
          <p:nvPr userDrawn="1"/>
        </p:nvSpPr>
        <p:spPr>
          <a:xfrm>
            <a:off x="5039068" y="5759668"/>
            <a:ext cx="3604972" cy="369332"/>
          </a:xfrm>
          <a:prstGeom prst="rect">
            <a:avLst/>
          </a:prstGeom>
          <a:noFill/>
        </p:spPr>
        <p:txBody>
          <a:bodyPr wrap="square" rtlCol="0">
            <a:spAutoFit/>
          </a:bodyPr>
          <a:lstStyle/>
          <a:p>
            <a:r>
              <a:rPr lang="en-SI" b="1" dirty="0">
                <a:solidFill>
                  <a:schemeClr val="tx2"/>
                </a:solidFill>
              </a:rPr>
              <a:t>Insert Sensitivity Marking</a:t>
            </a:r>
          </a:p>
        </p:txBody>
      </p:sp>
      <p:sp>
        <p:nvSpPr>
          <p:cNvPr id="8" name="Subtitle 2">
            <a:extLst>
              <a:ext uri="{FF2B5EF4-FFF2-40B4-BE49-F238E27FC236}">
                <a16:creationId xmlns:a16="http://schemas.microsoft.com/office/drawing/2014/main" id="{49C593FC-B38D-F24A-AAA6-81EAFBB41B12}"/>
              </a:ext>
            </a:extLst>
          </p:cNvPr>
          <p:cNvSpPr>
            <a:spLocks noGrp="1"/>
          </p:cNvSpPr>
          <p:nvPr>
            <p:ph type="subTitle" idx="1" hasCustomPrompt="1"/>
          </p:nvPr>
        </p:nvSpPr>
        <p:spPr>
          <a:xfrm>
            <a:off x="5114930" y="4234934"/>
            <a:ext cx="6449470" cy="1271201"/>
          </a:xfrm>
        </p:spPr>
        <p:txBody>
          <a:bodyPr anchor="t">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a:p>
            <a:r>
              <a:rPr lang="en-GB" dirty="0"/>
              <a:t>Speaker Name</a:t>
            </a:r>
          </a:p>
          <a:p>
            <a:r>
              <a:rPr lang="en-GB" dirty="0"/>
              <a:t>Date and Location</a:t>
            </a:r>
            <a:endParaRPr lang="en-US" dirty="0"/>
          </a:p>
        </p:txBody>
      </p:sp>
    </p:spTree>
    <p:extLst>
      <p:ext uri="{BB962C8B-B14F-4D97-AF65-F5344CB8AC3E}">
        <p14:creationId xmlns:p14="http://schemas.microsoft.com/office/powerpoint/2010/main" val="34196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Glob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A29079-BBF9-2449-9D35-924610060F05}"/>
              </a:ext>
            </a:extLst>
          </p:cNvPr>
          <p:cNvPicPr>
            <a:picLocks noChangeAspect="1"/>
          </p:cNvPicPr>
          <p:nvPr userDrawn="1"/>
        </p:nvPicPr>
        <p:blipFill>
          <a:blip r:embed="rId2"/>
          <a:srcRect/>
          <a:stretch/>
        </p:blipFill>
        <p:spPr>
          <a:xfrm>
            <a:off x="0" y="0"/>
            <a:ext cx="12192000" cy="6858000"/>
          </a:xfrm>
          <a:prstGeom prst="rect">
            <a:avLst/>
          </a:prstGeom>
        </p:spPr>
      </p:pic>
      <p:pic>
        <p:nvPicPr>
          <p:cNvPr id="9" name="Picture 8" descr="A picture containing graphical user interface&#10;&#10;Description automatically generated">
            <a:extLst>
              <a:ext uri="{FF2B5EF4-FFF2-40B4-BE49-F238E27FC236}">
                <a16:creationId xmlns:a16="http://schemas.microsoft.com/office/drawing/2014/main" id="{3C84888C-D5DC-CE40-B058-C4F8A1386EDB}"/>
              </a:ext>
            </a:extLst>
          </p:cNvPr>
          <p:cNvPicPr>
            <a:picLocks noChangeAspect="1"/>
          </p:cNvPicPr>
          <p:nvPr userDrawn="1"/>
        </p:nvPicPr>
        <p:blipFill>
          <a:blip r:embed="rId3"/>
          <a:stretch>
            <a:fillRect/>
          </a:stretch>
        </p:blipFill>
        <p:spPr>
          <a:xfrm>
            <a:off x="0" y="177106"/>
            <a:ext cx="4411916" cy="2160000"/>
          </a:xfrm>
          <a:prstGeom prst="rect">
            <a:avLst/>
          </a:prstGeom>
        </p:spPr>
      </p:pic>
      <p:cxnSp>
        <p:nvCxnSpPr>
          <p:cNvPr id="12" name="Straight Connector 11">
            <a:extLst>
              <a:ext uri="{FF2B5EF4-FFF2-40B4-BE49-F238E27FC236}">
                <a16:creationId xmlns:a16="http://schemas.microsoft.com/office/drawing/2014/main" id="{CF8C5567-1597-6746-A572-07785B31B403}"/>
              </a:ext>
            </a:extLst>
          </p:cNvPr>
          <p:cNvCxnSpPr>
            <a:cxnSpLocks/>
          </p:cNvCxnSpPr>
          <p:nvPr userDrawn="1"/>
        </p:nvCxnSpPr>
        <p:spPr>
          <a:xfrm>
            <a:off x="4430966" y="729000"/>
            <a:ext cx="0" cy="540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5591749C-D1A3-984F-AFA4-5ECC1907F0E1}"/>
              </a:ext>
            </a:extLst>
          </p:cNvPr>
          <p:cNvSpPr>
            <a:spLocks noGrp="1"/>
          </p:cNvSpPr>
          <p:nvPr>
            <p:ph type="ctrTitle" hasCustomPrompt="1"/>
          </p:nvPr>
        </p:nvSpPr>
        <p:spPr>
          <a:xfrm>
            <a:off x="5114930" y="729000"/>
            <a:ext cx="6372220" cy="3273362"/>
          </a:xfrm>
        </p:spPr>
        <p:txBody>
          <a:bodyPr anchor="ctr">
            <a:normAutofit/>
          </a:bodyPr>
          <a:lstStyle>
            <a:lvl1pPr algn="l">
              <a:defRPr sz="4500">
                <a:solidFill>
                  <a:schemeClr val="bg1"/>
                </a:solidFill>
              </a:defRPr>
            </a:lvl1pPr>
          </a:lstStyle>
          <a:p>
            <a:r>
              <a:rPr lang="en-SI" dirty="0"/>
              <a:t>Title of the presentation background image</a:t>
            </a:r>
            <a:endParaRPr lang="en-US" dirty="0"/>
          </a:p>
        </p:txBody>
      </p:sp>
      <p:sp>
        <p:nvSpPr>
          <p:cNvPr id="7" name="TextBox 6">
            <a:extLst>
              <a:ext uri="{FF2B5EF4-FFF2-40B4-BE49-F238E27FC236}">
                <a16:creationId xmlns:a16="http://schemas.microsoft.com/office/drawing/2014/main" id="{96842C22-177D-404C-B96E-1EC31B151111}"/>
              </a:ext>
            </a:extLst>
          </p:cNvPr>
          <p:cNvSpPr txBox="1"/>
          <p:nvPr userDrawn="1"/>
        </p:nvSpPr>
        <p:spPr>
          <a:xfrm>
            <a:off x="5114930" y="5812735"/>
            <a:ext cx="3604972" cy="369332"/>
          </a:xfrm>
          <a:prstGeom prst="rect">
            <a:avLst/>
          </a:prstGeom>
          <a:noFill/>
        </p:spPr>
        <p:txBody>
          <a:bodyPr wrap="square" rtlCol="0">
            <a:spAutoFit/>
          </a:bodyPr>
          <a:lstStyle/>
          <a:p>
            <a:r>
              <a:rPr lang="en-SI" sz="1800" b="1" dirty="0">
                <a:solidFill>
                  <a:schemeClr val="tx2"/>
                </a:solidFill>
              </a:rPr>
              <a:t>Insert Sensitivity Marking</a:t>
            </a:r>
          </a:p>
        </p:txBody>
      </p:sp>
      <p:sp>
        <p:nvSpPr>
          <p:cNvPr id="8" name="Subtitle 2">
            <a:extLst>
              <a:ext uri="{FF2B5EF4-FFF2-40B4-BE49-F238E27FC236}">
                <a16:creationId xmlns:a16="http://schemas.microsoft.com/office/drawing/2014/main" id="{DB95523F-D147-4043-8292-0F1CB1A9890A}"/>
              </a:ext>
            </a:extLst>
          </p:cNvPr>
          <p:cNvSpPr>
            <a:spLocks noGrp="1"/>
          </p:cNvSpPr>
          <p:nvPr>
            <p:ph type="subTitle" idx="1" hasCustomPrompt="1"/>
          </p:nvPr>
        </p:nvSpPr>
        <p:spPr>
          <a:xfrm>
            <a:off x="5114930" y="4234934"/>
            <a:ext cx="6449470" cy="1271201"/>
          </a:xfrm>
        </p:spPr>
        <p:txBody>
          <a:bodyPr anchor="t">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a:p>
            <a:r>
              <a:rPr lang="en-GB" dirty="0"/>
              <a:t>Speaker Name</a:t>
            </a:r>
          </a:p>
          <a:p>
            <a:r>
              <a:rPr lang="en-GB" dirty="0"/>
              <a:t>Date and Location</a:t>
            </a:r>
            <a:endParaRPr lang="en-US" dirty="0"/>
          </a:p>
        </p:txBody>
      </p:sp>
    </p:spTree>
    <p:extLst>
      <p:ext uri="{BB962C8B-B14F-4D97-AF65-F5344CB8AC3E}">
        <p14:creationId xmlns:p14="http://schemas.microsoft.com/office/powerpoint/2010/main" val="3838662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REMI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A29079-BBF9-2449-9D35-924610060F05}"/>
              </a:ext>
            </a:extLst>
          </p:cNvPr>
          <p:cNvPicPr>
            <a:picLocks noChangeAspect="1"/>
          </p:cNvPicPr>
          <p:nvPr userDrawn="1"/>
        </p:nvPicPr>
        <p:blipFill>
          <a:blip r:embed="rId2"/>
          <a:src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3C84888C-D5DC-CE40-B058-C4F8A1386EDB}"/>
              </a:ext>
            </a:extLst>
          </p:cNvPr>
          <p:cNvPicPr>
            <a:picLocks noChangeAspect="1"/>
          </p:cNvPicPr>
          <p:nvPr userDrawn="1"/>
        </p:nvPicPr>
        <p:blipFill>
          <a:blip r:embed="rId3"/>
          <a:srcRect/>
          <a:stretch/>
        </p:blipFill>
        <p:spPr>
          <a:xfrm>
            <a:off x="2345" y="177106"/>
            <a:ext cx="4407226" cy="2160000"/>
          </a:xfrm>
          <a:prstGeom prst="rect">
            <a:avLst/>
          </a:prstGeom>
        </p:spPr>
      </p:pic>
      <p:cxnSp>
        <p:nvCxnSpPr>
          <p:cNvPr id="12" name="Straight Connector 11">
            <a:extLst>
              <a:ext uri="{FF2B5EF4-FFF2-40B4-BE49-F238E27FC236}">
                <a16:creationId xmlns:a16="http://schemas.microsoft.com/office/drawing/2014/main" id="{CF8C5567-1597-6746-A572-07785B31B403}"/>
              </a:ext>
            </a:extLst>
          </p:cNvPr>
          <p:cNvCxnSpPr>
            <a:cxnSpLocks/>
          </p:cNvCxnSpPr>
          <p:nvPr userDrawn="1"/>
        </p:nvCxnSpPr>
        <p:spPr>
          <a:xfrm>
            <a:off x="4430966" y="729000"/>
            <a:ext cx="0" cy="540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5591749C-D1A3-984F-AFA4-5ECC1907F0E1}"/>
              </a:ext>
            </a:extLst>
          </p:cNvPr>
          <p:cNvSpPr>
            <a:spLocks noGrp="1"/>
          </p:cNvSpPr>
          <p:nvPr>
            <p:ph type="ctrTitle" hasCustomPrompt="1"/>
          </p:nvPr>
        </p:nvSpPr>
        <p:spPr>
          <a:xfrm>
            <a:off x="5114930" y="729000"/>
            <a:ext cx="6372220" cy="3273362"/>
          </a:xfrm>
        </p:spPr>
        <p:txBody>
          <a:bodyPr anchor="ctr">
            <a:normAutofit/>
          </a:bodyPr>
          <a:lstStyle>
            <a:lvl1pPr algn="l">
              <a:defRPr sz="4500">
                <a:solidFill>
                  <a:schemeClr val="bg1"/>
                </a:solidFill>
              </a:defRPr>
            </a:lvl1pPr>
          </a:lstStyle>
          <a:p>
            <a:r>
              <a:rPr lang="en-SI" dirty="0"/>
              <a:t>Title of the presentation on renewable energy background image</a:t>
            </a:r>
            <a:endParaRPr lang="en-US" dirty="0"/>
          </a:p>
        </p:txBody>
      </p:sp>
      <p:sp>
        <p:nvSpPr>
          <p:cNvPr id="7" name="Subtitle 2">
            <a:extLst>
              <a:ext uri="{FF2B5EF4-FFF2-40B4-BE49-F238E27FC236}">
                <a16:creationId xmlns:a16="http://schemas.microsoft.com/office/drawing/2014/main" id="{D60C75DC-8031-B34F-8CD7-0B5EA60E28A1}"/>
              </a:ext>
            </a:extLst>
          </p:cNvPr>
          <p:cNvSpPr>
            <a:spLocks noGrp="1"/>
          </p:cNvSpPr>
          <p:nvPr>
            <p:ph type="subTitle" idx="1" hasCustomPrompt="1"/>
          </p:nvPr>
        </p:nvSpPr>
        <p:spPr>
          <a:xfrm>
            <a:off x="5114930" y="4234934"/>
            <a:ext cx="6449470" cy="1271201"/>
          </a:xfrm>
        </p:spPr>
        <p:txBody>
          <a:bodyPr anchor="t">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a:p>
            <a:r>
              <a:rPr lang="en-GB" dirty="0"/>
              <a:t>Speaker Name</a:t>
            </a:r>
          </a:p>
          <a:p>
            <a:r>
              <a:rPr lang="en-GB" dirty="0"/>
              <a:t>Date and Location</a:t>
            </a:r>
            <a:endParaRPr lang="en-US" dirty="0"/>
          </a:p>
        </p:txBody>
      </p:sp>
      <p:sp>
        <p:nvSpPr>
          <p:cNvPr id="8" name="TextBox 7">
            <a:extLst>
              <a:ext uri="{FF2B5EF4-FFF2-40B4-BE49-F238E27FC236}">
                <a16:creationId xmlns:a16="http://schemas.microsoft.com/office/drawing/2014/main" id="{87991891-FCCD-FD43-93DA-06437410A742}"/>
              </a:ext>
            </a:extLst>
          </p:cNvPr>
          <p:cNvSpPr txBox="1"/>
          <p:nvPr userDrawn="1"/>
        </p:nvSpPr>
        <p:spPr>
          <a:xfrm>
            <a:off x="5114930" y="5812735"/>
            <a:ext cx="3604972" cy="369332"/>
          </a:xfrm>
          <a:prstGeom prst="rect">
            <a:avLst/>
          </a:prstGeom>
          <a:noFill/>
        </p:spPr>
        <p:txBody>
          <a:bodyPr wrap="square" rtlCol="0">
            <a:spAutoFit/>
          </a:bodyPr>
          <a:lstStyle/>
          <a:p>
            <a:r>
              <a:rPr lang="en-SI" sz="1800" b="1" dirty="0">
                <a:solidFill>
                  <a:schemeClr val="tx2"/>
                </a:solidFill>
              </a:rPr>
              <a:t>Insert Sensitivity Marking</a:t>
            </a:r>
          </a:p>
        </p:txBody>
      </p:sp>
    </p:spTree>
    <p:extLst>
      <p:ext uri="{BB962C8B-B14F-4D97-AF65-F5344CB8AC3E}">
        <p14:creationId xmlns:p14="http://schemas.microsoft.com/office/powerpoint/2010/main" val="1563654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GA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A29079-BBF9-2449-9D35-924610060F05}"/>
              </a:ext>
            </a:extLst>
          </p:cNvPr>
          <p:cNvPicPr>
            <a:picLocks noChangeAspect="1"/>
          </p:cNvPicPr>
          <p:nvPr userDrawn="1"/>
        </p:nvPicPr>
        <p:blipFill>
          <a:blip r:embed="rId2"/>
          <a:srcRect/>
          <a:stretch/>
        </p:blipFill>
        <p:spPr>
          <a:xfrm>
            <a:off x="600" y="337"/>
            <a:ext cx="12192000" cy="6858000"/>
          </a:xfrm>
          <a:prstGeom prst="rect">
            <a:avLst/>
          </a:prstGeom>
        </p:spPr>
      </p:pic>
      <p:pic>
        <p:nvPicPr>
          <p:cNvPr id="9" name="Picture 8">
            <a:extLst>
              <a:ext uri="{FF2B5EF4-FFF2-40B4-BE49-F238E27FC236}">
                <a16:creationId xmlns:a16="http://schemas.microsoft.com/office/drawing/2014/main" id="{3C84888C-D5DC-CE40-B058-C4F8A1386EDB}"/>
              </a:ext>
            </a:extLst>
          </p:cNvPr>
          <p:cNvPicPr>
            <a:picLocks noChangeAspect="1"/>
          </p:cNvPicPr>
          <p:nvPr userDrawn="1"/>
        </p:nvPicPr>
        <p:blipFill>
          <a:blip r:embed="rId3"/>
          <a:srcRect/>
          <a:stretch/>
        </p:blipFill>
        <p:spPr>
          <a:xfrm>
            <a:off x="2345" y="177106"/>
            <a:ext cx="4407226" cy="2160000"/>
          </a:xfrm>
          <a:prstGeom prst="rect">
            <a:avLst/>
          </a:prstGeom>
        </p:spPr>
      </p:pic>
      <p:cxnSp>
        <p:nvCxnSpPr>
          <p:cNvPr id="12" name="Straight Connector 11">
            <a:extLst>
              <a:ext uri="{FF2B5EF4-FFF2-40B4-BE49-F238E27FC236}">
                <a16:creationId xmlns:a16="http://schemas.microsoft.com/office/drawing/2014/main" id="{CF8C5567-1597-6746-A572-07785B31B403}"/>
              </a:ext>
            </a:extLst>
          </p:cNvPr>
          <p:cNvCxnSpPr>
            <a:cxnSpLocks/>
          </p:cNvCxnSpPr>
          <p:nvPr userDrawn="1"/>
        </p:nvCxnSpPr>
        <p:spPr>
          <a:xfrm>
            <a:off x="4430966" y="729000"/>
            <a:ext cx="0" cy="540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5591749C-D1A3-984F-AFA4-5ECC1907F0E1}"/>
              </a:ext>
            </a:extLst>
          </p:cNvPr>
          <p:cNvSpPr>
            <a:spLocks noGrp="1"/>
          </p:cNvSpPr>
          <p:nvPr>
            <p:ph type="ctrTitle" hasCustomPrompt="1"/>
          </p:nvPr>
        </p:nvSpPr>
        <p:spPr>
          <a:xfrm>
            <a:off x="5114930" y="729000"/>
            <a:ext cx="6372220" cy="3273362"/>
          </a:xfrm>
        </p:spPr>
        <p:txBody>
          <a:bodyPr anchor="ctr">
            <a:normAutofit/>
          </a:bodyPr>
          <a:lstStyle>
            <a:lvl1pPr algn="l">
              <a:defRPr sz="4500">
                <a:solidFill>
                  <a:schemeClr val="bg1"/>
                </a:solidFill>
              </a:defRPr>
            </a:lvl1pPr>
          </a:lstStyle>
          <a:p>
            <a:r>
              <a:rPr lang="en-SI" dirty="0"/>
              <a:t>Title of the presentation background image</a:t>
            </a:r>
            <a:endParaRPr lang="en-US" dirty="0"/>
          </a:p>
        </p:txBody>
      </p:sp>
      <p:sp>
        <p:nvSpPr>
          <p:cNvPr id="7" name="Subtitle 2">
            <a:extLst>
              <a:ext uri="{FF2B5EF4-FFF2-40B4-BE49-F238E27FC236}">
                <a16:creationId xmlns:a16="http://schemas.microsoft.com/office/drawing/2014/main" id="{D60C75DC-8031-B34F-8CD7-0B5EA60E28A1}"/>
              </a:ext>
            </a:extLst>
          </p:cNvPr>
          <p:cNvSpPr>
            <a:spLocks noGrp="1"/>
          </p:cNvSpPr>
          <p:nvPr>
            <p:ph type="subTitle" idx="1" hasCustomPrompt="1"/>
          </p:nvPr>
        </p:nvSpPr>
        <p:spPr>
          <a:xfrm>
            <a:off x="5114930" y="4234934"/>
            <a:ext cx="6449470" cy="1271201"/>
          </a:xfrm>
        </p:spPr>
        <p:txBody>
          <a:bodyPr anchor="t">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a:p>
            <a:r>
              <a:rPr lang="en-GB" dirty="0"/>
              <a:t>Speaker Name</a:t>
            </a:r>
          </a:p>
          <a:p>
            <a:r>
              <a:rPr lang="en-GB" dirty="0"/>
              <a:t>Date and Location</a:t>
            </a:r>
            <a:endParaRPr lang="en-US" dirty="0"/>
          </a:p>
        </p:txBody>
      </p:sp>
      <p:sp>
        <p:nvSpPr>
          <p:cNvPr id="8" name="TextBox 7">
            <a:extLst>
              <a:ext uri="{FF2B5EF4-FFF2-40B4-BE49-F238E27FC236}">
                <a16:creationId xmlns:a16="http://schemas.microsoft.com/office/drawing/2014/main" id="{87991891-FCCD-FD43-93DA-06437410A742}"/>
              </a:ext>
            </a:extLst>
          </p:cNvPr>
          <p:cNvSpPr txBox="1"/>
          <p:nvPr userDrawn="1"/>
        </p:nvSpPr>
        <p:spPr>
          <a:xfrm>
            <a:off x="5114930" y="5812735"/>
            <a:ext cx="3604972" cy="369332"/>
          </a:xfrm>
          <a:prstGeom prst="rect">
            <a:avLst/>
          </a:prstGeom>
          <a:noFill/>
        </p:spPr>
        <p:txBody>
          <a:bodyPr wrap="square" rtlCol="0">
            <a:spAutoFit/>
          </a:bodyPr>
          <a:lstStyle/>
          <a:p>
            <a:r>
              <a:rPr lang="en-SI" sz="1800" b="1" dirty="0">
                <a:solidFill>
                  <a:schemeClr val="tx2"/>
                </a:solidFill>
              </a:rPr>
              <a:t>Insert Sensitivity Marking</a:t>
            </a:r>
          </a:p>
        </p:txBody>
      </p:sp>
    </p:spTree>
    <p:extLst>
      <p:ext uri="{BB962C8B-B14F-4D97-AF65-F5344CB8AC3E}">
        <p14:creationId xmlns:p14="http://schemas.microsoft.com/office/powerpoint/2010/main" val="1152213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GB" dirty="0"/>
              <a:t>AGENDA</a:t>
            </a:r>
            <a:endParaRPr lang="en-US" dirty="0"/>
          </a:p>
        </p:txBody>
      </p:sp>
      <p:sp>
        <p:nvSpPr>
          <p:cNvPr id="5" name="Rectangle 4">
            <a:extLst>
              <a:ext uri="{FF2B5EF4-FFF2-40B4-BE49-F238E27FC236}">
                <a16:creationId xmlns:a16="http://schemas.microsoft.com/office/drawing/2014/main" id="{79943D43-28BC-8C40-90F1-1912F94F2F9A}"/>
              </a:ext>
            </a:extLst>
          </p:cNvPr>
          <p:cNvSpPr/>
          <p:nvPr userDrawn="1"/>
        </p:nvSpPr>
        <p:spPr>
          <a:xfrm>
            <a:off x="0" y="6281998"/>
            <a:ext cx="12192000" cy="576002"/>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SI"/>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8E16D21-2873-7F4D-BC1C-4DCC7B7156B8}" type="slidenum">
              <a:rPr lang="en-SI" smtClean="0"/>
              <a:pPr/>
              <a:t>‹#›</a:t>
            </a:fld>
            <a:endParaRPr lang="en-SI" dirty="0"/>
          </a:p>
        </p:txBody>
      </p:sp>
      <p:sp>
        <p:nvSpPr>
          <p:cNvPr id="8" name="Content Placeholder 2">
            <a:extLst>
              <a:ext uri="{FF2B5EF4-FFF2-40B4-BE49-F238E27FC236}">
                <a16:creationId xmlns:a16="http://schemas.microsoft.com/office/drawing/2014/main" id="{1426D3AD-FEF8-4340-934D-46D6144F23EA}"/>
              </a:ext>
            </a:extLst>
          </p:cNvPr>
          <p:cNvSpPr>
            <a:spLocks noGrp="1"/>
          </p:cNvSpPr>
          <p:nvPr>
            <p:ph idx="1" hasCustomPrompt="1"/>
          </p:nvPr>
        </p:nvSpPr>
        <p:spPr>
          <a:xfrm>
            <a:off x="2780270" y="1430209"/>
            <a:ext cx="8734362" cy="4351338"/>
          </a:xfrm>
        </p:spPr>
        <p:txBody>
          <a:bodyPr/>
          <a:lstStyle>
            <a:lvl1pPr marL="342900" indent="-342900">
              <a:buClr>
                <a:schemeClr val="tx2"/>
              </a:buClr>
              <a:buFont typeface="Wingdings" pitchFamily="2" charset="2"/>
              <a:buChar char="§"/>
              <a:defRPr b="1"/>
            </a:lvl1pPr>
            <a:lvl2pPr marL="457200" indent="0">
              <a:buNone/>
              <a:defRPr/>
            </a:lvl2pPr>
            <a:lvl3pPr marL="914400" indent="0">
              <a:buNone/>
              <a:defRPr/>
            </a:lvl3pPr>
            <a:lvl4pPr marL="1371600" indent="0">
              <a:buNone/>
              <a:defRPr/>
            </a:lvl4pPr>
            <a:lvl5pPr marL="1828800" indent="0">
              <a:buNone/>
              <a:defRPr/>
            </a:lvl5pPr>
          </a:lstStyle>
          <a:p>
            <a:pPr lvl="0"/>
            <a:r>
              <a:rPr lang="en-GB" dirty="0"/>
              <a:t>Agenda item number one</a:t>
            </a:r>
          </a:p>
          <a:p>
            <a:pPr lvl="0"/>
            <a:r>
              <a:rPr lang="en-GB" dirty="0"/>
              <a:t>Agenda item number two</a:t>
            </a:r>
          </a:p>
          <a:p>
            <a:pPr lvl="0"/>
            <a:r>
              <a:rPr lang="en-GB" dirty="0"/>
              <a:t>Agenda item number three</a:t>
            </a:r>
          </a:p>
        </p:txBody>
      </p:sp>
    </p:spTree>
    <p:extLst>
      <p:ext uri="{BB962C8B-B14F-4D97-AF65-F5344CB8AC3E}">
        <p14:creationId xmlns:p14="http://schemas.microsoft.com/office/powerpoint/2010/main" val="1339271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6000" y="1066800"/>
            <a:ext cx="10800000" cy="3084787"/>
          </a:xfrm>
        </p:spPr>
        <p:txBody>
          <a:bodyPr anchor="ctr">
            <a:normAutofit/>
          </a:bodyPr>
          <a:lstStyle>
            <a:lvl1pPr algn="l">
              <a:defRPr sz="6000"/>
            </a:lvl1pPr>
          </a:lstStyle>
          <a:p>
            <a:r>
              <a:rPr lang="en-GB" dirty="0"/>
              <a:t>Section title</a:t>
            </a:r>
            <a:endParaRPr lang="en-US" dirty="0"/>
          </a:p>
        </p:txBody>
      </p:sp>
      <p:sp>
        <p:nvSpPr>
          <p:cNvPr id="3" name="Text Placeholder 2"/>
          <p:cNvSpPr>
            <a:spLocks noGrp="1"/>
          </p:cNvSpPr>
          <p:nvPr>
            <p:ph type="body" idx="1" hasCustomPrompt="1"/>
          </p:nvPr>
        </p:nvSpPr>
        <p:spPr>
          <a:xfrm>
            <a:off x="694800" y="4410075"/>
            <a:ext cx="10800000" cy="1476376"/>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Section subtitle / Speaker</a:t>
            </a:r>
          </a:p>
        </p:txBody>
      </p:sp>
      <p:sp>
        <p:nvSpPr>
          <p:cNvPr id="6" name="Slide Number Placeholder 5"/>
          <p:cNvSpPr>
            <a:spLocks noGrp="1"/>
          </p:cNvSpPr>
          <p:nvPr>
            <p:ph type="sldNum" sz="quarter" idx="12"/>
          </p:nvPr>
        </p:nvSpPr>
        <p:spPr/>
        <p:txBody>
          <a:bodyPr/>
          <a:lstStyle/>
          <a:p>
            <a:fld id="{68E16D21-2873-7F4D-BC1C-4DCC7B7156B8}" type="slidenum">
              <a:rPr lang="en-SI" smtClean="0"/>
              <a:t>‹#›</a:t>
            </a:fld>
            <a:endParaRPr lang="en-SI"/>
          </a:p>
        </p:txBody>
      </p:sp>
      <p:cxnSp>
        <p:nvCxnSpPr>
          <p:cNvPr id="7" name="Straight Connector 6">
            <a:extLst>
              <a:ext uri="{FF2B5EF4-FFF2-40B4-BE49-F238E27FC236}">
                <a16:creationId xmlns:a16="http://schemas.microsoft.com/office/drawing/2014/main" id="{AFCD5DFA-08FC-8B49-A7E1-FB3F1B9A3465}"/>
              </a:ext>
            </a:extLst>
          </p:cNvPr>
          <p:cNvCxnSpPr>
            <a:cxnSpLocks/>
          </p:cNvCxnSpPr>
          <p:nvPr userDrawn="1"/>
        </p:nvCxnSpPr>
        <p:spPr>
          <a:xfrm>
            <a:off x="696000" y="4166100"/>
            <a:ext cx="1080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0886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CEC7484-A3E3-C74A-BC15-3E18069ACD90}"/>
              </a:ext>
            </a:extLst>
          </p:cNvPr>
          <p:cNvSpPr/>
          <p:nvPr userDrawn="1"/>
        </p:nvSpPr>
        <p:spPr>
          <a:xfrm>
            <a:off x="-9524" y="1057274"/>
            <a:ext cx="12201524" cy="52247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dirty="0">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696000" y="1057274"/>
            <a:ext cx="10800000" cy="3094314"/>
          </a:xfrm>
        </p:spPr>
        <p:txBody>
          <a:bodyPr anchor="ctr">
            <a:normAutofit/>
          </a:bodyPr>
          <a:lstStyle>
            <a:lvl1pPr algn="l">
              <a:defRPr sz="6000">
                <a:solidFill>
                  <a:schemeClr val="bg1"/>
                </a:solidFill>
              </a:defRPr>
            </a:lvl1pPr>
          </a:lstStyle>
          <a:p>
            <a:r>
              <a:rPr lang="en-GB" dirty="0"/>
              <a:t>Section title</a:t>
            </a:r>
            <a:endParaRPr lang="en-US" dirty="0"/>
          </a:p>
        </p:txBody>
      </p:sp>
      <p:sp>
        <p:nvSpPr>
          <p:cNvPr id="3" name="Text Placeholder 2"/>
          <p:cNvSpPr>
            <a:spLocks noGrp="1"/>
          </p:cNvSpPr>
          <p:nvPr>
            <p:ph type="body" idx="1" hasCustomPrompt="1"/>
          </p:nvPr>
        </p:nvSpPr>
        <p:spPr>
          <a:xfrm>
            <a:off x="696000" y="4410075"/>
            <a:ext cx="10800000" cy="1476376"/>
          </a:xfrm>
        </p:spPr>
        <p:txBody>
          <a:bodyPr>
            <a:norm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Section subtitle / Speaker</a:t>
            </a:r>
          </a:p>
        </p:txBody>
      </p:sp>
      <p:sp>
        <p:nvSpPr>
          <p:cNvPr id="6" name="Slide Number Placeholder 5"/>
          <p:cNvSpPr>
            <a:spLocks noGrp="1"/>
          </p:cNvSpPr>
          <p:nvPr>
            <p:ph type="sldNum" sz="quarter" idx="12"/>
          </p:nvPr>
        </p:nvSpPr>
        <p:spPr/>
        <p:txBody>
          <a:bodyPr/>
          <a:lstStyle/>
          <a:p>
            <a:fld id="{68E16D21-2873-7F4D-BC1C-4DCC7B7156B8}" type="slidenum">
              <a:rPr lang="en-SI" smtClean="0"/>
              <a:t>‹#›</a:t>
            </a:fld>
            <a:endParaRPr lang="en-SI"/>
          </a:p>
        </p:txBody>
      </p:sp>
      <p:cxnSp>
        <p:nvCxnSpPr>
          <p:cNvPr id="7" name="Straight Connector 6">
            <a:extLst>
              <a:ext uri="{FF2B5EF4-FFF2-40B4-BE49-F238E27FC236}">
                <a16:creationId xmlns:a16="http://schemas.microsoft.com/office/drawing/2014/main" id="{AFCD5DFA-08FC-8B49-A7E1-FB3F1B9A3465}"/>
              </a:ext>
            </a:extLst>
          </p:cNvPr>
          <p:cNvCxnSpPr>
            <a:cxnSpLocks/>
          </p:cNvCxnSpPr>
          <p:nvPr userDrawn="1"/>
        </p:nvCxnSpPr>
        <p:spPr>
          <a:xfrm>
            <a:off x="696000" y="4166100"/>
            <a:ext cx="1080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8976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691041C-9E77-D842-AAE5-515B65D773C9}"/>
              </a:ext>
            </a:extLst>
          </p:cNvPr>
          <p:cNvSpPr/>
          <p:nvPr userDrawn="1"/>
        </p:nvSpPr>
        <p:spPr>
          <a:xfrm>
            <a:off x="0" y="6282000"/>
            <a:ext cx="12192000" cy="576000"/>
          </a:xfrm>
          <a:prstGeom prst="rect">
            <a:avLst/>
          </a:prstGeom>
          <a:solidFill>
            <a:schemeClr val="accent5"/>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SI"/>
          </a:p>
        </p:txBody>
      </p:sp>
      <p:sp>
        <p:nvSpPr>
          <p:cNvPr id="2" name="Title Placeholder 1"/>
          <p:cNvSpPr>
            <a:spLocks noGrp="1"/>
          </p:cNvSpPr>
          <p:nvPr>
            <p:ph type="title"/>
          </p:nvPr>
        </p:nvSpPr>
        <p:spPr>
          <a:xfrm>
            <a:off x="2780270" y="0"/>
            <a:ext cx="8715730" cy="1080000"/>
          </a:xfrm>
          <a:prstGeom prst="rect">
            <a:avLst/>
          </a:prstGeom>
        </p:spPr>
        <p:txBody>
          <a:bodyPr vert="horz" lIns="0" tIns="180000" rIns="0" bIns="180000" rtlCol="0" anchor="ctr">
            <a:normAutofit/>
          </a:bodyPr>
          <a:lstStyle/>
          <a:p>
            <a:r>
              <a:rPr lang="en-GB" dirty="0"/>
              <a:t>Slide title</a:t>
            </a:r>
            <a:endParaRPr lang="en-US" dirty="0"/>
          </a:p>
        </p:txBody>
      </p:sp>
      <p:sp>
        <p:nvSpPr>
          <p:cNvPr id="3" name="Text Placeholder 2"/>
          <p:cNvSpPr>
            <a:spLocks noGrp="1"/>
          </p:cNvSpPr>
          <p:nvPr>
            <p:ph type="body" idx="1"/>
          </p:nvPr>
        </p:nvSpPr>
        <p:spPr>
          <a:xfrm>
            <a:off x="714632" y="1430209"/>
            <a:ext cx="108000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472000" y="6281998"/>
            <a:ext cx="720000" cy="576001"/>
          </a:xfrm>
          <a:prstGeom prst="rect">
            <a:avLst/>
          </a:prstGeom>
        </p:spPr>
        <p:txBody>
          <a:bodyPr vert="horz" lIns="91440" tIns="45720" rIns="91440" bIns="45720" rtlCol="0" anchor="ctr"/>
          <a:lstStyle>
            <a:lvl1pPr algn="ctr">
              <a:defRPr sz="1500" b="1" i="0">
                <a:solidFill>
                  <a:schemeClr val="tx1"/>
                </a:solidFill>
                <a:latin typeface="Arial" panose="020B0604020202020204" pitchFamily="34" charset="0"/>
                <a:cs typeface="Arial" panose="020B0604020202020204" pitchFamily="34" charset="0"/>
              </a:defRPr>
            </a:lvl1pPr>
          </a:lstStyle>
          <a:p>
            <a:fld id="{68E16D21-2873-7F4D-BC1C-4DCC7B7156B8}" type="slidenum">
              <a:rPr lang="en-SI" smtClean="0"/>
              <a:pPr/>
              <a:t>‹#›</a:t>
            </a:fld>
            <a:endParaRPr lang="en-SI"/>
          </a:p>
        </p:txBody>
      </p:sp>
      <p:pic>
        <p:nvPicPr>
          <p:cNvPr id="7" name="Picture 6" descr="A picture containing graphical user interface&#10;&#10;Description automatically generated">
            <a:extLst>
              <a:ext uri="{FF2B5EF4-FFF2-40B4-BE49-F238E27FC236}">
                <a16:creationId xmlns:a16="http://schemas.microsoft.com/office/drawing/2014/main" id="{AC56792E-A1FB-BC4F-B5FD-E43FDCCB94F8}"/>
              </a:ext>
            </a:extLst>
          </p:cNvPr>
          <p:cNvPicPr>
            <a:picLocks noChangeAspect="1"/>
          </p:cNvPicPr>
          <p:nvPr userDrawn="1"/>
        </p:nvPicPr>
        <p:blipFill>
          <a:blip r:embed="rId17"/>
          <a:stretch>
            <a:fillRect/>
          </a:stretch>
        </p:blipFill>
        <p:spPr>
          <a:xfrm>
            <a:off x="434142" y="0"/>
            <a:ext cx="2205958" cy="1080000"/>
          </a:xfrm>
          <a:prstGeom prst="rect">
            <a:avLst/>
          </a:prstGeom>
        </p:spPr>
      </p:pic>
      <p:cxnSp>
        <p:nvCxnSpPr>
          <p:cNvPr id="8" name="Straight Connector 7">
            <a:extLst>
              <a:ext uri="{FF2B5EF4-FFF2-40B4-BE49-F238E27FC236}">
                <a16:creationId xmlns:a16="http://schemas.microsoft.com/office/drawing/2014/main" id="{1D2DEC96-CFD0-C54C-AEEF-2574905C03C2}"/>
              </a:ext>
            </a:extLst>
          </p:cNvPr>
          <p:cNvCxnSpPr>
            <a:cxnSpLocks/>
          </p:cNvCxnSpPr>
          <p:nvPr userDrawn="1"/>
        </p:nvCxnSpPr>
        <p:spPr>
          <a:xfrm>
            <a:off x="696000" y="1080000"/>
            <a:ext cx="1080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983263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Lst>
  <p:hf hdr="0" ftr="0" dt="0"/>
  <p:txStyles>
    <p:titleStyle>
      <a:lvl1pPr algn="r" defTabSz="914400" rtl="0" eaLnBrk="1" latinLnBrk="0" hangingPunct="1">
        <a:lnSpc>
          <a:spcPct val="90000"/>
        </a:lnSpc>
        <a:spcBef>
          <a:spcPct val="0"/>
        </a:spcBef>
        <a:buNone/>
        <a:defRPr sz="30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2"/>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2"/>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2"/>
        </a:buClr>
        <a:buFont typeface="System Font Regular"/>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System Font Regular"/>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ww.acer.europa.eu/sites/default/files/documents/Media/News/Documents/Intraday-cross-zonal-gate-opening-closure-time-amendment-proposal-2025.pdf" TargetMode="External"/><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hyperlink" Target="https://www.acer.europa.eu/news/acer-decide-amending-intraday-cross-zonal-gate-opening-and-closure-time-methodology"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15760" y="729000"/>
            <a:ext cx="6581715" cy="3273362"/>
          </a:xfrm>
        </p:spPr>
        <p:txBody>
          <a:bodyPr>
            <a:noAutofit/>
          </a:bodyPr>
          <a:lstStyle/>
          <a:p>
            <a:pPr algn="just"/>
            <a:r>
              <a:rPr lang="en-GB" sz="4000" dirty="0"/>
              <a:t>ACER Decision on All TSOs’ Proposal to Amend the Intraday Cross-Zonal Gate Opening and Closure Time Methodology</a:t>
            </a:r>
          </a:p>
        </p:txBody>
      </p:sp>
      <p:sp>
        <p:nvSpPr>
          <p:cNvPr id="3" name="Subtitle 2"/>
          <p:cNvSpPr>
            <a:spLocks noGrp="1"/>
          </p:cNvSpPr>
          <p:nvPr>
            <p:ph type="subTitle" idx="1"/>
          </p:nvPr>
        </p:nvSpPr>
        <p:spPr/>
        <p:txBody>
          <a:bodyPr>
            <a:normAutofit/>
          </a:bodyPr>
          <a:lstStyle/>
          <a:p>
            <a:r>
              <a:rPr lang="en-GB" sz="2400" dirty="0"/>
              <a:t>MESC meeting – 15 October 2025 </a:t>
            </a:r>
            <a:endParaRPr lang="en-US" sz="2400" dirty="0"/>
          </a:p>
        </p:txBody>
      </p:sp>
    </p:spTree>
    <p:extLst>
      <p:ext uri="{BB962C8B-B14F-4D97-AF65-F5344CB8AC3E}">
        <p14:creationId xmlns:p14="http://schemas.microsoft.com/office/powerpoint/2010/main" val="3405089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1DF9A-B0AB-45D2-67C0-BE452E524320}"/>
              </a:ext>
            </a:extLst>
          </p:cNvPr>
          <p:cNvSpPr>
            <a:spLocks noGrp="1"/>
          </p:cNvSpPr>
          <p:nvPr>
            <p:ph type="title"/>
          </p:nvPr>
        </p:nvSpPr>
        <p:spPr>
          <a:xfrm>
            <a:off x="2780945" y="-3547"/>
            <a:ext cx="8715730" cy="1080000"/>
          </a:xfrm>
        </p:spPr>
        <p:txBody>
          <a:bodyPr/>
          <a:lstStyle/>
          <a:p>
            <a:r>
              <a:rPr lang="en-GB" dirty="0"/>
              <a:t>Legal Requirements &amp; Background</a:t>
            </a:r>
          </a:p>
        </p:txBody>
      </p:sp>
      <p:sp>
        <p:nvSpPr>
          <p:cNvPr id="3" name="Content Placeholder 2">
            <a:extLst>
              <a:ext uri="{FF2B5EF4-FFF2-40B4-BE49-F238E27FC236}">
                <a16:creationId xmlns:a16="http://schemas.microsoft.com/office/drawing/2014/main" id="{6D9B097B-6DE2-7583-1A77-17B740E7F139}"/>
              </a:ext>
            </a:extLst>
          </p:cNvPr>
          <p:cNvSpPr>
            <a:spLocks noGrp="1"/>
          </p:cNvSpPr>
          <p:nvPr>
            <p:ph idx="1"/>
          </p:nvPr>
        </p:nvSpPr>
        <p:spPr/>
        <p:txBody>
          <a:bodyPr>
            <a:normAutofit fontScale="92500" lnSpcReduction="10000"/>
          </a:bodyPr>
          <a:lstStyle/>
          <a:p>
            <a:pPr marL="285750" indent="-285750" algn="just">
              <a:buFont typeface="Arial" panose="020B0604020202020204" pitchFamily="34" charset="0"/>
              <a:buChar char="•"/>
            </a:pPr>
            <a:r>
              <a:rPr lang="en-GB" sz="1700" dirty="0"/>
              <a:t>On 2 July 2025, all TSOs submitted to ACER their proposal for the amendment of the intraday cross-zonal gate opening and closure times methodology</a:t>
            </a:r>
            <a:r>
              <a:rPr lang="en-GB" sz="1700" baseline="30000" dirty="0"/>
              <a:t>1</a:t>
            </a:r>
            <a:r>
              <a:rPr lang="en-GB" sz="1700" dirty="0"/>
              <a:t> (IDCZGTs) pursuant to Article 59 of Regulation (EU) 2015/1222 (the CACM Regulation). </a:t>
            </a:r>
          </a:p>
          <a:p>
            <a:pPr marL="285750" indent="-285750" algn="just">
              <a:buFont typeface="Arial" panose="020B0604020202020204" pitchFamily="34" charset="0"/>
              <a:buChar char="•"/>
            </a:pPr>
            <a:r>
              <a:rPr lang="en-GB" sz="1700" dirty="0"/>
              <a:t>The amendment proposal submitted by the TSOs primarily concerns Article 5 of the existing methodology on the IDCZGTs methodology, as adopted under ACER Decision No 04-2018 of 24 April 2018. This amendment aims to reflect the legal requirements of Article 8(1) of Regulation 2019/943 (‘Electricity Regulation’)</a:t>
            </a:r>
            <a:r>
              <a:rPr lang="en-GB" sz="1700" baseline="30000" dirty="0"/>
              <a:t> 2</a:t>
            </a:r>
            <a:r>
              <a:rPr lang="en-GB" sz="1700" dirty="0"/>
              <a:t>. In the TSO’s proposal, Article 5 is amended to establish a 30-minute IDCZGCT for all bidding zone borders effective from 1 January 2026, subject to the possibility of derogations as provided under Articles 8(1a) and 8(1b) of the Electricity Regulation. The TSOs have also introduced a new provision, Article 5a, into their proposal that sets out the implementation timeline for the 30-minute IDCZGCT, including clarification of applicable dates and derogation deadlines under Articles 8(1), 8(1a), and 8(1b) of the Electricity Regulation.</a:t>
            </a:r>
          </a:p>
          <a:p>
            <a:pPr marL="285750" indent="-285750" algn="just">
              <a:buFont typeface="Arial" panose="020B0604020202020204" pitchFamily="34" charset="0"/>
              <a:buChar char="•"/>
            </a:pPr>
            <a:r>
              <a:rPr lang="en-GB" sz="1700" dirty="0"/>
              <a:t>On 14 July 2025, ACER initiated</a:t>
            </a:r>
            <a:r>
              <a:rPr lang="en-GB" sz="1700" baseline="30000" dirty="0"/>
              <a:t>3</a:t>
            </a:r>
            <a:r>
              <a:rPr lang="en-GB" sz="1700" dirty="0"/>
              <a:t> the procedure ref. ACER-ELE-2025-007 for its decision on the amendment of the IDCZGTs methodology with the aim of deciding on this matter within six months, i.e. by end of December 2025 to issue the decision and notification to the parties concerned.</a:t>
            </a:r>
          </a:p>
          <a:p>
            <a:pPr marL="285750" indent="-285750" algn="just">
              <a:buFont typeface="Arial" panose="020B0604020202020204" pitchFamily="34" charset="0"/>
              <a:buChar char="•"/>
            </a:pPr>
            <a:endParaRPr lang="en-GB" dirty="0"/>
          </a:p>
        </p:txBody>
      </p:sp>
      <p:sp>
        <p:nvSpPr>
          <p:cNvPr id="4" name="Slide Number Placeholder 3">
            <a:extLst>
              <a:ext uri="{FF2B5EF4-FFF2-40B4-BE49-F238E27FC236}">
                <a16:creationId xmlns:a16="http://schemas.microsoft.com/office/drawing/2014/main" id="{14603C49-3E33-CC46-E778-F19DBF06D5D6}"/>
              </a:ext>
            </a:extLst>
          </p:cNvPr>
          <p:cNvSpPr>
            <a:spLocks noGrp="1"/>
          </p:cNvSpPr>
          <p:nvPr>
            <p:ph type="sldNum" sz="quarter" idx="12"/>
          </p:nvPr>
        </p:nvSpPr>
        <p:spPr/>
        <p:txBody>
          <a:bodyPr/>
          <a:lstStyle/>
          <a:p>
            <a:fld id="{68E16D21-2873-7F4D-BC1C-4DCC7B7156B8}" type="slidenum">
              <a:rPr lang="en-SI" smtClean="0"/>
              <a:t>2</a:t>
            </a:fld>
            <a:endParaRPr lang="en-SI"/>
          </a:p>
        </p:txBody>
      </p:sp>
      <p:sp>
        <p:nvSpPr>
          <p:cNvPr id="5" name="Text Placeholder 4">
            <a:extLst>
              <a:ext uri="{FF2B5EF4-FFF2-40B4-BE49-F238E27FC236}">
                <a16:creationId xmlns:a16="http://schemas.microsoft.com/office/drawing/2014/main" id="{AE5AC27E-6C2A-85F0-8569-48539B76F24C}"/>
              </a:ext>
            </a:extLst>
          </p:cNvPr>
          <p:cNvSpPr txBox="1">
            <a:spLocks/>
          </p:cNvSpPr>
          <p:nvPr/>
        </p:nvSpPr>
        <p:spPr>
          <a:xfrm>
            <a:off x="714632" y="6142583"/>
            <a:ext cx="10782043" cy="57600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600"/>
              </a:spcBef>
              <a:spcAft>
                <a:spcPts val="600"/>
              </a:spcAft>
              <a:buClr>
                <a:schemeClr val="tx2"/>
              </a:buClr>
              <a:buFont typeface="Arial" panose="020B0604020202020204" pitchFamily="34" charset="0"/>
              <a:buNone/>
              <a:defRPr sz="1000" kern="1200">
                <a:solidFill>
                  <a:schemeClr val="tx1">
                    <a:lumMod val="50000"/>
                    <a:lumOff val="50000"/>
                  </a:schemeClr>
                </a:solidFill>
                <a:latin typeface="Arial" panose="020B0604020202020204" pitchFamily="34" charset="0"/>
                <a:ea typeface="+mn-ea"/>
                <a:cs typeface="Arial" panose="020B0604020202020204" pitchFamily="34" charset="0"/>
              </a:defRPr>
            </a:lvl1pPr>
            <a:lvl2pPr marL="432000" indent="-216000" algn="l" defTabSz="914400" rtl="0" eaLnBrk="1" latinLnBrk="0" hangingPunct="1">
              <a:lnSpc>
                <a:spcPct val="90000"/>
              </a:lnSpc>
              <a:spcBef>
                <a:spcPts val="500"/>
              </a:spcBef>
              <a:spcAft>
                <a:spcPts val="600"/>
              </a:spcAft>
              <a:buClr>
                <a:schemeClr val="tx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648000" indent="-2160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864000" indent="-2160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864000" indent="0" algn="l" defTabSz="914400" rtl="0" eaLnBrk="1" latinLnBrk="0" hangingPunct="1">
              <a:lnSpc>
                <a:spcPct val="90000"/>
              </a:lnSpc>
              <a:spcBef>
                <a:spcPts val="500"/>
              </a:spcBef>
              <a:buClr>
                <a:schemeClr val="tx2"/>
              </a:buClr>
              <a:buFont typeface="Arial" panose="020B0604020202020204" pitchFamily="34" charset="0"/>
              <a:buNone/>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defTabSz="457200">
              <a:lnSpc>
                <a:spcPct val="100000"/>
              </a:lnSpc>
              <a:spcBef>
                <a:spcPts val="0"/>
              </a:spcBef>
              <a:spcAft>
                <a:spcPts val="0"/>
              </a:spcAft>
              <a:buClr>
                <a:srgbClr val="004FEE"/>
              </a:buClr>
              <a:defRPr/>
            </a:pPr>
            <a:r>
              <a:rPr lang="en-GB" baseline="30000" dirty="0"/>
              <a:t>1 </a:t>
            </a:r>
            <a:r>
              <a:rPr lang="en-GB" dirty="0"/>
              <a:t>All TSOs’ proposal for amendment of intraday cross-zonal gate opening and gate closure times, available at:  </a:t>
            </a:r>
            <a:r>
              <a:rPr lang="en-GB" dirty="0" err="1">
                <a:hlinkClick r:id="rId3"/>
              </a:rPr>
              <a:t>lntraday</a:t>
            </a:r>
            <a:r>
              <a:rPr lang="en-GB" dirty="0">
                <a:hlinkClick r:id="rId3"/>
              </a:rPr>
              <a:t> cross-zonal gate opening and gate closure times (IDCZGOCT) methodology amendment proposal</a:t>
            </a:r>
            <a:endParaRPr lang="en-GB" dirty="0"/>
          </a:p>
          <a:p>
            <a:pPr lvl="0" algn="just" defTabSz="457200">
              <a:lnSpc>
                <a:spcPct val="100000"/>
              </a:lnSpc>
              <a:spcBef>
                <a:spcPts val="0"/>
              </a:spcBef>
              <a:spcAft>
                <a:spcPts val="0"/>
              </a:spcAft>
              <a:buClr>
                <a:srgbClr val="004FEE"/>
              </a:buClr>
              <a:defRPr/>
            </a:pPr>
            <a:r>
              <a:rPr lang="en-GB" baseline="30000" dirty="0"/>
              <a:t>2 </a:t>
            </a:r>
            <a:r>
              <a:rPr lang="en-GB" dirty="0"/>
              <a:t>As amended by Article 2(5) of Regulation (EU) 2024/1747 of 13 June 2024 amending Regulations (EU) 2019/942 and (EU) 2019/943 as regards improving the Union’s electricity market design. (‘EMD Regulation’).</a:t>
            </a:r>
          </a:p>
          <a:p>
            <a:pPr algn="just" defTabSz="457200">
              <a:lnSpc>
                <a:spcPct val="100000"/>
              </a:lnSpc>
              <a:spcBef>
                <a:spcPts val="0"/>
              </a:spcBef>
              <a:spcAft>
                <a:spcPts val="0"/>
              </a:spcAft>
              <a:buClr>
                <a:srgbClr val="004FEE"/>
              </a:buClr>
              <a:defRPr/>
            </a:pPr>
            <a:r>
              <a:rPr lang="en-GB" baseline="30000"/>
              <a:t>3 </a:t>
            </a:r>
            <a:r>
              <a:rPr lang="en-GB"/>
              <a:t>Web </a:t>
            </a:r>
            <a:r>
              <a:rPr lang="en-GB" dirty="0"/>
              <a:t>news: </a:t>
            </a:r>
            <a:r>
              <a:rPr lang="en-GB" dirty="0">
                <a:hlinkClick r:id="rId4"/>
              </a:rPr>
              <a:t>ACER to decide on amending the intraday cross-zonal gate opening and closure time methodology | www.acer.europa.eu</a:t>
            </a:r>
            <a:endParaRPr lang="en-GB" dirty="0">
              <a:solidFill>
                <a:srgbClr val="000000"/>
              </a:solidFill>
              <a:latin typeface="Arial" panose="020B0604020202020204"/>
            </a:endParaRPr>
          </a:p>
          <a:p>
            <a:pPr algn="just" defTabSz="457200">
              <a:lnSpc>
                <a:spcPct val="100000"/>
              </a:lnSpc>
              <a:spcBef>
                <a:spcPts val="0"/>
              </a:spcBef>
              <a:spcAft>
                <a:spcPts val="0"/>
              </a:spcAft>
              <a:buClr>
                <a:srgbClr val="004FEE"/>
              </a:buClr>
              <a:defRPr/>
            </a:pPr>
            <a:endParaRPr lang="en-GB" dirty="0"/>
          </a:p>
          <a:p>
            <a:pPr lvl="0" algn="just" defTabSz="457200">
              <a:lnSpc>
                <a:spcPct val="100000"/>
              </a:lnSpc>
              <a:spcBef>
                <a:spcPts val="0"/>
              </a:spcBef>
              <a:spcAft>
                <a:spcPts val="0"/>
              </a:spcAft>
              <a:buClr>
                <a:srgbClr val="004FEE"/>
              </a:buClr>
              <a:defRPr/>
            </a:pPr>
            <a:endParaRPr lang="en-GB" dirty="0">
              <a:solidFill>
                <a:srgbClr val="000000"/>
              </a:solidFill>
              <a:latin typeface="Arial" panose="020B0604020202020204"/>
            </a:endParaRPr>
          </a:p>
        </p:txBody>
      </p:sp>
    </p:spTree>
    <p:extLst>
      <p:ext uri="{BB962C8B-B14F-4D97-AF65-F5344CB8AC3E}">
        <p14:creationId xmlns:p14="http://schemas.microsoft.com/office/powerpoint/2010/main" val="1427396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61409A-CC31-AC03-901F-23E1FE77BE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E25963-3C4F-B0A0-10F6-805AE898DC7F}"/>
              </a:ext>
            </a:extLst>
          </p:cNvPr>
          <p:cNvSpPr>
            <a:spLocks noGrp="1"/>
          </p:cNvSpPr>
          <p:nvPr>
            <p:ph type="title"/>
          </p:nvPr>
        </p:nvSpPr>
        <p:spPr/>
        <p:txBody>
          <a:bodyPr>
            <a:normAutofit/>
          </a:bodyPr>
          <a:lstStyle/>
          <a:p>
            <a:r>
              <a:rPr lang="en-GB" dirty="0"/>
              <a:t>Key Points of Consideration</a:t>
            </a:r>
          </a:p>
        </p:txBody>
      </p:sp>
      <p:sp>
        <p:nvSpPr>
          <p:cNvPr id="3" name="Content Placeholder 2">
            <a:extLst>
              <a:ext uri="{FF2B5EF4-FFF2-40B4-BE49-F238E27FC236}">
                <a16:creationId xmlns:a16="http://schemas.microsoft.com/office/drawing/2014/main" id="{05A63701-AF97-3451-F380-347EE7F47751}"/>
              </a:ext>
            </a:extLst>
          </p:cNvPr>
          <p:cNvSpPr>
            <a:spLocks noGrp="1"/>
          </p:cNvSpPr>
          <p:nvPr>
            <p:ph idx="1"/>
          </p:nvPr>
        </p:nvSpPr>
        <p:spPr>
          <a:xfrm>
            <a:off x="714632" y="1430208"/>
            <a:ext cx="10800000" cy="5427792"/>
          </a:xfrm>
        </p:spPr>
        <p:txBody>
          <a:bodyPr>
            <a:normAutofit/>
          </a:bodyPr>
          <a:lstStyle/>
          <a:p>
            <a:pPr marL="285750" indent="-285750" algn="just">
              <a:buFont typeface="Arial" panose="020B0604020202020204" pitchFamily="34" charset="0"/>
              <a:buChar char="•"/>
            </a:pPr>
            <a:r>
              <a:rPr lang="en-GB" b="1" dirty="0"/>
              <a:t>Derogations and Implementation of 30-minute IDCZGCT : </a:t>
            </a:r>
            <a:r>
              <a:rPr lang="en-GB" dirty="0"/>
              <a:t>A derogation granted to one TSO has an impact on the possibility to implement the 30-minute IDCZGCT on the corresponding border and 30-minute IDCZGCT shall not apply on that border until the derogation has expired. The TSO(s) on the other side of the border, if ready to implement the 30-minute IDCZGCT, shall not be required to obtain a derogation and they may continue applying 60-minute IDCZGCT for duration of the derogation(s) granted to the adjacent TSO(s). Upon the expiry of all derogations granted to TSOs on a given border, the 30-minute IDCZGCT shall be applied without delay by all TSOs concerned.  </a:t>
            </a:r>
          </a:p>
          <a:p>
            <a:pPr marL="285750" indent="-285750" algn="just">
              <a:buFont typeface="Arial" panose="020B0604020202020204" pitchFamily="34" charset="0"/>
              <a:buChar char="•"/>
            </a:pPr>
            <a:r>
              <a:rPr lang="en-GB" b="1" dirty="0"/>
              <a:t>Energy Community (new):</a:t>
            </a:r>
            <a:r>
              <a:rPr lang="en-GB" dirty="0"/>
              <a:t> As Article 8(1) of the Electricity Regulation has not yet been adopted by the </a:t>
            </a:r>
            <a:r>
              <a:rPr lang="en-GB" dirty="0" err="1"/>
              <a:t>EnC</a:t>
            </a:r>
            <a:r>
              <a:rPr lang="en-GB" dirty="0"/>
              <a:t> Ministerial Council, the 30-minute IDCZGCT will become mandatory for </a:t>
            </a:r>
            <a:r>
              <a:rPr lang="en-GB" dirty="0" err="1"/>
              <a:t>EnC</a:t>
            </a:r>
            <a:r>
              <a:rPr lang="en-GB" dirty="0"/>
              <a:t> TSOs only after its incorporation. Until then, they may implement it voluntarily.</a:t>
            </a:r>
            <a:endParaRPr lang="en-GB" sz="1600" dirty="0"/>
          </a:p>
        </p:txBody>
      </p:sp>
      <p:sp>
        <p:nvSpPr>
          <p:cNvPr id="4" name="Slide Number Placeholder 3">
            <a:extLst>
              <a:ext uri="{FF2B5EF4-FFF2-40B4-BE49-F238E27FC236}">
                <a16:creationId xmlns:a16="http://schemas.microsoft.com/office/drawing/2014/main" id="{79169AD7-0DA7-5D66-081F-06564F776B5D}"/>
              </a:ext>
            </a:extLst>
          </p:cNvPr>
          <p:cNvSpPr>
            <a:spLocks noGrp="1"/>
          </p:cNvSpPr>
          <p:nvPr>
            <p:ph type="sldNum" sz="quarter" idx="12"/>
          </p:nvPr>
        </p:nvSpPr>
        <p:spPr/>
        <p:txBody>
          <a:bodyPr/>
          <a:lstStyle/>
          <a:p>
            <a:fld id="{68E16D21-2873-7F4D-BC1C-4DCC7B7156B8}" type="slidenum">
              <a:rPr lang="en-SI" smtClean="0"/>
              <a:t>3</a:t>
            </a:fld>
            <a:endParaRPr lang="en-SI"/>
          </a:p>
        </p:txBody>
      </p:sp>
    </p:spTree>
    <p:extLst>
      <p:ext uri="{BB962C8B-B14F-4D97-AF65-F5344CB8AC3E}">
        <p14:creationId xmlns:p14="http://schemas.microsoft.com/office/powerpoint/2010/main" val="908307263"/>
      </p:ext>
    </p:extLst>
  </p:cSld>
  <p:clrMapOvr>
    <a:masterClrMapping/>
  </p:clrMapOvr>
</p:sld>
</file>

<file path=ppt/theme/theme1.xml><?xml version="1.0" encoding="utf-8"?>
<a:theme xmlns:a="http://schemas.openxmlformats.org/drawingml/2006/main" name="ACER">
  <a:themeElements>
    <a:clrScheme name="ACER 2021 1">
      <a:dk1>
        <a:srgbClr val="000000"/>
      </a:dk1>
      <a:lt1>
        <a:srgbClr val="FFFFFF"/>
      </a:lt1>
      <a:dk2>
        <a:srgbClr val="3678BD"/>
      </a:dk2>
      <a:lt2>
        <a:srgbClr val="E6E6E6"/>
      </a:lt2>
      <a:accent1>
        <a:srgbClr val="3678BD"/>
      </a:accent1>
      <a:accent2>
        <a:srgbClr val="73CDE1"/>
      </a:accent2>
      <a:accent3>
        <a:srgbClr val="FFE150"/>
      </a:accent3>
      <a:accent4>
        <a:srgbClr val="96CD78"/>
      </a:accent4>
      <a:accent5>
        <a:srgbClr val="E6E6E6"/>
      </a:accent5>
      <a:accent6>
        <a:srgbClr val="C8C8C8"/>
      </a:accent6>
      <a:hlink>
        <a:srgbClr val="3678BD"/>
      </a:hlink>
      <a:folHlink>
        <a:srgbClr val="3678B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858BADA-2292-4819-933B-544F207F6463}" vid="{D3BA16AE-1739-4B16-9881-9629B874FD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owerPoint" ma:contentTypeID="0x0101001DEA3B2713A5434EB36B24E8F785C624005A9336FC893F234D96BD046DA968EF48" ma:contentTypeVersion="6" ma:contentTypeDescription="Blank PowerPoint" ma:contentTypeScope="" ma:versionID="14a46d8a43ec5e2d6ab7c46de522d651">
  <xsd:schema xmlns:xsd="http://www.w3.org/2001/XMLSchema" xmlns:xs="http://www.w3.org/2001/XMLSchema" xmlns:p="http://schemas.microsoft.com/office/2006/metadata/properties" xmlns:ns2="a5ff7179-4526-4e31-84f3-1e5086ece008" targetNamespace="http://schemas.microsoft.com/office/2006/metadata/properties" ma:root="true" ma:fieldsID="a38fb715ff0e5bf2ebddedd436d2bb2f" ns2:_="">
    <xsd:import namespace="a5ff7179-4526-4e31-84f3-1e5086ece008"/>
    <xsd:element name="properties">
      <xsd:complexType>
        <xsd:sequence>
          <xsd:element name="documentManagement">
            <xsd:complexType>
              <xsd:all>
                <xsd:element ref="ns2:Abstract" minOccurs="0"/>
                <xsd:element ref="ns2:Chapter" minOccurs="0"/>
                <xsd:element ref="ns2:Document_x0020_Type" minOccurs="0"/>
                <xsd:element ref="ns2:MMR_x0020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ff7179-4526-4e31-84f3-1e5086ece008" elementFormDefault="qualified">
    <xsd:import namespace="http://schemas.microsoft.com/office/2006/documentManagement/types"/>
    <xsd:import namespace="http://schemas.microsoft.com/office/infopath/2007/PartnerControls"/>
    <xsd:element name="Abstract" ma:index="8" nillable="true" ma:displayName="Abstract" ma:internalName="Abstract" ma:readOnly="false">
      <xsd:simpleType>
        <xsd:restriction base="dms:Note"/>
      </xsd:simpleType>
    </xsd:element>
    <xsd:element name="Chapter" ma:index="9" nillable="true" ma:displayName="Chapter" ma:default="Executive Summary" ma:format="Dropdown" ma:internalName="Chapter" ma:readOnly="false">
      <xsd:simpleType>
        <xsd:restriction base="dms:Choice">
          <xsd:enumeration value="Executive Summary"/>
          <xsd:enumeration value="Developments"/>
          <xsd:enumeration value="NTC"/>
          <xsd:enumeration value="70%"/>
          <xsd:enumeration value="Liquidity"/>
          <xsd:enumeration value="Balancing"/>
          <xsd:enumeration value="Flows"/>
        </xsd:restriction>
      </xsd:simpleType>
    </xsd:element>
    <xsd:element name="Document_x0020_Type" ma:index="10" nillable="true" ma:displayName="Document Type" ma:format="Dropdown" ma:internalName="Document_x0020_Type" ma:readOnly="false">
      <xsd:simpleType>
        <xsd:union memberTypes="dms:Text">
          <xsd:simpleType>
            <xsd:restriction base="dms:Choice">
              <xsd:enumeration value="Draft"/>
              <xsd:enumeration value="Data analysis"/>
              <xsd:enumeration value="Internal Team document"/>
            </xsd:restriction>
          </xsd:simpleType>
        </xsd:union>
      </xsd:simpleType>
    </xsd:element>
    <xsd:element name="MMR_x0020_version" ma:index="11" nillable="true" ma:displayName="MMR version" ma:internalName="MMR_x0020_version"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MR_x0020_version xmlns="a5ff7179-4526-4e31-84f3-1e5086ece008" xsi:nil="true"/>
    <Chapter xmlns="a5ff7179-4526-4e31-84f3-1e5086ece008">Executive Summary</Chapter>
    <Abstract xmlns="a5ff7179-4526-4e31-84f3-1e5086ece008" xsi:nil="true"/>
    <Document_x0020_Type xmlns="a5ff7179-4526-4e31-84f3-1e5086ece008" xsi:nil="true"/>
  </documentManagement>
</p:properties>
</file>

<file path=customXml/itemProps1.xml><?xml version="1.0" encoding="utf-8"?>
<ds:datastoreItem xmlns:ds="http://schemas.openxmlformats.org/officeDocument/2006/customXml" ds:itemID="{DD70800D-EBBC-4E30-911E-BF791364CB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ff7179-4526-4e31-84f3-1e5086ece0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8041974-B14E-4386-AC2C-BA34E59E5001}">
  <ds:schemaRefs>
    <ds:schemaRef ds:uri="http://schemas.microsoft.com/sharepoint/v3/contenttype/forms"/>
  </ds:schemaRefs>
</ds:datastoreItem>
</file>

<file path=customXml/itemProps3.xml><?xml version="1.0" encoding="utf-8"?>
<ds:datastoreItem xmlns:ds="http://schemas.openxmlformats.org/officeDocument/2006/customXml" ds:itemID="{73637766-2A86-4255-A934-23251A5B448B}">
  <ds:schemaRefs>
    <ds:schemaRef ds:uri="http://schemas.microsoft.com/office/2006/documentManagement/types"/>
    <ds:schemaRef ds:uri="http://www.w3.org/XML/1998/namespace"/>
    <ds:schemaRef ds:uri="http://purl.org/dc/terms/"/>
    <ds:schemaRef ds:uri="http://schemas.microsoft.com/office/2006/metadata/properties"/>
    <ds:schemaRef ds:uri="http://purl.org/dc/dcmitype/"/>
    <ds:schemaRef ds:uri="http://schemas.microsoft.com/office/infopath/2007/PartnerControls"/>
    <ds:schemaRef ds:uri="http://schemas.openxmlformats.org/package/2006/metadata/core-properties"/>
    <ds:schemaRef ds:uri="a5ff7179-4526-4e31-84f3-1e5086ece008"/>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12914</TotalTime>
  <Words>548</Words>
  <Application>Microsoft Office PowerPoint</Application>
  <PresentationFormat>Widescreen</PresentationFormat>
  <Paragraphs>15</Paragraphs>
  <Slides>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Aptos</vt:lpstr>
      <vt:lpstr>Arial</vt:lpstr>
      <vt:lpstr>Inter</vt:lpstr>
      <vt:lpstr>System Font Regular</vt:lpstr>
      <vt:lpstr>Wingdings</vt:lpstr>
      <vt:lpstr>ACER</vt:lpstr>
      <vt:lpstr>ACER Decision on All TSOs’ Proposal to Amend the Intraday Cross-Zonal Gate Opening and Closure Time Methodology</vt:lpstr>
      <vt:lpstr>Legal Requirements &amp; Background</vt:lpstr>
      <vt:lpstr>Key Points of Consideration</vt:lpstr>
    </vt:vector>
  </TitlesOfParts>
  <Company>European Agency for Cooperation of Energy Regulators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Mana FARROKHSERESHT (ACER)</dc:creator>
  <cp:lastModifiedBy>Mana FARROKHSERESHT (ACER)</cp:lastModifiedBy>
  <cp:revision>15</cp:revision>
  <dcterms:created xsi:type="dcterms:W3CDTF">2025-08-18T12:25:11Z</dcterms:created>
  <dcterms:modified xsi:type="dcterms:W3CDTF">2025-10-10T15:34:32Z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0x0101001DEA3B2713A5434EB36B24E8F785C624005A9336FC893F234D96BD046DA968EF48</vt:lpwstr>
  </property>
</Properties>
</file>