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5" r:id="rId6"/>
    <p:sldId id="266" r:id="rId7"/>
    <p:sldId id="261" r:id="rId8"/>
    <p:sldId id="263" r:id="rId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4806F5-F1DD-79F5-3D8D-85F6927CF9C2}" name="Author" initials="Author" userId="Autho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77"/>
    <a:srgbClr val="2C3A76"/>
    <a:srgbClr val="058A7B"/>
    <a:srgbClr val="379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37" autoAdjust="0"/>
  </p:normalViewPr>
  <p:slideViewPr>
    <p:cSldViewPr>
      <p:cViewPr varScale="1">
        <p:scale>
          <a:sx n="36" d="100"/>
          <a:sy n="36" d="100"/>
        </p:scale>
        <p:origin x="960" y="72"/>
      </p:cViewPr>
      <p:guideLst>
        <p:guide orient="horz" pos="2880"/>
        <p:guide pos="216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13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109F7-A662-4947-82F2-AC20CFD5F26C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AT"/>
        </a:p>
      </dgm:t>
    </dgm:pt>
    <dgm:pt modelId="{3D1DBB6B-64E9-4577-A81A-5FD1E2DB53EE}">
      <dgm:prSet phldrT="[Text]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GB" b="1" dirty="0">
              <a:latin typeface="Roboto" panose="02000000000000000000" pitchFamily="2" charset="0"/>
              <a:ea typeface="Roboto" panose="02000000000000000000" pitchFamily="2" charset="0"/>
            </a:rPr>
            <a:t>Step 1</a:t>
          </a:r>
          <a:r>
            <a:rPr lang="en-GB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endParaRPr lang="en-AT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65F80CE-784A-41CC-8E38-2F12ABC70234}" type="parTrans" cxnId="{E9309DCA-D1FF-487F-82CB-A04299ECE068}">
      <dgm:prSet/>
      <dgm:spPr/>
      <dgm:t>
        <a:bodyPr/>
        <a:lstStyle/>
        <a:p>
          <a:endParaRPr lang="en-AT"/>
        </a:p>
      </dgm:t>
    </dgm:pt>
    <dgm:pt modelId="{5D29BF51-2BC9-4018-AB36-55FD3E174E74}" type="sibTrans" cxnId="{E9309DCA-D1FF-487F-82CB-A04299ECE068}">
      <dgm:prSet/>
      <dgm:spPr/>
      <dgm:t>
        <a:bodyPr/>
        <a:lstStyle/>
        <a:p>
          <a:endParaRPr lang="en-AT"/>
        </a:p>
      </dgm:t>
    </dgm:pt>
    <dgm:pt modelId="{441DCA13-8CD9-4326-A383-FEFA18A74DCC}">
      <dgm:prSet phldrT="[Text]" custT="1"/>
      <dgm:spPr/>
      <dgm:t>
        <a:bodyPr/>
        <a:lstStyle/>
        <a:p>
          <a:r>
            <a:rPr lang="en-GB" sz="2500" b="1" dirty="0">
              <a:solidFill>
                <a:schemeClr val="tx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Submission of Laws and Regulations </a:t>
          </a:r>
          <a:endParaRPr lang="en-AT" sz="2500" b="1" dirty="0">
            <a:solidFill>
              <a:schemeClr val="tx2">
                <a:lumMod val="75000"/>
                <a:lumOff val="2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15F75C8-599F-451E-8BFE-127DCA1E0F5C}" type="parTrans" cxnId="{9D626A7E-52FD-4517-A1B0-7D4D53954CE2}">
      <dgm:prSet/>
      <dgm:spPr/>
      <dgm:t>
        <a:bodyPr/>
        <a:lstStyle/>
        <a:p>
          <a:endParaRPr lang="en-AT"/>
        </a:p>
      </dgm:t>
    </dgm:pt>
    <dgm:pt modelId="{4C23D67E-1977-4BD6-8B1F-96F01FFF1431}" type="sibTrans" cxnId="{9D626A7E-52FD-4517-A1B0-7D4D53954CE2}">
      <dgm:prSet/>
      <dgm:spPr/>
      <dgm:t>
        <a:bodyPr/>
        <a:lstStyle/>
        <a:p>
          <a:endParaRPr lang="en-AT"/>
        </a:p>
      </dgm:t>
    </dgm:pt>
    <dgm:pt modelId="{9A20BF70-CBF3-4B3A-8F51-AD3CF28A0BFC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GB" b="1">
              <a:latin typeface="Roboto" panose="02000000000000000000" pitchFamily="2" charset="0"/>
              <a:ea typeface="Roboto" panose="02000000000000000000" pitchFamily="2" charset="0"/>
            </a:rPr>
            <a:t>Step</a:t>
          </a:r>
          <a:r>
            <a:rPr lang="en-GB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GB" b="1">
              <a:latin typeface="Roboto" panose="02000000000000000000" pitchFamily="2" charset="0"/>
              <a:ea typeface="Roboto" panose="02000000000000000000" pitchFamily="2" charset="0"/>
            </a:rPr>
            <a:t>3</a:t>
          </a:r>
          <a:endParaRPr lang="en-AT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A16B336-0391-4F45-A747-49CCE2A737FA}" type="parTrans" cxnId="{6CB61DC4-54A7-476C-BEB6-EB172244D9D8}">
      <dgm:prSet/>
      <dgm:spPr/>
      <dgm:t>
        <a:bodyPr/>
        <a:lstStyle/>
        <a:p>
          <a:endParaRPr lang="en-AT"/>
        </a:p>
      </dgm:t>
    </dgm:pt>
    <dgm:pt modelId="{2C66E319-DE6B-434B-87E9-1B85B22FE0CF}" type="sibTrans" cxnId="{6CB61DC4-54A7-476C-BEB6-EB172244D9D8}">
      <dgm:prSet/>
      <dgm:spPr/>
      <dgm:t>
        <a:bodyPr/>
        <a:lstStyle/>
        <a:p>
          <a:endParaRPr lang="en-AT"/>
        </a:p>
      </dgm:t>
    </dgm:pt>
    <dgm:pt modelId="{AA02CC94-A37A-461B-B776-31121237BB8E}">
      <dgm:prSet phldrT="[Text]" custT="1"/>
      <dgm:spPr/>
      <dgm:t>
        <a:bodyPr/>
        <a:lstStyle/>
        <a:p>
          <a:r>
            <a:rPr lang="en-GB" sz="2500" b="1" dirty="0">
              <a:solidFill>
                <a:schemeClr val="tx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Opinion by DG ENER</a:t>
          </a:r>
          <a:endParaRPr lang="en-AT" sz="2500" b="1" dirty="0">
            <a:solidFill>
              <a:schemeClr val="tx2">
                <a:lumMod val="75000"/>
                <a:lumOff val="2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3ECCF73-26B7-44D9-BE46-C6E69E1527D2}" type="parTrans" cxnId="{36116085-393A-4BF5-8580-F08C5699702A}">
      <dgm:prSet/>
      <dgm:spPr/>
      <dgm:t>
        <a:bodyPr/>
        <a:lstStyle/>
        <a:p>
          <a:endParaRPr lang="en-AT"/>
        </a:p>
      </dgm:t>
    </dgm:pt>
    <dgm:pt modelId="{7FC9927A-FDC5-4089-AEFA-5B4DDC5C8FC8}" type="sibTrans" cxnId="{36116085-393A-4BF5-8580-F08C5699702A}">
      <dgm:prSet/>
      <dgm:spPr/>
      <dgm:t>
        <a:bodyPr/>
        <a:lstStyle/>
        <a:p>
          <a:endParaRPr lang="en-AT"/>
        </a:p>
      </dgm:t>
    </dgm:pt>
    <dgm:pt modelId="{E38577B6-D3B9-40B8-B04A-7DD341C189B4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GB" b="1">
              <a:latin typeface="Roboto" panose="02000000000000000000" pitchFamily="2" charset="0"/>
              <a:ea typeface="Roboto" panose="02000000000000000000" pitchFamily="2" charset="0"/>
            </a:rPr>
            <a:t>Step 4</a:t>
          </a:r>
          <a:endParaRPr lang="en-AT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F32BB6C-06D3-4119-9BDE-B394571376BC}" type="parTrans" cxnId="{7AE2B22A-FCF6-4247-B0D2-17A85631CFF1}">
      <dgm:prSet/>
      <dgm:spPr/>
      <dgm:t>
        <a:bodyPr/>
        <a:lstStyle/>
        <a:p>
          <a:endParaRPr lang="en-AT"/>
        </a:p>
      </dgm:t>
    </dgm:pt>
    <dgm:pt modelId="{070B8F7F-4FEA-4F6C-9992-348D4BCF6EC2}" type="sibTrans" cxnId="{7AE2B22A-FCF6-4247-B0D2-17A85631CFF1}">
      <dgm:prSet/>
      <dgm:spPr/>
      <dgm:t>
        <a:bodyPr/>
        <a:lstStyle/>
        <a:p>
          <a:endParaRPr lang="en-AT"/>
        </a:p>
      </dgm:t>
    </dgm:pt>
    <dgm:pt modelId="{CBB7715E-8DA5-4CF5-AAAE-5A9D804F5FF1}">
      <dgm:prSet phldrT="[Text]" custT="1"/>
      <dgm:spPr/>
      <dgm:t>
        <a:bodyPr/>
        <a:lstStyle/>
        <a:p>
          <a:r>
            <a:rPr lang="en-GB" sz="2500" b="1" dirty="0">
              <a:solidFill>
                <a:schemeClr val="tx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Notification of the Contracting Party </a:t>
          </a:r>
          <a:endParaRPr lang="en-AT" sz="2500" b="1" dirty="0">
            <a:solidFill>
              <a:schemeClr val="tx2">
                <a:lumMod val="75000"/>
                <a:lumOff val="2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2BEA563-F7B6-486A-A9CC-7A0DA9E339A2}" type="parTrans" cxnId="{8C22736B-57CD-465C-87BC-785E6896BDA1}">
      <dgm:prSet/>
      <dgm:spPr/>
      <dgm:t>
        <a:bodyPr/>
        <a:lstStyle/>
        <a:p>
          <a:endParaRPr lang="en-AT"/>
        </a:p>
      </dgm:t>
    </dgm:pt>
    <dgm:pt modelId="{DC63DF54-B964-4FCE-96B9-A894292D4361}" type="sibTrans" cxnId="{8C22736B-57CD-465C-87BC-785E6896BDA1}">
      <dgm:prSet/>
      <dgm:spPr/>
      <dgm:t>
        <a:bodyPr/>
        <a:lstStyle/>
        <a:p>
          <a:endParaRPr lang="en-AT"/>
        </a:p>
      </dgm:t>
    </dgm:pt>
    <dgm:pt modelId="{63C148D5-13E2-418D-AF5C-2B7F7D68C5FD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GB" b="1">
              <a:latin typeface="Roboto" panose="02000000000000000000" pitchFamily="2" charset="0"/>
              <a:ea typeface="Roboto" panose="02000000000000000000" pitchFamily="2" charset="0"/>
            </a:rPr>
            <a:t>Step</a:t>
          </a:r>
          <a:r>
            <a:rPr lang="en-GB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GB" b="1">
              <a:latin typeface="Roboto" panose="02000000000000000000" pitchFamily="2" charset="0"/>
              <a:ea typeface="Roboto" panose="02000000000000000000" pitchFamily="2" charset="0"/>
            </a:rPr>
            <a:t>2</a:t>
          </a:r>
          <a:endParaRPr lang="en-AT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4B7960E-534B-4573-BE32-83FCAC898927}" type="parTrans" cxnId="{05107476-9ECF-4342-B29D-88BDD79760F7}">
      <dgm:prSet/>
      <dgm:spPr/>
      <dgm:t>
        <a:bodyPr/>
        <a:lstStyle/>
        <a:p>
          <a:endParaRPr lang="en-AT"/>
        </a:p>
      </dgm:t>
    </dgm:pt>
    <dgm:pt modelId="{87727F74-4C5F-4632-84E9-A80CDB120E16}" type="sibTrans" cxnId="{05107476-9ECF-4342-B29D-88BDD79760F7}">
      <dgm:prSet/>
      <dgm:spPr/>
      <dgm:t>
        <a:bodyPr/>
        <a:lstStyle/>
        <a:p>
          <a:endParaRPr lang="en-AT"/>
        </a:p>
      </dgm:t>
    </dgm:pt>
    <dgm:pt modelId="{85B3D0F5-E80F-46A3-BDB4-E57A9B57643C}">
      <dgm:prSet custT="1"/>
      <dgm:spPr/>
      <dgm:t>
        <a:bodyPr/>
        <a:lstStyle/>
        <a:p>
          <a:r>
            <a:rPr lang="en-GB" sz="2500" b="1">
              <a:solidFill>
                <a:schemeClr val="tx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Review by the Secretariat</a:t>
          </a:r>
          <a:endParaRPr lang="en-AT" sz="2500" b="1">
            <a:solidFill>
              <a:schemeClr val="tx2">
                <a:lumMod val="75000"/>
                <a:lumOff val="2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164DA7B-22F6-4BDF-BD77-90A32F6492CA}" type="parTrans" cxnId="{7668FE8E-3AEA-483D-8988-4833E7DF393F}">
      <dgm:prSet/>
      <dgm:spPr/>
      <dgm:t>
        <a:bodyPr/>
        <a:lstStyle/>
        <a:p>
          <a:endParaRPr lang="en-AT"/>
        </a:p>
      </dgm:t>
    </dgm:pt>
    <dgm:pt modelId="{6E954FF3-9759-40D0-8EAE-D28867B8F674}" type="sibTrans" cxnId="{7668FE8E-3AEA-483D-8988-4833E7DF393F}">
      <dgm:prSet/>
      <dgm:spPr/>
      <dgm:t>
        <a:bodyPr/>
        <a:lstStyle/>
        <a:p>
          <a:endParaRPr lang="en-AT"/>
        </a:p>
      </dgm:t>
    </dgm:pt>
    <dgm:pt modelId="{005FA01A-4FFE-4CEA-BD94-E16D3E35F03E}" type="pres">
      <dgm:prSet presAssocID="{2F4109F7-A662-4947-82F2-AC20CFD5F26C}" presName="linearFlow" presStyleCnt="0">
        <dgm:presLayoutVars>
          <dgm:dir/>
          <dgm:animLvl val="lvl"/>
          <dgm:resizeHandles val="exact"/>
        </dgm:presLayoutVars>
      </dgm:prSet>
      <dgm:spPr/>
    </dgm:pt>
    <dgm:pt modelId="{470385D6-D4A6-4909-B124-4C20AD85EE31}" type="pres">
      <dgm:prSet presAssocID="{3D1DBB6B-64E9-4577-A81A-5FD1E2DB53EE}" presName="composite" presStyleCnt="0"/>
      <dgm:spPr/>
    </dgm:pt>
    <dgm:pt modelId="{A2249077-DD82-4F11-BCC7-D9C7B376C8BA}" type="pres">
      <dgm:prSet presAssocID="{3D1DBB6B-64E9-4577-A81A-5FD1E2DB53E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28735AF-ECCA-4FA9-B556-A89F223A636F}" type="pres">
      <dgm:prSet presAssocID="{3D1DBB6B-64E9-4577-A81A-5FD1E2DB53EE}" presName="descendantText" presStyleLbl="alignAcc1" presStyleIdx="0" presStyleCnt="4">
        <dgm:presLayoutVars>
          <dgm:bulletEnabled val="1"/>
        </dgm:presLayoutVars>
      </dgm:prSet>
      <dgm:spPr/>
    </dgm:pt>
    <dgm:pt modelId="{769D52C0-0D90-4C4D-81B2-2560056D3E10}" type="pres">
      <dgm:prSet presAssocID="{5D29BF51-2BC9-4018-AB36-55FD3E174E74}" presName="sp" presStyleCnt="0"/>
      <dgm:spPr/>
    </dgm:pt>
    <dgm:pt modelId="{B03D4990-1A25-4532-8C81-8BCCE508E8C0}" type="pres">
      <dgm:prSet presAssocID="{63C148D5-13E2-418D-AF5C-2B7F7D68C5FD}" presName="composite" presStyleCnt="0"/>
      <dgm:spPr/>
    </dgm:pt>
    <dgm:pt modelId="{31839209-61CF-4D91-9D59-847901D9D5B2}" type="pres">
      <dgm:prSet presAssocID="{63C148D5-13E2-418D-AF5C-2B7F7D68C5F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1FBAE8D-259B-4EBA-8E0E-60D75101B3E0}" type="pres">
      <dgm:prSet presAssocID="{63C148D5-13E2-418D-AF5C-2B7F7D68C5FD}" presName="descendantText" presStyleLbl="alignAcc1" presStyleIdx="1" presStyleCnt="4" custLinFactNeighborX="1821">
        <dgm:presLayoutVars>
          <dgm:bulletEnabled val="1"/>
        </dgm:presLayoutVars>
      </dgm:prSet>
      <dgm:spPr/>
    </dgm:pt>
    <dgm:pt modelId="{FAE02DBF-4FBC-4AEC-9317-FA0564A8176F}" type="pres">
      <dgm:prSet presAssocID="{87727F74-4C5F-4632-84E9-A80CDB120E16}" presName="sp" presStyleCnt="0"/>
      <dgm:spPr/>
    </dgm:pt>
    <dgm:pt modelId="{FF770799-4C36-4363-9645-26061C7C297F}" type="pres">
      <dgm:prSet presAssocID="{9A20BF70-CBF3-4B3A-8F51-AD3CF28A0BFC}" presName="composite" presStyleCnt="0"/>
      <dgm:spPr/>
    </dgm:pt>
    <dgm:pt modelId="{312A0C88-0289-4AB5-BF7A-B72313612293}" type="pres">
      <dgm:prSet presAssocID="{9A20BF70-CBF3-4B3A-8F51-AD3CF28A0BF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8F0EB41-2810-40A9-8A00-ACB62402596D}" type="pres">
      <dgm:prSet presAssocID="{9A20BF70-CBF3-4B3A-8F51-AD3CF28A0BFC}" presName="descendantText" presStyleLbl="alignAcc1" presStyleIdx="2" presStyleCnt="4" custLinFactNeighborX="902" custLinFactNeighborY="-25">
        <dgm:presLayoutVars>
          <dgm:bulletEnabled val="1"/>
        </dgm:presLayoutVars>
      </dgm:prSet>
      <dgm:spPr/>
    </dgm:pt>
    <dgm:pt modelId="{A92AE178-07C5-459D-BE15-1ADCCAA6F84D}" type="pres">
      <dgm:prSet presAssocID="{2C66E319-DE6B-434B-87E9-1B85B22FE0CF}" presName="sp" presStyleCnt="0"/>
      <dgm:spPr/>
    </dgm:pt>
    <dgm:pt modelId="{90A14826-621A-4D5B-A484-B74440224AC2}" type="pres">
      <dgm:prSet presAssocID="{E38577B6-D3B9-40B8-B04A-7DD341C189B4}" presName="composite" presStyleCnt="0"/>
      <dgm:spPr/>
    </dgm:pt>
    <dgm:pt modelId="{E08CCDD2-1B58-4439-958E-7BB58845EBF3}" type="pres">
      <dgm:prSet presAssocID="{E38577B6-D3B9-40B8-B04A-7DD341C189B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E3AE784-6706-4A94-873E-460E63A1D0BF}" type="pres">
      <dgm:prSet presAssocID="{E38577B6-D3B9-40B8-B04A-7DD341C189B4}" presName="descendantText" presStyleLbl="alignAcc1" presStyleIdx="3" presStyleCnt="4" custLinFactNeighborX="5686" custLinFactNeighborY="205">
        <dgm:presLayoutVars>
          <dgm:bulletEnabled val="1"/>
        </dgm:presLayoutVars>
      </dgm:prSet>
      <dgm:spPr/>
    </dgm:pt>
  </dgm:ptLst>
  <dgm:cxnLst>
    <dgm:cxn modelId="{7AE2B22A-FCF6-4247-B0D2-17A85631CFF1}" srcId="{2F4109F7-A662-4947-82F2-AC20CFD5F26C}" destId="{E38577B6-D3B9-40B8-B04A-7DD341C189B4}" srcOrd="3" destOrd="0" parTransId="{6F32BB6C-06D3-4119-9BDE-B394571376BC}" sibTransId="{070B8F7F-4FEA-4F6C-9992-348D4BCF6EC2}"/>
    <dgm:cxn modelId="{11A5BC2A-E244-4EDB-B288-4BC1F6F544A6}" type="presOf" srcId="{3D1DBB6B-64E9-4577-A81A-5FD1E2DB53EE}" destId="{A2249077-DD82-4F11-BCC7-D9C7B376C8BA}" srcOrd="0" destOrd="0" presId="urn:microsoft.com/office/officeart/2005/8/layout/chevron2"/>
    <dgm:cxn modelId="{D9DBFC2C-B52C-4AAF-B658-2F583D05D7B5}" type="presOf" srcId="{E38577B6-D3B9-40B8-B04A-7DD341C189B4}" destId="{E08CCDD2-1B58-4439-958E-7BB58845EBF3}" srcOrd="0" destOrd="0" presId="urn:microsoft.com/office/officeart/2005/8/layout/chevron2"/>
    <dgm:cxn modelId="{36BCCB34-6B21-42DE-97C4-DB2211BAB6AF}" type="presOf" srcId="{AA02CC94-A37A-461B-B776-31121237BB8E}" destId="{68F0EB41-2810-40A9-8A00-ACB62402596D}" srcOrd="0" destOrd="0" presId="urn:microsoft.com/office/officeart/2005/8/layout/chevron2"/>
    <dgm:cxn modelId="{6E9E4F36-CA85-49CD-9459-0E05056CFC50}" type="presOf" srcId="{9A20BF70-CBF3-4B3A-8F51-AD3CF28A0BFC}" destId="{312A0C88-0289-4AB5-BF7A-B72313612293}" srcOrd="0" destOrd="0" presId="urn:microsoft.com/office/officeart/2005/8/layout/chevron2"/>
    <dgm:cxn modelId="{BC41433F-B8C5-4F68-8CD9-3C2E7490B72D}" type="presOf" srcId="{CBB7715E-8DA5-4CF5-AAAE-5A9D804F5FF1}" destId="{3E3AE784-6706-4A94-873E-460E63A1D0BF}" srcOrd="0" destOrd="0" presId="urn:microsoft.com/office/officeart/2005/8/layout/chevron2"/>
    <dgm:cxn modelId="{8C22736B-57CD-465C-87BC-785E6896BDA1}" srcId="{E38577B6-D3B9-40B8-B04A-7DD341C189B4}" destId="{CBB7715E-8DA5-4CF5-AAAE-5A9D804F5FF1}" srcOrd="0" destOrd="0" parTransId="{12BEA563-F7B6-486A-A9CC-7A0DA9E339A2}" sibTransId="{DC63DF54-B964-4FCE-96B9-A894292D4361}"/>
    <dgm:cxn modelId="{05107476-9ECF-4342-B29D-88BDD79760F7}" srcId="{2F4109F7-A662-4947-82F2-AC20CFD5F26C}" destId="{63C148D5-13E2-418D-AF5C-2B7F7D68C5FD}" srcOrd="1" destOrd="0" parTransId="{94B7960E-534B-4573-BE32-83FCAC898927}" sibTransId="{87727F74-4C5F-4632-84E9-A80CDB120E16}"/>
    <dgm:cxn modelId="{C33BC558-CADD-41A2-A3D0-209A6AAA5570}" type="presOf" srcId="{63C148D5-13E2-418D-AF5C-2B7F7D68C5FD}" destId="{31839209-61CF-4D91-9D59-847901D9D5B2}" srcOrd="0" destOrd="0" presId="urn:microsoft.com/office/officeart/2005/8/layout/chevron2"/>
    <dgm:cxn modelId="{9D626A7E-52FD-4517-A1B0-7D4D53954CE2}" srcId="{3D1DBB6B-64E9-4577-A81A-5FD1E2DB53EE}" destId="{441DCA13-8CD9-4326-A383-FEFA18A74DCC}" srcOrd="0" destOrd="0" parTransId="{B15F75C8-599F-451E-8BFE-127DCA1E0F5C}" sibTransId="{4C23D67E-1977-4BD6-8B1F-96F01FFF1431}"/>
    <dgm:cxn modelId="{36116085-393A-4BF5-8580-F08C5699702A}" srcId="{9A20BF70-CBF3-4B3A-8F51-AD3CF28A0BFC}" destId="{AA02CC94-A37A-461B-B776-31121237BB8E}" srcOrd="0" destOrd="0" parTransId="{33ECCF73-26B7-44D9-BE46-C6E69E1527D2}" sibTransId="{7FC9927A-FDC5-4089-AEFA-5B4DDC5C8FC8}"/>
    <dgm:cxn modelId="{8651F986-DAD9-4212-94B2-4138EC800678}" type="presOf" srcId="{2F4109F7-A662-4947-82F2-AC20CFD5F26C}" destId="{005FA01A-4FFE-4CEA-BD94-E16D3E35F03E}" srcOrd="0" destOrd="0" presId="urn:microsoft.com/office/officeart/2005/8/layout/chevron2"/>
    <dgm:cxn modelId="{7668FE8E-3AEA-483D-8988-4833E7DF393F}" srcId="{63C148D5-13E2-418D-AF5C-2B7F7D68C5FD}" destId="{85B3D0F5-E80F-46A3-BDB4-E57A9B57643C}" srcOrd="0" destOrd="0" parTransId="{C164DA7B-22F6-4BDF-BD77-90A32F6492CA}" sibTransId="{6E954FF3-9759-40D0-8EAE-D28867B8F674}"/>
    <dgm:cxn modelId="{6CB61DC4-54A7-476C-BEB6-EB172244D9D8}" srcId="{2F4109F7-A662-4947-82F2-AC20CFD5F26C}" destId="{9A20BF70-CBF3-4B3A-8F51-AD3CF28A0BFC}" srcOrd="2" destOrd="0" parTransId="{EA16B336-0391-4F45-A747-49CCE2A737FA}" sibTransId="{2C66E319-DE6B-434B-87E9-1B85B22FE0CF}"/>
    <dgm:cxn modelId="{E9309DCA-D1FF-487F-82CB-A04299ECE068}" srcId="{2F4109F7-A662-4947-82F2-AC20CFD5F26C}" destId="{3D1DBB6B-64E9-4577-A81A-5FD1E2DB53EE}" srcOrd="0" destOrd="0" parTransId="{A65F80CE-784A-41CC-8E38-2F12ABC70234}" sibTransId="{5D29BF51-2BC9-4018-AB36-55FD3E174E74}"/>
    <dgm:cxn modelId="{81A86BD1-BF6D-49B5-8EEB-AC55BDB5459D}" type="presOf" srcId="{85B3D0F5-E80F-46A3-BDB4-E57A9B57643C}" destId="{91FBAE8D-259B-4EBA-8E0E-60D75101B3E0}" srcOrd="0" destOrd="0" presId="urn:microsoft.com/office/officeart/2005/8/layout/chevron2"/>
    <dgm:cxn modelId="{1C8A4ED7-A7B0-43FF-9FA7-A5425E1B1879}" type="presOf" srcId="{441DCA13-8CD9-4326-A383-FEFA18A74DCC}" destId="{E28735AF-ECCA-4FA9-B556-A89F223A636F}" srcOrd="0" destOrd="0" presId="urn:microsoft.com/office/officeart/2005/8/layout/chevron2"/>
    <dgm:cxn modelId="{81E68841-68A7-4720-BD82-CB7DE8E4FE95}" type="presParOf" srcId="{005FA01A-4FFE-4CEA-BD94-E16D3E35F03E}" destId="{470385D6-D4A6-4909-B124-4C20AD85EE31}" srcOrd="0" destOrd="0" presId="urn:microsoft.com/office/officeart/2005/8/layout/chevron2"/>
    <dgm:cxn modelId="{2A25812C-8606-459C-A251-4BF5A524D828}" type="presParOf" srcId="{470385D6-D4A6-4909-B124-4C20AD85EE31}" destId="{A2249077-DD82-4F11-BCC7-D9C7B376C8BA}" srcOrd="0" destOrd="0" presId="urn:microsoft.com/office/officeart/2005/8/layout/chevron2"/>
    <dgm:cxn modelId="{BF0F7921-2392-4367-9BD0-F6B527F82FFD}" type="presParOf" srcId="{470385D6-D4A6-4909-B124-4C20AD85EE31}" destId="{E28735AF-ECCA-4FA9-B556-A89F223A636F}" srcOrd="1" destOrd="0" presId="urn:microsoft.com/office/officeart/2005/8/layout/chevron2"/>
    <dgm:cxn modelId="{E8571241-53FB-4D34-9300-761641836B9A}" type="presParOf" srcId="{005FA01A-4FFE-4CEA-BD94-E16D3E35F03E}" destId="{769D52C0-0D90-4C4D-81B2-2560056D3E10}" srcOrd="1" destOrd="0" presId="urn:microsoft.com/office/officeart/2005/8/layout/chevron2"/>
    <dgm:cxn modelId="{9F78501F-4A3A-41D8-BAA5-E89C9D22710C}" type="presParOf" srcId="{005FA01A-4FFE-4CEA-BD94-E16D3E35F03E}" destId="{B03D4990-1A25-4532-8C81-8BCCE508E8C0}" srcOrd="2" destOrd="0" presId="urn:microsoft.com/office/officeart/2005/8/layout/chevron2"/>
    <dgm:cxn modelId="{4A2A0BB5-B5D3-4228-9077-36200481A252}" type="presParOf" srcId="{B03D4990-1A25-4532-8C81-8BCCE508E8C0}" destId="{31839209-61CF-4D91-9D59-847901D9D5B2}" srcOrd="0" destOrd="0" presId="urn:microsoft.com/office/officeart/2005/8/layout/chevron2"/>
    <dgm:cxn modelId="{E816C669-228C-4CB2-A1D5-4486D70C601A}" type="presParOf" srcId="{B03D4990-1A25-4532-8C81-8BCCE508E8C0}" destId="{91FBAE8D-259B-4EBA-8E0E-60D75101B3E0}" srcOrd="1" destOrd="0" presId="urn:microsoft.com/office/officeart/2005/8/layout/chevron2"/>
    <dgm:cxn modelId="{0BD2565C-10A3-494E-9DB6-A0D94B7FC184}" type="presParOf" srcId="{005FA01A-4FFE-4CEA-BD94-E16D3E35F03E}" destId="{FAE02DBF-4FBC-4AEC-9317-FA0564A8176F}" srcOrd="3" destOrd="0" presId="urn:microsoft.com/office/officeart/2005/8/layout/chevron2"/>
    <dgm:cxn modelId="{56B6D1FA-17C6-4628-ABE2-ECE99FF197E3}" type="presParOf" srcId="{005FA01A-4FFE-4CEA-BD94-E16D3E35F03E}" destId="{FF770799-4C36-4363-9645-26061C7C297F}" srcOrd="4" destOrd="0" presId="urn:microsoft.com/office/officeart/2005/8/layout/chevron2"/>
    <dgm:cxn modelId="{604DC99C-6E33-464D-BE33-790665032099}" type="presParOf" srcId="{FF770799-4C36-4363-9645-26061C7C297F}" destId="{312A0C88-0289-4AB5-BF7A-B72313612293}" srcOrd="0" destOrd="0" presId="urn:microsoft.com/office/officeart/2005/8/layout/chevron2"/>
    <dgm:cxn modelId="{2D3183FA-5915-46F6-ADEB-9255049104DD}" type="presParOf" srcId="{FF770799-4C36-4363-9645-26061C7C297F}" destId="{68F0EB41-2810-40A9-8A00-ACB62402596D}" srcOrd="1" destOrd="0" presId="urn:microsoft.com/office/officeart/2005/8/layout/chevron2"/>
    <dgm:cxn modelId="{3A478411-9DCF-45B2-BC9F-12DCF23D48F0}" type="presParOf" srcId="{005FA01A-4FFE-4CEA-BD94-E16D3E35F03E}" destId="{A92AE178-07C5-459D-BE15-1ADCCAA6F84D}" srcOrd="5" destOrd="0" presId="urn:microsoft.com/office/officeart/2005/8/layout/chevron2"/>
    <dgm:cxn modelId="{8A76221A-4F45-4880-A4AD-FE034A76E233}" type="presParOf" srcId="{005FA01A-4FFE-4CEA-BD94-E16D3E35F03E}" destId="{90A14826-621A-4D5B-A484-B74440224AC2}" srcOrd="6" destOrd="0" presId="urn:microsoft.com/office/officeart/2005/8/layout/chevron2"/>
    <dgm:cxn modelId="{1D101FE1-C608-40AF-A64E-C06852676716}" type="presParOf" srcId="{90A14826-621A-4D5B-A484-B74440224AC2}" destId="{E08CCDD2-1B58-4439-958E-7BB58845EBF3}" srcOrd="0" destOrd="0" presId="urn:microsoft.com/office/officeart/2005/8/layout/chevron2"/>
    <dgm:cxn modelId="{98D68472-A245-4EE8-915A-D1134C8C7673}" type="presParOf" srcId="{90A14826-621A-4D5B-A484-B74440224AC2}" destId="{3E3AE784-6706-4A94-873E-460E63A1D0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49077-DD82-4F11-BCC7-D9C7B376C8BA}">
      <dsp:nvSpPr>
        <dsp:cNvPr id="0" name=""/>
        <dsp:cNvSpPr/>
      </dsp:nvSpPr>
      <dsp:spPr>
        <a:xfrm rot="5400000">
          <a:off x="-272357" y="278080"/>
          <a:ext cx="1815715" cy="1271001"/>
        </a:xfrm>
        <a:prstGeom prst="chevron">
          <a:avLst/>
        </a:prstGeom>
        <a:solidFill>
          <a:schemeClr val="tx2">
            <a:lumMod val="10000"/>
            <a:lumOff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 dirty="0">
              <a:latin typeface="Roboto" panose="02000000000000000000" pitchFamily="2" charset="0"/>
              <a:ea typeface="Roboto" panose="02000000000000000000" pitchFamily="2" charset="0"/>
            </a:rPr>
            <a:t>Step 1</a:t>
          </a:r>
          <a:r>
            <a:rPr lang="en-GB" sz="33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endParaRPr lang="en-AT" sz="33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1" y="641224"/>
        <a:ext cx="1271001" cy="544714"/>
      </dsp:txXfrm>
    </dsp:sp>
    <dsp:sp modelId="{E28735AF-ECCA-4FA9-B556-A89F223A636F}">
      <dsp:nvSpPr>
        <dsp:cNvPr id="0" name=""/>
        <dsp:cNvSpPr/>
      </dsp:nvSpPr>
      <dsp:spPr>
        <a:xfrm rot="5400000">
          <a:off x="6408092" y="-5131367"/>
          <a:ext cx="1180215" cy="11454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b="1" kern="1200" dirty="0">
              <a:solidFill>
                <a:schemeClr val="tx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Submission of Laws and Regulations </a:t>
          </a:r>
          <a:endParaRPr lang="en-AT" sz="2500" b="1" kern="1200" dirty="0">
            <a:solidFill>
              <a:schemeClr val="tx2">
                <a:lumMod val="75000"/>
                <a:lumOff val="2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1271002" y="63336"/>
        <a:ext cx="11396784" cy="1064989"/>
      </dsp:txXfrm>
    </dsp:sp>
    <dsp:sp modelId="{31839209-61CF-4D91-9D59-847901D9D5B2}">
      <dsp:nvSpPr>
        <dsp:cNvPr id="0" name=""/>
        <dsp:cNvSpPr/>
      </dsp:nvSpPr>
      <dsp:spPr>
        <a:xfrm rot="5400000">
          <a:off x="-272357" y="1951768"/>
          <a:ext cx="1815715" cy="1271001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>
              <a:latin typeface="Roboto" panose="02000000000000000000" pitchFamily="2" charset="0"/>
              <a:ea typeface="Roboto" panose="02000000000000000000" pitchFamily="2" charset="0"/>
            </a:rPr>
            <a:t>Step</a:t>
          </a:r>
          <a:r>
            <a:rPr lang="en-GB" sz="3300" kern="120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GB" sz="3300" b="1" kern="1200">
              <a:latin typeface="Roboto" panose="02000000000000000000" pitchFamily="2" charset="0"/>
              <a:ea typeface="Roboto" panose="02000000000000000000" pitchFamily="2" charset="0"/>
            </a:rPr>
            <a:t>2</a:t>
          </a:r>
          <a:endParaRPr lang="en-AT" sz="3300" b="1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1" y="2314912"/>
        <a:ext cx="1271001" cy="544714"/>
      </dsp:txXfrm>
    </dsp:sp>
    <dsp:sp modelId="{91FBAE8D-259B-4EBA-8E0E-60D75101B3E0}">
      <dsp:nvSpPr>
        <dsp:cNvPr id="0" name=""/>
        <dsp:cNvSpPr/>
      </dsp:nvSpPr>
      <dsp:spPr>
        <a:xfrm rot="5400000">
          <a:off x="6408092" y="-3457680"/>
          <a:ext cx="1180215" cy="11454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b="1" kern="1200">
              <a:solidFill>
                <a:schemeClr val="tx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Review by the Secretariat</a:t>
          </a:r>
          <a:endParaRPr lang="en-AT" sz="2500" b="1" kern="1200">
            <a:solidFill>
              <a:schemeClr val="tx2">
                <a:lumMod val="75000"/>
                <a:lumOff val="2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1271002" y="1737023"/>
        <a:ext cx="11396784" cy="1064989"/>
      </dsp:txXfrm>
    </dsp:sp>
    <dsp:sp modelId="{312A0C88-0289-4AB5-BF7A-B72313612293}">
      <dsp:nvSpPr>
        <dsp:cNvPr id="0" name=""/>
        <dsp:cNvSpPr/>
      </dsp:nvSpPr>
      <dsp:spPr>
        <a:xfrm rot="5400000">
          <a:off x="-272357" y="3625455"/>
          <a:ext cx="1815715" cy="1271001"/>
        </a:xfrm>
        <a:prstGeom prst="chevron">
          <a:avLst/>
        </a:prstGeom>
        <a:solidFill>
          <a:schemeClr val="tx2">
            <a:lumMod val="50000"/>
            <a:lumOff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>
              <a:latin typeface="Roboto" panose="02000000000000000000" pitchFamily="2" charset="0"/>
              <a:ea typeface="Roboto" panose="02000000000000000000" pitchFamily="2" charset="0"/>
            </a:rPr>
            <a:t>Step</a:t>
          </a:r>
          <a:r>
            <a:rPr lang="en-GB" sz="3300" kern="120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GB" sz="3300" b="1" kern="1200">
              <a:latin typeface="Roboto" panose="02000000000000000000" pitchFamily="2" charset="0"/>
              <a:ea typeface="Roboto" panose="02000000000000000000" pitchFamily="2" charset="0"/>
            </a:rPr>
            <a:t>3</a:t>
          </a:r>
          <a:endParaRPr lang="en-AT" sz="3300" b="1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1" y="3988599"/>
        <a:ext cx="1271001" cy="544714"/>
      </dsp:txXfrm>
    </dsp:sp>
    <dsp:sp modelId="{68F0EB41-2810-40A9-8A00-ACB62402596D}">
      <dsp:nvSpPr>
        <dsp:cNvPr id="0" name=""/>
        <dsp:cNvSpPr/>
      </dsp:nvSpPr>
      <dsp:spPr>
        <a:xfrm rot="5400000">
          <a:off x="6408092" y="-1784288"/>
          <a:ext cx="1180215" cy="11454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b="1" kern="1200" dirty="0">
              <a:solidFill>
                <a:schemeClr val="tx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Opinion by DG ENER</a:t>
          </a:r>
          <a:endParaRPr lang="en-AT" sz="2500" b="1" kern="1200" dirty="0">
            <a:solidFill>
              <a:schemeClr val="tx2">
                <a:lumMod val="75000"/>
                <a:lumOff val="2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1271002" y="3410415"/>
        <a:ext cx="11396784" cy="1064989"/>
      </dsp:txXfrm>
    </dsp:sp>
    <dsp:sp modelId="{E08CCDD2-1B58-4439-958E-7BB58845EBF3}">
      <dsp:nvSpPr>
        <dsp:cNvPr id="0" name=""/>
        <dsp:cNvSpPr/>
      </dsp:nvSpPr>
      <dsp:spPr>
        <a:xfrm rot="5400000">
          <a:off x="-272357" y="5299143"/>
          <a:ext cx="1815715" cy="1271001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>
              <a:latin typeface="Roboto" panose="02000000000000000000" pitchFamily="2" charset="0"/>
              <a:ea typeface="Roboto" panose="02000000000000000000" pitchFamily="2" charset="0"/>
            </a:rPr>
            <a:t>Step 4</a:t>
          </a:r>
          <a:endParaRPr lang="en-AT" sz="3300" b="1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1" y="5662287"/>
        <a:ext cx="1271001" cy="544714"/>
      </dsp:txXfrm>
    </dsp:sp>
    <dsp:sp modelId="{3E3AE784-6706-4A94-873E-460E63A1D0BF}">
      <dsp:nvSpPr>
        <dsp:cNvPr id="0" name=""/>
        <dsp:cNvSpPr/>
      </dsp:nvSpPr>
      <dsp:spPr>
        <a:xfrm rot="5400000">
          <a:off x="6408092" y="-107886"/>
          <a:ext cx="1180215" cy="11454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b="1" kern="1200" dirty="0">
              <a:solidFill>
                <a:schemeClr val="tx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Notification of the Contracting Party </a:t>
          </a:r>
          <a:endParaRPr lang="en-AT" sz="2500" b="1" kern="1200" dirty="0">
            <a:solidFill>
              <a:schemeClr val="tx2">
                <a:lumMod val="75000"/>
                <a:lumOff val="2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1271002" y="5086817"/>
        <a:ext cx="11396784" cy="106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B156A4-286A-FCAD-39EF-0B048F28BF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B9733-BBFC-7FAD-8B42-26C98EAA67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BE424-F37F-4B0B-B8D9-5F7AEE3FE5CC}" type="datetimeFigureOut">
              <a:rPr lang="pt-PT" smtClean="0"/>
              <a:t>10/10/2025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965AC-7B9F-0C47-5BB7-294F9FB53C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9ADAE-CAE0-E8F8-B30D-35596B7DE3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29EE3-EE90-4313-A372-8A038B066E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709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0T15:38:49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19E41-76BC-A442-9FDC-A3604F4AAE81}" type="datetimeFigureOut">
              <a:rPr lang="pt-PT" smtClean="0"/>
              <a:t>10/10/2025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FDAE1-2412-0348-B947-016F01995FE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960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FDAE1-2412-0348-B947-016F01995FE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933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FDAE1-2412-0348-B947-016F01995FEB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36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CC823-E3AF-249A-41F3-9053343A5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96A804-7AE6-2F94-5D36-2C6EC5FA4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3A425D-07A4-EB0D-7B82-6A42BDBAC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B46A9-574E-2698-47D4-461945B4D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FDAE1-2412-0348-B947-016F01995FE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555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FDAE1-2412-0348-B947-016F01995FE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171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BEB4DB6-E219-4959-7AE5-FE529255E96D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2658EA7B-06D5-1ADB-76FC-C1982F27C9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0650" y="1517095"/>
            <a:ext cx="678180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algn="ctr"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5" name="Marcador de Posição do Texto 12">
            <a:extLst>
              <a:ext uri="{FF2B5EF4-FFF2-40B4-BE49-F238E27FC236}">
                <a16:creationId xmlns:a16="http://schemas.microsoft.com/office/drawing/2014/main" id="{6B45764E-0322-82E8-915F-A853D8A138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5450" y="2736295"/>
            <a:ext cx="4495800" cy="64633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/>
              <a:t>SUB-TITLE HERE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01DA8B-EC3A-04B5-6A63-13FC1366F000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C1A455-C93F-E0CB-95F9-C5F4D325879C}"/>
              </a:ext>
            </a:extLst>
          </p:cNvPr>
          <p:cNvSpPr/>
          <p:nvPr userDrawn="1"/>
        </p:nvSpPr>
        <p:spPr>
          <a:xfrm>
            <a:off x="18357850" y="10209370"/>
            <a:ext cx="873124" cy="85550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a Imagem 18">
            <a:extLst>
              <a:ext uri="{FF2B5EF4-FFF2-40B4-BE49-F238E27FC236}">
                <a16:creationId xmlns:a16="http://schemas.microsoft.com/office/drawing/2014/main" id="{12B71844-5010-DDFE-8E03-ACE56F7B39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6470652" cy="10896283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Texto 20">
            <a:extLst>
              <a:ext uri="{FF2B5EF4-FFF2-40B4-BE49-F238E27FC236}">
                <a16:creationId xmlns:a16="http://schemas.microsoft.com/office/drawing/2014/main" id="{29BDCB42-93A9-1E08-997A-7A9D35265A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450" y="4087640"/>
            <a:ext cx="11963400" cy="122861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 </a:t>
            </a:r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</a:t>
            </a:r>
          </a:p>
        </p:txBody>
      </p:sp>
      <p:sp>
        <p:nvSpPr>
          <p:cNvPr id="10" name="Marcador de Posição do Texto 22">
            <a:extLst>
              <a:ext uri="{FF2B5EF4-FFF2-40B4-BE49-F238E27FC236}">
                <a16:creationId xmlns:a16="http://schemas.microsoft.com/office/drawing/2014/main" id="{3481226B-3585-A7A8-D900-B2632D692D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5450" y="5949912"/>
            <a:ext cx="5638800" cy="131543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50000"/>
              </a:lnSpc>
              <a:buClr>
                <a:srgbClr val="2B3B76"/>
              </a:buClr>
              <a:buFont typeface="Wingdings" pitchFamily="2" charset="2"/>
              <a:buChar char="§"/>
              <a:defRPr sz="240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1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 </a:t>
            </a:r>
          </a:p>
          <a:p>
            <a:pPr lvl="1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endParaRPr lang="pt-PT" dirty="0"/>
          </a:p>
        </p:txBody>
      </p:sp>
      <p:sp>
        <p:nvSpPr>
          <p:cNvPr id="11" name="Marcador de Posição do Texto 26">
            <a:extLst>
              <a:ext uri="{FF2B5EF4-FFF2-40B4-BE49-F238E27FC236}">
                <a16:creationId xmlns:a16="http://schemas.microsoft.com/office/drawing/2014/main" id="{415E8BF3-2653-ECB6-5323-CBD87688A7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8326" y="8466501"/>
            <a:ext cx="1638300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endParaRPr lang="pt-PT" dirty="0"/>
          </a:p>
        </p:txBody>
      </p:sp>
      <p:sp>
        <p:nvSpPr>
          <p:cNvPr id="12" name="Marcador de Posição da Imagem 18">
            <a:extLst>
              <a:ext uri="{FF2B5EF4-FFF2-40B4-BE49-F238E27FC236}">
                <a16:creationId xmlns:a16="http://schemas.microsoft.com/office/drawing/2014/main" id="{3C7A888D-72C3-B335-5A4B-EADF8C726A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5450" y="8126155"/>
            <a:ext cx="1079436" cy="107943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pt-PT"/>
          </a:p>
        </p:txBody>
      </p:sp>
      <p:sp>
        <p:nvSpPr>
          <p:cNvPr id="13" name="Marcador de Posição do Texto 26">
            <a:extLst>
              <a:ext uri="{FF2B5EF4-FFF2-40B4-BE49-F238E27FC236}">
                <a16:creationId xmlns:a16="http://schemas.microsoft.com/office/drawing/2014/main" id="{F98DB37D-F55F-6A87-B825-0B7C67D7B3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90352" y="8466501"/>
            <a:ext cx="1638300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endParaRPr lang="pt-PT" dirty="0"/>
          </a:p>
        </p:txBody>
      </p:sp>
      <p:sp>
        <p:nvSpPr>
          <p:cNvPr id="14" name="Marcador de Posição da Imagem 18">
            <a:extLst>
              <a:ext uri="{FF2B5EF4-FFF2-40B4-BE49-F238E27FC236}">
                <a16:creationId xmlns:a16="http://schemas.microsoft.com/office/drawing/2014/main" id="{36633A56-5E8C-68D9-A8E1-818ABB9107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77476" y="8126155"/>
            <a:ext cx="1079436" cy="107943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pt-PT"/>
          </a:p>
        </p:txBody>
      </p:sp>
      <p:sp>
        <p:nvSpPr>
          <p:cNvPr id="15" name="Marcador de Posição do Texto 26">
            <a:extLst>
              <a:ext uri="{FF2B5EF4-FFF2-40B4-BE49-F238E27FC236}">
                <a16:creationId xmlns:a16="http://schemas.microsoft.com/office/drawing/2014/main" id="{98CDF80E-3295-6FBD-F522-14E78DCEAD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93804" y="8466501"/>
            <a:ext cx="1638300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endParaRPr lang="pt-PT" dirty="0"/>
          </a:p>
        </p:txBody>
      </p:sp>
      <p:sp>
        <p:nvSpPr>
          <p:cNvPr id="16" name="Marcador de Posição da Imagem 18">
            <a:extLst>
              <a:ext uri="{FF2B5EF4-FFF2-40B4-BE49-F238E27FC236}">
                <a16:creationId xmlns:a16="http://schemas.microsoft.com/office/drawing/2014/main" id="{7E31B9DC-A4C9-BF7A-FB93-8CB3495039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80928" y="8126155"/>
            <a:ext cx="1079436" cy="107943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pt-PT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9D74EBB-FC92-56FB-9F9C-0DA27279E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435EA5-6F58-D487-81CF-2BD869AD42A0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71B5CEB5-0C5F-E718-A169-6CC640AB5E56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C8881742-84FE-E2E2-97D9-985C950D92D0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1AA915E3-2F15-3D21-6D8A-3FE7C8743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14" name="Marcador de Posição do Texto 12">
            <a:extLst>
              <a:ext uri="{FF2B5EF4-FFF2-40B4-BE49-F238E27FC236}">
                <a16:creationId xmlns:a16="http://schemas.microsoft.com/office/drawing/2014/main" id="{BD6C97F9-5E3B-1ECA-4EF4-6478E44CE9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2610006"/>
            <a:ext cx="4495800" cy="64633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/>
              <a:t>SUB-TITLE HERE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A7C5762-AE3D-6469-CEEE-B9B840E95B50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5E0C6CD-479B-4357-DA5F-D43D4C6BD210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Marcador de Posição do Texto 20">
            <a:extLst>
              <a:ext uri="{FF2B5EF4-FFF2-40B4-BE49-F238E27FC236}">
                <a16:creationId xmlns:a16="http://schemas.microsoft.com/office/drawing/2014/main" id="{75576C0F-4F1D-F85D-CBF9-6AC55AF4D9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3841814"/>
            <a:ext cx="6934200" cy="33368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 </a:t>
            </a:r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C69B8-A351-4DFE-451C-BE02172CDB98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77234A15-5085-D06B-63F7-5A9E2739898B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pic>
        <p:nvPicPr>
          <p:cNvPr id="4" name="Imagem 22">
            <a:extLst>
              <a:ext uri="{FF2B5EF4-FFF2-40B4-BE49-F238E27FC236}">
                <a16:creationId xmlns:a16="http://schemas.microsoft.com/office/drawing/2014/main" id="{1A169EEC-8232-08BE-3098-D437F19C2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5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1">
            <a:extLst>
              <a:ext uri="{FF2B5EF4-FFF2-40B4-BE49-F238E27FC236}">
                <a16:creationId xmlns:a16="http://schemas.microsoft.com/office/drawing/2014/main" id="{7548AC52-A4A3-8E4B-DAC0-BC768C7E0E9D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6A99F501-CA6E-6675-7F45-EFB0CBC7D1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5" name="Retângulo 14">
            <a:extLst>
              <a:ext uri="{FF2B5EF4-FFF2-40B4-BE49-F238E27FC236}">
                <a16:creationId xmlns:a16="http://schemas.microsoft.com/office/drawing/2014/main" id="{16A8B7FD-A204-8E10-4E4F-6BCA7BB4845B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15">
            <a:extLst>
              <a:ext uri="{FF2B5EF4-FFF2-40B4-BE49-F238E27FC236}">
                <a16:creationId xmlns:a16="http://schemas.microsoft.com/office/drawing/2014/main" id="{5C75DC77-5DAD-DEE8-1678-D9AE1D49184A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B5E6D-9BAE-D332-735A-9F4F1CDC3CC0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44A5E999-E4B6-EE87-53E1-0328788346ED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5E858050-8794-F8CB-4B71-6825515A8C6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9051" y="2908130"/>
            <a:ext cx="7312841" cy="716096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2A49A20-1752-DE2A-30D3-E1B86740ED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04250" y="4892675"/>
            <a:ext cx="3200400" cy="289560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03FC9CDD-52FE-2859-C70B-FC2CFDFC74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03650" y="3128141"/>
            <a:ext cx="2319645" cy="1608772"/>
          </a:xfrm>
          <a:prstGeom prst="rect">
            <a:avLst/>
          </a:prstGeom>
        </p:spPr>
        <p:txBody>
          <a:bodyPr/>
          <a:lstStyle>
            <a:lvl1pPr>
              <a:defRPr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F919A15F-A291-2166-85EC-330F4AA6DA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44925" y="8074745"/>
            <a:ext cx="2319645" cy="1608772"/>
          </a:xfrm>
          <a:prstGeom prst="rect">
            <a:avLst/>
          </a:prstGeom>
        </p:spPr>
        <p:txBody>
          <a:bodyPr/>
          <a:lstStyle>
            <a:lvl1pPr>
              <a:defRPr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90BABE44-50B9-B85B-9D01-B10F4ADE15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886373" y="2908130"/>
            <a:ext cx="2319645" cy="1608772"/>
          </a:xfrm>
          <a:prstGeom prst="rect">
            <a:avLst/>
          </a:prstGeom>
        </p:spPr>
        <p:txBody>
          <a:bodyPr/>
          <a:lstStyle>
            <a:lvl1pPr>
              <a:defRPr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73A2EBC4-E97E-A1B2-904B-4E72034A08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908562" y="8074745"/>
            <a:ext cx="2319645" cy="1608772"/>
          </a:xfrm>
          <a:prstGeom prst="rect">
            <a:avLst/>
          </a:prstGeom>
        </p:spPr>
        <p:txBody>
          <a:bodyPr/>
          <a:lstStyle>
            <a:lvl1pPr>
              <a:defRPr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9965889-419E-D6E8-692C-E9F4B19915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9569" y="3444875"/>
            <a:ext cx="990600" cy="12922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A698F797-B604-F3C5-9BEE-88D2A7F9BD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185650" y="3319545"/>
            <a:ext cx="990600" cy="12922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D0D8AAFF-4723-55C4-0364-3C75ECA0F2E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99569" y="7954485"/>
            <a:ext cx="990600" cy="12922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9EC27E7D-985B-708C-9EE4-1F7ABF195F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85650" y="7954485"/>
            <a:ext cx="990600" cy="12922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pic>
        <p:nvPicPr>
          <p:cNvPr id="2" name="Imagem 22">
            <a:extLst>
              <a:ext uri="{FF2B5EF4-FFF2-40B4-BE49-F238E27FC236}">
                <a16:creationId xmlns:a16="http://schemas.microsoft.com/office/drawing/2014/main" id="{86E45263-4AB1-4BBF-2561-D628FF9556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5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1">
            <a:extLst>
              <a:ext uri="{FF2B5EF4-FFF2-40B4-BE49-F238E27FC236}">
                <a16:creationId xmlns:a16="http://schemas.microsoft.com/office/drawing/2014/main" id="{287B4B38-915D-6583-6F33-51F0252E9C00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1E846EC5-92BA-929C-C0C5-25AEEC804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6" name="Retângulo 14">
            <a:extLst>
              <a:ext uri="{FF2B5EF4-FFF2-40B4-BE49-F238E27FC236}">
                <a16:creationId xmlns:a16="http://schemas.microsoft.com/office/drawing/2014/main" id="{9D0AB058-EEF7-2267-39BE-09C56BFA51AB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15">
            <a:extLst>
              <a:ext uri="{FF2B5EF4-FFF2-40B4-BE49-F238E27FC236}">
                <a16:creationId xmlns:a16="http://schemas.microsoft.com/office/drawing/2014/main" id="{B41DE734-C647-165C-D4EF-27902ABDE7B4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63626-2FAA-D7FE-5F59-2133393843FD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BB3D5A5B-BB5D-991C-1F16-FFB3463A0C1C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5B45CABE-34C2-A25B-7654-B0CF9ED257E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127250" y="2911475"/>
            <a:ext cx="15621000" cy="68802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pic>
        <p:nvPicPr>
          <p:cNvPr id="2" name="Imagem 22">
            <a:extLst>
              <a:ext uri="{FF2B5EF4-FFF2-40B4-BE49-F238E27FC236}">
                <a16:creationId xmlns:a16="http://schemas.microsoft.com/office/drawing/2014/main" id="{BFDC6D62-7C8F-6C79-5F4E-DF950E5CC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1">
            <a:extLst>
              <a:ext uri="{FF2B5EF4-FFF2-40B4-BE49-F238E27FC236}">
                <a16:creationId xmlns:a16="http://schemas.microsoft.com/office/drawing/2014/main" id="{C7D35F70-8D2A-E318-C7C2-2C28C557C579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6DF07190-198C-0419-7353-E499ACC02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5" name="Retângulo 14">
            <a:extLst>
              <a:ext uri="{FF2B5EF4-FFF2-40B4-BE49-F238E27FC236}">
                <a16:creationId xmlns:a16="http://schemas.microsoft.com/office/drawing/2014/main" id="{ED5688AE-3F9D-6094-C6F6-DAB3769B2761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15">
            <a:extLst>
              <a:ext uri="{FF2B5EF4-FFF2-40B4-BE49-F238E27FC236}">
                <a16:creationId xmlns:a16="http://schemas.microsoft.com/office/drawing/2014/main" id="{9DBC0A6D-D666-CC81-9ED2-963BCCE5CB2B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990F3-036D-51EB-58F4-E472923EE659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52166B0D-DA97-A19A-0562-0CE204DFE419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F057B7-9811-C1FD-A3FA-6ADEBCA92E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0" y="3063875"/>
            <a:ext cx="14512925" cy="6553200"/>
          </a:xfrm>
          <a:prstGeom prst="rect">
            <a:avLst/>
          </a:prstGeom>
        </p:spPr>
        <p:txBody>
          <a:bodyPr/>
          <a:lstStyle/>
          <a:p>
            <a:pPr lvl="0"/>
            <a:endParaRPr lang="pt-PT" dirty="0"/>
          </a:p>
        </p:txBody>
      </p:sp>
      <p:pic>
        <p:nvPicPr>
          <p:cNvPr id="2" name="Imagem 22">
            <a:extLst>
              <a:ext uri="{FF2B5EF4-FFF2-40B4-BE49-F238E27FC236}">
                <a16:creationId xmlns:a16="http://schemas.microsoft.com/office/drawing/2014/main" id="{7912A9CA-4290-05F6-31D4-F017EC909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5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8C19D8C-5584-C667-EF33-B9E5C6ADB43D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B9E06B62-0C85-0ADB-672E-D593C7D04E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8" name="Marcador de Posição do Texto 12">
            <a:extLst>
              <a:ext uri="{FF2B5EF4-FFF2-40B4-BE49-F238E27FC236}">
                <a16:creationId xmlns:a16="http://schemas.microsoft.com/office/drawing/2014/main" id="{8CBC035F-824A-EB82-33D7-00F5C9A620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2610006"/>
            <a:ext cx="4495800" cy="64633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/>
              <a:t>SUB-TITLE HERE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508E83E-72EE-62C9-BEA8-67CFDDE4F532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ECBD52F-CA29-2D10-FE40-D1921CA1B26B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arcador de Posição do Texto 20">
            <a:extLst>
              <a:ext uri="{FF2B5EF4-FFF2-40B4-BE49-F238E27FC236}">
                <a16:creationId xmlns:a16="http://schemas.microsoft.com/office/drawing/2014/main" id="{F160B207-428F-FE43-6E7F-A125C557E8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4168944"/>
            <a:ext cx="16006922" cy="90794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.</a:t>
            </a:r>
          </a:p>
        </p:txBody>
      </p:sp>
      <p:sp>
        <p:nvSpPr>
          <p:cNvPr id="16" name="Marcador de Posição do Texto 20">
            <a:extLst>
              <a:ext uri="{FF2B5EF4-FFF2-40B4-BE49-F238E27FC236}">
                <a16:creationId xmlns:a16="http://schemas.microsoft.com/office/drawing/2014/main" id="{93FF0B36-30D5-5167-03CF-B496FD0314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0450" y="5502275"/>
            <a:ext cx="16006922" cy="14801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 </a:t>
            </a:r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338D0E-8D22-18E2-C169-13296AB14A85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3475F759-D46A-DA75-947A-6EF8A709B427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pic>
        <p:nvPicPr>
          <p:cNvPr id="4" name="Imagem 22">
            <a:extLst>
              <a:ext uri="{FF2B5EF4-FFF2-40B4-BE49-F238E27FC236}">
                <a16:creationId xmlns:a16="http://schemas.microsoft.com/office/drawing/2014/main" id="{7023EC88-3024-E7BA-3F4E-1C0DD2251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8C19D8C-5584-C667-EF33-B9E5C6ADB43D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B9E06B62-0C85-0ADB-672E-D593C7D04E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8" name="Marcador de Posição do Texto 12">
            <a:extLst>
              <a:ext uri="{FF2B5EF4-FFF2-40B4-BE49-F238E27FC236}">
                <a16:creationId xmlns:a16="http://schemas.microsoft.com/office/drawing/2014/main" id="{8CBC035F-824A-EB82-33D7-00F5C9A620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2610006"/>
            <a:ext cx="4495800" cy="64633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/>
              <a:t>SUB-TITLE HERE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508E83E-72EE-62C9-BEA8-67CFDDE4F532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ECBD52F-CA29-2D10-FE40-D1921CA1B26B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C58B4-F332-6A63-8D32-AE0BC60E9344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B4FA014C-56D8-898E-FAE8-29F21B65DADF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sp>
        <p:nvSpPr>
          <p:cNvPr id="20" name="Marcador de Posição do Texto 19">
            <a:extLst>
              <a:ext uri="{FF2B5EF4-FFF2-40B4-BE49-F238E27FC236}">
                <a16:creationId xmlns:a16="http://schemas.microsoft.com/office/drawing/2014/main" id="{3CE71B2B-5F4C-DE07-740C-34EFAF8D31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0450" y="4054475"/>
            <a:ext cx="8305800" cy="5483687"/>
          </a:xfrm>
          <a:prstGeom prst="rect">
            <a:avLst/>
          </a:prstGeom>
        </p:spPr>
        <p:txBody>
          <a:bodyPr/>
          <a:lstStyle>
            <a:lvl1pPr marL="213750" indent="-285750">
              <a:lnSpc>
                <a:spcPct val="100000"/>
              </a:lnSpc>
              <a:spcAft>
                <a:spcPts val="1200"/>
              </a:spcAft>
              <a:buClr>
                <a:srgbClr val="008777"/>
              </a:buClr>
              <a:buFont typeface="Wingdings" pitchFamily="2" charset="2"/>
              <a:buChar char="§"/>
              <a:defRPr sz="2800" b="0" i="0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Wingdings" pitchFamily="2" charset="2"/>
              <a:buNone/>
              <a:defRPr/>
            </a:lvl2pPr>
            <a:lvl3pPr marL="1200150" indent="-285750">
              <a:buFont typeface="Wingdings" pitchFamily="2" charset="2"/>
              <a:buChar char="§"/>
              <a:defRPr/>
            </a:lvl3pPr>
            <a:lvl4pPr marL="1657350" indent="-285750">
              <a:buFont typeface="Wingdings" pitchFamily="2" charset="2"/>
              <a:buChar char="§"/>
              <a:defRPr/>
            </a:lvl4pPr>
            <a:lvl5pPr marL="2114550" indent="-2857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pt-PT" dirty="0" err="1"/>
              <a:t>Bullet</a:t>
            </a:r>
            <a:endParaRPr lang="pt-PT" dirty="0"/>
          </a:p>
          <a:p>
            <a:pPr lvl="0"/>
            <a:r>
              <a:rPr lang="pt-PT" dirty="0" err="1"/>
              <a:t>Bullet</a:t>
            </a:r>
            <a:endParaRPr lang="pt-PT" dirty="0"/>
          </a:p>
          <a:p>
            <a:pPr lvl="0"/>
            <a:r>
              <a:rPr lang="pt-PT" dirty="0" err="1"/>
              <a:t>Bullet</a:t>
            </a:r>
            <a:endParaRPr lang="pt-PT" dirty="0"/>
          </a:p>
          <a:p>
            <a:pPr lvl="0"/>
            <a:endParaRPr lang="pt-PT" dirty="0"/>
          </a:p>
        </p:txBody>
      </p:sp>
      <p:pic>
        <p:nvPicPr>
          <p:cNvPr id="3" name="Imagem 22">
            <a:extLst>
              <a:ext uri="{FF2B5EF4-FFF2-40B4-BE49-F238E27FC236}">
                <a16:creationId xmlns:a16="http://schemas.microsoft.com/office/drawing/2014/main" id="{AED91D45-6CFC-70FA-BCCB-6FEA64F09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0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A46BD17A-966B-B344-F008-2496D2C9417E}"/>
              </a:ext>
            </a:extLst>
          </p:cNvPr>
          <p:cNvGrpSpPr/>
          <p:nvPr userDrawn="1"/>
        </p:nvGrpSpPr>
        <p:grpSpPr>
          <a:xfrm>
            <a:off x="-1" y="0"/>
            <a:ext cx="20104696" cy="11309127"/>
            <a:chOff x="-1" y="0"/>
            <a:chExt cx="20104696" cy="11309127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CC0CFDA3-AA1C-9245-1904-9969A0B1094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0"/>
              <a:ext cx="20104100" cy="11308556"/>
            </a:xfrm>
            <a:prstGeom prst="rect">
              <a:avLst/>
            </a:prstGeom>
          </p:spPr>
        </p:pic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6CD13EE3-D8A4-1312-425D-615DCBCA9AA5}"/>
                </a:ext>
              </a:extLst>
            </p:cNvPr>
            <p:cNvSpPr/>
            <p:nvPr/>
          </p:nvSpPr>
          <p:spPr>
            <a:xfrm>
              <a:off x="19161720" y="10963687"/>
              <a:ext cx="942975" cy="345440"/>
            </a:xfrm>
            <a:custGeom>
              <a:avLst/>
              <a:gdLst/>
              <a:ahLst/>
              <a:cxnLst/>
              <a:rect l="l" t="t" r="r" b="b"/>
              <a:pathLst>
                <a:path w="942975" h="345440">
                  <a:moveTo>
                    <a:pt x="0" y="344869"/>
                  </a:moveTo>
                  <a:lnTo>
                    <a:pt x="942379" y="344869"/>
                  </a:lnTo>
                  <a:lnTo>
                    <a:pt x="942379" y="0"/>
                  </a:lnTo>
                  <a:lnTo>
                    <a:pt x="0" y="0"/>
                  </a:lnTo>
                  <a:lnTo>
                    <a:pt x="0" y="344869"/>
                  </a:lnTo>
                  <a:close/>
                </a:path>
              </a:pathLst>
            </a:custGeom>
            <a:solidFill>
              <a:srgbClr val="2F3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D92BB64C-9C02-CED3-FD24-5013811BC759}"/>
                </a:ext>
              </a:extLst>
            </p:cNvPr>
            <p:cNvSpPr/>
            <p:nvPr/>
          </p:nvSpPr>
          <p:spPr>
            <a:xfrm>
              <a:off x="0" y="9329566"/>
              <a:ext cx="19161760" cy="1979295"/>
            </a:xfrm>
            <a:custGeom>
              <a:avLst/>
              <a:gdLst/>
              <a:ahLst/>
              <a:cxnLst/>
              <a:rect l="l" t="t" r="r" b="b"/>
              <a:pathLst>
                <a:path w="19161760" h="1979295">
                  <a:moveTo>
                    <a:pt x="19161710" y="0"/>
                  </a:moveTo>
                  <a:lnTo>
                    <a:pt x="17359021" y="0"/>
                  </a:lnTo>
                  <a:lnTo>
                    <a:pt x="17359021" y="1626920"/>
                  </a:lnTo>
                  <a:lnTo>
                    <a:pt x="0" y="1626920"/>
                  </a:lnTo>
                  <a:lnTo>
                    <a:pt x="0" y="1978990"/>
                  </a:lnTo>
                  <a:lnTo>
                    <a:pt x="17359021" y="1978990"/>
                  </a:lnTo>
                  <a:lnTo>
                    <a:pt x="18407812" y="1978990"/>
                  </a:lnTo>
                  <a:lnTo>
                    <a:pt x="19161710" y="1978990"/>
                  </a:lnTo>
                  <a:lnTo>
                    <a:pt x="19161710" y="0"/>
                  </a:lnTo>
                  <a:close/>
                </a:path>
              </a:pathLst>
            </a:custGeom>
            <a:solidFill>
              <a:srgbClr val="3A9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4EDA2795-D56B-CBBB-5DF6-0EED95C431BE}"/>
                </a:ext>
              </a:extLst>
            </p:cNvPr>
            <p:cNvSpPr/>
            <p:nvPr/>
          </p:nvSpPr>
          <p:spPr>
            <a:xfrm>
              <a:off x="13110020" y="5"/>
              <a:ext cx="6994525" cy="6984365"/>
            </a:xfrm>
            <a:custGeom>
              <a:avLst/>
              <a:gdLst/>
              <a:ahLst/>
              <a:cxnLst/>
              <a:rect l="l" t="t" r="r" b="b"/>
              <a:pathLst>
                <a:path w="6994525" h="6984365">
                  <a:moveTo>
                    <a:pt x="1569224" y="2007082"/>
                  </a:moveTo>
                  <a:lnTo>
                    <a:pt x="1056906" y="1859026"/>
                  </a:lnTo>
                  <a:lnTo>
                    <a:pt x="791311" y="1434147"/>
                  </a:lnTo>
                  <a:lnTo>
                    <a:pt x="542861" y="1793278"/>
                  </a:lnTo>
                  <a:lnTo>
                    <a:pt x="0" y="1810537"/>
                  </a:lnTo>
                  <a:lnTo>
                    <a:pt x="386054" y="2198332"/>
                  </a:lnTo>
                  <a:lnTo>
                    <a:pt x="320700" y="2667063"/>
                  </a:lnTo>
                  <a:lnTo>
                    <a:pt x="820686" y="2513457"/>
                  </a:lnTo>
                  <a:lnTo>
                    <a:pt x="1315872" y="2766085"/>
                  </a:lnTo>
                  <a:lnTo>
                    <a:pt x="1229474" y="2294928"/>
                  </a:lnTo>
                  <a:lnTo>
                    <a:pt x="1569224" y="2007082"/>
                  </a:lnTo>
                  <a:close/>
                </a:path>
                <a:path w="6994525" h="6984365">
                  <a:moveTo>
                    <a:pt x="1737563" y="326758"/>
                  </a:moveTo>
                  <a:lnTo>
                    <a:pt x="1225410" y="154813"/>
                  </a:lnTo>
                  <a:lnTo>
                    <a:pt x="1126274" y="0"/>
                  </a:lnTo>
                  <a:lnTo>
                    <a:pt x="757809" y="0"/>
                  </a:lnTo>
                  <a:lnTo>
                    <a:pt x="711936" y="60337"/>
                  </a:lnTo>
                  <a:lnTo>
                    <a:pt x="170091" y="42481"/>
                  </a:lnTo>
                  <a:lnTo>
                    <a:pt x="557745" y="432943"/>
                  </a:lnTo>
                  <a:lnTo>
                    <a:pt x="495274" y="871435"/>
                  </a:lnTo>
                  <a:lnTo>
                    <a:pt x="993521" y="757809"/>
                  </a:lnTo>
                  <a:lnTo>
                    <a:pt x="1489329" y="1027468"/>
                  </a:lnTo>
                  <a:lnTo>
                    <a:pt x="1400251" y="577164"/>
                  </a:lnTo>
                  <a:lnTo>
                    <a:pt x="1737563" y="326758"/>
                  </a:lnTo>
                  <a:close/>
                </a:path>
                <a:path w="6994525" h="6984365">
                  <a:moveTo>
                    <a:pt x="2270391" y="3860101"/>
                  </a:moveTo>
                  <a:lnTo>
                    <a:pt x="1787410" y="3742436"/>
                  </a:lnTo>
                  <a:lnTo>
                    <a:pt x="1528508" y="3324631"/>
                  </a:lnTo>
                  <a:lnTo>
                    <a:pt x="1305394" y="3709263"/>
                  </a:lnTo>
                  <a:lnTo>
                    <a:pt x="799287" y="3763048"/>
                  </a:lnTo>
                  <a:lnTo>
                    <a:pt x="1169301" y="4134193"/>
                  </a:lnTo>
                  <a:lnTo>
                    <a:pt x="1120368" y="4617517"/>
                  </a:lnTo>
                  <a:lnTo>
                    <a:pt x="1582940" y="4427880"/>
                  </a:lnTo>
                  <a:lnTo>
                    <a:pt x="2051812" y="4653864"/>
                  </a:lnTo>
                  <a:lnTo>
                    <a:pt x="1959470" y="4177449"/>
                  </a:lnTo>
                  <a:lnTo>
                    <a:pt x="2270391" y="3860101"/>
                  </a:lnTo>
                  <a:close/>
                </a:path>
                <a:path w="6994525" h="6984365">
                  <a:moveTo>
                    <a:pt x="3678821" y="5421452"/>
                  </a:moveTo>
                  <a:lnTo>
                    <a:pt x="3251949" y="5332006"/>
                  </a:lnTo>
                  <a:lnTo>
                    <a:pt x="3007093" y="4940554"/>
                  </a:lnTo>
                  <a:lnTo>
                    <a:pt x="2830753" y="5324411"/>
                  </a:lnTo>
                  <a:lnTo>
                    <a:pt x="2393962" y="5401996"/>
                  </a:lnTo>
                  <a:lnTo>
                    <a:pt x="2732443" y="5741505"/>
                  </a:lnTo>
                  <a:lnTo>
                    <a:pt x="2712682" y="6209246"/>
                  </a:lnTo>
                  <a:lnTo>
                    <a:pt x="3105289" y="6004280"/>
                  </a:lnTo>
                  <a:lnTo>
                    <a:pt x="3523513" y="6199327"/>
                  </a:lnTo>
                  <a:lnTo>
                    <a:pt x="3421684" y="5744070"/>
                  </a:lnTo>
                  <a:lnTo>
                    <a:pt x="3678821" y="5421452"/>
                  </a:lnTo>
                  <a:close/>
                </a:path>
                <a:path w="6994525" h="6984365">
                  <a:moveTo>
                    <a:pt x="5445239" y="6249733"/>
                  </a:moveTo>
                  <a:lnTo>
                    <a:pt x="5089004" y="6180290"/>
                  </a:lnTo>
                  <a:lnTo>
                    <a:pt x="4866271" y="5832513"/>
                  </a:lnTo>
                  <a:lnTo>
                    <a:pt x="4743031" y="6184874"/>
                  </a:lnTo>
                  <a:lnTo>
                    <a:pt x="4390428" y="6266586"/>
                  </a:lnTo>
                  <a:lnTo>
                    <a:pt x="4685995" y="6563500"/>
                  </a:lnTo>
                  <a:lnTo>
                    <a:pt x="4696015" y="6984073"/>
                  </a:lnTo>
                  <a:lnTo>
                    <a:pt x="5005463" y="6790614"/>
                  </a:lnTo>
                  <a:lnTo>
                    <a:pt x="5358930" y="6955968"/>
                  </a:lnTo>
                  <a:lnTo>
                    <a:pt x="5250840" y="6548247"/>
                  </a:lnTo>
                  <a:lnTo>
                    <a:pt x="5445239" y="6249733"/>
                  </a:lnTo>
                  <a:close/>
                </a:path>
                <a:path w="6994525" h="6984365">
                  <a:moveTo>
                    <a:pt x="6994068" y="6206350"/>
                  </a:moveTo>
                  <a:lnTo>
                    <a:pt x="6846417" y="6175959"/>
                  </a:lnTo>
                  <a:lnTo>
                    <a:pt x="6652260" y="5882208"/>
                  </a:lnTo>
                  <a:lnTo>
                    <a:pt x="6573914" y="6179769"/>
                  </a:lnTo>
                  <a:lnTo>
                    <a:pt x="6301575" y="6248387"/>
                  </a:lnTo>
                  <a:lnTo>
                    <a:pt x="6549326" y="6497968"/>
                  </a:lnTo>
                  <a:lnTo>
                    <a:pt x="6579590" y="6849897"/>
                  </a:lnTo>
                  <a:lnTo>
                    <a:pt x="6812318" y="6689141"/>
                  </a:lnTo>
                  <a:lnTo>
                    <a:pt x="6994068" y="6777698"/>
                  </a:lnTo>
                  <a:lnTo>
                    <a:pt x="6994068" y="6689141"/>
                  </a:lnTo>
                  <a:lnTo>
                    <a:pt x="6994068" y="6488912"/>
                  </a:lnTo>
                  <a:lnTo>
                    <a:pt x="6993229" y="6486207"/>
                  </a:lnTo>
                  <a:lnTo>
                    <a:pt x="6994068" y="6484683"/>
                  </a:lnTo>
                  <a:lnTo>
                    <a:pt x="6994068" y="6206350"/>
                  </a:lnTo>
                  <a:close/>
                </a:path>
              </a:pathLst>
            </a:custGeom>
            <a:solidFill>
              <a:srgbClr val="3A9F5F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2">
            <a:extLst>
              <a:ext uri="{FF2B5EF4-FFF2-40B4-BE49-F238E27FC236}">
                <a16:creationId xmlns:a16="http://schemas.microsoft.com/office/drawing/2014/main" id="{EA2BAA23-DFB9-D44A-5FEE-78763EFB38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25257" y="4538196"/>
            <a:ext cx="12457430" cy="257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YOU!</a:t>
            </a: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B482E39F-119A-B052-FF7A-83F695095027}"/>
              </a:ext>
            </a:extLst>
          </p:cNvPr>
          <p:cNvSpPr txBox="1"/>
          <p:nvPr userDrawn="1"/>
        </p:nvSpPr>
        <p:spPr>
          <a:xfrm>
            <a:off x="0" y="10130939"/>
            <a:ext cx="17359630" cy="5626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475"/>
              </a:spcBef>
            </a:pP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Energy</a:t>
            </a:r>
            <a:r>
              <a:rPr sz="145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Community</a:t>
            </a:r>
            <a:r>
              <a:rPr sz="145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Secretariat</a:t>
            </a:r>
            <a:endParaRPr sz="1450">
              <a:latin typeface="Roboto"/>
              <a:cs typeface="Roboto"/>
            </a:endParaRPr>
          </a:p>
          <a:p>
            <a:pPr marL="589915">
              <a:lnSpc>
                <a:spcPct val="100000"/>
              </a:lnSpc>
              <a:spcBef>
                <a:spcPts val="370"/>
              </a:spcBef>
            </a:pP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Am</a:t>
            </a:r>
            <a:r>
              <a:rPr sz="14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Hof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4,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Level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5,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1010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Vienna,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Austria</a:t>
            </a:r>
            <a:endParaRPr sz="1450">
              <a:latin typeface="Roboto"/>
              <a:cs typeface="Roboto"/>
            </a:endParaRPr>
          </a:p>
        </p:txBody>
      </p:sp>
      <p:grpSp>
        <p:nvGrpSpPr>
          <p:cNvPr id="19" name="object 14">
            <a:extLst>
              <a:ext uri="{FF2B5EF4-FFF2-40B4-BE49-F238E27FC236}">
                <a16:creationId xmlns:a16="http://schemas.microsoft.com/office/drawing/2014/main" id="{1119E59A-BE7D-C9D0-9CB6-E41103E0E71F}"/>
              </a:ext>
            </a:extLst>
          </p:cNvPr>
          <p:cNvGrpSpPr/>
          <p:nvPr userDrawn="1"/>
        </p:nvGrpSpPr>
        <p:grpSpPr>
          <a:xfrm>
            <a:off x="590218" y="9548372"/>
            <a:ext cx="18271490" cy="1223010"/>
            <a:chOff x="590218" y="9548372"/>
            <a:chExt cx="18271490" cy="1223010"/>
          </a:xfrm>
        </p:grpSpPr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6A117784-6459-0684-1D24-D2BAF39CD053}"/>
                </a:ext>
              </a:extLst>
            </p:cNvPr>
            <p:cNvSpPr/>
            <p:nvPr/>
          </p:nvSpPr>
          <p:spPr>
            <a:xfrm>
              <a:off x="1173941" y="955251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5706" y="265636"/>
                  </a:lnTo>
                  <a:lnTo>
                    <a:pt x="21962" y="311119"/>
                  </a:lnTo>
                  <a:lnTo>
                    <a:pt x="47470" y="351241"/>
                  </a:lnTo>
                  <a:lnTo>
                    <a:pt x="80933" y="384704"/>
                  </a:lnTo>
                  <a:lnTo>
                    <a:pt x="121055" y="410212"/>
                  </a:lnTo>
                  <a:lnTo>
                    <a:pt x="166539" y="426468"/>
                  </a:lnTo>
                  <a:lnTo>
                    <a:pt x="216087" y="432175"/>
                  </a:lnTo>
                  <a:lnTo>
                    <a:pt x="265632" y="426468"/>
                  </a:lnTo>
                  <a:lnTo>
                    <a:pt x="311115" y="410212"/>
                  </a:lnTo>
                  <a:lnTo>
                    <a:pt x="351237" y="384704"/>
                  </a:lnTo>
                  <a:lnTo>
                    <a:pt x="384701" y="351241"/>
                  </a:lnTo>
                  <a:lnTo>
                    <a:pt x="410211" y="311119"/>
                  </a:lnTo>
                  <a:lnTo>
                    <a:pt x="426468" y="265636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6">
              <a:extLst>
                <a:ext uri="{FF2B5EF4-FFF2-40B4-BE49-F238E27FC236}">
                  <a16:creationId xmlns:a16="http://schemas.microsoft.com/office/drawing/2014/main" id="{95B5F098-6B7A-3321-A008-7C46B01022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5880" y="9711887"/>
              <a:ext cx="165534" cy="174800"/>
            </a:xfrm>
            <a:prstGeom prst="rect">
              <a:avLst/>
            </a:prstGeom>
          </p:spPr>
        </p:pic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DF4707FA-C0E9-9F6D-3F13-02AA9B2433C1}"/>
                </a:ext>
              </a:extLst>
            </p:cNvPr>
            <p:cNvSpPr/>
            <p:nvPr/>
          </p:nvSpPr>
          <p:spPr>
            <a:xfrm>
              <a:off x="1265313" y="9631267"/>
              <a:ext cx="61594" cy="255904"/>
            </a:xfrm>
            <a:custGeom>
              <a:avLst/>
              <a:gdLst/>
              <a:ahLst/>
              <a:cxnLst/>
              <a:rect l="l" t="t" r="r" b="b"/>
              <a:pathLst>
                <a:path w="61594" h="255904">
                  <a:moveTo>
                    <a:pt x="57200" y="85267"/>
                  </a:moveTo>
                  <a:lnTo>
                    <a:pt x="4076" y="85267"/>
                  </a:lnTo>
                  <a:lnTo>
                    <a:pt x="4076" y="86537"/>
                  </a:lnTo>
                  <a:lnTo>
                    <a:pt x="4064" y="170357"/>
                  </a:lnTo>
                  <a:lnTo>
                    <a:pt x="4064" y="254177"/>
                  </a:lnTo>
                  <a:lnTo>
                    <a:pt x="4089" y="255447"/>
                  </a:lnTo>
                  <a:lnTo>
                    <a:pt x="57010" y="255447"/>
                  </a:lnTo>
                  <a:lnTo>
                    <a:pt x="57010" y="254177"/>
                  </a:lnTo>
                  <a:lnTo>
                    <a:pt x="57200" y="254177"/>
                  </a:lnTo>
                  <a:lnTo>
                    <a:pt x="57200" y="170357"/>
                  </a:lnTo>
                  <a:lnTo>
                    <a:pt x="57200" y="86537"/>
                  </a:lnTo>
                  <a:lnTo>
                    <a:pt x="57200" y="85267"/>
                  </a:lnTo>
                  <a:close/>
                </a:path>
                <a:path w="61594" h="255904">
                  <a:moveTo>
                    <a:pt x="61404" y="30556"/>
                  </a:moveTo>
                  <a:lnTo>
                    <a:pt x="58966" y="18719"/>
                  </a:lnTo>
                  <a:lnTo>
                    <a:pt x="52374" y="9004"/>
                  </a:lnTo>
                  <a:lnTo>
                    <a:pt x="42621" y="2425"/>
                  </a:lnTo>
                  <a:lnTo>
                    <a:pt x="30746" y="0"/>
                  </a:lnTo>
                  <a:lnTo>
                    <a:pt x="18808" y="2438"/>
                  </a:lnTo>
                  <a:lnTo>
                    <a:pt x="9017" y="9067"/>
                  </a:lnTo>
                  <a:lnTo>
                    <a:pt x="2400" y="18872"/>
                  </a:lnTo>
                  <a:lnTo>
                    <a:pt x="0" y="30822"/>
                  </a:lnTo>
                  <a:lnTo>
                    <a:pt x="2463" y="42646"/>
                  </a:lnTo>
                  <a:lnTo>
                    <a:pt x="9080" y="52374"/>
                  </a:lnTo>
                  <a:lnTo>
                    <a:pt x="18834" y="58966"/>
                  </a:lnTo>
                  <a:lnTo>
                    <a:pt x="30683" y="61391"/>
                  </a:lnTo>
                  <a:lnTo>
                    <a:pt x="42646" y="58953"/>
                  </a:lnTo>
                  <a:lnTo>
                    <a:pt x="52412" y="52336"/>
                  </a:lnTo>
                  <a:lnTo>
                    <a:pt x="59004" y="42545"/>
                  </a:lnTo>
                  <a:lnTo>
                    <a:pt x="61404" y="30556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CB4C79F2-602D-1BEC-42B6-1181FB57E2A1}"/>
                </a:ext>
              </a:extLst>
            </p:cNvPr>
            <p:cNvSpPr/>
            <p:nvPr/>
          </p:nvSpPr>
          <p:spPr>
            <a:xfrm>
              <a:off x="590218" y="955251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5706" y="265636"/>
                  </a:lnTo>
                  <a:lnTo>
                    <a:pt x="21962" y="311119"/>
                  </a:lnTo>
                  <a:lnTo>
                    <a:pt x="47470" y="351241"/>
                  </a:lnTo>
                  <a:lnTo>
                    <a:pt x="80933" y="384704"/>
                  </a:lnTo>
                  <a:lnTo>
                    <a:pt x="121055" y="410212"/>
                  </a:lnTo>
                  <a:lnTo>
                    <a:pt x="166539" y="426468"/>
                  </a:lnTo>
                  <a:lnTo>
                    <a:pt x="216087" y="432175"/>
                  </a:lnTo>
                  <a:lnTo>
                    <a:pt x="265632" y="426468"/>
                  </a:lnTo>
                  <a:lnTo>
                    <a:pt x="311115" y="410212"/>
                  </a:lnTo>
                  <a:lnTo>
                    <a:pt x="351237" y="384704"/>
                  </a:lnTo>
                  <a:lnTo>
                    <a:pt x="384701" y="351241"/>
                  </a:lnTo>
                  <a:lnTo>
                    <a:pt x="410211" y="311119"/>
                  </a:lnTo>
                  <a:lnTo>
                    <a:pt x="426468" y="265636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D6131FD2-DBAA-4466-4EFB-3D10E288DD0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679" y="9645331"/>
              <a:ext cx="241249" cy="246547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0F784C1C-3A5B-CA83-752E-7780BE5AA5DE}"/>
                </a:ext>
              </a:extLst>
            </p:cNvPr>
            <p:cNvSpPr/>
            <p:nvPr/>
          </p:nvSpPr>
          <p:spPr>
            <a:xfrm>
              <a:off x="1757663" y="9548372"/>
              <a:ext cx="432434" cy="429895"/>
            </a:xfrm>
            <a:custGeom>
              <a:avLst/>
              <a:gdLst/>
              <a:ahLst/>
              <a:cxnLst/>
              <a:rect l="l" t="t" r="r" b="b"/>
              <a:pathLst>
                <a:path w="432435" h="429895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4678" y="261023"/>
                  </a:lnTo>
                  <a:lnTo>
                    <a:pt x="18073" y="302740"/>
                  </a:lnTo>
                  <a:lnTo>
                    <a:pt x="39230" y="340281"/>
                  </a:lnTo>
                  <a:lnTo>
                    <a:pt x="67190" y="372689"/>
                  </a:lnTo>
                  <a:lnTo>
                    <a:pt x="100996" y="399007"/>
                  </a:lnTo>
                  <a:lnTo>
                    <a:pt x="139691" y="418279"/>
                  </a:lnTo>
                  <a:lnTo>
                    <a:pt x="182319" y="429547"/>
                  </a:lnTo>
                  <a:lnTo>
                    <a:pt x="182319" y="278546"/>
                  </a:lnTo>
                  <a:lnTo>
                    <a:pt x="127451" y="278546"/>
                  </a:lnTo>
                  <a:lnTo>
                    <a:pt x="127451" y="216087"/>
                  </a:lnTo>
                  <a:lnTo>
                    <a:pt x="182319" y="216087"/>
                  </a:lnTo>
                  <a:lnTo>
                    <a:pt x="182319" y="168476"/>
                  </a:lnTo>
                  <a:lnTo>
                    <a:pt x="188131" y="132493"/>
                  </a:lnTo>
                  <a:lnTo>
                    <a:pt x="204619" y="106132"/>
                  </a:lnTo>
                  <a:lnTo>
                    <a:pt x="230362" y="89926"/>
                  </a:lnTo>
                  <a:lnTo>
                    <a:pt x="263939" y="84405"/>
                  </a:lnTo>
                  <a:lnTo>
                    <a:pt x="281472" y="85065"/>
                  </a:lnTo>
                  <a:lnTo>
                    <a:pt x="296993" y="86515"/>
                  </a:lnTo>
                  <a:lnTo>
                    <a:pt x="312315" y="88625"/>
                  </a:lnTo>
                  <a:lnTo>
                    <a:pt x="312315" y="141807"/>
                  </a:lnTo>
                  <a:lnTo>
                    <a:pt x="285059" y="141807"/>
                  </a:lnTo>
                  <a:lnTo>
                    <a:pt x="268235" y="144677"/>
                  </a:lnTo>
                  <a:lnTo>
                    <a:pt x="257388" y="152272"/>
                  </a:lnTo>
                  <a:lnTo>
                    <a:pt x="251573" y="163072"/>
                  </a:lnTo>
                  <a:lnTo>
                    <a:pt x="249845" y="175554"/>
                  </a:lnTo>
                  <a:lnTo>
                    <a:pt x="249845" y="216087"/>
                  </a:lnTo>
                  <a:lnTo>
                    <a:pt x="309781" y="216087"/>
                  </a:lnTo>
                  <a:lnTo>
                    <a:pt x="300200" y="278546"/>
                  </a:lnTo>
                  <a:lnTo>
                    <a:pt x="249845" y="278546"/>
                  </a:lnTo>
                  <a:lnTo>
                    <a:pt x="249845" y="429547"/>
                  </a:lnTo>
                  <a:lnTo>
                    <a:pt x="292473" y="418279"/>
                  </a:lnTo>
                  <a:lnTo>
                    <a:pt x="331170" y="399007"/>
                  </a:lnTo>
                  <a:lnTo>
                    <a:pt x="364978" y="372689"/>
                  </a:lnTo>
                  <a:lnTo>
                    <a:pt x="392940" y="340281"/>
                  </a:lnTo>
                  <a:lnTo>
                    <a:pt x="414099" y="302740"/>
                  </a:lnTo>
                  <a:lnTo>
                    <a:pt x="427496" y="261023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6F118175-9209-C8B6-3D63-2E97EB50426F}"/>
                </a:ext>
              </a:extLst>
            </p:cNvPr>
            <p:cNvSpPr/>
            <p:nvPr/>
          </p:nvSpPr>
          <p:spPr>
            <a:xfrm>
              <a:off x="1885115" y="9632782"/>
              <a:ext cx="185420" cy="347980"/>
            </a:xfrm>
            <a:custGeom>
              <a:avLst/>
              <a:gdLst/>
              <a:ahLst/>
              <a:cxnLst/>
              <a:rect l="l" t="t" r="r" b="b"/>
              <a:pathLst>
                <a:path w="185419" h="347979">
                  <a:moveTo>
                    <a:pt x="150543" y="65"/>
                  </a:moveTo>
                  <a:lnTo>
                    <a:pt x="102911" y="5520"/>
                  </a:lnTo>
                  <a:lnTo>
                    <a:pt x="60679" y="48087"/>
                  </a:lnTo>
                  <a:lnTo>
                    <a:pt x="54867" y="84070"/>
                  </a:lnTo>
                  <a:lnTo>
                    <a:pt x="54867" y="131681"/>
                  </a:lnTo>
                  <a:lnTo>
                    <a:pt x="0" y="131681"/>
                  </a:lnTo>
                  <a:lnTo>
                    <a:pt x="0" y="194140"/>
                  </a:lnTo>
                  <a:lnTo>
                    <a:pt x="54867" y="194140"/>
                  </a:lnTo>
                  <a:lnTo>
                    <a:pt x="54867" y="345141"/>
                  </a:lnTo>
                  <a:lnTo>
                    <a:pt x="63171" y="346280"/>
                  </a:lnTo>
                  <a:lnTo>
                    <a:pt x="71571" y="347103"/>
                  </a:lnTo>
                  <a:lnTo>
                    <a:pt x="80061" y="347601"/>
                  </a:lnTo>
                  <a:lnTo>
                    <a:pt x="88636" y="347769"/>
                  </a:lnTo>
                  <a:lnTo>
                    <a:pt x="97210" y="347601"/>
                  </a:lnTo>
                  <a:lnTo>
                    <a:pt x="105699" y="347103"/>
                  </a:lnTo>
                  <a:lnTo>
                    <a:pt x="114096" y="346280"/>
                  </a:lnTo>
                  <a:lnTo>
                    <a:pt x="122394" y="345141"/>
                  </a:lnTo>
                  <a:lnTo>
                    <a:pt x="122394" y="194140"/>
                  </a:lnTo>
                  <a:lnTo>
                    <a:pt x="172748" y="194140"/>
                  </a:lnTo>
                  <a:lnTo>
                    <a:pt x="182329" y="131681"/>
                  </a:lnTo>
                  <a:lnTo>
                    <a:pt x="122394" y="131681"/>
                  </a:lnTo>
                  <a:lnTo>
                    <a:pt x="122394" y="91138"/>
                  </a:lnTo>
                  <a:lnTo>
                    <a:pt x="124122" y="78657"/>
                  </a:lnTo>
                  <a:lnTo>
                    <a:pt x="129937" y="67861"/>
                  </a:lnTo>
                  <a:lnTo>
                    <a:pt x="140783" y="60269"/>
                  </a:lnTo>
                  <a:lnTo>
                    <a:pt x="157607" y="57401"/>
                  </a:lnTo>
                  <a:lnTo>
                    <a:pt x="184863" y="57401"/>
                  </a:lnTo>
                  <a:lnTo>
                    <a:pt x="184863" y="4219"/>
                  </a:lnTo>
                  <a:lnTo>
                    <a:pt x="170195" y="1780"/>
                  </a:lnTo>
                  <a:lnTo>
                    <a:pt x="160267" y="527"/>
                  </a:lnTo>
                  <a:lnTo>
                    <a:pt x="150543" y="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2">
              <a:extLst>
                <a:ext uri="{FF2B5EF4-FFF2-40B4-BE49-F238E27FC236}">
                  <a16:creationId xmlns:a16="http://schemas.microsoft.com/office/drawing/2014/main" id="{54766838-7A28-9CB2-59E0-06E25BDE87D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41252" y="9563754"/>
              <a:ext cx="1219947" cy="1207276"/>
            </a:xfrm>
            <a:prstGeom prst="rect">
              <a:avLst/>
            </a:prstGeom>
          </p:spPr>
        </p:pic>
      </p:grpSp>
      <p:sp>
        <p:nvSpPr>
          <p:cNvPr id="28" name="object 23">
            <a:extLst>
              <a:ext uri="{FF2B5EF4-FFF2-40B4-BE49-F238E27FC236}">
                <a16:creationId xmlns:a16="http://schemas.microsoft.com/office/drawing/2014/main" id="{0A0ECD05-5087-817A-637F-E565952D4640}"/>
              </a:ext>
            </a:extLst>
          </p:cNvPr>
          <p:cNvSpPr txBox="1"/>
          <p:nvPr userDrawn="1"/>
        </p:nvSpPr>
        <p:spPr>
          <a:xfrm>
            <a:off x="17360176" y="8990767"/>
            <a:ext cx="182372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55" dirty="0">
                <a:solidFill>
                  <a:srgbClr val="FFFFFF"/>
                </a:solidFill>
                <a:latin typeface="Roboto"/>
                <a:cs typeface="Roboto"/>
              </a:rPr>
              <a:t>energy-</a:t>
            </a:r>
            <a:r>
              <a:rPr sz="1250" b="1" spc="40" dirty="0">
                <a:solidFill>
                  <a:srgbClr val="FFFFFF"/>
                </a:solidFill>
                <a:latin typeface="Roboto"/>
                <a:cs typeface="Roboto"/>
              </a:rPr>
              <a:t>community.org</a:t>
            </a:r>
            <a:endParaRPr sz="1250">
              <a:latin typeface="Roboto"/>
              <a:cs typeface="Roboto"/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A987D799-813A-0BBC-DD46-C663576329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8" y="537774"/>
            <a:ext cx="3953626" cy="24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71" r:id="rId3"/>
    <p:sldLayoutId id="2147483669" r:id="rId4"/>
    <p:sldLayoutId id="2147483670" r:id="rId5"/>
    <p:sldLayoutId id="2147483665" r:id="rId6"/>
    <p:sldLayoutId id="2147483667" r:id="rId7"/>
    <p:sldLayoutId id="2147483668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696EF07-F00F-76B0-A181-F23642381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15335" r="965" b="-167"/>
          <a:stretch/>
        </p:blipFill>
        <p:spPr>
          <a:xfrm>
            <a:off x="-41275" y="-136525"/>
            <a:ext cx="20186650" cy="11506201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16B6AD0-F12D-87E9-6F83-9570741A5A2B}"/>
              </a:ext>
            </a:extLst>
          </p:cNvPr>
          <p:cNvSpPr/>
          <p:nvPr/>
        </p:nvSpPr>
        <p:spPr>
          <a:xfrm rot="10800000">
            <a:off x="-120650" y="-365125"/>
            <a:ext cx="20345400" cy="11506200"/>
          </a:xfrm>
          <a:prstGeom prst="rect">
            <a:avLst/>
          </a:prstGeom>
          <a:gradFill flip="none" rotWithShape="1">
            <a:gsLst>
              <a:gs pos="6000">
                <a:srgbClr val="379E60"/>
              </a:gs>
              <a:gs pos="79000">
                <a:srgbClr val="008777">
                  <a:alpha val="23956"/>
                </a:srgbClr>
              </a:gs>
              <a:gs pos="100000">
                <a:srgbClr val="058A7B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noFill/>
              </a:rPr>
              <a:t>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050" y="5868490"/>
            <a:ext cx="9525000" cy="2666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2800" spc="204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204" dirty="0">
                <a:solidFill>
                  <a:srgbClr val="FFFFFF"/>
                </a:solidFill>
                <a:latin typeface="Roboto"/>
                <a:cs typeface="Roboto"/>
              </a:rPr>
              <a:t>Update by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204" dirty="0">
                <a:solidFill>
                  <a:srgbClr val="FFFFFF"/>
                </a:solidFill>
                <a:latin typeface="Roboto"/>
                <a:cs typeface="Roboto"/>
              </a:rPr>
              <a:t>Jasmina Trhulj, Energy Community Secretariat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2800" spc="204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204" dirty="0">
                <a:solidFill>
                  <a:srgbClr val="FFFFFF"/>
                </a:solidFill>
                <a:latin typeface="Roboto"/>
                <a:cs typeface="Roboto"/>
              </a:rPr>
              <a:t>41</a:t>
            </a:r>
            <a:r>
              <a:rPr lang="en-US" sz="2800" spc="204" baseline="30000" dirty="0">
                <a:solidFill>
                  <a:srgbClr val="FFFFFF"/>
                </a:solidFill>
                <a:latin typeface="Roboto"/>
                <a:cs typeface="Roboto"/>
              </a:rPr>
              <a:t>st</a:t>
            </a:r>
            <a:r>
              <a:rPr lang="en-US" sz="2800" spc="204" dirty="0">
                <a:solidFill>
                  <a:srgbClr val="FFFFFF"/>
                </a:solidFill>
                <a:latin typeface="Roboto"/>
                <a:cs typeface="Roboto"/>
              </a:rPr>
              <a:t> MESC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204" dirty="0">
                <a:solidFill>
                  <a:srgbClr val="FFFFFF"/>
                </a:solidFill>
                <a:latin typeface="Roboto"/>
                <a:cs typeface="Roboto"/>
              </a:rPr>
              <a:t>15 October 2025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C128D6D-E28C-07D1-EB73-1F30778C26BC}"/>
              </a:ext>
            </a:extLst>
          </p:cNvPr>
          <p:cNvSpPr/>
          <p:nvPr/>
        </p:nvSpPr>
        <p:spPr>
          <a:xfrm>
            <a:off x="222250" y="3961586"/>
            <a:ext cx="18059400" cy="1906904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28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ED56A0B-8A0A-127F-6826-72C2020B7398}"/>
              </a:ext>
            </a:extLst>
          </p:cNvPr>
          <p:cNvSpPr txBox="1">
            <a:spLocks/>
          </p:cNvSpPr>
          <p:nvPr/>
        </p:nvSpPr>
        <p:spPr>
          <a:xfrm>
            <a:off x="527050" y="4262350"/>
            <a:ext cx="16383000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pt-PT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Energy Community – update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8FF47BD-BCA6-956D-B32B-BC97134A7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68" y="649514"/>
            <a:ext cx="3953626" cy="2213518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7598631-06AC-0A62-301D-FA6DDAA5007D}"/>
              </a:ext>
            </a:extLst>
          </p:cNvPr>
          <p:cNvSpPr/>
          <p:nvPr/>
        </p:nvSpPr>
        <p:spPr>
          <a:xfrm>
            <a:off x="11576050" y="1235075"/>
            <a:ext cx="7630160" cy="1066800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chemeClr val="bg1">
              <a:alpha val="25195"/>
            </a:schemeClr>
          </a:solidFill>
        </p:spPr>
        <p:txBody>
          <a:bodyPr wrap="square" lIns="0" tIns="0" rIns="0" bIns="0" rtlCol="0"/>
          <a:lstStyle/>
          <a:p>
            <a:endParaRPr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607EF9-A236-1234-834F-C452C392A4DC}"/>
              </a:ext>
            </a:extLst>
          </p:cNvPr>
          <p:cNvSpPr txBox="1"/>
          <p:nvPr/>
        </p:nvSpPr>
        <p:spPr>
          <a:xfrm>
            <a:off x="11576050" y="1430665"/>
            <a:ext cx="7426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8445">
              <a:lnSpc>
                <a:spcPct val="100000"/>
              </a:lnSpc>
              <a:spcBef>
                <a:spcPts val="1495"/>
              </a:spcBef>
            </a:pPr>
            <a:r>
              <a:rPr lang="pt-PT" sz="3600" b="1" i="0" u="none" strike="noStrike" dirty="0" err="1">
                <a:solidFill>
                  <a:srgbClr val="FFFFFF"/>
                </a:solidFill>
                <a:effectLst/>
              </a:rPr>
              <a:t>Uniting</a:t>
            </a:r>
            <a:r>
              <a:rPr lang="pt-PT" sz="3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pt-PT" sz="3600" b="1" i="0" u="none" strike="noStrike" dirty="0" err="1">
                <a:solidFill>
                  <a:srgbClr val="FFFFFF"/>
                </a:solidFill>
                <a:effectLst/>
              </a:rPr>
              <a:t>Europe's</a:t>
            </a:r>
            <a:r>
              <a:rPr lang="pt-PT" sz="3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pt-PT" sz="3600" b="1" i="0" u="none" strike="noStrike" dirty="0" err="1">
                <a:solidFill>
                  <a:srgbClr val="FFFFFF"/>
                </a:solidFill>
                <a:effectLst/>
              </a:rPr>
              <a:t>Energy</a:t>
            </a:r>
            <a:r>
              <a:rPr lang="pt-PT" sz="3600" b="1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pt-PT" sz="3600" b="1" i="0" u="none" strike="noStrike" dirty="0" err="1">
                <a:solidFill>
                  <a:srgbClr val="FFFFFF"/>
                </a:solidFill>
                <a:effectLst/>
              </a:rPr>
              <a:t>Today</a:t>
            </a:r>
            <a:endParaRPr lang="pt-PT" sz="36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4554F949-835C-C284-7B58-D5328943D1C6}"/>
              </a:ext>
            </a:extLst>
          </p:cNvPr>
          <p:cNvSpPr/>
          <p:nvPr/>
        </p:nvSpPr>
        <p:spPr>
          <a:xfrm>
            <a:off x="20544" y="498049"/>
            <a:ext cx="16279906" cy="1321435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54B4990D-DEE2-EACE-7475-09A6BF7D0C53}"/>
              </a:ext>
            </a:extLst>
          </p:cNvPr>
          <p:cNvSpPr txBox="1">
            <a:spLocks/>
          </p:cNvSpPr>
          <p:nvPr/>
        </p:nvSpPr>
        <p:spPr>
          <a:xfrm>
            <a:off x="374650" y="661011"/>
            <a:ext cx="15630144" cy="9233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pt-P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Electricity Integration Package - transposition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F3BA3-44C7-C9D7-FE47-B49E02512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6" t="54551" b="8908"/>
          <a:stretch/>
        </p:blipFill>
        <p:spPr>
          <a:xfrm>
            <a:off x="5808336" y="2606675"/>
            <a:ext cx="9308097" cy="5886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57A60-626A-788C-5CC8-54108A913357}"/>
              </a:ext>
            </a:extLst>
          </p:cNvPr>
          <p:cNvSpPr txBox="1"/>
          <p:nvPr/>
        </p:nvSpPr>
        <p:spPr>
          <a:xfrm>
            <a:off x="2640295" y="5838153"/>
            <a:ext cx="4622157" cy="11330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kern="0"/>
            </a:defPPr>
            <a:lvl1pPr marL="155522" indent="-155522" defTabSz="414726"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Arial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Draft Law approved by the Council of Ministers in July 2025;</a:t>
            </a:r>
          </a:p>
          <a:p>
            <a:r>
              <a:rPr lang="en-US" dirty="0"/>
              <a:t>Currently in the parliamentary procedure;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9FFF88-8D91-6ACD-E36C-385502027F54}"/>
              </a:ext>
            </a:extLst>
          </p:cNvPr>
          <p:cNvSpPr/>
          <p:nvPr/>
        </p:nvSpPr>
        <p:spPr>
          <a:xfrm>
            <a:off x="13718264" y="5721929"/>
            <a:ext cx="5077632" cy="118547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Drafting ongoing based on the version submitted by </a:t>
            </a:r>
            <a:r>
              <a:rPr lang="en-US" sz="1600" dirty="0" err="1">
                <a:solidFill>
                  <a:schemeClr val="tx2"/>
                </a:solidFill>
                <a:latin typeface="Arial"/>
              </a:rPr>
              <a:t>EnCS</a:t>
            </a:r>
            <a:r>
              <a:rPr lang="en-US" sz="1600" dirty="0">
                <a:solidFill>
                  <a:schemeClr val="tx2"/>
                </a:solidFill>
                <a:latin typeface="Arial"/>
              </a:rPr>
              <a:t>/EU4Energy to the Ministry in Sep 2024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/>
                </a:solidFill>
                <a:latin typeface="Arial"/>
              </a:rPr>
              <a:t>Finalisation</a:t>
            </a:r>
            <a:r>
              <a:rPr lang="en-US" sz="1600" dirty="0">
                <a:solidFill>
                  <a:schemeClr val="tx2"/>
                </a:solidFill>
                <a:latin typeface="Arial"/>
              </a:rPr>
              <a:t> slowed down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6D6280-CA09-6B7F-2523-0C9A5C421181}"/>
              </a:ext>
            </a:extLst>
          </p:cNvPr>
          <p:cNvSpPr txBox="1"/>
          <p:nvPr/>
        </p:nvSpPr>
        <p:spPr>
          <a:xfrm>
            <a:off x="9792175" y="4411876"/>
            <a:ext cx="5791427" cy="109516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kern="0"/>
            </a:defPPr>
            <a:lvl1pPr marL="155522" indent="-155522" defTabSz="414726"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Arial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The Electricity Law adopted and in force as of August 2025</a:t>
            </a:r>
          </a:p>
          <a:p>
            <a:r>
              <a:rPr lang="en-US" dirty="0"/>
              <a:t>NC&amp;GL drafting finalized, supported by </a:t>
            </a:r>
            <a:r>
              <a:rPr lang="en-US" dirty="0" err="1"/>
              <a:t>EnCS</a:t>
            </a:r>
            <a:r>
              <a:rPr lang="en-US" dirty="0"/>
              <a:t>, expected to be approved by ANRE by end of November;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C04AD2-B634-B310-2489-81B6D072CFA1}"/>
              </a:ext>
            </a:extLst>
          </p:cNvPr>
          <p:cNvSpPr/>
          <p:nvPr/>
        </p:nvSpPr>
        <p:spPr>
          <a:xfrm>
            <a:off x="3853322" y="4342568"/>
            <a:ext cx="5791427" cy="137935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Amendments to the Energy Law and Governmental Decrees aimed at transposing all 9 legal acts of the EIP adopted; 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Serbia still to submit final concordance tables, but the unofficial assessment of compliance initiated by </a:t>
            </a:r>
            <a:r>
              <a:rPr lang="en-US" sz="1600" dirty="0" err="1">
                <a:solidFill>
                  <a:schemeClr val="tx2"/>
                </a:solidFill>
                <a:latin typeface="Arial"/>
              </a:rPr>
              <a:t>EnCS</a:t>
            </a:r>
            <a:endParaRPr lang="en-US" sz="16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F8D52B-9803-CE07-3CE4-F7CFA078E9A7}"/>
              </a:ext>
            </a:extLst>
          </p:cNvPr>
          <p:cNvSpPr/>
          <p:nvPr/>
        </p:nvSpPr>
        <p:spPr>
          <a:xfrm>
            <a:off x="8428386" y="2149475"/>
            <a:ext cx="5620100" cy="206868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The draft Electricity Market Law consolidated by the Energy Committee, aimed at transposing EIP, adopted in the first reading</a:t>
            </a:r>
            <a:r>
              <a:rPr lang="en-US" sz="1600" dirty="0">
                <a:solidFill>
                  <a:schemeClr val="tx2"/>
                </a:solidFill>
                <a:latin typeface="Arial"/>
              </a:rPr>
              <a:t> by the Parliament on 22 July 2025</a:t>
            </a:r>
          </a:p>
          <a:p>
            <a:pPr marL="155522" indent="-155522" defTabSz="414726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Comments provided by the UA stakeholders and the </a:t>
            </a:r>
            <a:r>
              <a:rPr lang="en-US" sz="1600" dirty="0" err="1">
                <a:solidFill>
                  <a:schemeClr val="tx2"/>
                </a:solidFill>
                <a:latin typeface="Arial"/>
              </a:rPr>
              <a:t>EnCS</a:t>
            </a:r>
            <a:r>
              <a:rPr lang="en-US" sz="1600" dirty="0">
                <a:solidFill>
                  <a:schemeClr val="tx2"/>
                </a:solidFill>
                <a:latin typeface="Arial"/>
              </a:rPr>
              <a:t> are being considered by the WG organized by the Energy Committee for the finalization of the draft Law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9298DA-4888-D2AF-4629-D66AF54A9A8D}"/>
              </a:ext>
            </a:extLst>
          </p:cNvPr>
          <p:cNvSpPr/>
          <p:nvPr/>
        </p:nvSpPr>
        <p:spPr>
          <a:xfrm>
            <a:off x="4070353" y="8357775"/>
            <a:ext cx="4991097" cy="1253653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A draft Power Sector Law in consultation; 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/>
                </a:solidFill>
                <a:latin typeface="Arial"/>
              </a:rPr>
              <a:t>EnCS</a:t>
            </a:r>
            <a:r>
              <a:rPr lang="en-US" sz="1600" dirty="0">
                <a:solidFill>
                  <a:schemeClr val="tx2"/>
                </a:solidFill>
                <a:latin typeface="Arial"/>
              </a:rPr>
              <a:t> submitted its comments on 21 July;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CACM Regulation adopted by ERE in April 2025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34DF1B-1C25-1EA6-8A6D-5FEC7788F631}"/>
              </a:ext>
            </a:extLst>
          </p:cNvPr>
          <p:cNvSpPr/>
          <p:nvPr/>
        </p:nvSpPr>
        <p:spPr>
          <a:xfrm>
            <a:off x="7426352" y="7153350"/>
            <a:ext cx="5594466" cy="1040323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The Energy law adopted in May 2025 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NC&amp;GLs still to be fully transposed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C16F87-9AF5-75DE-0435-09453EF59E0A}"/>
              </a:ext>
            </a:extLst>
          </p:cNvPr>
          <p:cNvSpPr/>
          <p:nvPr/>
        </p:nvSpPr>
        <p:spPr>
          <a:xfrm>
            <a:off x="1657369" y="7095635"/>
            <a:ext cx="5605083" cy="108437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The Energy Law adopted in March 2025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The Law on XB is being finalized following </a:t>
            </a:r>
            <a:r>
              <a:rPr lang="en-US" sz="1600" dirty="0" err="1">
                <a:solidFill>
                  <a:schemeClr val="tx2"/>
                </a:solidFill>
                <a:latin typeface="Arial"/>
              </a:rPr>
              <a:t>EnCS</a:t>
            </a:r>
            <a:r>
              <a:rPr lang="en-US" sz="1600" dirty="0">
                <a:solidFill>
                  <a:schemeClr val="tx2"/>
                </a:solidFill>
                <a:latin typeface="Arial"/>
              </a:rPr>
              <a:t> review in August 2025; new version submitted to the </a:t>
            </a:r>
            <a:r>
              <a:rPr lang="en-US" sz="1600" dirty="0" err="1">
                <a:solidFill>
                  <a:schemeClr val="tx2"/>
                </a:solidFill>
                <a:latin typeface="Arial"/>
              </a:rPr>
              <a:t>EnCS</a:t>
            </a:r>
            <a:endParaRPr lang="en-US" sz="16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973FC02-EF2C-6EE0-E763-A628B4B216FA}"/>
              </a:ext>
            </a:extLst>
          </p:cNvPr>
          <p:cNvSpPr/>
          <p:nvPr/>
        </p:nvSpPr>
        <p:spPr>
          <a:xfrm>
            <a:off x="13887110" y="2898826"/>
            <a:ext cx="1229322" cy="1095161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prstClr val="white"/>
                </a:solidFill>
                <a:latin typeface="Arial"/>
                <a:ea typeface="DejaVu Sans"/>
                <a:cs typeface="DejaVu Sans"/>
              </a:rPr>
              <a:t>Ukraine</a:t>
            </a:r>
          </a:p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prstClr val="white"/>
                </a:solidFill>
                <a:latin typeface="Arial"/>
                <a:ea typeface="DejaVu Sans"/>
                <a:cs typeface="DejaVu Sans"/>
              </a:rPr>
              <a:t>RA – Q4 2025</a:t>
            </a:r>
            <a:endParaRPr lang="en-AT" sz="1600" kern="0" dirty="0">
              <a:solidFill>
                <a:prstClr val="white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A10766D-A430-FC81-B416-361B1E19A8E4}"/>
              </a:ext>
            </a:extLst>
          </p:cNvPr>
          <p:cNvSpPr/>
          <p:nvPr/>
        </p:nvSpPr>
        <p:spPr>
          <a:xfrm>
            <a:off x="17344478" y="6880527"/>
            <a:ext cx="1229322" cy="430217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Georgia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676E5C-A9BE-8E8C-A763-47D0E03D7F3D}"/>
              </a:ext>
            </a:extLst>
          </p:cNvPr>
          <p:cNvSpPr/>
          <p:nvPr/>
        </p:nvSpPr>
        <p:spPr>
          <a:xfrm>
            <a:off x="15501587" y="4551953"/>
            <a:ext cx="2990198" cy="815006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Moldova – by mid-April Gov to submit the law to Parliament 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A959180-5D73-8E50-F0F6-6DD5C6F78805}"/>
              </a:ext>
            </a:extLst>
          </p:cNvPr>
          <p:cNvSpPr/>
          <p:nvPr/>
        </p:nvSpPr>
        <p:spPr>
          <a:xfrm>
            <a:off x="8832850" y="8793501"/>
            <a:ext cx="1862629" cy="1102201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Albania</a:t>
            </a:r>
          </a:p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RA – June 25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BB9C33C-9BDD-3580-F32C-3C823FE6FDEA}"/>
              </a:ext>
            </a:extLst>
          </p:cNvPr>
          <p:cNvSpPr/>
          <p:nvPr/>
        </p:nvSpPr>
        <p:spPr>
          <a:xfrm>
            <a:off x="12323088" y="7718104"/>
            <a:ext cx="1862629" cy="968892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North Macedonia</a:t>
            </a:r>
          </a:p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RA – Dec 25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3FBC96-BCC2-7B62-F06B-F52B3017C300}"/>
              </a:ext>
            </a:extLst>
          </p:cNvPr>
          <p:cNvSpPr/>
          <p:nvPr/>
        </p:nvSpPr>
        <p:spPr>
          <a:xfrm>
            <a:off x="1163210" y="8142667"/>
            <a:ext cx="1598137" cy="841197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Montenegro</a:t>
            </a:r>
          </a:p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RA – Dec 24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6AEEF21-7927-115B-A841-CFE38F19C55C}"/>
              </a:ext>
            </a:extLst>
          </p:cNvPr>
          <p:cNvSpPr/>
          <p:nvPr/>
        </p:nvSpPr>
        <p:spPr>
          <a:xfrm>
            <a:off x="2425016" y="4465889"/>
            <a:ext cx="1554340" cy="1132716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Serbia</a:t>
            </a:r>
          </a:p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prstClr val="white"/>
                </a:solidFill>
                <a:latin typeface="Arial"/>
                <a:ea typeface="DejaVu Sans"/>
                <a:cs typeface="DejaVu Sans"/>
              </a:rPr>
              <a:t>RA – Dec 24</a:t>
            </a:r>
            <a:endParaRPr lang="en-AT" sz="1600" kern="0" dirty="0">
              <a:solidFill>
                <a:prstClr val="white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D4D5B5-BA73-13BF-4F06-8D6F2A6B799A}"/>
              </a:ext>
            </a:extLst>
          </p:cNvPr>
          <p:cNvSpPr/>
          <p:nvPr/>
        </p:nvSpPr>
        <p:spPr>
          <a:xfrm>
            <a:off x="875766" y="6059498"/>
            <a:ext cx="1846669" cy="623828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Bosnia and Herzegovina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EF4B4CC-FB03-D4DD-FCA2-CA7E22B54374}"/>
              </a:ext>
            </a:extLst>
          </p:cNvPr>
          <p:cNvSpPr/>
          <p:nvPr/>
        </p:nvSpPr>
        <p:spPr>
          <a:xfrm>
            <a:off x="7466360" y="5876733"/>
            <a:ext cx="4651629" cy="104962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ECS reviewed draft Laws on Energy and Electricity in November 2024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No follow up activities reported, process slowed down after elections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BE3CC23-B15A-AEED-AAE2-1F4D26823AF9}"/>
              </a:ext>
            </a:extLst>
          </p:cNvPr>
          <p:cNvSpPr/>
          <p:nvPr/>
        </p:nvSpPr>
        <p:spPr>
          <a:xfrm>
            <a:off x="11791494" y="5876731"/>
            <a:ext cx="1537155" cy="1049621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Kosovo*</a:t>
            </a:r>
          </a:p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RA – June 25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4D97-D314-BD75-93F3-0055DC7EB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80852AB1-C9B6-4F35-3D4D-D4F767E17AE3}"/>
              </a:ext>
            </a:extLst>
          </p:cNvPr>
          <p:cNvSpPr/>
          <p:nvPr/>
        </p:nvSpPr>
        <p:spPr>
          <a:xfrm>
            <a:off x="20544" y="498049"/>
            <a:ext cx="16279906" cy="1321435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16A541F7-895A-BCE0-2ECA-2FFB157F4847}"/>
              </a:ext>
            </a:extLst>
          </p:cNvPr>
          <p:cNvSpPr txBox="1">
            <a:spLocks/>
          </p:cNvSpPr>
          <p:nvPr/>
        </p:nvSpPr>
        <p:spPr>
          <a:xfrm>
            <a:off x="374650" y="661011"/>
            <a:ext cx="16279906" cy="9233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pt-P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EIP verification - overview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5208A2D-4C8D-8CF0-F123-7868D97D6233}"/>
              </a:ext>
            </a:extLst>
          </p:cNvPr>
          <p:cNvSpPr txBox="1">
            <a:spLocks/>
          </p:cNvSpPr>
          <p:nvPr/>
        </p:nvSpPr>
        <p:spPr>
          <a:xfrm>
            <a:off x="384342" y="2682875"/>
            <a:ext cx="17983200" cy="6781799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842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303B79"/>
                </a:solidFill>
                <a:latin typeface="Arial"/>
                <a:cs typeface="Arial"/>
              </a:rPr>
              <a:t>Verification process, scope and steps, outlined in the letter shared with PHLG members by </a:t>
            </a:r>
            <a:r>
              <a:rPr lang="en-GB" sz="2800" b="1" dirty="0" err="1">
                <a:solidFill>
                  <a:srgbClr val="303B79"/>
                </a:solidFill>
                <a:latin typeface="Arial"/>
                <a:cs typeface="Arial"/>
              </a:rPr>
              <a:t>EnCS</a:t>
            </a:r>
            <a:r>
              <a:rPr lang="en-GB" sz="2800" b="1" dirty="0">
                <a:solidFill>
                  <a:srgbClr val="303B79"/>
                </a:solidFill>
                <a:latin typeface="Arial"/>
                <a:cs typeface="Arial"/>
              </a:rPr>
              <a:t>/EC on 7 August 2025 and presented in detail at </a:t>
            </a:r>
            <a:r>
              <a:rPr lang="en-GB" sz="2800" b="1" dirty="0" err="1">
                <a:solidFill>
                  <a:srgbClr val="303B79"/>
                </a:solidFill>
                <a:latin typeface="Arial"/>
                <a:cs typeface="Arial"/>
              </a:rPr>
              <a:t>EnC</a:t>
            </a:r>
            <a:r>
              <a:rPr lang="en-GB" sz="2800" b="1" dirty="0">
                <a:solidFill>
                  <a:srgbClr val="303B79"/>
                </a:solidFill>
                <a:latin typeface="Arial"/>
                <a:cs typeface="Arial"/>
              </a:rPr>
              <a:t> JET meeting on 1 October 2025</a:t>
            </a:r>
          </a:p>
          <a:p>
            <a:pPr marL="5842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303B79"/>
                </a:solidFill>
                <a:latin typeface="Arial"/>
                <a:cs typeface="Arial"/>
              </a:rPr>
              <a:t>Key elements:</a:t>
            </a:r>
          </a:p>
          <a:p>
            <a:pPr algn="just"/>
            <a:endParaRPr lang="en-GB" dirty="0"/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b="1" i="1" dirty="0">
                <a:solidFill>
                  <a:srgbClr val="0087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Purpose</a:t>
            </a:r>
            <a:r>
              <a:rPr lang="en-GB" sz="2800" b="1" i="1" dirty="0">
                <a:latin typeface="Roboto" panose="02000000000000000000" pitchFamily="2" charset="0"/>
                <a:ea typeface="Roboto" panose="02000000000000000000" pitchFamily="2" charset="0"/>
              </a:rPr>
              <a:t>: compliance assessment for adherence to market coupling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b="1" i="1" dirty="0">
                <a:solidFill>
                  <a:srgbClr val="0087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Scope</a:t>
            </a:r>
            <a:r>
              <a:rPr lang="en-GB" sz="2800" b="1" i="1" dirty="0">
                <a:latin typeface="Roboto" panose="02000000000000000000" pitchFamily="2" charset="0"/>
                <a:ea typeface="Roboto" panose="02000000000000000000" pitchFamily="2" charset="0"/>
              </a:rPr>
              <a:t>: Electricity Integration Package, including all 9 legal acts as adopted by the Ministerial Council of the Energy Community in December 2022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b="1" i="1" dirty="0">
                <a:solidFill>
                  <a:srgbClr val="0087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Parties involved</a:t>
            </a:r>
            <a:r>
              <a:rPr lang="en-GB" sz="2800" b="1" i="1" dirty="0">
                <a:latin typeface="Roboto" panose="02000000000000000000" pitchFamily="2" charset="0"/>
                <a:ea typeface="Roboto" panose="02000000000000000000" pitchFamily="2" charset="0"/>
              </a:rPr>
              <a:t>: Contracting Party, </a:t>
            </a:r>
            <a:r>
              <a:rPr lang="en-GB" sz="2800" b="1" i="1" dirty="0" err="1">
                <a:latin typeface="Roboto" panose="02000000000000000000" pitchFamily="2" charset="0"/>
                <a:ea typeface="Roboto" panose="02000000000000000000" pitchFamily="2" charset="0"/>
              </a:rPr>
              <a:t>EnC</a:t>
            </a:r>
            <a:r>
              <a:rPr lang="en-GB" sz="2800" b="1" i="1" dirty="0">
                <a:latin typeface="Roboto" panose="02000000000000000000" pitchFamily="2" charset="0"/>
                <a:ea typeface="Roboto" panose="02000000000000000000" pitchFamily="2" charset="0"/>
              </a:rPr>
              <a:t> Secretariat and European Commission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b="1" i="1" dirty="0">
                <a:solidFill>
                  <a:srgbClr val="0087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Official start</a:t>
            </a:r>
            <a:r>
              <a:rPr lang="en-GB" sz="2800" b="1" i="1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sz="2800" b="1" i="1" dirty="0">
                <a:latin typeface="Roboto" panose="02000000000000000000" pitchFamily="2" charset="0"/>
                <a:ea typeface="Roboto" panose="02000000000000000000" pitchFamily="2" charset="0"/>
              </a:rPr>
              <a:t>upon submission of all the laws and regulations transposing all 9 legal acts, including tables of concordance of appropriate quality and in English language and confirmation that any national measures that may conflict with a provision of a respective EU act are either repealed or amended to ensure its compliance with the relevant provision thereof.</a:t>
            </a:r>
          </a:p>
        </p:txBody>
      </p:sp>
    </p:spTree>
    <p:extLst>
      <p:ext uri="{BB962C8B-B14F-4D97-AF65-F5344CB8AC3E}">
        <p14:creationId xmlns:p14="http://schemas.microsoft.com/office/powerpoint/2010/main" val="290319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4554F949-835C-C284-7B58-D5328943D1C6}"/>
              </a:ext>
            </a:extLst>
          </p:cNvPr>
          <p:cNvSpPr/>
          <p:nvPr/>
        </p:nvSpPr>
        <p:spPr>
          <a:xfrm>
            <a:off x="1" y="1168650"/>
            <a:ext cx="15840888" cy="1321435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54B4990D-DEE2-EACE-7475-09A6BF7D0C53}"/>
              </a:ext>
            </a:extLst>
          </p:cNvPr>
          <p:cNvSpPr txBox="1">
            <a:spLocks/>
          </p:cNvSpPr>
          <p:nvPr/>
        </p:nvSpPr>
        <p:spPr>
          <a:xfrm>
            <a:off x="1165376" y="1369400"/>
            <a:ext cx="14675513" cy="9233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pt-P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EIP verification – steps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FF2254-3731-8840-E946-8E90589D1ECE}"/>
              </a:ext>
            </a:extLst>
          </p:cNvPr>
          <p:cNvGraphicFramePr/>
          <p:nvPr/>
        </p:nvGraphicFramePr>
        <p:xfrm>
          <a:off x="1670051" y="3292474"/>
          <a:ext cx="12725399" cy="6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20104696" cy="11309127"/>
            <a:chOff x="-1" y="0"/>
            <a:chExt cx="20104696" cy="11309127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161720" y="10963687"/>
              <a:ext cx="942975" cy="345440"/>
            </a:xfrm>
            <a:custGeom>
              <a:avLst/>
              <a:gdLst/>
              <a:ahLst/>
              <a:cxnLst/>
              <a:rect l="l" t="t" r="r" b="b"/>
              <a:pathLst>
                <a:path w="942975" h="345440">
                  <a:moveTo>
                    <a:pt x="0" y="344869"/>
                  </a:moveTo>
                  <a:lnTo>
                    <a:pt x="942379" y="344869"/>
                  </a:lnTo>
                  <a:lnTo>
                    <a:pt x="942379" y="0"/>
                  </a:lnTo>
                  <a:lnTo>
                    <a:pt x="0" y="0"/>
                  </a:lnTo>
                  <a:lnTo>
                    <a:pt x="0" y="344869"/>
                  </a:lnTo>
                  <a:close/>
                </a:path>
              </a:pathLst>
            </a:custGeom>
            <a:solidFill>
              <a:srgbClr val="2F3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329566"/>
              <a:ext cx="19161760" cy="1979295"/>
            </a:xfrm>
            <a:custGeom>
              <a:avLst/>
              <a:gdLst/>
              <a:ahLst/>
              <a:cxnLst/>
              <a:rect l="l" t="t" r="r" b="b"/>
              <a:pathLst>
                <a:path w="19161760" h="1979295">
                  <a:moveTo>
                    <a:pt x="19161710" y="0"/>
                  </a:moveTo>
                  <a:lnTo>
                    <a:pt x="17359021" y="0"/>
                  </a:lnTo>
                  <a:lnTo>
                    <a:pt x="17359021" y="1626920"/>
                  </a:lnTo>
                  <a:lnTo>
                    <a:pt x="0" y="1626920"/>
                  </a:lnTo>
                  <a:lnTo>
                    <a:pt x="0" y="1978990"/>
                  </a:lnTo>
                  <a:lnTo>
                    <a:pt x="17359021" y="1978990"/>
                  </a:lnTo>
                  <a:lnTo>
                    <a:pt x="18407812" y="1978990"/>
                  </a:lnTo>
                  <a:lnTo>
                    <a:pt x="19161710" y="1978990"/>
                  </a:lnTo>
                  <a:lnTo>
                    <a:pt x="19161710" y="0"/>
                  </a:lnTo>
                  <a:close/>
                </a:path>
              </a:pathLst>
            </a:custGeom>
            <a:solidFill>
              <a:srgbClr val="3A9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10020" y="5"/>
              <a:ext cx="6994525" cy="6984365"/>
            </a:xfrm>
            <a:custGeom>
              <a:avLst/>
              <a:gdLst/>
              <a:ahLst/>
              <a:cxnLst/>
              <a:rect l="l" t="t" r="r" b="b"/>
              <a:pathLst>
                <a:path w="6994525" h="6984365">
                  <a:moveTo>
                    <a:pt x="1569224" y="2007082"/>
                  </a:moveTo>
                  <a:lnTo>
                    <a:pt x="1056906" y="1859026"/>
                  </a:lnTo>
                  <a:lnTo>
                    <a:pt x="791311" y="1434147"/>
                  </a:lnTo>
                  <a:lnTo>
                    <a:pt x="542861" y="1793278"/>
                  </a:lnTo>
                  <a:lnTo>
                    <a:pt x="0" y="1810537"/>
                  </a:lnTo>
                  <a:lnTo>
                    <a:pt x="386054" y="2198332"/>
                  </a:lnTo>
                  <a:lnTo>
                    <a:pt x="320700" y="2667063"/>
                  </a:lnTo>
                  <a:lnTo>
                    <a:pt x="820686" y="2513457"/>
                  </a:lnTo>
                  <a:lnTo>
                    <a:pt x="1315872" y="2766085"/>
                  </a:lnTo>
                  <a:lnTo>
                    <a:pt x="1229474" y="2294928"/>
                  </a:lnTo>
                  <a:lnTo>
                    <a:pt x="1569224" y="2007082"/>
                  </a:lnTo>
                  <a:close/>
                </a:path>
                <a:path w="6994525" h="6984365">
                  <a:moveTo>
                    <a:pt x="1737563" y="326758"/>
                  </a:moveTo>
                  <a:lnTo>
                    <a:pt x="1225410" y="154813"/>
                  </a:lnTo>
                  <a:lnTo>
                    <a:pt x="1126274" y="0"/>
                  </a:lnTo>
                  <a:lnTo>
                    <a:pt x="757809" y="0"/>
                  </a:lnTo>
                  <a:lnTo>
                    <a:pt x="711936" y="60337"/>
                  </a:lnTo>
                  <a:lnTo>
                    <a:pt x="170091" y="42481"/>
                  </a:lnTo>
                  <a:lnTo>
                    <a:pt x="557745" y="432943"/>
                  </a:lnTo>
                  <a:lnTo>
                    <a:pt x="495274" y="871435"/>
                  </a:lnTo>
                  <a:lnTo>
                    <a:pt x="993521" y="757809"/>
                  </a:lnTo>
                  <a:lnTo>
                    <a:pt x="1489329" y="1027468"/>
                  </a:lnTo>
                  <a:lnTo>
                    <a:pt x="1400251" y="577164"/>
                  </a:lnTo>
                  <a:lnTo>
                    <a:pt x="1737563" y="326758"/>
                  </a:lnTo>
                  <a:close/>
                </a:path>
                <a:path w="6994525" h="6984365">
                  <a:moveTo>
                    <a:pt x="2270391" y="3860101"/>
                  </a:moveTo>
                  <a:lnTo>
                    <a:pt x="1787410" y="3742436"/>
                  </a:lnTo>
                  <a:lnTo>
                    <a:pt x="1528508" y="3324631"/>
                  </a:lnTo>
                  <a:lnTo>
                    <a:pt x="1305394" y="3709263"/>
                  </a:lnTo>
                  <a:lnTo>
                    <a:pt x="799287" y="3763048"/>
                  </a:lnTo>
                  <a:lnTo>
                    <a:pt x="1169301" y="4134193"/>
                  </a:lnTo>
                  <a:lnTo>
                    <a:pt x="1120368" y="4617517"/>
                  </a:lnTo>
                  <a:lnTo>
                    <a:pt x="1582940" y="4427880"/>
                  </a:lnTo>
                  <a:lnTo>
                    <a:pt x="2051812" y="4653864"/>
                  </a:lnTo>
                  <a:lnTo>
                    <a:pt x="1959470" y="4177449"/>
                  </a:lnTo>
                  <a:lnTo>
                    <a:pt x="2270391" y="3860101"/>
                  </a:lnTo>
                  <a:close/>
                </a:path>
                <a:path w="6994525" h="6984365">
                  <a:moveTo>
                    <a:pt x="3678821" y="5421452"/>
                  </a:moveTo>
                  <a:lnTo>
                    <a:pt x="3251949" y="5332006"/>
                  </a:lnTo>
                  <a:lnTo>
                    <a:pt x="3007093" y="4940554"/>
                  </a:lnTo>
                  <a:lnTo>
                    <a:pt x="2830753" y="5324411"/>
                  </a:lnTo>
                  <a:lnTo>
                    <a:pt x="2393962" y="5401996"/>
                  </a:lnTo>
                  <a:lnTo>
                    <a:pt x="2732443" y="5741505"/>
                  </a:lnTo>
                  <a:lnTo>
                    <a:pt x="2712682" y="6209246"/>
                  </a:lnTo>
                  <a:lnTo>
                    <a:pt x="3105289" y="6004280"/>
                  </a:lnTo>
                  <a:lnTo>
                    <a:pt x="3523513" y="6199327"/>
                  </a:lnTo>
                  <a:lnTo>
                    <a:pt x="3421684" y="5744070"/>
                  </a:lnTo>
                  <a:lnTo>
                    <a:pt x="3678821" y="5421452"/>
                  </a:lnTo>
                  <a:close/>
                </a:path>
                <a:path w="6994525" h="6984365">
                  <a:moveTo>
                    <a:pt x="5445239" y="6249733"/>
                  </a:moveTo>
                  <a:lnTo>
                    <a:pt x="5089004" y="6180290"/>
                  </a:lnTo>
                  <a:lnTo>
                    <a:pt x="4866271" y="5832513"/>
                  </a:lnTo>
                  <a:lnTo>
                    <a:pt x="4743031" y="6184874"/>
                  </a:lnTo>
                  <a:lnTo>
                    <a:pt x="4390428" y="6266586"/>
                  </a:lnTo>
                  <a:lnTo>
                    <a:pt x="4685995" y="6563500"/>
                  </a:lnTo>
                  <a:lnTo>
                    <a:pt x="4696015" y="6984073"/>
                  </a:lnTo>
                  <a:lnTo>
                    <a:pt x="5005463" y="6790614"/>
                  </a:lnTo>
                  <a:lnTo>
                    <a:pt x="5358930" y="6955968"/>
                  </a:lnTo>
                  <a:lnTo>
                    <a:pt x="5250840" y="6548247"/>
                  </a:lnTo>
                  <a:lnTo>
                    <a:pt x="5445239" y="6249733"/>
                  </a:lnTo>
                  <a:close/>
                </a:path>
                <a:path w="6994525" h="6984365">
                  <a:moveTo>
                    <a:pt x="6994068" y="6206350"/>
                  </a:moveTo>
                  <a:lnTo>
                    <a:pt x="6846417" y="6175959"/>
                  </a:lnTo>
                  <a:lnTo>
                    <a:pt x="6652260" y="5882208"/>
                  </a:lnTo>
                  <a:lnTo>
                    <a:pt x="6573914" y="6179769"/>
                  </a:lnTo>
                  <a:lnTo>
                    <a:pt x="6301575" y="6248387"/>
                  </a:lnTo>
                  <a:lnTo>
                    <a:pt x="6549326" y="6497968"/>
                  </a:lnTo>
                  <a:lnTo>
                    <a:pt x="6579590" y="6849897"/>
                  </a:lnTo>
                  <a:lnTo>
                    <a:pt x="6812318" y="6689141"/>
                  </a:lnTo>
                  <a:lnTo>
                    <a:pt x="6994068" y="6777698"/>
                  </a:lnTo>
                  <a:lnTo>
                    <a:pt x="6994068" y="6689141"/>
                  </a:lnTo>
                  <a:lnTo>
                    <a:pt x="6994068" y="6488912"/>
                  </a:lnTo>
                  <a:lnTo>
                    <a:pt x="6993229" y="6486207"/>
                  </a:lnTo>
                  <a:lnTo>
                    <a:pt x="6994068" y="6484683"/>
                  </a:lnTo>
                  <a:lnTo>
                    <a:pt x="6994068" y="6206350"/>
                  </a:lnTo>
                  <a:close/>
                </a:path>
              </a:pathLst>
            </a:custGeom>
            <a:solidFill>
              <a:srgbClr val="3A9F5F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25257" y="4538196"/>
            <a:ext cx="12457430" cy="257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0" y="10130939"/>
            <a:ext cx="17359630" cy="5626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475"/>
              </a:spcBef>
            </a:pP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Energy</a:t>
            </a:r>
            <a:r>
              <a:rPr sz="145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Community</a:t>
            </a:r>
            <a:r>
              <a:rPr sz="145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Secretariat</a:t>
            </a:r>
            <a:endParaRPr sz="1450">
              <a:latin typeface="Roboto"/>
              <a:cs typeface="Roboto"/>
            </a:endParaRPr>
          </a:p>
          <a:p>
            <a:pPr marL="589915">
              <a:lnSpc>
                <a:spcPct val="100000"/>
              </a:lnSpc>
              <a:spcBef>
                <a:spcPts val="370"/>
              </a:spcBef>
            </a:pP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Am</a:t>
            </a:r>
            <a:r>
              <a:rPr sz="14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Hof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4,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Level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5,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1010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Vienna,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Austria</a:t>
            </a:r>
            <a:endParaRPr sz="145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0218" y="9548372"/>
            <a:ext cx="18271490" cy="1223010"/>
            <a:chOff x="590218" y="9548372"/>
            <a:chExt cx="18271490" cy="1223010"/>
          </a:xfrm>
        </p:grpSpPr>
        <p:sp>
          <p:nvSpPr>
            <p:cNvPr id="15" name="object 15"/>
            <p:cNvSpPr/>
            <p:nvPr/>
          </p:nvSpPr>
          <p:spPr>
            <a:xfrm>
              <a:off x="1173941" y="955251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5706" y="265636"/>
                  </a:lnTo>
                  <a:lnTo>
                    <a:pt x="21962" y="311119"/>
                  </a:lnTo>
                  <a:lnTo>
                    <a:pt x="47470" y="351241"/>
                  </a:lnTo>
                  <a:lnTo>
                    <a:pt x="80933" y="384704"/>
                  </a:lnTo>
                  <a:lnTo>
                    <a:pt x="121055" y="410212"/>
                  </a:lnTo>
                  <a:lnTo>
                    <a:pt x="166539" y="426468"/>
                  </a:lnTo>
                  <a:lnTo>
                    <a:pt x="216087" y="432175"/>
                  </a:lnTo>
                  <a:lnTo>
                    <a:pt x="265632" y="426468"/>
                  </a:lnTo>
                  <a:lnTo>
                    <a:pt x="311115" y="410212"/>
                  </a:lnTo>
                  <a:lnTo>
                    <a:pt x="351237" y="384704"/>
                  </a:lnTo>
                  <a:lnTo>
                    <a:pt x="384701" y="351241"/>
                  </a:lnTo>
                  <a:lnTo>
                    <a:pt x="410211" y="311119"/>
                  </a:lnTo>
                  <a:lnTo>
                    <a:pt x="426468" y="265636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5880" y="9711887"/>
              <a:ext cx="165534" cy="174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65313" y="9631267"/>
              <a:ext cx="61594" cy="255904"/>
            </a:xfrm>
            <a:custGeom>
              <a:avLst/>
              <a:gdLst/>
              <a:ahLst/>
              <a:cxnLst/>
              <a:rect l="l" t="t" r="r" b="b"/>
              <a:pathLst>
                <a:path w="61594" h="255904">
                  <a:moveTo>
                    <a:pt x="57200" y="85267"/>
                  </a:moveTo>
                  <a:lnTo>
                    <a:pt x="4076" y="85267"/>
                  </a:lnTo>
                  <a:lnTo>
                    <a:pt x="4076" y="86537"/>
                  </a:lnTo>
                  <a:lnTo>
                    <a:pt x="4064" y="170357"/>
                  </a:lnTo>
                  <a:lnTo>
                    <a:pt x="4064" y="254177"/>
                  </a:lnTo>
                  <a:lnTo>
                    <a:pt x="4089" y="255447"/>
                  </a:lnTo>
                  <a:lnTo>
                    <a:pt x="57010" y="255447"/>
                  </a:lnTo>
                  <a:lnTo>
                    <a:pt x="57010" y="254177"/>
                  </a:lnTo>
                  <a:lnTo>
                    <a:pt x="57200" y="254177"/>
                  </a:lnTo>
                  <a:lnTo>
                    <a:pt x="57200" y="170357"/>
                  </a:lnTo>
                  <a:lnTo>
                    <a:pt x="57200" y="86537"/>
                  </a:lnTo>
                  <a:lnTo>
                    <a:pt x="57200" y="85267"/>
                  </a:lnTo>
                  <a:close/>
                </a:path>
                <a:path w="61594" h="255904">
                  <a:moveTo>
                    <a:pt x="61404" y="30556"/>
                  </a:moveTo>
                  <a:lnTo>
                    <a:pt x="58966" y="18719"/>
                  </a:lnTo>
                  <a:lnTo>
                    <a:pt x="52374" y="9004"/>
                  </a:lnTo>
                  <a:lnTo>
                    <a:pt x="42621" y="2425"/>
                  </a:lnTo>
                  <a:lnTo>
                    <a:pt x="30746" y="0"/>
                  </a:lnTo>
                  <a:lnTo>
                    <a:pt x="18808" y="2438"/>
                  </a:lnTo>
                  <a:lnTo>
                    <a:pt x="9017" y="9067"/>
                  </a:lnTo>
                  <a:lnTo>
                    <a:pt x="2400" y="18872"/>
                  </a:lnTo>
                  <a:lnTo>
                    <a:pt x="0" y="30822"/>
                  </a:lnTo>
                  <a:lnTo>
                    <a:pt x="2463" y="42646"/>
                  </a:lnTo>
                  <a:lnTo>
                    <a:pt x="9080" y="52374"/>
                  </a:lnTo>
                  <a:lnTo>
                    <a:pt x="18834" y="58966"/>
                  </a:lnTo>
                  <a:lnTo>
                    <a:pt x="30683" y="61391"/>
                  </a:lnTo>
                  <a:lnTo>
                    <a:pt x="42646" y="58953"/>
                  </a:lnTo>
                  <a:lnTo>
                    <a:pt x="52412" y="52336"/>
                  </a:lnTo>
                  <a:lnTo>
                    <a:pt x="59004" y="42545"/>
                  </a:lnTo>
                  <a:lnTo>
                    <a:pt x="61404" y="30556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0218" y="955251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5706" y="265636"/>
                  </a:lnTo>
                  <a:lnTo>
                    <a:pt x="21962" y="311119"/>
                  </a:lnTo>
                  <a:lnTo>
                    <a:pt x="47470" y="351241"/>
                  </a:lnTo>
                  <a:lnTo>
                    <a:pt x="80933" y="384704"/>
                  </a:lnTo>
                  <a:lnTo>
                    <a:pt x="121055" y="410212"/>
                  </a:lnTo>
                  <a:lnTo>
                    <a:pt x="166539" y="426468"/>
                  </a:lnTo>
                  <a:lnTo>
                    <a:pt x="216087" y="432175"/>
                  </a:lnTo>
                  <a:lnTo>
                    <a:pt x="265632" y="426468"/>
                  </a:lnTo>
                  <a:lnTo>
                    <a:pt x="311115" y="410212"/>
                  </a:lnTo>
                  <a:lnTo>
                    <a:pt x="351237" y="384704"/>
                  </a:lnTo>
                  <a:lnTo>
                    <a:pt x="384701" y="351241"/>
                  </a:lnTo>
                  <a:lnTo>
                    <a:pt x="410211" y="311119"/>
                  </a:lnTo>
                  <a:lnTo>
                    <a:pt x="426468" y="265636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679" y="9645331"/>
              <a:ext cx="241249" cy="2465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57663" y="9548372"/>
              <a:ext cx="432434" cy="429895"/>
            </a:xfrm>
            <a:custGeom>
              <a:avLst/>
              <a:gdLst/>
              <a:ahLst/>
              <a:cxnLst/>
              <a:rect l="l" t="t" r="r" b="b"/>
              <a:pathLst>
                <a:path w="432435" h="429895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4678" y="261023"/>
                  </a:lnTo>
                  <a:lnTo>
                    <a:pt x="18073" y="302740"/>
                  </a:lnTo>
                  <a:lnTo>
                    <a:pt x="39230" y="340281"/>
                  </a:lnTo>
                  <a:lnTo>
                    <a:pt x="67190" y="372689"/>
                  </a:lnTo>
                  <a:lnTo>
                    <a:pt x="100996" y="399007"/>
                  </a:lnTo>
                  <a:lnTo>
                    <a:pt x="139691" y="418279"/>
                  </a:lnTo>
                  <a:lnTo>
                    <a:pt x="182319" y="429547"/>
                  </a:lnTo>
                  <a:lnTo>
                    <a:pt x="182319" y="278546"/>
                  </a:lnTo>
                  <a:lnTo>
                    <a:pt x="127451" y="278546"/>
                  </a:lnTo>
                  <a:lnTo>
                    <a:pt x="127451" y="216087"/>
                  </a:lnTo>
                  <a:lnTo>
                    <a:pt x="182319" y="216087"/>
                  </a:lnTo>
                  <a:lnTo>
                    <a:pt x="182319" y="168476"/>
                  </a:lnTo>
                  <a:lnTo>
                    <a:pt x="188131" y="132493"/>
                  </a:lnTo>
                  <a:lnTo>
                    <a:pt x="204619" y="106132"/>
                  </a:lnTo>
                  <a:lnTo>
                    <a:pt x="230362" y="89926"/>
                  </a:lnTo>
                  <a:lnTo>
                    <a:pt x="263939" y="84405"/>
                  </a:lnTo>
                  <a:lnTo>
                    <a:pt x="281472" y="85065"/>
                  </a:lnTo>
                  <a:lnTo>
                    <a:pt x="296993" y="86515"/>
                  </a:lnTo>
                  <a:lnTo>
                    <a:pt x="312315" y="88625"/>
                  </a:lnTo>
                  <a:lnTo>
                    <a:pt x="312315" y="141807"/>
                  </a:lnTo>
                  <a:lnTo>
                    <a:pt x="285059" y="141807"/>
                  </a:lnTo>
                  <a:lnTo>
                    <a:pt x="268235" y="144677"/>
                  </a:lnTo>
                  <a:lnTo>
                    <a:pt x="257388" y="152272"/>
                  </a:lnTo>
                  <a:lnTo>
                    <a:pt x="251573" y="163072"/>
                  </a:lnTo>
                  <a:lnTo>
                    <a:pt x="249845" y="175554"/>
                  </a:lnTo>
                  <a:lnTo>
                    <a:pt x="249845" y="216087"/>
                  </a:lnTo>
                  <a:lnTo>
                    <a:pt x="309781" y="216087"/>
                  </a:lnTo>
                  <a:lnTo>
                    <a:pt x="300200" y="278546"/>
                  </a:lnTo>
                  <a:lnTo>
                    <a:pt x="249845" y="278546"/>
                  </a:lnTo>
                  <a:lnTo>
                    <a:pt x="249845" y="429547"/>
                  </a:lnTo>
                  <a:lnTo>
                    <a:pt x="292473" y="418279"/>
                  </a:lnTo>
                  <a:lnTo>
                    <a:pt x="331170" y="399007"/>
                  </a:lnTo>
                  <a:lnTo>
                    <a:pt x="364978" y="372689"/>
                  </a:lnTo>
                  <a:lnTo>
                    <a:pt x="392940" y="340281"/>
                  </a:lnTo>
                  <a:lnTo>
                    <a:pt x="414099" y="302740"/>
                  </a:lnTo>
                  <a:lnTo>
                    <a:pt x="427496" y="261023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85115" y="9632782"/>
              <a:ext cx="185420" cy="347980"/>
            </a:xfrm>
            <a:custGeom>
              <a:avLst/>
              <a:gdLst/>
              <a:ahLst/>
              <a:cxnLst/>
              <a:rect l="l" t="t" r="r" b="b"/>
              <a:pathLst>
                <a:path w="185419" h="347979">
                  <a:moveTo>
                    <a:pt x="150543" y="65"/>
                  </a:moveTo>
                  <a:lnTo>
                    <a:pt x="102911" y="5520"/>
                  </a:lnTo>
                  <a:lnTo>
                    <a:pt x="60679" y="48087"/>
                  </a:lnTo>
                  <a:lnTo>
                    <a:pt x="54867" y="84070"/>
                  </a:lnTo>
                  <a:lnTo>
                    <a:pt x="54867" y="131681"/>
                  </a:lnTo>
                  <a:lnTo>
                    <a:pt x="0" y="131681"/>
                  </a:lnTo>
                  <a:lnTo>
                    <a:pt x="0" y="194140"/>
                  </a:lnTo>
                  <a:lnTo>
                    <a:pt x="54867" y="194140"/>
                  </a:lnTo>
                  <a:lnTo>
                    <a:pt x="54867" y="345141"/>
                  </a:lnTo>
                  <a:lnTo>
                    <a:pt x="63171" y="346280"/>
                  </a:lnTo>
                  <a:lnTo>
                    <a:pt x="71571" y="347103"/>
                  </a:lnTo>
                  <a:lnTo>
                    <a:pt x="80061" y="347601"/>
                  </a:lnTo>
                  <a:lnTo>
                    <a:pt x="88636" y="347769"/>
                  </a:lnTo>
                  <a:lnTo>
                    <a:pt x="97210" y="347601"/>
                  </a:lnTo>
                  <a:lnTo>
                    <a:pt x="105699" y="347103"/>
                  </a:lnTo>
                  <a:lnTo>
                    <a:pt x="114096" y="346280"/>
                  </a:lnTo>
                  <a:lnTo>
                    <a:pt x="122394" y="345141"/>
                  </a:lnTo>
                  <a:lnTo>
                    <a:pt x="122394" y="194140"/>
                  </a:lnTo>
                  <a:lnTo>
                    <a:pt x="172748" y="194140"/>
                  </a:lnTo>
                  <a:lnTo>
                    <a:pt x="182329" y="131681"/>
                  </a:lnTo>
                  <a:lnTo>
                    <a:pt x="122394" y="131681"/>
                  </a:lnTo>
                  <a:lnTo>
                    <a:pt x="122394" y="91138"/>
                  </a:lnTo>
                  <a:lnTo>
                    <a:pt x="124122" y="78657"/>
                  </a:lnTo>
                  <a:lnTo>
                    <a:pt x="129937" y="67861"/>
                  </a:lnTo>
                  <a:lnTo>
                    <a:pt x="140783" y="60269"/>
                  </a:lnTo>
                  <a:lnTo>
                    <a:pt x="157607" y="57401"/>
                  </a:lnTo>
                  <a:lnTo>
                    <a:pt x="184863" y="57401"/>
                  </a:lnTo>
                  <a:lnTo>
                    <a:pt x="184863" y="4219"/>
                  </a:lnTo>
                  <a:lnTo>
                    <a:pt x="170195" y="1780"/>
                  </a:lnTo>
                  <a:lnTo>
                    <a:pt x="160267" y="527"/>
                  </a:lnTo>
                  <a:lnTo>
                    <a:pt x="150543" y="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41252" y="9563754"/>
              <a:ext cx="1219947" cy="120727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7360176" y="8990767"/>
            <a:ext cx="182372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55" dirty="0">
                <a:solidFill>
                  <a:srgbClr val="FFFFFF"/>
                </a:solidFill>
                <a:latin typeface="Roboto"/>
                <a:cs typeface="Roboto"/>
              </a:rPr>
              <a:t>energy-</a:t>
            </a:r>
            <a:r>
              <a:rPr sz="1250" b="1" spc="40" dirty="0">
                <a:solidFill>
                  <a:srgbClr val="FFFFFF"/>
                </a:solidFill>
                <a:latin typeface="Roboto"/>
                <a:cs typeface="Roboto"/>
              </a:rPr>
              <a:t>community.org</a:t>
            </a:r>
            <a:endParaRPr sz="1250">
              <a:latin typeface="Roboto"/>
              <a:cs typeface="Robot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A8EAC86E-9CA2-FF0E-287B-21371A726C8B}"/>
                  </a:ext>
                </a:extLst>
              </p14:cNvPr>
              <p14:cNvContentPartPr/>
              <p14:nvPr/>
            </p14:nvContentPartPr>
            <p14:xfrm>
              <a:off x="21415612" y="399094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A8EAC86E-9CA2-FF0E-287B-21371A726C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09492" y="392974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agem 12">
            <a:extLst>
              <a:ext uri="{FF2B5EF4-FFF2-40B4-BE49-F238E27FC236}">
                <a16:creationId xmlns:a16="http://schemas.microsoft.com/office/drawing/2014/main" id="{0B26D29F-5D8E-D124-A18F-ED3562E737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68" y="649514"/>
            <a:ext cx="3953626" cy="22135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ergy Community">
      <a:dk1>
        <a:srgbClr val="223A7F"/>
      </a:dk1>
      <a:lt1>
        <a:sysClr val="window" lastClr="FFFFFF"/>
      </a:lt1>
      <a:dk2>
        <a:srgbClr val="223A7F"/>
      </a:dk2>
      <a:lt2>
        <a:srgbClr val="FFFFFF"/>
      </a:lt2>
      <a:accent1>
        <a:srgbClr val="008B77"/>
      </a:accent1>
      <a:accent2>
        <a:srgbClr val="003AA7"/>
      </a:accent2>
      <a:accent3>
        <a:srgbClr val="223A7F"/>
      </a:accent3>
      <a:accent4>
        <a:srgbClr val="61B234"/>
      </a:accent4>
      <a:accent5>
        <a:srgbClr val="1C4F79"/>
      </a:accent5>
      <a:accent6>
        <a:srgbClr val="00A358"/>
      </a:accent6>
      <a:hlink>
        <a:srgbClr val="008B77"/>
      </a:hlink>
      <a:folHlink>
        <a:srgbClr val="61B2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995556-2061-4068-97f0-6511380caea5" xsi:nil="true"/>
    <lcf76f155ced4ddcb4097134ff3c332f xmlns="3f169c9a-9de2-48df-98a6-0bee8f49d2a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9E829CCE7714C95B71557079841CD" ma:contentTypeVersion="15" ma:contentTypeDescription="Create a new document." ma:contentTypeScope="" ma:versionID="c31b94779f9fc7552f38a1102ca0c0d8">
  <xsd:schema xmlns:xsd="http://www.w3.org/2001/XMLSchema" xmlns:xs="http://www.w3.org/2001/XMLSchema" xmlns:p="http://schemas.microsoft.com/office/2006/metadata/properties" xmlns:ns2="3f169c9a-9de2-48df-98a6-0bee8f49d2a0" xmlns:ns3="43995556-2061-4068-97f0-6511380caea5" targetNamespace="http://schemas.microsoft.com/office/2006/metadata/properties" ma:root="true" ma:fieldsID="e552b8de7b2473c57aee7aa47e303cd4" ns2:_="" ns3:_="">
    <xsd:import namespace="3f169c9a-9de2-48df-98a6-0bee8f49d2a0"/>
    <xsd:import namespace="43995556-2061-4068-97f0-6511380cae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69c9a-9de2-48df-98a6-0bee8f49d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ce4e87-4577-4ad0-9915-14e4c3440e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95556-2061-4068-97f0-6511380caea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05d422d-f63d-4939-af27-02c22c701ddb}" ma:internalName="TaxCatchAll" ma:showField="CatchAllData" ma:web="43995556-2061-4068-97f0-6511380cae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FF7EB-8937-4349-AD7B-F7086E7C636E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3f169c9a-9de2-48df-98a6-0bee8f49d2a0"/>
    <ds:schemaRef ds:uri="http://purl.org/dc/terms/"/>
    <ds:schemaRef ds:uri="http://schemas.openxmlformats.org/package/2006/metadata/core-properties"/>
    <ds:schemaRef ds:uri="43995556-2061-4068-97f0-6511380cae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CED3AF-CB72-49EF-9265-B8811162C8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C76332-E18D-4175-9525-BDAEE0C18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69c9a-9de2-48df-98a6-0bee8f49d2a0"/>
    <ds:schemaRef ds:uri="43995556-2061-4068-97f0-6511380cae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20379</TotalTime>
  <Words>525</Words>
  <Application>Microsoft Office PowerPoint</Application>
  <PresentationFormat>Custom</PresentationFormat>
  <Paragraphs>69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Roboto</vt:lpstr>
      <vt:lpstr>Roboto Black</vt:lpstr>
      <vt:lpstr>Roboto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23214_EC_PPT-Template_v03_AU_20Years copy</dc:title>
  <dc:creator>Inna Surzhok</dc:creator>
  <cp:lastModifiedBy>Jasmina Trhulj</cp:lastModifiedBy>
  <cp:revision>42</cp:revision>
  <dcterms:created xsi:type="dcterms:W3CDTF">2024-12-06T11:56:38Z</dcterms:created>
  <dcterms:modified xsi:type="dcterms:W3CDTF">2025-10-10T11:45:51Z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Illustrator 29.1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2024-12-06T00:00:00Z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0x0101004359E829CCE7714C95B71557079841CD</vt:lpwstr>
  </property>
  <property fmtid="{D5CDD505-2E9C-101B-9397-08002B2CF9AE}" pid="8" name="MediaServiceImageTags">
    <vt:lpwstr/>
  </property>
</Properties>
</file>