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4"/>
  </p:notesMasterIdLst>
  <p:sldIdLst>
    <p:sldId id="3503" r:id="rId5"/>
    <p:sldId id="295" r:id="rId6"/>
    <p:sldId id="3499" r:id="rId7"/>
    <p:sldId id="3383" r:id="rId8"/>
    <p:sldId id="3414" r:id="rId9"/>
    <p:sldId id="3445" r:id="rId10"/>
    <p:sldId id="3479" r:id="rId11"/>
    <p:sldId id="3488" r:id="rId12"/>
    <p:sldId id="3493" r:id="rId13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ope and structure" id="{0E6E6798-5651-4BF8-80A9-16102373C895}">
          <p14:sldIdLst>
            <p14:sldId id="3503"/>
            <p14:sldId id="295"/>
          </p14:sldIdLst>
        </p14:section>
        <p14:section name="Content" id="{3C5A7F23-3E9C-46C8-8C90-CA5F24858E7C}">
          <p14:sldIdLst>
            <p14:sldId id="3499"/>
            <p14:sldId id="3383"/>
            <p14:sldId id="3414"/>
            <p14:sldId id="3445"/>
            <p14:sldId id="3479"/>
            <p14:sldId id="3488"/>
            <p14:sldId id="3493"/>
          </p14:sldIdLst>
        </p14:section>
        <p14:section name="Next steps" id="{95EA3722-DECB-44FF-BD65-F23034236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819004-34C2-2487-CF44-0140626224AE}" name="Ignacio MUNIOZGUREN GARCIA (ACER)" initials="IM" userId="S::Ignacio.MUNIOZGURENGARCIA@acer.europa.eu::b4b68ca2-c786-40d7-af41-7249f9a11048" providerId="AD"/>
  <p188:author id="{D469D926-6B12-F34B-2FE6-B7113140789C}" name="Alberto FAGGIN (ACER)" initials="A(" userId="S::alberto.faggin@acer.europa.eu::625a7124-a1af-40f1-9ac2-abc5eeb5a252" providerId="AD"/>
  <p188:author id="{6E1B6143-8F1D-BEFA-C8AB-F3398F01785D}" name="Thomas QUERRIOUX (ACER)" initials="T(" userId="S::thomas.querrioux@acer.europa.eu::69425a54-787b-4801-b30d-f138633dbd44" providerId="AD"/>
  <p188:author id="{23D2A35F-EDE7-CFD8-917E-F3BA388BC254}" name="Maria BARROSO GOMES (ACER)" initials="M(" userId="S::maria.barrosogomes@acer.europa.eu::82a230f0-6a6c-4818-95ac-38baa20773ca" providerId="AD"/>
  <p188:author id="{2EC78366-9A5D-3DAC-E396-3FC0E50E3378}" name="Thomas QUERRIOUX (ACER)" initials="TQ(" userId="S::Thomas.QUERRIOUX@acer.europa.eu::69425a54-787b-4801-b30d-f138633dbd44" providerId="AD"/>
  <p188:author id="{B588EE67-F3B8-CCD9-A38C-4D5BF1620F1D}" name="Ignacio Muniozguren (ACER)" initials="IM" userId="Ignacio Muniozguren (ACER)" providerId="None"/>
  <p188:author id="{8951E06B-C8BB-77AA-20EC-EA554340A74B}" name="Francesco ROSSETTO (ACER)" initials="FR" userId="S::Francesco.ROSSETTO@acer.europa.eu::c6cd9935-312a-4555-8e4e-60e3acefa9b1" providerId="AD"/>
  <p188:author id="{A0D3D36D-F6F4-4D32-A06E-192C05554656}" name="Patrick LUICKX (ACER)" initials="P(" userId="S::patrick.luickx@acer.europa.eu::7df0f2b3-3471-41fa-b4c7-3b5a39b36ec8" providerId="AD"/>
  <p188:author id="{EC24EB8C-3E7C-3CC3-B889-89687F12733B}" name="Sebastian OFFERMANN (ACER)" initials="S(" userId="S::sebastian.offermann@acer.europa.eu::e5545099-3b5b-4f39-9697-a4c2f4bdeb8e" providerId="AD"/>
  <p188:author id="{17358B9B-43C7-9DD7-D8D8-44C87C549955}" name="Christophe GENCE-CREUX (ACER)" initials="C(" userId="S::christophe.gence-creux@acer.europa.eu::331e0e48-e93e-48c0-9298-5a5054040388" providerId="AD"/>
  <p188:author id="{9ECD43A7-6F39-6A8F-725D-C69FE955636D}" name="Maria BARROSO GOMES (ACER)" initials="MB" userId="S::Maria.BARROSOGOMES@acer.europa.eu::82a230f0-6a6c-4818-95ac-38baa20773ca" providerId="AD"/>
  <p188:author id="{A7EF94AD-690C-C97C-ED5C-12837735B601}" name="Patrick LUICKX (ACER)" initials="PL" userId="S::Patrick.LUICKX@acer.europa.eu::7df0f2b3-3471-41fa-b4c7-3b5a39b36ec8" providerId="AD"/>
  <p188:author id="{BFC0B8BC-3138-C6BD-AB17-47BD4081D14F}" name="Mathieu FRANSEN (ACER)" initials="MF" userId="S::Mathieu.FRANSEN@acer.europa.eu::f7fb3780-5afe-4de0-99ac-d1f55bcc0839" providerId="AD"/>
  <p188:author id="{6BF658C9-6B35-4FEB-8BBA-D89A75AEDE96}" name="Gilles BERTRAND (ACER)" initials="G(" userId="S::gilles.bertrand@acer.europa.eu::7f5d65ce-0ae8-4c89-aa51-457c8841f770" providerId="AD"/>
  <p188:author id="{8E6756D1-E520-5BE6-069A-F855C0AA797B}" name="Xavier VAN GORP (ACER)" initials="XVG(" userId="S::Xavier.VANGORP@acer.europa.eu::9ef08de2-955a-4ddd-b213-01f1d224105c" providerId="AD"/>
  <p188:author id="{CB73ABDA-CEEE-21B3-C62C-8B3B6BF85E4D}" name="Xavier VAN GORP (ACER)" initials="X(" userId="S::xavier.vangorp@acer.europa.eu::9ef08de2-955a-4ddd-b213-01f1d224105c" providerId="AD"/>
  <p188:author id="{668AE4DB-415D-485D-807F-77277B0679EB}" name="Zoran VUJASINOVIC (ACER)" initials="Z(" userId="S::zoran.vujasinovic@acer.europa.eu::688f2554-a1bf-42ce-8bbb-1c4d4ff2b53c" providerId="AD"/>
  <p188:author id="{37C3E5E0-5242-00BD-E19F-58CBAABB8A8C}" name="Thomas QUERRIOUX (ACER)" initials="TQ" userId="S::Thomas.Querrioux@acer.europa.eu::69425a54-787b-4801-b30d-f138633dbd44" providerId="AD"/>
  <p188:author id="{4861E0F3-115A-63E2-7B08-ABDDF72E0615}" name="Alberto FAGGIN (ACER)" initials="" userId="S::Alberto.FAGGIN@acer.europa.eu::625a7124-a1af-40f1-9ac2-abc5eeb5a252" providerId="AD"/>
  <p188:author id="{1589C3F8-7FFD-F06D-0CA9-553CDB4CD445}" name="Christina BRANTL (ACER)" initials="CB" userId="S::Christina.BRANTL@acer.europa.eu::d571ce47-6c05-4e20-b2bb-d80c908202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9D9D9"/>
    <a:srgbClr val="BAD1FF"/>
    <a:srgbClr val="E7E9FC"/>
    <a:srgbClr val="96CD78"/>
    <a:srgbClr val="FB8E8D"/>
    <a:srgbClr val="C0C0C0"/>
    <a:srgbClr val="004FEE"/>
    <a:srgbClr val="E8E8E8"/>
    <a:srgbClr val="75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1EA0B-6385-4B02-9E7A-09F7CECBEF05}" v="2" dt="2025-06-19T08:19:00.048"/>
    <p1510:client id="{B3593115-7EEE-4C3B-96B5-51FD02E5D0C5}" v="255" dt="2025-06-19T11:29:15.5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nacio MUNIOZGUREN GARCIA (ACER)" userId="b4b68ca2-c786-40d7-af41-7249f9a11048" providerId="ADAL" clId="{60742ECE-6B8B-4811-8FFE-3807E8D1510E}"/>
    <pc:docChg chg="undo custSel addSld delSld modSld sldOrd modSection">
      <pc:chgData name="Ignacio MUNIOZGUREN GARCIA (ACER)" userId="b4b68ca2-c786-40d7-af41-7249f9a11048" providerId="ADAL" clId="{60742ECE-6B8B-4811-8FFE-3807E8D1510E}" dt="2025-04-01T12:35:06.613" v="3831" actId="20577"/>
      <pc:docMkLst>
        <pc:docMk/>
      </pc:docMkLst>
      <pc:sldChg chg="delSp modSp add mod ord modNotesTx">
        <pc:chgData name="Ignacio MUNIOZGUREN GARCIA (ACER)" userId="b4b68ca2-c786-40d7-af41-7249f9a11048" providerId="ADAL" clId="{60742ECE-6B8B-4811-8FFE-3807E8D1510E}" dt="2025-04-01T12:19:45.328" v="3448" actId="20577"/>
        <pc:sldMkLst>
          <pc:docMk/>
          <pc:sldMk cId="2641844110" sldId="3383"/>
        </pc:sldMkLst>
        <pc:spChg chg="mod">
          <ac:chgData name="Ignacio MUNIOZGUREN GARCIA (ACER)" userId="b4b68ca2-c786-40d7-af41-7249f9a11048" providerId="ADAL" clId="{60742ECE-6B8B-4811-8FFE-3807E8D1510E}" dt="2025-03-28T08:28:09.581" v="477" actId="14100"/>
          <ac:spMkLst>
            <pc:docMk/>
            <pc:sldMk cId="2641844110" sldId="3383"/>
            <ac:spMk id="6" creationId="{282D2C38-ED8E-6980-3C72-70AC996FC6E6}"/>
          </ac:spMkLst>
        </pc:spChg>
        <pc:picChg chg="mod modCrop">
          <ac:chgData name="Ignacio MUNIOZGUREN GARCIA (ACER)" userId="b4b68ca2-c786-40d7-af41-7249f9a11048" providerId="ADAL" clId="{60742ECE-6B8B-4811-8FFE-3807E8D1510E}" dt="2025-03-28T08:12:31.094" v="468" actId="14100"/>
          <ac:picMkLst>
            <pc:docMk/>
            <pc:sldMk cId="2641844110" sldId="3383"/>
            <ac:picMk id="8" creationId="{7F744535-8B02-80BE-C721-11284DA8C69F}"/>
          </ac:picMkLst>
        </pc:picChg>
      </pc:sldChg>
      <pc:sldChg chg="modSp mod">
        <pc:chgData name="Ignacio MUNIOZGUREN GARCIA (ACER)" userId="b4b68ca2-c786-40d7-af41-7249f9a11048" providerId="ADAL" clId="{60742ECE-6B8B-4811-8FFE-3807E8D1510E}" dt="2025-03-28T08:36:37.936" v="531" actId="113"/>
        <pc:sldMkLst>
          <pc:docMk/>
          <pc:sldMk cId="2499366370" sldId="3400"/>
        </pc:sldMkLst>
      </pc:sldChg>
      <pc:sldChg chg="modSp mod ord">
        <pc:chgData name="Ignacio MUNIOZGUREN GARCIA (ACER)" userId="b4b68ca2-c786-40d7-af41-7249f9a11048" providerId="ADAL" clId="{60742ECE-6B8B-4811-8FFE-3807E8D1510E}" dt="2025-03-28T08:39:11.641" v="532" actId="20578"/>
        <pc:sldMkLst>
          <pc:docMk/>
          <pc:sldMk cId="4279588401" sldId="3401"/>
        </pc:sldMkLst>
      </pc:sldChg>
      <pc:sldChg chg="del ord">
        <pc:chgData name="Ignacio MUNIOZGUREN GARCIA (ACER)" userId="b4b68ca2-c786-40d7-af41-7249f9a11048" providerId="ADAL" clId="{60742ECE-6B8B-4811-8FFE-3807E8D1510E}" dt="2025-03-27T16:19:49.432" v="57" actId="47"/>
        <pc:sldMkLst>
          <pc:docMk/>
          <pc:sldMk cId="2175133722" sldId="3403"/>
        </pc:sldMkLst>
      </pc:sldChg>
      <pc:sldChg chg="add ord modNotesTx">
        <pc:chgData name="Ignacio MUNIOZGUREN GARCIA (ACER)" userId="b4b68ca2-c786-40d7-af41-7249f9a11048" providerId="ADAL" clId="{60742ECE-6B8B-4811-8FFE-3807E8D1510E}" dt="2025-04-01T12:35:06.613" v="3831" actId="20577"/>
        <pc:sldMkLst>
          <pc:docMk/>
          <pc:sldMk cId="4064516254" sldId="3414"/>
        </pc:sldMkLst>
      </pc:sldChg>
      <pc:sldChg chg="modSp add mod modNotesTx">
        <pc:chgData name="Ignacio MUNIOZGUREN GARCIA (ACER)" userId="b4b68ca2-c786-40d7-af41-7249f9a11048" providerId="ADAL" clId="{60742ECE-6B8B-4811-8FFE-3807E8D1510E}" dt="2025-04-01T10:49:47.070" v="2893" actId="14100"/>
        <pc:sldMkLst>
          <pc:docMk/>
          <pc:sldMk cId="2448554340" sldId="3445"/>
        </pc:sldMkLst>
        <pc:spChg chg="mod">
          <ac:chgData name="Ignacio MUNIOZGUREN GARCIA (ACER)" userId="b4b68ca2-c786-40d7-af41-7249f9a11048" providerId="ADAL" clId="{60742ECE-6B8B-4811-8FFE-3807E8D1510E}" dt="2025-04-01T10:49:47.070" v="2893" actId="14100"/>
          <ac:spMkLst>
            <pc:docMk/>
            <pc:sldMk cId="2448554340" sldId="3445"/>
            <ac:spMk id="3" creationId="{AAACCF4C-5EA5-85E3-00A9-106D081201AF}"/>
          </ac:spMkLst>
        </pc:spChg>
        <pc:spChg chg="mod">
          <ac:chgData name="Ignacio MUNIOZGUREN GARCIA (ACER)" userId="b4b68ca2-c786-40d7-af41-7249f9a11048" providerId="ADAL" clId="{60742ECE-6B8B-4811-8FFE-3807E8D1510E}" dt="2025-04-01T09:23:25.810" v="2607" actId="14100"/>
          <ac:spMkLst>
            <pc:docMk/>
            <pc:sldMk cId="2448554340" sldId="3445"/>
            <ac:spMk id="9" creationId="{A406BE4D-508A-3E1C-236D-49D7D8097782}"/>
          </ac:spMkLst>
        </pc:spChg>
      </pc:sldChg>
      <pc:sldChg chg="add del ord">
        <pc:chgData name="Ignacio MUNIOZGUREN GARCIA (ACER)" userId="b4b68ca2-c786-40d7-af41-7249f9a11048" providerId="ADAL" clId="{60742ECE-6B8B-4811-8FFE-3807E8D1510E}" dt="2025-03-28T08:25:21.408" v="475" actId="47"/>
        <pc:sldMkLst>
          <pc:docMk/>
          <pc:sldMk cId="1984349555" sldId="3467"/>
        </pc:sldMkLst>
      </pc:sldChg>
      <pc:sldChg chg="modSp add mod">
        <pc:chgData name="Ignacio MUNIOZGUREN GARCIA (ACER)" userId="b4b68ca2-c786-40d7-af41-7249f9a11048" providerId="ADAL" clId="{60742ECE-6B8B-4811-8FFE-3807E8D1510E}" dt="2025-04-01T11:18:45.359" v="3038" actId="27636"/>
        <pc:sldMkLst>
          <pc:docMk/>
          <pc:sldMk cId="2840648138" sldId="3477"/>
        </pc:sldMkLst>
      </pc:sldChg>
      <pc:sldChg chg="modSp add mod modNotesTx">
        <pc:chgData name="Ignacio MUNIOZGUREN GARCIA (ACER)" userId="b4b68ca2-c786-40d7-af41-7249f9a11048" providerId="ADAL" clId="{60742ECE-6B8B-4811-8FFE-3807E8D1510E}" dt="2025-04-01T10:26:51.989" v="2767" actId="20577"/>
        <pc:sldMkLst>
          <pc:docMk/>
          <pc:sldMk cId="511308672" sldId="3479"/>
        </pc:sldMkLst>
        <pc:spChg chg="mod">
          <ac:chgData name="Ignacio MUNIOZGUREN GARCIA (ACER)" userId="b4b68ca2-c786-40d7-af41-7249f9a11048" providerId="ADAL" clId="{60742ECE-6B8B-4811-8FFE-3807E8D1510E}" dt="2025-03-28T08:20:50.519" v="474" actId="20577"/>
          <ac:spMkLst>
            <pc:docMk/>
            <pc:sldMk cId="511308672" sldId="3479"/>
            <ac:spMk id="3" creationId="{3ADB144E-31AF-8E19-CC5F-65E1B46FFC6D}"/>
          </ac:spMkLst>
        </pc:spChg>
      </pc:sldChg>
      <pc:sldChg chg="modSp add mod modNotesTx">
        <pc:chgData name="Ignacio MUNIOZGUREN GARCIA (ACER)" userId="b4b68ca2-c786-40d7-af41-7249f9a11048" providerId="ADAL" clId="{60742ECE-6B8B-4811-8FFE-3807E8D1510E}" dt="2025-04-01T11:16:30.465" v="3034" actId="20577"/>
        <pc:sldMkLst>
          <pc:docMk/>
          <pc:sldMk cId="3891103130" sldId="3488"/>
        </pc:sldMkLst>
        <pc:spChg chg="mod">
          <ac:chgData name="Ignacio MUNIOZGUREN GARCIA (ACER)" userId="b4b68ca2-c786-40d7-af41-7249f9a11048" providerId="ADAL" clId="{60742ECE-6B8B-4811-8FFE-3807E8D1510E}" dt="2025-03-28T08:20:28.449" v="469" actId="14100"/>
          <ac:spMkLst>
            <pc:docMk/>
            <pc:sldMk cId="3891103130" sldId="3488"/>
            <ac:spMk id="5" creationId="{472EE855-9851-881A-C143-FC8DDB73A608}"/>
          </ac:spMkLst>
        </pc:spChg>
      </pc:sldChg>
      <pc:sldChg chg="modSp add mod">
        <pc:chgData name="Ignacio MUNIOZGUREN GARCIA (ACER)" userId="b4b68ca2-c786-40d7-af41-7249f9a11048" providerId="ADAL" clId="{60742ECE-6B8B-4811-8FFE-3807E8D1510E}" dt="2025-03-28T07:47:02.139" v="139" actId="14100"/>
        <pc:sldMkLst>
          <pc:docMk/>
          <pc:sldMk cId="3437720865" sldId="3493"/>
        </pc:sldMkLst>
      </pc:sldChg>
    </pc:docChg>
  </pc:docChgLst>
  <pc:docChgLst>
    <pc:chgData name="Ignacio MUNIOZGUREN GARCIA (ACER)" userId="b4b68ca2-c786-40d7-af41-7249f9a11048" providerId="ADAL" clId="{1BCDEDFF-FCB3-49A9-9586-7E719984997F}"/>
    <pc:docChg chg="undo custSel addSld delSld modSld sldOrd delSection modSection">
      <pc:chgData name="Ignacio MUNIOZGUREN GARCIA (ACER)" userId="b4b68ca2-c786-40d7-af41-7249f9a11048" providerId="ADAL" clId="{1BCDEDFF-FCB3-49A9-9586-7E719984997F}" dt="2024-08-09T13:04:48.518" v="1668" actId="20577"/>
      <pc:docMkLst>
        <pc:docMk/>
      </pc:docMkLst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3104749601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104749601" sldId="256"/>
                <pc2:cmMk id="{CDD244A2-B007-4BE8-810A-A785EE4D6BC7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3328135159" sldId="258"/>
        </pc:sldMkLst>
      </pc:sldChg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4033529857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033529857" sldId="260"/>
                <pc2:cmMk id="{218E8C09-0F9D-4206-B4D9-D429D7AE5EC8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033529857" sldId="260"/>
                <pc2:cmMk id="{6EA03B53-65C3-4290-B0C8-40AA3FF23FE8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1316836562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6836562" sldId="261"/>
                <pc2:cmMk id="{F8B5929D-576D-49F8-9F93-D9D3638C240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6836562" sldId="261"/>
                <pc2:cmMk id="{526B8ABE-BE85-4849-8E65-1FA9C630815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6836562" sldId="261"/>
                <pc2:cmMk id="{BE28C5DD-18E4-4085-875A-288C31AE0375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2666699215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66699215" sldId="262"/>
                <pc2:cmMk id="{11E80B1E-5F74-41D4-8461-BF3FD92B14A3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66699215" sldId="262"/>
                <pc2:cmMk id="{D16BCC46-9069-410D-96FE-E17477C329DE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1133835483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B08BFF1D-9CDB-49EB-BFD0-667800FEC26F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6917BF48-B008-4BAD-9835-640767D5569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9A504D56-5A46-4D35-9EC8-4757507A0973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6792025F-85D9-4977-BBE4-ACA763C00DCC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5C721F6E-0947-49DA-8C67-B1CC01A2809D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401FD36F-8EEF-4B62-A46F-7863C6FA07E5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4C374F71-BA64-4228-85A2-1A002CE4BAC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BBF9BBA5-25F8-4D73-AF73-4AB898E1D91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133835483" sldId="265"/>
                <pc2:cmMk id="{29F6E4FD-72EA-427B-B628-E4147C76116E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2791949774" sldId="266"/>
        </pc:sldMk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587434009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587434009" sldId="267"/>
                <pc2:cmMk id="{48ACEA0E-7AEA-4390-89EF-6BE715E447F3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587434009" sldId="267"/>
                <pc2:cmMk id="{BA131842-5D74-4389-BCE3-954A235712C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587434009" sldId="267"/>
                <pc2:cmMk id="{28887C82-47C2-446D-A154-B8C633B10327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587434009" sldId="267"/>
                <pc2:cmMk id="{7ADD8787-8E8F-4592-B935-B8B7BB61BF2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587434009" sldId="267"/>
                <pc2:cmMk id="{1A6762A6-9001-4002-B226-1C2FDA9C276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587434009" sldId="267"/>
                <pc2:cmMk id="{ABA6ECEA-5CE7-4B51-B3D7-43901801B947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1793417387" sldId="268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1388073608" sldId="274"/>
        </pc:sldMkLst>
      </pc:sldChg>
      <pc:sldChg chg="add del">
        <pc:chgData name="Ignacio MUNIOZGUREN GARCIA (ACER)" userId="b4b68ca2-c786-40d7-af41-7249f9a11048" providerId="ADAL" clId="{1BCDEDFF-FCB3-49A9-9586-7E719984997F}" dt="2024-07-31T09:29:53.796" v="473" actId="2696"/>
        <pc:sldMkLst>
          <pc:docMk/>
          <pc:sldMk cId="2852912549" sldId="275"/>
        </pc:sldMkLst>
      </pc:sldChg>
      <pc:sldChg chg="modSp add mod">
        <pc:chgData name="Ignacio MUNIOZGUREN GARCIA (ACER)" userId="b4b68ca2-c786-40d7-af41-7249f9a11048" providerId="ADAL" clId="{1BCDEDFF-FCB3-49A9-9586-7E719984997F}" dt="2024-08-09T13:04:48.518" v="1668" actId="20577"/>
        <pc:sldMkLst>
          <pc:docMk/>
          <pc:sldMk cId="3071437844" sldId="275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2173742055" sldId="291"/>
        </pc:sldMk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036325644" sldId="292"/>
                <pc2:cmMk id="{37A94C0F-CA60-4066-8B57-B90F04E907D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036325644" sldId="292"/>
                <pc2:cmMk id="{DB21613D-E046-426C-A400-A71FF588CCC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036325644" sldId="292"/>
                <pc2:cmMk id="{F1CF50BD-6501-4450-8223-7A4F3D780CED}"/>
              </pc2:cmMkLst>
            </pc226:cmChg>
          </p:ext>
        </pc:extLst>
      </pc:sldChg>
      <pc:sldChg chg="delCm">
        <pc:chgData name="Ignacio MUNIOZGUREN GARCIA (ACER)" userId="b4b68ca2-c786-40d7-af41-7249f9a11048" providerId="ADAL" clId="{1BCDEDFF-FCB3-49A9-9586-7E719984997F}" dt="2024-07-29T14:42:45.514" v="54"/>
        <pc:sldMkLst>
          <pc:docMk/>
          <pc:sldMk cId="649170020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649170020" sldId="306"/>
                <pc2:cmMk id="{374169F1-C16F-4B79-B9F5-75D3F63A0922}"/>
              </pc2:cmMkLst>
            </pc226:cmChg>
          </p:ext>
        </pc:extLst>
      </pc:sldChg>
      <pc:sldChg chg="modSp mod">
        <pc:chgData name="Ignacio MUNIOZGUREN GARCIA (ACER)" userId="b4b68ca2-c786-40d7-af41-7249f9a11048" providerId="ADAL" clId="{1BCDEDFF-FCB3-49A9-9586-7E719984997F}" dt="2024-07-31T09:27:36.288" v="464" actId="20577"/>
        <pc:sldMkLst>
          <pc:docMk/>
          <pc:sldMk cId="1119151995" sldId="307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2258750906" sldId="310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2334714408" sldId="311"/>
        </pc:sldMkLst>
      </pc:sldChg>
      <pc:sldChg chg="del">
        <pc:chgData name="Ignacio MUNIOZGUREN GARCIA (ACER)" userId="b4b68ca2-c786-40d7-af41-7249f9a11048" providerId="ADAL" clId="{1BCDEDFF-FCB3-49A9-9586-7E719984997F}" dt="2024-07-31T09:29:03.315" v="469" actId="47"/>
        <pc:sldMkLst>
          <pc:docMk/>
          <pc:sldMk cId="139922702" sldId="312"/>
        </pc:sldMkLst>
      </pc:sldChg>
      <pc:sldChg chg="del">
        <pc:chgData name="Ignacio MUNIOZGUREN GARCIA (ACER)" userId="b4b68ca2-c786-40d7-af41-7249f9a11048" providerId="ADAL" clId="{1BCDEDFF-FCB3-49A9-9586-7E719984997F}" dt="2024-07-31T09:28:30.448" v="467" actId="47"/>
        <pc:sldMkLst>
          <pc:docMk/>
          <pc:sldMk cId="493950804" sldId="319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3536891335" sldId="322"/>
        </pc:sldMkLst>
      </pc:sldChg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200436655" sldId="32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00436655" sldId="326"/>
                <pc2:cmMk id="{98F2249A-6A57-4669-91A7-52019DD62AC3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334154051" sldId="347"/>
        </pc:sldMkLst>
      </pc:sldChg>
      <pc:sldChg chg="delSp modSp mod delCm">
        <pc:chgData name="Ignacio MUNIOZGUREN GARCIA (ACER)" userId="b4b68ca2-c786-40d7-af41-7249f9a11048" providerId="ADAL" clId="{1BCDEDFF-FCB3-49A9-9586-7E719984997F}" dt="2024-07-31T09:26:32.015" v="406" actId="478"/>
        <pc:sldMkLst>
          <pc:docMk/>
          <pc:sldMk cId="1096260473" sldId="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096260473" sldId="348"/>
                <pc2:cmMk id="{4D38224A-D3B6-419A-BAE9-6F9DB4CE6F07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096260473" sldId="348"/>
                <pc2:cmMk id="{333F3FAD-48A3-466B-B672-164DF45E4A0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096260473" sldId="348"/>
                <pc2:cmMk id="{07FDEAC0-0149-4CB7-8697-08220DC2C6AF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40.629" v="407" actId="47"/>
        <pc:sldMkLst>
          <pc:docMk/>
          <pc:sldMk cId="2743639948" sldId="3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743639948" sldId="349"/>
                <pc2:cmMk id="{0BF3C4F4-B911-43FC-939B-5E5381CDAF76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743639948" sldId="349"/>
                <pc2:cmMk id="{FC9F37F8-C969-4698-9391-C4F7B09AABA4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40.629" v="407" actId="47"/>
        <pc:sldMkLst>
          <pc:docMk/>
          <pc:sldMk cId="25008211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5008211" sldId="351"/>
                <pc2:cmMk id="{A9FB8B21-300F-4F82-AE10-FF6FE63E16FD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43.321" v="465" actId="47"/>
        <pc:sldMkLst>
          <pc:docMk/>
          <pc:sldMk cId="147757762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47757762" sldId="355"/>
                <pc2:cmMk id="{4ACFB007-FDAE-4563-92AB-0DE24B601BB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47757762" sldId="355"/>
                <pc2:cmMk id="{9D011EC5-3B20-4C4E-996C-910E8AB40052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47757762" sldId="355"/>
                <pc2:cmMk id="{4C99E1EE-23B2-4257-B181-9A472B23F569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4017947268" sldId="3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017947268" sldId="357"/>
                <pc2:cmMk id="{2A189A10-C3F4-483A-A237-7D5E1D003064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3518176570" sldId="445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361761572" sldId="446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1273047744" sldId="447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2923744722" sldId="453"/>
        </pc:sldMkLst>
      </pc:sldChg>
      <pc:sldChg chg="del delCm">
        <pc:chgData name="Ignacio MUNIOZGUREN GARCIA (ACER)" userId="b4b68ca2-c786-40d7-af41-7249f9a11048" providerId="ADAL" clId="{1BCDEDFF-FCB3-49A9-9586-7E719984997F}" dt="2024-07-31T09:26:40.629" v="407" actId="47"/>
        <pc:sldMkLst>
          <pc:docMk/>
          <pc:sldMk cId="3670503300" sldId="4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670503300" sldId="464"/>
                <pc2:cmMk id="{3AA83027-A1F3-4F4F-A3D6-CF83E3D16054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1467410385" sldId="4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467410385" sldId="465"/>
                <pc2:cmMk id="{D97E6444-434A-4A61-A166-4E61C2DE939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467410385" sldId="465"/>
                <pc2:cmMk id="{B7E9887E-12D4-4E02-87EC-59535D527096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467410385" sldId="465"/>
                <pc2:cmMk id="{831F6485-B451-47FC-9EB1-8923A3949016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467410385" sldId="465"/>
                <pc2:cmMk id="{7F5763CA-B732-4708-9437-DD025245C253}"/>
              </pc2:cmMkLst>
            </pc226:cmChg>
          </p:ext>
        </pc:extLst>
      </pc:sldChg>
      <pc:sldChg chg="modSp mod delCm">
        <pc:chgData name="Ignacio MUNIOZGUREN GARCIA (ACER)" userId="b4b68ca2-c786-40d7-af41-7249f9a11048" providerId="ADAL" clId="{1BCDEDFF-FCB3-49A9-9586-7E719984997F}" dt="2024-07-31T09:26:00.188" v="379" actId="20577"/>
        <pc:sldMkLst>
          <pc:docMk/>
          <pc:sldMk cId="1892980913" sldId="4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892980913" sldId="466"/>
                <pc2:cmMk id="{53680302-4233-4255-954B-B911BD820385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52.997" v="466" actId="47"/>
        <pc:sldMkLst>
          <pc:docMk/>
          <pc:sldMk cId="2497300070" sldId="3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497300070" sldId="3345"/>
                <pc2:cmMk id="{FFB4FB4C-F294-4022-BE0A-A89F8B3234B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497300070" sldId="3345"/>
                <pc2:cmMk id="{B082CC57-0819-4499-96A2-B7EAAA58ED6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497300070" sldId="3345"/>
                <pc2:cmMk id="{7728E8C7-34F9-4CAF-9816-242A93C71309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52.997" v="466" actId="47"/>
        <pc:sldMkLst>
          <pc:docMk/>
          <pc:sldMk cId="250045041" sldId="33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50045041" sldId="3346"/>
                <pc2:cmMk id="{1645CE5E-815D-47AB-93EB-E100EDEEC940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50045041" sldId="3346"/>
                <pc2:cmMk id="{FECA6669-1C9D-4752-963D-21B657F24B33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50045041" sldId="3346"/>
                <pc2:cmMk id="{0F0C0FF6-2039-4A96-9902-7F17C54B03D4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52.997" v="466" actId="47"/>
        <pc:sldMkLst>
          <pc:docMk/>
          <pc:sldMk cId="1313526873" sldId="3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D88C0F00-2176-4D86-A16D-E1421030A91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D6503C47-A3B9-4B11-93EC-E1251C9E515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E2676259-C18D-4916-ACD7-B1C637215C07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528F308A-D774-42E1-AAFE-576F2DCACE15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6B11EE8E-8C42-4327-8F5A-0234DEFE4A62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86450B91-20F2-4331-8622-846998D876B2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EF6BEAA0-D2BC-4C2C-AC73-F8DF171EC372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5918DAA5-093C-4427-9626-8F34F1C01BF4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6E5F48A6-7D38-4BC8-B70A-F5B447D2C448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313526873" sldId="3347"/>
                <pc2:cmMk id="{1A7EC8BA-FBCA-4CB0-89D8-61B2949566DC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52.997" v="466" actId="47"/>
        <pc:sldMkLst>
          <pc:docMk/>
          <pc:sldMk cId="232357677" sldId="3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32357677" sldId="3348"/>
                <pc2:cmMk id="{90472133-A0F3-4DFA-8299-EB5BDBF1AA4F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32357677" sldId="3348"/>
                <pc2:cmMk id="{4C16FE5C-98E2-471D-8145-A59E9039F4C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32357677" sldId="3348"/>
                <pc2:cmMk id="{DE6D9262-8AF3-499F-ADFC-8CA418B3EF3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32357677" sldId="3348"/>
                <pc2:cmMk id="{1B14A177-6BD7-45B8-A1D1-F670A2A5D59C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32357677" sldId="3348"/>
                <pc2:cmMk id="{FB39F180-EE89-4BF0-9260-61B4601ED70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32357677" sldId="3348"/>
                <pc2:cmMk id="{BFBD3E99-753A-4304-9824-5FAF73646994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389210171" sldId="33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89210171" sldId="3350"/>
                <pc2:cmMk id="{23B6432A-69BB-492C-BF8E-1DDE52FDFCC6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89210171" sldId="3350"/>
                <pc2:cmMk id="{8856C743-8F3F-47D8-8911-EB552B36A84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89210171" sldId="3350"/>
                <pc2:cmMk id="{17C3A069-B46C-400D-ADBB-EBA4E2D2F09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89210171" sldId="3350"/>
                <pc2:cmMk id="{FD661890-5AB5-479E-90C7-D8F87EBCB7C8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89210171" sldId="3350"/>
                <pc2:cmMk id="{336B07B3-8169-4443-A914-2AE92AA104BF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89210171" sldId="3350"/>
                <pc2:cmMk id="{95DAF7CC-8519-4217-B681-DBA28DE22D0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89210171" sldId="3350"/>
                <pc2:cmMk id="{1C42FCE2-8FC7-46A4-8B2B-BFD85B28A2EE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1089193120" sldId="3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089193120" sldId="3351"/>
                <pc2:cmMk id="{BF4C2502-627A-4FD3-B19F-05B139D4F0AF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089193120" sldId="3351"/>
                <pc2:cmMk id="{9A88F6CB-E336-4731-9F12-2F0DC5B73D01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43.321" v="465" actId="47"/>
        <pc:sldMkLst>
          <pc:docMk/>
          <pc:sldMk cId="2985652903" sldId="33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985652903" sldId="3352"/>
                <pc2:cmMk id="{3DD95065-E250-4C88-BD72-749C66FF84E4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985652903" sldId="3352"/>
                <pc2:cmMk id="{F75E8176-54F5-4301-A519-9A2CFEDDF58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985652903" sldId="3352"/>
                <pc2:cmMk id="{98B526A3-FF10-4C95-85CE-FBBCF1311108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43.321" v="465" actId="47"/>
        <pc:sldMkLst>
          <pc:docMk/>
          <pc:sldMk cId="1231527478" sldId="3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231527478" sldId="3353"/>
                <pc2:cmMk id="{8F992D70-DE9F-4686-9E6E-9A6CA345FD2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231527478" sldId="3353"/>
                <pc2:cmMk id="{5AFB37AB-6D78-4C75-947D-EFACBEF92F40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231527478" sldId="3353"/>
                <pc2:cmMk id="{BD4311C0-EACE-45F6-A63E-332F18DF6C15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231527478" sldId="3353"/>
                <pc2:cmMk id="{D3608ADC-5B85-44AA-AF56-EAE00E082332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7:43.321" v="465" actId="47"/>
        <pc:sldMkLst>
          <pc:docMk/>
          <pc:sldMk cId="3442857121" sldId="3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442857121" sldId="3354"/>
                <pc2:cmMk id="{CEF4E30C-5D87-4A3E-8E4D-81145FDD550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442857121" sldId="3354"/>
                <pc2:cmMk id="{5F51B414-81BA-4F55-83CE-5EE7B2FB72B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442857121" sldId="3354"/>
                <pc2:cmMk id="{411C73A6-6074-4F6A-922E-9FCB88D29810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442857121" sldId="3354"/>
                <pc2:cmMk id="{BB210CFF-E4BD-4C6B-AC90-00C5181B61E6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3741217424" sldId="3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41217424" sldId="3355"/>
                <pc2:cmMk id="{1398F261-9387-4EBB-AE60-F26D29725F22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41217424" sldId="3355"/>
                <pc2:cmMk id="{F19FB999-D9A6-430A-B579-E7295971B06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41217424" sldId="3355"/>
                <pc2:cmMk id="{CE6E49AB-3F3F-4B7A-9640-2D0188267C70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41217424" sldId="3355"/>
                <pc2:cmMk id="{C88712BB-2076-4533-8BEF-30D8F36044E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41217424" sldId="3355"/>
                <pc2:cmMk id="{0AD7D2D3-BBDB-4A95-8A40-2402F6CDABD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41217424" sldId="3355"/>
                <pc2:cmMk id="{FB53CFDB-CF27-4C39-992B-C6DB3CFAC01B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8:30.448" v="467" actId="47"/>
        <pc:sldMkLst>
          <pc:docMk/>
          <pc:sldMk cId="3737572540" sldId="33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37572540" sldId="3356"/>
                <pc2:cmMk id="{1B135509-AB4A-4B1B-BECC-4CDA2A80AD55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737572540" sldId="3356"/>
                <pc2:cmMk id="{570C4722-8E1D-4D76-9C75-56B2BB4E7CC9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8:30.448" v="467" actId="47"/>
        <pc:sldMkLst>
          <pc:docMk/>
          <pc:sldMk cId="760611217" sldId="3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760611217" sldId="3358"/>
                <pc2:cmMk id="{2C2FB74D-2377-4578-A876-E9CD228135E5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760611217" sldId="3358"/>
                <pc2:cmMk id="{CF74279B-ABFE-42A1-BDDE-98D6F2207206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40.629" v="407" actId="47"/>
        <pc:sldMkLst>
          <pc:docMk/>
          <pc:sldMk cId="712045414" sldId="3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712045414" sldId="3359"/>
                <pc2:cmMk id="{91402127-FCEF-4DB6-AF35-B88DF22DF4C3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712045414" sldId="3359"/>
                <pc2:cmMk id="{4EA0C8E7-81BA-440C-94A4-4F33A6626D9B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4174507955" sldId="3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174507955" sldId="3360"/>
                <pc2:cmMk id="{4A5F700F-EB6F-43A1-89BC-5D1431F57633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174507955" sldId="3360"/>
                <pc2:cmMk id="{4C4D9B1B-B121-40BA-9322-6D924D4D62B0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174507955" sldId="3360"/>
                <pc2:cmMk id="{D81C4234-FCEF-49CC-BC2D-8BC4214051C4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174507955" sldId="3360"/>
                <pc2:cmMk id="{5D105056-8FEF-487A-9820-6191A71C61BE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8:30.448" v="467" actId="47"/>
        <pc:sldMkLst>
          <pc:docMk/>
          <pc:sldMk cId="165700498" sldId="3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65700498" sldId="3361"/>
                <pc2:cmMk id="{85C2B909-3F8F-46DA-AEE5-70BB979F4D8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65700498" sldId="3361"/>
                <pc2:cmMk id="{8368BC10-812A-4C58-9F79-62610581EDA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65700498" sldId="3361"/>
                <pc2:cmMk id="{61F56D32-B989-47D7-BFBD-9AB4B637C3BF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65700498" sldId="3361"/>
                <pc2:cmMk id="{8A82DCA2-8174-45F3-AE78-4CA65B637DE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65700498" sldId="3361"/>
                <pc2:cmMk id="{C834DCB7-3336-4C92-9517-451488AE65A4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4081402832" sldId="33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081402832" sldId="3362"/>
                <pc2:cmMk id="{FAD42F21-3DAE-40E9-B7C9-970878CF98E8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081402832" sldId="3362"/>
                <pc2:cmMk id="{9EA16CA1-5B34-413E-890D-C5D8F8851AA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4081402832" sldId="3362"/>
                <pc2:cmMk id="{F635E8CF-3862-4CED-BC29-05841F3C844C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1961481691" sldId="3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61481691" sldId="3363"/>
                <pc2:cmMk id="{4079A74B-A69A-489A-B3B0-A5865FB5D0FD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61481691" sldId="3363"/>
                <pc2:cmMk id="{48174E8F-D5EC-4A77-B544-7D77E9128B07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61481691" sldId="3363"/>
                <pc2:cmMk id="{37A01CAA-DF6D-4FE7-B08B-B7D361DDA385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1875615103" sldId="3365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963225328" sldId="3366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1706116705" sldId="3367"/>
        </pc:sldMk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4061423271" sldId="3368"/>
        </pc:sldMkLst>
      </pc:sldChg>
      <pc:sldChg chg="del delCm">
        <pc:chgData name="Ignacio MUNIOZGUREN GARCIA (ACER)" userId="b4b68ca2-c786-40d7-af41-7249f9a11048" providerId="ADAL" clId="{1BCDEDFF-FCB3-49A9-9586-7E719984997F}" dt="2024-07-31T09:28:59.652" v="468" actId="47"/>
        <pc:sldMkLst>
          <pc:docMk/>
          <pc:sldMk cId="1521085506" sldId="3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521085506" sldId="3370"/>
                <pc2:cmMk id="{F6206B09-575F-4C28-8AD1-214C7448888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521085506" sldId="3370"/>
                <pc2:cmMk id="{37DC0A3F-88A0-4BD4-816A-A6C2C0D36AF1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521085506" sldId="3370"/>
                <pc2:cmMk id="{5D8C646B-78DD-4235-B5BA-D9C7BC17399F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521085506" sldId="3370"/>
                <pc2:cmMk id="{97B616B7-95D3-4A93-B6EC-C9F777B283A4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6:40.629" v="407" actId="47"/>
        <pc:sldMkLst>
          <pc:docMk/>
          <pc:sldMk cId="2649829532" sldId="3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49829532" sldId="3371"/>
                <pc2:cmMk id="{80D62522-8476-40E5-BA1C-69A6E2F7CC88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49829532" sldId="3371"/>
                <pc2:cmMk id="{CB8F8B85-D7A8-4AE1-A888-31F5F74856F1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7-31T09:27:52.997" v="466" actId="47"/>
        <pc:sldMkLst>
          <pc:docMk/>
          <pc:sldMk cId="2721648723" sldId="3372"/>
        </pc:sldMkLst>
      </pc:sldChg>
      <pc:sldChg chg="del delCm">
        <pc:chgData name="Ignacio MUNIOZGUREN GARCIA (ACER)" userId="b4b68ca2-c786-40d7-af41-7249f9a11048" providerId="ADAL" clId="{1BCDEDFF-FCB3-49A9-9586-7E719984997F}" dt="2024-07-31T09:28:59.652" v="468" actId="47"/>
        <pc:sldMkLst>
          <pc:docMk/>
          <pc:sldMk cId="2651085155" sldId="33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EFB4820B-47F3-4287-A6AE-82E17A98A144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A4DE940B-F3AF-4CAA-8AFA-4DE131716C2D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CB4E700F-6102-4B58-8832-0F76C9FB767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0DCEB51C-A32E-48B4-9E10-4834452FD20E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505AEE79-6741-4910-B70D-9C122036418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BA83C593-1A7F-4C80-86C7-FC1BD0574899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358728B9-C5F9-48F1-98A9-2124F83A109B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ED60C9BC-6367-41ED-947A-C2D9F1A6FDB3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51085155" sldId="3375"/>
                <pc2:cmMk id="{DFDFC8DE-5CA8-430F-8F0C-0D9F6BC29664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9:47.345" v="470" actId="47"/>
        <pc:sldMkLst>
          <pc:docMk/>
          <pc:sldMk cId="2648179121" sldId="33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2648179121" sldId="3376"/>
                <pc2:cmMk id="{D1C4813F-AA94-47F1-958E-F87FBC9895A1}"/>
              </pc2:cmMkLst>
            </pc226:cmChg>
          </p:ext>
        </pc:extLst>
      </pc:sldChg>
      <pc:sldChg chg="del delCm">
        <pc:chgData name="Ignacio MUNIOZGUREN GARCIA (ACER)" userId="b4b68ca2-c786-40d7-af41-7249f9a11048" providerId="ADAL" clId="{1BCDEDFF-FCB3-49A9-9586-7E719984997F}" dt="2024-07-31T09:28:59.652" v="468" actId="47"/>
        <pc:sldMkLst>
          <pc:docMk/>
          <pc:sldMk cId="1978739939" sldId="3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78739939" sldId="3377"/>
                <pc2:cmMk id="{88543631-B023-47E2-B41F-FB2024DE2A07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78739939" sldId="3377"/>
                <pc2:cmMk id="{F28B8E40-18A6-46B3-9D93-964DCA595486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78739939" sldId="3377"/>
                <pc2:cmMk id="{D6CA3F4B-7D11-4EDD-BEA0-49808E13D6BF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78739939" sldId="3377"/>
                <pc2:cmMk id="{38D9EB74-6585-45D7-94A0-28618D3DA92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1978739939" sldId="3377"/>
                <pc2:cmMk id="{CAD8F4AF-03E7-4C05-BB4F-CABC7719DC7F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1BCDEDFF-FCB3-49A9-9586-7E719984997F}" dt="2024-08-09T10:22:35.741" v="1014" actId="47"/>
        <pc:sldMkLst>
          <pc:docMk/>
          <pc:sldMk cId="3099346402" sldId="3378"/>
        </pc:sldMkLst>
      </pc:sldChg>
      <pc:sldChg chg="del delCm">
        <pc:chgData name="Ignacio MUNIOZGUREN GARCIA (ACER)" userId="b4b68ca2-c786-40d7-af41-7249f9a11048" providerId="ADAL" clId="{1BCDEDFF-FCB3-49A9-9586-7E719984997F}" dt="2024-07-31T09:26:21.063" v="380" actId="47"/>
        <pc:sldMkLst>
          <pc:docMk/>
          <pc:sldMk cId="68132441" sldId="33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68132441" sldId="3379"/>
                <pc2:cmMk id="{08C01A52-B85B-4711-98A1-AFDCDC70529B}"/>
              </pc2:cmMkLst>
            </pc226:cmChg>
          </p:ext>
        </pc:extLst>
      </pc:sldChg>
      <pc:sldChg chg="addSp delSp modSp mod">
        <pc:chgData name="Ignacio MUNIOZGUREN GARCIA (ACER)" userId="b4b68ca2-c786-40d7-af41-7249f9a11048" providerId="ADAL" clId="{1BCDEDFF-FCB3-49A9-9586-7E719984997F}" dt="2024-08-09T11:09:31.898" v="1627" actId="20577"/>
        <pc:sldMkLst>
          <pc:docMk/>
          <pc:sldMk cId="360607318" sldId="3380"/>
        </pc:sldMkLst>
      </pc:sldChg>
      <pc:sldChg chg="del">
        <pc:chgData name="Ignacio MUNIOZGUREN GARCIA (ACER)" userId="b4b68ca2-c786-40d7-af41-7249f9a11048" providerId="ADAL" clId="{1BCDEDFF-FCB3-49A9-9586-7E719984997F}" dt="2024-07-29T14:41:39.082" v="53" actId="47"/>
        <pc:sldMkLst>
          <pc:docMk/>
          <pc:sldMk cId="187953600" sldId="3382"/>
        </pc:sldMkLst>
      </pc:sldChg>
      <pc:sldChg chg="modSp add mod">
        <pc:chgData name="Ignacio MUNIOZGUREN GARCIA (ACER)" userId="b4b68ca2-c786-40d7-af41-7249f9a11048" providerId="ADAL" clId="{1BCDEDFF-FCB3-49A9-9586-7E719984997F}" dt="2024-08-09T10:27:49.326" v="1021" actId="20577"/>
        <pc:sldMkLst>
          <pc:docMk/>
          <pc:sldMk cId="4064842219" sldId="3382"/>
        </pc:sldMkLst>
      </pc:sldChg>
      <pc:sldChg chg="del delCm">
        <pc:chgData name="Ignacio MUNIOZGUREN GARCIA (ACER)" userId="b4b68ca2-c786-40d7-af41-7249f9a11048" providerId="ADAL" clId="{1BCDEDFF-FCB3-49A9-9586-7E719984997F}" dt="2024-07-31T09:26:40.629" v="407" actId="47"/>
        <pc:sldMkLst>
          <pc:docMk/>
          <pc:sldMk cId="300674741" sldId="33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1BCDEDFF-FCB3-49A9-9586-7E719984997F}" dt="2024-07-29T14:42:45.514" v="54"/>
              <pc2:cmMkLst xmlns:pc2="http://schemas.microsoft.com/office/powerpoint/2019/9/main/command">
                <pc:docMk/>
                <pc:sldMk cId="300674741" sldId="3383"/>
                <pc2:cmMk id="{D835F01B-433C-4C94-B773-A076842E1E3A}"/>
              </pc2:cmMkLst>
            </pc226:cmChg>
          </p:ext>
        </pc:extLst>
      </pc:sldChg>
      <pc:sldChg chg="addSp delSp modSp add mod">
        <pc:chgData name="Ignacio MUNIOZGUREN GARCIA (ACER)" userId="b4b68ca2-c786-40d7-af41-7249f9a11048" providerId="ADAL" clId="{1BCDEDFF-FCB3-49A9-9586-7E719984997F}" dt="2024-08-09T10:30:25.068" v="1099" actId="20577"/>
        <pc:sldMkLst>
          <pc:docMk/>
          <pc:sldMk cId="2641844110" sldId="3383"/>
        </pc:sldMkLst>
      </pc:sldChg>
      <pc:sldChg chg="delSp modSp add mod">
        <pc:chgData name="Ignacio MUNIOZGUREN GARCIA (ACER)" userId="b4b68ca2-c786-40d7-af41-7249f9a11048" providerId="ADAL" clId="{1BCDEDFF-FCB3-49A9-9586-7E719984997F}" dt="2024-08-09T10:30:46.729" v="1128" actId="478"/>
        <pc:sldMkLst>
          <pc:docMk/>
          <pc:sldMk cId="3099815123" sldId="3384"/>
        </pc:sldMkLst>
      </pc:sldChg>
      <pc:sldMasterChg chg="delSldLayout">
        <pc:chgData name="Ignacio MUNIOZGUREN GARCIA (ACER)" userId="b4b68ca2-c786-40d7-af41-7249f9a11048" providerId="ADAL" clId="{1BCDEDFF-FCB3-49A9-9586-7E719984997F}" dt="2024-08-09T10:22:35.741" v="1014" actId="47"/>
        <pc:sldMasterMkLst>
          <pc:docMk/>
          <pc:sldMasterMk cId="1112238884" sldId="2147483681"/>
        </pc:sldMasterMkLst>
        <pc:sldLayoutChg chg="del">
          <pc:chgData name="Ignacio MUNIOZGUREN GARCIA (ACER)" userId="b4b68ca2-c786-40d7-af41-7249f9a11048" providerId="ADAL" clId="{1BCDEDFF-FCB3-49A9-9586-7E719984997F}" dt="2024-08-09T10:22:35.741" v="1014" actId="47"/>
          <pc:sldLayoutMkLst>
            <pc:docMk/>
            <pc:sldMasterMk cId="1112238884" sldId="2147483681"/>
            <pc:sldLayoutMk cId="3632982744" sldId="2147483697"/>
          </pc:sldLayoutMkLst>
        </pc:sldLayoutChg>
      </pc:sldMasterChg>
    </pc:docChg>
  </pc:docChgLst>
  <pc:docChgLst>
    <pc:chgData name="Maria BARROSO GOMES (ACER)" userId="S::maria.barrosogomes@acer.europa.eu::82a230f0-6a6c-4818-95ac-38baa20773ca" providerId="AD" clId="Web-{11BBD749-56B1-D5C3-DC10-55DC0BE420C4}"/>
    <pc:docChg chg="modSld">
      <pc:chgData name="Maria BARROSO GOMES (ACER)" userId="S::maria.barrosogomes@acer.europa.eu::82a230f0-6a6c-4818-95ac-38baa20773ca" providerId="AD" clId="Web-{11BBD749-56B1-D5C3-DC10-55DC0BE420C4}" dt="2024-07-19T09:29:32.079" v="11"/>
      <pc:docMkLst>
        <pc:docMk/>
      </pc:docMkLst>
      <pc:sldChg chg="modSp addCm modCm">
        <pc:chgData name="Maria BARROSO GOMES (ACER)" userId="S::maria.barrosogomes@acer.europa.eu::82a230f0-6a6c-4818-95ac-38baa20773ca" providerId="AD" clId="Web-{11BBD749-56B1-D5C3-DC10-55DC0BE420C4}" dt="2024-07-19T09:29:32.079" v="11"/>
        <pc:sldMkLst>
          <pc:docMk/>
          <pc:sldMk cId="1521085506" sldId="3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aria BARROSO GOMES (ACER)" userId="S::maria.barrosogomes@acer.europa.eu::82a230f0-6a6c-4818-95ac-38baa20773ca" providerId="AD" clId="Web-{11BBD749-56B1-D5C3-DC10-55DC0BE420C4}" dt="2024-07-19T09:28:43.547" v="9" actId="20577"/>
              <pc2:cmMkLst xmlns:pc2="http://schemas.microsoft.com/office/powerpoint/2019/9/main/command">
                <pc:docMk/>
                <pc:sldMk cId="1521085506" sldId="3370"/>
                <pc2:cmMk id="{F6206B09-575F-4C28-8AD1-214C74488881}"/>
              </pc2:cmMkLst>
            </pc226:cmChg>
            <pc226:cmChg xmlns:pc226="http://schemas.microsoft.com/office/powerpoint/2022/06/main/command" chg="add mod">
              <pc226:chgData name="Maria BARROSO GOMES (ACER)" userId="S::maria.barrosogomes@acer.europa.eu::82a230f0-6a6c-4818-95ac-38baa20773ca" providerId="AD" clId="Web-{11BBD749-56B1-D5C3-DC10-55DC0BE420C4}" dt="2024-07-19T09:29:32.079" v="11"/>
              <pc2:cmMkLst xmlns:pc2="http://schemas.microsoft.com/office/powerpoint/2019/9/main/command">
                <pc:docMk/>
                <pc:sldMk cId="1521085506" sldId="3370"/>
                <pc2:cmMk id="{37DC0A3F-88A0-4BD4-816A-A6C2C0D36AF1}"/>
              </pc2:cmMkLst>
            </pc226:cmChg>
          </p:ext>
        </pc:extLst>
      </pc:sldChg>
    </pc:docChg>
  </pc:docChgLst>
  <pc:docChgLst>
    <pc:chgData name="Xavier VAN GORP (ACER)" userId="S::xavier.vangorp@acer.europa.eu::9ef08de2-955a-4ddd-b213-01f1d224105c" providerId="AD" clId="Web-{03F65EDE-4013-EBA9-492B-FBD8D668BF6E}"/>
    <pc:docChg chg="">
      <pc:chgData name="Xavier VAN GORP (ACER)" userId="S::xavier.vangorp@acer.europa.eu::9ef08de2-955a-4ddd-b213-01f1d224105c" providerId="AD" clId="Web-{03F65EDE-4013-EBA9-492B-FBD8D668BF6E}" dt="2024-07-23T16:46:45.912" v="1"/>
      <pc:docMkLst>
        <pc:docMk/>
      </pc:docMkLst>
      <pc:sldChg chg="addCm modCm">
        <pc:chgData name="Xavier VAN GORP (ACER)" userId="S::xavier.vangorp@acer.europa.eu::9ef08de2-955a-4ddd-b213-01f1d224105c" providerId="AD" clId="Web-{03F65EDE-4013-EBA9-492B-FBD8D668BF6E}" dt="2024-07-23T16:46:45.912" v="1"/>
        <pc:sldMkLst>
          <pc:docMk/>
          <pc:sldMk cId="1231527478" sldId="3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Xavier VAN GORP (ACER)" userId="S::xavier.vangorp@acer.europa.eu::9ef08de2-955a-4ddd-b213-01f1d224105c" providerId="AD" clId="Web-{03F65EDE-4013-EBA9-492B-FBD8D668BF6E}" dt="2024-07-23T16:42:22.560" v="0"/>
              <pc2:cmMkLst xmlns:pc2="http://schemas.microsoft.com/office/powerpoint/2019/9/main/command">
                <pc:docMk/>
                <pc:sldMk cId="1231527478" sldId="3353"/>
                <pc2:cmMk id="{BD4311C0-EACE-45F6-A63E-332F18DF6C15}"/>
              </pc2:cmMkLst>
              <pc226:cmRplyChg chg="add">
                <pc226:chgData name="Xavier VAN GORP (ACER)" userId="S::xavier.vangorp@acer.europa.eu::9ef08de2-955a-4ddd-b213-01f1d224105c" providerId="AD" clId="Web-{03F65EDE-4013-EBA9-492B-FBD8D668BF6E}" dt="2024-07-23T16:42:22.560" v="0"/>
                <pc2:cmRplyMkLst xmlns:pc2="http://schemas.microsoft.com/office/powerpoint/2019/9/main/command">
                  <pc:docMk/>
                  <pc:sldMk cId="1231527478" sldId="3353"/>
                  <pc2:cmMk id="{BD4311C0-EACE-45F6-A63E-332F18DF6C15}"/>
                  <pc2:cmRplyMk id="{5CEB1439-EC66-406F-BFCD-E912AB10C628}"/>
                </pc2:cmRplyMkLst>
              </pc226:cmRplyChg>
            </pc226:cmChg>
            <pc226:cmChg xmlns:pc226="http://schemas.microsoft.com/office/powerpoint/2022/06/main/command" chg="add">
              <pc226:chgData name="Xavier VAN GORP (ACER)" userId="S::xavier.vangorp@acer.europa.eu::9ef08de2-955a-4ddd-b213-01f1d224105c" providerId="AD" clId="Web-{03F65EDE-4013-EBA9-492B-FBD8D668BF6E}" dt="2024-07-23T16:46:45.912" v="1"/>
              <pc2:cmMkLst xmlns:pc2="http://schemas.microsoft.com/office/powerpoint/2019/9/main/command">
                <pc:docMk/>
                <pc:sldMk cId="1231527478" sldId="3353"/>
                <pc2:cmMk id="{D3608ADC-5B85-44AA-AF56-EAE00E082332}"/>
              </pc2:cmMkLst>
            </pc226:cmChg>
          </p:ext>
        </pc:extLst>
      </pc:sldChg>
    </pc:docChg>
  </pc:docChgLst>
  <pc:docChgLst>
    <pc:chgData name="Alberto FAGGIN (ACER)" userId="S::alberto.faggin@acer.europa.eu::625a7124-a1af-40f1-9ac2-abc5eeb5a252" providerId="AD" clId="Web-{952B9ED8-9E30-31D5-03AA-9C02B4F3B08A}"/>
    <pc:docChg chg="addSld modSld modSection">
      <pc:chgData name="Alberto FAGGIN (ACER)" userId="S::alberto.faggin@acer.europa.eu::625a7124-a1af-40f1-9ac2-abc5eeb5a252" providerId="AD" clId="Web-{952B9ED8-9E30-31D5-03AA-9C02B4F3B08A}" dt="2025-01-24T09:39:59.163" v="1159" actId="1076"/>
      <pc:docMkLst>
        <pc:docMk/>
      </pc:docMkLst>
      <pc:sldChg chg="addSp delSp modSp">
        <pc:chgData name="Alberto FAGGIN (ACER)" userId="S::alberto.faggin@acer.europa.eu::625a7124-a1af-40f1-9ac2-abc5eeb5a252" providerId="AD" clId="Web-{952B9ED8-9E30-31D5-03AA-9C02B4F3B08A}" dt="2025-01-24T08:27:41.276" v="4" actId="1076"/>
        <pc:sldMkLst>
          <pc:docMk/>
          <pc:sldMk cId="239034732" sldId="3411"/>
        </pc:sldMkLst>
      </pc:sldChg>
      <pc:sldChg chg="addSp delSp modSp add replId">
        <pc:chgData name="Alberto FAGGIN (ACER)" userId="S::alberto.faggin@acer.europa.eu::625a7124-a1af-40f1-9ac2-abc5eeb5a252" providerId="AD" clId="Web-{952B9ED8-9E30-31D5-03AA-9C02B4F3B08A}" dt="2025-01-24T09:39:59.163" v="1159" actId="1076"/>
        <pc:sldMkLst>
          <pc:docMk/>
          <pc:sldMk cId="940690561" sldId="3430"/>
        </pc:sldMkLst>
      </pc:sldChg>
    </pc:docChg>
  </pc:docChgLst>
  <pc:docChgLst>
    <pc:chgData name="Alberto FAGGIN (ACER)" userId="S::alberto.faggin@acer.europa.eu::625a7124-a1af-40f1-9ac2-abc5eeb5a252" providerId="AD" clId="Web-{2F3B6FCB-977E-9079-2042-28415B77F614}"/>
    <pc:docChg chg="addSld delSld modSld modSection">
      <pc:chgData name="Alberto FAGGIN (ACER)" userId="S::alberto.faggin@acer.europa.eu::625a7124-a1af-40f1-9ac2-abc5eeb5a252" providerId="AD" clId="Web-{2F3B6FCB-977E-9079-2042-28415B77F614}" dt="2024-07-09T10:13:50.601" v="30" actId="1076"/>
      <pc:docMkLst>
        <pc:docMk/>
      </pc:docMkLst>
      <pc:sldChg chg="del">
        <pc:chgData name="Alberto FAGGIN (ACER)" userId="S::alberto.faggin@acer.europa.eu::625a7124-a1af-40f1-9ac2-abc5eeb5a252" providerId="AD" clId="Web-{2F3B6FCB-977E-9079-2042-28415B77F614}" dt="2024-07-09T09:37:05.719" v="0"/>
        <pc:sldMkLst>
          <pc:docMk/>
          <pc:sldMk cId="1025695769" sldId="305"/>
        </pc:sldMkLst>
      </pc:sldChg>
      <pc:sldChg chg="addSp delSp modSp add replId">
        <pc:chgData name="Alberto FAGGIN (ACER)" userId="S::alberto.faggin@acer.europa.eu::625a7124-a1af-40f1-9ac2-abc5eeb5a252" providerId="AD" clId="Web-{2F3B6FCB-977E-9079-2042-28415B77F614}" dt="2024-07-09T10:13:50.601" v="30" actId="1076"/>
        <pc:sldMkLst>
          <pc:docMk/>
          <pc:sldMk cId="1096865191" sldId="3357"/>
        </pc:sldMkLst>
      </pc:sldChg>
      <pc:sldChg chg="delSp modSp add replId">
        <pc:chgData name="Alberto FAGGIN (ACER)" userId="S::alberto.faggin@acer.europa.eu::625a7124-a1af-40f1-9ac2-abc5eeb5a252" providerId="AD" clId="Web-{2F3B6FCB-977E-9079-2042-28415B77F614}" dt="2024-07-09T10:13:34.631" v="27" actId="14100"/>
        <pc:sldMkLst>
          <pc:docMk/>
          <pc:sldMk cId="712045414" sldId="3359"/>
        </pc:sldMkLst>
      </pc:sldChg>
    </pc:docChg>
  </pc:docChgLst>
  <pc:docChgLst>
    <pc:chgData name="Alberto FAGGIN (ACER)" userId="S::alberto.faggin@acer.europa.eu::625a7124-a1af-40f1-9ac2-abc5eeb5a252" providerId="AD" clId="Web-{87A3C1B8-0B2D-8152-94A7-DA7864EE9BF5}"/>
    <pc:docChg chg="mod">
      <pc:chgData name="Alberto FAGGIN (ACER)" userId="S::alberto.faggin@acer.europa.eu::625a7124-a1af-40f1-9ac2-abc5eeb5a252" providerId="AD" clId="Web-{87A3C1B8-0B2D-8152-94A7-DA7864EE9BF5}" dt="2024-07-11T09:26:07.873" v="1"/>
      <pc:docMkLst>
        <pc:docMk/>
      </pc:docMkLst>
      <pc:sldChg chg="modCm">
        <pc:chgData name="Alberto FAGGIN (ACER)" userId="S::alberto.faggin@acer.europa.eu::625a7124-a1af-40f1-9ac2-abc5eeb5a252" providerId="AD" clId="Web-{87A3C1B8-0B2D-8152-94A7-DA7864EE9BF5}" dt="2024-07-11T09:26:07.873" v="1"/>
        <pc:sldMkLst>
          <pc:docMk/>
          <pc:sldMk cId="3741217424" sldId="3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berto FAGGIN (ACER)" userId="S::alberto.faggin@acer.europa.eu::625a7124-a1af-40f1-9ac2-abc5eeb5a252" providerId="AD" clId="Web-{87A3C1B8-0B2D-8152-94A7-DA7864EE9BF5}" dt="2024-07-11T09:26:07.873" v="1"/>
              <pc2:cmMkLst xmlns:pc2="http://schemas.microsoft.com/office/powerpoint/2019/9/main/command">
                <pc:docMk/>
                <pc:sldMk cId="3741217424" sldId="3355"/>
                <pc2:cmMk id="{F19FB999-D9A6-430A-B579-E7295971B069}"/>
              </pc2:cmMkLst>
              <pc226:cmRplyChg chg="add">
                <pc226:chgData name="Alberto FAGGIN (ACER)" userId="S::alberto.faggin@acer.europa.eu::625a7124-a1af-40f1-9ac2-abc5eeb5a252" providerId="AD" clId="Web-{87A3C1B8-0B2D-8152-94A7-DA7864EE9BF5}" dt="2024-07-11T09:26:07.873" v="1"/>
                <pc2:cmRplyMkLst xmlns:pc2="http://schemas.microsoft.com/office/powerpoint/2019/9/main/command">
                  <pc:docMk/>
                  <pc:sldMk cId="3741217424" sldId="3355"/>
                  <pc2:cmMk id="{F19FB999-D9A6-430A-B579-E7295971B069}"/>
                  <pc2:cmRplyMk id="{A4C2E76B-4C08-4530-BE45-AEAEDB91331F}"/>
                </pc2:cmRplyMkLst>
              </pc226:cmRplyChg>
            </pc226:cmChg>
          </p:ext>
        </pc:extLst>
      </pc:sldChg>
    </pc:docChg>
  </pc:docChgLst>
  <pc:docChgLst>
    <pc:chgData name="Gilles BERTRAND (ACER)" userId="S::gilles.bertrand@acer.europa.eu::7f5d65ce-0ae8-4c89-aa51-457c8841f770" providerId="AD" clId="Web-{90E465F9-FFA7-E340-E070-A32CB481F262}"/>
    <pc:docChg chg="">
      <pc:chgData name="Gilles BERTRAND (ACER)" userId="S::gilles.bertrand@acer.europa.eu::7f5d65ce-0ae8-4c89-aa51-457c8841f770" providerId="AD" clId="Web-{90E465F9-FFA7-E340-E070-A32CB481F262}" dt="2024-07-16T12:47:09.221" v="0"/>
      <pc:docMkLst>
        <pc:docMk/>
      </pc:docMkLst>
      <pc:sldChg chg="addCm">
        <pc:chgData name="Gilles BERTRAND (ACER)" userId="S::gilles.bertrand@acer.europa.eu::7f5d65ce-0ae8-4c89-aa51-457c8841f770" providerId="AD" clId="Web-{90E465F9-FFA7-E340-E070-A32CB481F262}" dt="2024-07-16T12:47:09.221" v="0"/>
        <pc:sldMkLst>
          <pc:docMk/>
          <pc:sldMk cId="1133835483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illes BERTRAND (ACER)" userId="S::gilles.bertrand@acer.europa.eu::7f5d65ce-0ae8-4c89-aa51-457c8841f770" providerId="AD" clId="Web-{90E465F9-FFA7-E340-E070-A32CB481F262}" dt="2024-07-16T12:47:09.221" v="0"/>
              <pc2:cmMkLst xmlns:pc2="http://schemas.microsoft.com/office/powerpoint/2019/9/main/command">
                <pc:docMk/>
                <pc:sldMk cId="1133835483" sldId="265"/>
                <pc2:cmMk id="{4C374F71-BA64-4228-85A2-1A002CE4BACE}"/>
              </pc2:cmMkLst>
            </pc226:cmChg>
          </p:ext>
        </pc:extLst>
      </pc:sldChg>
    </pc:docChg>
  </pc:docChgLst>
  <pc:docChgLst>
    <pc:chgData clId="Web-{20DD81FF-2A8C-F43A-63B3-4C9CB0DB09BC}"/>
    <pc:docChg chg="modSld">
      <pc:chgData name="" userId="" providerId="" clId="Web-{20DD81FF-2A8C-F43A-63B3-4C9CB0DB09BC}" dt="2024-03-29T15:55:59.480" v="1" actId="20577"/>
      <pc:docMkLst>
        <pc:docMk/>
      </pc:docMkLst>
    </pc:docChg>
  </pc:docChgLst>
  <pc:docChgLst>
    <pc:chgData name="Francesco ROSSETTO (ACER)" userId="c6cd9935-312a-4555-8e4e-60e3acefa9b1" providerId="ADAL" clId="{541566B7-3EBF-49F9-B20F-AFA19E3DD2B4}"/>
    <pc:docChg chg="undo custSel addSld delSld modSld sldOrd addSection modSection">
      <pc:chgData name="Francesco ROSSETTO (ACER)" userId="c6cd9935-312a-4555-8e4e-60e3acefa9b1" providerId="ADAL" clId="{541566B7-3EBF-49F9-B20F-AFA19E3DD2B4}" dt="2025-03-25T13:57:32.415" v="1948" actId="20577"/>
      <pc:docMkLst>
        <pc:docMk/>
      </pc:docMkLst>
      <pc:sldChg chg="modSp mod">
        <pc:chgData name="Francesco ROSSETTO (ACER)" userId="c6cd9935-312a-4555-8e4e-60e3acefa9b1" providerId="ADAL" clId="{541566B7-3EBF-49F9-B20F-AFA19E3DD2B4}" dt="2025-03-25T10:04:05.238" v="19" actId="207"/>
        <pc:sldMkLst>
          <pc:docMk/>
          <pc:sldMk cId="1354600404" sldId="3398"/>
        </pc:sldMkLst>
      </pc:sldChg>
      <pc:sldChg chg="add del">
        <pc:chgData name="Francesco ROSSETTO (ACER)" userId="c6cd9935-312a-4555-8e4e-60e3acefa9b1" providerId="ADAL" clId="{541566B7-3EBF-49F9-B20F-AFA19E3DD2B4}" dt="2025-03-25T10:17:28.448" v="33" actId="47"/>
        <pc:sldMkLst>
          <pc:docMk/>
          <pc:sldMk cId="3476332080" sldId="3399"/>
        </pc:sldMkLst>
      </pc:sldChg>
      <pc:sldChg chg="addSp delSp modSp add mod">
        <pc:chgData name="Francesco ROSSETTO (ACER)" userId="c6cd9935-312a-4555-8e4e-60e3acefa9b1" providerId="ADAL" clId="{541566B7-3EBF-49F9-B20F-AFA19E3DD2B4}" dt="2025-03-25T13:57:32.415" v="1948" actId="20577"/>
        <pc:sldMkLst>
          <pc:docMk/>
          <pc:sldMk cId="2499366370" sldId="3400"/>
        </pc:sldMkLst>
      </pc:sldChg>
      <pc:sldChg chg="modSp add mod">
        <pc:chgData name="Francesco ROSSETTO (ACER)" userId="c6cd9935-312a-4555-8e4e-60e3acefa9b1" providerId="ADAL" clId="{541566B7-3EBF-49F9-B20F-AFA19E3DD2B4}" dt="2025-03-25T10:58:02.629" v="1897" actId="1076"/>
        <pc:sldMkLst>
          <pc:docMk/>
          <pc:sldMk cId="4279588401" sldId="3401"/>
        </pc:sldMkLst>
      </pc:sldChg>
      <pc:sldChg chg="new del">
        <pc:chgData name="Francesco ROSSETTO (ACER)" userId="c6cd9935-312a-4555-8e4e-60e3acefa9b1" providerId="ADAL" clId="{541566B7-3EBF-49F9-B20F-AFA19E3DD2B4}" dt="2025-03-25T10:51:02.228" v="1860" actId="47"/>
        <pc:sldMkLst>
          <pc:docMk/>
          <pc:sldMk cId="2727426668" sldId="3402"/>
        </pc:sldMkLst>
      </pc:sldChg>
      <pc:sldChg chg="modSp new mod">
        <pc:chgData name="Francesco ROSSETTO (ACER)" userId="c6cd9935-312a-4555-8e4e-60e3acefa9b1" providerId="ADAL" clId="{541566B7-3EBF-49F9-B20F-AFA19E3DD2B4}" dt="2025-03-25T10:51:07.946" v="1878" actId="20577"/>
        <pc:sldMkLst>
          <pc:docMk/>
          <pc:sldMk cId="2175133722" sldId="3403"/>
        </pc:sldMkLst>
      </pc:sldChg>
      <pc:sldChg chg="del">
        <pc:chgData name="Francesco ROSSETTO (ACER)" userId="c6cd9935-312a-4555-8e4e-60e3acefa9b1" providerId="ADAL" clId="{541566B7-3EBF-49F9-B20F-AFA19E3DD2B4}" dt="2025-03-25T09:54:21.856" v="2" actId="47"/>
        <pc:sldMkLst>
          <pc:docMk/>
          <pc:sldMk cId="1503118459" sldId="3438"/>
        </pc:sldMkLst>
      </pc:sldChg>
      <pc:sldChg chg="del">
        <pc:chgData name="Francesco ROSSETTO (ACER)" userId="c6cd9935-312a-4555-8e4e-60e3acefa9b1" providerId="ADAL" clId="{541566B7-3EBF-49F9-B20F-AFA19E3DD2B4}" dt="2025-03-25T09:54:22.998" v="3" actId="47"/>
        <pc:sldMkLst>
          <pc:docMk/>
          <pc:sldMk cId="1112608813" sldId="3441"/>
        </pc:sldMkLst>
      </pc:sldChg>
      <pc:sldChg chg="del">
        <pc:chgData name="Francesco ROSSETTO (ACER)" userId="c6cd9935-312a-4555-8e4e-60e3acefa9b1" providerId="ADAL" clId="{541566B7-3EBF-49F9-B20F-AFA19E3DD2B4}" dt="2025-03-25T09:54:21.656" v="1" actId="47"/>
        <pc:sldMkLst>
          <pc:docMk/>
          <pc:sldMk cId="4228988134" sldId="3442"/>
        </pc:sldMkLst>
      </pc:sldChg>
      <pc:sldChg chg="del">
        <pc:chgData name="Francesco ROSSETTO (ACER)" userId="c6cd9935-312a-4555-8e4e-60e3acefa9b1" providerId="ADAL" clId="{541566B7-3EBF-49F9-B20F-AFA19E3DD2B4}" dt="2025-03-25T09:26:08.618" v="0" actId="47"/>
        <pc:sldMkLst>
          <pc:docMk/>
          <pc:sldMk cId="950627433" sldId="3443"/>
        </pc:sldMkLst>
      </pc:sldChg>
    </pc:docChg>
  </pc:docChgLst>
  <pc:docChgLst>
    <pc:chgData name="Patrick LUICKX (ACER)" userId="7df0f2b3-3471-41fa-b4c7-3b5a39b36ec8" providerId="ADAL" clId="{2331EA0B-6385-4B02-9E7A-09F7CECBEF05}"/>
    <pc:docChg chg="modSld">
      <pc:chgData name="Patrick LUICKX (ACER)" userId="7df0f2b3-3471-41fa-b4c7-3b5a39b36ec8" providerId="ADAL" clId="{2331EA0B-6385-4B02-9E7A-09F7CECBEF05}" dt="2025-06-19T08:18:56.896" v="0" actId="20578"/>
      <pc:docMkLst>
        <pc:docMk/>
      </pc:docMkLst>
      <pc:sldChg chg="modSp">
        <pc:chgData name="Patrick LUICKX (ACER)" userId="7df0f2b3-3471-41fa-b4c7-3b5a39b36ec8" providerId="ADAL" clId="{2331EA0B-6385-4B02-9E7A-09F7CECBEF05}" dt="2025-06-19T08:18:56.896" v="0" actId="20578"/>
        <pc:sldMkLst>
          <pc:docMk/>
          <pc:sldMk cId="511308672" sldId="3479"/>
        </pc:sldMkLst>
        <pc:spChg chg="mod">
          <ac:chgData name="Patrick LUICKX (ACER)" userId="7df0f2b3-3471-41fa-b4c7-3b5a39b36ec8" providerId="ADAL" clId="{2331EA0B-6385-4B02-9E7A-09F7CECBEF05}" dt="2025-06-19T08:18:56.896" v="0" actId="20578"/>
          <ac:spMkLst>
            <pc:docMk/>
            <pc:sldMk cId="511308672" sldId="3479"/>
            <ac:spMk id="3" creationId="{3ADB144E-31AF-8E19-CC5F-65E1B46FFC6D}"/>
          </ac:spMkLst>
        </pc:spChg>
      </pc:sldChg>
    </pc:docChg>
  </pc:docChgLst>
  <pc:docChgLst>
    <pc:chgData name="Alberto FAGGIN (ACER)" userId="S::alberto.faggin@acer.europa.eu::625a7124-a1af-40f1-9ac2-abc5eeb5a252" providerId="AD" clId="Web-{93442012-5E87-88E9-BA13-EF1C9C343FEB}"/>
    <pc:docChg chg="">
      <pc:chgData name="Alberto FAGGIN (ACER)" userId="S::alberto.faggin@acer.europa.eu::625a7124-a1af-40f1-9ac2-abc5eeb5a252" providerId="AD" clId="Web-{93442012-5E87-88E9-BA13-EF1C9C343FEB}" dt="2024-07-22T08:41:19.093" v="0"/>
      <pc:docMkLst>
        <pc:docMk/>
      </pc:docMkLst>
      <pc:sldChg chg="modCm">
        <pc:chgData name="Alberto FAGGIN (ACER)" userId="S::alberto.faggin@acer.europa.eu::625a7124-a1af-40f1-9ac2-abc5eeb5a252" providerId="AD" clId="Web-{93442012-5E87-88E9-BA13-EF1C9C343FEB}" dt="2024-07-22T08:41:19.093" v="0"/>
        <pc:sldMkLst>
          <pc:docMk/>
          <pc:sldMk cId="3741217424" sldId="3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berto FAGGIN (ACER)" userId="S::alberto.faggin@acer.europa.eu::625a7124-a1af-40f1-9ac2-abc5eeb5a252" providerId="AD" clId="Web-{93442012-5E87-88E9-BA13-EF1C9C343FEB}" dt="2024-07-22T08:41:19.093" v="0"/>
              <pc2:cmMkLst xmlns:pc2="http://schemas.microsoft.com/office/powerpoint/2019/9/main/command">
                <pc:docMk/>
                <pc:sldMk cId="3741217424" sldId="3355"/>
                <pc2:cmMk id="{FB53CFDB-CF27-4C39-992B-C6DB3CFAC01B}"/>
              </pc2:cmMkLst>
              <pc226:cmRplyChg chg="mod modRxn">
                <pc226:chgData name="Alberto FAGGIN (ACER)" userId="S::alberto.faggin@acer.europa.eu::625a7124-a1af-40f1-9ac2-abc5eeb5a252" providerId="AD" clId="Web-{93442012-5E87-88E9-BA13-EF1C9C343FEB}" dt="2024-07-22T08:41:19.093" v="0"/>
                <pc2:cmRplyMkLst xmlns:pc2="http://schemas.microsoft.com/office/powerpoint/2019/9/main/command">
                  <pc:docMk/>
                  <pc:sldMk cId="3741217424" sldId="3355"/>
                  <pc2:cmMk id="{FB53CFDB-CF27-4C39-992B-C6DB3CFAC01B}"/>
                  <pc2:cmRplyMk id="{79DC64D1-9FF9-4ACC-A73E-FFFFBF1BA0D7}"/>
                </pc2:cmRplyMkLst>
              </pc226:cmRplyChg>
            </pc226:cmChg>
          </p:ext>
        </pc:extLst>
      </pc:sldChg>
    </pc:docChg>
  </pc:docChgLst>
  <pc:docChgLst>
    <pc:chgData name="Xavier VAN GORP (ACER)" userId="S::xavier.vangorp@acer.europa.eu::9ef08de2-955a-4ddd-b213-01f1d224105c" providerId="AD" clId="Web-{E7C02A12-5B49-7192-9776-55B3B6707423}"/>
    <pc:docChg chg="mod">
      <pc:chgData name="Xavier VAN GORP (ACER)" userId="S::xavier.vangorp@acer.europa.eu::9ef08de2-955a-4ddd-b213-01f1d224105c" providerId="AD" clId="Web-{E7C02A12-5B49-7192-9776-55B3B6707423}" dt="2024-07-23T14:45:07.607" v="1"/>
      <pc:docMkLst>
        <pc:docMk/>
      </pc:docMkLst>
      <pc:sldChg chg="modCm">
        <pc:chgData name="Xavier VAN GORP (ACER)" userId="S::xavier.vangorp@acer.europa.eu::9ef08de2-955a-4ddd-b213-01f1d224105c" providerId="AD" clId="Web-{E7C02A12-5B49-7192-9776-55B3B6707423}" dt="2024-07-23T14:45:07.607" v="1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Xavier VAN GORP (ACER)" userId="S::xavier.vangorp@acer.europa.eu::9ef08de2-955a-4ddd-b213-01f1d224105c" providerId="AD" clId="Web-{E7C02A12-5B49-7192-9776-55B3B6707423}" dt="2024-07-23T14:45:07.607" v="1"/>
              <pc2:cmMkLst xmlns:pc2="http://schemas.microsoft.com/office/powerpoint/2019/9/main/command">
                <pc:docMk/>
                <pc:sldMk cId="2036325644" sldId="292"/>
                <pc2:cmMk id="{37A94C0F-CA60-4066-8B57-B90F04E907DB}"/>
              </pc2:cmMkLst>
              <pc226:cmRplyChg chg="add">
                <pc226:chgData name="Xavier VAN GORP (ACER)" userId="S::xavier.vangorp@acer.europa.eu::9ef08de2-955a-4ddd-b213-01f1d224105c" providerId="AD" clId="Web-{E7C02A12-5B49-7192-9776-55B3B6707423}" dt="2024-07-23T14:45:07.607" v="1"/>
                <pc2:cmRplyMkLst xmlns:pc2="http://schemas.microsoft.com/office/powerpoint/2019/9/main/command">
                  <pc:docMk/>
                  <pc:sldMk cId="2036325644" sldId="292"/>
                  <pc2:cmMk id="{37A94C0F-CA60-4066-8B57-B90F04E907DB}"/>
                  <pc2:cmRplyMk id="{14A3AFF6-6CD1-4072-A415-E7F10E20D98D}"/>
                </pc2:cmRplyMkLst>
              </pc226:cmRplyChg>
            </pc226:cmChg>
          </p:ext>
        </pc:extLst>
      </pc:sldChg>
    </pc:docChg>
  </pc:docChgLst>
  <pc:docChgLst>
    <pc:chgData name="Xavier VAN GORP (ACER)" userId="S::xavier.vangorp@acer.europa.eu::9ef08de2-955a-4ddd-b213-01f1d224105c" providerId="AD" clId="Web-{D8B7D55F-63B6-7398-B185-CEB4EADD61A5}"/>
    <pc:docChg chg="modSld">
      <pc:chgData name="Xavier VAN GORP (ACER)" userId="S::xavier.vangorp@acer.europa.eu::9ef08de2-955a-4ddd-b213-01f1d224105c" providerId="AD" clId="Web-{D8B7D55F-63B6-7398-B185-CEB4EADD61A5}" dt="2024-07-10T08:53:16.119" v="14" actId="1076"/>
      <pc:docMkLst>
        <pc:docMk/>
      </pc:docMkLst>
      <pc:sldChg chg="addSp modSp">
        <pc:chgData name="Xavier VAN GORP (ACER)" userId="S::xavier.vangorp@acer.europa.eu::9ef08de2-955a-4ddd-b213-01f1d224105c" providerId="AD" clId="Web-{D8B7D55F-63B6-7398-B185-CEB4EADD61A5}" dt="2024-07-10T08:53:16.119" v="14" actId="1076"/>
        <pc:sldMkLst>
          <pc:docMk/>
          <pc:sldMk cId="25008211" sldId="351"/>
        </pc:sldMkLst>
      </pc:sldChg>
    </pc:docChg>
  </pc:docChgLst>
  <pc:docChgLst>
    <pc:chgData name="Ignacio MUNIOZGUREN GARCIA (ACER)" userId="b4b68ca2-c786-40d7-af41-7249f9a11048" providerId="ADAL" clId="{39F68DFF-CB19-4E82-A882-B880F1BBBEB1}"/>
    <pc:docChg chg="delSld modSection">
      <pc:chgData name="Ignacio MUNIOZGUREN GARCIA (ACER)" userId="b4b68ca2-c786-40d7-af41-7249f9a11048" providerId="ADAL" clId="{39F68DFF-CB19-4E82-A882-B880F1BBBEB1}" dt="2025-02-06T16:05:06.253" v="1" actId="47"/>
      <pc:docMkLst>
        <pc:docMk/>
      </pc:docMkLst>
      <pc:sldChg chg="del">
        <pc:chgData name="Ignacio MUNIOZGUREN GARCIA (ACER)" userId="b4b68ca2-c786-40d7-af41-7249f9a11048" providerId="ADAL" clId="{39F68DFF-CB19-4E82-A882-B880F1BBBEB1}" dt="2025-02-06T16:05:04.715" v="0" actId="47"/>
        <pc:sldMkLst>
          <pc:docMk/>
          <pc:sldMk cId="2220015752" sldId="3439"/>
        </pc:sldMkLst>
      </pc:sldChg>
      <pc:sldChg chg="del">
        <pc:chgData name="Ignacio MUNIOZGUREN GARCIA (ACER)" userId="b4b68ca2-c786-40d7-af41-7249f9a11048" providerId="ADAL" clId="{39F68DFF-CB19-4E82-A882-B880F1BBBEB1}" dt="2025-02-06T16:05:06.253" v="1" actId="47"/>
        <pc:sldMkLst>
          <pc:docMk/>
          <pc:sldMk cId="38178073" sldId="3443"/>
        </pc:sldMkLst>
      </pc:sldChg>
    </pc:docChg>
  </pc:docChgLst>
  <pc:docChgLst>
    <pc:chgData name="Maria BARROSO GOMES (ACER)" userId="S::maria.barrosogomes@acer.europa.eu::82a230f0-6a6c-4818-95ac-38baa20773ca" providerId="AD" clId="Web-{6ADE8533-A3BB-0482-D842-163D922FEFD9}"/>
    <pc:docChg chg="">
      <pc:chgData name="Maria BARROSO GOMES (ACER)" userId="S::maria.barrosogomes@acer.europa.eu::82a230f0-6a6c-4818-95ac-38baa20773ca" providerId="AD" clId="Web-{6ADE8533-A3BB-0482-D842-163D922FEFD9}" dt="2024-07-17T13:24:14.769" v="0"/>
      <pc:docMkLst>
        <pc:docMk/>
      </pc:docMkLst>
      <pc:sldChg chg="modCm">
        <pc:chgData name="Maria BARROSO GOMES (ACER)" userId="S::maria.barrosogomes@acer.europa.eu::82a230f0-6a6c-4818-95ac-38baa20773ca" providerId="AD" clId="Web-{6ADE8533-A3BB-0482-D842-163D922FEFD9}" dt="2024-07-17T13:24:14.769" v="0"/>
        <pc:sldMkLst>
          <pc:docMk/>
          <pc:sldMk cId="1978739939" sldId="3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ria BARROSO GOMES (ACER)" userId="S::maria.barrosogomes@acer.europa.eu::82a230f0-6a6c-4818-95ac-38baa20773ca" providerId="AD" clId="Web-{6ADE8533-A3BB-0482-D842-163D922FEFD9}" dt="2024-07-17T13:24:14.769" v="0"/>
              <pc2:cmMkLst xmlns:pc2="http://schemas.microsoft.com/office/powerpoint/2019/9/main/command">
                <pc:docMk/>
                <pc:sldMk cId="1978739939" sldId="3377"/>
                <pc2:cmMk id="{CAD8F4AF-03E7-4C05-BB4F-CABC7719DC7F}"/>
              </pc2:cmMkLst>
              <pc226:cmRplyChg chg="add">
                <pc226:chgData name="Maria BARROSO GOMES (ACER)" userId="S::maria.barrosogomes@acer.europa.eu::82a230f0-6a6c-4818-95ac-38baa20773ca" providerId="AD" clId="Web-{6ADE8533-A3BB-0482-D842-163D922FEFD9}" dt="2024-07-17T13:24:14.769" v="0"/>
                <pc2:cmRplyMkLst xmlns:pc2="http://schemas.microsoft.com/office/powerpoint/2019/9/main/command">
                  <pc:docMk/>
                  <pc:sldMk cId="1978739939" sldId="3377"/>
                  <pc2:cmMk id="{CAD8F4AF-03E7-4C05-BB4F-CABC7719DC7F}"/>
                  <pc2:cmRplyMk id="{F3FEFDCD-96BE-49CA-B49C-2D682167CDFF}"/>
                </pc2:cmRplyMkLst>
              </pc226:cmRplyChg>
            </pc226:cmChg>
          </p:ext>
        </pc:extLst>
      </pc:sldChg>
    </pc:docChg>
  </pc:docChgLst>
  <pc:docChgLst>
    <pc:chgData name="Alberto FAGGIN (ACER)" userId="S::alberto.faggin@acer.europa.eu::625a7124-a1af-40f1-9ac2-abc5eeb5a252" providerId="AD" clId="Web-{5781DFEA-17F8-8CD2-55A2-320773E10874}"/>
    <pc:docChg chg="sldOrd">
      <pc:chgData name="Alberto FAGGIN (ACER)" userId="S::alberto.faggin@acer.europa.eu::625a7124-a1af-40f1-9ac2-abc5eeb5a252" providerId="AD" clId="Web-{5781DFEA-17F8-8CD2-55A2-320773E10874}" dt="2024-06-04T12:31:07.349" v="0"/>
      <pc:docMkLst>
        <pc:docMk/>
      </pc:docMkLst>
      <pc:sldChg chg="ord">
        <pc:chgData name="Alberto FAGGIN (ACER)" userId="S::alberto.faggin@acer.europa.eu::625a7124-a1af-40f1-9ac2-abc5eeb5a252" providerId="AD" clId="Web-{5781DFEA-17F8-8CD2-55A2-320773E10874}" dt="2024-06-04T12:31:07.349" v="0"/>
        <pc:sldMkLst>
          <pc:docMk/>
          <pc:sldMk cId="2061364758" sldId="347"/>
        </pc:sldMkLst>
      </pc:sldChg>
    </pc:docChg>
  </pc:docChgLst>
  <pc:docChgLst>
    <pc:chgData name="Maria BARROSO GOMES (ACER)" userId="S::maria.barrosogomes@acer.europa.eu::82a230f0-6a6c-4818-95ac-38baa20773ca" providerId="AD" clId="Web-{286A9A97-BD11-7ACF-AA1C-80A35888F3A6}"/>
    <pc:docChg chg="modSld">
      <pc:chgData name="Maria BARROSO GOMES (ACER)" userId="S::maria.barrosogomes@acer.europa.eu::82a230f0-6a6c-4818-95ac-38baa20773ca" providerId="AD" clId="Web-{286A9A97-BD11-7ACF-AA1C-80A35888F3A6}" dt="2024-07-18T11:44:57.642" v="141"/>
      <pc:docMkLst>
        <pc:docMk/>
      </pc:docMkLst>
      <pc:sldChg chg="addCm modCm">
        <pc:chgData name="Maria BARROSO GOMES (ACER)" userId="S::maria.barrosogomes@acer.europa.eu::82a230f0-6a6c-4818-95ac-38baa20773ca" providerId="AD" clId="Web-{286A9A97-BD11-7ACF-AA1C-80A35888F3A6}" dt="2024-07-18T11:44:57.642" v="141"/>
        <pc:sldMkLst>
          <pc:docMk/>
          <pc:sldMk cId="2651085155" sldId="33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aria BARROSO GOMES (ACER)" userId="S::maria.barrosogomes@acer.europa.eu::82a230f0-6a6c-4818-95ac-38baa20773ca" providerId="AD" clId="Web-{286A9A97-BD11-7ACF-AA1C-80A35888F3A6}" dt="2024-07-18T11:44:57.642" v="141"/>
              <pc2:cmMkLst xmlns:pc2="http://schemas.microsoft.com/office/powerpoint/2019/9/main/command">
                <pc:docMk/>
                <pc:sldMk cId="2651085155" sldId="3375"/>
                <pc2:cmMk id="{EFB4820B-47F3-4287-A6AE-82E17A98A144}"/>
              </pc2:cmMkLst>
            </pc226:cmChg>
            <pc226:cmChg xmlns:pc226="http://schemas.microsoft.com/office/powerpoint/2022/06/main/command" chg="add mod">
              <pc226:chgData name="Maria BARROSO GOMES (ACER)" userId="S::maria.barrosogomes@acer.europa.eu::82a230f0-6a6c-4818-95ac-38baa20773ca" providerId="AD" clId="Web-{286A9A97-BD11-7ACF-AA1C-80A35888F3A6}" dt="2024-07-18T11:33:42.256" v="136"/>
              <pc2:cmMkLst xmlns:pc2="http://schemas.microsoft.com/office/powerpoint/2019/9/main/command">
                <pc:docMk/>
                <pc:sldMk cId="2651085155" sldId="3375"/>
                <pc2:cmMk id="{A4DE940B-F3AF-4CAA-8AFA-4DE131716C2D}"/>
              </pc2:cmMkLst>
            </pc226:cmChg>
            <pc226:cmChg xmlns:pc226="http://schemas.microsoft.com/office/powerpoint/2022/06/main/command" chg="add">
              <pc226:chgData name="Maria BARROSO GOMES (ACER)" userId="S::maria.barrosogomes@acer.europa.eu::82a230f0-6a6c-4818-95ac-38baa20773ca" providerId="AD" clId="Web-{286A9A97-BD11-7ACF-AA1C-80A35888F3A6}" dt="2024-07-18T11:35:59.121" v="138"/>
              <pc2:cmMkLst xmlns:pc2="http://schemas.microsoft.com/office/powerpoint/2019/9/main/command">
                <pc:docMk/>
                <pc:sldMk cId="2651085155" sldId="3375"/>
                <pc2:cmMk id="{BA83C593-1A7F-4C80-86C7-FC1BD0574899}"/>
              </pc2:cmMkLst>
            </pc226:cmChg>
            <pc226:cmChg xmlns:pc226="http://schemas.microsoft.com/office/powerpoint/2022/06/main/command" chg="add">
              <pc226:chgData name="Maria BARROSO GOMES (ACER)" userId="S::maria.barrosogomes@acer.europa.eu::82a230f0-6a6c-4818-95ac-38baa20773ca" providerId="AD" clId="Web-{286A9A97-BD11-7ACF-AA1C-80A35888F3A6}" dt="2024-07-18T11:34:49.993" v="137"/>
              <pc2:cmMkLst xmlns:pc2="http://schemas.microsoft.com/office/powerpoint/2019/9/main/command">
                <pc:docMk/>
                <pc:sldMk cId="2651085155" sldId="3375"/>
                <pc2:cmMk id="{358728B9-C5F9-48F1-98A9-2124F83A109B}"/>
              </pc2:cmMkLst>
            </pc226:cmChg>
            <pc226:cmChg xmlns:pc226="http://schemas.microsoft.com/office/powerpoint/2022/06/main/command" chg="add">
              <pc226:chgData name="Maria BARROSO GOMES (ACER)" userId="S::maria.barrosogomes@acer.europa.eu::82a230f0-6a6c-4818-95ac-38baa20773ca" providerId="AD" clId="Web-{286A9A97-BD11-7ACF-AA1C-80A35888F3A6}" dt="2024-07-18T11:41:18.040" v="139"/>
              <pc2:cmMkLst xmlns:pc2="http://schemas.microsoft.com/office/powerpoint/2019/9/main/command">
                <pc:docMk/>
                <pc:sldMk cId="2651085155" sldId="3375"/>
                <pc2:cmMk id="{DFDFC8DE-5CA8-430F-8F0C-0D9F6BC29664}"/>
              </pc2:cmMkLst>
            </pc226:cmChg>
          </p:ext>
        </pc:extLst>
      </pc:sldChg>
      <pc:sldChg chg="modSp modCm">
        <pc:chgData name="Maria BARROSO GOMES (ACER)" userId="S::maria.barrosogomes@acer.europa.eu::82a230f0-6a6c-4818-95ac-38baa20773ca" providerId="AD" clId="Web-{286A9A97-BD11-7ACF-AA1C-80A35888F3A6}" dt="2024-07-18T09:48:55.711" v="134" actId="20577"/>
        <pc:sldMkLst>
          <pc:docMk/>
          <pc:sldMk cId="1978739939" sldId="3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ria BARROSO GOMES (ACER)" userId="S::maria.barrosogomes@acer.europa.eu::82a230f0-6a6c-4818-95ac-38baa20773ca" providerId="AD" clId="Web-{286A9A97-BD11-7ACF-AA1C-80A35888F3A6}" dt="2024-07-18T09:43:58.527" v="3"/>
              <pc2:cmMkLst xmlns:pc2="http://schemas.microsoft.com/office/powerpoint/2019/9/main/command">
                <pc:docMk/>
                <pc:sldMk cId="1978739939" sldId="3377"/>
                <pc2:cmMk id="{F28B8E40-18A6-46B3-9D93-964DCA595486}"/>
              </pc2:cmMkLst>
              <pc226:cmRplyChg chg="add">
                <pc226:chgData name="Maria BARROSO GOMES (ACER)" userId="S::maria.barrosogomes@acer.europa.eu::82a230f0-6a6c-4818-95ac-38baa20773ca" providerId="AD" clId="Web-{286A9A97-BD11-7ACF-AA1C-80A35888F3A6}" dt="2024-07-18T09:43:58.527" v="3"/>
                <pc2:cmRplyMkLst xmlns:pc2="http://schemas.microsoft.com/office/powerpoint/2019/9/main/command">
                  <pc:docMk/>
                  <pc:sldMk cId="1978739939" sldId="3377"/>
                  <pc2:cmMk id="{F28B8E40-18A6-46B3-9D93-964DCA595486}"/>
                  <pc2:cmRplyMk id="{CE2F0E60-42E8-476D-A411-97B0B02BD1D2}"/>
                </pc2:cmRplyMkLst>
              </pc226:cmRplyChg>
            </pc226:cmChg>
            <pc226:cmChg xmlns:pc226="http://schemas.microsoft.com/office/powerpoint/2022/06/main/command" chg="">
              <pc226:chgData name="Maria BARROSO GOMES (ACER)" userId="S::maria.barrosogomes@acer.europa.eu::82a230f0-6a6c-4818-95ac-38baa20773ca" providerId="AD" clId="Web-{286A9A97-BD11-7ACF-AA1C-80A35888F3A6}" dt="2024-07-18T09:43:50.574" v="2"/>
              <pc2:cmMkLst xmlns:pc2="http://schemas.microsoft.com/office/powerpoint/2019/9/main/command">
                <pc:docMk/>
                <pc:sldMk cId="1978739939" sldId="3377"/>
                <pc2:cmMk id="{CAD8F4AF-03E7-4C05-BB4F-CABC7719DC7F}"/>
              </pc2:cmMkLst>
              <pc226:cmRplyChg chg="del">
                <pc226:chgData name="Maria BARROSO GOMES (ACER)" userId="S::maria.barrosogomes@acer.europa.eu::82a230f0-6a6c-4818-95ac-38baa20773ca" providerId="AD" clId="Web-{286A9A97-BD11-7ACF-AA1C-80A35888F3A6}" dt="2024-07-18T09:43:50.574" v="2"/>
                <pc2:cmRplyMkLst xmlns:pc2="http://schemas.microsoft.com/office/powerpoint/2019/9/main/command">
                  <pc:docMk/>
                  <pc:sldMk cId="1978739939" sldId="3377"/>
                  <pc2:cmMk id="{CAD8F4AF-03E7-4C05-BB4F-CABC7719DC7F}"/>
                  <pc2:cmRplyMk id="{AC8E520C-A108-4BF8-BCF5-BC47F5713708}"/>
                </pc2:cmRplyMkLst>
              </pc226:cmRplyChg>
            </pc226:cmChg>
          </p:ext>
        </pc:extLst>
      </pc:sldChg>
    </pc:docChg>
  </pc:docChgLst>
  <pc:docChgLst>
    <pc:chgData name="Ignacio MUNIOZGUREN GARCIA (ACER)" userId="b4b68ca2-c786-40d7-af41-7249f9a11048" providerId="ADAL" clId="{A1DB4F66-7A35-45A1-BFD5-BB41C8A0C097}"/>
    <pc:docChg chg="undo redo custSel addSld modSld sldOrd addSection modSection">
      <pc:chgData name="Ignacio MUNIOZGUREN GARCIA (ACER)" userId="b4b68ca2-c786-40d7-af41-7249f9a11048" providerId="ADAL" clId="{A1DB4F66-7A35-45A1-BFD5-BB41C8A0C097}" dt="2025-02-06T15:57:44.135" v="4247" actId="20577"/>
      <pc:docMkLst>
        <pc:docMk/>
      </pc:docMkLst>
      <pc:sldChg chg="modSp mod">
        <pc:chgData name="Ignacio MUNIOZGUREN GARCIA (ACER)" userId="b4b68ca2-c786-40d7-af41-7249f9a11048" providerId="ADAL" clId="{A1DB4F66-7A35-45A1-BFD5-BB41C8A0C097}" dt="2025-02-06T15:57:44.135" v="4247" actId="20577"/>
        <pc:sldMkLst>
          <pc:docMk/>
          <pc:sldMk cId="3538819405" sldId="263"/>
        </pc:sldMkLst>
      </pc:sldChg>
      <pc:sldChg chg="modSp mod modAnim">
        <pc:chgData name="Ignacio MUNIOZGUREN GARCIA (ACER)" userId="b4b68ca2-c786-40d7-af41-7249f9a11048" providerId="ADAL" clId="{A1DB4F66-7A35-45A1-BFD5-BB41C8A0C097}" dt="2025-02-06T15:57:06.918" v="4242"/>
        <pc:sldMkLst>
          <pc:docMk/>
          <pc:sldMk cId="2928863939" sldId="3391"/>
        </pc:sldMkLst>
      </pc:sldChg>
      <pc:sldChg chg="modSp mod">
        <pc:chgData name="Ignacio MUNIOZGUREN GARCIA (ACER)" userId="b4b68ca2-c786-40d7-af41-7249f9a11048" providerId="ADAL" clId="{A1DB4F66-7A35-45A1-BFD5-BB41C8A0C097}" dt="2025-02-06T09:49:09.541" v="2705" actId="20577"/>
        <pc:sldMkLst>
          <pc:docMk/>
          <pc:sldMk cId="2812714701" sldId="3428"/>
        </pc:sldMkLst>
      </pc:sldChg>
      <pc:sldChg chg="addSp delSp modSp mod ord">
        <pc:chgData name="Ignacio MUNIOZGUREN GARCIA (ACER)" userId="b4b68ca2-c786-40d7-af41-7249f9a11048" providerId="ADAL" clId="{A1DB4F66-7A35-45A1-BFD5-BB41C8A0C097}" dt="2025-02-06T15:56:16.835" v="4241" actId="20577"/>
        <pc:sldMkLst>
          <pc:docMk/>
          <pc:sldMk cId="1503118459" sldId="3438"/>
        </pc:sldMkLst>
      </pc:sldChg>
      <pc:sldChg chg="addSp delSp modSp new mod ord">
        <pc:chgData name="Ignacio MUNIOZGUREN GARCIA (ACER)" userId="b4b68ca2-c786-40d7-af41-7249f9a11048" providerId="ADAL" clId="{A1DB4F66-7A35-45A1-BFD5-BB41C8A0C097}" dt="2025-02-06T12:44:35.502" v="3401" actId="1076"/>
        <pc:sldMkLst>
          <pc:docMk/>
          <pc:sldMk cId="2220015752" sldId="3439"/>
        </pc:sldMkLst>
      </pc:sldChg>
      <pc:sldChg chg="addSp delSp modSp new mod modClrScheme chgLayout">
        <pc:chgData name="Ignacio MUNIOZGUREN GARCIA (ACER)" userId="b4b68ca2-c786-40d7-af41-7249f9a11048" providerId="ADAL" clId="{A1DB4F66-7A35-45A1-BFD5-BB41C8A0C097}" dt="2025-02-06T15:28:50.524" v="4231" actId="20577"/>
        <pc:sldMkLst>
          <pc:docMk/>
          <pc:sldMk cId="4288267840" sldId="3440"/>
        </pc:sldMkLst>
      </pc:sldChg>
      <pc:sldChg chg="addSp delSp modSp new mod">
        <pc:chgData name="Ignacio MUNIOZGUREN GARCIA (ACER)" userId="b4b68ca2-c786-40d7-af41-7249f9a11048" providerId="ADAL" clId="{A1DB4F66-7A35-45A1-BFD5-BB41C8A0C097}" dt="2025-02-06T09:40:49.089" v="2642" actId="255"/>
        <pc:sldMkLst>
          <pc:docMk/>
          <pc:sldMk cId="1112608813" sldId="3441"/>
        </pc:sldMkLst>
      </pc:sldChg>
      <pc:sldChg chg="addSp delSp modSp new mod modClrScheme chgLayout">
        <pc:chgData name="Ignacio MUNIOZGUREN GARCIA (ACER)" userId="b4b68ca2-c786-40d7-af41-7249f9a11048" providerId="ADAL" clId="{A1DB4F66-7A35-45A1-BFD5-BB41C8A0C097}" dt="2025-02-06T15:20:11.525" v="4219" actId="20577"/>
        <pc:sldMkLst>
          <pc:docMk/>
          <pc:sldMk cId="4228988134" sldId="3442"/>
        </pc:sldMkLst>
      </pc:sldChg>
      <pc:sldChg chg="addSp delSp modSp new mod">
        <pc:chgData name="Ignacio MUNIOZGUREN GARCIA (ACER)" userId="b4b68ca2-c786-40d7-af41-7249f9a11048" providerId="ADAL" clId="{A1DB4F66-7A35-45A1-BFD5-BB41C8A0C097}" dt="2025-02-06T12:47:08.885" v="3421" actId="164"/>
        <pc:sldMkLst>
          <pc:docMk/>
          <pc:sldMk cId="38178073" sldId="3443"/>
        </pc:sldMkLst>
      </pc:sldChg>
    </pc:docChg>
  </pc:docChgLst>
  <pc:docChgLst>
    <pc:chgData name="Gilles BERTRAND (ACER)" userId="S::gilles.bertrand@acer.europa.eu::7f5d65ce-0ae8-4c89-aa51-457c8841f770" providerId="AD" clId="Web-{2D91B2F7-2DF2-B0EB-4891-D10F5B7CABC8}"/>
    <pc:docChg chg="modSld">
      <pc:chgData name="Gilles BERTRAND (ACER)" userId="S::gilles.bertrand@acer.europa.eu::7f5d65ce-0ae8-4c89-aa51-457c8841f770" providerId="AD" clId="Web-{2D91B2F7-2DF2-B0EB-4891-D10F5B7CABC8}" dt="2024-07-18T22:44:44.358" v="23"/>
      <pc:docMkLst>
        <pc:docMk/>
      </pc:docMkLst>
      <pc:sldChg chg="modSp addCm modCm">
        <pc:chgData name="Gilles BERTRAND (ACER)" userId="S::gilles.bertrand@acer.europa.eu::7f5d65ce-0ae8-4c89-aa51-457c8841f770" providerId="AD" clId="Web-{2D91B2F7-2DF2-B0EB-4891-D10F5B7CABC8}" dt="2024-07-18T22:42:00.474" v="22"/>
        <pc:sldMkLst>
          <pc:docMk/>
          <pc:sldMk cId="1313526873" sldId="3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illes BERTRAND (ACER)" userId="S::gilles.bertrand@acer.europa.eu::7f5d65ce-0ae8-4c89-aa51-457c8841f770" providerId="AD" clId="Web-{2D91B2F7-2DF2-B0EB-4891-D10F5B7CABC8}" dt="2024-07-18T22:31:28.252" v="11"/>
              <pc2:cmMkLst xmlns:pc2="http://schemas.microsoft.com/office/powerpoint/2019/9/main/command">
                <pc:docMk/>
                <pc:sldMk cId="1313526873" sldId="3347"/>
                <pc2:cmMk id="{D88C0F00-2176-4D86-A16D-E1421030A911}"/>
              </pc2:cmMkLst>
            </pc226:cmChg>
            <pc226:cmChg xmlns:pc226="http://schemas.microsoft.com/office/powerpoint/2022/06/main/command" chg="add mod">
              <pc226:chgData name="Gilles BERTRAND (ACER)" userId="S::gilles.bertrand@acer.europa.eu::7f5d65ce-0ae8-4c89-aa51-457c8841f770" providerId="AD" clId="Web-{2D91B2F7-2DF2-B0EB-4891-D10F5B7CABC8}" dt="2024-07-18T22:42:00.474" v="22"/>
              <pc2:cmMkLst xmlns:pc2="http://schemas.microsoft.com/office/powerpoint/2019/9/main/command">
                <pc:docMk/>
                <pc:sldMk cId="1313526873" sldId="3347"/>
                <pc2:cmMk id="{86450B91-20F2-4331-8622-846998D876B2}"/>
              </pc2:cmMkLst>
            </pc226:cmChg>
            <pc226:cmChg xmlns:pc226="http://schemas.microsoft.com/office/powerpoint/2022/06/main/command" chg="add">
              <pc226:chgData name="Gilles BERTRAND (ACER)" userId="S::gilles.bertrand@acer.europa.eu::7f5d65ce-0ae8-4c89-aa51-457c8841f770" providerId="AD" clId="Web-{2D91B2F7-2DF2-B0EB-4891-D10F5B7CABC8}" dt="2024-07-18T22:21:23.393" v="0"/>
              <pc2:cmMkLst xmlns:pc2="http://schemas.microsoft.com/office/powerpoint/2019/9/main/command">
                <pc:docMk/>
                <pc:sldMk cId="1313526873" sldId="3347"/>
                <pc2:cmMk id="{5918DAA5-093C-4427-9626-8F34F1C01BF4}"/>
              </pc2:cmMkLst>
            </pc226:cmChg>
            <pc226:cmChg xmlns:pc226="http://schemas.microsoft.com/office/powerpoint/2022/06/main/command" chg="add mod">
              <pc226:chgData name="Gilles BERTRAND (ACER)" userId="S::gilles.bertrand@acer.europa.eu::7f5d65ce-0ae8-4c89-aa51-457c8841f770" providerId="AD" clId="Web-{2D91B2F7-2DF2-B0EB-4891-D10F5B7CABC8}" dt="2024-07-18T22:28:52.761" v="9"/>
              <pc2:cmMkLst xmlns:pc2="http://schemas.microsoft.com/office/powerpoint/2019/9/main/command">
                <pc:docMk/>
                <pc:sldMk cId="1313526873" sldId="3347"/>
                <pc2:cmMk id="{6E5F48A6-7D38-4BC8-B70A-F5B447D2C448}"/>
              </pc2:cmMkLst>
            </pc226:cmChg>
          </p:ext>
        </pc:extLst>
      </pc:sldChg>
      <pc:sldChg chg="modSp addCm modCm">
        <pc:chgData name="Gilles BERTRAND (ACER)" userId="S::gilles.bertrand@acer.europa.eu::7f5d65ce-0ae8-4c89-aa51-457c8841f770" providerId="AD" clId="Web-{2D91B2F7-2DF2-B0EB-4891-D10F5B7CABC8}" dt="2024-07-18T22:44:44.358" v="23"/>
        <pc:sldMkLst>
          <pc:docMk/>
          <pc:sldMk cId="232357677" sldId="3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illes BERTRAND (ACER)" userId="S::gilles.bertrand@acer.europa.eu::7f5d65ce-0ae8-4c89-aa51-457c8841f770" providerId="AD" clId="Web-{2D91B2F7-2DF2-B0EB-4891-D10F5B7CABC8}" dt="2024-07-18T22:44:44.358" v="23"/>
              <pc2:cmMkLst xmlns:pc2="http://schemas.microsoft.com/office/powerpoint/2019/9/main/command">
                <pc:docMk/>
                <pc:sldMk cId="232357677" sldId="3348"/>
                <pc2:cmMk id="{90472133-A0F3-4DFA-8299-EB5BDBF1AA4F}"/>
              </pc2:cmMkLst>
              <pc226:cmRplyChg chg="add">
                <pc226:chgData name="Gilles BERTRAND (ACER)" userId="S::gilles.bertrand@acer.europa.eu::7f5d65ce-0ae8-4c89-aa51-457c8841f770" providerId="AD" clId="Web-{2D91B2F7-2DF2-B0EB-4891-D10F5B7CABC8}" dt="2024-07-18T22:44:44.358" v="23"/>
                <pc2:cmRplyMkLst xmlns:pc2="http://schemas.microsoft.com/office/powerpoint/2019/9/main/command">
                  <pc:docMk/>
                  <pc:sldMk cId="232357677" sldId="3348"/>
                  <pc2:cmMk id="{90472133-A0F3-4DFA-8299-EB5BDBF1AA4F}"/>
                  <pc2:cmRplyMk id="{C8097114-B6B7-4994-B2D9-D1A47829829E}"/>
                </pc2:cmRplyMkLst>
              </pc226:cmRplyChg>
            </pc226:cmChg>
            <pc226:cmChg xmlns:pc226="http://schemas.microsoft.com/office/powerpoint/2022/06/main/command" chg="add">
              <pc226:chgData name="Gilles BERTRAND (ACER)" userId="S::gilles.bertrand@acer.europa.eu::7f5d65ce-0ae8-4c89-aa51-457c8841f770" providerId="AD" clId="Web-{2D91B2F7-2DF2-B0EB-4891-D10F5B7CABC8}" dt="2024-07-18T22:33:06.849" v="12"/>
              <pc2:cmMkLst xmlns:pc2="http://schemas.microsoft.com/office/powerpoint/2019/9/main/command">
                <pc:docMk/>
                <pc:sldMk cId="232357677" sldId="3348"/>
                <pc2:cmMk id="{DE6D9262-8AF3-499F-ADFC-8CA418B3EF3E}"/>
              </pc2:cmMkLst>
            </pc226:cmChg>
          </p:ext>
        </pc:extLst>
      </pc:sldChg>
    </pc:docChg>
  </pc:docChgLst>
  <pc:docChgLst>
    <pc:chgData name="Maria BARROSO GOMES (ACER)" userId="S::maria.barrosogomes@acer.europa.eu::82a230f0-6a6c-4818-95ac-38baa20773ca" providerId="AD" clId="Web-{7D8F0E1D-B999-D4D5-23F2-826EEEEEB499}"/>
    <pc:docChg chg="mod modSld">
      <pc:chgData name="Maria BARROSO GOMES (ACER)" userId="S::maria.barrosogomes@acer.europa.eu::82a230f0-6a6c-4818-95ac-38baa20773ca" providerId="AD" clId="Web-{7D8F0E1D-B999-D4D5-23F2-826EEEEEB499}" dt="2024-07-17T10:26:06.839" v="5"/>
      <pc:docMkLst>
        <pc:docMk/>
      </pc:docMkLst>
      <pc:sldChg chg="modSp addCm">
        <pc:chgData name="Maria BARROSO GOMES (ACER)" userId="S::maria.barrosogomes@acer.europa.eu::82a230f0-6a6c-4818-95ac-38baa20773ca" providerId="AD" clId="Web-{7D8F0E1D-B999-D4D5-23F2-826EEEEEB499}" dt="2024-07-17T10:05:56.550" v="3"/>
        <pc:sldMkLst>
          <pc:docMk/>
          <pc:sldMk cId="2651085155" sldId="33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ia BARROSO GOMES (ACER)" userId="S::maria.barrosogomes@acer.europa.eu::82a230f0-6a6c-4818-95ac-38baa20773ca" providerId="AD" clId="Web-{7D8F0E1D-B999-D4D5-23F2-826EEEEEB499}" dt="2024-07-17T10:05:56.550" v="3"/>
              <pc2:cmMkLst xmlns:pc2="http://schemas.microsoft.com/office/powerpoint/2019/9/main/command">
                <pc:docMk/>
                <pc:sldMk cId="2651085155" sldId="3375"/>
                <pc2:cmMk id="{0DCEB51C-A32E-48B4-9E10-4834452FD20E}"/>
              </pc2:cmMkLst>
            </pc226:cmChg>
          </p:ext>
        </pc:extLst>
      </pc:sldChg>
      <pc:sldChg chg="addCm modCm">
        <pc:chgData name="Maria BARROSO GOMES (ACER)" userId="S::maria.barrosogomes@acer.europa.eu::82a230f0-6a6c-4818-95ac-38baa20773ca" providerId="AD" clId="Web-{7D8F0E1D-B999-D4D5-23F2-826EEEEEB499}" dt="2024-07-17T10:26:06.839" v="5"/>
        <pc:sldMkLst>
          <pc:docMk/>
          <pc:sldMk cId="1978739939" sldId="3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ia BARROSO GOMES (ACER)" userId="S::maria.barrosogomes@acer.europa.eu::82a230f0-6a6c-4818-95ac-38baa20773ca" providerId="AD" clId="Web-{7D8F0E1D-B999-D4D5-23F2-826EEEEEB499}" dt="2024-07-17T10:12:45.626" v="4"/>
              <pc2:cmMkLst xmlns:pc2="http://schemas.microsoft.com/office/powerpoint/2019/9/main/command">
                <pc:docMk/>
                <pc:sldMk cId="1978739939" sldId="3377"/>
                <pc2:cmMk id="{F28B8E40-18A6-46B3-9D93-964DCA595486}"/>
              </pc2:cmMkLst>
            </pc226:cmChg>
            <pc226:cmChg xmlns:pc226="http://schemas.microsoft.com/office/powerpoint/2022/06/main/command" chg="">
              <pc226:chgData name="Maria BARROSO GOMES (ACER)" userId="S::maria.barrosogomes@acer.europa.eu::82a230f0-6a6c-4818-95ac-38baa20773ca" providerId="AD" clId="Web-{7D8F0E1D-B999-D4D5-23F2-826EEEEEB499}" dt="2024-07-17T10:26:06.839" v="5"/>
              <pc2:cmMkLst xmlns:pc2="http://schemas.microsoft.com/office/powerpoint/2019/9/main/command">
                <pc:docMk/>
                <pc:sldMk cId="1978739939" sldId="3377"/>
                <pc2:cmMk id="{CAD8F4AF-03E7-4C05-BB4F-CABC7719DC7F}"/>
              </pc2:cmMkLst>
              <pc226:cmRplyChg chg="add">
                <pc226:chgData name="Maria BARROSO GOMES (ACER)" userId="S::maria.barrosogomes@acer.europa.eu::82a230f0-6a6c-4818-95ac-38baa20773ca" providerId="AD" clId="Web-{7D8F0E1D-B999-D4D5-23F2-826EEEEEB499}" dt="2024-07-17T10:26:06.839" v="5"/>
                <pc2:cmRplyMkLst xmlns:pc2="http://schemas.microsoft.com/office/powerpoint/2019/9/main/command">
                  <pc:docMk/>
                  <pc:sldMk cId="1978739939" sldId="3377"/>
                  <pc2:cmMk id="{CAD8F4AF-03E7-4C05-BB4F-CABC7719DC7F}"/>
                  <pc2:cmRplyMk id="{AC8E520C-A108-4BF8-BCF5-BC47F5713708}"/>
                </pc2:cmRplyMkLst>
              </pc226:cmRplyChg>
            </pc226:cmChg>
          </p:ext>
        </pc:extLst>
      </pc:sldChg>
    </pc:docChg>
  </pc:docChgLst>
  <pc:docChgLst>
    <pc:chgData name="Christina BRANTL (ACER)" userId="d571ce47-6c05-4e20-b2bb-d80c9082025b" providerId="ADAL" clId="{433A564A-690F-4E40-99DD-8EE8A899C44C}"/>
    <pc:docChg chg="undo redo custSel addSld delSld modSld addSection delSection modSection">
      <pc:chgData name="Christina BRANTL (ACER)" userId="d571ce47-6c05-4e20-b2bb-d80c9082025b" providerId="ADAL" clId="{433A564A-690F-4E40-99DD-8EE8A899C44C}" dt="2024-03-28T18:17:17.897" v="6860" actId="20577"/>
      <pc:docMkLst>
        <pc:docMk/>
      </pc:docMkLst>
      <pc:sldChg chg="modCm">
        <pc:chgData name="Christina BRANTL (ACER)" userId="d571ce47-6c05-4e20-b2bb-d80c9082025b" providerId="ADAL" clId="{433A564A-690F-4E40-99DD-8EE8A899C44C}" dt="2024-03-13T14:55:52.162" v="5082" actId="2056"/>
        <pc:sldMkLst>
          <pc:docMk/>
          <pc:sldMk cId="725100840" sldId="3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ristina BRANTL (ACER)" userId="d571ce47-6c05-4e20-b2bb-d80c9082025b" providerId="ADAL" clId="{433A564A-690F-4E40-99DD-8EE8A899C44C}" dt="2024-03-13T14:55:52.162" v="5082" actId="2056"/>
              <pc2:cmMkLst xmlns:pc2="http://schemas.microsoft.com/office/powerpoint/2019/9/main/command">
                <pc:docMk/>
                <pc:sldMk cId="725100840" sldId="309"/>
                <pc2:cmMk id="{FD122D02-9C34-440D-9DDB-0136F0045BDA}"/>
              </pc2:cmMkLst>
            </pc226:cmChg>
          </p:ext>
        </pc:extLst>
      </pc:sldChg>
      <pc:sldChg chg="addSp delSp modSp new mod">
        <pc:chgData name="Christina BRANTL (ACER)" userId="d571ce47-6c05-4e20-b2bb-d80c9082025b" providerId="ADAL" clId="{433A564A-690F-4E40-99DD-8EE8A899C44C}" dt="2024-03-26T15:27:26.514" v="6834" actId="27636"/>
        <pc:sldMkLst>
          <pc:docMk/>
          <pc:sldMk cId="656173482" sldId="319"/>
        </pc:sldMkLst>
      </pc:sldChg>
      <pc:sldChg chg="addSp modSp new mod modShow">
        <pc:chgData name="Christina BRANTL (ACER)" userId="d571ce47-6c05-4e20-b2bb-d80c9082025b" providerId="ADAL" clId="{433A564A-690F-4E40-99DD-8EE8A899C44C}" dt="2024-03-15T09:07:53.265" v="5704" actId="729"/>
        <pc:sldMkLst>
          <pc:docMk/>
          <pc:sldMk cId="3308412550" sldId="320"/>
        </pc:sldMkLst>
      </pc:sldChg>
      <pc:sldChg chg="modSp add mod">
        <pc:chgData name="Christina BRANTL (ACER)" userId="d571ce47-6c05-4e20-b2bb-d80c9082025b" providerId="ADAL" clId="{433A564A-690F-4E40-99DD-8EE8A899C44C}" dt="2024-03-01T08:26:04.523" v="691" actId="20577"/>
        <pc:sldMkLst>
          <pc:docMk/>
          <pc:sldMk cId="202600178" sldId="321"/>
        </pc:sldMkLst>
      </pc:sldChg>
      <pc:sldChg chg="addSp modSp new mod">
        <pc:chgData name="Christina BRANTL (ACER)" userId="d571ce47-6c05-4e20-b2bb-d80c9082025b" providerId="ADAL" clId="{433A564A-690F-4E40-99DD-8EE8A899C44C}" dt="2024-03-15T09:05:27.587" v="5703" actId="20577"/>
        <pc:sldMkLst>
          <pc:docMk/>
          <pc:sldMk cId="2430089009" sldId="325"/>
        </pc:sldMkLst>
      </pc:sldChg>
      <pc:sldChg chg="addSp delSp modSp new del mod modShow addCm delCm modCm">
        <pc:chgData name="Christina BRANTL (ACER)" userId="d571ce47-6c05-4e20-b2bb-d80c9082025b" providerId="ADAL" clId="{433A564A-690F-4E40-99DD-8EE8A899C44C}" dt="2024-03-26T15:27:45.017" v="6835" actId="47"/>
        <pc:sldMkLst>
          <pc:docMk/>
          <pc:sldMk cId="551185326" sldId="32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ristina BRANTL (ACER)" userId="d571ce47-6c05-4e20-b2bb-d80c9082025b" providerId="ADAL" clId="{433A564A-690F-4E40-99DD-8EE8A899C44C}" dt="2024-03-07T09:34:32.366" v="3974"/>
              <pc2:cmMkLst xmlns:pc2="http://schemas.microsoft.com/office/powerpoint/2019/9/main/command">
                <pc:docMk/>
                <pc:sldMk cId="551185326" sldId="326"/>
                <pc2:cmMk id="{87176000-E5DC-4C90-9360-80F2A5586149}"/>
              </pc2:cmMkLst>
            </pc226:cmChg>
            <pc226:cmChg xmlns:pc226="http://schemas.microsoft.com/office/powerpoint/2022/06/main/command" chg="add del mod">
              <pc226:chgData name="Christina BRANTL (ACER)" userId="d571ce47-6c05-4e20-b2bb-d80c9082025b" providerId="ADAL" clId="{433A564A-690F-4E40-99DD-8EE8A899C44C}" dt="2024-03-06T11:20:07.837" v="3948"/>
              <pc2:cmMkLst xmlns:pc2="http://schemas.microsoft.com/office/powerpoint/2019/9/main/command">
                <pc:docMk/>
                <pc:sldMk cId="551185326" sldId="326"/>
                <pc2:cmMk id="{B7E66907-E2E4-4CFA-AA4D-13BAF375D3BA}"/>
              </pc2:cmMkLst>
            </pc226:cmChg>
          </p:ext>
        </pc:extLst>
      </pc:sldChg>
      <pc:sldChg chg="addSp delSp modSp mod modClrScheme modCm chgLayout">
        <pc:chgData name="Christina BRANTL (ACER)" userId="d571ce47-6c05-4e20-b2bb-d80c9082025b" providerId="ADAL" clId="{433A564A-690F-4E40-99DD-8EE8A899C44C}" dt="2024-03-26T15:44:30.641" v="6852" actId="20577"/>
        <pc:sldMkLst>
          <pc:docMk/>
          <pc:sldMk cId="650242098" sldId="3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Christina BRANTL (ACER)" userId="d571ce47-6c05-4e20-b2bb-d80c9082025b" providerId="ADAL" clId="{433A564A-690F-4E40-99DD-8EE8A899C44C}" dt="2024-03-08T14:49:03.680" v="4459"/>
              <pc2:cmMkLst xmlns:pc2="http://schemas.microsoft.com/office/powerpoint/2019/9/main/command">
                <pc:docMk/>
                <pc:sldMk cId="650242098" sldId="330"/>
                <pc2:cmMk id="{1B9547DA-D139-459B-AAAD-08BDC7105BE1}"/>
              </pc2:cmMkLst>
              <pc226:cmRplyChg chg="add">
                <pc226:chgData name="Christina BRANTL (ACER)" userId="d571ce47-6c05-4e20-b2bb-d80c9082025b" providerId="ADAL" clId="{433A564A-690F-4E40-99DD-8EE8A899C44C}" dt="2024-03-08T14:49:03.680" v="4459"/>
                <pc2:cmRplyMkLst xmlns:pc2="http://schemas.microsoft.com/office/powerpoint/2019/9/main/command">
                  <pc:docMk/>
                  <pc:sldMk cId="650242098" sldId="330"/>
                  <pc2:cmMk id="{1B9547DA-D139-459B-AAAD-08BDC7105BE1}"/>
                  <pc2:cmRplyMk id="{DACDEA0A-C6B3-46F6-9024-54D2FC681591}"/>
                </pc2:cmRplyMkLst>
              </pc226:cmRplyChg>
            </pc226:cmChg>
          </p:ext>
        </pc:extLst>
      </pc:sldChg>
      <pc:sldChg chg="addSp delSp modSp mod modClrScheme chgLayout">
        <pc:chgData name="Christina BRANTL (ACER)" userId="d571ce47-6c05-4e20-b2bb-d80c9082025b" providerId="ADAL" clId="{433A564A-690F-4E40-99DD-8EE8A899C44C}" dt="2024-03-04T16:41:39.035" v="2683" actId="700"/>
        <pc:sldMkLst>
          <pc:docMk/>
          <pc:sldMk cId="1980643154" sldId="331"/>
        </pc:sldMkLst>
      </pc:sldChg>
      <pc:sldChg chg="new del">
        <pc:chgData name="Christina BRANTL (ACER)" userId="d571ce47-6c05-4e20-b2bb-d80c9082025b" providerId="ADAL" clId="{433A564A-690F-4E40-99DD-8EE8A899C44C}" dt="2024-03-04T16:41:48.068" v="2685" actId="680"/>
        <pc:sldMkLst>
          <pc:docMk/>
          <pc:sldMk cId="1733958399" sldId="332"/>
        </pc:sldMkLst>
      </pc:sldChg>
      <pc:sldChg chg="modSp new mod">
        <pc:chgData name="Christina BRANTL (ACER)" userId="d571ce47-6c05-4e20-b2bb-d80c9082025b" providerId="ADAL" clId="{433A564A-690F-4E40-99DD-8EE8A899C44C}" dt="2024-03-04T16:42:45.135" v="2709" actId="20577"/>
        <pc:sldMkLst>
          <pc:docMk/>
          <pc:sldMk cId="3464101514" sldId="332"/>
        </pc:sldMkLst>
      </pc:sldChg>
      <pc:sldChg chg="addSp delSp modSp new mod addCm modCm">
        <pc:chgData name="Christina BRANTL (ACER)" userId="d571ce47-6c05-4e20-b2bb-d80c9082025b" providerId="ADAL" clId="{433A564A-690F-4E40-99DD-8EE8A899C44C}" dt="2024-03-28T18:17:17.897" v="6860" actId="20577"/>
        <pc:sldMkLst>
          <pc:docMk/>
          <pc:sldMk cId="18469441" sldId="3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ristina BRANTL (ACER)" userId="d571ce47-6c05-4e20-b2bb-d80c9082025b" providerId="ADAL" clId="{433A564A-690F-4E40-99DD-8EE8A899C44C}" dt="2024-03-12T13:35:55.059" v="4739"/>
              <pc2:cmMkLst xmlns:pc2="http://schemas.microsoft.com/office/powerpoint/2019/9/main/command">
                <pc:docMk/>
                <pc:sldMk cId="18469441" sldId="333"/>
                <pc2:cmMk id="{EDD741B7-C433-4539-B92B-6FBBCE7069F9}"/>
              </pc2:cmMkLst>
              <pc226:cmRplyChg chg="add mod">
                <pc226:chgData name="Christina BRANTL (ACER)" userId="d571ce47-6c05-4e20-b2bb-d80c9082025b" providerId="ADAL" clId="{433A564A-690F-4E40-99DD-8EE8A899C44C}" dt="2024-03-12T13:35:55.059" v="4739"/>
                <pc2:cmRplyMkLst xmlns:pc2="http://schemas.microsoft.com/office/powerpoint/2019/9/main/command">
                  <pc:docMk/>
                  <pc:sldMk cId="18469441" sldId="333"/>
                  <pc2:cmMk id="{EDD741B7-C433-4539-B92B-6FBBCE7069F9}"/>
                  <pc2:cmRplyMk id="{F3CF8C30-B64B-4ED5-9644-929B5671378B}"/>
                </pc2:cmRplyMkLst>
              </pc226:cmRplyChg>
            </pc226:cmChg>
          </p:ext>
        </pc:extLst>
      </pc:sldChg>
      <pc:sldChg chg="addSp delSp modSp new mod modShow">
        <pc:chgData name="Christina BRANTL (ACER)" userId="d571ce47-6c05-4e20-b2bb-d80c9082025b" providerId="ADAL" clId="{433A564A-690F-4E40-99DD-8EE8A899C44C}" dt="2024-03-06T11:24:06.265" v="3962" actId="729"/>
        <pc:sldMkLst>
          <pc:docMk/>
          <pc:sldMk cId="3859618460" sldId="334"/>
        </pc:sldMkLst>
      </pc:sldChg>
      <pc:sldChg chg="addSp delSp modSp add del mod">
        <pc:chgData name="Christina BRANTL (ACER)" userId="d571ce47-6c05-4e20-b2bb-d80c9082025b" providerId="ADAL" clId="{433A564A-690F-4E40-99DD-8EE8A899C44C}" dt="2024-03-06T11:21:09.247" v="3960" actId="47"/>
        <pc:sldMkLst>
          <pc:docMk/>
          <pc:sldMk cId="3705382846" sldId="335"/>
        </pc:sldMkLst>
      </pc:sldChg>
      <pc:sldChg chg="addSp delSp modSp add del mod">
        <pc:chgData name="Christina BRANTL (ACER)" userId="d571ce47-6c05-4e20-b2bb-d80c9082025b" providerId="ADAL" clId="{433A564A-690F-4E40-99DD-8EE8A899C44C}" dt="2024-03-06T11:21:10.712" v="3961" actId="47"/>
        <pc:sldMkLst>
          <pc:docMk/>
          <pc:sldMk cId="1486099874" sldId="336"/>
        </pc:sldMkLst>
      </pc:sldChg>
      <pc:sldChg chg="modSp add mod">
        <pc:chgData name="Christina BRANTL (ACER)" userId="d571ce47-6c05-4e20-b2bb-d80c9082025b" providerId="ADAL" clId="{433A564A-690F-4E40-99DD-8EE8A899C44C}" dt="2024-03-08T10:35:47.694" v="4375" actId="20577"/>
        <pc:sldMkLst>
          <pc:docMk/>
          <pc:sldMk cId="1213625695" sldId="337"/>
        </pc:sldMkLst>
      </pc:sldChg>
      <pc:sldChg chg="addSp delSp modSp new del mod">
        <pc:chgData name="Christina BRANTL (ACER)" userId="d571ce47-6c05-4e20-b2bb-d80c9082025b" providerId="ADAL" clId="{433A564A-690F-4E40-99DD-8EE8A899C44C}" dt="2024-03-06T11:19:42.262" v="3947" actId="47"/>
        <pc:sldMkLst>
          <pc:docMk/>
          <pc:sldMk cId="2470585867" sldId="337"/>
        </pc:sldMkLst>
      </pc:sldChg>
      <pc:sldChg chg="addSp delSp modSp new mod">
        <pc:chgData name="Christina BRANTL (ACER)" userId="d571ce47-6c05-4e20-b2bb-d80c9082025b" providerId="ADAL" clId="{433A564A-690F-4E40-99DD-8EE8A899C44C}" dt="2024-03-15T16:33:01.993" v="6810" actId="207"/>
        <pc:sldMkLst>
          <pc:docMk/>
          <pc:sldMk cId="625607889" sldId="338"/>
        </pc:sldMkLst>
      </pc:sldChg>
      <pc:sldChg chg="addSp delSp modSp add mod">
        <pc:chgData name="Christina BRANTL (ACER)" userId="d571ce47-6c05-4e20-b2bb-d80c9082025b" providerId="ADAL" clId="{433A564A-690F-4E40-99DD-8EE8A899C44C}" dt="2024-03-26T15:24:43.151" v="6832" actId="1076"/>
        <pc:sldMkLst>
          <pc:docMk/>
          <pc:sldMk cId="2644465663" sldId="343"/>
        </pc:sldMkLst>
      </pc:sldChg>
    </pc:docChg>
  </pc:docChgLst>
  <pc:docChgLst>
    <pc:chgData name="Ignacio MUNIOZGUREN GARCIA (ACER)" userId="b4b68ca2-c786-40d7-af41-7249f9a11048" providerId="ADAL" clId="{BA1E6E0F-E844-4B83-AEF3-416064F2BE92}"/>
    <pc:docChg chg="custSel addSld delSld modSld sldOrd modSection">
      <pc:chgData name="Ignacio MUNIOZGUREN GARCIA (ACER)" userId="b4b68ca2-c786-40d7-af41-7249f9a11048" providerId="ADAL" clId="{BA1E6E0F-E844-4B83-AEF3-416064F2BE92}" dt="2025-01-24T09:00:35.384" v="1502" actId="20577"/>
      <pc:docMkLst>
        <pc:docMk/>
      </pc:docMkLst>
      <pc:sldChg chg="modSp mod">
        <pc:chgData name="Ignacio MUNIOZGUREN GARCIA (ACER)" userId="b4b68ca2-c786-40d7-af41-7249f9a11048" providerId="ADAL" clId="{BA1E6E0F-E844-4B83-AEF3-416064F2BE92}" dt="2025-01-24T09:00:04.797" v="1498" actId="6549"/>
        <pc:sldMkLst>
          <pc:docMk/>
          <pc:sldMk cId="3538819405" sldId="263"/>
        </pc:sldMkLst>
      </pc:sldChg>
      <pc:sldChg chg="del">
        <pc:chgData name="Ignacio MUNIOZGUREN GARCIA (ACER)" userId="b4b68ca2-c786-40d7-af41-7249f9a11048" providerId="ADAL" clId="{BA1E6E0F-E844-4B83-AEF3-416064F2BE92}" dt="2025-01-21T16:45:41.095" v="0" actId="47"/>
        <pc:sldMkLst>
          <pc:docMk/>
          <pc:sldMk cId="3071437844" sldId="275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1892980913" sldId="466"/>
        </pc:sldMkLst>
      </pc:sldChg>
      <pc:sldChg chg="del">
        <pc:chgData name="Ignacio MUNIOZGUREN GARCIA (ACER)" userId="b4b68ca2-c786-40d7-af41-7249f9a11048" providerId="ADAL" clId="{BA1E6E0F-E844-4B83-AEF3-416064F2BE92}" dt="2025-01-21T16:45:41.095" v="0" actId="47"/>
        <pc:sldMkLst>
          <pc:docMk/>
          <pc:sldMk cId="4064842219" sldId="3382"/>
        </pc:sldMkLst>
      </pc:sldChg>
      <pc:sldChg chg="delSp modSp mod">
        <pc:chgData name="Ignacio MUNIOZGUREN GARCIA (ACER)" userId="b4b68ca2-c786-40d7-af41-7249f9a11048" providerId="ADAL" clId="{BA1E6E0F-E844-4B83-AEF3-416064F2BE92}" dt="2025-01-24T08:28:35.289" v="1057" actId="20577"/>
        <pc:sldMkLst>
          <pc:docMk/>
          <pc:sldMk cId="2641844110" sldId="3383"/>
        </pc:sldMkLst>
      </pc:sldChg>
      <pc:sldChg chg="del">
        <pc:chgData name="Ignacio MUNIOZGUREN GARCIA (ACER)" userId="b4b68ca2-c786-40d7-af41-7249f9a11048" providerId="ADAL" clId="{BA1E6E0F-E844-4B83-AEF3-416064F2BE92}" dt="2025-01-21T16:45:41.095" v="0" actId="47"/>
        <pc:sldMkLst>
          <pc:docMk/>
          <pc:sldMk cId="3099815123" sldId="3384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2698727207" sldId="3385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4025439142" sldId="3387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718664956" sldId="3388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2979327100" sldId="3389"/>
        </pc:sldMkLst>
      </pc:sldChg>
      <pc:sldChg chg="modSp mod">
        <pc:chgData name="Ignacio MUNIOZGUREN GARCIA (ACER)" userId="b4b68ca2-c786-40d7-af41-7249f9a11048" providerId="ADAL" clId="{BA1E6E0F-E844-4B83-AEF3-416064F2BE92}" dt="2025-01-24T09:00:31.921" v="1500" actId="20577"/>
        <pc:sldMkLst>
          <pc:docMk/>
          <pc:sldMk cId="2928863939" sldId="3391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1112125982" sldId="3394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962482454" sldId="3395"/>
        </pc:sldMkLst>
      </pc:sldChg>
      <pc:sldChg chg="delSp modSp mod">
        <pc:chgData name="Ignacio MUNIOZGUREN GARCIA (ACER)" userId="b4b68ca2-c786-40d7-af41-7249f9a11048" providerId="ADAL" clId="{BA1E6E0F-E844-4B83-AEF3-416064F2BE92}" dt="2025-01-23T15:46:16.115" v="490" actId="478"/>
        <pc:sldMkLst>
          <pc:docMk/>
          <pc:sldMk cId="4026867528" sldId="3400"/>
        </pc:sldMkLst>
      </pc:sldChg>
      <pc:sldChg chg="del">
        <pc:chgData name="Ignacio MUNIOZGUREN GARCIA (ACER)" userId="b4b68ca2-c786-40d7-af41-7249f9a11048" providerId="ADAL" clId="{BA1E6E0F-E844-4B83-AEF3-416064F2BE92}" dt="2025-01-21T16:45:45.820" v="1" actId="47"/>
        <pc:sldMkLst>
          <pc:docMk/>
          <pc:sldMk cId="2600574195" sldId="3401"/>
        </pc:sldMkLst>
      </pc:sldChg>
      <pc:sldChg chg="del">
        <pc:chgData name="Ignacio MUNIOZGUREN GARCIA (ACER)" userId="b4b68ca2-c786-40d7-af41-7249f9a11048" providerId="ADAL" clId="{BA1E6E0F-E844-4B83-AEF3-416064F2BE92}" dt="2025-01-21T16:45:41.095" v="0" actId="47"/>
        <pc:sldMkLst>
          <pc:docMk/>
          <pc:sldMk cId="1991308714" sldId="3402"/>
        </pc:sldMkLst>
      </pc:sldChg>
      <pc:sldChg chg="del">
        <pc:chgData name="Ignacio MUNIOZGUREN GARCIA (ACER)" userId="b4b68ca2-c786-40d7-af41-7249f9a11048" providerId="ADAL" clId="{BA1E6E0F-E844-4B83-AEF3-416064F2BE92}" dt="2025-01-21T16:45:41.095" v="0" actId="47"/>
        <pc:sldMkLst>
          <pc:docMk/>
          <pc:sldMk cId="2177332887" sldId="3403"/>
        </pc:sldMkLst>
      </pc:sldChg>
      <pc:sldChg chg="del">
        <pc:chgData name="Ignacio MUNIOZGUREN GARCIA (ACER)" userId="b4b68ca2-c786-40d7-af41-7249f9a11048" providerId="ADAL" clId="{BA1E6E0F-E844-4B83-AEF3-416064F2BE92}" dt="2025-01-21T16:45:41.095" v="0" actId="47"/>
        <pc:sldMkLst>
          <pc:docMk/>
          <pc:sldMk cId="954563282" sldId="3404"/>
        </pc:sldMkLst>
      </pc:sldChg>
      <pc:sldChg chg="modSp mod">
        <pc:chgData name="Ignacio MUNIOZGUREN GARCIA (ACER)" userId="b4b68ca2-c786-40d7-af41-7249f9a11048" providerId="ADAL" clId="{BA1E6E0F-E844-4B83-AEF3-416064F2BE92}" dt="2025-01-23T15:46:52.929" v="508" actId="20577"/>
        <pc:sldMkLst>
          <pc:docMk/>
          <pc:sldMk cId="3410812426" sldId="3410"/>
        </pc:sldMkLst>
      </pc:sldChg>
      <pc:sldChg chg="modSp mod">
        <pc:chgData name="Ignacio MUNIOZGUREN GARCIA (ACER)" userId="b4b68ca2-c786-40d7-af41-7249f9a11048" providerId="ADAL" clId="{BA1E6E0F-E844-4B83-AEF3-416064F2BE92}" dt="2025-01-23T16:27:01.421" v="1052" actId="1036"/>
        <pc:sldMkLst>
          <pc:docMk/>
          <pc:sldMk cId="4064516254" sldId="3412"/>
        </pc:sldMkLst>
      </pc:sldChg>
      <pc:sldChg chg="mod modShow">
        <pc:chgData name="Ignacio MUNIOZGUREN GARCIA (ACER)" userId="b4b68ca2-c786-40d7-af41-7249f9a11048" providerId="ADAL" clId="{BA1E6E0F-E844-4B83-AEF3-416064F2BE92}" dt="2025-01-23T15:55:56.677" v="617" actId="729"/>
        <pc:sldMkLst>
          <pc:docMk/>
          <pc:sldMk cId="747973134" sldId="3413"/>
        </pc:sldMkLst>
      </pc:sldChg>
      <pc:sldChg chg="modSp mod modShow">
        <pc:chgData name="Ignacio MUNIOZGUREN GARCIA (ACER)" userId="b4b68ca2-c786-40d7-af41-7249f9a11048" providerId="ADAL" clId="{BA1E6E0F-E844-4B83-AEF3-416064F2BE92}" dt="2025-01-23T16:00:38.256" v="846" actId="729"/>
        <pc:sldMkLst>
          <pc:docMk/>
          <pc:sldMk cId="1629001140" sldId="3414"/>
        </pc:sldMkLst>
      </pc:sldChg>
      <pc:sldChg chg="ord">
        <pc:chgData name="Ignacio MUNIOZGUREN GARCIA (ACER)" userId="b4b68ca2-c786-40d7-af41-7249f9a11048" providerId="ADAL" clId="{BA1E6E0F-E844-4B83-AEF3-416064F2BE92}" dt="2025-01-24T08:58:57.637" v="1439"/>
        <pc:sldMkLst>
          <pc:docMk/>
          <pc:sldMk cId="2166835356" sldId="3415"/>
        </pc:sldMkLst>
      </pc:sldChg>
      <pc:sldChg chg="modSp mod ord">
        <pc:chgData name="Ignacio MUNIOZGUREN GARCIA (ACER)" userId="b4b68ca2-c786-40d7-af41-7249f9a11048" providerId="ADAL" clId="{BA1E6E0F-E844-4B83-AEF3-416064F2BE92}" dt="2025-01-24T08:58:57.637" v="1439"/>
        <pc:sldMkLst>
          <pc:docMk/>
          <pc:sldMk cId="311084332" sldId="3417"/>
        </pc:sldMkLst>
      </pc:sldChg>
      <pc:sldChg chg="addSp delSp modSp mod">
        <pc:chgData name="Ignacio MUNIOZGUREN GARCIA (ACER)" userId="b4b68ca2-c786-40d7-af41-7249f9a11048" providerId="ADAL" clId="{BA1E6E0F-E844-4B83-AEF3-416064F2BE92}" dt="2025-01-23T16:23:03.053" v="1051" actId="14100"/>
        <pc:sldMkLst>
          <pc:docMk/>
          <pc:sldMk cId="973052992" sldId="3419"/>
        </pc:sldMkLst>
      </pc:sldChg>
      <pc:sldChg chg="addSp delSp modSp add mod ord">
        <pc:chgData name="Ignacio MUNIOZGUREN GARCIA (ACER)" userId="b4b68ca2-c786-40d7-af41-7249f9a11048" providerId="ADAL" clId="{BA1E6E0F-E844-4B83-AEF3-416064F2BE92}" dt="2025-01-24T09:00:35.384" v="1502" actId="20577"/>
        <pc:sldMkLst>
          <pc:docMk/>
          <pc:sldMk cId="691069225" sldId="3420"/>
        </pc:sldMkLst>
      </pc:sldChg>
      <pc:sldChg chg="ord">
        <pc:chgData name="Ignacio MUNIOZGUREN GARCIA (ACER)" userId="b4b68ca2-c786-40d7-af41-7249f9a11048" providerId="ADAL" clId="{BA1E6E0F-E844-4B83-AEF3-416064F2BE92}" dt="2025-01-24T08:58:57.637" v="1439"/>
        <pc:sldMkLst>
          <pc:docMk/>
          <pc:sldMk cId="1318565280" sldId="3421"/>
        </pc:sldMkLst>
      </pc:sldChg>
      <pc:sldChg chg="modSp new mod">
        <pc:chgData name="Ignacio MUNIOZGUREN GARCIA (ACER)" userId="b4b68ca2-c786-40d7-af41-7249f9a11048" providerId="ADAL" clId="{BA1E6E0F-E844-4B83-AEF3-416064F2BE92}" dt="2025-01-23T16:12:05.938" v="884" actId="20577"/>
        <pc:sldMkLst>
          <pc:docMk/>
          <pc:sldMk cId="1295391917" sldId="3422"/>
        </pc:sldMkLst>
      </pc:sldChg>
      <pc:sldChg chg="new del">
        <pc:chgData name="Ignacio MUNIOZGUREN GARCIA (ACER)" userId="b4b68ca2-c786-40d7-af41-7249f9a11048" providerId="ADAL" clId="{BA1E6E0F-E844-4B83-AEF3-416064F2BE92}" dt="2025-01-23T16:11:52.523" v="857" actId="47"/>
        <pc:sldMkLst>
          <pc:docMk/>
          <pc:sldMk cId="3598808783" sldId="3422"/>
        </pc:sldMkLst>
      </pc:sldChg>
      <pc:sldChg chg="modSp add mod">
        <pc:chgData name="Ignacio MUNIOZGUREN GARCIA (ACER)" userId="b4b68ca2-c786-40d7-af41-7249f9a11048" providerId="ADAL" clId="{BA1E6E0F-E844-4B83-AEF3-416064F2BE92}" dt="2025-01-24T08:56:55.349" v="1409"/>
        <pc:sldMkLst>
          <pc:docMk/>
          <pc:sldMk cId="3707201629" sldId="3423"/>
        </pc:sldMkLst>
      </pc:sldChg>
      <pc:sldChg chg="modSp add mod">
        <pc:chgData name="Ignacio MUNIOZGUREN GARCIA (ACER)" userId="b4b68ca2-c786-40d7-af41-7249f9a11048" providerId="ADAL" clId="{BA1E6E0F-E844-4B83-AEF3-416064F2BE92}" dt="2025-01-24T08:57:09.788" v="1416" actId="27636"/>
        <pc:sldMkLst>
          <pc:docMk/>
          <pc:sldMk cId="2125501002" sldId="3424"/>
        </pc:sldMkLst>
      </pc:sldChg>
      <pc:sldChg chg="modSp add mod">
        <pc:chgData name="Ignacio MUNIOZGUREN GARCIA (ACER)" userId="b4b68ca2-c786-40d7-af41-7249f9a11048" providerId="ADAL" clId="{BA1E6E0F-E844-4B83-AEF3-416064F2BE92}" dt="2025-01-24T08:59:07.293" v="1443" actId="20577"/>
        <pc:sldMkLst>
          <pc:docMk/>
          <pc:sldMk cId="889319413" sldId="3425"/>
        </pc:sldMkLst>
      </pc:sldChg>
      <pc:sldChg chg="modSp add mod ord">
        <pc:chgData name="Ignacio MUNIOZGUREN GARCIA (ACER)" userId="b4b68ca2-c786-40d7-af41-7249f9a11048" providerId="ADAL" clId="{BA1E6E0F-E844-4B83-AEF3-416064F2BE92}" dt="2025-01-24T08:59:02.540" v="1441" actId="20577"/>
        <pc:sldMkLst>
          <pc:docMk/>
          <pc:sldMk cId="2474035251" sldId="3426"/>
        </pc:sldMkLst>
      </pc:sldChg>
      <pc:sldChg chg="modSp add mod">
        <pc:chgData name="Ignacio MUNIOZGUREN GARCIA (ACER)" userId="b4b68ca2-c786-40d7-af41-7249f9a11048" providerId="ADAL" clId="{BA1E6E0F-E844-4B83-AEF3-416064F2BE92}" dt="2025-01-24T08:57:49.833" v="1437" actId="27636"/>
        <pc:sldMkLst>
          <pc:docMk/>
          <pc:sldMk cId="1409414973" sldId="3427"/>
        </pc:sldMkLst>
      </pc:sldChg>
      <pc:sldChg chg="new del">
        <pc:chgData name="Ignacio MUNIOZGUREN GARCIA (ACER)" userId="b4b68ca2-c786-40d7-af41-7249f9a11048" providerId="ADAL" clId="{BA1E6E0F-E844-4B83-AEF3-416064F2BE92}" dt="2025-01-23T16:13:03.785" v="949" actId="47"/>
        <pc:sldMkLst>
          <pc:docMk/>
          <pc:sldMk cId="1687000175" sldId="3428"/>
        </pc:sldMkLst>
      </pc:sldChg>
      <pc:sldChg chg="modSp new mod">
        <pc:chgData name="Ignacio MUNIOZGUREN GARCIA (ACER)" userId="b4b68ca2-c786-40d7-af41-7249f9a11048" providerId="ADAL" clId="{BA1E6E0F-E844-4B83-AEF3-416064F2BE92}" dt="2025-01-24T08:59:34.315" v="1448" actId="20577"/>
        <pc:sldMkLst>
          <pc:docMk/>
          <pc:sldMk cId="2812714701" sldId="3428"/>
        </pc:sldMkLst>
      </pc:sldChg>
      <pc:sldChg chg="add">
        <pc:chgData name="Ignacio MUNIOZGUREN GARCIA (ACER)" userId="b4b68ca2-c786-40d7-af41-7249f9a11048" providerId="ADAL" clId="{BA1E6E0F-E844-4B83-AEF3-416064F2BE92}" dt="2025-01-23T16:15:44.841" v="1011"/>
        <pc:sldMkLst>
          <pc:docMk/>
          <pc:sldMk cId="2080729130" sldId="3429"/>
        </pc:sldMkLst>
      </pc:sldChg>
      <pc:sldChg chg="addSp delSp modSp new del mod modShow">
        <pc:chgData name="Ignacio MUNIOZGUREN GARCIA (ACER)" userId="b4b68ca2-c786-40d7-af41-7249f9a11048" providerId="ADAL" clId="{BA1E6E0F-E844-4B83-AEF3-416064F2BE92}" dt="2025-01-23T16:15:41.922" v="1010" actId="2696"/>
        <pc:sldMkLst>
          <pc:docMk/>
          <pc:sldMk cId="3371608079" sldId="3429"/>
        </pc:sldMkLst>
      </pc:sldChg>
    </pc:docChg>
  </pc:docChgLst>
  <pc:docChgLst>
    <pc:chgData name="Ignacio MUNIOZGUREN GARCIA (ACER)" userId="b4b68ca2-c786-40d7-af41-7249f9a11048" providerId="ADAL" clId="{314B9499-8A9F-4CB8-BED8-F6F5365723C3}"/>
    <pc:docChg chg="undo custSel addSld delSld modSld sldOrd modSection">
      <pc:chgData name="Ignacio MUNIOZGUREN GARCIA (ACER)" userId="b4b68ca2-c786-40d7-af41-7249f9a11048" providerId="ADAL" clId="{314B9499-8A9F-4CB8-BED8-F6F5365723C3}" dt="2025-02-20T17:07:41.811" v="919" actId="20577"/>
      <pc:docMkLst>
        <pc:docMk/>
      </pc:docMkLst>
      <pc:sldChg chg="del">
        <pc:chgData name="Ignacio MUNIOZGUREN GARCIA (ACER)" userId="b4b68ca2-c786-40d7-af41-7249f9a11048" providerId="ADAL" clId="{314B9499-8A9F-4CB8-BED8-F6F5365723C3}" dt="2025-02-20T16:24:26.010" v="191" actId="47"/>
        <pc:sldMkLst>
          <pc:docMk/>
          <pc:sldMk cId="1760201997" sldId="430"/>
        </pc:sldMkLst>
      </pc:sldChg>
      <pc:sldChg chg="modSp add mod">
        <pc:chgData name="Ignacio MUNIOZGUREN GARCIA (ACER)" userId="b4b68ca2-c786-40d7-af41-7249f9a11048" providerId="ADAL" clId="{314B9499-8A9F-4CB8-BED8-F6F5365723C3}" dt="2025-02-20T16:14:42.304" v="82" actId="1076"/>
        <pc:sldMkLst>
          <pc:docMk/>
          <pc:sldMk cId="1354600404" sldId="3398"/>
        </pc:sldMkLst>
      </pc:sldChg>
      <pc:sldChg chg="modSp mod">
        <pc:chgData name="Ignacio MUNIOZGUREN GARCIA (ACER)" userId="b4b68ca2-c786-40d7-af41-7249f9a11048" providerId="ADAL" clId="{314B9499-8A9F-4CB8-BED8-F6F5365723C3}" dt="2025-02-20T16:30:28.171" v="392" actId="20577"/>
        <pc:sldMkLst>
          <pc:docMk/>
          <pc:sldMk cId="1503118459" sldId="3438"/>
        </pc:sldMkLst>
      </pc:sldChg>
      <pc:sldChg chg="addSp modSp mod">
        <pc:chgData name="Ignacio MUNIOZGUREN GARCIA (ACER)" userId="b4b68ca2-c786-40d7-af41-7249f9a11048" providerId="ADAL" clId="{314B9499-8A9F-4CB8-BED8-F6F5365723C3}" dt="2025-02-20T16:30:46.481" v="396" actId="20577"/>
        <pc:sldMkLst>
          <pc:docMk/>
          <pc:sldMk cId="1112608813" sldId="3441"/>
        </pc:sldMkLst>
      </pc:sldChg>
      <pc:sldChg chg="modSp mod ord">
        <pc:chgData name="Ignacio MUNIOZGUREN GARCIA (ACER)" userId="b4b68ca2-c786-40d7-af41-7249f9a11048" providerId="ADAL" clId="{314B9499-8A9F-4CB8-BED8-F6F5365723C3}" dt="2025-02-20T16:29:55.013" v="370" actId="27636"/>
        <pc:sldMkLst>
          <pc:docMk/>
          <pc:sldMk cId="4228988134" sldId="3442"/>
        </pc:sldMkLst>
      </pc:sldChg>
      <pc:sldChg chg="addSp modSp mod">
        <pc:chgData name="Ignacio MUNIOZGUREN GARCIA (ACER)" userId="b4b68ca2-c786-40d7-af41-7249f9a11048" providerId="ADAL" clId="{314B9499-8A9F-4CB8-BED8-F6F5365723C3}" dt="2025-02-20T17:07:41.811" v="919" actId="20577"/>
        <pc:sldMkLst>
          <pc:docMk/>
          <pc:sldMk cId="950627433" sldId="3443"/>
        </pc:sldMkLst>
      </pc:sldChg>
      <pc:sldChg chg="new del">
        <pc:chgData name="Ignacio MUNIOZGUREN GARCIA (ACER)" userId="b4b68ca2-c786-40d7-af41-7249f9a11048" providerId="ADAL" clId="{314B9499-8A9F-4CB8-BED8-F6F5365723C3}" dt="2025-02-20T08:30:59.409" v="15" actId="47"/>
        <pc:sldMkLst>
          <pc:docMk/>
          <pc:sldMk cId="2005158117" sldId="3444"/>
        </pc:sldMkLst>
      </pc:sldChg>
    </pc:docChg>
  </pc:docChgLst>
  <pc:docChgLst>
    <pc:chgData name="Ignacio MUNIOZGUREN GARCIA (ACER)" userId="b4b68ca2-c786-40d7-af41-7249f9a11048" providerId="ADAL" clId="{B4926A95-C74C-4FA6-96EA-4C0D91FAE917}"/>
    <pc:docChg chg="undo redo custSel addSld delSld modSld sldOrd modSection">
      <pc:chgData name="Ignacio MUNIOZGUREN GARCIA (ACER)" userId="b4b68ca2-c786-40d7-af41-7249f9a11048" providerId="ADAL" clId="{B4926A95-C74C-4FA6-96EA-4C0D91FAE917}" dt="2024-09-04T14:25:54.727" v="4059" actId="27636"/>
      <pc:docMkLst>
        <pc:docMk/>
      </pc:docMkLst>
      <pc:sldChg chg="modSp mod">
        <pc:chgData name="Ignacio MUNIOZGUREN GARCIA (ACER)" userId="b4b68ca2-c786-40d7-af41-7249f9a11048" providerId="ADAL" clId="{B4926A95-C74C-4FA6-96EA-4C0D91FAE917}" dt="2024-09-03T07:51:10.415" v="132" actId="20577"/>
        <pc:sldMkLst>
          <pc:docMk/>
          <pc:sldMk cId="3538819405" sldId="263"/>
        </pc:sldMkLst>
      </pc:sldChg>
      <pc:sldChg chg="modSp mod">
        <pc:chgData name="Ignacio MUNIOZGUREN GARCIA (ACER)" userId="b4b68ca2-c786-40d7-af41-7249f9a11048" providerId="ADAL" clId="{B4926A95-C74C-4FA6-96EA-4C0D91FAE917}" dt="2024-09-03T07:48:29.535" v="130" actId="20577"/>
        <pc:sldMkLst>
          <pc:docMk/>
          <pc:sldMk cId="3071437844" sldId="275"/>
        </pc:sldMkLst>
      </pc:sldChg>
      <pc:sldChg chg="del">
        <pc:chgData name="Ignacio MUNIOZGUREN GARCIA (ACER)" userId="b4b68ca2-c786-40d7-af41-7249f9a11048" providerId="ADAL" clId="{B4926A95-C74C-4FA6-96EA-4C0D91FAE917}" dt="2024-09-03T08:02:06.895" v="356" actId="47"/>
        <pc:sldMkLst>
          <pc:docMk/>
          <pc:sldMk cId="1119151995" sldId="307"/>
        </pc:sldMkLst>
      </pc:sldChg>
      <pc:sldChg chg="ord">
        <pc:chgData name="Ignacio MUNIOZGUREN GARCIA (ACER)" userId="b4b68ca2-c786-40d7-af41-7249f9a11048" providerId="ADAL" clId="{B4926A95-C74C-4FA6-96EA-4C0D91FAE917}" dt="2024-09-03T08:02:09.714" v="358"/>
        <pc:sldMkLst>
          <pc:docMk/>
          <pc:sldMk cId="3852515537" sldId="318"/>
        </pc:sldMkLst>
      </pc:sldChg>
      <pc:sldChg chg="del">
        <pc:chgData name="Ignacio MUNIOZGUREN GARCIA (ACER)" userId="b4b68ca2-c786-40d7-af41-7249f9a11048" providerId="ADAL" clId="{B4926A95-C74C-4FA6-96EA-4C0D91FAE917}" dt="2024-09-03T08:02:05.572" v="355" actId="47"/>
        <pc:sldMkLst>
          <pc:docMk/>
          <pc:sldMk cId="1096260473" sldId="348"/>
        </pc:sldMkLst>
      </pc:sldChg>
      <pc:sldChg chg="del">
        <pc:chgData name="Ignacio MUNIOZGUREN GARCIA (ACER)" userId="b4b68ca2-c786-40d7-af41-7249f9a11048" providerId="ADAL" clId="{B4926A95-C74C-4FA6-96EA-4C0D91FAE917}" dt="2024-09-03T07:36:15.133" v="35" actId="47"/>
        <pc:sldMkLst>
          <pc:docMk/>
          <pc:sldMk cId="4107966034" sldId="448"/>
        </pc:sldMkLst>
      </pc:sldChg>
      <pc:sldChg chg="modSp mod">
        <pc:chgData name="Ignacio MUNIOZGUREN GARCIA (ACER)" userId="b4b68ca2-c786-40d7-af41-7249f9a11048" providerId="ADAL" clId="{B4926A95-C74C-4FA6-96EA-4C0D91FAE917}" dt="2024-09-03T08:02:02.530" v="354" actId="20577"/>
        <pc:sldMkLst>
          <pc:docMk/>
          <pc:sldMk cId="1892980913" sldId="466"/>
        </pc:sldMkLst>
      </pc:sldChg>
      <pc:sldChg chg="modSp mod">
        <pc:chgData name="Ignacio MUNIOZGUREN GARCIA (ACER)" userId="b4b68ca2-c786-40d7-af41-7249f9a11048" providerId="ADAL" clId="{B4926A95-C74C-4FA6-96EA-4C0D91FAE917}" dt="2024-09-03T07:56:09.424" v="169" actId="20577"/>
        <pc:sldMkLst>
          <pc:docMk/>
          <pc:sldMk cId="360607318" sldId="3380"/>
        </pc:sldMkLst>
      </pc:sldChg>
      <pc:sldChg chg="modSp mod">
        <pc:chgData name="Ignacio MUNIOZGUREN GARCIA (ACER)" userId="b4b68ca2-c786-40d7-af41-7249f9a11048" providerId="ADAL" clId="{B4926A95-C74C-4FA6-96EA-4C0D91FAE917}" dt="2024-09-03T08:34:38.718" v="607" actId="20577"/>
        <pc:sldMkLst>
          <pc:docMk/>
          <pc:sldMk cId="309073074" sldId="3381"/>
        </pc:sldMkLst>
      </pc:sldChg>
      <pc:sldChg chg="addSp delSp modSp mod">
        <pc:chgData name="Ignacio MUNIOZGUREN GARCIA (ACER)" userId="b4b68ca2-c786-40d7-af41-7249f9a11048" providerId="ADAL" clId="{B4926A95-C74C-4FA6-96EA-4C0D91FAE917}" dt="2024-09-04T13:17:38.767" v="4032" actId="108"/>
        <pc:sldMkLst>
          <pc:docMk/>
          <pc:sldMk cId="2641844110" sldId="3383"/>
        </pc:sldMkLst>
      </pc:sldChg>
      <pc:sldChg chg="addSp delSp modSp mod">
        <pc:chgData name="Ignacio MUNIOZGUREN GARCIA (ACER)" userId="b4b68ca2-c786-40d7-af41-7249f9a11048" providerId="ADAL" clId="{B4926A95-C74C-4FA6-96EA-4C0D91FAE917}" dt="2024-09-03T07:53:39.042" v="159" actId="1076"/>
        <pc:sldMkLst>
          <pc:docMk/>
          <pc:sldMk cId="3099815123" sldId="3384"/>
        </pc:sldMkLst>
      </pc:sldChg>
      <pc:sldChg chg="modSp add mod">
        <pc:chgData name="Ignacio MUNIOZGUREN GARCIA (ACER)" userId="b4b68ca2-c786-40d7-af41-7249f9a11048" providerId="ADAL" clId="{B4926A95-C74C-4FA6-96EA-4C0D91FAE917}" dt="2024-09-03T07:36:58.365" v="65" actId="20577"/>
        <pc:sldMkLst>
          <pc:docMk/>
          <pc:sldMk cId="2698727207" sldId="3385"/>
        </pc:sldMkLst>
      </pc:sldChg>
      <pc:sldChg chg="new del">
        <pc:chgData name="Ignacio MUNIOZGUREN GARCIA (ACER)" userId="b4b68ca2-c786-40d7-af41-7249f9a11048" providerId="ADAL" clId="{B4926A95-C74C-4FA6-96EA-4C0D91FAE917}" dt="2024-09-03T07:40:06.456" v="72" actId="47"/>
        <pc:sldMkLst>
          <pc:docMk/>
          <pc:sldMk cId="2949125523" sldId="3386"/>
        </pc:sldMkLst>
      </pc:sldChg>
      <pc:sldChg chg="addSp delSp modSp new mod">
        <pc:chgData name="Ignacio MUNIOZGUREN GARCIA (ACER)" userId="b4b68ca2-c786-40d7-af41-7249f9a11048" providerId="ADAL" clId="{B4926A95-C74C-4FA6-96EA-4C0D91FAE917}" dt="2024-09-03T10:27:55.083" v="2379" actId="20577"/>
        <pc:sldMkLst>
          <pc:docMk/>
          <pc:sldMk cId="4025439142" sldId="3387"/>
        </pc:sldMkLst>
      </pc:sldChg>
      <pc:sldChg chg="delSp modSp add mod">
        <pc:chgData name="Ignacio MUNIOZGUREN GARCIA (ACER)" userId="b4b68ca2-c786-40d7-af41-7249f9a11048" providerId="ADAL" clId="{B4926A95-C74C-4FA6-96EA-4C0D91FAE917}" dt="2024-09-03T11:46:26.131" v="3269" actId="20577"/>
        <pc:sldMkLst>
          <pc:docMk/>
          <pc:sldMk cId="718664956" sldId="3388"/>
        </pc:sldMkLst>
      </pc:sldChg>
      <pc:sldChg chg="modSp add del mod">
        <pc:chgData name="Ignacio MUNIOZGUREN GARCIA (ACER)" userId="b4b68ca2-c786-40d7-af41-7249f9a11048" providerId="ADAL" clId="{B4926A95-C74C-4FA6-96EA-4C0D91FAE917}" dt="2024-09-03T09:44:47.612" v="608" actId="47"/>
        <pc:sldMkLst>
          <pc:docMk/>
          <pc:sldMk cId="1584610588" sldId="3389"/>
        </pc:sldMkLst>
      </pc:sldChg>
      <pc:sldChg chg="addSp modSp new mod">
        <pc:chgData name="Ignacio MUNIOZGUREN GARCIA (ACER)" userId="b4b68ca2-c786-40d7-af41-7249f9a11048" providerId="ADAL" clId="{B4926A95-C74C-4FA6-96EA-4C0D91FAE917}" dt="2024-09-04T14:25:42.758" v="4053"/>
        <pc:sldMkLst>
          <pc:docMk/>
          <pc:sldMk cId="2979327100" sldId="3389"/>
        </pc:sldMkLst>
      </pc:sldChg>
      <pc:sldChg chg="modSp add del mod">
        <pc:chgData name="Ignacio MUNIOZGUREN GARCIA (ACER)" userId="b4b68ca2-c786-40d7-af41-7249f9a11048" providerId="ADAL" clId="{B4926A95-C74C-4FA6-96EA-4C0D91FAE917}" dt="2024-09-03T09:44:51.104" v="609" actId="47"/>
        <pc:sldMkLst>
          <pc:docMk/>
          <pc:sldMk cId="1717362028" sldId="3390"/>
        </pc:sldMkLst>
      </pc:sldChg>
      <pc:sldChg chg="new">
        <pc:chgData name="Ignacio MUNIOZGUREN GARCIA (ACER)" userId="b4b68ca2-c786-40d7-af41-7249f9a11048" providerId="ADAL" clId="{B4926A95-C74C-4FA6-96EA-4C0D91FAE917}" dt="2024-09-03T09:51:31.109" v="793" actId="680"/>
        <pc:sldMkLst>
          <pc:docMk/>
          <pc:sldMk cId="4259909619" sldId="3390"/>
        </pc:sldMkLst>
      </pc:sldChg>
      <pc:sldChg chg="addSp delSp modSp add mod">
        <pc:chgData name="Ignacio MUNIOZGUREN GARCIA (ACER)" userId="b4b68ca2-c786-40d7-af41-7249f9a11048" providerId="ADAL" clId="{B4926A95-C74C-4FA6-96EA-4C0D91FAE917}" dt="2024-09-04T14:25:54.727" v="4059" actId="27636"/>
        <pc:sldMkLst>
          <pc:docMk/>
          <pc:sldMk cId="2928863939" sldId="3391"/>
        </pc:sldMkLst>
      </pc:sldChg>
      <pc:sldChg chg="addSp delSp modSp new mod">
        <pc:chgData name="Ignacio MUNIOZGUREN GARCIA (ACER)" userId="b4b68ca2-c786-40d7-af41-7249f9a11048" providerId="ADAL" clId="{B4926A95-C74C-4FA6-96EA-4C0D91FAE917}" dt="2024-09-04T14:25:37.190" v="4052" actId="11530"/>
        <pc:sldMkLst>
          <pc:docMk/>
          <pc:sldMk cId="4263521920" sldId="3392"/>
        </pc:sldMkLst>
      </pc:sldChg>
      <pc:sldChg chg="addSp delSp modSp new mod">
        <pc:chgData name="Ignacio MUNIOZGUREN GARCIA (ACER)" userId="b4b68ca2-c786-40d7-af41-7249f9a11048" providerId="ADAL" clId="{B4926A95-C74C-4FA6-96EA-4C0D91FAE917}" dt="2024-09-04T14:24:17.270" v="4034" actId="1076"/>
        <pc:sldMkLst>
          <pc:docMk/>
          <pc:sldMk cId="412886635" sldId="3393"/>
        </pc:sldMkLst>
      </pc:sldChg>
      <pc:sldChg chg="modSp add mod">
        <pc:chgData name="Ignacio MUNIOZGUREN GARCIA (ACER)" userId="b4b68ca2-c786-40d7-af41-7249f9a11048" providerId="ADAL" clId="{B4926A95-C74C-4FA6-96EA-4C0D91FAE917}" dt="2024-09-03T11:46:48.647" v="3338" actId="20577"/>
        <pc:sldMkLst>
          <pc:docMk/>
          <pc:sldMk cId="1112125982" sldId="3394"/>
        </pc:sldMkLst>
      </pc:sldChg>
      <pc:sldChg chg="modSp new mod">
        <pc:chgData name="Ignacio MUNIOZGUREN GARCIA (ACER)" userId="b4b68ca2-c786-40d7-af41-7249f9a11048" providerId="ADAL" clId="{B4926A95-C74C-4FA6-96EA-4C0D91FAE917}" dt="2024-09-03T11:47:11.614" v="3423" actId="20577"/>
        <pc:sldMkLst>
          <pc:docMk/>
          <pc:sldMk cId="962482454" sldId="3395"/>
        </pc:sldMkLst>
      </pc:sldChg>
      <pc:sldChg chg="addSp delSp modSp add mod">
        <pc:chgData name="Ignacio MUNIOZGUREN GARCIA (ACER)" userId="b4b68ca2-c786-40d7-af41-7249f9a11048" providerId="ADAL" clId="{B4926A95-C74C-4FA6-96EA-4C0D91FAE917}" dt="2024-09-03T12:02:15.925" v="3728" actId="20577"/>
        <pc:sldMkLst>
          <pc:docMk/>
          <pc:sldMk cId="2088208495" sldId="3396"/>
        </pc:sldMkLst>
      </pc:sldChg>
    </pc:docChg>
  </pc:docChgLst>
  <pc:docChgLst>
    <pc:chgData name="Ignacio MUNIOZGUREN GARCIA (ACER)" userId="b4b68ca2-c786-40d7-af41-7249f9a11048" providerId="ADAL" clId="{CD2EF006-610F-46BD-8A7C-BB2DEAA879FA}"/>
    <pc:docChg chg="undo custSel addSld modSld">
      <pc:chgData name="Ignacio MUNIOZGUREN GARCIA (ACER)" userId="b4b68ca2-c786-40d7-af41-7249f9a11048" providerId="ADAL" clId="{CD2EF006-610F-46BD-8A7C-BB2DEAA879FA}" dt="2025-01-28T15:53:48.136" v="57" actId="1076"/>
      <pc:docMkLst>
        <pc:docMk/>
      </pc:docMkLst>
      <pc:sldChg chg="addSp delSp">
        <pc:chgData name="Ignacio MUNIOZGUREN GARCIA (ACER)" userId="b4b68ca2-c786-40d7-af41-7249f9a11048" providerId="ADAL" clId="{CD2EF006-610F-46BD-8A7C-BB2DEAA879FA}" dt="2025-01-28T15:44:17.479" v="2" actId="478"/>
        <pc:sldMkLst>
          <pc:docMk/>
          <pc:sldMk cId="1038447349" sldId="3436"/>
        </pc:sldMkLst>
      </pc:sldChg>
      <pc:sldChg chg="addSp delSp modSp">
        <pc:chgData name="Ignacio MUNIOZGUREN GARCIA (ACER)" userId="b4b68ca2-c786-40d7-af41-7249f9a11048" providerId="ADAL" clId="{CD2EF006-610F-46BD-8A7C-BB2DEAA879FA}" dt="2025-01-28T15:44:31.974" v="6" actId="478"/>
        <pc:sldMkLst>
          <pc:docMk/>
          <pc:sldMk cId="1437280873" sldId="3437"/>
        </pc:sldMkLst>
      </pc:sldChg>
      <pc:sldChg chg="addSp modSp add mod">
        <pc:chgData name="Ignacio MUNIOZGUREN GARCIA (ACER)" userId="b4b68ca2-c786-40d7-af41-7249f9a11048" providerId="ADAL" clId="{CD2EF006-610F-46BD-8A7C-BB2DEAA879FA}" dt="2025-01-28T15:53:48.136" v="57" actId="1076"/>
        <pc:sldMkLst>
          <pc:docMk/>
          <pc:sldMk cId="2472420046" sldId="3438"/>
        </pc:sldMkLst>
      </pc:sldChg>
    </pc:docChg>
  </pc:docChgLst>
  <pc:docChgLst>
    <pc:chgData name="Alberto FAGGIN (ACER)" userId="S::alberto.faggin@acer.europa.eu::625a7124-a1af-40f1-9ac2-abc5eeb5a252" providerId="AD" clId="Web-{73FF27CF-646B-11D8-DA49-C9648F8C43CA}"/>
    <pc:docChg chg="">
      <pc:chgData name="Alberto FAGGIN (ACER)" userId="S::alberto.faggin@acer.europa.eu::625a7124-a1af-40f1-9ac2-abc5eeb5a252" providerId="AD" clId="Web-{73FF27CF-646B-11D8-DA49-C9648F8C43CA}" dt="2024-07-23T16:08:02.318" v="0"/>
      <pc:docMkLst>
        <pc:docMk/>
      </pc:docMkLst>
      <pc:sldChg chg="modCm">
        <pc:chgData name="Alberto FAGGIN (ACER)" userId="S::alberto.faggin@acer.europa.eu::625a7124-a1af-40f1-9ac2-abc5eeb5a252" providerId="AD" clId="Web-{73FF27CF-646B-11D8-DA49-C9648F8C43CA}" dt="2024-07-23T16:08:02.318" v="0"/>
        <pc:sldMkLst>
          <pc:docMk/>
          <pc:sldMk cId="3741217424" sldId="3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berto FAGGIN (ACER)" userId="S::alberto.faggin@acer.europa.eu::625a7124-a1af-40f1-9ac2-abc5eeb5a252" providerId="AD" clId="Web-{73FF27CF-646B-11D8-DA49-C9648F8C43CA}" dt="2024-07-23T16:08:02.318" v="0"/>
              <pc2:cmMkLst xmlns:pc2="http://schemas.microsoft.com/office/powerpoint/2019/9/main/command">
                <pc:docMk/>
                <pc:sldMk cId="3741217424" sldId="3355"/>
                <pc2:cmMk id="{0AD7D2D3-BBDB-4A95-8A40-2402F6CDABDA}"/>
              </pc2:cmMkLst>
              <pc226:cmRplyChg chg="add">
                <pc226:chgData name="Alberto FAGGIN (ACER)" userId="S::alberto.faggin@acer.europa.eu::625a7124-a1af-40f1-9ac2-abc5eeb5a252" providerId="AD" clId="Web-{73FF27CF-646B-11D8-DA49-C9648F8C43CA}" dt="2024-07-23T16:08:02.318" v="0"/>
                <pc2:cmRplyMkLst xmlns:pc2="http://schemas.microsoft.com/office/powerpoint/2019/9/main/command">
                  <pc:docMk/>
                  <pc:sldMk cId="3741217424" sldId="3355"/>
                  <pc2:cmMk id="{0AD7D2D3-BBDB-4A95-8A40-2402F6CDABDA}"/>
                  <pc2:cmRplyMk id="{5B0F1931-C303-4A3F-9E48-F913C13A5768}"/>
                </pc2:cmRplyMkLst>
              </pc226:cmRplyChg>
            </pc226:cmChg>
          </p:ext>
        </pc:extLst>
      </pc:sldChg>
    </pc:docChg>
  </pc:docChgLst>
  <pc:docChgLst>
    <pc:chgData name="Patrick LUICKX (ACER)" userId="7df0f2b3-3471-41fa-b4c7-3b5a39b36ec8" providerId="ADAL" clId="{478045AF-6BC4-445F-A2B6-0C579125F855}"/>
    <pc:docChg chg="undo redo custSel modSld sldOrd">
      <pc:chgData name="Patrick LUICKX (ACER)" userId="7df0f2b3-3471-41fa-b4c7-3b5a39b36ec8" providerId="ADAL" clId="{478045AF-6BC4-445F-A2B6-0C579125F855}" dt="2024-07-29T07:24:31.665" v="174"/>
      <pc:docMkLst>
        <pc:docMk/>
      </pc:docMkLst>
      <pc:sldChg chg="addCm">
        <pc:chgData name="Patrick LUICKX (ACER)" userId="7df0f2b3-3471-41fa-b4c7-3b5a39b36ec8" providerId="ADAL" clId="{478045AF-6BC4-445F-A2B6-0C579125F855}" dt="2024-07-19T15:29:56.700" v="76"/>
        <pc:sldMkLst>
          <pc:docMk/>
          <pc:sldMk cId="3486550504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29:56.700" v="76"/>
              <pc2:cmMkLst xmlns:pc2="http://schemas.microsoft.com/office/powerpoint/2019/9/main/command">
                <pc:docMk/>
                <pc:sldMk cId="3486550504" sldId="259"/>
                <pc2:cmMk id="{094CF6F9-C37D-43F6-A7B0-4410961926D9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9T07:24:31.665" v="174"/>
        <pc:sldMkLst>
          <pc:docMk/>
          <pc:sldMk cId="1133835483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8T13:21:47.995" v="9"/>
              <pc2:cmMkLst xmlns:pc2="http://schemas.microsoft.com/office/powerpoint/2019/9/main/command">
                <pc:docMk/>
                <pc:sldMk cId="1133835483" sldId="265"/>
                <pc2:cmMk id="{B08BFF1D-9CDB-49EB-BFD0-667800FEC26F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8T13:23:40.356" v="10"/>
              <pc2:cmMkLst xmlns:pc2="http://schemas.microsoft.com/office/powerpoint/2019/9/main/command">
                <pc:docMk/>
                <pc:sldMk cId="1133835483" sldId="265"/>
                <pc2:cmMk id="{9A504D56-5A46-4D35-9EC8-4757507A0973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9T07:24:31.665" v="174"/>
              <pc2:cmMkLst xmlns:pc2="http://schemas.microsoft.com/office/powerpoint/2019/9/main/command">
                <pc:docMk/>
                <pc:sldMk cId="1133835483" sldId="265"/>
                <pc2:cmMk id="{401FD36F-8EEF-4B62-A46F-7863C6FA07E5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08:54:11.855" v="11"/>
              <pc2:cmMkLst xmlns:pc2="http://schemas.microsoft.com/office/powerpoint/2019/9/main/command">
                <pc:docMk/>
                <pc:sldMk cId="1133835483" sldId="265"/>
                <pc2:cmMk id="{BBF9BBA5-25F8-4D73-AF73-4AB898E1D91B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19T15:13:51.826" v="41"/>
        <pc:sldMkLst>
          <pc:docMk/>
          <pc:sldMk cId="587434009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4:51:30.345" v="36"/>
              <pc2:cmMkLst xmlns:pc2="http://schemas.microsoft.com/office/powerpoint/2019/9/main/command">
                <pc:docMk/>
                <pc:sldMk cId="587434009" sldId="267"/>
                <pc2:cmMk id="{48ACEA0E-7AEA-4390-89EF-6BE715E447F3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10:04.802" v="39"/>
              <pc2:cmMkLst xmlns:pc2="http://schemas.microsoft.com/office/powerpoint/2019/9/main/command">
                <pc:docMk/>
                <pc:sldMk cId="587434009" sldId="267"/>
                <pc2:cmMk id="{28887C82-47C2-446D-A154-B8C633B10327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9T15:13:51.826" v="41"/>
              <pc2:cmMkLst xmlns:pc2="http://schemas.microsoft.com/office/powerpoint/2019/9/main/command">
                <pc:docMk/>
                <pc:sldMk cId="587434009" sldId="267"/>
                <pc2:cmMk id="{7ADD8787-8E8F-4592-B935-B8B7BB61BF2B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9T15:08:06.321" v="38"/>
              <pc2:cmMkLst xmlns:pc2="http://schemas.microsoft.com/office/powerpoint/2019/9/main/command">
                <pc:docMk/>
                <pc:sldMk cId="587434009" sldId="267"/>
                <pc2:cmMk id="{ABA6ECEA-5CE7-4B51-B3D7-43901801B947}"/>
              </pc2:cmMkLst>
            </pc226:cmChg>
          </p:ext>
        </pc:extLst>
      </pc:sldChg>
      <pc:sldChg chg="addCm delCm">
        <pc:chgData name="Patrick LUICKX (ACER)" userId="7df0f2b3-3471-41fa-b4c7-3b5a39b36ec8" providerId="ADAL" clId="{478045AF-6BC4-445F-A2B6-0C579125F855}" dt="2024-07-23T14:47:03.803" v="157"/>
        <pc:sldMkLst>
          <pc:docMk/>
          <pc:sldMk cId="1388073608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atrick LUICKX (ACER)" userId="7df0f2b3-3471-41fa-b4c7-3b5a39b36ec8" providerId="ADAL" clId="{478045AF-6BC4-445F-A2B6-0C579125F855}" dt="2024-07-23T14:47:03.803" v="157"/>
              <pc2:cmMkLst xmlns:pc2="http://schemas.microsoft.com/office/powerpoint/2019/9/main/command">
                <pc:docMk/>
                <pc:sldMk cId="1388073608" sldId="274"/>
                <pc2:cmMk id="{5D99EB12-0920-4DF5-A439-0CCBDBCD7252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19T13:21:03.123" v="26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9T13:21:03.123" v="26"/>
              <pc2:cmMkLst xmlns:pc2="http://schemas.microsoft.com/office/powerpoint/2019/9/main/command">
                <pc:docMk/>
                <pc:sldMk cId="2036325644" sldId="292"/>
                <pc2:cmMk id="{37A94C0F-CA60-4066-8B57-B90F04E907DB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09:01:39.821" v="13"/>
              <pc2:cmMkLst xmlns:pc2="http://schemas.microsoft.com/office/powerpoint/2019/9/main/command">
                <pc:docMk/>
                <pc:sldMk cId="2036325644" sldId="292"/>
                <pc2:cmMk id="{DB21613D-E046-426C-A400-A71FF588CCCE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3T13:39:15.152" v="100"/>
        <pc:sldMkLst>
          <pc:docMk/>
          <pc:sldMk cId="649170020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3:39:15.152" v="100"/>
              <pc2:cmMkLst xmlns:pc2="http://schemas.microsoft.com/office/powerpoint/2019/9/main/command">
                <pc:docMk/>
                <pc:sldMk cId="649170020" sldId="306"/>
                <pc2:cmMk id="{374169F1-C16F-4B79-B9F5-75D3F63A0922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19T15:34:14.601" v="84"/>
        <pc:sldMkLst>
          <pc:docMk/>
          <pc:sldMk cId="1096260473" sldId="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Patrick LUICKX (ACER)" userId="7df0f2b3-3471-41fa-b4c7-3b5a39b36ec8" providerId="ADAL" clId="{478045AF-6BC4-445F-A2B6-0C579125F855}" dt="2024-07-19T15:31:34.626" v="77"/>
              <pc2:cmMkLst xmlns:pc2="http://schemas.microsoft.com/office/powerpoint/2019/9/main/command">
                <pc:docMk/>
                <pc:sldMk cId="1096260473" sldId="348"/>
                <pc2:cmMk id="{333F3FAD-48A3-466B-B672-164DF45E4A0A}"/>
              </pc2:cmMkLst>
              <pc226:cmRplyChg chg="add">
                <pc226:chgData name="Patrick LUICKX (ACER)" userId="7df0f2b3-3471-41fa-b4c7-3b5a39b36ec8" providerId="ADAL" clId="{478045AF-6BC4-445F-A2B6-0C579125F855}" dt="2024-07-19T15:31:34.626" v="77"/>
                <pc2:cmRplyMkLst xmlns:pc2="http://schemas.microsoft.com/office/powerpoint/2019/9/main/command">
                  <pc:docMk/>
                  <pc:sldMk cId="1096260473" sldId="348"/>
                  <pc2:cmMk id="{333F3FAD-48A3-466B-B672-164DF45E4A0A}"/>
                  <pc2:cmRplyMk id="{22931050-31E8-4996-98DA-5C10BE9E60B3}"/>
                </pc2:cmRplyMkLst>
              </pc226:cmRplyChg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34:14.601" v="84"/>
              <pc2:cmMkLst xmlns:pc2="http://schemas.microsoft.com/office/powerpoint/2019/9/main/command">
                <pc:docMk/>
                <pc:sldMk cId="1096260473" sldId="348"/>
                <pc2:cmMk id="{07FDEAC0-0149-4CB7-8697-08220DC2C6AF}"/>
              </pc2:cmMkLst>
            </pc226:cmChg>
          </p:ext>
        </pc:extLst>
      </pc:sldChg>
      <pc:sldChg chg="modSp mod addCm">
        <pc:chgData name="Patrick LUICKX (ACER)" userId="7df0f2b3-3471-41fa-b4c7-3b5a39b36ec8" providerId="ADAL" clId="{478045AF-6BC4-445F-A2B6-0C579125F855}" dt="2024-07-19T15:33:45.287" v="83" actId="20577"/>
        <pc:sldMkLst>
          <pc:docMk/>
          <pc:sldMk cId="2743639948" sldId="3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31:54.879" v="78"/>
              <pc2:cmMkLst xmlns:pc2="http://schemas.microsoft.com/office/powerpoint/2019/9/main/command">
                <pc:docMk/>
                <pc:sldMk cId="2743639948" sldId="349"/>
                <pc2:cmMk id="{0BF3C4F4-B911-43FC-939B-5E5381CDAF76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32:51.903" v="79"/>
              <pc2:cmMkLst xmlns:pc2="http://schemas.microsoft.com/office/powerpoint/2019/9/main/command">
                <pc:docMk/>
                <pc:sldMk cId="2743639948" sldId="349"/>
                <pc2:cmMk id="{FC9F37F8-C969-4698-9391-C4F7B09AABA4}"/>
              </pc2:cmMkLst>
            </pc226:cmChg>
          </p:ext>
        </pc:extLst>
      </pc:sldChg>
      <pc:sldChg chg="modCm">
        <pc:chgData name="Patrick LUICKX (ACER)" userId="7df0f2b3-3471-41fa-b4c7-3b5a39b36ec8" providerId="ADAL" clId="{478045AF-6BC4-445F-A2B6-0C579125F855}" dt="2024-07-17T12:54:23.928" v="2" actId="2056"/>
        <pc:sldMkLst>
          <pc:docMk/>
          <pc:sldMk cId="25008211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atrick LUICKX (ACER)" userId="7df0f2b3-3471-41fa-b4c7-3b5a39b36ec8" providerId="ADAL" clId="{478045AF-6BC4-445F-A2B6-0C579125F855}" dt="2024-07-17T12:54:23.928" v="2" actId="2056"/>
              <pc2:cmMkLst xmlns:pc2="http://schemas.microsoft.com/office/powerpoint/2019/9/main/command">
                <pc:docMk/>
                <pc:sldMk cId="25008211" sldId="351"/>
                <pc2:cmMk id="{A9FB8B21-300F-4F82-AE10-FF6FE63E16FD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23T13:42:17.219" v="102"/>
        <pc:sldMkLst>
          <pc:docMk/>
          <pc:sldMk cId="147757762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Patrick LUICKX (ACER)" userId="7df0f2b3-3471-41fa-b4c7-3b5a39b36ec8" providerId="ADAL" clId="{478045AF-6BC4-445F-A2B6-0C579125F855}" dt="2024-07-23T13:40:14.967" v="101"/>
              <pc2:cmMkLst xmlns:pc2="http://schemas.microsoft.com/office/powerpoint/2019/9/main/command">
                <pc:docMk/>
                <pc:sldMk cId="147757762" sldId="355"/>
                <pc2:cmMk id="{4ACFB007-FDAE-4563-92AB-0DE24B601BBA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3:42:17.219" v="102"/>
              <pc2:cmMkLst xmlns:pc2="http://schemas.microsoft.com/office/powerpoint/2019/9/main/command">
                <pc:docMk/>
                <pc:sldMk cId="147757762" sldId="355"/>
                <pc2:cmMk id="{9D011EC5-3B20-4C4E-996C-910E8AB40052}"/>
              </pc2:cmMkLst>
            </pc226:cmChg>
          </p:ext>
        </pc:extLst>
      </pc:sldChg>
      <pc:sldChg chg="modCm">
        <pc:chgData name="Patrick LUICKX (ACER)" userId="7df0f2b3-3471-41fa-b4c7-3b5a39b36ec8" providerId="ADAL" clId="{478045AF-6BC4-445F-A2B6-0C579125F855}" dt="2024-07-23T13:43:17.763" v="103"/>
        <pc:sldMkLst>
          <pc:docMk/>
          <pc:sldMk cId="4017947268" sldId="3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Patrick LUICKX (ACER)" userId="7df0f2b3-3471-41fa-b4c7-3b5a39b36ec8" providerId="ADAL" clId="{478045AF-6BC4-445F-A2B6-0C579125F855}" dt="2024-07-23T13:43:17.763" v="103"/>
              <pc2:cmMkLst xmlns:pc2="http://schemas.microsoft.com/office/powerpoint/2019/9/main/command">
                <pc:docMk/>
                <pc:sldMk cId="4017947268" sldId="357"/>
                <pc2:cmMk id="{2A189A10-C3F4-483A-A237-7D5E1D003064}"/>
              </pc2:cmMkLst>
              <pc226:cmRplyChg chg="add">
                <pc226:chgData name="Patrick LUICKX (ACER)" userId="7df0f2b3-3471-41fa-b4c7-3b5a39b36ec8" providerId="ADAL" clId="{478045AF-6BC4-445F-A2B6-0C579125F855}" dt="2024-07-23T13:43:17.763" v="103"/>
                <pc2:cmRplyMkLst xmlns:pc2="http://schemas.microsoft.com/office/powerpoint/2019/9/main/command">
                  <pc:docMk/>
                  <pc:sldMk cId="4017947268" sldId="357"/>
                  <pc2:cmMk id="{2A189A10-C3F4-483A-A237-7D5E1D003064}"/>
                  <pc2:cmRplyMk id="{3B4F8334-387F-47AD-A21F-7456E2BA8AF8}"/>
                </pc2:cmRplyMkLst>
              </pc226:cmRplyChg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19T15:47:55.112" v="90"/>
        <pc:sldMkLst>
          <pc:docMk/>
          <pc:sldMk cId="3670503300" sldId="4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9T15:47:55.112" v="90"/>
              <pc2:cmMkLst xmlns:pc2="http://schemas.microsoft.com/office/powerpoint/2019/9/main/command">
                <pc:docMk/>
                <pc:sldMk cId="3670503300" sldId="464"/>
                <pc2:cmMk id="{3AA83027-A1F3-4F4F-A3D6-CF83E3D16054}"/>
              </pc2:cmMkLst>
            </pc226:cmChg>
          </p:ext>
        </pc:extLst>
      </pc:sldChg>
      <pc:sldChg chg="modSp mod addCm modCm">
        <pc:chgData name="Patrick LUICKX (ACER)" userId="7df0f2b3-3471-41fa-b4c7-3b5a39b36ec8" providerId="ADAL" clId="{478045AF-6BC4-445F-A2B6-0C579125F855}" dt="2024-07-19T15:19:34.420" v="50"/>
        <pc:sldMkLst>
          <pc:docMk/>
          <pc:sldMk cId="1467410385" sldId="4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18:32.963" v="48"/>
              <pc2:cmMkLst xmlns:pc2="http://schemas.microsoft.com/office/powerpoint/2019/9/main/command">
                <pc:docMk/>
                <pc:sldMk cId="1467410385" sldId="465"/>
                <pc2:cmMk id="{D97E6444-434A-4A61-A166-4E61C2DE9391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17:35.677" v="46"/>
              <pc2:cmMkLst xmlns:pc2="http://schemas.microsoft.com/office/powerpoint/2019/9/main/command">
                <pc:docMk/>
                <pc:sldMk cId="1467410385" sldId="465"/>
                <pc2:cmMk id="{B7E9887E-12D4-4E02-87EC-59535D527096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17:54.986" v="47"/>
              <pc2:cmMkLst xmlns:pc2="http://schemas.microsoft.com/office/powerpoint/2019/9/main/command">
                <pc:docMk/>
                <pc:sldMk cId="1467410385" sldId="465"/>
                <pc2:cmMk id="{831F6485-B451-47FC-9EB1-8923A3949016}"/>
              </pc2:cmMkLst>
            </pc226:cmChg>
            <pc226:cmChg xmlns:pc226="http://schemas.microsoft.com/office/powerpoint/2022/06/main/command" chg="">
              <pc226:chgData name="Patrick LUICKX (ACER)" userId="7df0f2b3-3471-41fa-b4c7-3b5a39b36ec8" providerId="ADAL" clId="{478045AF-6BC4-445F-A2B6-0C579125F855}" dt="2024-07-19T15:19:34.420" v="50"/>
              <pc2:cmMkLst xmlns:pc2="http://schemas.microsoft.com/office/powerpoint/2019/9/main/command">
                <pc:docMk/>
                <pc:sldMk cId="1467410385" sldId="465"/>
                <pc2:cmMk id="{7F5763CA-B732-4708-9437-DD025245C253}"/>
              </pc2:cmMkLst>
              <pc226:cmRplyChg chg="mod modRxn">
                <pc226:chgData name="Patrick LUICKX (ACER)" userId="7df0f2b3-3471-41fa-b4c7-3b5a39b36ec8" providerId="ADAL" clId="{478045AF-6BC4-445F-A2B6-0C579125F855}" dt="2024-07-19T15:18:45.041" v="49"/>
                <pc2:cmRplyMkLst xmlns:pc2="http://schemas.microsoft.com/office/powerpoint/2019/9/main/command">
                  <pc:docMk/>
                  <pc:sldMk cId="1467410385" sldId="465"/>
                  <pc2:cmMk id="{7F5763CA-B732-4708-9437-DD025245C253}"/>
                  <pc2:cmRplyMk id="{3B759F93-4AF9-42F4-B4BD-7614A02EABC6}"/>
                </pc2:cmRplyMkLst>
              </pc226:cmRplyChg>
              <pc226:cmRplyChg chg="add">
                <pc226:chgData name="Patrick LUICKX (ACER)" userId="7df0f2b3-3471-41fa-b4c7-3b5a39b36ec8" providerId="ADAL" clId="{478045AF-6BC4-445F-A2B6-0C579125F855}" dt="2024-07-19T15:19:34.420" v="50"/>
                <pc2:cmRplyMkLst xmlns:pc2="http://schemas.microsoft.com/office/powerpoint/2019/9/main/command">
                  <pc:docMk/>
                  <pc:sldMk cId="1467410385" sldId="465"/>
                  <pc2:cmMk id="{7F5763CA-B732-4708-9437-DD025245C253}"/>
                  <pc2:cmRplyMk id="{70ED44F5-E785-4F99-812D-DED380A258C6}"/>
                </pc2:cmRplyMkLst>
              </pc226:cmRplyChg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17T13:14:47.518" v="8"/>
        <pc:sldMkLst>
          <pc:docMk/>
          <pc:sldMk cId="1892980913" sldId="4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7T13:14:47.518" v="8"/>
              <pc2:cmMkLst xmlns:pc2="http://schemas.microsoft.com/office/powerpoint/2019/9/main/command">
                <pc:docMk/>
                <pc:sldMk cId="1892980913" sldId="466"/>
                <pc2:cmMk id="{53680302-4233-4255-954B-B911BD820385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3T14:08:49.228" v="104"/>
        <pc:sldMkLst>
          <pc:docMk/>
          <pc:sldMk cId="2497300070" sldId="3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08:49.228" v="104"/>
              <pc2:cmMkLst xmlns:pc2="http://schemas.microsoft.com/office/powerpoint/2019/9/main/command">
                <pc:docMk/>
                <pc:sldMk cId="2497300070" sldId="3345"/>
                <pc2:cmMk id="{7728E8C7-34F9-4CAF-9816-242A93C71309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23T16:37:07.613" v="170"/>
        <pc:sldMkLst>
          <pc:docMk/>
          <pc:sldMk cId="250045041" sldId="33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6:36:58.040" v="169"/>
              <pc2:cmMkLst xmlns:pc2="http://schemas.microsoft.com/office/powerpoint/2019/9/main/command">
                <pc:docMk/>
                <pc:sldMk cId="250045041" sldId="3346"/>
                <pc2:cmMk id="{1645CE5E-815D-47AB-93EB-E100EDEEC940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4:15:30.525" v="110"/>
              <pc2:cmMkLst xmlns:pc2="http://schemas.microsoft.com/office/powerpoint/2019/9/main/command">
                <pc:docMk/>
                <pc:sldMk cId="250045041" sldId="3346"/>
                <pc2:cmMk id="{FECA6669-1C9D-4752-963D-21B657F24B33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6:37:07.613" v="170"/>
              <pc2:cmMkLst xmlns:pc2="http://schemas.microsoft.com/office/powerpoint/2019/9/main/command">
                <pc:docMk/>
                <pc:sldMk cId="250045041" sldId="3346"/>
                <pc2:cmMk id="{0F0C0FF6-2039-4A96-9902-7F17C54B03D4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29T07:19:41.813" v="173" actId="2056"/>
        <pc:sldMkLst>
          <pc:docMk/>
          <pc:sldMk cId="1313526873" sldId="3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6:38:23.565" v="171"/>
              <pc2:cmMkLst xmlns:pc2="http://schemas.microsoft.com/office/powerpoint/2019/9/main/command">
                <pc:docMk/>
                <pc:sldMk cId="1313526873" sldId="3347"/>
                <pc2:cmMk id="{D6503C47-A3B9-4B11-93EC-E1251C9E515B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18:52.158" v="114"/>
              <pc2:cmMkLst xmlns:pc2="http://schemas.microsoft.com/office/powerpoint/2019/9/main/command">
                <pc:docMk/>
                <pc:sldMk cId="1313526873" sldId="3347"/>
                <pc2:cmMk id="{E2676259-C18D-4916-ACD7-B1C637215C07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9T07:19:41.813" v="173" actId="2056"/>
              <pc2:cmMkLst xmlns:pc2="http://schemas.microsoft.com/office/powerpoint/2019/9/main/command">
                <pc:docMk/>
                <pc:sldMk cId="1313526873" sldId="3347"/>
                <pc2:cmMk id="{528F308A-D774-42E1-AAFE-576F2DCACE15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17:07.851" v="111"/>
              <pc2:cmMkLst xmlns:pc2="http://schemas.microsoft.com/office/powerpoint/2019/9/main/command">
                <pc:docMk/>
                <pc:sldMk cId="1313526873" sldId="3347"/>
                <pc2:cmMk id="{EF6BEAA0-D2BC-4C2C-AC73-F8DF171EC372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9T07:19:41.813" v="173" actId="2056"/>
              <pc2:cmMkLst xmlns:pc2="http://schemas.microsoft.com/office/powerpoint/2019/9/main/command">
                <pc:docMk/>
                <pc:sldMk cId="1313526873" sldId="3347"/>
                <pc2:cmMk id="{1A7EC8BA-FBCA-4CB0-89D8-61B2949566DC}"/>
              </pc2:cmMkLst>
            </pc226:cmChg>
          </p:ext>
        </pc:extLst>
      </pc:sldChg>
      <pc:sldChg chg="modSp mod addCm modCm">
        <pc:chgData name="Patrick LUICKX (ACER)" userId="7df0f2b3-3471-41fa-b4c7-3b5a39b36ec8" providerId="ADAL" clId="{478045AF-6BC4-445F-A2B6-0C579125F855}" dt="2024-07-23T14:29:28.539" v="141"/>
        <pc:sldMkLst>
          <pc:docMk/>
          <pc:sldMk cId="232357677" sldId="3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29:28.539" v="141"/>
              <pc2:cmMkLst xmlns:pc2="http://schemas.microsoft.com/office/powerpoint/2019/9/main/command">
                <pc:docMk/>
                <pc:sldMk cId="232357677" sldId="3348"/>
                <pc2:cmMk id="{4C16FE5C-98E2-471D-8145-A59E9039F4CB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4:27:53.867" v="140"/>
              <pc2:cmMkLst xmlns:pc2="http://schemas.microsoft.com/office/powerpoint/2019/9/main/command">
                <pc:docMk/>
                <pc:sldMk cId="232357677" sldId="3348"/>
                <pc2:cmMk id="{1B14A177-6BD7-45B8-A1D1-F670A2A5D59C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23:36.851" v="138"/>
              <pc2:cmMkLst xmlns:pc2="http://schemas.microsoft.com/office/powerpoint/2019/9/main/command">
                <pc:docMk/>
                <pc:sldMk cId="232357677" sldId="3348"/>
                <pc2:cmMk id="{FB39F180-EE89-4BF0-9260-61B4601ED709}"/>
              </pc2:cmMkLst>
            </pc226:cmChg>
          </p:ext>
        </pc:extLst>
      </pc:sldChg>
      <pc:sldChg chg="ord addCm modCm">
        <pc:chgData name="Patrick LUICKX (ACER)" userId="7df0f2b3-3471-41fa-b4c7-3b5a39b36ec8" providerId="ADAL" clId="{478045AF-6BC4-445F-A2B6-0C579125F855}" dt="2024-07-17T13:04:25.682" v="6"/>
        <pc:sldMkLst>
          <pc:docMk/>
          <pc:sldMk cId="1204074732" sldId="33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7T13:04:10.908" v="5"/>
              <pc2:cmMkLst xmlns:pc2="http://schemas.microsoft.com/office/powerpoint/2019/9/main/command">
                <pc:docMk/>
                <pc:sldMk cId="1204074732" sldId="3349"/>
                <pc2:cmMk id="{619D2A15-DDA0-4C18-A8CC-97F6AF1B4975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7T13:04:25.682" v="6"/>
              <pc2:cmMkLst xmlns:pc2="http://schemas.microsoft.com/office/powerpoint/2019/9/main/command">
                <pc:docMk/>
                <pc:sldMk cId="1204074732" sldId="3349"/>
                <pc2:cmMk id="{BC03C4AD-8815-4155-99D8-D37628DD4A1A}"/>
              </pc2:cmMkLst>
            </pc226:cmChg>
          </p:ext>
        </pc:extLst>
      </pc:sldChg>
      <pc:sldChg chg="modSp mod addCm modCm">
        <pc:chgData name="Patrick LUICKX (ACER)" userId="7df0f2b3-3471-41fa-b4c7-3b5a39b36ec8" providerId="ADAL" clId="{478045AF-6BC4-445F-A2B6-0C579125F855}" dt="2024-07-19T15:15:19.834" v="43"/>
        <pc:sldMkLst>
          <pc:docMk/>
          <pc:sldMk cId="389210171" sldId="33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09:02:28.495" v="14"/>
              <pc2:cmMkLst xmlns:pc2="http://schemas.microsoft.com/office/powerpoint/2019/9/main/command">
                <pc:docMk/>
                <pc:sldMk cId="389210171" sldId="3350"/>
                <pc2:cmMk id="{23B6432A-69BB-492C-BF8E-1DDE52FDFCC6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9T15:15:19.834" v="43"/>
              <pc2:cmMkLst xmlns:pc2="http://schemas.microsoft.com/office/powerpoint/2019/9/main/command">
                <pc:docMk/>
                <pc:sldMk cId="389210171" sldId="3350"/>
                <pc2:cmMk id="{8856C743-8F3F-47D8-8911-EB552B36A849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0:11:53.415" v="16"/>
              <pc2:cmMkLst xmlns:pc2="http://schemas.microsoft.com/office/powerpoint/2019/9/main/command">
                <pc:docMk/>
                <pc:sldMk cId="389210171" sldId="3350"/>
                <pc2:cmMk id="{17C3A069-B46C-400D-ADBB-EBA4E2D2F09B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0:18:56.899" v="20"/>
              <pc2:cmMkLst xmlns:pc2="http://schemas.microsoft.com/office/powerpoint/2019/9/main/command">
                <pc:docMk/>
                <pc:sldMk cId="389210171" sldId="3350"/>
                <pc2:cmMk id="{FD661890-5AB5-479E-90C7-D8F87EBCB7C8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3:22:29.435" v="27"/>
              <pc2:cmMkLst xmlns:pc2="http://schemas.microsoft.com/office/powerpoint/2019/9/main/command">
                <pc:docMk/>
                <pc:sldMk cId="389210171" sldId="3350"/>
                <pc2:cmMk id="{336B07B3-8169-4443-A914-2AE92AA104BF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0:18:11.999" v="19"/>
              <pc2:cmMkLst xmlns:pc2="http://schemas.microsoft.com/office/powerpoint/2019/9/main/command">
                <pc:docMk/>
                <pc:sldMk cId="389210171" sldId="3350"/>
                <pc2:cmMk id="{95DAF7CC-8519-4217-B681-DBA28DE22D01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0:09:15.314" v="15"/>
              <pc2:cmMkLst xmlns:pc2="http://schemas.microsoft.com/office/powerpoint/2019/9/main/command">
                <pc:docMk/>
                <pc:sldMk cId="389210171" sldId="3350"/>
                <pc2:cmMk id="{1C42FCE2-8FC7-46A4-8B2B-BFD85B28A2EE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19T14:19:11.665" v="35"/>
        <pc:sldMkLst>
          <pc:docMk/>
          <pc:sldMk cId="1089193120" sldId="3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4:19:11.665" v="35"/>
              <pc2:cmMkLst xmlns:pc2="http://schemas.microsoft.com/office/powerpoint/2019/9/main/command">
                <pc:docMk/>
                <pc:sldMk cId="1089193120" sldId="3351"/>
                <pc2:cmMk id="{BF4C2502-627A-4FD3-B19F-05B139D4F0AF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4:18:01.597" v="34"/>
              <pc2:cmMkLst xmlns:pc2="http://schemas.microsoft.com/office/powerpoint/2019/9/main/command">
                <pc:docMk/>
                <pc:sldMk cId="1089193120" sldId="3351"/>
                <pc2:cmMk id="{9A88F6CB-E336-4731-9F12-2F0DC5B73D01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23T16:23:53.213" v="168"/>
        <pc:sldMkLst>
          <pc:docMk/>
          <pc:sldMk cId="2985652903" sldId="33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3:26:00.608" v="92"/>
              <pc2:cmMkLst xmlns:pc2="http://schemas.microsoft.com/office/powerpoint/2019/9/main/command">
                <pc:docMk/>
                <pc:sldMk cId="2985652903" sldId="3352"/>
                <pc2:cmMk id="{3DD95065-E250-4C88-BD72-749C66FF84E4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3:34:39.658" v="95"/>
              <pc2:cmMkLst xmlns:pc2="http://schemas.microsoft.com/office/powerpoint/2019/9/main/command">
                <pc:docMk/>
                <pc:sldMk cId="2985652903" sldId="3352"/>
                <pc2:cmMk id="{F75E8176-54F5-4301-A519-9A2CFEDDF581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6:23:53.213" v="168"/>
              <pc2:cmMkLst xmlns:pc2="http://schemas.microsoft.com/office/powerpoint/2019/9/main/command">
                <pc:docMk/>
                <pc:sldMk cId="2985652903" sldId="3352"/>
                <pc2:cmMk id="{98B526A3-FF10-4C95-85CE-FBBCF1311108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3T13:36:55.420" v="98"/>
        <pc:sldMkLst>
          <pc:docMk/>
          <pc:sldMk cId="1231527478" sldId="3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3:36:25.393" v="97"/>
              <pc2:cmMkLst xmlns:pc2="http://schemas.microsoft.com/office/powerpoint/2019/9/main/command">
                <pc:docMk/>
                <pc:sldMk cId="1231527478" sldId="3353"/>
                <pc2:cmMk id="{8F992D70-DE9F-4686-9E6E-9A6CA345FD2E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3:36:55.420" v="98"/>
              <pc2:cmMkLst xmlns:pc2="http://schemas.microsoft.com/office/powerpoint/2019/9/main/command">
                <pc:docMk/>
                <pc:sldMk cId="1231527478" sldId="3353"/>
                <pc2:cmMk id="{BD4311C0-EACE-45F6-A63E-332F18DF6C15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3T13:35:51.888" v="96"/>
        <pc:sldMkLst>
          <pc:docMk/>
          <pc:sldMk cId="3442857121" sldId="3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3:28:48.702" v="93"/>
              <pc2:cmMkLst xmlns:pc2="http://schemas.microsoft.com/office/powerpoint/2019/9/main/command">
                <pc:docMk/>
                <pc:sldMk cId="3442857121" sldId="3354"/>
                <pc2:cmMk id="{CEF4E30C-5D87-4A3E-8E4D-81145FDD550E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3:35:51.888" v="96"/>
              <pc2:cmMkLst xmlns:pc2="http://schemas.microsoft.com/office/powerpoint/2019/9/main/command">
                <pc:docMk/>
                <pc:sldMk cId="3442857121" sldId="3354"/>
                <pc2:cmMk id="{411C73A6-6074-4F6A-922E-9FCB88D29810}"/>
              </pc2:cmMkLst>
            </pc226:cmChg>
          </p:ext>
        </pc:extLst>
      </pc:sldChg>
      <pc:sldChg chg="addCm delCm modCm">
        <pc:chgData name="Patrick LUICKX (ACER)" userId="7df0f2b3-3471-41fa-b4c7-3b5a39b36ec8" providerId="ADAL" clId="{478045AF-6BC4-445F-A2B6-0C579125F855}" dt="2024-07-19T13:40:45.829" v="33"/>
        <pc:sldMkLst>
          <pc:docMk/>
          <pc:sldMk cId="3741217424" sldId="3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atrick LUICKX (ACER)" userId="7df0f2b3-3471-41fa-b4c7-3b5a39b36ec8" providerId="ADAL" clId="{478045AF-6BC4-445F-A2B6-0C579125F855}" dt="2024-07-19T13:38:54.854" v="32"/>
              <pc2:cmMkLst xmlns:pc2="http://schemas.microsoft.com/office/powerpoint/2019/9/main/command">
                <pc:docMk/>
                <pc:sldMk cId="3741217424" sldId="3355"/>
                <pc2:cmMk id="{3D914305-C0EB-4A24-928D-20A2ECFD9397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3:32:34.908" v="28"/>
              <pc2:cmMkLst xmlns:pc2="http://schemas.microsoft.com/office/powerpoint/2019/9/main/command">
                <pc:docMk/>
                <pc:sldMk cId="3741217424" sldId="3355"/>
                <pc2:cmMk id="{1398F261-9387-4EBB-AE60-F26D29725F22}"/>
              </pc2:cmMkLst>
            </pc226:cmChg>
            <pc226:cmChg xmlns:pc226="http://schemas.microsoft.com/office/powerpoint/2022/06/main/command" chg="">
              <pc226:chgData name="Patrick LUICKX (ACER)" userId="7df0f2b3-3471-41fa-b4c7-3b5a39b36ec8" providerId="ADAL" clId="{478045AF-6BC4-445F-A2B6-0C579125F855}" dt="2024-07-19T13:34:33.284" v="29"/>
              <pc2:cmMkLst xmlns:pc2="http://schemas.microsoft.com/office/powerpoint/2019/9/main/command">
                <pc:docMk/>
                <pc:sldMk cId="3741217424" sldId="3355"/>
                <pc2:cmMk id="{F19FB999-D9A6-430A-B579-E7295971B069}"/>
              </pc2:cmMkLst>
              <pc226:cmRplyChg chg="add">
                <pc226:chgData name="Patrick LUICKX (ACER)" userId="7df0f2b3-3471-41fa-b4c7-3b5a39b36ec8" providerId="ADAL" clId="{478045AF-6BC4-445F-A2B6-0C579125F855}" dt="2024-07-19T13:34:33.284" v="29"/>
                <pc2:cmRplyMkLst xmlns:pc2="http://schemas.microsoft.com/office/powerpoint/2019/9/main/command">
                  <pc:docMk/>
                  <pc:sldMk cId="3741217424" sldId="3355"/>
                  <pc2:cmMk id="{F19FB999-D9A6-430A-B579-E7295971B069}"/>
                  <pc2:cmRplyMk id="{5C91389E-434A-4479-B2D1-31A16A973DD9}"/>
                </pc2:cmRplyMkLst>
              </pc226:cmRplyChg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3:37:39.220" v="31"/>
              <pc2:cmMkLst xmlns:pc2="http://schemas.microsoft.com/office/powerpoint/2019/9/main/command">
                <pc:docMk/>
                <pc:sldMk cId="3741217424" sldId="3355"/>
                <pc2:cmMk id="{CE6E49AB-3F3F-4B7A-9640-2D0188267C70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3:40:45.829" v="33"/>
              <pc2:cmMkLst xmlns:pc2="http://schemas.microsoft.com/office/powerpoint/2019/9/main/command">
                <pc:docMk/>
                <pc:sldMk cId="3741217424" sldId="3355"/>
                <pc2:cmMk id="{FB53CFDB-CF27-4C39-992B-C6DB3CFAC01B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3T14:38:51.148" v="155"/>
        <pc:sldMkLst>
          <pc:docMk/>
          <pc:sldMk cId="3737572540" sldId="33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38:51.148" v="155"/>
              <pc2:cmMkLst xmlns:pc2="http://schemas.microsoft.com/office/powerpoint/2019/9/main/command">
                <pc:docMk/>
                <pc:sldMk cId="3737572540" sldId="3356"/>
                <pc2:cmMk id="{570C4722-8E1D-4D76-9C75-56B2BB4E7CC9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3T14:30:53.877" v="143"/>
        <pc:sldMkLst>
          <pc:docMk/>
          <pc:sldMk cId="760611217" sldId="3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30:53.877" v="143"/>
              <pc2:cmMkLst xmlns:pc2="http://schemas.microsoft.com/office/powerpoint/2019/9/main/command">
                <pc:docMk/>
                <pc:sldMk cId="760611217" sldId="3358"/>
                <pc2:cmMk id="{2C2FB74D-2377-4578-A876-E9CD228135E5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30:13.338" v="142"/>
              <pc2:cmMkLst xmlns:pc2="http://schemas.microsoft.com/office/powerpoint/2019/9/main/command">
                <pc:docMk/>
                <pc:sldMk cId="760611217" sldId="3358"/>
                <pc2:cmMk id="{CF74279B-ABFE-42A1-BDDE-98D6F2207206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19T15:42:50.288" v="88"/>
        <pc:sldMkLst>
          <pc:docMk/>
          <pc:sldMk cId="712045414" sldId="3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9T15:42:50.288" v="88"/>
              <pc2:cmMkLst xmlns:pc2="http://schemas.microsoft.com/office/powerpoint/2019/9/main/command">
                <pc:docMk/>
                <pc:sldMk cId="712045414" sldId="3359"/>
                <pc2:cmMk id="{4EA0C8E7-81BA-440C-94A4-4F33A6626D9B}"/>
              </pc2:cmMkLst>
            </pc226:cmChg>
          </p:ext>
        </pc:extLst>
      </pc:sldChg>
      <pc:sldChg chg="modSp mod addCm delCm modCm">
        <pc:chgData name="Patrick LUICKX (ACER)" userId="7df0f2b3-3471-41fa-b4c7-3b5a39b36ec8" providerId="ADAL" clId="{478045AF-6BC4-445F-A2B6-0C579125F855}" dt="2024-07-24T10:20:21.819" v="172" actId="2056"/>
        <pc:sldMkLst>
          <pc:docMk/>
          <pc:sldMk cId="4174507955" sldId="3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22:25.621" v="51"/>
              <pc2:cmMkLst xmlns:pc2="http://schemas.microsoft.com/office/powerpoint/2019/9/main/command">
                <pc:docMk/>
                <pc:sldMk cId="4174507955" sldId="3360"/>
                <pc2:cmMk id="{4A5F700F-EB6F-43A1-89BC-5D1431F57633}"/>
              </pc2:cmMkLst>
            </pc226:cmChg>
            <pc226:cmChg xmlns:pc226="http://schemas.microsoft.com/office/powerpoint/2022/06/main/command" chg="mod">
              <pc226:chgData name="Patrick LUICKX (ACER)" userId="7df0f2b3-3471-41fa-b4c7-3b5a39b36ec8" providerId="ADAL" clId="{478045AF-6BC4-445F-A2B6-0C579125F855}" dt="2024-07-24T10:20:21.819" v="172" actId="2056"/>
              <pc2:cmMkLst xmlns:pc2="http://schemas.microsoft.com/office/powerpoint/2019/9/main/command">
                <pc:docMk/>
                <pc:sldMk cId="4174507955" sldId="3360"/>
                <pc2:cmMk id="{4C4D9B1B-B121-40BA-9322-6D924D4D62B0}"/>
              </pc2:cmMkLst>
            </pc226:cmChg>
            <pc226:cmChg xmlns:pc226="http://schemas.microsoft.com/office/powerpoint/2022/06/main/command" chg="add del">
              <pc226:chgData name="Patrick LUICKX (ACER)" userId="7df0f2b3-3471-41fa-b4c7-3b5a39b36ec8" providerId="ADAL" clId="{478045AF-6BC4-445F-A2B6-0C579125F855}" dt="2024-07-19T15:28:56.233" v="75"/>
              <pc2:cmMkLst xmlns:pc2="http://schemas.microsoft.com/office/powerpoint/2019/9/main/command">
                <pc:docMk/>
                <pc:sldMk cId="4174507955" sldId="3360"/>
                <pc2:cmMk id="{D81C4234-FCEF-49CC-BC2D-8BC4214051C4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23:52.532" v="72"/>
              <pc2:cmMkLst xmlns:pc2="http://schemas.microsoft.com/office/powerpoint/2019/9/main/command">
                <pc:docMk/>
                <pc:sldMk cId="4174507955" sldId="3360"/>
                <pc2:cmMk id="{5D105056-8FEF-487A-9820-6191A71C61BE}"/>
              </pc2:cmMkLst>
            </pc226:cmChg>
          </p:ext>
        </pc:extLst>
      </pc:sldChg>
      <pc:sldChg chg="modSp mod addCm modCm">
        <pc:chgData name="Patrick LUICKX (ACER)" userId="7df0f2b3-3471-41fa-b4c7-3b5a39b36ec8" providerId="ADAL" clId="{478045AF-6BC4-445F-A2B6-0C579125F855}" dt="2024-07-23T14:37:02.781" v="154"/>
        <pc:sldMkLst>
          <pc:docMk/>
          <pc:sldMk cId="165700498" sldId="3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4:37:02.781" v="154"/>
              <pc2:cmMkLst xmlns:pc2="http://schemas.microsoft.com/office/powerpoint/2019/9/main/command">
                <pc:docMk/>
                <pc:sldMk cId="165700498" sldId="3361"/>
                <pc2:cmMk id="{85C2B909-3F8F-46DA-AEE5-70BB979F4D89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4:35:16.118" v="151"/>
              <pc2:cmMkLst xmlns:pc2="http://schemas.microsoft.com/office/powerpoint/2019/9/main/command">
                <pc:docMk/>
                <pc:sldMk cId="165700498" sldId="3361"/>
                <pc2:cmMk id="{8368BC10-812A-4C58-9F79-62610581EDAE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32:10.133" v="144"/>
              <pc2:cmMkLst xmlns:pc2="http://schemas.microsoft.com/office/powerpoint/2019/9/main/command">
                <pc:docMk/>
                <pc:sldMk cId="165700498" sldId="3361"/>
                <pc2:cmMk id="{61F56D32-B989-47D7-BFBD-9AB4B637C3BF}"/>
              </pc2:cmMkLst>
            </pc226:cmChg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35:47.708" v="152"/>
              <pc2:cmMkLst xmlns:pc2="http://schemas.microsoft.com/office/powerpoint/2019/9/main/command">
                <pc:docMk/>
                <pc:sldMk cId="165700498" sldId="3361"/>
                <pc2:cmMk id="{C834DCB7-3336-4C92-9517-451488AE65A4}"/>
              </pc2:cmMkLst>
            </pc226:cmChg>
          </p:ext>
        </pc:extLst>
      </pc:sldChg>
      <pc:sldChg chg="modCm">
        <pc:chgData name="Patrick LUICKX (ACER)" userId="7df0f2b3-3471-41fa-b4c7-3b5a39b36ec8" providerId="ADAL" clId="{478045AF-6BC4-445F-A2B6-0C579125F855}" dt="2024-07-23T10:04:54.869" v="91" actId="2056"/>
        <pc:sldMkLst>
          <pc:docMk/>
          <pc:sldMk cId="1521085506" sldId="3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atrick LUICKX (ACER)" userId="7df0f2b3-3471-41fa-b4c7-3b5a39b36ec8" providerId="ADAL" clId="{478045AF-6BC4-445F-A2B6-0C579125F855}" dt="2024-07-23T10:04:54.869" v="91" actId="2056"/>
              <pc2:cmMkLst xmlns:pc2="http://schemas.microsoft.com/office/powerpoint/2019/9/main/command">
                <pc:docMk/>
                <pc:sldMk cId="1521085506" sldId="3370"/>
                <pc2:cmMk id="{F6206B09-575F-4C28-8AD1-214C74488881}"/>
              </pc2:cmMkLst>
            </pc226:cmChg>
            <pc226:cmChg xmlns:pc226="http://schemas.microsoft.com/office/powerpoint/2022/06/main/command" chg="mod">
              <pc226:chgData name="Patrick LUICKX (ACER)" userId="7df0f2b3-3471-41fa-b4c7-3b5a39b36ec8" providerId="ADAL" clId="{478045AF-6BC4-445F-A2B6-0C579125F855}" dt="2024-07-23T10:04:54.869" v="91" actId="2056"/>
              <pc2:cmMkLst xmlns:pc2="http://schemas.microsoft.com/office/powerpoint/2019/9/main/command">
                <pc:docMk/>
                <pc:sldMk cId="1521085506" sldId="3370"/>
                <pc2:cmMk id="{37DC0A3F-88A0-4BD4-816A-A6C2C0D36AF1}"/>
              </pc2:cmMkLst>
            </pc226:cmChg>
            <pc226:cmChg xmlns:pc226="http://schemas.microsoft.com/office/powerpoint/2022/06/main/command" chg="mod">
              <pc226:chgData name="Patrick LUICKX (ACER)" userId="7df0f2b3-3471-41fa-b4c7-3b5a39b36ec8" providerId="ADAL" clId="{478045AF-6BC4-445F-A2B6-0C579125F855}" dt="2024-07-23T10:04:54.869" v="91" actId="2056"/>
              <pc2:cmMkLst xmlns:pc2="http://schemas.microsoft.com/office/powerpoint/2019/9/main/command">
                <pc:docMk/>
                <pc:sldMk cId="1521085506" sldId="3370"/>
                <pc2:cmMk id="{97B616B7-95D3-4A93-B6EC-C9F777B283A4}"/>
              </pc2:cmMkLst>
            </pc226:cmChg>
          </p:ext>
        </pc:extLst>
      </pc:sldChg>
      <pc:sldChg chg="addCm modCm">
        <pc:chgData name="Patrick LUICKX (ACER)" userId="7df0f2b3-3471-41fa-b4c7-3b5a39b36ec8" providerId="ADAL" clId="{478045AF-6BC4-445F-A2B6-0C579125F855}" dt="2024-07-19T15:37:50.137" v="86"/>
        <pc:sldMkLst>
          <pc:docMk/>
          <pc:sldMk cId="2649829532" sldId="3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19T15:37:50.137" v="86"/>
              <pc2:cmMkLst xmlns:pc2="http://schemas.microsoft.com/office/powerpoint/2019/9/main/command">
                <pc:docMk/>
                <pc:sldMk cId="2649829532" sldId="3371"/>
                <pc2:cmMk id="{CB8F8B85-D7A8-4AE1-A888-31F5F74856F1}"/>
              </pc2:cmMkLst>
            </pc226:cmChg>
          </p:ext>
        </pc:extLst>
      </pc:sldChg>
      <pc:sldChg chg="modSp mod addCm modCm">
        <pc:chgData name="Patrick LUICKX (ACER)" userId="7df0f2b3-3471-41fa-b4c7-3b5a39b36ec8" providerId="ADAL" clId="{478045AF-6BC4-445F-A2B6-0C579125F855}" dt="2024-07-23T14:56:07.755" v="167"/>
        <pc:sldMkLst>
          <pc:docMk/>
          <pc:sldMk cId="2651085155" sldId="33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49:52.012" v="161"/>
              <pc2:cmMkLst xmlns:pc2="http://schemas.microsoft.com/office/powerpoint/2019/9/main/command">
                <pc:docMk/>
                <pc:sldMk cId="2651085155" sldId="3375"/>
                <pc2:cmMk id="{CB4E700F-6102-4B58-8832-0F76C9FB7679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4:52:17.252" v="165"/>
              <pc2:cmMkLst xmlns:pc2="http://schemas.microsoft.com/office/powerpoint/2019/9/main/command">
                <pc:docMk/>
                <pc:sldMk cId="2651085155" sldId="3375"/>
                <pc2:cmMk id="{505AEE79-6741-4910-B70D-9C1220364189}"/>
              </pc2:cmMkLst>
            </pc226:cmChg>
            <pc226:cmChg xmlns:pc226="http://schemas.microsoft.com/office/powerpoint/2022/06/main/command" chg="add mod">
              <pc226:chgData name="Patrick LUICKX (ACER)" userId="7df0f2b3-3471-41fa-b4c7-3b5a39b36ec8" providerId="ADAL" clId="{478045AF-6BC4-445F-A2B6-0C579125F855}" dt="2024-07-23T14:56:07.755" v="167"/>
              <pc2:cmMkLst xmlns:pc2="http://schemas.microsoft.com/office/powerpoint/2019/9/main/command">
                <pc:docMk/>
                <pc:sldMk cId="2651085155" sldId="3375"/>
                <pc2:cmMk id="{ED60C9BC-6367-41ED-947A-C2D9F1A6FDB3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23T14:49:04.363" v="158"/>
        <pc:sldMkLst>
          <pc:docMk/>
          <pc:sldMk cId="1978739939" sldId="3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23T14:49:04.363" v="158"/>
              <pc2:cmMkLst xmlns:pc2="http://schemas.microsoft.com/office/powerpoint/2019/9/main/command">
                <pc:docMk/>
                <pc:sldMk cId="1978739939" sldId="3377"/>
                <pc2:cmMk id="{88543631-B023-47E2-B41F-FB2024DE2A07}"/>
              </pc2:cmMkLst>
            </pc226:cmChg>
          </p:ext>
        </pc:extLst>
      </pc:sldChg>
      <pc:sldChg chg="addCm">
        <pc:chgData name="Patrick LUICKX (ACER)" userId="7df0f2b3-3471-41fa-b4c7-3b5a39b36ec8" providerId="ADAL" clId="{478045AF-6BC4-445F-A2B6-0C579125F855}" dt="2024-07-19T15:16:21.601" v="44"/>
        <pc:sldMkLst>
          <pc:docMk/>
          <pc:sldMk cId="68132441" sldId="33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UICKX (ACER)" userId="7df0f2b3-3471-41fa-b4c7-3b5a39b36ec8" providerId="ADAL" clId="{478045AF-6BC4-445F-A2B6-0C579125F855}" dt="2024-07-19T15:16:21.601" v="44"/>
              <pc2:cmMkLst xmlns:pc2="http://schemas.microsoft.com/office/powerpoint/2019/9/main/command">
                <pc:docMk/>
                <pc:sldMk cId="68132441" sldId="3379"/>
                <pc2:cmMk id="{08C01A52-B85B-4711-98A1-AFDCDC70529B}"/>
              </pc2:cmMkLst>
            </pc226:cmChg>
          </p:ext>
        </pc:extLst>
      </pc:sldChg>
    </pc:docChg>
  </pc:docChgLst>
  <pc:docChgLst>
    <pc:chgData name="Xavier VAN GORP (ACER)" userId="9ef08de2-955a-4ddd-b213-01f1d224105c" providerId="ADAL" clId="{26142D96-B96C-4E2C-8DA9-D059CF0E4607}"/>
    <pc:docChg chg="modSld sldOrd">
      <pc:chgData name="Xavier VAN GORP (ACER)" userId="9ef08de2-955a-4ddd-b213-01f1d224105c" providerId="ADAL" clId="{26142D96-B96C-4E2C-8DA9-D059CF0E4607}" dt="2024-06-20T11:59:17.360" v="119" actId="1076"/>
      <pc:docMkLst>
        <pc:docMk/>
      </pc:docMkLst>
      <pc:sldChg chg="modSp mod">
        <pc:chgData name="Xavier VAN GORP (ACER)" userId="9ef08de2-955a-4ddd-b213-01f1d224105c" providerId="ADAL" clId="{26142D96-B96C-4E2C-8DA9-D059CF0E4607}" dt="2024-06-03T10:07:50.073" v="48" actId="20577"/>
        <pc:sldMkLst>
          <pc:docMk/>
          <pc:sldMk cId="3105926278" sldId="302"/>
        </pc:sldMkLst>
      </pc:sldChg>
      <pc:sldChg chg="ord">
        <pc:chgData name="Xavier VAN GORP (ACER)" userId="9ef08de2-955a-4ddd-b213-01f1d224105c" providerId="ADAL" clId="{26142D96-B96C-4E2C-8DA9-D059CF0E4607}" dt="2024-06-20T09:42:31.138" v="115"/>
        <pc:sldMkLst>
          <pc:docMk/>
          <pc:sldMk cId="3693385951" sldId="308"/>
        </pc:sldMkLst>
      </pc:sldChg>
      <pc:sldChg chg="modSp mod">
        <pc:chgData name="Xavier VAN GORP (ACER)" userId="9ef08de2-955a-4ddd-b213-01f1d224105c" providerId="ADAL" clId="{26142D96-B96C-4E2C-8DA9-D059CF0E4607}" dt="2024-06-03T14:00:12.012" v="100" actId="20577"/>
        <pc:sldMkLst>
          <pc:docMk/>
          <pc:sldMk cId="3293110974" sldId="310"/>
        </pc:sldMkLst>
      </pc:sldChg>
      <pc:sldChg chg="modSp mod">
        <pc:chgData name="Xavier VAN GORP (ACER)" userId="9ef08de2-955a-4ddd-b213-01f1d224105c" providerId="ADAL" clId="{26142D96-B96C-4E2C-8DA9-D059CF0E4607}" dt="2024-06-03T12:21:15.520" v="93" actId="20577"/>
        <pc:sldMkLst>
          <pc:docMk/>
          <pc:sldMk cId="2334714408" sldId="311"/>
        </pc:sldMkLst>
      </pc:sldChg>
      <pc:sldChg chg="addSp modSp mod">
        <pc:chgData name="Xavier VAN GORP (ACER)" userId="9ef08de2-955a-4ddd-b213-01f1d224105c" providerId="ADAL" clId="{26142D96-B96C-4E2C-8DA9-D059CF0E4607}" dt="2024-06-20T09:36:36.997" v="113" actId="1076"/>
        <pc:sldMkLst>
          <pc:docMk/>
          <pc:sldMk cId="2743639948" sldId="349"/>
        </pc:sldMkLst>
      </pc:sldChg>
      <pc:sldChg chg="modSp mod">
        <pc:chgData name="Xavier VAN GORP (ACER)" userId="9ef08de2-955a-4ddd-b213-01f1d224105c" providerId="ADAL" clId="{26142D96-B96C-4E2C-8DA9-D059CF0E4607}" dt="2024-06-03T10:07:57.017" v="58" actId="20577"/>
        <pc:sldMkLst>
          <pc:docMk/>
          <pc:sldMk cId="319120665" sldId="350"/>
        </pc:sldMkLst>
      </pc:sldChg>
      <pc:sldChg chg="modSp mod addCm">
        <pc:chgData name="Xavier VAN GORP (ACER)" userId="9ef08de2-955a-4ddd-b213-01f1d224105c" providerId="ADAL" clId="{26142D96-B96C-4E2C-8DA9-D059CF0E4607}" dt="2024-06-20T11:59:17.360" v="119" actId="1076"/>
        <pc:sldMkLst>
          <pc:docMk/>
          <pc:sldMk cId="25008211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Xavier VAN GORP (ACER)" userId="9ef08de2-955a-4ddd-b213-01f1d224105c" providerId="ADAL" clId="{26142D96-B96C-4E2C-8DA9-D059CF0E4607}" dt="2024-06-20T11:53:03.176" v="118"/>
              <pc2:cmMkLst xmlns:pc2="http://schemas.microsoft.com/office/powerpoint/2019/9/main/command">
                <pc:docMk/>
                <pc:sldMk cId="25008211" sldId="351"/>
                <pc2:cmMk id="{A9FB8B21-300F-4F82-AE10-FF6FE63E16FD}"/>
              </pc2:cmMkLst>
            </pc226:cmChg>
          </p:ext>
        </pc:extLst>
      </pc:sldChg>
      <pc:sldChg chg="modSp mod ord">
        <pc:chgData name="Xavier VAN GORP (ACER)" userId="9ef08de2-955a-4ddd-b213-01f1d224105c" providerId="ADAL" clId="{26142D96-B96C-4E2C-8DA9-D059CF0E4607}" dt="2024-06-20T09:42:46.210" v="117"/>
        <pc:sldMkLst>
          <pc:docMk/>
          <pc:sldMk cId="1221127099" sldId="353"/>
        </pc:sldMkLst>
      </pc:sldChg>
      <pc:sldChg chg="modSp mod">
        <pc:chgData name="Xavier VAN GORP (ACER)" userId="9ef08de2-955a-4ddd-b213-01f1d224105c" providerId="ADAL" clId="{26142D96-B96C-4E2C-8DA9-D059CF0E4607}" dt="2024-06-03T14:33:51.749" v="109" actId="20577"/>
        <pc:sldMkLst>
          <pc:docMk/>
          <pc:sldMk cId="230413343" sldId="356"/>
        </pc:sldMkLst>
      </pc:sldChg>
    </pc:docChg>
  </pc:docChgLst>
  <pc:docChgLst>
    <pc:chgData name="Alberto FAGGIN (ACER)" userId="S::alberto.faggin@acer.europa.eu::625a7124-a1af-40f1-9ac2-abc5eeb5a252" providerId="AD" clId="Web-{74EE5A30-B677-9EC7-C5B0-1F4EC7512D6D}"/>
    <pc:docChg chg="">
      <pc:chgData name="Alberto FAGGIN (ACER)" userId="S::alberto.faggin@acer.europa.eu::625a7124-a1af-40f1-9ac2-abc5eeb5a252" providerId="AD" clId="Web-{74EE5A30-B677-9EC7-C5B0-1F4EC7512D6D}" dt="2024-07-17T08:41:24.694" v="0"/>
      <pc:docMkLst>
        <pc:docMk/>
      </pc:docMkLst>
      <pc:sldChg chg="modCm">
        <pc:chgData name="Alberto FAGGIN (ACER)" userId="S::alberto.faggin@acer.europa.eu::625a7124-a1af-40f1-9ac2-abc5eeb5a252" providerId="AD" clId="Web-{74EE5A30-B677-9EC7-C5B0-1F4EC7512D6D}" dt="2024-07-17T08:41:24.694" v="0"/>
        <pc:sldMkLst>
          <pc:docMk/>
          <pc:sldMk cId="3741217424" sldId="3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berto FAGGIN (ACER)" userId="S::alberto.faggin@acer.europa.eu::625a7124-a1af-40f1-9ac2-abc5eeb5a252" providerId="AD" clId="Web-{74EE5A30-B677-9EC7-C5B0-1F4EC7512D6D}" dt="2024-07-17T08:41:24.694" v="0"/>
              <pc2:cmMkLst xmlns:pc2="http://schemas.microsoft.com/office/powerpoint/2019/9/main/command">
                <pc:docMk/>
                <pc:sldMk cId="3741217424" sldId="3355"/>
                <pc2:cmMk id="{F19FB999-D9A6-430A-B579-E7295971B069}"/>
              </pc2:cmMkLst>
              <pc226:cmRplyChg chg="mod modRxn">
                <pc226:chgData name="Alberto FAGGIN (ACER)" userId="S::alberto.faggin@acer.europa.eu::625a7124-a1af-40f1-9ac2-abc5eeb5a252" providerId="AD" clId="Web-{74EE5A30-B677-9EC7-C5B0-1F4EC7512D6D}" dt="2024-07-17T08:41:24.694" v="0"/>
                <pc2:cmRplyMkLst xmlns:pc2="http://schemas.microsoft.com/office/powerpoint/2019/9/main/command">
                  <pc:docMk/>
                  <pc:sldMk cId="3741217424" sldId="3355"/>
                  <pc2:cmMk id="{F19FB999-D9A6-430A-B579-E7295971B069}"/>
                  <pc2:cmRplyMk id="{2DDFA7F0-A57C-40C6-BCBA-9B029BF90EC2}"/>
                </pc2:cmRplyMkLst>
              </pc226:cmRplyChg>
            </pc226:cmChg>
          </p:ext>
        </pc:extLst>
      </pc:sldChg>
    </pc:docChg>
  </pc:docChgLst>
  <pc:docChgLst>
    <pc:chgData name="Thomas QUERRIOUX (ACER)" userId="S::thomas.querrioux@acer.europa.eu::69425a54-787b-4801-b30d-f138633dbd44" providerId="AD" clId="Web-{94627192-8472-CA42-DD46-804ACA90E54C}"/>
    <pc:docChg chg="modSld">
      <pc:chgData name="Thomas QUERRIOUX (ACER)" userId="S::thomas.querrioux@acer.europa.eu::69425a54-787b-4801-b30d-f138633dbd44" providerId="AD" clId="Web-{94627192-8472-CA42-DD46-804ACA90E54C}" dt="2024-04-03T12:44:16.225" v="43" actId="20577"/>
      <pc:docMkLst>
        <pc:docMk/>
      </pc:docMkLst>
      <pc:sldChg chg="modSp modCm">
        <pc:chgData name="Thomas QUERRIOUX (ACER)" userId="S::thomas.querrioux@acer.europa.eu::69425a54-787b-4801-b30d-f138633dbd44" providerId="AD" clId="Web-{94627192-8472-CA42-DD46-804ACA90E54C}" dt="2024-04-03T12:44:16.225" v="43" actId="20577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S::thomas.querrioux@acer.europa.eu::69425a54-787b-4801-b30d-f138633dbd44" providerId="AD" clId="Web-{94627192-8472-CA42-DD46-804ACA90E54C}" dt="2024-04-03T12:44:10.522" v="42" actId="20577"/>
              <pc2:cmMkLst xmlns:pc2="http://schemas.microsoft.com/office/powerpoint/2019/9/main/command">
                <pc:docMk/>
                <pc:sldMk cId="2036325644" sldId="292"/>
                <pc2:cmMk id="{A8F4F120-D2AB-4CFA-A0F3-4F3F48714FE5}"/>
              </pc2:cmMkLst>
            </pc226:cmChg>
          </p:ext>
        </pc:extLst>
      </pc:sldChg>
    </pc:docChg>
  </pc:docChgLst>
  <pc:docChgLst>
    <pc:chgData name="Francesco ROSSETTO (ACER)" userId="c6cd9935-312a-4555-8e4e-60e3acefa9b1" providerId="ADAL" clId="{E20F873A-E67A-4092-BB13-078F71624348}"/>
    <pc:docChg chg="undo custSel addSld delSld modSld sldOrd modSection">
      <pc:chgData name="Francesco ROSSETTO (ACER)" userId="c6cd9935-312a-4555-8e4e-60e3acefa9b1" providerId="ADAL" clId="{E20F873A-E67A-4092-BB13-078F71624348}" dt="2025-01-28T16:37:09.083" v="3959" actId="47"/>
      <pc:docMkLst>
        <pc:docMk/>
      </pc:docMkLst>
      <pc:sldChg chg="modSp mod">
        <pc:chgData name="Francesco ROSSETTO (ACER)" userId="c6cd9935-312a-4555-8e4e-60e3acefa9b1" providerId="ADAL" clId="{E20F873A-E67A-4092-BB13-078F71624348}" dt="2025-01-27T09:03:24.434" v="34" actId="20577"/>
        <pc:sldMkLst>
          <pc:docMk/>
          <pc:sldMk cId="3538819405" sldId="263"/>
        </pc:sldMkLst>
      </pc:sldChg>
      <pc:sldChg chg="del">
        <pc:chgData name="Francesco ROSSETTO (ACER)" userId="c6cd9935-312a-4555-8e4e-60e3acefa9b1" providerId="ADAL" clId="{E20F873A-E67A-4092-BB13-078F71624348}" dt="2025-01-27T09:29:41.674" v="1060" actId="47"/>
        <pc:sldMkLst>
          <pc:docMk/>
          <pc:sldMk cId="2641844110" sldId="3383"/>
        </pc:sldMkLst>
      </pc:sldChg>
      <pc:sldChg chg="addSp delSp modSp mod modAnim">
        <pc:chgData name="Francesco ROSSETTO (ACER)" userId="c6cd9935-312a-4555-8e4e-60e3acefa9b1" providerId="ADAL" clId="{E20F873A-E67A-4092-BB13-078F71624348}" dt="2025-01-28T14:18:07.096" v="2652"/>
        <pc:sldMkLst>
          <pc:docMk/>
          <pc:sldMk cId="2928863939" sldId="3391"/>
        </pc:sldMkLst>
      </pc:sldChg>
      <pc:sldChg chg="del">
        <pc:chgData name="Francesco ROSSETTO (ACER)" userId="c6cd9935-312a-4555-8e4e-60e3acefa9b1" providerId="ADAL" clId="{E20F873A-E67A-4092-BB13-078F71624348}" dt="2025-01-27T09:29:42.990" v="1061" actId="47"/>
        <pc:sldMkLst>
          <pc:docMk/>
          <pc:sldMk cId="4026867528" sldId="3400"/>
        </pc:sldMkLst>
      </pc:sldChg>
      <pc:sldChg chg="del">
        <pc:chgData name="Francesco ROSSETTO (ACER)" userId="c6cd9935-312a-4555-8e4e-60e3acefa9b1" providerId="ADAL" clId="{E20F873A-E67A-4092-BB13-078F71624348}" dt="2025-01-27T09:04:56.425" v="39" actId="47"/>
        <pc:sldMkLst>
          <pc:docMk/>
          <pc:sldMk cId="3410812426" sldId="3410"/>
        </pc:sldMkLst>
      </pc:sldChg>
      <pc:sldChg chg="del">
        <pc:chgData name="Francesco ROSSETTO (ACER)" userId="c6cd9935-312a-4555-8e4e-60e3acefa9b1" providerId="ADAL" clId="{E20F873A-E67A-4092-BB13-078F71624348}" dt="2025-01-27T09:04:55.086" v="37" actId="47"/>
        <pc:sldMkLst>
          <pc:docMk/>
          <pc:sldMk cId="239034732" sldId="3411"/>
        </pc:sldMkLst>
      </pc:sldChg>
      <pc:sldChg chg="del">
        <pc:chgData name="Francesco ROSSETTO (ACER)" userId="c6cd9935-312a-4555-8e4e-60e3acefa9b1" providerId="ADAL" clId="{E20F873A-E67A-4092-BB13-078F71624348}" dt="2025-01-27T09:04:50.391" v="35" actId="47"/>
        <pc:sldMkLst>
          <pc:docMk/>
          <pc:sldMk cId="4064516254" sldId="3412"/>
        </pc:sldMkLst>
      </pc:sldChg>
      <pc:sldChg chg="del">
        <pc:chgData name="Francesco ROSSETTO (ACER)" userId="c6cd9935-312a-4555-8e4e-60e3acefa9b1" providerId="ADAL" clId="{E20F873A-E67A-4092-BB13-078F71624348}" dt="2025-01-27T09:05:14.048" v="44" actId="47"/>
        <pc:sldMkLst>
          <pc:docMk/>
          <pc:sldMk cId="747973134" sldId="3413"/>
        </pc:sldMkLst>
      </pc:sldChg>
      <pc:sldChg chg="del">
        <pc:chgData name="Francesco ROSSETTO (ACER)" userId="c6cd9935-312a-4555-8e4e-60e3acefa9b1" providerId="ADAL" clId="{E20F873A-E67A-4092-BB13-078F71624348}" dt="2025-01-27T09:05:13.205" v="43" actId="47"/>
        <pc:sldMkLst>
          <pc:docMk/>
          <pc:sldMk cId="1629001140" sldId="3414"/>
        </pc:sldMkLst>
      </pc:sldChg>
      <pc:sldChg chg="del">
        <pc:chgData name="Francesco ROSSETTO (ACER)" userId="c6cd9935-312a-4555-8e4e-60e3acefa9b1" providerId="ADAL" clId="{E20F873A-E67A-4092-BB13-078F71624348}" dt="2025-01-27T09:05:00.550" v="40" actId="47"/>
        <pc:sldMkLst>
          <pc:docMk/>
          <pc:sldMk cId="2166835356" sldId="3415"/>
        </pc:sldMkLst>
      </pc:sldChg>
      <pc:sldChg chg="del">
        <pc:chgData name="Francesco ROSSETTO (ACER)" userId="c6cd9935-312a-4555-8e4e-60e3acefa9b1" providerId="ADAL" clId="{E20F873A-E67A-4092-BB13-078F71624348}" dt="2025-01-27T09:04:55.529" v="38" actId="47"/>
        <pc:sldMkLst>
          <pc:docMk/>
          <pc:sldMk cId="2025048775" sldId="3416"/>
        </pc:sldMkLst>
      </pc:sldChg>
      <pc:sldChg chg="del">
        <pc:chgData name="Francesco ROSSETTO (ACER)" userId="c6cd9935-312a-4555-8e4e-60e3acefa9b1" providerId="ADAL" clId="{E20F873A-E67A-4092-BB13-078F71624348}" dt="2025-01-27T09:05:05.231" v="42" actId="47"/>
        <pc:sldMkLst>
          <pc:docMk/>
          <pc:sldMk cId="311084332" sldId="3417"/>
        </pc:sldMkLst>
      </pc:sldChg>
      <pc:sldChg chg="del">
        <pc:chgData name="Francesco ROSSETTO (ACER)" userId="c6cd9935-312a-4555-8e4e-60e3acefa9b1" providerId="ADAL" clId="{E20F873A-E67A-4092-BB13-078F71624348}" dt="2025-01-27T09:05:17.939" v="48" actId="47"/>
        <pc:sldMkLst>
          <pc:docMk/>
          <pc:sldMk cId="973052992" sldId="3419"/>
        </pc:sldMkLst>
      </pc:sldChg>
      <pc:sldChg chg="del">
        <pc:chgData name="Francesco ROSSETTO (ACER)" userId="c6cd9935-312a-4555-8e4e-60e3acefa9b1" providerId="ADAL" clId="{E20F873A-E67A-4092-BB13-078F71624348}" dt="2025-01-27T09:29:44.468" v="1062" actId="47"/>
        <pc:sldMkLst>
          <pc:docMk/>
          <pc:sldMk cId="691069225" sldId="3420"/>
        </pc:sldMkLst>
      </pc:sldChg>
      <pc:sldChg chg="del">
        <pc:chgData name="Francesco ROSSETTO (ACER)" userId="c6cd9935-312a-4555-8e4e-60e3acefa9b1" providerId="ADAL" clId="{E20F873A-E67A-4092-BB13-078F71624348}" dt="2025-01-27T09:05:01.210" v="41" actId="47"/>
        <pc:sldMkLst>
          <pc:docMk/>
          <pc:sldMk cId="1318565280" sldId="3421"/>
        </pc:sldMkLst>
      </pc:sldChg>
      <pc:sldChg chg="del">
        <pc:chgData name="Francesco ROSSETTO (ACER)" userId="c6cd9935-312a-4555-8e4e-60e3acefa9b1" providerId="ADAL" clId="{E20F873A-E67A-4092-BB13-078F71624348}" dt="2025-01-27T09:05:15.180" v="46" actId="47"/>
        <pc:sldMkLst>
          <pc:docMk/>
          <pc:sldMk cId="1295391917" sldId="3422"/>
        </pc:sldMkLst>
      </pc:sldChg>
      <pc:sldChg chg="modSp del mod">
        <pc:chgData name="Francesco ROSSETTO (ACER)" userId="c6cd9935-312a-4555-8e4e-60e3acefa9b1" providerId="ADAL" clId="{E20F873A-E67A-4092-BB13-078F71624348}" dt="2025-01-27T11:34:52.687" v="1358" actId="47"/>
        <pc:sldMkLst>
          <pc:docMk/>
          <pc:sldMk cId="3707201629" sldId="3423"/>
        </pc:sldMkLst>
      </pc:sldChg>
      <pc:sldChg chg="modSp mod">
        <pc:chgData name="Francesco ROSSETTO (ACER)" userId="c6cd9935-312a-4555-8e4e-60e3acefa9b1" providerId="ADAL" clId="{E20F873A-E67A-4092-BB13-078F71624348}" dt="2025-01-27T11:35:17.623" v="1390" actId="20577"/>
        <pc:sldMkLst>
          <pc:docMk/>
          <pc:sldMk cId="2125501002" sldId="3424"/>
        </pc:sldMkLst>
      </pc:sldChg>
      <pc:sldChg chg="modSp mod">
        <pc:chgData name="Francesco ROSSETTO (ACER)" userId="c6cd9935-312a-4555-8e4e-60e3acefa9b1" providerId="ADAL" clId="{E20F873A-E67A-4092-BB13-078F71624348}" dt="2025-01-27T09:42:09.516" v="1246" actId="404"/>
        <pc:sldMkLst>
          <pc:docMk/>
          <pc:sldMk cId="889319413" sldId="3425"/>
        </pc:sldMkLst>
      </pc:sldChg>
      <pc:sldChg chg="modSp mod">
        <pc:chgData name="Francesco ROSSETTO (ACER)" userId="c6cd9935-312a-4555-8e4e-60e3acefa9b1" providerId="ADAL" clId="{E20F873A-E67A-4092-BB13-078F71624348}" dt="2025-01-28T10:45:04.266" v="1563" actId="20577"/>
        <pc:sldMkLst>
          <pc:docMk/>
          <pc:sldMk cId="2474035251" sldId="3426"/>
        </pc:sldMkLst>
      </pc:sldChg>
      <pc:sldChg chg="del">
        <pc:chgData name="Francesco ROSSETTO (ACER)" userId="c6cd9935-312a-4555-8e4e-60e3acefa9b1" providerId="ADAL" clId="{E20F873A-E67A-4092-BB13-078F71624348}" dt="2025-01-27T09:05:17.096" v="47" actId="47"/>
        <pc:sldMkLst>
          <pc:docMk/>
          <pc:sldMk cId="1409414973" sldId="3427"/>
        </pc:sldMkLst>
      </pc:sldChg>
      <pc:sldChg chg="modSp mod modCm">
        <pc:chgData name="Francesco ROSSETTO (ACER)" userId="c6cd9935-312a-4555-8e4e-60e3acefa9b1" providerId="ADAL" clId="{E20F873A-E67A-4092-BB13-078F71624348}" dt="2025-01-28T10:43:39.924" v="1460" actId="12"/>
        <pc:sldMkLst>
          <pc:docMk/>
          <pc:sldMk cId="2812714701" sldId="34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rancesco ROSSETTO (ACER)" userId="c6cd9935-312a-4555-8e4e-60e3acefa9b1" providerId="ADAL" clId="{E20F873A-E67A-4092-BB13-078F71624348}" dt="2025-01-27T13:39:59.817" v="1399" actId="20577"/>
              <pc2:cmMkLst xmlns:pc2="http://schemas.microsoft.com/office/powerpoint/2019/9/main/command">
                <pc:docMk/>
                <pc:sldMk cId="2812714701" sldId="3428"/>
                <pc2:cmMk id="{495B7E61-F2E1-4BDF-AC08-B0CB1458ABEE}"/>
              </pc2:cmMkLst>
            </pc226:cmChg>
            <pc226:cmChg xmlns:pc226="http://schemas.microsoft.com/office/powerpoint/2022/06/main/command" chg="mod">
              <pc226:chgData name="Francesco ROSSETTO (ACER)" userId="c6cd9935-312a-4555-8e4e-60e3acefa9b1" providerId="ADAL" clId="{E20F873A-E67A-4092-BB13-078F71624348}" dt="2025-01-27T13:39:59.817" v="1399" actId="20577"/>
              <pc2:cmMkLst xmlns:pc2="http://schemas.microsoft.com/office/powerpoint/2019/9/main/command">
                <pc:docMk/>
                <pc:sldMk cId="2812714701" sldId="3428"/>
                <pc2:cmMk id="{E50D58ED-B83D-4292-B11A-70042FAB8085}"/>
              </pc2:cmMkLst>
            </pc226:cmChg>
          </p:ext>
        </pc:extLst>
      </pc:sldChg>
      <pc:sldChg chg="addSp delSp modSp add del mod">
        <pc:chgData name="Francesco ROSSETTO (ACER)" userId="c6cd9935-312a-4555-8e4e-60e3acefa9b1" providerId="ADAL" clId="{E20F873A-E67A-4092-BB13-078F71624348}" dt="2025-01-28T15:36:15.667" v="3689" actId="47"/>
        <pc:sldMkLst>
          <pc:docMk/>
          <pc:sldMk cId="365092067" sldId="3429"/>
        </pc:sldMkLst>
      </pc:sldChg>
      <pc:sldChg chg="del">
        <pc:chgData name="Francesco ROSSETTO (ACER)" userId="c6cd9935-312a-4555-8e4e-60e3acefa9b1" providerId="ADAL" clId="{E20F873A-E67A-4092-BB13-078F71624348}" dt="2025-01-27T09:05:14.592" v="45" actId="47"/>
        <pc:sldMkLst>
          <pc:docMk/>
          <pc:sldMk cId="2080729130" sldId="3429"/>
        </pc:sldMkLst>
      </pc:sldChg>
      <pc:sldChg chg="del">
        <pc:chgData name="Francesco ROSSETTO (ACER)" userId="c6cd9935-312a-4555-8e4e-60e3acefa9b1" providerId="ADAL" clId="{E20F873A-E67A-4092-BB13-078F71624348}" dt="2025-01-27T09:04:51.276" v="36" actId="47"/>
        <pc:sldMkLst>
          <pc:docMk/>
          <pc:sldMk cId="940690561" sldId="3430"/>
        </pc:sldMkLst>
      </pc:sldChg>
      <pc:sldChg chg="modSp add mod">
        <pc:chgData name="Francesco ROSSETTO (ACER)" userId="c6cd9935-312a-4555-8e4e-60e3acefa9b1" providerId="ADAL" clId="{E20F873A-E67A-4092-BB13-078F71624348}" dt="2025-01-27T09:41:43.964" v="1242" actId="20577"/>
        <pc:sldMkLst>
          <pc:docMk/>
          <pc:sldMk cId="1248606576" sldId="3430"/>
        </pc:sldMkLst>
      </pc:sldChg>
      <pc:sldChg chg="add del">
        <pc:chgData name="Francesco ROSSETTO (ACER)" userId="c6cd9935-312a-4555-8e4e-60e3acefa9b1" providerId="ADAL" clId="{E20F873A-E67A-4092-BB13-078F71624348}" dt="2025-01-27T09:31:37.931" v="1117" actId="47"/>
        <pc:sldMkLst>
          <pc:docMk/>
          <pc:sldMk cId="1657282372" sldId="3431"/>
        </pc:sldMkLst>
      </pc:sldChg>
      <pc:sldChg chg="modSp add mod">
        <pc:chgData name="Francesco ROSSETTO (ACER)" userId="c6cd9935-312a-4555-8e4e-60e3acefa9b1" providerId="ADAL" clId="{E20F873A-E67A-4092-BB13-078F71624348}" dt="2025-01-27T09:31:10.063" v="1110" actId="27636"/>
        <pc:sldMkLst>
          <pc:docMk/>
          <pc:sldMk cId="1686871581" sldId="3432"/>
        </pc:sldMkLst>
      </pc:sldChg>
      <pc:sldChg chg="add del">
        <pc:chgData name="Francesco ROSSETTO (ACER)" userId="c6cd9935-312a-4555-8e4e-60e3acefa9b1" providerId="ADAL" clId="{E20F873A-E67A-4092-BB13-078F71624348}" dt="2025-01-27T09:32:06.009" v="1125" actId="47"/>
        <pc:sldMkLst>
          <pc:docMk/>
          <pc:sldMk cId="116859583" sldId="3433"/>
        </pc:sldMkLst>
      </pc:sldChg>
      <pc:sldChg chg="modSp add mod">
        <pc:chgData name="Francesco ROSSETTO (ACER)" userId="c6cd9935-312a-4555-8e4e-60e3acefa9b1" providerId="ADAL" clId="{E20F873A-E67A-4092-BB13-078F71624348}" dt="2025-01-27T09:41:06.799" v="1230" actId="20577"/>
        <pc:sldMkLst>
          <pc:docMk/>
          <pc:sldMk cId="457063975" sldId="3434"/>
        </pc:sldMkLst>
      </pc:sldChg>
      <pc:sldChg chg="modSp add mod">
        <pc:chgData name="Francesco ROSSETTO (ACER)" userId="c6cd9935-312a-4555-8e4e-60e3acefa9b1" providerId="ADAL" clId="{E20F873A-E67A-4092-BB13-078F71624348}" dt="2025-01-27T13:43:04.768" v="1405" actId="20577"/>
        <pc:sldMkLst>
          <pc:docMk/>
          <pc:sldMk cId="3921832238" sldId="3435"/>
        </pc:sldMkLst>
      </pc:sldChg>
      <pc:sldChg chg="modSp add mod">
        <pc:chgData name="Francesco ROSSETTO (ACER)" userId="c6cd9935-312a-4555-8e4e-60e3acefa9b1" providerId="ADAL" clId="{E20F873A-E67A-4092-BB13-078F71624348}" dt="2025-01-28T10:44:45.830" v="1529" actId="404"/>
        <pc:sldMkLst>
          <pc:docMk/>
          <pc:sldMk cId="1038447349" sldId="3436"/>
        </pc:sldMkLst>
      </pc:sldChg>
      <pc:sldChg chg="addSp delSp modSp add mod ord delAnim modAnim">
        <pc:chgData name="Francesco ROSSETTO (ACER)" userId="c6cd9935-312a-4555-8e4e-60e3acefa9b1" providerId="ADAL" clId="{E20F873A-E67A-4092-BB13-078F71624348}" dt="2025-01-28T16:36:41.042" v="3958" actId="20577"/>
        <pc:sldMkLst>
          <pc:docMk/>
          <pc:sldMk cId="1437280873" sldId="3437"/>
        </pc:sldMkLst>
      </pc:sldChg>
      <pc:sldChg chg="addSp delSp modSp del mod ord addAnim delAnim modAnim">
        <pc:chgData name="Francesco ROSSETTO (ACER)" userId="c6cd9935-312a-4555-8e4e-60e3acefa9b1" providerId="ADAL" clId="{E20F873A-E67A-4092-BB13-078F71624348}" dt="2025-01-28T16:37:09.083" v="3959" actId="47"/>
        <pc:sldMkLst>
          <pc:docMk/>
          <pc:sldMk cId="2472420046" sldId="3438"/>
        </pc:sldMkLst>
      </pc:sldChg>
    </pc:docChg>
  </pc:docChgLst>
  <pc:docChgLst>
    <pc:chgData name="Maria BARROSO GOMES (ACER)" userId="S::maria.barrosogomes@acer.europa.eu::82a230f0-6a6c-4818-95ac-38baa20773ca" providerId="AD" clId="Web-{660EC414-A8F0-7D5E-4B03-303B93F177DF}"/>
    <pc:docChg chg="modSld">
      <pc:chgData name="Maria BARROSO GOMES (ACER)" userId="S::maria.barrosogomes@acer.europa.eu::82a230f0-6a6c-4818-95ac-38baa20773ca" providerId="AD" clId="Web-{660EC414-A8F0-7D5E-4B03-303B93F177DF}" dt="2024-07-22T07:21:32.694" v="15" actId="20577"/>
      <pc:docMkLst>
        <pc:docMk/>
      </pc:docMkLst>
      <pc:sldChg chg="modSp modCm">
        <pc:chgData name="Maria BARROSO GOMES (ACER)" userId="S::maria.barrosogomes@acer.europa.eu::82a230f0-6a6c-4818-95ac-38baa20773ca" providerId="AD" clId="Web-{660EC414-A8F0-7D5E-4B03-303B93F177DF}" dt="2024-07-22T07:21:32.694" v="15" actId="20577"/>
        <pc:sldMkLst>
          <pc:docMk/>
          <pc:sldMk cId="1521085506" sldId="3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ia BARROSO GOMES (ACER)" userId="S::maria.barrosogomes@acer.europa.eu::82a230f0-6a6c-4818-95ac-38baa20773ca" providerId="AD" clId="Web-{660EC414-A8F0-7D5E-4B03-303B93F177DF}" dt="2024-07-22T07:21:16.959" v="10" actId="20577"/>
              <pc2:cmMkLst xmlns:pc2="http://schemas.microsoft.com/office/powerpoint/2019/9/main/command">
                <pc:docMk/>
                <pc:sldMk cId="1521085506" sldId="3370"/>
                <pc2:cmMk id="{97B616B7-95D3-4A93-B6EC-C9F777B283A4}"/>
              </pc2:cmMkLst>
            </pc226:cmChg>
          </p:ext>
        </pc:extLst>
      </pc:sldChg>
    </pc:docChg>
  </pc:docChgLst>
  <pc:docChgLst>
    <pc:chgData name="Zoran VUJASINOVIC (ACER)" userId="S::zoran.vujasinovic@acer.europa.eu::688f2554-a1bf-42ce-8bbb-1c4d4ff2b53c" providerId="AD" clId="Web-{08CC379F-A105-A8BA-6D3D-CA363773C3BA}"/>
    <pc:docChg chg="mod modSld">
      <pc:chgData name="Zoran VUJASINOVIC (ACER)" userId="S::zoran.vujasinovic@acer.europa.eu::688f2554-a1bf-42ce-8bbb-1c4d4ff2b53c" providerId="AD" clId="Web-{08CC379F-A105-A8BA-6D3D-CA363773C3BA}" dt="2025-01-14T18:00:32.105" v="1"/>
      <pc:docMkLst>
        <pc:docMk/>
      </pc:docMkLst>
      <pc:sldChg chg="modSp">
        <pc:chgData name="Zoran VUJASINOVIC (ACER)" userId="S::zoran.vujasinovic@acer.europa.eu::688f2554-a1bf-42ce-8bbb-1c4d4ff2b53c" providerId="AD" clId="Web-{08CC379F-A105-A8BA-6D3D-CA363773C3BA}" dt="2025-01-14T17:40:26.232" v="0" actId="20577"/>
        <pc:sldMkLst>
          <pc:docMk/>
          <pc:sldMk cId="3099815123" sldId="3384"/>
        </pc:sldMkLst>
      </pc:sldChg>
    </pc:docChg>
  </pc:docChgLst>
  <pc:docChgLst>
    <pc:chgData name="Ignacio MUNIOZGUREN GARCIA (ACER)" userId="b4b68ca2-c786-40d7-af41-7249f9a11048" providerId="ADAL" clId="{6B54986C-7E81-415A-925F-6305BF9D5299}"/>
    <pc:docChg chg="undo redo custSel addSld delSld modSld sldOrd modSection">
      <pc:chgData name="Ignacio MUNIOZGUREN GARCIA (ACER)" userId="b4b68ca2-c786-40d7-af41-7249f9a11048" providerId="ADAL" clId="{6B54986C-7E81-415A-925F-6305BF9D5299}" dt="2024-03-27T08:09:45.551" v="10908" actId="478"/>
      <pc:docMkLst>
        <pc:docMk/>
      </pc:docMkLst>
      <pc:sldChg chg="addSp delSp modSp mod">
        <pc:chgData name="Ignacio MUNIOZGUREN GARCIA (ACER)" userId="b4b68ca2-c786-40d7-af41-7249f9a11048" providerId="ADAL" clId="{6B54986C-7E81-415A-925F-6305BF9D5299}" dt="2024-02-15T20:43:46.759" v="3900" actId="478"/>
        <pc:sldMkLst>
          <pc:docMk/>
          <pc:sldMk cId="1105531313" sldId="266"/>
        </pc:sldMkLst>
      </pc:sldChg>
      <pc:sldChg chg="modSp mod">
        <pc:chgData name="Ignacio MUNIOZGUREN GARCIA (ACER)" userId="b4b68ca2-c786-40d7-af41-7249f9a11048" providerId="ADAL" clId="{6B54986C-7E81-415A-925F-6305BF9D5299}" dt="2024-03-15T14:44:33.492" v="10876" actId="20577"/>
        <pc:sldMkLst>
          <pc:docMk/>
          <pc:sldMk cId="2852912549" sldId="275"/>
        </pc:sldMkLst>
      </pc:sldChg>
      <pc:sldChg chg="addSp delSp modSp mod">
        <pc:chgData name="Ignacio MUNIOZGUREN GARCIA (ACER)" userId="b4b68ca2-c786-40d7-af41-7249f9a11048" providerId="ADAL" clId="{6B54986C-7E81-415A-925F-6305BF9D5299}" dt="2024-03-26T13:54:24.278" v="10905" actId="732"/>
        <pc:sldMkLst>
          <pc:docMk/>
          <pc:sldMk cId="699641642" sldId="283"/>
        </pc:sldMkLst>
      </pc:sldChg>
      <pc:sldChg chg="addSp delSp modSp mod">
        <pc:chgData name="Ignacio MUNIOZGUREN GARCIA (ACER)" userId="b4b68ca2-c786-40d7-af41-7249f9a11048" providerId="ADAL" clId="{6B54986C-7E81-415A-925F-6305BF9D5299}" dt="2024-03-22T08:00:02.929" v="10891" actId="27636"/>
        <pc:sldMkLst>
          <pc:docMk/>
          <pc:sldMk cId="1136234646" sldId="284"/>
        </pc:sldMkLst>
      </pc:sldChg>
      <pc:sldChg chg="addSp delSp modSp mod modShow">
        <pc:chgData name="Ignacio MUNIOZGUREN GARCIA (ACER)" userId="b4b68ca2-c786-40d7-af41-7249f9a11048" providerId="ADAL" clId="{6B54986C-7E81-415A-925F-6305BF9D5299}" dt="2024-02-16T08:23:32.337" v="4902" actId="729"/>
        <pc:sldMkLst>
          <pc:docMk/>
          <pc:sldMk cId="2263490230" sldId="285"/>
        </pc:sldMkLst>
      </pc:sldChg>
      <pc:sldChg chg="addSp delSp modSp mod">
        <pc:chgData name="Ignacio MUNIOZGUREN GARCIA (ACER)" userId="b4b68ca2-c786-40d7-af41-7249f9a11048" providerId="ADAL" clId="{6B54986C-7E81-415A-925F-6305BF9D5299}" dt="2024-03-13T19:23:06.689" v="10767" actId="1076"/>
        <pc:sldMkLst>
          <pc:docMk/>
          <pc:sldMk cId="1778775552" sldId="286"/>
        </pc:sldMkLst>
      </pc:sldChg>
      <pc:sldChg chg="addSp delSp modSp del mod ord">
        <pc:chgData name="Ignacio MUNIOZGUREN GARCIA (ACER)" userId="b4b68ca2-c786-40d7-af41-7249f9a11048" providerId="ADAL" clId="{6B54986C-7E81-415A-925F-6305BF9D5299}" dt="2024-03-08T12:21:31.607" v="7943" actId="47"/>
        <pc:sldMkLst>
          <pc:docMk/>
          <pc:sldMk cId="938425394" sldId="287"/>
        </pc:sldMkLst>
      </pc:sldChg>
      <pc:sldChg chg="addSp delSp modSp mod">
        <pc:chgData name="Ignacio MUNIOZGUREN GARCIA (ACER)" userId="b4b68ca2-c786-40d7-af41-7249f9a11048" providerId="ADAL" clId="{6B54986C-7E81-415A-925F-6305BF9D5299}" dt="2024-01-25T17:44:41.850" v="1897" actId="478"/>
        <pc:sldMkLst>
          <pc:docMk/>
          <pc:sldMk cId="644385916" sldId="290"/>
        </pc:sldMkLst>
      </pc:sldChg>
      <pc:sldChg chg="addSp delSp modSp mod ord">
        <pc:chgData name="Ignacio MUNIOZGUREN GARCIA (ACER)" userId="b4b68ca2-c786-40d7-af41-7249f9a11048" providerId="ADAL" clId="{6B54986C-7E81-415A-925F-6305BF9D5299}" dt="2024-03-27T08:09:45.551" v="10908" actId="478"/>
        <pc:sldMkLst>
          <pc:docMk/>
          <pc:sldMk cId="2173742055" sldId="291"/>
        </pc:sldMkLst>
      </pc:sldChg>
      <pc:sldChg chg="addSp delSp modSp mod ord modCm">
        <pc:chgData name="Ignacio MUNIOZGUREN GARCIA (ACER)" userId="b4b68ca2-c786-40d7-af41-7249f9a11048" providerId="ADAL" clId="{6B54986C-7E81-415A-925F-6305BF9D5299}" dt="2024-02-02T07:41:23.898" v="2123" actId="20577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6B54986C-7E81-415A-925F-6305BF9D5299}" dt="2024-02-02T07:41:23.898" v="2123" actId="20577"/>
              <pc2:cmMkLst xmlns:pc2="http://schemas.microsoft.com/office/powerpoint/2019/9/main/command">
                <pc:docMk/>
                <pc:sldMk cId="2036325644" sldId="292"/>
                <pc2:cmMk id="{A8F4F120-D2AB-4CFA-A0F3-4F3F48714FE5}"/>
              </pc2:cmMkLst>
            </pc226:cmChg>
          </p:ext>
        </pc:extLst>
      </pc:sldChg>
      <pc:sldChg chg="addSp delSp modSp mod delCm modCm">
        <pc:chgData name="Ignacio MUNIOZGUREN GARCIA (ACER)" userId="b4b68ca2-c786-40d7-af41-7249f9a11048" providerId="ADAL" clId="{6B54986C-7E81-415A-925F-6305BF9D5299}" dt="2024-02-23T07:53:25.049" v="5314"/>
        <pc:sldMkLst>
          <pc:docMk/>
          <pc:sldMk cId="2609589503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Ignacio MUNIOZGUREN GARCIA (ACER)" userId="b4b68ca2-c786-40d7-af41-7249f9a11048" providerId="ADAL" clId="{6B54986C-7E81-415A-925F-6305BF9D5299}" dt="2024-02-23T07:53:25.049" v="5314"/>
              <pc2:cmMkLst xmlns:pc2="http://schemas.microsoft.com/office/powerpoint/2019/9/main/command">
                <pc:docMk/>
                <pc:sldMk cId="2609589503" sldId="293"/>
                <pc2:cmMk id="{C646190D-55F6-4F79-B921-1510FBDA1E97}"/>
              </pc2:cmMkLst>
            </pc226:cmChg>
          </p:ext>
        </pc:extLst>
      </pc:sldChg>
      <pc:sldChg chg="addSp delSp modSp mod">
        <pc:chgData name="Ignacio MUNIOZGUREN GARCIA (ACER)" userId="b4b68ca2-c786-40d7-af41-7249f9a11048" providerId="ADAL" clId="{6B54986C-7E81-415A-925F-6305BF9D5299}" dt="2024-02-15T16:38:37.885" v="2893" actId="1076"/>
        <pc:sldMkLst>
          <pc:docMk/>
          <pc:sldMk cId="680717500" sldId="295"/>
        </pc:sldMkLst>
      </pc:sldChg>
      <pc:sldChg chg="addSp modSp mod">
        <pc:chgData name="Ignacio MUNIOZGUREN GARCIA (ACER)" userId="b4b68ca2-c786-40d7-af41-7249f9a11048" providerId="ADAL" clId="{6B54986C-7E81-415A-925F-6305BF9D5299}" dt="2024-02-16T08:14:34.249" v="4721" actId="20577"/>
        <pc:sldMkLst>
          <pc:docMk/>
          <pc:sldMk cId="680897747" sldId="298"/>
        </pc:sldMkLst>
      </pc:sldChg>
      <pc:sldChg chg="addSp delSp modSp new mod modShow">
        <pc:chgData name="Ignacio MUNIOZGUREN GARCIA (ACER)" userId="b4b68ca2-c786-40d7-af41-7249f9a11048" providerId="ADAL" clId="{6B54986C-7E81-415A-925F-6305BF9D5299}" dt="2024-03-22T07:59:41.644" v="10886" actId="27636"/>
        <pc:sldMkLst>
          <pc:docMk/>
          <pc:sldMk cId="1234487189" sldId="301"/>
        </pc:sldMkLst>
      </pc:sldChg>
      <pc:sldChg chg="new del">
        <pc:chgData name="Ignacio MUNIOZGUREN GARCIA (ACER)" userId="b4b68ca2-c786-40d7-af41-7249f9a11048" providerId="ADAL" clId="{6B54986C-7E81-415A-925F-6305BF9D5299}" dt="2024-01-19T08:24:11.971" v="2" actId="47"/>
        <pc:sldMkLst>
          <pc:docMk/>
          <pc:sldMk cId="1276224896" sldId="301"/>
        </pc:sldMkLst>
      </pc:sldChg>
      <pc:sldChg chg="addSp delSp modSp new del mod modShow">
        <pc:chgData name="Ignacio MUNIOZGUREN GARCIA (ACER)" userId="b4b68ca2-c786-40d7-af41-7249f9a11048" providerId="ADAL" clId="{6B54986C-7E81-415A-925F-6305BF9D5299}" dt="2024-02-15T16:30:16.886" v="2595" actId="47"/>
        <pc:sldMkLst>
          <pc:docMk/>
          <pc:sldMk cId="3060640137" sldId="302"/>
        </pc:sldMkLst>
      </pc:sldChg>
      <pc:sldChg chg="addSp delSp modSp new mod">
        <pc:chgData name="Ignacio MUNIOZGUREN GARCIA (ACER)" userId="b4b68ca2-c786-40d7-af41-7249f9a11048" providerId="ADAL" clId="{6B54986C-7E81-415A-925F-6305BF9D5299}" dt="2024-02-02T07:41:37.071" v="2125" actId="1076"/>
        <pc:sldMkLst>
          <pc:docMk/>
          <pc:sldMk cId="3187564757" sldId="303"/>
        </pc:sldMkLst>
      </pc:sldChg>
      <pc:sldChg chg="addSp delSp modSp new mod addCm">
        <pc:chgData name="Ignacio MUNIOZGUREN GARCIA (ACER)" userId="b4b68ca2-c786-40d7-af41-7249f9a11048" providerId="ADAL" clId="{6B54986C-7E81-415A-925F-6305BF9D5299}" dt="2024-03-11T10:32:52.932" v="7952"/>
        <pc:sldMkLst>
          <pc:docMk/>
          <pc:sldMk cId="4102835405" sldId="3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6B54986C-7E81-415A-925F-6305BF9D5299}" dt="2024-03-11T10:32:52.932" v="7952"/>
              <pc2:cmMkLst xmlns:pc2="http://schemas.microsoft.com/office/powerpoint/2019/9/main/command">
                <pc:docMk/>
                <pc:sldMk cId="4102835405" sldId="304"/>
                <pc2:cmMk id="{1D116F38-79BC-4269-9878-66C38D5EC202}"/>
              </pc2:cmMkLst>
            </pc226:cmChg>
          </p:ext>
        </pc:extLst>
      </pc:sldChg>
      <pc:sldChg chg="new del">
        <pc:chgData name="Ignacio MUNIOZGUREN GARCIA (ACER)" userId="b4b68ca2-c786-40d7-af41-7249f9a11048" providerId="ADAL" clId="{6B54986C-7E81-415A-925F-6305BF9D5299}" dt="2024-01-25T16:08:50.775" v="675" actId="47"/>
        <pc:sldMkLst>
          <pc:docMk/>
          <pc:sldMk cId="3377458163" sldId="305"/>
        </pc:sldMkLst>
      </pc:sldChg>
      <pc:sldChg chg="addSp delSp modSp add mod">
        <pc:chgData name="Ignacio MUNIOZGUREN GARCIA (ACER)" userId="b4b68ca2-c786-40d7-af41-7249f9a11048" providerId="ADAL" clId="{6B54986C-7E81-415A-925F-6305BF9D5299}" dt="2024-01-25T17:44:37.980" v="1896" actId="478"/>
        <pc:sldMkLst>
          <pc:docMk/>
          <pc:sldMk cId="649170020" sldId="306"/>
        </pc:sldMkLst>
      </pc:sldChg>
      <pc:sldChg chg="addSp delSp modSp new del mod ord modShow">
        <pc:chgData name="Ignacio MUNIOZGUREN GARCIA (ACER)" userId="b4b68ca2-c786-40d7-af41-7249f9a11048" providerId="ADAL" clId="{6B54986C-7E81-415A-925F-6305BF9D5299}" dt="2024-03-08T12:22:07.655" v="7951" actId="47"/>
        <pc:sldMkLst>
          <pc:docMk/>
          <pc:sldMk cId="1207608239" sldId="307"/>
        </pc:sldMkLst>
      </pc:sldChg>
      <pc:sldChg chg="addSp delSp modSp new del mod modShow">
        <pc:chgData name="Ignacio MUNIOZGUREN GARCIA (ACER)" userId="b4b68ca2-c786-40d7-af41-7249f9a11048" providerId="ADAL" clId="{6B54986C-7E81-415A-925F-6305BF9D5299}" dt="2024-02-09T08:15:12.390" v="2282" actId="47"/>
        <pc:sldMkLst>
          <pc:docMk/>
          <pc:sldMk cId="494828623" sldId="308"/>
        </pc:sldMkLst>
      </pc:sldChg>
      <pc:sldChg chg="addSp delSp modSp new del mod modShow">
        <pc:chgData name="Ignacio MUNIOZGUREN GARCIA (ACER)" userId="b4b68ca2-c786-40d7-af41-7249f9a11048" providerId="ADAL" clId="{6B54986C-7E81-415A-925F-6305BF9D5299}" dt="2024-01-26T07:45:14.960" v="1973" actId="47"/>
        <pc:sldMkLst>
          <pc:docMk/>
          <pc:sldMk cId="1563321817" sldId="308"/>
        </pc:sldMkLst>
      </pc:sldChg>
      <pc:sldChg chg="addSp delSp modSp new mod addCm modCm">
        <pc:chgData name="Ignacio MUNIOZGUREN GARCIA (ACER)" userId="b4b68ca2-c786-40d7-af41-7249f9a11048" providerId="ADAL" clId="{6B54986C-7E81-415A-925F-6305BF9D5299}" dt="2024-03-22T08:00:45.787" v="10898" actId="27636"/>
        <pc:sldMkLst>
          <pc:docMk/>
          <pc:sldMk cId="725100840" sldId="3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gnacio MUNIOZGUREN GARCIA (ACER)" userId="b4b68ca2-c786-40d7-af41-7249f9a11048" providerId="ADAL" clId="{6B54986C-7E81-415A-925F-6305BF9D5299}" dt="2024-03-13T14:56:18.544" v="10012"/>
              <pc2:cmMkLst xmlns:pc2="http://schemas.microsoft.com/office/powerpoint/2019/9/main/command">
                <pc:docMk/>
                <pc:sldMk cId="725100840" sldId="309"/>
                <pc2:cmMk id="{FD122D02-9C34-440D-9DDB-0136F0045BDA}"/>
              </pc2:cmMkLst>
            </pc226:cmChg>
          </p:ext>
        </pc:extLst>
      </pc:sldChg>
      <pc:sldChg chg="addSp delSp modSp new del mod">
        <pc:chgData name="Ignacio MUNIOZGUREN GARCIA (ACER)" userId="b4b68ca2-c786-40d7-af41-7249f9a11048" providerId="ADAL" clId="{6B54986C-7E81-415A-925F-6305BF9D5299}" dt="2024-02-15T17:07:48.217" v="3239" actId="47"/>
        <pc:sldMkLst>
          <pc:docMk/>
          <pc:sldMk cId="3964357100" sldId="310"/>
        </pc:sldMkLst>
      </pc:sldChg>
      <pc:sldChg chg="addSp delSp modSp new del mod modShow">
        <pc:chgData name="Ignacio MUNIOZGUREN GARCIA (ACER)" userId="b4b68ca2-c786-40d7-af41-7249f9a11048" providerId="ADAL" clId="{6B54986C-7E81-415A-925F-6305BF9D5299}" dt="2024-02-15T20:26:40.716" v="3432" actId="47"/>
        <pc:sldMkLst>
          <pc:docMk/>
          <pc:sldMk cId="3005679466" sldId="311"/>
        </pc:sldMkLst>
      </pc:sldChg>
      <pc:sldChg chg="addSp delSp modSp new del mod modClrScheme modShow chgLayout">
        <pc:chgData name="Ignacio MUNIOZGUREN GARCIA (ACER)" userId="b4b68ca2-c786-40d7-af41-7249f9a11048" providerId="ADAL" clId="{6B54986C-7E81-415A-925F-6305BF9D5299}" dt="2024-02-15T20:29:03.728" v="3522" actId="47"/>
        <pc:sldMkLst>
          <pc:docMk/>
          <pc:sldMk cId="350283112" sldId="312"/>
        </pc:sldMkLst>
      </pc:sldChg>
      <pc:sldChg chg="addSp modSp add mod">
        <pc:chgData name="Ignacio MUNIOZGUREN GARCIA (ACER)" userId="b4b68ca2-c786-40d7-af41-7249f9a11048" providerId="ADAL" clId="{6B54986C-7E81-415A-925F-6305BF9D5299}" dt="2024-02-15T16:50:19.077" v="3180" actId="1076"/>
        <pc:sldMkLst>
          <pc:docMk/>
          <pc:sldMk cId="185986231" sldId="313"/>
        </pc:sldMkLst>
      </pc:sldChg>
      <pc:sldChg chg="delSp modSp new mod">
        <pc:chgData name="Ignacio MUNIOZGUREN GARCIA (ACER)" userId="b4b68ca2-c786-40d7-af41-7249f9a11048" providerId="ADAL" clId="{6B54986C-7E81-415A-925F-6305BF9D5299}" dt="2024-02-15T17:03:05.649" v="3224" actId="478"/>
        <pc:sldMkLst>
          <pc:docMk/>
          <pc:sldMk cId="141324105" sldId="314"/>
        </pc:sldMkLst>
      </pc:sldChg>
      <pc:sldChg chg="new del">
        <pc:chgData name="Ignacio MUNIOZGUREN GARCIA (ACER)" userId="b4b68ca2-c786-40d7-af41-7249f9a11048" providerId="ADAL" clId="{6B54986C-7E81-415A-925F-6305BF9D5299}" dt="2024-02-15T17:02:20.389" v="3208" actId="47"/>
        <pc:sldMkLst>
          <pc:docMk/>
          <pc:sldMk cId="1999649234" sldId="314"/>
        </pc:sldMkLst>
      </pc:sldChg>
      <pc:sldChg chg="delSp modSp add mod">
        <pc:chgData name="Ignacio MUNIOZGUREN GARCIA (ACER)" userId="b4b68ca2-c786-40d7-af41-7249f9a11048" providerId="ADAL" clId="{6B54986C-7E81-415A-925F-6305BF9D5299}" dt="2024-02-15T17:03:10.337" v="3225" actId="478"/>
        <pc:sldMkLst>
          <pc:docMk/>
          <pc:sldMk cId="164503082" sldId="315"/>
        </pc:sldMkLst>
      </pc:sldChg>
      <pc:sldChg chg="addSp delSp modSp new mod ord modShow">
        <pc:chgData name="Ignacio MUNIOZGUREN GARCIA (ACER)" userId="b4b68ca2-c786-40d7-af41-7249f9a11048" providerId="ADAL" clId="{6B54986C-7E81-415A-925F-6305BF9D5299}" dt="2024-02-15T21:29:54.471" v="4292"/>
        <pc:sldMkLst>
          <pc:docMk/>
          <pc:sldMk cId="164978838" sldId="316"/>
        </pc:sldMkLst>
      </pc:sldChg>
      <pc:sldChg chg="addSp delSp modSp new del mod modShow">
        <pc:chgData name="Ignacio MUNIOZGUREN GARCIA (ACER)" userId="b4b68ca2-c786-40d7-af41-7249f9a11048" providerId="ADAL" clId="{6B54986C-7E81-415A-925F-6305BF9D5299}" dt="2024-02-29T15:22:59.871" v="5315" actId="47"/>
        <pc:sldMkLst>
          <pc:docMk/>
          <pc:sldMk cId="1933721984" sldId="317"/>
        </pc:sldMkLst>
      </pc:sldChg>
      <pc:sldChg chg="modSp add mod">
        <pc:chgData name="Ignacio MUNIOZGUREN GARCIA (ACER)" userId="b4b68ca2-c786-40d7-af41-7249f9a11048" providerId="ADAL" clId="{6B54986C-7E81-415A-925F-6305BF9D5299}" dt="2024-02-23T07:50:47.766" v="5313" actId="20577"/>
        <pc:sldMkLst>
          <pc:docMk/>
          <pc:sldMk cId="1481698027" sldId="318"/>
        </pc:sldMkLst>
      </pc:sldChg>
      <pc:sldChg chg="addCm modCm">
        <pc:chgData name="Ignacio MUNIOZGUREN GARCIA (ACER)" userId="b4b68ca2-c786-40d7-af41-7249f9a11048" providerId="ADAL" clId="{6B54986C-7E81-415A-925F-6305BF9D5299}" dt="2024-03-11T16:48:48.591" v="9217"/>
        <pc:sldMkLst>
          <pc:docMk/>
          <pc:sldMk cId="656173482" sldId="3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6B54986C-7E81-415A-925F-6305BF9D5299}" dt="2024-03-11T16:48:48.591" v="9217"/>
              <pc2:cmMkLst xmlns:pc2="http://schemas.microsoft.com/office/powerpoint/2019/9/main/command">
                <pc:docMk/>
                <pc:sldMk cId="656173482" sldId="319"/>
                <pc2:cmMk id="{13AEFA06-7F55-4676-8374-19B1EDA8AE79}"/>
              </pc2:cmMkLst>
            </pc226:cmChg>
            <pc226:cmChg xmlns:pc226="http://schemas.microsoft.com/office/powerpoint/2022/06/main/command" chg="add mod">
              <pc226:chgData name="Ignacio MUNIOZGUREN GARCIA (ACER)" userId="b4b68ca2-c786-40d7-af41-7249f9a11048" providerId="ADAL" clId="{6B54986C-7E81-415A-925F-6305BF9D5299}" dt="2024-03-06T15:58:23.698" v="7877"/>
              <pc2:cmMkLst xmlns:pc2="http://schemas.microsoft.com/office/powerpoint/2019/9/main/command">
                <pc:docMk/>
                <pc:sldMk cId="656173482" sldId="319"/>
                <pc2:cmMk id="{873D1265-F633-44DE-AF44-BECCF8ACEFA0}"/>
              </pc2:cmMkLst>
            </pc226:cmChg>
          </p:ext>
        </pc:extLst>
      </pc:sldChg>
      <pc:sldChg chg="addSp delSp modSp new del mod">
        <pc:chgData name="Ignacio MUNIOZGUREN GARCIA (ACER)" userId="b4b68ca2-c786-40d7-af41-7249f9a11048" providerId="ADAL" clId="{6B54986C-7E81-415A-925F-6305BF9D5299}" dt="2024-03-04T14:30:44.934" v="6513" actId="47"/>
        <pc:sldMkLst>
          <pc:docMk/>
          <pc:sldMk cId="4239503082" sldId="322"/>
        </pc:sldMkLst>
      </pc:sldChg>
      <pc:sldChg chg="modSp add mod ord">
        <pc:chgData name="Ignacio MUNIOZGUREN GARCIA (ACER)" userId="b4b68ca2-c786-40d7-af41-7249f9a11048" providerId="ADAL" clId="{6B54986C-7E81-415A-925F-6305BF9D5299}" dt="2024-03-13T15:18:07.792" v="10323"/>
        <pc:sldMkLst>
          <pc:docMk/>
          <pc:sldMk cId="3254731772" sldId="323"/>
        </pc:sldMkLst>
      </pc:sldChg>
      <pc:sldChg chg="new del">
        <pc:chgData name="Ignacio MUNIOZGUREN GARCIA (ACER)" userId="b4b68ca2-c786-40d7-af41-7249f9a11048" providerId="ADAL" clId="{6B54986C-7E81-415A-925F-6305BF9D5299}" dt="2024-02-29T15:33:18.006" v="5360" actId="47"/>
        <pc:sldMkLst>
          <pc:docMk/>
          <pc:sldMk cId="2663463651" sldId="324"/>
        </pc:sldMkLst>
      </pc:sldChg>
      <pc:sldChg chg="addSp delSp modSp add mod ord addCm">
        <pc:chgData name="Ignacio MUNIOZGUREN GARCIA (ACER)" userId="b4b68ca2-c786-40d7-af41-7249f9a11048" providerId="ADAL" clId="{6B54986C-7E81-415A-925F-6305BF9D5299}" dt="2024-03-14T10:19:57.508" v="10859" actId="14100"/>
        <pc:sldMkLst>
          <pc:docMk/>
          <pc:sldMk cId="3690813601" sldId="3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6B54986C-7E81-415A-925F-6305BF9D5299}" dt="2024-03-04T16:16:33.260" v="6514"/>
              <pc2:cmMkLst xmlns:pc2="http://schemas.microsoft.com/office/powerpoint/2019/9/main/command">
                <pc:docMk/>
                <pc:sldMk cId="3690813601" sldId="324"/>
                <pc2:cmMk id="{62F9956F-E194-4787-8765-745D3B9A62FE}"/>
              </pc2:cmMkLst>
            </pc226:cmChg>
          </p:ext>
        </pc:extLst>
      </pc:sldChg>
      <pc:sldChg chg="new del">
        <pc:chgData name="Ignacio MUNIOZGUREN GARCIA (ACER)" userId="b4b68ca2-c786-40d7-af41-7249f9a11048" providerId="ADAL" clId="{6B54986C-7E81-415A-925F-6305BF9D5299}" dt="2024-03-01T08:17:10.211" v="6511" actId="47"/>
        <pc:sldMkLst>
          <pc:docMk/>
          <pc:sldMk cId="1900160474" sldId="325"/>
        </pc:sldMkLst>
      </pc:sldChg>
      <pc:sldChg chg="new del">
        <pc:chgData name="Ignacio MUNIOZGUREN GARCIA (ACER)" userId="b4b68ca2-c786-40d7-af41-7249f9a11048" providerId="ADAL" clId="{6B54986C-7E81-415A-925F-6305BF9D5299}" dt="2024-02-29T15:44:05.692" v="5406" actId="47"/>
        <pc:sldMkLst>
          <pc:docMk/>
          <pc:sldMk cId="3314078043" sldId="325"/>
        </pc:sldMkLst>
      </pc:sldChg>
      <pc:sldChg chg="add del">
        <pc:chgData name="Ignacio MUNIOZGUREN GARCIA (ACER)" userId="b4b68ca2-c786-40d7-af41-7249f9a11048" providerId="ADAL" clId="{6B54986C-7E81-415A-925F-6305BF9D5299}" dt="2024-03-01T08:17:13.051" v="6512" actId="47"/>
        <pc:sldMkLst>
          <pc:docMk/>
          <pc:sldMk cId="2373155550" sldId="326"/>
        </pc:sldMkLst>
      </pc:sldChg>
      <pc:sldChg chg="modSp add mod">
        <pc:chgData name="Ignacio MUNIOZGUREN GARCIA (ACER)" userId="b4b68ca2-c786-40d7-af41-7249f9a11048" providerId="ADAL" clId="{6B54986C-7E81-415A-925F-6305BF9D5299}" dt="2024-03-04T16:30:08.448" v="6528" actId="20577"/>
        <pc:sldMkLst>
          <pc:docMk/>
          <pc:sldMk cId="526159908" sldId="327"/>
        </pc:sldMkLst>
      </pc:sldChg>
      <pc:sldChg chg="new del">
        <pc:chgData name="Ignacio MUNIOZGUREN GARCIA (ACER)" userId="b4b68ca2-c786-40d7-af41-7249f9a11048" providerId="ADAL" clId="{6B54986C-7E81-415A-925F-6305BF9D5299}" dt="2024-03-04T16:29:59.999" v="6521" actId="47"/>
        <pc:sldMkLst>
          <pc:docMk/>
          <pc:sldMk cId="660763988" sldId="327"/>
        </pc:sldMkLst>
      </pc:sldChg>
      <pc:sldChg chg="add">
        <pc:chgData name="Ignacio MUNIOZGUREN GARCIA (ACER)" userId="b4b68ca2-c786-40d7-af41-7249f9a11048" providerId="ADAL" clId="{6B54986C-7E81-415A-925F-6305BF9D5299}" dt="2024-03-11T16:40:00.981" v="9215"/>
        <pc:sldMkLst>
          <pc:docMk/>
          <pc:sldMk cId="748324412" sldId="328"/>
        </pc:sldMkLst>
      </pc:sldChg>
      <pc:sldChg chg="modSp add del mod">
        <pc:chgData name="Ignacio MUNIOZGUREN GARCIA (ACER)" userId="b4b68ca2-c786-40d7-af41-7249f9a11048" providerId="ADAL" clId="{6B54986C-7E81-415A-925F-6305BF9D5299}" dt="2024-03-11T16:39:56.694" v="9214" actId="2696"/>
        <pc:sldMkLst>
          <pc:docMk/>
          <pc:sldMk cId="2319121628" sldId="328"/>
        </pc:sldMkLst>
      </pc:sldChg>
      <pc:sldChg chg="modSp add mod">
        <pc:chgData name="Ignacio MUNIOZGUREN GARCIA (ACER)" userId="b4b68ca2-c786-40d7-af41-7249f9a11048" providerId="ADAL" clId="{6B54986C-7E81-415A-925F-6305BF9D5299}" dt="2024-03-04T16:30:25.854" v="6537" actId="20577"/>
        <pc:sldMkLst>
          <pc:docMk/>
          <pc:sldMk cId="4266593780" sldId="329"/>
        </pc:sldMkLst>
      </pc:sldChg>
      <pc:sldChg chg="new addCm modCm">
        <pc:chgData name="Ignacio MUNIOZGUREN GARCIA (ACER)" userId="b4b68ca2-c786-40d7-af41-7249f9a11048" providerId="ADAL" clId="{6B54986C-7E81-415A-925F-6305BF9D5299}" dt="2024-03-06T15:58:41.740" v="7878"/>
        <pc:sldMkLst>
          <pc:docMk/>
          <pc:sldMk cId="650242098" sldId="3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gnacio MUNIOZGUREN GARCIA (ACER)" userId="b4b68ca2-c786-40d7-af41-7249f9a11048" providerId="ADAL" clId="{6B54986C-7E81-415A-925F-6305BF9D5299}" dt="2024-03-06T15:58:41.740" v="7878"/>
              <pc2:cmMkLst xmlns:pc2="http://schemas.microsoft.com/office/powerpoint/2019/9/main/command">
                <pc:docMk/>
                <pc:sldMk cId="650242098" sldId="330"/>
                <pc2:cmMk id="{1B9547DA-D139-459B-AAAD-08BDC7105BE1}"/>
              </pc2:cmMkLst>
            </pc226:cmChg>
          </p:ext>
        </pc:extLst>
      </pc:sldChg>
      <pc:sldChg chg="addSp modSp new del mod addCm modCm">
        <pc:chgData name="Ignacio MUNIOZGUREN GARCIA (ACER)" userId="b4b68ca2-c786-40d7-af41-7249f9a11048" providerId="ADAL" clId="{6B54986C-7E81-415A-925F-6305BF9D5299}" dt="2024-03-11T16:39:56.694" v="9214" actId="2696"/>
        <pc:sldMkLst>
          <pc:docMk/>
          <pc:sldMk cId="1980643154" sldId="3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6B54986C-7E81-415A-925F-6305BF9D5299}" dt="2024-03-04T16:40:31.158" v="6547"/>
              <pc2:cmMkLst xmlns:pc2="http://schemas.microsoft.com/office/powerpoint/2019/9/main/command">
                <pc:docMk/>
                <pc:sldMk cId="1980643154" sldId="331"/>
                <pc2:cmMk id="{FFAC5E1D-9F73-4134-A315-93326CFD6A75}"/>
              </pc2:cmMkLst>
            </pc226:cmChg>
            <pc226:cmChg xmlns:pc226="http://schemas.microsoft.com/office/powerpoint/2022/06/main/command" chg="add mod">
              <pc226:chgData name="Ignacio MUNIOZGUREN GARCIA (ACER)" userId="b4b68ca2-c786-40d7-af41-7249f9a11048" providerId="ADAL" clId="{6B54986C-7E81-415A-925F-6305BF9D5299}" dt="2024-03-11T14:22:09.210" v="8312"/>
              <pc2:cmMkLst xmlns:pc2="http://schemas.microsoft.com/office/powerpoint/2019/9/main/command">
                <pc:docMk/>
                <pc:sldMk cId="1980643154" sldId="331"/>
                <pc2:cmMk id="{D16796EB-D0FF-474B-B99E-07A17E4F8E6E}"/>
              </pc2:cmMkLst>
            </pc226:cmChg>
          </p:ext>
        </pc:extLst>
      </pc:sldChg>
      <pc:sldChg chg="addSp delSp modSp add mod modCm">
        <pc:chgData name="Ignacio MUNIOZGUREN GARCIA (ACER)" userId="b4b68ca2-c786-40d7-af41-7249f9a11048" providerId="ADAL" clId="{6B54986C-7E81-415A-925F-6305BF9D5299}" dt="2024-03-26T13:44:41.519" v="10903" actId="1076"/>
        <pc:sldMkLst>
          <pc:docMk/>
          <pc:sldMk cId="3244905023" sldId="3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6B54986C-7E81-415A-925F-6305BF9D5299}" dt="2024-03-14T10:02:31.882" v="10796"/>
              <pc2:cmMkLst xmlns:pc2="http://schemas.microsoft.com/office/powerpoint/2019/9/main/command">
                <pc:docMk/>
                <pc:sldMk cId="3244905023" sldId="331"/>
                <pc2:cmMk id="{92B9365B-D260-47AC-AD13-E90E796DD7EA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6B54986C-7E81-415A-925F-6305BF9D5299}" dt="2024-03-14T10:02:30.543" v="10795"/>
              <pc2:cmMkLst xmlns:pc2="http://schemas.microsoft.com/office/powerpoint/2019/9/main/command">
                <pc:docMk/>
                <pc:sldMk cId="3244905023" sldId="331"/>
                <pc2:cmMk id="{C2F496D5-E081-476C-90BA-2B3A47A86ACF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6B54986C-7E81-415A-925F-6305BF9D5299}" dt="2024-03-13T15:17:57.335" v="10321" actId="47"/>
        <pc:sldMkLst>
          <pc:docMk/>
          <pc:sldMk cId="3464101514" sldId="332"/>
        </pc:sldMkLst>
      </pc:sldChg>
      <pc:sldChg chg="addSp delSp modSp new mod">
        <pc:chgData name="Ignacio MUNIOZGUREN GARCIA (ACER)" userId="b4b68ca2-c786-40d7-af41-7249f9a11048" providerId="ADAL" clId="{6B54986C-7E81-415A-925F-6305BF9D5299}" dt="2024-03-22T08:00:22.913" v="10895" actId="27636"/>
        <pc:sldMkLst>
          <pc:docMk/>
          <pc:sldMk cId="2780203117" sldId="335"/>
        </pc:sldMkLst>
      </pc:sldChg>
      <pc:sldChg chg="addSp delSp modSp new mod">
        <pc:chgData name="Ignacio MUNIOZGUREN GARCIA (ACER)" userId="b4b68ca2-c786-40d7-af41-7249f9a11048" providerId="ADAL" clId="{6B54986C-7E81-415A-925F-6305BF9D5299}" dt="2024-03-22T08:00:30.465" v="10896"/>
        <pc:sldMkLst>
          <pc:docMk/>
          <pc:sldMk cId="2818076281" sldId="336"/>
        </pc:sldMkLst>
      </pc:sldChg>
      <pc:sldChg chg="addSp modSp mod modShow">
        <pc:chgData name="Ignacio MUNIOZGUREN GARCIA (ACER)" userId="b4b68ca2-c786-40d7-af41-7249f9a11048" providerId="ADAL" clId="{6B54986C-7E81-415A-925F-6305BF9D5299}" dt="2024-03-13T14:56:23.889" v="10013" actId="729"/>
        <pc:sldMkLst>
          <pc:docMk/>
          <pc:sldMk cId="4124906243" sldId="339"/>
        </pc:sldMkLst>
      </pc:sldChg>
      <pc:sldChg chg="addSp delSp modSp new del mod">
        <pc:chgData name="Ignacio MUNIOZGUREN GARCIA (ACER)" userId="b4b68ca2-c786-40d7-af41-7249f9a11048" providerId="ADAL" clId="{6B54986C-7E81-415A-925F-6305BF9D5299}" dt="2024-03-11T16:39:56.694" v="9214" actId="2696"/>
        <pc:sldMkLst>
          <pc:docMk/>
          <pc:sldMk cId="2243281643" sldId="340"/>
        </pc:sldMkLst>
      </pc:sldChg>
      <pc:sldChg chg="addSp delSp modSp add mod">
        <pc:chgData name="Ignacio MUNIOZGUREN GARCIA (ACER)" userId="b4b68ca2-c786-40d7-af41-7249f9a11048" providerId="ADAL" clId="{6B54986C-7E81-415A-925F-6305BF9D5299}" dt="2024-03-22T08:01:07.379" v="10901"/>
        <pc:sldMkLst>
          <pc:docMk/>
          <pc:sldMk cId="4096556215" sldId="340"/>
        </pc:sldMkLst>
      </pc:sldChg>
      <pc:sldChg chg="addSp delSp modSp new mod">
        <pc:chgData name="Ignacio MUNIOZGUREN GARCIA (ACER)" userId="b4b68ca2-c786-40d7-af41-7249f9a11048" providerId="ADAL" clId="{6B54986C-7E81-415A-925F-6305BF9D5299}" dt="2024-03-11T16:14:46.276" v="9044" actId="20577"/>
        <pc:sldMkLst>
          <pc:docMk/>
          <pc:sldMk cId="161115237" sldId="341"/>
        </pc:sldMkLst>
      </pc:sldChg>
      <pc:sldChg chg="addSp modSp new mod ord">
        <pc:chgData name="Ignacio MUNIOZGUREN GARCIA (ACER)" userId="b4b68ca2-c786-40d7-af41-7249f9a11048" providerId="ADAL" clId="{6B54986C-7E81-415A-925F-6305BF9D5299}" dt="2024-03-11T16:15:06.846" v="9048"/>
        <pc:sldMkLst>
          <pc:docMk/>
          <pc:sldMk cId="1764256271" sldId="342"/>
        </pc:sldMkLst>
      </pc:sldChg>
      <pc:sldChg chg="add del">
        <pc:chgData name="Ignacio MUNIOZGUREN GARCIA (ACER)" userId="b4b68ca2-c786-40d7-af41-7249f9a11048" providerId="ADAL" clId="{6B54986C-7E81-415A-925F-6305BF9D5299}" dt="2024-03-11T16:39:51.614" v="9213"/>
        <pc:sldMkLst>
          <pc:docMk/>
          <pc:sldMk cId="1855622220" sldId="343"/>
        </pc:sldMkLst>
      </pc:sldChg>
      <pc:sldChg chg="add del">
        <pc:chgData name="Ignacio MUNIOZGUREN GARCIA (ACER)" userId="b4b68ca2-c786-40d7-af41-7249f9a11048" providerId="ADAL" clId="{6B54986C-7E81-415A-925F-6305BF9D5299}" dt="2024-03-15T08:01:53.424" v="10861" actId="47"/>
        <pc:sldMkLst>
          <pc:docMk/>
          <pc:sldMk cId="3097039896" sldId="343"/>
        </pc:sldMkLst>
      </pc:sldChg>
      <pc:sldChg chg="add del">
        <pc:chgData name="Ignacio MUNIOZGUREN GARCIA (ACER)" userId="b4b68ca2-c786-40d7-af41-7249f9a11048" providerId="ADAL" clId="{6B54986C-7E81-415A-925F-6305BF9D5299}" dt="2024-03-11T16:39:51.614" v="9213"/>
        <pc:sldMkLst>
          <pc:docMk/>
          <pc:sldMk cId="840404881" sldId="344"/>
        </pc:sldMkLst>
      </pc:sldChg>
      <pc:sldChg chg="add del">
        <pc:chgData name="Ignacio MUNIOZGUREN GARCIA (ACER)" userId="b4b68ca2-c786-40d7-af41-7249f9a11048" providerId="ADAL" clId="{6B54986C-7E81-415A-925F-6305BF9D5299}" dt="2024-03-11T16:39:51.614" v="9213"/>
        <pc:sldMkLst>
          <pc:docMk/>
          <pc:sldMk cId="3008917496" sldId="345"/>
        </pc:sldMkLst>
      </pc:sldChg>
      <pc:sldChg chg="add del">
        <pc:chgData name="Ignacio MUNIOZGUREN GARCIA (ACER)" userId="b4b68ca2-c786-40d7-af41-7249f9a11048" providerId="ADAL" clId="{6B54986C-7E81-415A-925F-6305BF9D5299}" dt="2024-03-11T16:39:51.614" v="9213"/>
        <pc:sldMkLst>
          <pc:docMk/>
          <pc:sldMk cId="2185699138" sldId="346"/>
        </pc:sldMkLst>
      </pc:sldChg>
    </pc:docChg>
  </pc:docChgLst>
  <pc:docChgLst>
    <pc:chgData name="Francesco ROSSETTO (ACER)" userId="c6cd9935-312a-4555-8e4e-60e3acefa9b1" providerId="ADAL" clId="{2A93EAD7-E592-4791-AABC-87469F57358C}"/>
    <pc:docChg chg="undo custSel addSld delSld modSld sldOrd addSection delSection modSection">
      <pc:chgData name="Francesco ROSSETTO (ACER)" userId="c6cd9935-312a-4555-8e4e-60e3acefa9b1" providerId="ADAL" clId="{2A93EAD7-E592-4791-AABC-87469F57358C}" dt="2025-02-19T16:15:34.570" v="1440" actId="403"/>
      <pc:docMkLst>
        <pc:docMk/>
      </pc:docMkLst>
      <pc:sldChg chg="add del">
        <pc:chgData name="Francesco ROSSETTO (ACER)" userId="c6cd9935-312a-4555-8e4e-60e3acefa9b1" providerId="ADAL" clId="{2A93EAD7-E592-4791-AABC-87469F57358C}" dt="2025-02-19T15:49:05.679" v="1122" actId="47"/>
        <pc:sldMkLst>
          <pc:docMk/>
          <pc:sldMk cId="641844756" sldId="268"/>
        </pc:sldMkLst>
      </pc:sldChg>
      <pc:sldChg chg="add del">
        <pc:chgData name="Francesco ROSSETTO (ACER)" userId="c6cd9935-312a-4555-8e4e-60e3acefa9b1" providerId="ADAL" clId="{2A93EAD7-E592-4791-AABC-87469F57358C}" dt="2025-02-19T08:49:44.885" v="90" actId="47"/>
        <pc:sldMkLst>
          <pc:docMk/>
          <pc:sldMk cId="3071437844" sldId="275"/>
        </pc:sldMkLst>
      </pc:sldChg>
      <pc:sldChg chg="modSp add del mod">
        <pc:chgData name="Francesco ROSSETTO (ACER)" userId="c6cd9935-312a-4555-8e4e-60e3acefa9b1" providerId="ADAL" clId="{2A93EAD7-E592-4791-AABC-87469F57358C}" dt="2025-02-19T15:46:22.823" v="1114" actId="20577"/>
        <pc:sldMkLst>
          <pc:docMk/>
          <pc:sldMk cId="1760201997" sldId="430"/>
        </pc:sldMkLst>
      </pc:sldChg>
      <pc:sldChg chg="del">
        <pc:chgData name="Francesco ROSSETTO (ACER)" userId="c6cd9935-312a-4555-8e4e-60e3acefa9b1" providerId="ADAL" clId="{2A93EAD7-E592-4791-AABC-87469F57358C}" dt="2025-02-19T15:46:09.381" v="1112" actId="47"/>
        <pc:sldMkLst>
          <pc:docMk/>
          <pc:sldMk cId="2928863939" sldId="3391"/>
        </pc:sldMkLst>
      </pc:sldChg>
      <pc:sldChg chg="addSp modSp add del mod ord">
        <pc:chgData name="Francesco ROSSETTO (ACER)" userId="c6cd9935-312a-4555-8e4e-60e3acefa9b1" providerId="ADAL" clId="{2A93EAD7-E592-4791-AABC-87469F57358C}" dt="2025-02-19T08:55:00.091" v="279" actId="47"/>
        <pc:sldMkLst>
          <pc:docMk/>
          <pc:sldMk cId="1354600404" sldId="3398"/>
        </pc:sldMkLst>
      </pc:sldChg>
      <pc:sldChg chg="add del">
        <pc:chgData name="Francesco ROSSETTO (ACER)" userId="c6cd9935-312a-4555-8e4e-60e3acefa9b1" providerId="ADAL" clId="{2A93EAD7-E592-4791-AABC-87469F57358C}" dt="2025-02-19T08:49:50.715" v="91" actId="47"/>
        <pc:sldMkLst>
          <pc:docMk/>
          <pc:sldMk cId="3023354868" sldId="3406"/>
        </pc:sldMkLst>
      </pc:sldChg>
      <pc:sldChg chg="del ord">
        <pc:chgData name="Francesco ROSSETTO (ACER)" userId="c6cd9935-312a-4555-8e4e-60e3acefa9b1" providerId="ADAL" clId="{2A93EAD7-E592-4791-AABC-87469F57358C}" dt="2025-02-19T08:53:51.875" v="271" actId="47"/>
        <pc:sldMkLst>
          <pc:docMk/>
          <pc:sldMk cId="2812714701" sldId="3428"/>
        </pc:sldMkLst>
      </pc:sldChg>
      <pc:sldChg chg="ord">
        <pc:chgData name="Francesco ROSSETTO (ACER)" userId="c6cd9935-312a-4555-8e4e-60e3acefa9b1" providerId="ADAL" clId="{2A93EAD7-E592-4791-AABC-87469F57358C}" dt="2025-02-19T08:47:42.040" v="86"/>
        <pc:sldMkLst>
          <pc:docMk/>
          <pc:sldMk cId="1503118459" sldId="3438"/>
        </pc:sldMkLst>
      </pc:sldChg>
      <pc:sldChg chg="del">
        <pc:chgData name="Francesco ROSSETTO (ACER)" userId="c6cd9935-312a-4555-8e4e-60e3acefa9b1" providerId="ADAL" clId="{2A93EAD7-E592-4791-AABC-87469F57358C}" dt="2025-02-19T15:46:03.964" v="1111" actId="47"/>
        <pc:sldMkLst>
          <pc:docMk/>
          <pc:sldMk cId="4288267840" sldId="3440"/>
        </pc:sldMkLst>
      </pc:sldChg>
      <pc:sldChg chg="modSp mod">
        <pc:chgData name="Francesco ROSSETTO (ACER)" userId="c6cd9935-312a-4555-8e4e-60e3acefa9b1" providerId="ADAL" clId="{2A93EAD7-E592-4791-AABC-87469F57358C}" dt="2025-02-19T15:46:58" v="1120" actId="20577"/>
        <pc:sldMkLst>
          <pc:docMk/>
          <pc:sldMk cId="1112608813" sldId="3441"/>
        </pc:sldMkLst>
      </pc:sldChg>
      <pc:sldChg chg="addSp delSp modSp new mod">
        <pc:chgData name="Francesco ROSSETTO (ACER)" userId="c6cd9935-312a-4555-8e4e-60e3acefa9b1" providerId="ADAL" clId="{2A93EAD7-E592-4791-AABC-87469F57358C}" dt="2025-02-19T16:15:34.570" v="1440" actId="403"/>
        <pc:sldMkLst>
          <pc:docMk/>
          <pc:sldMk cId="950627433" sldId="3443"/>
        </pc:sldMkLst>
      </pc:sldChg>
      <pc:sldChg chg="new del">
        <pc:chgData name="Francesco ROSSETTO (ACER)" userId="c6cd9935-312a-4555-8e4e-60e3acefa9b1" providerId="ADAL" clId="{2A93EAD7-E592-4791-AABC-87469F57358C}" dt="2025-02-19T08:49:36.948" v="89" actId="47"/>
        <pc:sldMkLst>
          <pc:docMk/>
          <pc:sldMk cId="2224879763" sldId="3443"/>
        </pc:sldMkLst>
      </pc:sldChg>
    </pc:docChg>
  </pc:docChgLst>
  <pc:docChgLst>
    <pc:chgData name="Ignacio MUNIOZGUREN GARCIA (ACER)" userId="b4b68ca2-c786-40d7-af41-7249f9a11048" providerId="ADAL" clId="{B3593115-7EEE-4C3B-96B5-51FD02E5D0C5}"/>
    <pc:docChg chg="undo redo custSel addSld delSld modSld sldOrd delSection modSection">
      <pc:chgData name="Ignacio MUNIOZGUREN GARCIA (ACER)" userId="b4b68ca2-c786-40d7-af41-7249f9a11048" providerId="ADAL" clId="{B3593115-7EEE-4C3B-96B5-51FD02E5D0C5}" dt="2025-06-19T14:56:42.799" v="4541" actId="478"/>
      <pc:docMkLst>
        <pc:docMk/>
      </pc:docMkLst>
      <pc:sldChg chg="modSp del mod">
        <pc:chgData name="Ignacio MUNIOZGUREN GARCIA (ACER)" userId="b4b68ca2-c786-40d7-af41-7249f9a11048" providerId="ADAL" clId="{B3593115-7EEE-4C3B-96B5-51FD02E5D0C5}" dt="2025-06-17T15:06:44.588" v="750" actId="47"/>
        <pc:sldMkLst>
          <pc:docMk/>
          <pc:sldMk cId="3538819405" sldId="263"/>
        </pc:sldMkLst>
      </pc:sldChg>
      <pc:sldChg chg="addSp delSp modSp add del mod ord modNotesTx">
        <pc:chgData name="Ignacio MUNIOZGUREN GARCIA (ACER)" userId="b4b68ca2-c786-40d7-af41-7249f9a11048" providerId="ADAL" clId="{B3593115-7EEE-4C3B-96B5-51FD02E5D0C5}" dt="2025-06-19T14:55:21.349" v="4540" actId="1076"/>
        <pc:sldMkLst>
          <pc:docMk/>
          <pc:sldMk cId="3220557242" sldId="295"/>
        </pc:sldMkLst>
        <pc:spChg chg="mod">
          <ac:chgData name="Ignacio MUNIOZGUREN GARCIA (ACER)" userId="b4b68ca2-c786-40d7-af41-7249f9a11048" providerId="ADAL" clId="{B3593115-7EEE-4C3B-96B5-51FD02E5D0C5}" dt="2025-06-17T15:08:45.896" v="836" actId="20577"/>
          <ac:spMkLst>
            <pc:docMk/>
            <pc:sldMk cId="3220557242" sldId="295"/>
            <ac:spMk id="2" creationId="{40408DFA-3B84-5463-E5CB-23C87A3B7B2B}"/>
          </ac:spMkLst>
        </pc:spChg>
        <pc:spChg chg="mod">
          <ac:chgData name="Ignacio MUNIOZGUREN GARCIA (ACER)" userId="b4b68ca2-c786-40d7-af41-7249f9a11048" providerId="ADAL" clId="{B3593115-7EEE-4C3B-96B5-51FD02E5D0C5}" dt="2025-06-18T13:21:34.971" v="3984" actId="20577"/>
          <ac:spMkLst>
            <pc:docMk/>
            <pc:sldMk cId="3220557242" sldId="295"/>
            <ac:spMk id="5" creationId="{36D0226A-F935-F018-0C83-821064A210D4}"/>
          </ac:spMkLst>
        </pc:spChg>
        <pc:spChg chg="mod">
          <ac:chgData name="Ignacio MUNIOZGUREN GARCIA (ACER)" userId="b4b68ca2-c786-40d7-af41-7249f9a11048" providerId="ADAL" clId="{B3593115-7EEE-4C3B-96B5-51FD02E5D0C5}" dt="2025-06-18T09:59:53.984" v="2339" actId="20577"/>
          <ac:spMkLst>
            <pc:docMk/>
            <pc:sldMk cId="3220557242" sldId="295"/>
            <ac:spMk id="6" creationId="{AEE83FA3-4B7E-0C29-9EEE-D4D1B7CB7567}"/>
          </ac:spMkLst>
        </pc:spChg>
        <pc:spChg chg="mod">
          <ac:chgData name="Ignacio MUNIOZGUREN GARCIA (ACER)" userId="b4b68ca2-c786-40d7-af41-7249f9a11048" providerId="ADAL" clId="{B3593115-7EEE-4C3B-96B5-51FD02E5D0C5}" dt="2025-06-19T14:55:21.349" v="4540" actId="1076"/>
          <ac:spMkLst>
            <pc:docMk/>
            <pc:sldMk cId="3220557242" sldId="295"/>
            <ac:spMk id="7" creationId="{18C0AC31-4B3F-D015-B7D6-8F15427DB5C1}"/>
          </ac:spMkLst>
        </pc:spChg>
        <pc:spChg chg="mod">
          <ac:chgData name="Ignacio MUNIOZGUREN GARCIA (ACER)" userId="b4b68ca2-c786-40d7-af41-7249f9a11048" providerId="ADAL" clId="{B3593115-7EEE-4C3B-96B5-51FD02E5D0C5}" dt="2025-06-18T09:59:59.610" v="2344" actId="20577"/>
          <ac:spMkLst>
            <pc:docMk/>
            <pc:sldMk cId="3220557242" sldId="295"/>
            <ac:spMk id="8" creationId="{1624F718-C843-F447-09C3-86A74DD409E8}"/>
          </ac:spMkLst>
        </pc:spChg>
        <pc:spChg chg="mod">
          <ac:chgData name="Ignacio MUNIOZGUREN GARCIA (ACER)" userId="b4b68ca2-c786-40d7-af41-7249f9a11048" providerId="ADAL" clId="{B3593115-7EEE-4C3B-96B5-51FD02E5D0C5}" dt="2025-06-18T09:33:21.405" v="2199" actId="1076"/>
          <ac:spMkLst>
            <pc:docMk/>
            <pc:sldMk cId="3220557242" sldId="295"/>
            <ac:spMk id="9" creationId="{F9626844-BBDD-6E12-B62D-D2DA2D256FA5}"/>
          </ac:spMkLst>
        </pc:spChg>
        <pc:spChg chg="add mod">
          <ac:chgData name="Ignacio MUNIOZGUREN GARCIA (ACER)" userId="b4b68ca2-c786-40d7-af41-7249f9a11048" providerId="ADAL" clId="{B3593115-7EEE-4C3B-96B5-51FD02E5D0C5}" dt="2025-06-18T09:33:24.094" v="2200" actId="1076"/>
          <ac:spMkLst>
            <pc:docMk/>
            <pc:sldMk cId="3220557242" sldId="295"/>
            <ac:spMk id="11" creationId="{527248A3-5BC3-ECE1-97E3-CF06225A9289}"/>
          </ac:spMkLst>
        </pc:spChg>
        <pc:grpChg chg="mod">
          <ac:chgData name="Ignacio MUNIOZGUREN GARCIA (ACER)" userId="b4b68ca2-c786-40d7-af41-7249f9a11048" providerId="ADAL" clId="{B3593115-7EEE-4C3B-96B5-51FD02E5D0C5}" dt="2025-06-17T15:09:46.057" v="846" actId="164"/>
          <ac:grpSpMkLst>
            <pc:docMk/>
            <pc:sldMk cId="3220557242" sldId="295"/>
            <ac:grpSpMk id="4" creationId="{506FF732-6DF3-CDCC-7BE9-3CFA680420CD}"/>
          </ac:grpSpMkLst>
        </pc:grpChg>
        <pc:grpChg chg="add mod">
          <ac:chgData name="Ignacio MUNIOZGUREN GARCIA (ACER)" userId="b4b68ca2-c786-40d7-af41-7249f9a11048" providerId="ADAL" clId="{B3593115-7EEE-4C3B-96B5-51FD02E5D0C5}" dt="2025-06-18T13:21:43.816" v="3985" actId="1076"/>
          <ac:grpSpMkLst>
            <pc:docMk/>
            <pc:sldMk cId="3220557242" sldId="295"/>
            <ac:grpSpMk id="12" creationId="{6712AC21-E346-9838-7B4D-561AE71797C1}"/>
          </ac:grpSpMkLst>
        </pc:grpChg>
        <pc:graphicFrameChg chg="add del mod modGraphic">
          <ac:chgData name="Ignacio MUNIOZGUREN GARCIA (ACER)" userId="b4b68ca2-c786-40d7-af41-7249f9a11048" providerId="ADAL" clId="{B3593115-7EEE-4C3B-96B5-51FD02E5D0C5}" dt="2025-06-18T10:01:14.147" v="2347" actId="478"/>
          <ac:graphicFrameMkLst>
            <pc:docMk/>
            <pc:sldMk cId="3220557242" sldId="295"/>
            <ac:graphicFrameMk id="10" creationId="{DCE1CB4F-F911-2369-75A5-BBF3EBBB22A1}"/>
          </ac:graphicFrameMkLst>
        </pc:graphicFrameChg>
        <pc:graphicFrameChg chg="add del mod modGraphic">
          <ac:chgData name="Ignacio MUNIOZGUREN GARCIA (ACER)" userId="b4b68ca2-c786-40d7-af41-7249f9a11048" providerId="ADAL" clId="{B3593115-7EEE-4C3B-96B5-51FD02E5D0C5}" dt="2025-06-18T10:04:08.650" v="2372" actId="478"/>
          <ac:graphicFrameMkLst>
            <pc:docMk/>
            <pc:sldMk cId="3220557242" sldId="295"/>
            <ac:graphicFrameMk id="13" creationId="{C3E5B35E-9659-1BF7-39A0-89AF4E4EDEDF}"/>
          </ac:graphicFrameMkLst>
        </pc:graphicFrameChg>
      </pc:sldChg>
      <pc:sldChg chg="addSp delSp modSp add del mod">
        <pc:chgData name="Ignacio MUNIOZGUREN GARCIA (ACER)" userId="b4b68ca2-c786-40d7-af41-7249f9a11048" providerId="ADAL" clId="{B3593115-7EEE-4C3B-96B5-51FD02E5D0C5}" dt="2025-06-19T14:00:28.064" v="4531" actId="1076"/>
        <pc:sldMkLst>
          <pc:docMk/>
          <pc:sldMk cId="2641844110" sldId="3383"/>
        </pc:sldMkLst>
        <pc:spChg chg="mod">
          <ac:chgData name="Ignacio MUNIOZGUREN GARCIA (ACER)" userId="b4b68ca2-c786-40d7-af41-7249f9a11048" providerId="ADAL" clId="{B3593115-7EEE-4C3B-96B5-51FD02E5D0C5}" dt="2025-06-19T06:54:02.394" v="4287" actId="14100"/>
          <ac:spMkLst>
            <pc:docMk/>
            <pc:sldMk cId="2641844110" sldId="3383"/>
            <ac:spMk id="6" creationId="{282D2C38-ED8E-6980-3C72-70AC996FC6E6}"/>
          </ac:spMkLst>
        </pc:spChg>
        <pc:spChg chg="mod">
          <ac:chgData name="Ignacio MUNIOZGUREN GARCIA (ACER)" userId="b4b68ca2-c786-40d7-af41-7249f9a11048" providerId="ADAL" clId="{B3593115-7EEE-4C3B-96B5-51FD02E5D0C5}" dt="2025-06-18T12:47:14.133" v="3094" actId="20577"/>
          <ac:spMkLst>
            <pc:docMk/>
            <pc:sldMk cId="2641844110" sldId="3383"/>
            <ac:spMk id="7" creationId="{EB1827BE-9664-4FFE-9B25-55840A54EDD2}"/>
          </ac:spMkLst>
        </pc:spChg>
        <pc:spChg chg="mod">
          <ac:chgData name="Ignacio MUNIOZGUREN GARCIA (ACER)" userId="b4b68ca2-c786-40d7-af41-7249f9a11048" providerId="ADAL" clId="{B3593115-7EEE-4C3B-96B5-51FD02E5D0C5}" dt="2025-06-19T06:28:42.460" v="4050" actId="14100"/>
          <ac:spMkLst>
            <pc:docMk/>
            <pc:sldMk cId="2641844110" sldId="3383"/>
            <ac:spMk id="16" creationId="{9B14D683-56DF-A9AA-AF27-97855C0BCC84}"/>
          </ac:spMkLst>
        </pc:spChg>
        <pc:grpChg chg="mod">
          <ac:chgData name="Ignacio MUNIOZGUREN GARCIA (ACER)" userId="b4b68ca2-c786-40d7-af41-7249f9a11048" providerId="ADAL" clId="{B3593115-7EEE-4C3B-96B5-51FD02E5D0C5}" dt="2025-06-19T06:28:49.056" v="4052" actId="1076"/>
          <ac:grpSpMkLst>
            <pc:docMk/>
            <pc:sldMk cId="2641844110" sldId="3383"/>
            <ac:grpSpMk id="3" creationId="{B6E6FD7F-672B-A99C-A714-5F9799086EF8}"/>
          </ac:grpSpMkLst>
        </pc:grpChg>
        <pc:picChg chg="add del mod ord modCrop">
          <ac:chgData name="Ignacio MUNIOZGUREN GARCIA (ACER)" userId="b4b68ca2-c786-40d7-af41-7249f9a11048" providerId="ADAL" clId="{B3593115-7EEE-4C3B-96B5-51FD02E5D0C5}" dt="2025-06-19T06:28:14.495" v="4042" actId="478"/>
          <ac:picMkLst>
            <pc:docMk/>
            <pc:sldMk cId="2641844110" sldId="3383"/>
            <ac:picMk id="5" creationId="{0AF678CF-8DB8-6B64-7F5F-6A8FC78D5D4F}"/>
          </ac:picMkLst>
        </pc:picChg>
        <pc:picChg chg="mod modCrop">
          <ac:chgData name="Ignacio MUNIOZGUREN GARCIA (ACER)" userId="b4b68ca2-c786-40d7-af41-7249f9a11048" providerId="ADAL" clId="{B3593115-7EEE-4C3B-96B5-51FD02E5D0C5}" dt="2025-06-19T14:00:28.064" v="4531" actId="1076"/>
          <ac:picMkLst>
            <pc:docMk/>
            <pc:sldMk cId="2641844110" sldId="3383"/>
            <ac:picMk id="8" creationId="{7F744535-8B02-80BE-C721-11284DA8C69F}"/>
          </ac:picMkLst>
        </pc:picChg>
      </pc:sldChg>
      <pc:sldChg chg="del">
        <pc:chgData name="Ignacio MUNIOZGUREN GARCIA (ACER)" userId="b4b68ca2-c786-40d7-af41-7249f9a11048" providerId="ADAL" clId="{B3593115-7EEE-4C3B-96B5-51FD02E5D0C5}" dt="2025-06-17T15:21:32.648" v="2064" actId="47"/>
        <pc:sldMkLst>
          <pc:docMk/>
          <pc:sldMk cId="1392079801" sldId="3404"/>
        </pc:sldMkLst>
      </pc:sldChg>
      <pc:sldChg chg="addSp delSp modSp mod modNotesTx">
        <pc:chgData name="Ignacio MUNIOZGUREN GARCIA (ACER)" userId="b4b68ca2-c786-40d7-af41-7249f9a11048" providerId="ADAL" clId="{B3593115-7EEE-4C3B-96B5-51FD02E5D0C5}" dt="2025-06-19T06:31:06.859" v="4081" actId="1076"/>
        <pc:sldMkLst>
          <pc:docMk/>
          <pc:sldMk cId="4064516254" sldId="3414"/>
        </pc:sldMkLst>
        <pc:spChg chg="mod">
          <ac:chgData name="Ignacio MUNIOZGUREN GARCIA (ACER)" userId="b4b68ca2-c786-40d7-af41-7249f9a11048" providerId="ADAL" clId="{B3593115-7EEE-4C3B-96B5-51FD02E5D0C5}" dt="2025-06-18T12:28:43.344" v="2661" actId="404"/>
          <ac:spMkLst>
            <pc:docMk/>
            <pc:sldMk cId="4064516254" sldId="3414"/>
            <ac:spMk id="2" creationId="{0427A863-52ED-104C-C766-6A2C640C0BB0}"/>
          </ac:spMkLst>
        </pc:spChg>
        <pc:spChg chg="mod">
          <ac:chgData name="Ignacio MUNIOZGUREN GARCIA (ACER)" userId="b4b68ca2-c786-40d7-af41-7249f9a11048" providerId="ADAL" clId="{B3593115-7EEE-4C3B-96B5-51FD02E5D0C5}" dt="2025-06-18T12:38:07.364" v="3079" actId="20577"/>
          <ac:spMkLst>
            <pc:docMk/>
            <pc:sldMk cId="4064516254" sldId="3414"/>
            <ac:spMk id="3" creationId="{ADBF7C16-70EA-3640-A9E3-8939701E2924}"/>
          </ac:spMkLst>
        </pc:spChg>
        <pc:spChg chg="mod">
          <ac:chgData name="Ignacio MUNIOZGUREN GARCIA (ACER)" userId="b4b68ca2-c786-40d7-af41-7249f9a11048" providerId="ADAL" clId="{B3593115-7EEE-4C3B-96B5-51FD02E5D0C5}" dt="2025-06-18T12:36:37.737" v="3058" actId="14100"/>
          <ac:spMkLst>
            <pc:docMk/>
            <pc:sldMk cId="4064516254" sldId="3414"/>
            <ac:spMk id="9" creationId="{024D9A80-884A-234F-7556-B9858BE3737F}"/>
          </ac:spMkLst>
        </pc:spChg>
        <pc:spChg chg="mod">
          <ac:chgData name="Ignacio MUNIOZGUREN GARCIA (ACER)" userId="b4b68ca2-c786-40d7-af41-7249f9a11048" providerId="ADAL" clId="{B3593115-7EEE-4C3B-96B5-51FD02E5D0C5}" dt="2025-06-19T06:29:47.195" v="4059" actId="14826"/>
          <ac:spMkLst>
            <pc:docMk/>
            <pc:sldMk cId="4064516254" sldId="3414"/>
            <ac:spMk id="12" creationId="{0DCBA7F6-387C-02E7-20EC-66D6704FCA5D}"/>
          </ac:spMkLst>
        </pc:spChg>
        <pc:grpChg chg="mod topLvl">
          <ac:chgData name="Ignacio MUNIOZGUREN GARCIA (ACER)" userId="b4b68ca2-c786-40d7-af41-7249f9a11048" providerId="ADAL" clId="{B3593115-7EEE-4C3B-96B5-51FD02E5D0C5}" dt="2025-06-19T06:29:50.189" v="4060" actId="478"/>
          <ac:grpSpMkLst>
            <pc:docMk/>
            <pc:sldMk cId="4064516254" sldId="3414"/>
            <ac:grpSpMk id="7" creationId="{DE6C35A0-A3BA-F992-58CA-8507C8D2938E}"/>
          </ac:grpSpMkLst>
        </pc:grpChg>
        <pc:grpChg chg="add del mod">
          <ac:chgData name="Ignacio MUNIOZGUREN GARCIA (ACER)" userId="b4b68ca2-c786-40d7-af41-7249f9a11048" providerId="ADAL" clId="{B3593115-7EEE-4C3B-96B5-51FD02E5D0C5}" dt="2025-06-19T06:29:50.189" v="4060" actId="478"/>
          <ac:grpSpMkLst>
            <pc:docMk/>
            <pc:sldMk cId="4064516254" sldId="3414"/>
            <ac:grpSpMk id="10" creationId="{FF78DAC4-65A5-DDEF-B905-600E6FEDBAC7}"/>
          </ac:grpSpMkLst>
        </pc:grpChg>
        <pc:picChg chg="add del mod">
          <ac:chgData name="Ignacio MUNIOZGUREN GARCIA (ACER)" userId="b4b68ca2-c786-40d7-af41-7249f9a11048" providerId="ADAL" clId="{B3593115-7EEE-4C3B-96B5-51FD02E5D0C5}" dt="2025-06-18T12:27:29.918" v="2620" actId="478"/>
          <ac:picMkLst>
            <pc:docMk/>
            <pc:sldMk cId="4064516254" sldId="3414"/>
            <ac:picMk id="5" creationId="{1CA3DCD1-3EAC-1255-6FC2-A1D90DDED7EA}"/>
          </ac:picMkLst>
        </pc:picChg>
        <pc:picChg chg="mod modCrop">
          <ac:chgData name="Ignacio MUNIOZGUREN GARCIA (ACER)" userId="b4b68ca2-c786-40d7-af41-7249f9a11048" providerId="ADAL" clId="{B3593115-7EEE-4C3B-96B5-51FD02E5D0C5}" dt="2025-06-19T06:31:06.859" v="4081" actId="1076"/>
          <ac:picMkLst>
            <pc:docMk/>
            <pc:sldMk cId="4064516254" sldId="3414"/>
            <ac:picMk id="6" creationId="{729445CC-2807-4EB1-118A-F927FDAD6C9B}"/>
          </ac:picMkLst>
        </pc:picChg>
        <pc:picChg chg="add del mod topLvl modCrop">
          <ac:chgData name="Ignacio MUNIOZGUREN GARCIA (ACER)" userId="b4b68ca2-c786-40d7-af41-7249f9a11048" providerId="ADAL" clId="{B3593115-7EEE-4C3B-96B5-51FD02E5D0C5}" dt="2025-06-19T06:29:50.189" v="4060" actId="478"/>
          <ac:picMkLst>
            <pc:docMk/>
            <pc:sldMk cId="4064516254" sldId="3414"/>
            <ac:picMk id="8" creationId="{26750344-7E3B-E545-ADCE-8EE95F675007}"/>
          </ac:picMkLst>
        </pc:picChg>
      </pc:sldChg>
      <pc:sldChg chg="modSp mod">
        <pc:chgData name="Ignacio MUNIOZGUREN GARCIA (ACER)" userId="b4b68ca2-c786-40d7-af41-7249f9a11048" providerId="ADAL" clId="{B3593115-7EEE-4C3B-96B5-51FD02E5D0C5}" dt="2025-06-19T14:02:37.975" v="4535" actId="1076"/>
        <pc:sldMkLst>
          <pc:docMk/>
          <pc:sldMk cId="2448554340" sldId="3445"/>
        </pc:sldMkLst>
        <pc:spChg chg="mod">
          <ac:chgData name="Ignacio MUNIOZGUREN GARCIA (ACER)" userId="b4b68ca2-c786-40d7-af41-7249f9a11048" providerId="ADAL" clId="{B3593115-7EEE-4C3B-96B5-51FD02E5D0C5}" dt="2025-06-19T06:40:56.103" v="4133" actId="14826"/>
          <ac:spMkLst>
            <pc:docMk/>
            <pc:sldMk cId="2448554340" sldId="3445"/>
            <ac:spMk id="7" creationId="{DDA32ABC-360C-BED4-5C33-4173AD540638}"/>
          </ac:spMkLst>
        </pc:spChg>
        <pc:spChg chg="mod">
          <ac:chgData name="Ignacio MUNIOZGUREN GARCIA (ACER)" userId="b4b68ca2-c786-40d7-af41-7249f9a11048" providerId="ADAL" clId="{B3593115-7EEE-4C3B-96B5-51FD02E5D0C5}" dt="2025-06-19T06:40:56.103" v="4133" actId="14826"/>
          <ac:spMkLst>
            <pc:docMk/>
            <pc:sldMk cId="2448554340" sldId="3445"/>
            <ac:spMk id="8" creationId="{08A642BD-6E4C-87D3-BC28-2365631F60D6}"/>
          </ac:spMkLst>
        </pc:spChg>
        <pc:spChg chg="mod">
          <ac:chgData name="Ignacio MUNIOZGUREN GARCIA (ACER)" userId="b4b68ca2-c786-40d7-af41-7249f9a11048" providerId="ADAL" clId="{B3593115-7EEE-4C3B-96B5-51FD02E5D0C5}" dt="2025-06-19T14:02:37.975" v="4535" actId="1076"/>
          <ac:spMkLst>
            <pc:docMk/>
            <pc:sldMk cId="2448554340" sldId="3445"/>
            <ac:spMk id="9" creationId="{A406BE4D-508A-3E1C-236D-49D7D8097782}"/>
          </ac:spMkLst>
        </pc:spChg>
        <pc:spChg chg="mod">
          <ac:chgData name="Ignacio MUNIOZGUREN GARCIA (ACER)" userId="b4b68ca2-c786-40d7-af41-7249f9a11048" providerId="ADAL" clId="{B3593115-7EEE-4C3B-96B5-51FD02E5D0C5}" dt="2025-06-19T06:40:56.103" v="4133" actId="14826"/>
          <ac:spMkLst>
            <pc:docMk/>
            <pc:sldMk cId="2448554340" sldId="3445"/>
            <ac:spMk id="10" creationId="{623075DC-3B21-427E-110D-6C57B8BC05AB}"/>
          </ac:spMkLst>
        </pc:spChg>
        <pc:spChg chg="mod">
          <ac:chgData name="Ignacio MUNIOZGUREN GARCIA (ACER)" userId="b4b68ca2-c786-40d7-af41-7249f9a11048" providerId="ADAL" clId="{B3593115-7EEE-4C3B-96B5-51FD02E5D0C5}" dt="2025-06-19T06:40:56.103" v="4133" actId="14826"/>
          <ac:spMkLst>
            <pc:docMk/>
            <pc:sldMk cId="2448554340" sldId="3445"/>
            <ac:spMk id="11" creationId="{7E33589B-C4D3-FB62-FB65-0082DD613410}"/>
          </ac:spMkLst>
        </pc:spChg>
        <pc:grpChg chg="mod">
          <ac:chgData name="Ignacio MUNIOZGUREN GARCIA (ACER)" userId="b4b68ca2-c786-40d7-af41-7249f9a11048" providerId="ADAL" clId="{B3593115-7EEE-4C3B-96B5-51FD02E5D0C5}" dt="2025-06-19T06:40:56.103" v="4133" actId="14826"/>
          <ac:grpSpMkLst>
            <pc:docMk/>
            <pc:sldMk cId="2448554340" sldId="3445"/>
            <ac:grpSpMk id="6" creationId="{51072204-A436-11B3-5F9C-E9ECF21A703C}"/>
          </ac:grpSpMkLst>
        </pc:grpChg>
        <pc:grpChg chg="mod">
          <ac:chgData name="Ignacio MUNIOZGUREN GARCIA (ACER)" userId="b4b68ca2-c786-40d7-af41-7249f9a11048" providerId="ADAL" clId="{B3593115-7EEE-4C3B-96B5-51FD02E5D0C5}" dt="2025-06-19T06:40:56.103" v="4133" actId="14826"/>
          <ac:grpSpMkLst>
            <pc:docMk/>
            <pc:sldMk cId="2448554340" sldId="3445"/>
            <ac:grpSpMk id="12" creationId="{5A84728E-AD7D-1E03-7B05-F44D15BFFC71}"/>
          </ac:grpSpMkLst>
        </pc:grpChg>
        <pc:picChg chg="mod modCrop">
          <ac:chgData name="Ignacio MUNIOZGUREN GARCIA (ACER)" userId="b4b68ca2-c786-40d7-af41-7249f9a11048" providerId="ADAL" clId="{B3593115-7EEE-4C3B-96B5-51FD02E5D0C5}" dt="2025-06-19T06:40:56.103" v="4133" actId="14826"/>
          <ac:picMkLst>
            <pc:docMk/>
            <pc:sldMk cId="2448554340" sldId="3445"/>
            <ac:picMk id="5" creationId="{D205C87B-594E-E56D-91F7-D473BDB90193}"/>
          </ac:picMkLst>
        </pc:picChg>
      </pc:sldChg>
      <pc:sldChg chg="addSp modSp add del mod">
        <pc:chgData name="Ignacio MUNIOZGUREN GARCIA (ACER)" userId="b4b68ca2-c786-40d7-af41-7249f9a11048" providerId="ADAL" clId="{B3593115-7EEE-4C3B-96B5-51FD02E5D0C5}" dt="2025-06-19T13:56:52.817" v="4519" actId="20577"/>
        <pc:sldMkLst>
          <pc:docMk/>
          <pc:sldMk cId="511308672" sldId="3479"/>
        </pc:sldMkLst>
        <pc:spChg chg="mod">
          <ac:chgData name="Ignacio MUNIOZGUREN GARCIA (ACER)" userId="b4b68ca2-c786-40d7-af41-7249f9a11048" providerId="ADAL" clId="{B3593115-7EEE-4C3B-96B5-51FD02E5D0C5}" dt="2025-06-19T13:56:52.817" v="4519" actId="20577"/>
          <ac:spMkLst>
            <pc:docMk/>
            <pc:sldMk cId="511308672" sldId="3479"/>
            <ac:spMk id="3" creationId="{3ADB144E-31AF-8E19-CC5F-65E1B46FFC6D}"/>
          </ac:spMkLst>
        </pc:spChg>
        <pc:spChg chg="mod">
          <ac:chgData name="Ignacio MUNIOZGUREN GARCIA (ACER)" userId="b4b68ca2-c786-40d7-af41-7249f9a11048" providerId="ADAL" clId="{B3593115-7EEE-4C3B-96B5-51FD02E5D0C5}" dt="2025-06-19T06:32:33.845" v="4096" actId="1076"/>
          <ac:spMkLst>
            <pc:docMk/>
            <pc:sldMk cId="511308672" sldId="3479"/>
            <ac:spMk id="5" creationId="{2CDB31CD-2647-7E14-0D85-CA59B430EFB5}"/>
          </ac:spMkLst>
        </pc:spChg>
        <pc:spChg chg="mod">
          <ac:chgData name="Ignacio MUNIOZGUREN GARCIA (ACER)" userId="b4b68ca2-c786-40d7-af41-7249f9a11048" providerId="ADAL" clId="{B3593115-7EEE-4C3B-96B5-51FD02E5D0C5}" dt="2025-06-18T13:13:00.540" v="3635" actId="20577"/>
          <ac:spMkLst>
            <pc:docMk/>
            <pc:sldMk cId="511308672" sldId="3479"/>
            <ac:spMk id="6" creationId="{D6820DF4-AB96-A88F-1C7B-CBE6AFF74EE7}"/>
          </ac:spMkLst>
        </pc:spChg>
        <pc:spChg chg="add mod">
          <ac:chgData name="Ignacio MUNIOZGUREN GARCIA (ACER)" userId="b4b68ca2-c786-40d7-af41-7249f9a11048" providerId="ADAL" clId="{B3593115-7EEE-4C3B-96B5-51FD02E5D0C5}" dt="2025-06-19T06:37:01.165" v="4114" actId="164"/>
          <ac:spMkLst>
            <pc:docMk/>
            <pc:sldMk cId="511308672" sldId="3479"/>
            <ac:spMk id="8" creationId="{F05B7113-7C34-3744-EFFC-E29124C0AE71}"/>
          </ac:spMkLst>
        </pc:spChg>
        <pc:spChg chg="mod">
          <ac:chgData name="Ignacio MUNIOZGUREN GARCIA (ACER)" userId="b4b68ca2-c786-40d7-af41-7249f9a11048" providerId="ADAL" clId="{B3593115-7EEE-4C3B-96B5-51FD02E5D0C5}" dt="2025-06-19T06:33:24.170" v="4102" actId="14100"/>
          <ac:spMkLst>
            <pc:docMk/>
            <pc:sldMk cId="511308672" sldId="3479"/>
            <ac:spMk id="16" creationId="{90F4C53C-BE7F-343C-6395-4A32641FC31E}"/>
          </ac:spMkLst>
        </pc:spChg>
        <pc:spChg chg="mod">
          <ac:chgData name="Ignacio MUNIOZGUREN GARCIA (ACER)" userId="b4b68ca2-c786-40d7-af41-7249f9a11048" providerId="ADAL" clId="{B3593115-7EEE-4C3B-96B5-51FD02E5D0C5}" dt="2025-06-19T06:32:27.545" v="4095" actId="14100"/>
          <ac:spMkLst>
            <pc:docMk/>
            <pc:sldMk cId="511308672" sldId="3479"/>
            <ac:spMk id="17" creationId="{B1E4CB8D-3C84-E381-0FF8-F33E8C40DBF8}"/>
          </ac:spMkLst>
        </pc:spChg>
        <pc:spChg chg="mod">
          <ac:chgData name="Ignacio MUNIOZGUREN GARCIA (ACER)" userId="b4b68ca2-c786-40d7-af41-7249f9a11048" providerId="ADAL" clId="{B3593115-7EEE-4C3B-96B5-51FD02E5D0C5}" dt="2025-06-19T13:56:25.534" v="4502" actId="1076"/>
          <ac:spMkLst>
            <pc:docMk/>
            <pc:sldMk cId="511308672" sldId="3479"/>
            <ac:spMk id="20" creationId="{54E488AA-B849-A135-E902-739315E4A13B}"/>
          </ac:spMkLst>
        </pc:spChg>
        <pc:spChg chg="mod">
          <ac:chgData name="Ignacio MUNIOZGUREN GARCIA (ACER)" userId="b4b68ca2-c786-40d7-af41-7249f9a11048" providerId="ADAL" clId="{B3593115-7EEE-4C3B-96B5-51FD02E5D0C5}" dt="2025-06-19T06:31:37.646" v="4082" actId="14826"/>
          <ac:spMkLst>
            <pc:docMk/>
            <pc:sldMk cId="511308672" sldId="3479"/>
            <ac:spMk id="21" creationId="{33B458D8-E8E2-0D5F-850F-33E127CD0935}"/>
          </ac:spMkLst>
        </pc:spChg>
        <pc:grpChg chg="mod">
          <ac:chgData name="Ignacio MUNIOZGUREN GARCIA (ACER)" userId="b4b68ca2-c786-40d7-af41-7249f9a11048" providerId="ADAL" clId="{B3593115-7EEE-4C3B-96B5-51FD02E5D0C5}" dt="2025-06-19T06:31:37.646" v="4082" actId="14826"/>
          <ac:grpSpMkLst>
            <pc:docMk/>
            <pc:sldMk cId="511308672" sldId="3479"/>
            <ac:grpSpMk id="2" creationId="{70935CEA-8F0D-F106-395B-E37135482868}"/>
          </ac:grpSpMkLst>
        </pc:grpChg>
        <pc:grpChg chg="mod">
          <ac:chgData name="Ignacio MUNIOZGUREN GARCIA (ACER)" userId="b4b68ca2-c786-40d7-af41-7249f9a11048" providerId="ADAL" clId="{B3593115-7EEE-4C3B-96B5-51FD02E5D0C5}" dt="2025-06-19T06:37:01.165" v="4114" actId="164"/>
          <ac:grpSpMkLst>
            <pc:docMk/>
            <pc:sldMk cId="511308672" sldId="3479"/>
            <ac:grpSpMk id="7" creationId="{55E73E9C-ED57-7CA6-57AA-03E53B32BBEC}"/>
          </ac:grpSpMkLst>
        </pc:grpChg>
        <pc:grpChg chg="add mod">
          <ac:chgData name="Ignacio MUNIOZGUREN GARCIA (ACER)" userId="b4b68ca2-c786-40d7-af41-7249f9a11048" providerId="ADAL" clId="{B3593115-7EEE-4C3B-96B5-51FD02E5D0C5}" dt="2025-06-19T06:41:36.981" v="4137" actId="164"/>
          <ac:grpSpMkLst>
            <pc:docMk/>
            <pc:sldMk cId="511308672" sldId="3479"/>
            <ac:grpSpMk id="11" creationId="{35A2D517-B48C-12E5-40DA-F38DFE856027}"/>
          </ac:grpSpMkLst>
        </pc:grpChg>
        <pc:grpChg chg="add mod">
          <ac:chgData name="Ignacio MUNIOZGUREN GARCIA (ACER)" userId="b4b68ca2-c786-40d7-af41-7249f9a11048" providerId="ADAL" clId="{B3593115-7EEE-4C3B-96B5-51FD02E5D0C5}" dt="2025-06-19T06:41:54.300" v="4139" actId="1076"/>
          <ac:grpSpMkLst>
            <pc:docMk/>
            <pc:sldMk cId="511308672" sldId="3479"/>
            <ac:grpSpMk id="13" creationId="{AA469CE0-8457-9C63-0ACB-12E7CC0C3B69}"/>
          </ac:grpSpMkLst>
        </pc:grpChg>
        <pc:picChg chg="mod modCrop">
          <ac:chgData name="Ignacio MUNIOZGUREN GARCIA (ACER)" userId="b4b68ca2-c786-40d7-af41-7249f9a11048" providerId="ADAL" clId="{B3593115-7EEE-4C3B-96B5-51FD02E5D0C5}" dt="2025-06-19T06:41:42.240" v="4138" actId="732"/>
          <ac:picMkLst>
            <pc:docMk/>
            <pc:sldMk cId="511308672" sldId="3479"/>
            <ac:picMk id="10" creationId="{237BA852-5A56-A663-98C4-B86DC04A2E05}"/>
          </ac:picMkLst>
        </pc:picChg>
        <pc:picChg chg="add mod modCrop">
          <ac:chgData name="Ignacio MUNIOZGUREN GARCIA (ACER)" userId="b4b68ca2-c786-40d7-af41-7249f9a11048" providerId="ADAL" clId="{B3593115-7EEE-4C3B-96B5-51FD02E5D0C5}" dt="2025-06-19T06:41:36.981" v="4137" actId="164"/>
          <ac:picMkLst>
            <pc:docMk/>
            <pc:sldMk cId="511308672" sldId="3479"/>
            <ac:picMk id="12" creationId="{34BECB0F-20BC-DFD8-46AC-6A221CA56D9D}"/>
          </ac:picMkLst>
        </pc:picChg>
      </pc:sldChg>
      <pc:sldChg chg="modSp add del mod modCm">
        <pc:chgData name="Ignacio MUNIOZGUREN GARCIA (ACER)" userId="b4b68ca2-c786-40d7-af41-7249f9a11048" providerId="ADAL" clId="{B3593115-7EEE-4C3B-96B5-51FD02E5D0C5}" dt="2025-06-19T06:45:53.239" v="4152" actId="20577"/>
        <pc:sldMkLst>
          <pc:docMk/>
          <pc:sldMk cId="3891103130" sldId="3488"/>
        </pc:sldMkLst>
        <pc:spChg chg="mod">
          <ac:chgData name="Ignacio MUNIOZGUREN GARCIA (ACER)" userId="b4b68ca2-c786-40d7-af41-7249f9a11048" providerId="ADAL" clId="{B3593115-7EEE-4C3B-96B5-51FD02E5D0C5}" dt="2025-06-18T13:14:08.197" v="3638" actId="20577"/>
          <ac:spMkLst>
            <pc:docMk/>
            <pc:sldMk cId="3891103130" sldId="3488"/>
            <ac:spMk id="2" creationId="{219ED8F1-946E-09AD-29D6-0248205E603C}"/>
          </ac:spMkLst>
        </pc:spChg>
        <pc:spChg chg="mod">
          <ac:chgData name="Ignacio MUNIOZGUREN GARCIA (ACER)" userId="b4b68ca2-c786-40d7-af41-7249f9a11048" providerId="ADAL" clId="{B3593115-7EEE-4C3B-96B5-51FD02E5D0C5}" dt="2025-06-19T06:45:53.239" v="4152" actId="20577"/>
          <ac:spMkLst>
            <pc:docMk/>
            <pc:sldMk cId="3891103130" sldId="3488"/>
            <ac:spMk id="3" creationId="{8741A529-B23F-5803-0F34-096C4022501F}"/>
          </ac:spMkLst>
        </pc:spChg>
        <pc:spChg chg="mod">
          <ac:chgData name="Ignacio MUNIOZGUREN GARCIA (ACER)" userId="b4b68ca2-c786-40d7-af41-7249f9a11048" providerId="ADAL" clId="{B3593115-7EEE-4C3B-96B5-51FD02E5D0C5}" dt="2025-06-19T06:34:06.917" v="4111" actId="14826"/>
          <ac:spMkLst>
            <pc:docMk/>
            <pc:sldMk cId="3891103130" sldId="3488"/>
            <ac:spMk id="13" creationId="{C06C439F-DD80-7AF8-0E4C-3A3F64EE50A8}"/>
          </ac:spMkLst>
        </pc:spChg>
        <pc:grpChg chg="mod">
          <ac:chgData name="Ignacio MUNIOZGUREN GARCIA (ACER)" userId="b4b68ca2-c786-40d7-af41-7249f9a11048" providerId="ADAL" clId="{B3593115-7EEE-4C3B-96B5-51FD02E5D0C5}" dt="2025-06-19T06:34:06.917" v="4111" actId="14826"/>
          <ac:grpSpMkLst>
            <pc:docMk/>
            <pc:sldMk cId="3891103130" sldId="3488"/>
            <ac:grpSpMk id="7" creationId="{0B8780EB-A657-2C1A-2599-851E960A5A14}"/>
          </ac:grpSpMkLst>
        </pc:grpChg>
        <pc:picChg chg="mod">
          <ac:chgData name="Ignacio MUNIOZGUREN GARCIA (ACER)" userId="b4b68ca2-c786-40d7-af41-7249f9a11048" providerId="ADAL" clId="{B3593115-7EEE-4C3B-96B5-51FD02E5D0C5}" dt="2025-06-19T06:34:06.917" v="4111" actId="14826"/>
          <ac:picMkLst>
            <pc:docMk/>
            <pc:sldMk cId="3891103130" sldId="3488"/>
            <ac:picMk id="6" creationId="{52641C3E-48D6-8400-3A3A-D1B232771E5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B3593115-7EEE-4C3B-96B5-51FD02E5D0C5}" dt="2025-06-19T06:45:53.239" v="4152" actId="20577"/>
              <pc2:cmMkLst xmlns:pc2="http://schemas.microsoft.com/office/powerpoint/2019/9/main/command">
                <pc:docMk/>
                <pc:sldMk cId="3891103130" sldId="3488"/>
                <pc2:cmMk id="{76ED32AC-58A8-4FCB-8261-C390DEDF70C9}"/>
              </pc2:cmMkLst>
            </pc226:cmChg>
          </p:ext>
        </pc:extLst>
      </pc:sldChg>
      <pc:sldChg chg="addSp delSp modSp add del mod">
        <pc:chgData name="Ignacio MUNIOZGUREN GARCIA (ACER)" userId="b4b68ca2-c786-40d7-af41-7249f9a11048" providerId="ADAL" clId="{B3593115-7EEE-4C3B-96B5-51FD02E5D0C5}" dt="2025-06-19T14:56:42.799" v="4541" actId="478"/>
        <pc:sldMkLst>
          <pc:docMk/>
          <pc:sldMk cId="3437720865" sldId="3493"/>
        </pc:sldMkLst>
        <pc:spChg chg="mod">
          <ac:chgData name="Ignacio MUNIOZGUREN GARCIA (ACER)" userId="b4b68ca2-c786-40d7-af41-7249f9a11048" providerId="ADAL" clId="{B3593115-7EEE-4C3B-96B5-51FD02E5D0C5}" dt="2025-06-18T13:16:55.075" v="3835" actId="20577"/>
          <ac:spMkLst>
            <pc:docMk/>
            <pc:sldMk cId="3437720865" sldId="3493"/>
            <ac:spMk id="2" creationId="{1A2C8611-4727-1B3E-6E42-EAD099889925}"/>
          </ac:spMkLst>
        </pc:spChg>
        <pc:spChg chg="mod">
          <ac:chgData name="Ignacio MUNIOZGUREN GARCIA (ACER)" userId="b4b68ca2-c786-40d7-af41-7249f9a11048" providerId="ADAL" clId="{B3593115-7EEE-4C3B-96B5-51FD02E5D0C5}" dt="2025-06-19T14:25:17.099" v="4537" actId="14100"/>
          <ac:spMkLst>
            <pc:docMk/>
            <pc:sldMk cId="3437720865" sldId="3493"/>
            <ac:spMk id="5" creationId="{951B1A74-8230-A49E-A698-16D5457517B6}"/>
          </ac:spMkLst>
        </pc:spChg>
        <pc:spChg chg="mod">
          <ac:chgData name="Ignacio MUNIOZGUREN GARCIA (ACER)" userId="b4b68ca2-c786-40d7-af41-7249f9a11048" providerId="ADAL" clId="{B3593115-7EEE-4C3B-96B5-51FD02E5D0C5}" dt="2025-06-19T13:58:30.251" v="4525" actId="14100"/>
          <ac:spMkLst>
            <pc:docMk/>
            <pc:sldMk cId="3437720865" sldId="3493"/>
            <ac:spMk id="6" creationId="{E64B8468-594F-DAC3-588C-70C545285482}"/>
          </ac:spMkLst>
        </pc:spChg>
        <pc:spChg chg="mod">
          <ac:chgData name="Ignacio MUNIOZGUREN GARCIA (ACER)" userId="b4b68ca2-c786-40d7-af41-7249f9a11048" providerId="ADAL" clId="{B3593115-7EEE-4C3B-96B5-51FD02E5D0C5}" dt="2025-06-19T13:58:32.233" v="4527" actId="1076"/>
          <ac:spMkLst>
            <pc:docMk/>
            <pc:sldMk cId="3437720865" sldId="3493"/>
            <ac:spMk id="7" creationId="{0D7609DE-65D9-DEB1-0FB5-6EAD9B689C6C}"/>
          </ac:spMkLst>
        </pc:spChg>
        <pc:grpChg chg="mod">
          <ac:chgData name="Ignacio MUNIOZGUREN GARCIA (ACER)" userId="b4b68ca2-c786-40d7-af41-7249f9a11048" providerId="ADAL" clId="{B3593115-7EEE-4C3B-96B5-51FD02E5D0C5}" dt="2025-06-18T13:19:19.777" v="3852" actId="164"/>
          <ac:grpSpMkLst>
            <pc:docMk/>
            <pc:sldMk cId="3437720865" sldId="3493"/>
            <ac:grpSpMk id="8" creationId="{3403673B-CE41-4193-85C1-F5285ECA8DA5}"/>
          </ac:grpSpMkLst>
        </pc:grpChg>
        <pc:grpChg chg="add mod">
          <ac:chgData name="Ignacio MUNIOZGUREN GARCIA (ACER)" userId="b4b68ca2-c786-40d7-af41-7249f9a11048" providerId="ADAL" clId="{B3593115-7EEE-4C3B-96B5-51FD02E5D0C5}" dt="2025-06-19T14:25:21.429" v="4538" actId="1076"/>
          <ac:grpSpMkLst>
            <pc:docMk/>
            <pc:sldMk cId="3437720865" sldId="3493"/>
            <ac:grpSpMk id="10" creationId="{BE64F693-D216-A32A-F619-29779947C395}"/>
          </ac:grpSpMkLst>
        </pc:grpChg>
        <pc:picChg chg="mod modCrop">
          <ac:chgData name="Ignacio MUNIOZGUREN GARCIA (ACER)" userId="b4b68ca2-c786-40d7-af41-7249f9a11048" providerId="ADAL" clId="{B3593115-7EEE-4C3B-96B5-51FD02E5D0C5}" dt="2025-06-19T14:25:51.164" v="4539" actId="732"/>
          <ac:picMkLst>
            <pc:docMk/>
            <pc:sldMk cId="3437720865" sldId="3493"/>
            <ac:picMk id="3" creationId="{40FC7446-09D3-2E91-16F0-689DDC68D3FE}"/>
          </ac:picMkLst>
        </pc:picChg>
        <pc:picChg chg="add mod modCrop">
          <ac:chgData name="Ignacio MUNIOZGUREN GARCIA (ACER)" userId="b4b68ca2-c786-40d7-af41-7249f9a11048" providerId="ADAL" clId="{B3593115-7EEE-4C3B-96B5-51FD02E5D0C5}" dt="2025-06-18T13:19:40.033" v="3860" actId="1076"/>
          <ac:picMkLst>
            <pc:docMk/>
            <pc:sldMk cId="3437720865" sldId="3493"/>
            <ac:picMk id="9" creationId="{E08F4BF9-7386-88B0-0452-228D992F6BBD}"/>
          </ac:picMkLst>
        </pc:picChg>
        <pc:picChg chg="add del mod">
          <ac:chgData name="Ignacio MUNIOZGUREN GARCIA (ACER)" userId="b4b68ca2-c786-40d7-af41-7249f9a11048" providerId="ADAL" clId="{B3593115-7EEE-4C3B-96B5-51FD02E5D0C5}" dt="2025-06-19T14:56:42.799" v="4541" actId="478"/>
          <ac:picMkLst>
            <pc:docMk/>
            <pc:sldMk cId="3437720865" sldId="3493"/>
            <ac:picMk id="12" creationId="{5ABDE039-0FD7-D252-FC42-6710CB2C235B}"/>
          </ac:picMkLst>
        </pc:picChg>
      </pc:sldChg>
      <pc:sldChg chg="del">
        <pc:chgData name="Ignacio MUNIOZGUREN GARCIA (ACER)" userId="b4b68ca2-c786-40d7-af41-7249f9a11048" providerId="ADAL" clId="{B3593115-7EEE-4C3B-96B5-51FD02E5D0C5}" dt="2025-06-17T14:35:20.532" v="2" actId="47"/>
        <pc:sldMkLst>
          <pc:docMk/>
          <pc:sldMk cId="2458295481" sldId="3494"/>
        </pc:sldMkLst>
      </pc:sldChg>
      <pc:sldChg chg="addSp delSp modSp del mod ord">
        <pc:chgData name="Ignacio MUNIOZGUREN GARCIA (ACER)" userId="b4b68ca2-c786-40d7-af41-7249f9a11048" providerId="ADAL" clId="{B3593115-7EEE-4C3B-96B5-51FD02E5D0C5}" dt="2025-06-17T15:06:41.218" v="748" actId="47"/>
        <pc:sldMkLst>
          <pc:docMk/>
          <pc:sldMk cId="1608384841" sldId="3495"/>
        </pc:sldMkLst>
      </pc:sldChg>
      <pc:sldChg chg="del">
        <pc:chgData name="Ignacio MUNIOZGUREN GARCIA (ACER)" userId="b4b68ca2-c786-40d7-af41-7249f9a11048" providerId="ADAL" clId="{B3593115-7EEE-4C3B-96B5-51FD02E5D0C5}" dt="2025-06-17T15:06:42.824" v="749" actId="47"/>
        <pc:sldMkLst>
          <pc:docMk/>
          <pc:sldMk cId="3677064362" sldId="3497"/>
        </pc:sldMkLst>
      </pc:sldChg>
      <pc:sldChg chg="modSp mod">
        <pc:chgData name="Ignacio MUNIOZGUREN GARCIA (ACER)" userId="b4b68ca2-c786-40d7-af41-7249f9a11048" providerId="ADAL" clId="{B3593115-7EEE-4C3B-96B5-51FD02E5D0C5}" dt="2025-06-19T14:01:19.390" v="4534" actId="1076"/>
        <pc:sldMkLst>
          <pc:docMk/>
          <pc:sldMk cId="3144534363" sldId="3499"/>
        </pc:sldMkLst>
        <pc:spChg chg="mod">
          <ac:chgData name="Ignacio MUNIOZGUREN GARCIA (ACER)" userId="b4b68ca2-c786-40d7-af41-7249f9a11048" providerId="ADAL" clId="{B3593115-7EEE-4C3B-96B5-51FD02E5D0C5}" dt="2025-06-18T12:58:13.860" v="3279" actId="20577"/>
          <ac:spMkLst>
            <pc:docMk/>
            <pc:sldMk cId="3144534363" sldId="3499"/>
            <ac:spMk id="2" creationId="{ACA3373A-81BC-9FC8-B7E9-F924637E167B}"/>
          </ac:spMkLst>
        </pc:spChg>
        <pc:spChg chg="mod">
          <ac:chgData name="Ignacio MUNIOZGUREN GARCIA (ACER)" userId="b4b68ca2-c786-40d7-af41-7249f9a11048" providerId="ADAL" clId="{B3593115-7EEE-4C3B-96B5-51FD02E5D0C5}" dt="2025-06-19T14:01:19.390" v="4534" actId="1076"/>
          <ac:spMkLst>
            <pc:docMk/>
            <pc:sldMk cId="3144534363" sldId="3499"/>
            <ac:spMk id="6" creationId="{DC5A9CC4-B00B-E14A-0250-E526402D597F}"/>
          </ac:spMkLst>
        </pc:spChg>
        <pc:spChg chg="mod">
          <ac:chgData name="Ignacio MUNIOZGUREN GARCIA (ACER)" userId="b4b68ca2-c786-40d7-af41-7249f9a11048" providerId="ADAL" clId="{B3593115-7EEE-4C3B-96B5-51FD02E5D0C5}" dt="2025-06-18T12:57:48.361" v="3268" actId="1076"/>
          <ac:spMkLst>
            <pc:docMk/>
            <pc:sldMk cId="3144534363" sldId="3499"/>
            <ac:spMk id="16" creationId="{600D1911-4FF5-D25A-C042-48B3A79B0AED}"/>
          </ac:spMkLst>
        </pc:spChg>
        <pc:grpChg chg="mod">
          <ac:chgData name="Ignacio MUNIOZGUREN GARCIA (ACER)" userId="b4b68ca2-c786-40d7-af41-7249f9a11048" providerId="ADAL" clId="{B3593115-7EEE-4C3B-96B5-51FD02E5D0C5}" dt="2025-06-18T12:57:33.522" v="3267" actId="1076"/>
          <ac:grpSpMkLst>
            <pc:docMk/>
            <pc:sldMk cId="3144534363" sldId="3499"/>
            <ac:grpSpMk id="7" creationId="{22C790B9-5242-9653-C52B-BD1263CC53E6}"/>
          </ac:grpSpMkLst>
        </pc:grpChg>
      </pc:sldChg>
      <pc:sldChg chg="del">
        <pc:chgData name="Ignacio MUNIOZGUREN GARCIA (ACER)" userId="b4b68ca2-c786-40d7-af41-7249f9a11048" providerId="ADAL" clId="{B3593115-7EEE-4C3B-96B5-51FD02E5D0C5}" dt="2025-06-17T15:21:32.648" v="2064" actId="47"/>
        <pc:sldMkLst>
          <pc:docMk/>
          <pc:sldMk cId="367491849" sldId="3500"/>
        </pc:sldMkLst>
      </pc:sldChg>
      <pc:sldChg chg="modSp add del mod ord">
        <pc:chgData name="Ignacio MUNIOZGUREN GARCIA (ACER)" userId="b4b68ca2-c786-40d7-af41-7249f9a11048" providerId="ADAL" clId="{B3593115-7EEE-4C3B-96B5-51FD02E5D0C5}" dt="2025-06-17T15:06:37.754" v="746" actId="47"/>
        <pc:sldMkLst>
          <pc:docMk/>
          <pc:sldMk cId="3701597025" sldId="3501"/>
        </pc:sldMkLst>
      </pc:sldChg>
      <pc:sldChg chg="modSp add del mod ord">
        <pc:chgData name="Ignacio MUNIOZGUREN GARCIA (ACER)" userId="b4b68ca2-c786-40d7-af41-7249f9a11048" providerId="ADAL" clId="{B3593115-7EEE-4C3B-96B5-51FD02E5D0C5}" dt="2025-06-17T15:06:40.014" v="747" actId="47"/>
        <pc:sldMkLst>
          <pc:docMk/>
          <pc:sldMk cId="1675714707" sldId="3502"/>
        </pc:sldMkLst>
      </pc:sldChg>
      <pc:sldChg chg="modSp new mod ord">
        <pc:chgData name="Ignacio MUNIOZGUREN GARCIA (ACER)" userId="b4b68ca2-c786-40d7-af41-7249f9a11048" providerId="ADAL" clId="{B3593115-7EEE-4C3B-96B5-51FD02E5D0C5}" dt="2025-06-18T13:31:25.296" v="4000"/>
        <pc:sldMkLst>
          <pc:docMk/>
          <pc:sldMk cId="4011854593" sldId="3503"/>
        </pc:sldMkLst>
        <pc:spChg chg="mod">
          <ac:chgData name="Ignacio MUNIOZGUREN GARCIA (ACER)" userId="b4b68ca2-c786-40d7-af41-7249f9a11048" providerId="ADAL" clId="{B3593115-7EEE-4C3B-96B5-51FD02E5D0C5}" dt="2025-06-17T15:06:33.793" v="745" actId="1076"/>
          <ac:spMkLst>
            <pc:docMk/>
            <pc:sldMk cId="4011854593" sldId="3503"/>
            <ac:spMk id="2" creationId="{21F85FEA-5242-1F12-B002-6687F51053AD}"/>
          </ac:spMkLst>
        </pc:spChg>
        <pc:spChg chg="mod">
          <ac:chgData name="Ignacio MUNIOZGUREN GARCIA (ACER)" userId="b4b68ca2-c786-40d7-af41-7249f9a11048" providerId="ADAL" clId="{B3593115-7EEE-4C3B-96B5-51FD02E5D0C5}" dt="2025-06-17T15:06:10.077" v="744" actId="1036"/>
          <ac:spMkLst>
            <pc:docMk/>
            <pc:sldMk cId="4011854593" sldId="3503"/>
            <ac:spMk id="3" creationId="{3457160D-C9FB-8F59-20A5-02B291B4E88B}"/>
          </ac:spMkLst>
        </pc:spChg>
      </pc:sldChg>
    </pc:docChg>
  </pc:docChgLst>
  <pc:docChgLst>
    <pc:chgData name="Alberto FAGGIN (ACER)" userId="S::alberto.faggin@acer.europa.eu::625a7124-a1af-40f1-9ac2-abc5eeb5a252" providerId="AD" clId="Web-{54517FC8-761E-32E3-4375-A7991E6EF22F}"/>
    <pc:docChg chg="addSld delSld modSld sldOrd modSection">
      <pc:chgData name="Alberto FAGGIN (ACER)" userId="S::alberto.faggin@acer.europa.eu::625a7124-a1af-40f1-9ac2-abc5eeb5a252" providerId="AD" clId="Web-{54517FC8-761E-32E3-4375-A7991E6EF22F}" dt="2025-01-23T16:09:29.547" v="1037"/>
      <pc:docMkLst>
        <pc:docMk/>
      </pc:docMkLst>
      <pc:sldChg chg="ord">
        <pc:chgData name="Alberto FAGGIN (ACER)" userId="S::alberto.faggin@acer.europa.eu::625a7124-a1af-40f1-9ac2-abc5eeb5a252" providerId="AD" clId="Web-{54517FC8-761E-32E3-4375-A7991E6EF22F}" dt="2025-01-23T16:08:44.358" v="1021"/>
        <pc:sldMkLst>
          <pc:docMk/>
          <pc:sldMk cId="747973134" sldId="3413"/>
        </pc:sldMkLst>
      </pc:sldChg>
      <pc:sldChg chg="ord">
        <pc:chgData name="Alberto FAGGIN (ACER)" userId="S::alberto.faggin@acer.europa.eu::625a7124-a1af-40f1-9ac2-abc5eeb5a252" providerId="AD" clId="Web-{54517FC8-761E-32E3-4375-A7991E6EF22F}" dt="2025-01-23T16:08:37.123" v="1019"/>
        <pc:sldMkLst>
          <pc:docMk/>
          <pc:sldMk cId="1629001140" sldId="3414"/>
        </pc:sldMkLst>
      </pc:sldChg>
      <pc:sldChg chg="modSp ord">
        <pc:chgData name="Alberto FAGGIN (ACER)" userId="S::alberto.faggin@acer.europa.eu::625a7124-a1af-40f1-9ac2-abc5eeb5a252" providerId="AD" clId="Web-{54517FC8-761E-32E3-4375-A7991E6EF22F}" dt="2025-01-23T16:09:25.672" v="1036"/>
        <pc:sldMkLst>
          <pc:docMk/>
          <pc:sldMk cId="311084332" sldId="3417"/>
        </pc:sldMkLst>
      </pc:sldChg>
      <pc:sldChg chg="modSp del">
        <pc:chgData name="Alberto FAGGIN (ACER)" userId="S::alberto.faggin@acer.europa.eu::625a7124-a1af-40f1-9ac2-abc5eeb5a252" providerId="AD" clId="Web-{54517FC8-761E-32E3-4375-A7991E6EF22F}" dt="2025-01-23T16:09:29.547" v="1037"/>
        <pc:sldMkLst>
          <pc:docMk/>
          <pc:sldMk cId="1271689803" sldId="3418"/>
        </pc:sldMkLst>
      </pc:sldChg>
      <pc:sldChg chg="addSp delSp modSp add replId">
        <pc:chgData name="Alberto FAGGIN (ACER)" userId="S::alberto.faggin@acer.europa.eu::625a7124-a1af-40f1-9ac2-abc5eeb5a252" providerId="AD" clId="Web-{54517FC8-761E-32E3-4375-A7991E6EF22F}" dt="2025-01-23T15:31:04.700" v="1014" actId="20577"/>
        <pc:sldMkLst>
          <pc:docMk/>
          <pc:sldMk cId="973052992" sldId="3419"/>
        </pc:sldMkLst>
      </pc:sldChg>
      <pc:sldChg chg="addSp delSp modSp add replId">
        <pc:chgData name="Alberto FAGGIN (ACER)" userId="S::alberto.faggin@acer.europa.eu::625a7124-a1af-40f1-9ac2-abc5eeb5a252" providerId="AD" clId="Web-{54517FC8-761E-32E3-4375-A7991E6EF22F}" dt="2025-01-23T16:09:11.952" v="1032" actId="1076"/>
        <pc:sldMkLst>
          <pc:docMk/>
          <pc:sldMk cId="1318565280" sldId="3421"/>
        </pc:sldMkLst>
      </pc:sldChg>
    </pc:docChg>
  </pc:docChgLst>
  <pc:docChgLst>
    <pc:chgData name="Thomas QUERRIOUX (ACER)" userId="69425a54-787b-4801-b30d-f138633dbd44" providerId="ADAL" clId="{87F9A5AA-7788-4462-B4EF-8D204D9AEC35}"/>
    <pc:docChg chg="undo redo custSel addSld delSld modSld sldOrd modMainMaster modSection">
      <pc:chgData name="Thomas QUERRIOUX (ACER)" userId="69425a54-787b-4801-b30d-f138633dbd44" providerId="ADAL" clId="{87F9A5AA-7788-4462-B4EF-8D204D9AEC35}" dt="2024-04-22T15:37:55.299" v="3029" actId="20577"/>
      <pc:docMkLst>
        <pc:docMk/>
      </pc:docMkLst>
      <pc:sldChg chg="addSp modSp add del mod modClrScheme chgLayout">
        <pc:chgData name="Thomas QUERRIOUX (ACER)" userId="69425a54-787b-4801-b30d-f138633dbd44" providerId="ADAL" clId="{87F9A5AA-7788-4462-B4EF-8D204D9AEC35}" dt="2024-04-02T13:24:10.827" v="1467" actId="20577"/>
        <pc:sldMkLst>
          <pc:docMk/>
          <pc:sldMk cId="1105531313" sldId="266"/>
        </pc:sldMkLst>
      </pc:sldChg>
      <pc:sldChg chg="addSp delSp modSp mod ord">
        <pc:chgData name="Thomas QUERRIOUX (ACER)" userId="69425a54-787b-4801-b30d-f138633dbd44" providerId="ADAL" clId="{87F9A5AA-7788-4462-B4EF-8D204D9AEC35}" dt="2024-04-02T12:48:05.326" v="1269" actId="207"/>
        <pc:sldMkLst>
          <pc:docMk/>
          <pc:sldMk cId="2852912549" sldId="275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699641642" sldId="283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136234646" sldId="284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2263490230" sldId="285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778775552" sldId="286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573491891" sldId="289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644385916" sldId="290"/>
        </pc:sldMkLst>
      </pc:sldChg>
      <pc:sldChg chg="addSp delSp modSp mod">
        <pc:chgData name="Thomas QUERRIOUX (ACER)" userId="69425a54-787b-4801-b30d-f138633dbd44" providerId="ADAL" clId="{87F9A5AA-7788-4462-B4EF-8D204D9AEC35}" dt="2024-04-03T07:43:59.972" v="1551" actId="313"/>
        <pc:sldMkLst>
          <pc:docMk/>
          <pc:sldMk cId="2173742055" sldId="291"/>
        </pc:sldMkLst>
      </pc:sldChg>
      <pc:sldChg chg="addSp delSp modSp mod modCm">
        <pc:chgData name="Thomas QUERRIOUX (ACER)" userId="69425a54-787b-4801-b30d-f138633dbd44" providerId="ADAL" clId="{87F9A5AA-7788-4462-B4EF-8D204D9AEC35}" dt="2024-04-02T13:22:03.848" v="1397" actId="20577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87F9A5AA-7788-4462-B4EF-8D204D9AEC35}" dt="2024-04-02T13:22:03.848" v="1397" actId="20577"/>
              <pc2:cmMkLst xmlns:pc2="http://schemas.microsoft.com/office/powerpoint/2019/9/main/command">
                <pc:docMk/>
                <pc:sldMk cId="2036325644" sldId="292"/>
                <pc2:cmMk id="{A8F4F120-D2AB-4CFA-A0F3-4F3F48714FE5}"/>
              </pc2:cmMkLst>
            </pc226:cmChg>
          </p:ext>
        </pc:ext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2609589503" sldId="293"/>
        </pc:sldMkLst>
      </pc:sldChg>
      <pc:sldChg chg="del">
        <pc:chgData name="Thomas QUERRIOUX (ACER)" userId="69425a54-787b-4801-b30d-f138633dbd44" providerId="ADAL" clId="{87F9A5AA-7788-4462-B4EF-8D204D9AEC35}" dt="2024-04-02T08:50:46.047" v="488" actId="47"/>
        <pc:sldMkLst>
          <pc:docMk/>
          <pc:sldMk cId="3764565406" sldId="294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680717500" sldId="295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803295182" sldId="297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680897747" sldId="298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347050057" sldId="299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375307770" sldId="300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234487189" sldId="301"/>
        </pc:sldMkLst>
      </pc:sldChg>
      <pc:sldChg chg="addSp delSp modSp add mod">
        <pc:chgData name="Thomas QUERRIOUX (ACER)" userId="69425a54-787b-4801-b30d-f138633dbd44" providerId="ADAL" clId="{87F9A5AA-7788-4462-B4EF-8D204D9AEC35}" dt="2024-04-02T12:18:34.941" v="597"/>
        <pc:sldMkLst>
          <pc:docMk/>
          <pc:sldMk cId="3105926278" sldId="302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187564757" sldId="303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4102835405" sldId="304"/>
        </pc:sldMkLst>
      </pc:sldChg>
      <pc:sldChg chg="addSp modSp add mod">
        <pc:chgData name="Thomas QUERRIOUX (ACER)" userId="69425a54-787b-4801-b30d-f138633dbd44" providerId="ADAL" clId="{87F9A5AA-7788-4462-B4EF-8D204D9AEC35}" dt="2024-04-02T12:18:46.133" v="601" actId="6549"/>
        <pc:sldMkLst>
          <pc:docMk/>
          <pc:sldMk cId="1025695769" sldId="305"/>
        </pc:sldMkLst>
      </pc:sldChg>
      <pc:sldChg chg="addSp delSp modSp add mod">
        <pc:chgData name="Thomas QUERRIOUX (ACER)" userId="69425a54-787b-4801-b30d-f138633dbd44" providerId="ADAL" clId="{87F9A5AA-7788-4462-B4EF-8D204D9AEC35}" dt="2024-04-03T07:47:50.632" v="1573" actId="478"/>
        <pc:sldMkLst>
          <pc:docMk/>
          <pc:sldMk cId="1119151995" sldId="307"/>
        </pc:sldMkLst>
      </pc:sldChg>
      <pc:sldChg chg="addSp modSp add mod">
        <pc:chgData name="Thomas QUERRIOUX (ACER)" userId="69425a54-787b-4801-b30d-f138633dbd44" providerId="ADAL" clId="{87F9A5AA-7788-4462-B4EF-8D204D9AEC35}" dt="2024-04-02T12:44:33.767" v="1170" actId="1076"/>
        <pc:sldMkLst>
          <pc:docMk/>
          <pc:sldMk cId="3693385951" sldId="308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725100840" sldId="309"/>
        </pc:sldMkLst>
      </pc:sldChg>
      <pc:sldChg chg="addSp modSp add mod">
        <pc:chgData name="Thomas QUERRIOUX (ACER)" userId="69425a54-787b-4801-b30d-f138633dbd44" providerId="ADAL" clId="{87F9A5AA-7788-4462-B4EF-8D204D9AEC35}" dt="2024-04-02T12:45:21.988" v="1179" actId="1076"/>
        <pc:sldMkLst>
          <pc:docMk/>
          <pc:sldMk cId="3293110974" sldId="310"/>
        </pc:sldMkLst>
      </pc:sldChg>
      <pc:sldChg chg="addSp modSp add mod">
        <pc:chgData name="Thomas QUERRIOUX (ACER)" userId="69425a54-787b-4801-b30d-f138633dbd44" providerId="ADAL" clId="{87F9A5AA-7788-4462-B4EF-8D204D9AEC35}" dt="2024-04-02T12:45:07.392" v="1174" actId="1076"/>
        <pc:sldMkLst>
          <pc:docMk/>
          <pc:sldMk cId="2334714408" sldId="311"/>
        </pc:sldMkLst>
      </pc:sldChg>
      <pc:sldChg chg="addSp delSp modSp add mod modClrScheme chgLayout">
        <pc:chgData name="Thomas QUERRIOUX (ACER)" userId="69425a54-787b-4801-b30d-f138633dbd44" providerId="ADAL" clId="{87F9A5AA-7788-4462-B4EF-8D204D9AEC35}" dt="2024-04-02T13:23:37.971" v="1438" actId="20577"/>
        <pc:sldMkLst>
          <pc:docMk/>
          <pc:sldMk cId="139922702" sldId="312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85986231" sldId="313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41324105" sldId="314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64503082" sldId="315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64978838" sldId="316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481698027" sldId="318"/>
        </pc:sldMkLst>
      </pc:sldChg>
      <pc:sldChg chg="addSp delSp modSp add mod modClrScheme chgLayout">
        <pc:chgData name="Thomas QUERRIOUX (ACER)" userId="69425a54-787b-4801-b30d-f138633dbd44" providerId="ADAL" clId="{87F9A5AA-7788-4462-B4EF-8D204D9AEC35}" dt="2024-04-02T12:29:12.973" v="920" actId="700"/>
        <pc:sldMkLst>
          <pc:docMk/>
          <pc:sldMk cId="3852515537" sldId="318"/>
        </pc:sldMkLst>
      </pc:sldChg>
      <pc:sldChg chg="addSp delSp modSp add mod modClrScheme chgLayout">
        <pc:chgData name="Thomas QUERRIOUX (ACER)" userId="69425a54-787b-4801-b30d-f138633dbd44" providerId="ADAL" clId="{87F9A5AA-7788-4462-B4EF-8D204D9AEC35}" dt="2024-04-02T12:42:34.639" v="1162"/>
        <pc:sldMkLst>
          <pc:docMk/>
          <pc:sldMk cId="493950804" sldId="319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656173482" sldId="319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308412550" sldId="320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202600178" sldId="321"/>
        </pc:sldMkLst>
      </pc:sldChg>
      <pc:sldChg chg="addSp modSp add mod">
        <pc:chgData name="Thomas QUERRIOUX (ACER)" userId="69425a54-787b-4801-b30d-f138633dbd44" providerId="ADAL" clId="{87F9A5AA-7788-4462-B4EF-8D204D9AEC35}" dt="2024-04-02T12:44:47.104" v="1173" actId="1076"/>
        <pc:sldMkLst>
          <pc:docMk/>
          <pc:sldMk cId="3536891335" sldId="322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254731772" sldId="323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690813601" sldId="324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2430089009" sldId="325"/>
        </pc:sldMkLst>
      </pc:sldChg>
      <pc:sldChg chg="addSp delSp modSp add mod modClrScheme chgLayout">
        <pc:chgData name="Thomas QUERRIOUX (ACER)" userId="69425a54-787b-4801-b30d-f138633dbd44" providerId="ADAL" clId="{87F9A5AA-7788-4462-B4EF-8D204D9AEC35}" dt="2024-04-03T10:06:29.572" v="2426" actId="20577"/>
        <pc:sldMkLst>
          <pc:docMk/>
          <pc:sldMk cId="1005178884" sldId="326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526159908" sldId="327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748324412" sldId="328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4266593780" sldId="329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650242098" sldId="330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244905023" sldId="331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8469441" sldId="333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859618460" sldId="334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2780203117" sldId="335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2818076281" sldId="336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213625695" sldId="337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625607889" sldId="338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4124906243" sldId="339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4096556215" sldId="340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61115237" sldId="341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764256271" sldId="342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2644465663" sldId="343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3163050036" sldId="344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4242976423" sldId="345"/>
        </pc:sldMkLst>
      </pc:sldChg>
      <pc:sldChg chg="del">
        <pc:chgData name="Thomas QUERRIOUX (ACER)" userId="69425a54-787b-4801-b30d-f138633dbd44" providerId="ADAL" clId="{87F9A5AA-7788-4462-B4EF-8D204D9AEC35}" dt="2024-04-02T12:07:13.717" v="525" actId="47"/>
        <pc:sldMkLst>
          <pc:docMk/>
          <pc:sldMk cId="1941824319" sldId="346"/>
        </pc:sldMkLst>
      </pc:sldChg>
      <pc:sldChg chg="addSp delSp modSp add mod ord">
        <pc:chgData name="Thomas QUERRIOUX (ACER)" userId="69425a54-787b-4801-b30d-f138633dbd44" providerId="ADAL" clId="{87F9A5AA-7788-4462-B4EF-8D204D9AEC35}" dt="2024-04-02T12:30:34.866" v="922" actId="478"/>
        <pc:sldMkLst>
          <pc:docMk/>
          <pc:sldMk cId="2061364758" sldId="347"/>
        </pc:sldMkLst>
      </pc:sldChg>
      <pc:sldChg chg="addSp modSp add mod">
        <pc:chgData name="Thomas QUERRIOUX (ACER)" userId="69425a54-787b-4801-b30d-f138633dbd44" providerId="ADAL" clId="{87F9A5AA-7788-4462-B4EF-8D204D9AEC35}" dt="2024-04-02T13:22:54.238" v="1420" actId="20577"/>
        <pc:sldMkLst>
          <pc:docMk/>
          <pc:sldMk cId="1096260473" sldId="348"/>
        </pc:sldMkLst>
      </pc:sldChg>
      <pc:sldChg chg="addSp modSp add mod">
        <pc:chgData name="Thomas QUERRIOUX (ACER)" userId="69425a54-787b-4801-b30d-f138633dbd44" providerId="ADAL" clId="{87F9A5AA-7788-4462-B4EF-8D204D9AEC35}" dt="2024-04-17T12:11:03.878" v="2428" actId="1076"/>
        <pc:sldMkLst>
          <pc:docMk/>
          <pc:sldMk cId="2743639948" sldId="349"/>
        </pc:sldMkLst>
      </pc:sldChg>
      <pc:sldChg chg="addSp delSp modSp add mod">
        <pc:chgData name="Thomas QUERRIOUX (ACER)" userId="69425a54-787b-4801-b30d-f138633dbd44" providerId="ADAL" clId="{87F9A5AA-7788-4462-B4EF-8D204D9AEC35}" dt="2024-04-02T12:18:36.479" v="598"/>
        <pc:sldMkLst>
          <pc:docMk/>
          <pc:sldMk cId="319120665" sldId="350"/>
        </pc:sldMkLst>
      </pc:sldChg>
      <pc:sldChg chg="addSp delSp modSp add mod">
        <pc:chgData name="Thomas QUERRIOUX (ACER)" userId="69425a54-787b-4801-b30d-f138633dbd44" providerId="ADAL" clId="{87F9A5AA-7788-4462-B4EF-8D204D9AEC35}" dt="2024-04-17T12:12:04.649" v="2430" actId="1076"/>
        <pc:sldMkLst>
          <pc:docMk/>
          <pc:sldMk cId="25008211" sldId="351"/>
        </pc:sldMkLst>
      </pc:sldChg>
      <pc:sldChg chg="addSp modSp add mod">
        <pc:chgData name="Thomas QUERRIOUX (ACER)" userId="69425a54-787b-4801-b30d-f138633dbd44" providerId="ADAL" clId="{87F9A5AA-7788-4462-B4EF-8D204D9AEC35}" dt="2024-04-02T12:19:41.876" v="634" actId="1076"/>
        <pc:sldMkLst>
          <pc:docMk/>
          <pc:sldMk cId="1921341225" sldId="352"/>
        </pc:sldMkLst>
      </pc:sldChg>
      <pc:sldChg chg="addSp modSp add mod">
        <pc:chgData name="Thomas QUERRIOUX (ACER)" userId="69425a54-787b-4801-b30d-f138633dbd44" providerId="ADAL" clId="{87F9A5AA-7788-4462-B4EF-8D204D9AEC35}" dt="2024-04-02T12:44:41.608" v="1171"/>
        <pc:sldMkLst>
          <pc:docMk/>
          <pc:sldMk cId="1221127099" sldId="353"/>
        </pc:sldMkLst>
      </pc:sldChg>
      <pc:sldChg chg="addSp delSp modSp add mod">
        <pc:chgData name="Thomas QUERRIOUX (ACER)" userId="69425a54-787b-4801-b30d-f138633dbd44" providerId="ADAL" clId="{87F9A5AA-7788-4462-B4EF-8D204D9AEC35}" dt="2024-04-03T07:47:45.690" v="1572" actId="478"/>
        <pc:sldMkLst>
          <pc:docMk/>
          <pc:sldMk cId="2999994126" sldId="354"/>
        </pc:sldMkLst>
      </pc:sldChg>
      <pc:sldChg chg="addSp modSp add mod">
        <pc:chgData name="Thomas QUERRIOUX (ACER)" userId="69425a54-787b-4801-b30d-f138633dbd44" providerId="ADAL" clId="{87F9A5AA-7788-4462-B4EF-8D204D9AEC35}" dt="2024-04-02T12:45:13.473" v="1175"/>
        <pc:sldMkLst>
          <pc:docMk/>
          <pc:sldMk cId="147757762" sldId="355"/>
        </pc:sldMkLst>
      </pc:sldChg>
      <pc:sldChg chg="addSp modSp add mod">
        <pc:chgData name="Thomas QUERRIOUX (ACER)" userId="69425a54-787b-4801-b30d-f138633dbd44" providerId="ADAL" clId="{87F9A5AA-7788-4462-B4EF-8D204D9AEC35}" dt="2024-04-02T12:45:24.150" v="1180"/>
        <pc:sldMkLst>
          <pc:docMk/>
          <pc:sldMk cId="230413343" sldId="356"/>
        </pc:sldMkLst>
      </pc:sldChg>
      <pc:sldChg chg="addSp modSp add mod">
        <pc:chgData name="Thomas QUERRIOUX (ACER)" userId="69425a54-787b-4801-b30d-f138633dbd44" providerId="ADAL" clId="{87F9A5AA-7788-4462-B4EF-8D204D9AEC35}" dt="2024-04-02T12:45:30.124" v="1182" actId="1076"/>
        <pc:sldMkLst>
          <pc:docMk/>
          <pc:sldMk cId="4017947268" sldId="357"/>
        </pc:sldMkLst>
      </pc:sldChg>
      <pc:sldChg chg="delSp modSp add mod modClrScheme chgLayout">
        <pc:chgData name="Thomas QUERRIOUX (ACER)" userId="69425a54-787b-4801-b30d-f138633dbd44" providerId="ADAL" clId="{87F9A5AA-7788-4462-B4EF-8D204D9AEC35}" dt="2024-04-02T12:27:35.334" v="897" actId="478"/>
        <pc:sldMkLst>
          <pc:docMk/>
          <pc:sldMk cId="2110808359" sldId="437"/>
        </pc:sldMkLst>
      </pc:sldChg>
      <pc:sldChg chg="modSp add mod modClrScheme chgLayout">
        <pc:chgData name="Thomas QUERRIOUX (ACER)" userId="69425a54-787b-4801-b30d-f138633dbd44" providerId="ADAL" clId="{87F9A5AA-7788-4462-B4EF-8D204D9AEC35}" dt="2024-04-17T12:16:11.526" v="2435" actId="1076"/>
        <pc:sldMkLst>
          <pc:docMk/>
          <pc:sldMk cId="4066590378" sldId="438"/>
        </pc:sldMkLst>
      </pc:sldChg>
      <pc:sldChg chg="addSp modSp add mod">
        <pc:chgData name="Thomas QUERRIOUX (ACER)" userId="69425a54-787b-4801-b30d-f138633dbd44" providerId="ADAL" clId="{87F9A5AA-7788-4462-B4EF-8D204D9AEC35}" dt="2024-04-03T08:23:47.136" v="1750" actId="20577"/>
        <pc:sldMkLst>
          <pc:docMk/>
          <pc:sldMk cId="188458002" sldId="441"/>
        </pc:sldMkLst>
      </pc:sldChg>
      <pc:sldChg chg="new del">
        <pc:chgData name="Thomas QUERRIOUX (ACER)" userId="69425a54-787b-4801-b30d-f138633dbd44" providerId="ADAL" clId="{87F9A5AA-7788-4462-B4EF-8D204D9AEC35}" dt="2024-04-02T12:28:17.676" v="899" actId="47"/>
        <pc:sldMkLst>
          <pc:docMk/>
          <pc:sldMk cId="3899877464" sldId="442"/>
        </pc:sldMkLst>
      </pc:sldChg>
      <pc:sldChg chg="addSp delSp modSp new mod modClrScheme chgLayout">
        <pc:chgData name="Thomas QUERRIOUX (ACER)" userId="69425a54-787b-4801-b30d-f138633dbd44" providerId="ADAL" clId="{87F9A5AA-7788-4462-B4EF-8D204D9AEC35}" dt="2024-04-03T07:51:23.017" v="1599" actId="20577"/>
        <pc:sldMkLst>
          <pc:docMk/>
          <pc:sldMk cId="3974960413" sldId="442"/>
        </pc:sldMkLst>
      </pc:sldChg>
      <pc:sldChg chg="addSp modSp add mod ord">
        <pc:chgData name="Thomas QUERRIOUX (ACER)" userId="69425a54-787b-4801-b30d-f138633dbd44" providerId="ADAL" clId="{87F9A5AA-7788-4462-B4EF-8D204D9AEC35}" dt="2024-04-02T13:23:49.523" v="1440" actId="1076"/>
        <pc:sldMkLst>
          <pc:docMk/>
          <pc:sldMk cId="1325695470" sldId="443"/>
        </pc:sldMkLst>
      </pc:sldChg>
      <pc:sldChg chg="new del">
        <pc:chgData name="Thomas QUERRIOUX (ACER)" userId="69425a54-787b-4801-b30d-f138633dbd44" providerId="ADAL" clId="{87F9A5AA-7788-4462-B4EF-8D204D9AEC35}" dt="2024-04-02T12:29:07.943" v="919" actId="680"/>
        <pc:sldMkLst>
          <pc:docMk/>
          <pc:sldMk cId="4127024904" sldId="443"/>
        </pc:sldMkLst>
      </pc:sldChg>
      <pc:sldChg chg="addSp modSp add mod">
        <pc:chgData name="Thomas QUERRIOUX (ACER)" userId="69425a54-787b-4801-b30d-f138633dbd44" providerId="ADAL" clId="{87F9A5AA-7788-4462-B4EF-8D204D9AEC35}" dt="2024-04-22T15:37:55.299" v="3029" actId="20577"/>
        <pc:sldMkLst>
          <pc:docMk/>
          <pc:sldMk cId="2550165022" sldId="444"/>
        </pc:sldMkLst>
      </pc:sldChg>
      <pc:sldChg chg="addSp delSp modSp new mod modClrScheme chgLayout">
        <pc:chgData name="Thomas QUERRIOUX (ACER)" userId="69425a54-787b-4801-b30d-f138633dbd44" providerId="ADAL" clId="{87F9A5AA-7788-4462-B4EF-8D204D9AEC35}" dt="2024-04-03T10:05:43.716" v="2337" actId="114"/>
        <pc:sldMkLst>
          <pc:docMk/>
          <pc:sldMk cId="4272782748" sldId="445"/>
        </pc:sldMkLst>
      </pc:sldChg>
      <pc:sldChg chg="addSp delSp modSp new add del mod">
        <pc:chgData name="Thomas QUERRIOUX (ACER)" userId="69425a54-787b-4801-b30d-f138633dbd44" providerId="ADAL" clId="{87F9A5AA-7788-4462-B4EF-8D204D9AEC35}" dt="2024-04-02T13:49:35.936" v="1540" actId="20577"/>
        <pc:sldMkLst>
          <pc:docMk/>
          <pc:sldMk cId="3081587393" sldId="446"/>
        </pc:sldMkLst>
      </pc:sldChg>
      <pc:sldChg chg="modSp new mod ord">
        <pc:chgData name="Thomas QUERRIOUX (ACER)" userId="69425a54-787b-4801-b30d-f138633dbd44" providerId="ADAL" clId="{87F9A5AA-7788-4462-B4EF-8D204D9AEC35}" dt="2024-04-22T12:51:01.427" v="2836" actId="13926"/>
        <pc:sldMkLst>
          <pc:docMk/>
          <pc:sldMk cId="3346281541" sldId="447"/>
        </pc:sldMkLst>
      </pc:sldChg>
      <pc:sldMasterChg chg="addSldLayout modSldLayout">
        <pc:chgData name="Thomas QUERRIOUX (ACER)" userId="69425a54-787b-4801-b30d-f138633dbd44" providerId="ADAL" clId="{87F9A5AA-7788-4462-B4EF-8D204D9AEC35}" dt="2024-04-02T12:00:40.374" v="520" actId="167"/>
        <pc:sldMasterMkLst>
          <pc:docMk/>
          <pc:sldMasterMk cId="1112238884" sldId="2147483681"/>
        </pc:sldMasterMkLst>
        <pc:sldLayoutChg chg="addSp delSp modSp mod">
          <pc:chgData name="Thomas QUERRIOUX (ACER)" userId="69425a54-787b-4801-b30d-f138633dbd44" providerId="ADAL" clId="{87F9A5AA-7788-4462-B4EF-8D204D9AEC35}" dt="2024-04-02T08:47:24.853" v="480" actId="21"/>
          <pc:sldLayoutMkLst>
            <pc:docMk/>
            <pc:sldMasterMk cId="1112238884" sldId="2147483681"/>
            <pc:sldLayoutMk cId="841332509" sldId="2147483684"/>
          </pc:sldLayoutMkLst>
        </pc:sldLayoutChg>
        <pc:sldLayoutChg chg="addSp delSp modSp add mod modTransition">
          <pc:chgData name="Thomas QUERRIOUX (ACER)" userId="69425a54-787b-4801-b30d-f138633dbd44" providerId="ADAL" clId="{87F9A5AA-7788-4462-B4EF-8D204D9AEC35}" dt="2024-04-02T08:47:45.377" v="485" actId="167"/>
          <pc:sldLayoutMkLst>
            <pc:docMk/>
            <pc:sldMasterMk cId="1112238884" sldId="2147483681"/>
            <pc:sldLayoutMk cId="2803942881" sldId="2147483698"/>
          </pc:sldLayoutMkLst>
        </pc:sldLayoutChg>
        <pc:sldLayoutChg chg="addSp delSp modSp add mod modTransition">
          <pc:chgData name="Thomas QUERRIOUX (ACER)" userId="69425a54-787b-4801-b30d-f138633dbd44" providerId="ADAL" clId="{87F9A5AA-7788-4462-B4EF-8D204D9AEC35}" dt="2024-04-02T12:00:40.374" v="520" actId="167"/>
          <pc:sldLayoutMkLst>
            <pc:docMk/>
            <pc:sldMasterMk cId="1112238884" sldId="2147483681"/>
            <pc:sldLayoutMk cId="886212681" sldId="2147483699"/>
          </pc:sldLayoutMkLst>
        </pc:sldLayoutChg>
      </pc:sldMasterChg>
    </pc:docChg>
  </pc:docChgLst>
  <pc:docChgLst>
    <pc:chgData name="Francesco ROSSETTO (ACER)" userId="c6cd9935-312a-4555-8e4e-60e3acefa9b1" providerId="ADAL" clId="{54DD1957-6CFB-4284-9963-67EFB4E825BF}"/>
    <pc:docChg chg="undo custSel addSld delSld modSld modSection">
      <pc:chgData name="Francesco ROSSETTO (ACER)" userId="c6cd9935-312a-4555-8e4e-60e3acefa9b1" providerId="ADAL" clId="{54DD1957-6CFB-4284-9963-67EFB4E825BF}" dt="2025-02-06T13:51:07.216" v="824" actId="47"/>
      <pc:docMkLst>
        <pc:docMk/>
      </pc:docMkLst>
      <pc:sldChg chg="addSp delSp modSp mod addAnim delAnim">
        <pc:chgData name="Francesco ROSSETTO (ACER)" userId="c6cd9935-312a-4555-8e4e-60e3acefa9b1" providerId="ADAL" clId="{54DD1957-6CFB-4284-9963-67EFB4E825BF}" dt="2025-02-06T13:04:17.432" v="11" actId="1076"/>
        <pc:sldMkLst>
          <pc:docMk/>
          <pc:sldMk cId="2928863939" sldId="3391"/>
        </pc:sldMkLst>
      </pc:sldChg>
      <pc:sldChg chg="addSp delSp modSp mod">
        <pc:chgData name="Francesco ROSSETTO (ACER)" userId="c6cd9935-312a-4555-8e4e-60e3acefa9b1" providerId="ADAL" clId="{54DD1957-6CFB-4284-9963-67EFB4E825BF}" dt="2025-02-06T13:49:34.837" v="823" actId="20577"/>
        <pc:sldMkLst>
          <pc:docMk/>
          <pc:sldMk cId="4288267840" sldId="3440"/>
        </pc:sldMkLst>
      </pc:sldChg>
      <pc:sldChg chg="add del">
        <pc:chgData name="Francesco ROSSETTO (ACER)" userId="c6cd9935-312a-4555-8e4e-60e3acefa9b1" providerId="ADAL" clId="{54DD1957-6CFB-4284-9963-67EFB4E825BF}" dt="2025-02-06T13:51:07.216" v="824" actId="47"/>
        <pc:sldMkLst>
          <pc:docMk/>
          <pc:sldMk cId="3463436899" sldId="3444"/>
        </pc:sldMkLst>
      </pc:sldChg>
    </pc:docChg>
  </pc:docChgLst>
  <pc:docChgLst>
    <pc:chgData name="Maria BARROSO GOMES (ACER)" userId="S::maria.barrosogomes@acer.europa.eu::82a230f0-6a6c-4818-95ac-38baa20773ca" providerId="AD" clId="Web-{4B5D7301-37CA-1338-21E3-A627EA9E181B}"/>
    <pc:docChg chg="modSld">
      <pc:chgData name="Maria BARROSO GOMES (ACER)" userId="S::maria.barrosogomes@acer.europa.eu::82a230f0-6a6c-4818-95ac-38baa20773ca" providerId="AD" clId="Web-{4B5D7301-37CA-1338-21E3-A627EA9E181B}" dt="2024-07-22T07:47:03.707" v="1"/>
      <pc:docMkLst>
        <pc:docMk/>
      </pc:docMkLst>
      <pc:sldChg chg="addSp delSp modSp">
        <pc:chgData name="Maria BARROSO GOMES (ACER)" userId="S::maria.barrosogomes@acer.europa.eu::82a230f0-6a6c-4818-95ac-38baa20773ca" providerId="AD" clId="Web-{4B5D7301-37CA-1338-21E3-A627EA9E181B}" dt="2024-07-22T07:47:03.707" v="1"/>
        <pc:sldMkLst>
          <pc:docMk/>
          <pc:sldMk cId="1961481691" sldId="3363"/>
        </pc:sldMkLst>
      </pc:sldChg>
    </pc:docChg>
  </pc:docChgLst>
  <pc:docChgLst>
    <pc:chgData name="Alberto FAGGIN (ACER)" userId="S::alberto.faggin@acer.europa.eu::625a7124-a1af-40f1-9ac2-abc5eeb5a252" providerId="AD" clId="Web-{D3D5BF6B-EE6B-3F12-D267-224F6D476F23}"/>
    <pc:docChg chg="addSld modSld modSection">
      <pc:chgData name="Alberto FAGGIN (ACER)" userId="S::alberto.faggin@acer.europa.eu::625a7124-a1af-40f1-9ac2-abc5eeb5a252" providerId="AD" clId="Web-{D3D5BF6B-EE6B-3F12-D267-224F6D476F23}" dt="2025-01-22T11:38:53.314" v="20" actId="20577"/>
      <pc:docMkLst>
        <pc:docMk/>
      </pc:docMkLst>
      <pc:sldChg chg="modSp add">
        <pc:chgData name="Alberto FAGGIN (ACER)" userId="S::alberto.faggin@acer.europa.eu::625a7124-a1af-40f1-9ac2-abc5eeb5a252" providerId="AD" clId="Web-{D3D5BF6B-EE6B-3F12-D267-224F6D476F23}" dt="2025-01-22T11:37:34.077" v="17"/>
        <pc:sldMkLst>
          <pc:docMk/>
          <pc:sldMk cId="3410812426" sldId="3410"/>
        </pc:sldMkLst>
      </pc:sldChg>
      <pc:sldChg chg="addSp delSp modSp add">
        <pc:chgData name="Alberto FAGGIN (ACER)" userId="S::alberto.faggin@acer.europa.eu::625a7124-a1af-40f1-9ac2-abc5eeb5a252" providerId="AD" clId="Web-{D3D5BF6B-EE6B-3F12-D267-224F6D476F23}" dt="2025-01-22T11:38:53.314" v="20" actId="20577"/>
        <pc:sldMkLst>
          <pc:docMk/>
          <pc:sldMk cId="239034732" sldId="3411"/>
        </pc:sldMkLst>
      </pc:sldChg>
    </pc:docChg>
  </pc:docChgLst>
  <pc:docChgLst>
    <pc:chgData name="Zoran VUJASINOVIC (ACER)" userId="688f2554-a1bf-42ce-8bbb-1c4d4ff2b53c" providerId="ADAL" clId="{11BAE60D-C14D-4BD2-AB36-83A2E8237364}"/>
    <pc:docChg chg="undo custSel modSld">
      <pc:chgData name="Zoran VUJASINOVIC (ACER)" userId="688f2554-a1bf-42ce-8bbb-1c4d4ff2b53c" providerId="ADAL" clId="{11BAE60D-C14D-4BD2-AB36-83A2E8237364}" dt="2025-02-20T08:35:42.662" v="118" actId="20577"/>
      <pc:docMkLst>
        <pc:docMk/>
      </pc:docMkLst>
      <pc:sldChg chg="addSp delSp modSp mod">
        <pc:chgData name="Zoran VUJASINOVIC (ACER)" userId="688f2554-a1bf-42ce-8bbb-1c4d4ff2b53c" providerId="ADAL" clId="{11BAE60D-C14D-4BD2-AB36-83A2E8237364}" dt="2025-02-20T08:33:20.650" v="109" actId="1036"/>
        <pc:sldMkLst>
          <pc:docMk/>
          <pc:sldMk cId="1503118459" sldId="3438"/>
        </pc:sldMkLst>
      </pc:sldChg>
      <pc:sldChg chg="modSp mod">
        <pc:chgData name="Zoran VUJASINOVIC (ACER)" userId="688f2554-a1bf-42ce-8bbb-1c4d4ff2b53c" providerId="ADAL" clId="{11BAE60D-C14D-4BD2-AB36-83A2E8237364}" dt="2025-02-20T08:35:42.662" v="118" actId="20577"/>
        <pc:sldMkLst>
          <pc:docMk/>
          <pc:sldMk cId="1112608813" sldId="3441"/>
        </pc:sldMkLst>
      </pc:sldChg>
    </pc:docChg>
  </pc:docChgLst>
  <pc:docChgLst>
    <pc:chgData name="Maria BARROSO GOMES (ACER)" userId="S::maria.barrosogomes@acer.europa.eu::82a230f0-6a6c-4818-95ac-38baa20773ca" providerId="AD" clId="Web-{08A0B31F-C37C-A9D6-486B-A691F03EA278}"/>
    <pc:docChg chg="modSld">
      <pc:chgData name="Maria BARROSO GOMES (ACER)" userId="S::maria.barrosogomes@acer.europa.eu::82a230f0-6a6c-4818-95ac-38baa20773ca" providerId="AD" clId="Web-{08A0B31F-C37C-A9D6-486B-A691F03EA278}" dt="2024-07-18T09:24:48.394" v="1037" actId="20577"/>
      <pc:docMkLst>
        <pc:docMk/>
      </pc:docMkLst>
      <pc:sldChg chg="addSp modSp addCm modCm">
        <pc:chgData name="Maria BARROSO GOMES (ACER)" userId="S::maria.barrosogomes@acer.europa.eu::82a230f0-6a6c-4818-95ac-38baa20773ca" providerId="AD" clId="Web-{08A0B31F-C37C-A9D6-486B-A691F03EA278}" dt="2024-07-18T09:22:44.029" v="983" actId="20577"/>
        <pc:sldMkLst>
          <pc:docMk/>
          <pc:sldMk cId="1521085506" sldId="3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ria BARROSO GOMES (ACER)" userId="S::maria.barrosogomes@acer.europa.eu::82a230f0-6a6c-4818-95ac-38baa20773ca" providerId="AD" clId="Web-{08A0B31F-C37C-A9D6-486B-A691F03EA278}" dt="2024-07-18T08:19:03.484" v="184"/>
              <pc2:cmMkLst xmlns:pc2="http://schemas.microsoft.com/office/powerpoint/2019/9/main/command">
                <pc:docMk/>
                <pc:sldMk cId="1521085506" sldId="3370"/>
                <pc2:cmMk id="{5D8C646B-78DD-4235-B5BA-D9C7BC17399F}"/>
              </pc2:cmMkLst>
              <pc226:cmRplyChg chg="add">
                <pc226:chgData name="Maria BARROSO GOMES (ACER)" userId="S::maria.barrosogomes@acer.europa.eu::82a230f0-6a6c-4818-95ac-38baa20773ca" providerId="AD" clId="Web-{08A0B31F-C37C-A9D6-486B-A691F03EA278}" dt="2024-07-18T08:19:03.484" v="184"/>
                <pc2:cmRplyMkLst xmlns:pc2="http://schemas.microsoft.com/office/powerpoint/2019/9/main/command">
                  <pc:docMk/>
                  <pc:sldMk cId="1521085506" sldId="3370"/>
                  <pc2:cmMk id="{5D8C646B-78DD-4235-B5BA-D9C7BC17399F}"/>
                  <pc2:cmRplyMk id="{242B1495-3B37-4E43-B9C8-5FEBB987CE11}"/>
                </pc2:cmRplyMkLst>
              </pc226:cmRplyChg>
            </pc226:cmChg>
            <pc226:cmChg xmlns:pc226="http://schemas.microsoft.com/office/powerpoint/2022/06/main/command" chg="add mod">
              <pc226:chgData name="Maria BARROSO GOMES (ACER)" userId="S::maria.barrosogomes@acer.europa.eu::82a230f0-6a6c-4818-95ac-38baa20773ca" providerId="AD" clId="Web-{08A0B31F-C37C-A9D6-486B-A691F03EA278}" dt="2024-07-18T08:40:30.214" v="492" actId="20577"/>
              <pc2:cmMkLst xmlns:pc2="http://schemas.microsoft.com/office/powerpoint/2019/9/main/command">
                <pc:docMk/>
                <pc:sldMk cId="1521085506" sldId="3370"/>
                <pc2:cmMk id="{97B616B7-95D3-4A93-B6EC-C9F777B283A4}"/>
              </pc2:cmMkLst>
            </pc226:cmChg>
          </p:ext>
        </pc:extLst>
      </pc:sldChg>
      <pc:sldChg chg="addSp modSp">
        <pc:chgData name="Maria BARROSO GOMES (ACER)" userId="S::maria.barrosogomes@acer.europa.eu::82a230f0-6a6c-4818-95ac-38baa20773ca" providerId="AD" clId="Web-{08A0B31F-C37C-A9D6-486B-A691F03EA278}" dt="2024-07-18T09:24:48.394" v="1037" actId="20577"/>
        <pc:sldMkLst>
          <pc:docMk/>
          <pc:sldMk cId="1978739939" sldId="3377"/>
        </pc:sldMkLst>
      </pc:sldChg>
    </pc:docChg>
  </pc:docChgLst>
  <pc:docChgLst>
    <pc:chgData name="Alberto FAGGIN (ACER)" userId="S::alberto.faggin@acer.europa.eu::625a7124-a1af-40f1-9ac2-abc5eeb5a252" providerId="AD" clId="Web-{99BEFEFF-AD0B-C281-6BBB-936E2D502B99}"/>
    <pc:docChg chg="addSld modSld modSection">
      <pc:chgData name="Alberto FAGGIN (ACER)" userId="S::alberto.faggin@acer.europa.eu::625a7124-a1af-40f1-9ac2-abc5eeb5a252" providerId="AD" clId="Web-{99BEFEFF-AD0B-C281-6BBB-936E2D502B99}" dt="2025-01-23T14:41:11.950" v="548" actId="20577"/>
      <pc:docMkLst>
        <pc:docMk/>
      </pc:docMkLst>
      <pc:sldChg chg="modSp">
        <pc:chgData name="Alberto FAGGIN (ACER)" userId="S::alberto.faggin@acer.europa.eu::625a7124-a1af-40f1-9ac2-abc5eeb5a252" providerId="AD" clId="Web-{99BEFEFF-AD0B-C281-6BBB-936E2D502B99}" dt="2025-01-23T14:14:07.300" v="472" actId="20577"/>
        <pc:sldMkLst>
          <pc:docMk/>
          <pc:sldMk cId="3410812426" sldId="3410"/>
        </pc:sldMkLst>
      </pc:sldChg>
      <pc:sldChg chg="modSp">
        <pc:chgData name="Alberto FAGGIN (ACER)" userId="S::alberto.faggin@acer.europa.eu::625a7124-a1af-40f1-9ac2-abc5eeb5a252" providerId="AD" clId="Web-{99BEFEFF-AD0B-C281-6BBB-936E2D502B99}" dt="2025-01-23T14:14:00.846" v="468" actId="20577"/>
        <pc:sldMkLst>
          <pc:docMk/>
          <pc:sldMk cId="239034732" sldId="3411"/>
        </pc:sldMkLst>
      </pc:sldChg>
      <pc:sldChg chg="modSp">
        <pc:chgData name="Alberto FAGGIN (ACER)" userId="S::alberto.faggin@acer.europa.eu::625a7124-a1af-40f1-9ac2-abc5eeb5a252" providerId="AD" clId="Web-{99BEFEFF-AD0B-C281-6BBB-936E2D502B99}" dt="2025-01-23T14:14:22.535" v="476" actId="1076"/>
        <pc:sldMkLst>
          <pc:docMk/>
          <pc:sldMk cId="4064516254" sldId="3412"/>
        </pc:sldMkLst>
      </pc:sldChg>
      <pc:sldChg chg="modSp">
        <pc:chgData name="Alberto FAGGIN (ACER)" userId="S::alberto.faggin@acer.europa.eu::625a7124-a1af-40f1-9ac2-abc5eeb5a252" providerId="AD" clId="Web-{99BEFEFF-AD0B-C281-6BBB-936E2D502B99}" dt="2025-01-23T14:40:49.324" v="531" actId="20577"/>
        <pc:sldMkLst>
          <pc:docMk/>
          <pc:sldMk cId="747973134" sldId="3413"/>
        </pc:sldMkLst>
      </pc:sldChg>
      <pc:sldChg chg="addSp delSp modSp">
        <pc:chgData name="Alberto FAGGIN (ACER)" userId="S::alberto.faggin@acer.europa.eu::625a7124-a1af-40f1-9ac2-abc5eeb5a252" providerId="AD" clId="Web-{99BEFEFF-AD0B-C281-6BBB-936E2D502B99}" dt="2025-01-23T14:14:46.489" v="487" actId="20577"/>
        <pc:sldMkLst>
          <pc:docMk/>
          <pc:sldMk cId="1629001140" sldId="3414"/>
        </pc:sldMkLst>
      </pc:sldChg>
      <pc:sldChg chg="modSp">
        <pc:chgData name="Alberto FAGGIN (ACER)" userId="S::alberto.faggin@acer.europa.eu::625a7124-a1af-40f1-9ac2-abc5eeb5a252" providerId="AD" clId="Web-{99BEFEFF-AD0B-C281-6BBB-936E2D502B99}" dt="2025-01-23T14:41:11.950" v="548" actId="20577"/>
        <pc:sldMkLst>
          <pc:docMk/>
          <pc:sldMk cId="2166835356" sldId="3415"/>
        </pc:sldMkLst>
      </pc:sldChg>
      <pc:sldChg chg="addSp delSp modSp">
        <pc:chgData name="Alberto FAGGIN (ACER)" userId="S::alberto.faggin@acer.europa.eu::625a7124-a1af-40f1-9ac2-abc5eeb5a252" providerId="AD" clId="Web-{99BEFEFF-AD0B-C281-6BBB-936E2D502B99}" dt="2025-01-23T13:04:58.340" v="142" actId="20577"/>
        <pc:sldMkLst>
          <pc:docMk/>
          <pc:sldMk cId="2025048775" sldId="3416"/>
        </pc:sldMkLst>
      </pc:sldChg>
      <pc:sldChg chg="modSp">
        <pc:chgData name="Alberto FAGGIN (ACER)" userId="S::alberto.faggin@acer.europa.eu::625a7124-a1af-40f1-9ac2-abc5eeb5a252" providerId="AD" clId="Web-{99BEFEFF-AD0B-C281-6BBB-936E2D502B99}" dt="2025-01-23T14:14:33.254" v="481" actId="20577"/>
        <pc:sldMkLst>
          <pc:docMk/>
          <pc:sldMk cId="311084332" sldId="3417"/>
        </pc:sldMkLst>
      </pc:sldChg>
      <pc:sldChg chg="addSp delSp modSp add replId">
        <pc:chgData name="Alberto FAGGIN (ACER)" userId="S::alberto.faggin@acer.europa.eu::625a7124-a1af-40f1-9ac2-abc5eeb5a252" providerId="AD" clId="Web-{99BEFEFF-AD0B-C281-6BBB-936E2D502B99}" dt="2025-01-23T14:14:30.629" v="479" actId="20577"/>
        <pc:sldMkLst>
          <pc:docMk/>
          <pc:sldMk cId="1271689803" sldId="3418"/>
        </pc:sldMkLst>
      </pc:sldChg>
    </pc:docChg>
  </pc:docChgLst>
  <pc:docChgLst>
    <pc:chgData name="Xavier VAN GORP (ACER)" userId="S::xavier.vangorp@acer.europa.eu::9ef08de2-955a-4ddd-b213-01f1d224105c" providerId="AD" clId="Web-{19612A1D-8353-C41E-50A6-103D7B956EAC}"/>
    <pc:docChg chg="">
      <pc:chgData name="Xavier VAN GORP (ACER)" userId="S::xavier.vangorp@acer.europa.eu::9ef08de2-955a-4ddd-b213-01f1d224105c" providerId="AD" clId="Web-{19612A1D-8353-C41E-50A6-103D7B956EAC}" dt="2024-07-24T15:04:23.813" v="0"/>
      <pc:docMkLst>
        <pc:docMk/>
      </pc:docMkLst>
      <pc:sldChg chg="modCm">
        <pc:chgData name="Xavier VAN GORP (ACER)" userId="S::xavier.vangorp@acer.europa.eu::9ef08de2-955a-4ddd-b213-01f1d224105c" providerId="AD" clId="Web-{19612A1D-8353-C41E-50A6-103D7B956EAC}" dt="2024-07-24T15:04:23.813" v="0"/>
        <pc:sldMkLst>
          <pc:docMk/>
          <pc:sldMk cId="1231527478" sldId="3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Xavier VAN GORP (ACER)" userId="S::xavier.vangorp@acer.europa.eu::9ef08de2-955a-4ddd-b213-01f1d224105c" providerId="AD" clId="Web-{19612A1D-8353-C41E-50A6-103D7B956EAC}" dt="2024-07-24T15:04:23.813" v="0"/>
              <pc2:cmMkLst xmlns:pc2="http://schemas.microsoft.com/office/powerpoint/2019/9/main/command">
                <pc:docMk/>
                <pc:sldMk cId="1231527478" sldId="3353"/>
                <pc2:cmMk id="{BD4311C0-EACE-45F6-A63E-332F18DF6C15}"/>
              </pc2:cmMkLst>
              <pc226:cmRplyChg chg="add">
                <pc226:chgData name="Xavier VAN GORP (ACER)" userId="S::xavier.vangorp@acer.europa.eu::9ef08de2-955a-4ddd-b213-01f1d224105c" providerId="AD" clId="Web-{19612A1D-8353-C41E-50A6-103D7B956EAC}" dt="2024-07-24T15:04:23.813" v="0"/>
                <pc2:cmRplyMkLst xmlns:pc2="http://schemas.microsoft.com/office/powerpoint/2019/9/main/command">
                  <pc:docMk/>
                  <pc:sldMk cId="1231527478" sldId="3353"/>
                  <pc2:cmMk id="{BD4311C0-EACE-45F6-A63E-332F18DF6C15}"/>
                  <pc2:cmRplyMk id="{797CCC81-E456-4B81-B462-B4A113261FEC}"/>
                </pc2:cmRplyMkLst>
              </pc226:cmRplyChg>
            </pc226:cmChg>
          </p:ext>
        </pc:extLst>
      </pc:sldChg>
    </pc:docChg>
  </pc:docChgLst>
  <pc:docChgLst>
    <pc:chgData name="Francesco ROSSETTO (ACER)" userId="c6cd9935-312a-4555-8e4e-60e3acefa9b1" providerId="ADAL" clId="{56202575-EAFD-4605-A8F4-C2DDDD1F7C0C}"/>
    <pc:docChg chg="undo custSel addSld delSld modSld modSection">
      <pc:chgData name="Francesco ROSSETTO (ACER)" userId="c6cd9935-312a-4555-8e4e-60e3acefa9b1" providerId="ADAL" clId="{56202575-EAFD-4605-A8F4-C2DDDD1F7C0C}" dt="2025-01-29T09:21:16.533" v="973" actId="403"/>
      <pc:docMkLst>
        <pc:docMk/>
      </pc:docMkLst>
      <pc:sldChg chg="modSp mod">
        <pc:chgData name="Francesco ROSSETTO (ACER)" userId="c6cd9935-312a-4555-8e4e-60e3acefa9b1" providerId="ADAL" clId="{56202575-EAFD-4605-A8F4-C2DDDD1F7C0C}" dt="2025-01-29T09:20:48.075" v="972" actId="403"/>
        <pc:sldMkLst>
          <pc:docMk/>
          <pc:sldMk cId="3538819405" sldId="263"/>
        </pc:sldMkLst>
      </pc:sldChg>
      <pc:sldChg chg="del">
        <pc:chgData name="Francesco ROSSETTO (ACER)" userId="c6cd9935-312a-4555-8e4e-60e3acefa9b1" providerId="ADAL" clId="{56202575-EAFD-4605-A8F4-C2DDDD1F7C0C}" dt="2025-01-29T08:27:59.593" v="2" actId="47"/>
        <pc:sldMkLst>
          <pc:docMk/>
          <pc:sldMk cId="2125501002" sldId="3424"/>
        </pc:sldMkLst>
      </pc:sldChg>
      <pc:sldChg chg="del">
        <pc:chgData name="Francesco ROSSETTO (ACER)" userId="c6cd9935-312a-4555-8e4e-60e3acefa9b1" providerId="ADAL" clId="{56202575-EAFD-4605-A8F4-C2DDDD1F7C0C}" dt="2025-01-29T08:28:03.998" v="7" actId="47"/>
        <pc:sldMkLst>
          <pc:docMk/>
          <pc:sldMk cId="889319413" sldId="3425"/>
        </pc:sldMkLst>
      </pc:sldChg>
      <pc:sldChg chg="del">
        <pc:chgData name="Francesco ROSSETTO (ACER)" userId="c6cd9935-312a-4555-8e4e-60e3acefa9b1" providerId="ADAL" clId="{56202575-EAFD-4605-A8F4-C2DDDD1F7C0C}" dt="2025-01-29T08:28:02.074" v="5" actId="47"/>
        <pc:sldMkLst>
          <pc:docMk/>
          <pc:sldMk cId="2474035251" sldId="3426"/>
        </pc:sldMkLst>
      </pc:sldChg>
      <pc:sldChg chg="modSp mod">
        <pc:chgData name="Francesco ROSSETTO (ACER)" userId="c6cd9935-312a-4555-8e4e-60e3acefa9b1" providerId="ADAL" clId="{56202575-EAFD-4605-A8F4-C2DDDD1F7C0C}" dt="2025-01-29T08:45:22.354" v="590" actId="20577"/>
        <pc:sldMkLst>
          <pc:docMk/>
          <pc:sldMk cId="2812714701" sldId="3428"/>
        </pc:sldMkLst>
      </pc:sldChg>
      <pc:sldChg chg="del">
        <pc:chgData name="Francesco ROSSETTO (ACER)" userId="c6cd9935-312a-4555-8e4e-60e3acefa9b1" providerId="ADAL" clId="{56202575-EAFD-4605-A8F4-C2DDDD1F7C0C}" dt="2025-01-29T08:28:00.292" v="3" actId="47"/>
        <pc:sldMkLst>
          <pc:docMk/>
          <pc:sldMk cId="1248606576" sldId="3430"/>
        </pc:sldMkLst>
      </pc:sldChg>
      <pc:sldChg chg="del">
        <pc:chgData name="Francesco ROSSETTO (ACER)" userId="c6cd9935-312a-4555-8e4e-60e3acefa9b1" providerId="ADAL" clId="{56202575-EAFD-4605-A8F4-C2DDDD1F7C0C}" dt="2025-01-29T08:27:58.688" v="1" actId="47"/>
        <pc:sldMkLst>
          <pc:docMk/>
          <pc:sldMk cId="1686871581" sldId="3432"/>
        </pc:sldMkLst>
      </pc:sldChg>
      <pc:sldChg chg="del">
        <pc:chgData name="Francesco ROSSETTO (ACER)" userId="c6cd9935-312a-4555-8e4e-60e3acefa9b1" providerId="ADAL" clId="{56202575-EAFD-4605-A8F4-C2DDDD1F7C0C}" dt="2025-01-29T08:28:01.077" v="4" actId="47"/>
        <pc:sldMkLst>
          <pc:docMk/>
          <pc:sldMk cId="457063975" sldId="3434"/>
        </pc:sldMkLst>
      </pc:sldChg>
      <pc:sldChg chg="del">
        <pc:chgData name="Francesco ROSSETTO (ACER)" userId="c6cd9935-312a-4555-8e4e-60e3acefa9b1" providerId="ADAL" clId="{56202575-EAFD-4605-A8F4-C2DDDD1F7C0C}" dt="2025-01-29T08:27:57.045" v="0" actId="47"/>
        <pc:sldMkLst>
          <pc:docMk/>
          <pc:sldMk cId="3921832238" sldId="3435"/>
        </pc:sldMkLst>
      </pc:sldChg>
      <pc:sldChg chg="del">
        <pc:chgData name="Francesco ROSSETTO (ACER)" userId="c6cd9935-312a-4555-8e4e-60e3acefa9b1" providerId="ADAL" clId="{56202575-EAFD-4605-A8F4-C2DDDD1F7C0C}" dt="2025-01-29T08:28:03.035" v="6" actId="47"/>
        <pc:sldMkLst>
          <pc:docMk/>
          <pc:sldMk cId="1038447349" sldId="3436"/>
        </pc:sldMkLst>
      </pc:sldChg>
      <pc:sldChg chg="addSp delSp modSp del mod delAnim modAnim">
        <pc:chgData name="Francesco ROSSETTO (ACER)" userId="c6cd9935-312a-4555-8e4e-60e3acefa9b1" providerId="ADAL" clId="{56202575-EAFD-4605-A8F4-C2DDDD1F7C0C}" dt="2025-01-29T09:07:11.393" v="960" actId="47"/>
        <pc:sldMkLst>
          <pc:docMk/>
          <pc:sldMk cId="1437280873" sldId="3437"/>
        </pc:sldMkLst>
      </pc:sldChg>
      <pc:sldChg chg="addSp delSp modSp add mod">
        <pc:chgData name="Francesco ROSSETTO (ACER)" userId="c6cd9935-312a-4555-8e4e-60e3acefa9b1" providerId="ADAL" clId="{56202575-EAFD-4605-A8F4-C2DDDD1F7C0C}" dt="2025-01-29T09:21:16.533" v="973" actId="403"/>
        <pc:sldMkLst>
          <pc:docMk/>
          <pc:sldMk cId="1503118459" sldId="3438"/>
        </pc:sldMkLst>
      </pc:sldChg>
    </pc:docChg>
  </pc:docChgLst>
  <pc:docChgLst>
    <pc:chgData name="Sebastian OFFERMANN (ACER)" userId="S::sebastian.offermann@acer.europa.eu::e5545099-3b5b-4f39-9697-a4c2f4bdeb8e" providerId="AD" clId="Web-{E250FBE3-A0A1-3951-14C0-D7BAD47F2CF8}"/>
    <pc:docChg chg="mod modSld">
      <pc:chgData name="Sebastian OFFERMANN (ACER)" userId="S::sebastian.offermann@acer.europa.eu::e5545099-3b5b-4f39-9697-a4c2f4bdeb8e" providerId="AD" clId="Web-{E250FBE3-A0A1-3951-14C0-D7BAD47F2CF8}" dt="2024-07-25T17:04:51.016" v="13"/>
      <pc:docMkLst>
        <pc:docMk/>
      </pc:docMkLst>
      <pc:sldChg chg="modSp modCm">
        <pc:chgData name="Sebastian OFFERMANN (ACER)" userId="S::sebastian.offermann@acer.europa.eu::e5545099-3b5b-4f39-9697-a4c2f4bdeb8e" providerId="AD" clId="Web-{E250FBE3-A0A1-3951-14C0-D7BAD47F2CF8}" dt="2024-07-25T17:04:51.016" v="13"/>
        <pc:sldMkLst>
          <pc:docMk/>
          <pc:sldMk cId="3442857121" sldId="3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ebastian OFFERMANN (ACER)" userId="S::sebastian.offermann@acer.europa.eu::e5545099-3b5b-4f39-9697-a4c2f4bdeb8e" providerId="AD" clId="Web-{E250FBE3-A0A1-3951-14C0-D7BAD47F2CF8}" dt="2024-07-25T17:04:51.016" v="13"/>
              <pc2:cmMkLst xmlns:pc2="http://schemas.microsoft.com/office/powerpoint/2019/9/main/command">
                <pc:docMk/>
                <pc:sldMk cId="3442857121" sldId="3354"/>
                <pc2:cmMk id="{CEF4E30C-5D87-4A3E-8E4D-81145FDD550E}"/>
              </pc2:cmMkLst>
              <pc226:cmRplyChg chg="add mod">
                <pc226:chgData name="Sebastian OFFERMANN (ACER)" userId="S::sebastian.offermann@acer.europa.eu::e5545099-3b5b-4f39-9697-a4c2f4bdeb8e" providerId="AD" clId="Web-{E250FBE3-A0A1-3951-14C0-D7BAD47F2CF8}" dt="2024-07-25T17:04:51.016" v="13"/>
                <pc2:cmRplyMkLst xmlns:pc2="http://schemas.microsoft.com/office/powerpoint/2019/9/main/command">
                  <pc:docMk/>
                  <pc:sldMk cId="3442857121" sldId="3354"/>
                  <pc2:cmMk id="{CEF4E30C-5D87-4A3E-8E4D-81145FDD550E}"/>
                  <pc2:cmRplyMk id="{0514D063-F7AF-438D-83B3-DBB0A88C636D}"/>
                </pc2:cmRplyMkLst>
              </pc226:cmRplyChg>
            </pc226:cmChg>
          </p:ext>
        </pc:extLst>
      </pc:sldChg>
    </pc:docChg>
  </pc:docChgLst>
  <pc:docChgLst>
    <pc:chgData name="Thomas QUERRIOUX (ACER)" userId="69425a54-787b-4801-b30d-f138633dbd44" providerId="ADAL" clId="{FDF25EA1-21D3-4237-B3AF-B38D60143494}"/>
    <pc:docChg chg="undo custSel addSld modSld modSection">
      <pc:chgData name="Thomas QUERRIOUX (ACER)" userId="69425a54-787b-4801-b30d-f138633dbd44" providerId="ADAL" clId="{FDF25EA1-21D3-4237-B3AF-B38D60143494}" dt="2024-03-29T15:19:11.279" v="1024" actId="1076"/>
      <pc:docMkLst>
        <pc:docMk/>
      </pc:docMkLst>
      <pc:sldChg chg="addSp modSp mod">
        <pc:chgData name="Thomas QUERRIOUX (ACER)" userId="69425a54-787b-4801-b30d-f138633dbd44" providerId="ADAL" clId="{FDF25EA1-21D3-4237-B3AF-B38D60143494}" dt="2024-03-29T15:17:27.332" v="941" actId="1076"/>
        <pc:sldMkLst>
          <pc:docMk/>
          <pc:sldMk cId="3187564757" sldId="303"/>
        </pc:sldMkLst>
      </pc:sldChg>
      <pc:sldChg chg="addSp delSp modSp new mod">
        <pc:chgData name="Thomas QUERRIOUX (ACER)" userId="69425a54-787b-4801-b30d-f138633dbd44" providerId="ADAL" clId="{FDF25EA1-21D3-4237-B3AF-B38D60143494}" dt="2024-03-29T15:19:11.279" v="1024" actId="1076"/>
        <pc:sldMkLst>
          <pc:docMk/>
          <pc:sldMk cId="3163050036" sldId="344"/>
        </pc:sldMkLst>
      </pc:sldChg>
      <pc:sldChg chg="addSp delSp modSp new mod">
        <pc:chgData name="Thomas QUERRIOUX (ACER)" userId="69425a54-787b-4801-b30d-f138633dbd44" providerId="ADAL" clId="{FDF25EA1-21D3-4237-B3AF-B38D60143494}" dt="2024-03-29T15:18:32.409" v="951" actId="1076"/>
        <pc:sldMkLst>
          <pc:docMk/>
          <pc:sldMk cId="4242976423" sldId="345"/>
        </pc:sldMkLst>
      </pc:sldChg>
      <pc:sldChg chg="addSp delSp modSp new mod">
        <pc:chgData name="Thomas QUERRIOUX (ACER)" userId="69425a54-787b-4801-b30d-f138633dbd44" providerId="ADAL" clId="{FDF25EA1-21D3-4237-B3AF-B38D60143494}" dt="2024-03-29T15:18:15.127" v="947" actId="1076"/>
        <pc:sldMkLst>
          <pc:docMk/>
          <pc:sldMk cId="1941824319" sldId="346"/>
        </pc:sldMkLst>
      </pc:sldChg>
    </pc:docChg>
  </pc:docChgLst>
  <pc:docChgLst>
    <pc:chgData name="Christina BRANTL (ACER)" userId="d571ce47-6c05-4e20-b2bb-d80c9082025b" providerId="ADAL" clId="{95AF895B-6BA0-4C98-A08A-4DF42E108DC9}"/>
    <pc:docChg chg="undo custSel addSld delSld modSld sldOrd modSection">
      <pc:chgData name="Christina BRANTL (ACER)" userId="d571ce47-6c05-4e20-b2bb-d80c9082025b" providerId="ADAL" clId="{95AF895B-6BA0-4C98-A08A-4DF42E108DC9}" dt="2024-07-26T09:46:59.752" v="7912" actId="2056"/>
      <pc:docMkLst>
        <pc:docMk/>
      </pc:docMkLst>
      <pc:sldChg chg="modCm">
        <pc:chgData name="Christina BRANTL (ACER)" userId="d571ce47-6c05-4e20-b2bb-d80c9082025b" providerId="ADAL" clId="{95AF895B-6BA0-4C98-A08A-4DF42E108DC9}" dt="2024-07-14T19:45:53.932" v="5698" actId="2056"/>
        <pc:sldMkLst>
          <pc:docMk/>
          <pc:sldMk cId="25008211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ristina BRANTL (ACER)" userId="d571ce47-6c05-4e20-b2bb-d80c9082025b" providerId="ADAL" clId="{95AF895B-6BA0-4C98-A08A-4DF42E108DC9}" dt="2024-07-14T19:45:53.932" v="5698" actId="2056"/>
              <pc2:cmMkLst xmlns:pc2="http://schemas.microsoft.com/office/powerpoint/2019/9/main/command">
                <pc:docMk/>
                <pc:sldMk cId="25008211" sldId="351"/>
                <pc2:cmMk id="{A9FB8B21-300F-4F82-AE10-FF6FE63E16FD}"/>
              </pc2:cmMkLst>
            </pc226:cmChg>
          </p:ext>
        </pc:extLst>
      </pc:sldChg>
      <pc:sldChg chg="del">
        <pc:chgData name="Christina BRANTL (ACER)" userId="d571ce47-6c05-4e20-b2bb-d80c9082025b" providerId="ADAL" clId="{95AF895B-6BA0-4C98-A08A-4DF42E108DC9}" dt="2024-07-09T16:20:30.756" v="5697" actId="47"/>
        <pc:sldMkLst>
          <pc:docMk/>
          <pc:sldMk cId="188458002" sldId="441"/>
        </pc:sldMkLst>
      </pc:sldChg>
      <pc:sldChg chg="addSp modSp new del mod">
        <pc:chgData name="Christina BRANTL (ACER)" userId="d571ce47-6c05-4e20-b2bb-d80c9082025b" providerId="ADAL" clId="{95AF895B-6BA0-4C98-A08A-4DF42E108DC9}" dt="2024-06-26T07:53:56.807" v="320" actId="47"/>
        <pc:sldMkLst>
          <pc:docMk/>
          <pc:sldMk cId="3557623986" sldId="462"/>
        </pc:sldMkLst>
      </pc:sldChg>
      <pc:sldChg chg="new del">
        <pc:chgData name="Christina BRANTL (ACER)" userId="d571ce47-6c05-4e20-b2bb-d80c9082025b" providerId="ADAL" clId="{95AF895B-6BA0-4C98-A08A-4DF42E108DC9}" dt="2024-06-26T07:54:00.755" v="321" actId="47"/>
        <pc:sldMkLst>
          <pc:docMk/>
          <pc:sldMk cId="681871262" sldId="463"/>
        </pc:sldMkLst>
      </pc:sldChg>
      <pc:sldChg chg="add del ord">
        <pc:chgData name="Christina BRANTL (ACER)" userId="d571ce47-6c05-4e20-b2bb-d80c9082025b" providerId="ADAL" clId="{95AF895B-6BA0-4C98-A08A-4DF42E108DC9}" dt="2024-07-14T20:21:01.187" v="7909" actId="47"/>
        <pc:sldMkLst>
          <pc:docMk/>
          <pc:sldMk cId="1460843513" sldId="3341"/>
        </pc:sldMkLst>
      </pc:sldChg>
      <pc:sldChg chg="addSp modSp add del mod ord">
        <pc:chgData name="Christina BRANTL (ACER)" userId="d571ce47-6c05-4e20-b2bb-d80c9082025b" providerId="ADAL" clId="{95AF895B-6BA0-4C98-A08A-4DF42E108DC9}" dt="2024-07-14T20:21:08.088" v="7910" actId="2696"/>
        <pc:sldMkLst>
          <pc:docMk/>
          <pc:sldMk cId="4062053109" sldId="3344"/>
        </pc:sldMkLst>
      </pc:sldChg>
      <pc:sldChg chg="addSp modSp new mod ord addCm">
        <pc:chgData name="Christina BRANTL (ACER)" userId="d571ce47-6c05-4e20-b2bb-d80c9082025b" providerId="ADAL" clId="{95AF895B-6BA0-4C98-A08A-4DF42E108DC9}" dt="2024-07-14T20:12:09.166" v="6636"/>
        <pc:sldMkLst>
          <pc:docMk/>
          <pc:sldMk cId="2497300070" sldId="3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ristina BRANTL (ACER)" userId="d571ce47-6c05-4e20-b2bb-d80c9082025b" providerId="ADAL" clId="{95AF895B-6BA0-4C98-A08A-4DF42E108DC9}" dt="2024-07-14T20:12:09.166" v="6636"/>
              <pc2:cmMkLst xmlns:pc2="http://schemas.microsoft.com/office/powerpoint/2019/9/main/command">
                <pc:docMk/>
                <pc:sldMk cId="2497300070" sldId="3345"/>
                <pc2:cmMk id="{FFB4FB4C-F294-4022-BE0A-A89F8B3234BA}"/>
              </pc2:cmMkLst>
            </pc226:cmChg>
            <pc226:cmChg xmlns:pc226="http://schemas.microsoft.com/office/powerpoint/2022/06/main/command" chg="add">
              <pc226:chgData name="Christina BRANTL (ACER)" userId="d571ce47-6c05-4e20-b2bb-d80c9082025b" providerId="ADAL" clId="{95AF895B-6BA0-4C98-A08A-4DF42E108DC9}" dt="2024-07-14T19:56:33.958" v="5705"/>
              <pc2:cmMkLst xmlns:pc2="http://schemas.microsoft.com/office/powerpoint/2019/9/main/command">
                <pc:docMk/>
                <pc:sldMk cId="2497300070" sldId="3345"/>
                <pc2:cmMk id="{B082CC57-0819-4499-96A2-B7EAAA58ED69}"/>
              </pc2:cmMkLst>
            </pc226:cmChg>
          </p:ext>
        </pc:extLst>
      </pc:sldChg>
      <pc:sldChg chg="addSp delSp modSp new mod">
        <pc:chgData name="Christina BRANTL (ACER)" userId="d571ce47-6c05-4e20-b2bb-d80c9082025b" providerId="ADAL" clId="{95AF895B-6BA0-4C98-A08A-4DF42E108DC9}" dt="2024-07-14T20:03:07.364" v="6297" actId="20577"/>
        <pc:sldMkLst>
          <pc:docMk/>
          <pc:sldMk cId="250045041" sldId="3346"/>
        </pc:sldMkLst>
      </pc:sldChg>
      <pc:sldChg chg="modSp new mod modCm">
        <pc:chgData name="Christina BRANTL (ACER)" userId="d571ce47-6c05-4e20-b2bb-d80c9082025b" providerId="ADAL" clId="{95AF895B-6BA0-4C98-A08A-4DF42E108DC9}" dt="2024-07-26T09:46:59.752" v="7912" actId="2056"/>
        <pc:sldMkLst>
          <pc:docMk/>
          <pc:sldMk cId="1313526873" sldId="3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ristina BRANTL (ACER)" userId="d571ce47-6c05-4e20-b2bb-d80c9082025b" providerId="ADAL" clId="{95AF895B-6BA0-4C98-A08A-4DF42E108DC9}" dt="2024-07-26T09:46:59.752" v="7912" actId="2056"/>
              <pc2:cmMkLst xmlns:pc2="http://schemas.microsoft.com/office/powerpoint/2019/9/main/command">
                <pc:docMk/>
                <pc:sldMk cId="1313526873" sldId="3347"/>
                <pc2:cmMk id="{528F308A-D774-42E1-AAFE-576F2DCACE15}"/>
              </pc2:cmMkLst>
            </pc226:cmChg>
            <pc226:cmChg xmlns:pc226="http://schemas.microsoft.com/office/powerpoint/2022/06/main/command" chg="mod">
              <pc226:chgData name="Christina BRANTL (ACER)" userId="d571ce47-6c05-4e20-b2bb-d80c9082025b" providerId="ADAL" clId="{95AF895B-6BA0-4C98-A08A-4DF42E108DC9}" dt="2024-07-26T09:46:59.752" v="7912" actId="2056"/>
              <pc2:cmMkLst xmlns:pc2="http://schemas.microsoft.com/office/powerpoint/2019/9/main/command">
                <pc:docMk/>
                <pc:sldMk cId="1313526873" sldId="3347"/>
                <pc2:cmMk id="{1A7EC8BA-FBCA-4CB0-89D8-61B2949566DC}"/>
              </pc2:cmMkLst>
            </pc226:cmChg>
          </p:ext>
        </pc:extLst>
      </pc:sldChg>
      <pc:sldChg chg="modSp new mod">
        <pc:chgData name="Christina BRANTL (ACER)" userId="d571ce47-6c05-4e20-b2bb-d80c9082025b" providerId="ADAL" clId="{95AF895B-6BA0-4C98-A08A-4DF42E108DC9}" dt="2024-07-09T11:59:16.553" v="5692" actId="20577"/>
        <pc:sldMkLst>
          <pc:docMk/>
          <pc:sldMk cId="232357677" sldId="3348"/>
        </pc:sldMkLst>
      </pc:sldChg>
      <pc:sldChg chg="modCm">
        <pc:chgData name="Christina BRANTL (ACER)" userId="d571ce47-6c05-4e20-b2bb-d80c9082025b" providerId="ADAL" clId="{95AF895B-6BA0-4C98-A08A-4DF42E108DC9}" dt="2024-07-24T10:46:59.279" v="7911" actId="2056"/>
        <pc:sldMkLst>
          <pc:docMk/>
          <pc:sldMk cId="4174507955" sldId="3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ristina BRANTL (ACER)" userId="d571ce47-6c05-4e20-b2bb-d80c9082025b" providerId="ADAL" clId="{95AF895B-6BA0-4C98-A08A-4DF42E108DC9}" dt="2024-07-24T10:46:59.279" v="7911" actId="2056"/>
              <pc2:cmMkLst xmlns:pc2="http://schemas.microsoft.com/office/powerpoint/2019/9/main/command">
                <pc:docMk/>
                <pc:sldMk cId="4174507955" sldId="3360"/>
                <pc2:cmMk id="{4C4D9B1B-B121-40BA-9322-6D924D4D62B0}"/>
              </pc2:cmMkLst>
            </pc226:cmChg>
          </p:ext>
        </pc:extLst>
      </pc:sldChg>
      <pc:sldChg chg="modSp new mod">
        <pc:chgData name="Christina BRANTL (ACER)" userId="d571ce47-6c05-4e20-b2bb-d80c9082025b" providerId="ADAL" clId="{95AF895B-6BA0-4C98-A08A-4DF42E108DC9}" dt="2024-07-14T20:20:51.449" v="7908" actId="20577"/>
        <pc:sldMkLst>
          <pc:docMk/>
          <pc:sldMk cId="2721648723" sldId="3372"/>
        </pc:sldMkLst>
      </pc:sldChg>
    </pc:docChg>
  </pc:docChgLst>
  <pc:docChgLst>
    <pc:chgData name="Francesco ROSSETTO (ACER)" userId="S::francesco.rossetto@acer.europa.eu::c6cd9935-312a-4555-8e4e-60e3acefa9b1" providerId="AD" clId="Web-{D40A1CFE-52E4-4D18-8563-BD062F0B0122}"/>
    <pc:docChg chg="modSld">
      <pc:chgData name="Francesco ROSSETTO (ACER)" userId="S::francesco.rossetto@acer.europa.eu::c6cd9935-312a-4555-8e4e-60e3acefa9b1" providerId="AD" clId="Web-{D40A1CFE-52E4-4D18-8563-BD062F0B0122}" dt="2025-01-27T12:54:51.589" v="1" actId="20577"/>
      <pc:docMkLst>
        <pc:docMk/>
      </pc:docMkLst>
      <pc:sldChg chg="modSp modCm">
        <pc:chgData name="Francesco ROSSETTO (ACER)" userId="S::francesco.rossetto@acer.europa.eu::c6cd9935-312a-4555-8e4e-60e3acefa9b1" providerId="AD" clId="Web-{D40A1CFE-52E4-4D18-8563-BD062F0B0122}" dt="2025-01-27T12:54:51.589" v="1" actId="20577"/>
        <pc:sldMkLst>
          <pc:docMk/>
          <pc:sldMk cId="2812714701" sldId="34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rancesco ROSSETTO (ACER)" userId="S::francesco.rossetto@acer.europa.eu::c6cd9935-312a-4555-8e4e-60e3acefa9b1" providerId="AD" clId="Web-{D40A1CFE-52E4-4D18-8563-BD062F0B0122}" dt="2025-01-27T12:54:45.698" v="0" actId="20577"/>
              <pc2:cmMkLst xmlns:pc2="http://schemas.microsoft.com/office/powerpoint/2019/9/main/command">
                <pc:docMk/>
                <pc:sldMk cId="2812714701" sldId="3428"/>
                <pc2:cmMk id="{495B7E61-F2E1-4BDF-AC08-B0CB1458ABEE}"/>
              </pc2:cmMkLst>
            </pc226:cmChg>
            <pc226:cmChg xmlns:pc226="http://schemas.microsoft.com/office/powerpoint/2022/06/main/command" chg="mod">
              <pc226:chgData name="Francesco ROSSETTO (ACER)" userId="S::francesco.rossetto@acer.europa.eu::c6cd9935-312a-4555-8e4e-60e3acefa9b1" providerId="AD" clId="Web-{D40A1CFE-52E4-4D18-8563-BD062F0B0122}" dt="2025-01-27T12:54:45.698" v="0" actId="20577"/>
              <pc2:cmMkLst xmlns:pc2="http://schemas.microsoft.com/office/powerpoint/2019/9/main/command">
                <pc:docMk/>
                <pc:sldMk cId="2812714701" sldId="3428"/>
                <pc2:cmMk id="{E50D58ED-B83D-4292-B11A-70042FAB8085}"/>
              </pc2:cmMkLst>
            </pc226:cmChg>
          </p:ext>
        </pc:extLst>
      </pc:sldChg>
    </pc:docChg>
  </pc:docChgLst>
  <pc:docChgLst>
    <pc:chgData name="Thomas QUERRIOUX (ACER)" userId="69425a54-787b-4801-b30d-f138633dbd44" providerId="ADAL" clId="{6A6193B6-045D-4968-ACBA-3BADDCD8EC6F}"/>
    <pc:docChg chg="undo redo custSel addSld delSld modSld sldOrd modSection modNotesMaster">
      <pc:chgData name="Thomas QUERRIOUX (ACER)" userId="69425a54-787b-4801-b30d-f138633dbd44" providerId="ADAL" clId="{6A6193B6-045D-4968-ACBA-3BADDCD8EC6F}" dt="2024-07-24T12:51:09.070" v="33766"/>
      <pc:docMkLst>
        <pc:docMk/>
      </pc:docMkLst>
      <pc:sldChg chg="add ord">
        <pc:chgData name="Thomas QUERRIOUX (ACER)" userId="69425a54-787b-4801-b30d-f138633dbd44" providerId="ADAL" clId="{6A6193B6-045D-4968-ACBA-3BADDCD8EC6F}" dt="2024-07-02T08:35:35.905" v="9037"/>
        <pc:sldMkLst>
          <pc:docMk/>
          <pc:sldMk cId="3104749601" sldId="256"/>
        </pc:sldMkLst>
      </pc:sldChg>
      <pc:sldChg chg="modSp add mod ord">
        <pc:chgData name="Thomas QUERRIOUX (ACER)" userId="69425a54-787b-4801-b30d-f138633dbd44" providerId="ADAL" clId="{6A6193B6-045D-4968-ACBA-3BADDCD8EC6F}" dt="2024-07-02T08:35:35.905" v="9037"/>
        <pc:sldMkLst>
          <pc:docMk/>
          <pc:sldMk cId="3328135159" sldId="258"/>
        </pc:sldMkLst>
      </pc:sldChg>
      <pc:sldChg chg="addSp delSp modSp add del mod ord modCm">
        <pc:chgData name="Thomas QUERRIOUX (ACER)" userId="69425a54-787b-4801-b30d-f138633dbd44" providerId="ADAL" clId="{6A6193B6-045D-4968-ACBA-3BADDCD8EC6F}" dt="2024-07-24T10:06:15.463" v="32742" actId="47"/>
        <pc:sldMkLst>
          <pc:docMk/>
          <pc:sldMk cId="3486550504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04T14:37:46.047" v="13332"/>
              <pc2:cmMkLst xmlns:pc2="http://schemas.microsoft.com/office/powerpoint/2019/9/main/command">
                <pc:docMk/>
                <pc:sldMk cId="3486550504" sldId="259"/>
                <pc2:cmMk id="{E8139969-C180-49CE-A577-16CFA91169D9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04T14:37:48.747" v="13333"/>
              <pc2:cmMkLst xmlns:pc2="http://schemas.microsoft.com/office/powerpoint/2019/9/main/command">
                <pc:docMk/>
                <pc:sldMk cId="3486550504" sldId="259"/>
                <pc2:cmMk id="{B3C7F1E8-3C19-474D-8464-A9FDF92229A3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04T14:37:51.217" v="13334"/>
              <pc2:cmMkLst xmlns:pc2="http://schemas.microsoft.com/office/powerpoint/2019/9/main/command">
                <pc:docMk/>
                <pc:sldMk cId="3486550504" sldId="259"/>
                <pc2:cmMk id="{795176F3-29D8-4CCF-8662-4373B4D5910A}"/>
              </pc2:cmMkLst>
            </pc226:cmChg>
          </p:ext>
        </pc:extLst>
      </pc:sldChg>
      <pc:sldChg chg="modSp add mod ord">
        <pc:chgData name="Thomas QUERRIOUX (ACER)" userId="69425a54-787b-4801-b30d-f138633dbd44" providerId="ADAL" clId="{6A6193B6-045D-4968-ACBA-3BADDCD8EC6F}" dt="2024-07-02T07:54:14.802" v="8876"/>
        <pc:sldMkLst>
          <pc:docMk/>
          <pc:sldMk cId="4033529857" sldId="260"/>
        </pc:sldMkLst>
      </pc:sldChg>
      <pc:sldChg chg="addSp modSp add mod ord modCm">
        <pc:chgData name="Thomas QUERRIOUX (ACER)" userId="69425a54-787b-4801-b30d-f138633dbd44" providerId="ADAL" clId="{6A6193B6-045D-4968-ACBA-3BADDCD8EC6F}" dt="2024-07-04T12:33:05.712" v="12095"/>
        <pc:sldMkLst>
          <pc:docMk/>
          <pc:sldMk cId="1316836562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04T11:27:03.777" v="11400" actId="20577"/>
              <pc2:cmMkLst xmlns:pc2="http://schemas.microsoft.com/office/powerpoint/2019/9/main/command">
                <pc:docMk/>
                <pc:sldMk cId="1316836562" sldId="261"/>
                <pc2:cmMk id="{F8B5929D-576D-49F8-9F93-D9D3638C240E}"/>
              </pc2:cmMkLst>
            </pc226:cmChg>
          </p:ext>
        </pc:extLst>
      </pc:sldChg>
      <pc:sldChg chg="add ord">
        <pc:chgData name="Thomas QUERRIOUX (ACER)" userId="69425a54-787b-4801-b30d-f138633dbd44" providerId="ADAL" clId="{6A6193B6-045D-4968-ACBA-3BADDCD8EC6F}" dt="2024-07-02T08:35:35.905" v="9037"/>
        <pc:sldMkLst>
          <pc:docMk/>
          <pc:sldMk cId="2666699215" sldId="262"/>
        </pc:sldMkLst>
      </pc:sldChg>
      <pc:sldChg chg="addSp delSp modSp add mod ord addCm modCm">
        <pc:chgData name="Thomas QUERRIOUX (ACER)" userId="69425a54-787b-4801-b30d-f138633dbd44" providerId="ADAL" clId="{6A6193B6-045D-4968-ACBA-3BADDCD8EC6F}" dt="2024-07-24T09:08:30.821" v="31780" actId="1036"/>
        <pc:sldMkLst>
          <pc:docMk/>
          <pc:sldMk cId="1133835483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46:59.228" v="31370" actId="20577"/>
              <pc2:cmMkLst xmlns:pc2="http://schemas.microsoft.com/office/powerpoint/2019/9/main/command">
                <pc:docMk/>
                <pc:sldMk cId="1133835483" sldId="265"/>
                <pc2:cmMk id="{B08BFF1D-9CDB-49EB-BFD0-667800FEC26F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42:05.099" v="31169"/>
              <pc2:cmMkLst xmlns:pc2="http://schemas.microsoft.com/office/powerpoint/2019/9/main/command">
                <pc:docMk/>
                <pc:sldMk cId="1133835483" sldId="265"/>
                <pc2:cmMk id="{6917BF48-B008-4BAD-9835-640767D5569A}"/>
              </pc2:cmMkLst>
              <pc226:cmRplyChg chg="add mod">
                <pc226:chgData name="Thomas QUERRIOUX (ACER)" userId="69425a54-787b-4801-b30d-f138633dbd44" providerId="ADAL" clId="{6A6193B6-045D-4968-ACBA-3BADDCD8EC6F}" dt="2024-07-23T14:36:12.780" v="29364"/>
                <pc2:cmRplyMkLst xmlns:pc2="http://schemas.microsoft.com/office/powerpoint/2019/9/main/command">
                  <pc:docMk/>
                  <pc:sldMk cId="1133835483" sldId="265"/>
                  <pc2:cmMk id="{6917BF48-B008-4BAD-9835-640767D5569A}"/>
                  <pc2:cmRplyMk id="{68A3A7BA-27E3-4C71-962D-1B87D835FE14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45:32.025" v="31310"/>
              <pc2:cmMkLst xmlns:pc2="http://schemas.microsoft.com/office/powerpoint/2019/9/main/command">
                <pc:docMk/>
                <pc:sldMk cId="1133835483" sldId="265"/>
                <pc2:cmMk id="{9A504D56-5A46-4D35-9EC8-4757507A0973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07:47:08.614" v="31371"/>
              <pc2:cmMkLst xmlns:pc2="http://schemas.microsoft.com/office/powerpoint/2019/9/main/command">
                <pc:docMk/>
                <pc:sldMk cId="1133835483" sldId="265"/>
                <pc2:cmMk id="{6792025F-85D9-4977-BBE4-ACA763C00DCC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42:00.575" v="31168"/>
              <pc2:cmMkLst xmlns:pc2="http://schemas.microsoft.com/office/powerpoint/2019/9/main/command">
                <pc:docMk/>
                <pc:sldMk cId="1133835483" sldId="265"/>
                <pc2:cmMk id="{5C721F6E-0947-49DA-8C67-B1CC01A2809D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42:21.033" v="31170"/>
              <pc2:cmMkLst xmlns:pc2="http://schemas.microsoft.com/office/powerpoint/2019/9/main/command">
                <pc:docMk/>
                <pc:sldMk cId="1133835483" sldId="265"/>
                <pc2:cmMk id="{4C374F71-BA64-4228-85A2-1A002CE4BACE}"/>
              </pc2:cmMkLst>
              <pc226:cmRplyChg chg="add">
                <pc226:chgData name="Thomas QUERRIOUX (ACER)" userId="69425a54-787b-4801-b30d-f138633dbd44" providerId="ADAL" clId="{6A6193B6-045D-4968-ACBA-3BADDCD8EC6F}" dt="2024-07-23T14:31:52.650" v="29246"/>
                <pc2:cmRplyMkLst xmlns:pc2="http://schemas.microsoft.com/office/powerpoint/2019/9/main/command">
                  <pc:docMk/>
                  <pc:sldMk cId="1133835483" sldId="265"/>
                  <pc2:cmMk id="{4C374F71-BA64-4228-85A2-1A002CE4BACE}"/>
                  <pc2:cmRplyMk id="{1CBF96CC-6652-4C3B-A32B-CA54E0AFAA9D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45:37.592" v="31311"/>
              <pc2:cmMkLst xmlns:pc2="http://schemas.microsoft.com/office/powerpoint/2019/9/main/command">
                <pc:docMk/>
                <pc:sldMk cId="1133835483" sldId="265"/>
                <pc2:cmMk id="{BBF9BBA5-25F8-4D73-AF73-4AB898E1D91B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07:45:41.930" v="31312"/>
              <pc2:cmMkLst xmlns:pc2="http://schemas.microsoft.com/office/powerpoint/2019/9/main/command">
                <pc:docMk/>
                <pc:sldMk cId="1133835483" sldId="265"/>
                <pc2:cmMk id="{29F6E4FD-72EA-427B-B628-E4147C76116E}"/>
              </pc2:cmMkLst>
            </pc226:cmChg>
          </p:ext>
        </pc:extLst>
      </pc:sldChg>
      <pc:sldChg chg="del">
        <pc:chgData name="Thomas QUERRIOUX (ACER)" userId="69425a54-787b-4801-b30d-f138633dbd44" providerId="ADAL" clId="{6A6193B6-045D-4968-ACBA-3BADDCD8EC6F}" dt="2024-07-11T10:45:00.992" v="18706" actId="2696"/>
        <pc:sldMkLst>
          <pc:docMk/>
          <pc:sldMk cId="1105531313" sldId="266"/>
        </pc:sldMkLst>
      </pc:sldChg>
      <pc:sldChg chg="add">
        <pc:chgData name="Thomas QUERRIOUX (ACER)" userId="69425a54-787b-4801-b30d-f138633dbd44" providerId="ADAL" clId="{6A6193B6-045D-4968-ACBA-3BADDCD8EC6F}" dt="2024-07-11T10:45:05.923" v="18707"/>
        <pc:sldMkLst>
          <pc:docMk/>
          <pc:sldMk cId="2791949774" sldId="266"/>
        </pc:sldMkLst>
      </pc:sldChg>
      <pc:sldChg chg="addSp delSp modSp add mod ord modCm">
        <pc:chgData name="Thomas QUERRIOUX (ACER)" userId="69425a54-787b-4801-b30d-f138633dbd44" providerId="ADAL" clId="{6A6193B6-045D-4968-ACBA-3BADDCD8EC6F}" dt="2024-07-24T09:15:22.054" v="31786"/>
        <pc:sldMkLst>
          <pc:docMk/>
          <pc:sldMk cId="587434009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15:06.839" v="31785"/>
              <pc2:cmMkLst xmlns:pc2="http://schemas.microsoft.com/office/powerpoint/2019/9/main/command">
                <pc:docMk/>
                <pc:sldMk cId="587434009" sldId="267"/>
                <pc2:cmMk id="{48ACEA0E-7AEA-4390-89EF-6BE715E447F3}"/>
              </pc2:cmMkLst>
              <pc226:cmRplyChg chg="add">
                <pc226:chgData name="Thomas QUERRIOUX (ACER)" userId="69425a54-787b-4801-b30d-f138633dbd44" providerId="ADAL" clId="{6A6193B6-045D-4968-ACBA-3BADDCD8EC6F}" dt="2024-07-23T14:49:21.558" v="29390"/>
                <pc2:cmRplyMkLst xmlns:pc2="http://schemas.microsoft.com/office/powerpoint/2019/9/main/command">
                  <pc:docMk/>
                  <pc:sldMk cId="587434009" sldId="267"/>
                  <pc2:cmMk id="{48ACEA0E-7AEA-4390-89EF-6BE715E447F3}"/>
                  <pc2:cmRplyMk id="{CC526DB9-C634-4ABC-A762-EC5DF2E7607E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14:22.200" v="31782"/>
              <pc2:cmMkLst xmlns:pc2="http://schemas.microsoft.com/office/powerpoint/2019/9/main/command">
                <pc:docMk/>
                <pc:sldMk cId="587434009" sldId="267"/>
                <pc2:cmMk id="{BA131842-5D74-4389-BCE3-954A235712C1}"/>
              </pc2:cmMkLst>
              <pc226:cmRplyChg chg="add">
                <pc226:chgData name="Thomas QUERRIOUX (ACER)" userId="69425a54-787b-4801-b30d-f138633dbd44" providerId="ADAL" clId="{6A6193B6-045D-4968-ACBA-3BADDCD8EC6F}" dt="2024-07-24T09:14:20.312" v="31781"/>
                <pc2:cmRplyMkLst xmlns:pc2="http://schemas.microsoft.com/office/powerpoint/2019/9/main/command">
                  <pc:docMk/>
                  <pc:sldMk cId="587434009" sldId="267"/>
                  <pc2:cmMk id="{BA131842-5D74-4389-BCE3-954A235712C1}"/>
                  <pc2:cmRplyMk id="{A143F516-EC4A-47D2-BE23-FCCC603D9403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4:51:39.112" v="29489"/>
              <pc2:cmMkLst xmlns:pc2="http://schemas.microsoft.com/office/powerpoint/2019/9/main/command">
                <pc:docMk/>
                <pc:sldMk cId="587434009" sldId="267"/>
                <pc2:cmMk id="{28887C82-47C2-446D-A154-B8C633B10327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15:22.054" v="31786"/>
              <pc2:cmMkLst xmlns:pc2="http://schemas.microsoft.com/office/powerpoint/2019/9/main/command">
                <pc:docMk/>
                <pc:sldMk cId="587434009" sldId="267"/>
                <pc2:cmMk id="{7ADD8787-8E8F-4592-B935-B8B7BB61BF2B}"/>
              </pc2:cmMkLst>
              <pc226:cmRplyChg chg="add">
                <pc226:chgData name="Thomas QUERRIOUX (ACER)" userId="69425a54-787b-4801-b30d-f138633dbd44" providerId="ADAL" clId="{6A6193B6-045D-4968-ACBA-3BADDCD8EC6F}" dt="2024-07-23T14:53:01.896" v="29490"/>
                <pc2:cmRplyMkLst xmlns:pc2="http://schemas.microsoft.com/office/powerpoint/2019/9/main/command">
                  <pc:docMk/>
                  <pc:sldMk cId="587434009" sldId="267"/>
                  <pc2:cmMk id="{7ADD8787-8E8F-4592-B935-B8B7BB61BF2B}"/>
                  <pc2:cmRplyMk id="{E678973D-1BFF-4FBE-AF65-1D8920EA3527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14:41.138" v="31783"/>
              <pc2:cmMkLst xmlns:pc2="http://schemas.microsoft.com/office/powerpoint/2019/9/main/command">
                <pc:docMk/>
                <pc:sldMk cId="587434009" sldId="267"/>
                <pc2:cmMk id="{1A6762A6-9001-4002-B226-1C2FDA9C276A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4:51:32.457" v="29488" actId="6549"/>
              <pc2:cmMkLst xmlns:pc2="http://schemas.microsoft.com/office/powerpoint/2019/9/main/command">
                <pc:docMk/>
                <pc:sldMk cId="587434009" sldId="267"/>
                <pc2:cmMk id="{ABA6ECEA-5CE7-4B51-B3D7-43901801B947}"/>
              </pc2:cmMkLst>
            </pc226:cmChg>
          </p:ext>
        </pc:extLst>
      </pc:sldChg>
      <pc:sldChg chg="add ord">
        <pc:chgData name="Thomas QUERRIOUX (ACER)" userId="69425a54-787b-4801-b30d-f138633dbd44" providerId="ADAL" clId="{6A6193B6-045D-4968-ACBA-3BADDCD8EC6F}" dt="2024-07-04T14:19:26.639" v="13244"/>
        <pc:sldMkLst>
          <pc:docMk/>
          <pc:sldMk cId="1793417387" sldId="268"/>
        </pc:sldMkLst>
      </pc:sldChg>
      <pc:sldChg chg="modSp mod ord">
        <pc:chgData name="Thomas QUERRIOUX (ACER)" userId="69425a54-787b-4801-b30d-f138633dbd44" providerId="ADAL" clId="{6A6193B6-045D-4968-ACBA-3BADDCD8EC6F}" dt="2024-07-24T07:35:35.738" v="31094"/>
        <pc:sldMkLst>
          <pc:docMk/>
          <pc:sldMk cId="2852912549" sldId="275"/>
        </pc:sldMkLst>
      </pc:sldChg>
      <pc:sldChg chg="addSp modSp mod ord">
        <pc:chgData name="Thomas QUERRIOUX (ACER)" userId="69425a54-787b-4801-b30d-f138633dbd44" providerId="ADAL" clId="{6A6193B6-045D-4968-ACBA-3BADDCD8EC6F}" dt="2024-07-01T08:04:37.231" v="7524"/>
        <pc:sldMkLst>
          <pc:docMk/>
          <pc:sldMk cId="2173742055" sldId="291"/>
        </pc:sldMkLst>
      </pc:sldChg>
      <pc:sldChg chg="addSp delSp modSp mod addCm delCm modCm">
        <pc:chgData name="Thomas QUERRIOUX (ACER)" userId="69425a54-787b-4801-b30d-f138633dbd44" providerId="ADAL" clId="{6A6193B6-045D-4968-ACBA-3BADDCD8EC6F}" dt="2024-07-24T12:37:44.382" v="33764" actId="20577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3T15:20:17.554" v="29529"/>
              <pc2:cmMkLst xmlns:pc2="http://schemas.microsoft.com/office/powerpoint/2019/9/main/command">
                <pc:docMk/>
                <pc:sldMk cId="2036325644" sldId="292"/>
                <pc2:cmMk id="{37A94C0F-CA60-4066-8B57-B90F04E907DB}"/>
              </pc2:cmMkLst>
              <pc226:cmRplyChg chg="add">
                <pc226:chgData name="Thomas QUERRIOUX (ACER)" userId="69425a54-787b-4801-b30d-f138633dbd44" providerId="ADAL" clId="{6A6193B6-045D-4968-ACBA-3BADDCD8EC6F}" dt="2024-07-23T15:20:17.554" v="29529"/>
                <pc2:cmRplyMkLst xmlns:pc2="http://schemas.microsoft.com/office/powerpoint/2019/9/main/command">
                  <pc:docMk/>
                  <pc:sldMk cId="2036325644" sldId="292"/>
                  <pc2:cmMk id="{37A94C0F-CA60-4066-8B57-B90F04E907DB}"/>
                  <pc2:cmRplyMk id="{A4A2F34C-76C5-42FB-B10D-39C35C862C1F}"/>
                </pc2:cmRplyMkLst>
              </pc226:cmRplyChg>
              <pc226:cmRplyChg chg="add mod">
                <pc226:chgData name="Thomas QUERRIOUX (ACER)" userId="69425a54-787b-4801-b30d-f138633dbd44" providerId="ADAL" clId="{6A6193B6-045D-4968-ACBA-3BADDCD8EC6F}" dt="2024-07-23T14:37:47.221" v="29369"/>
                <pc2:cmRplyMkLst xmlns:pc2="http://schemas.microsoft.com/office/powerpoint/2019/9/main/command">
                  <pc:docMk/>
                  <pc:sldMk cId="2036325644" sldId="292"/>
                  <pc2:cmMk id="{37A94C0F-CA60-4066-8B57-B90F04E907DB}"/>
                  <pc2:cmRplyMk id="{9C8877E3-4719-4EFE-A59D-7DADAC33C5CB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01T13:30:23.180" v="8658" actId="6549"/>
              <pc2:cmMkLst xmlns:pc2="http://schemas.microsoft.com/office/powerpoint/2019/9/main/command">
                <pc:docMk/>
                <pc:sldMk cId="2036325644" sldId="292"/>
                <pc2:cmMk id="{A8F4F120-D2AB-4CFA-A0F3-4F3F48714FE5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49:14.676" v="31372"/>
              <pc2:cmMkLst xmlns:pc2="http://schemas.microsoft.com/office/powerpoint/2019/9/main/command">
                <pc:docMk/>
                <pc:sldMk cId="2036325644" sldId="292"/>
                <pc2:cmMk id="{DB21613D-E046-426C-A400-A71FF588CCCE}"/>
              </pc2:cmMkLst>
              <pc226:cmRplyChg chg="add">
                <pc226:chgData name="Thomas QUERRIOUX (ACER)" userId="69425a54-787b-4801-b30d-f138633dbd44" providerId="ADAL" clId="{6A6193B6-045D-4968-ACBA-3BADDCD8EC6F}" dt="2024-07-23T14:37:12.491" v="29366"/>
                <pc2:cmRplyMkLst xmlns:pc2="http://schemas.microsoft.com/office/powerpoint/2019/9/main/command">
                  <pc:docMk/>
                  <pc:sldMk cId="2036325644" sldId="292"/>
                  <pc2:cmMk id="{DB21613D-E046-426C-A400-A71FF588CCCE}"/>
                  <pc2:cmRplyMk id="{BA595D26-3356-4DE9-AC19-710266C61E1E}"/>
                </pc2:cmRplyMkLst>
              </pc226:cmRplyChg>
            </pc226:cmChg>
            <pc226:cmChg xmlns:pc226="http://schemas.microsoft.com/office/powerpoint/2022/06/main/command" chg="add del">
              <pc226:chgData name="Thomas QUERRIOUX (ACER)" userId="69425a54-787b-4801-b30d-f138633dbd44" providerId="ADAL" clId="{6A6193B6-045D-4968-ACBA-3BADDCD8EC6F}" dt="2024-07-23T14:37:35.858" v="29368"/>
              <pc2:cmMkLst xmlns:pc2="http://schemas.microsoft.com/office/powerpoint/2019/9/main/command">
                <pc:docMk/>
                <pc:sldMk cId="2036325644" sldId="292"/>
                <pc2:cmMk id="{855BEB75-3947-43DE-AB38-3CCD48D808D6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12:37:44.382" v="33764" actId="20577"/>
              <pc2:cmMkLst xmlns:pc2="http://schemas.microsoft.com/office/powerpoint/2019/9/main/command">
                <pc:docMk/>
                <pc:sldMk cId="2036325644" sldId="292"/>
                <pc2:cmMk id="{F1CF50BD-6501-4450-8223-7A4F3D780CED}"/>
              </pc2:cmMkLst>
              <pc226:cmRplyChg chg="add">
                <pc226:chgData name="Thomas QUERRIOUX (ACER)" userId="69425a54-787b-4801-b30d-f138633dbd44" providerId="ADAL" clId="{6A6193B6-045D-4968-ACBA-3BADDCD8EC6F}" dt="2024-07-23T16:20:56.431" v="30026"/>
                <pc2:cmRplyMkLst xmlns:pc2="http://schemas.microsoft.com/office/powerpoint/2019/9/main/command">
                  <pc:docMk/>
                  <pc:sldMk cId="2036325644" sldId="292"/>
                  <pc2:cmMk id="{F1CF50BD-6501-4450-8223-7A4F3D780CED}"/>
                  <pc2:cmRplyMk id="{DF1564C3-5DA6-494F-AEAA-134DD5E64BC1}"/>
                </pc2:cmRplyMkLst>
              </pc226:cmRplyChg>
            </pc226:cmChg>
          </p:ext>
        </pc:extLst>
      </pc:sldChg>
      <pc:sldChg chg="del">
        <pc:chgData name="Thomas QUERRIOUX (ACER)" userId="69425a54-787b-4801-b30d-f138633dbd44" providerId="ADAL" clId="{6A6193B6-045D-4968-ACBA-3BADDCD8EC6F}" dt="2024-07-05T08:57:04.517" v="13536" actId="47"/>
        <pc:sldMkLst>
          <pc:docMk/>
          <pc:sldMk cId="3105926278" sldId="302"/>
        </pc:sldMkLst>
      </pc:sldChg>
      <pc:sldChg chg="addSp delSp modSp mod">
        <pc:chgData name="Thomas QUERRIOUX (ACER)" userId="69425a54-787b-4801-b30d-f138633dbd44" providerId="ADAL" clId="{6A6193B6-045D-4968-ACBA-3BADDCD8EC6F}" dt="2024-07-08T09:09:54.876" v="15494" actId="478"/>
        <pc:sldMkLst>
          <pc:docMk/>
          <pc:sldMk cId="1119151995" sldId="307"/>
        </pc:sldMkLst>
      </pc:sldChg>
      <pc:sldChg chg="addSp delSp modSp del mod">
        <pc:chgData name="Thomas QUERRIOUX (ACER)" userId="69425a54-787b-4801-b30d-f138633dbd44" providerId="ADAL" clId="{6A6193B6-045D-4968-ACBA-3BADDCD8EC6F}" dt="2024-07-08T13:53:35.574" v="15650" actId="47"/>
        <pc:sldMkLst>
          <pc:docMk/>
          <pc:sldMk cId="3693385951" sldId="308"/>
        </pc:sldMkLst>
      </pc:sldChg>
      <pc:sldChg chg="add">
        <pc:chgData name="Thomas QUERRIOUX (ACER)" userId="69425a54-787b-4801-b30d-f138633dbd44" providerId="ADAL" clId="{6A6193B6-045D-4968-ACBA-3BADDCD8EC6F}" dt="2024-07-08T07:25:46.190" v="15354"/>
        <pc:sldMkLst>
          <pc:docMk/>
          <pc:sldMk cId="2258750906" sldId="310"/>
        </pc:sldMkLst>
      </pc:sldChg>
      <pc:sldChg chg="del ord">
        <pc:chgData name="Thomas QUERRIOUX (ACER)" userId="69425a54-787b-4801-b30d-f138633dbd44" providerId="ADAL" clId="{6A6193B6-045D-4968-ACBA-3BADDCD8EC6F}" dt="2024-07-08T07:25:40.301" v="15353" actId="2696"/>
        <pc:sldMkLst>
          <pc:docMk/>
          <pc:sldMk cId="3293110974" sldId="310"/>
        </pc:sldMkLst>
      </pc:sldChg>
      <pc:sldChg chg="ord">
        <pc:chgData name="Thomas QUERRIOUX (ACER)" userId="69425a54-787b-4801-b30d-f138633dbd44" providerId="ADAL" clId="{6A6193B6-045D-4968-ACBA-3BADDCD8EC6F}" dt="2024-07-24T10:12:00.583" v="32773"/>
        <pc:sldMkLst>
          <pc:docMk/>
          <pc:sldMk cId="2334714408" sldId="311"/>
        </pc:sldMkLst>
      </pc:sldChg>
      <pc:sldChg chg="addSp delSp modSp mod">
        <pc:chgData name="Thomas QUERRIOUX (ACER)" userId="69425a54-787b-4801-b30d-f138633dbd44" providerId="ADAL" clId="{6A6193B6-045D-4968-ACBA-3BADDCD8EC6F}" dt="2024-07-16T13:24:53.308" v="22834" actId="478"/>
        <pc:sldMkLst>
          <pc:docMk/>
          <pc:sldMk cId="493950804" sldId="319"/>
        </pc:sldMkLst>
      </pc:sldChg>
      <pc:sldChg chg="addSp modSp mod ord">
        <pc:chgData name="Thomas QUERRIOUX (ACER)" userId="69425a54-787b-4801-b30d-f138633dbd44" providerId="ADAL" clId="{6A6193B6-045D-4968-ACBA-3BADDCD8EC6F}" dt="2024-07-24T10:12:00.583" v="32773"/>
        <pc:sldMkLst>
          <pc:docMk/>
          <pc:sldMk cId="3536891335" sldId="322"/>
        </pc:sldMkLst>
      </pc:sldChg>
      <pc:sldChg chg="add">
        <pc:chgData name="Thomas QUERRIOUX (ACER)" userId="69425a54-787b-4801-b30d-f138633dbd44" providerId="ADAL" clId="{6A6193B6-045D-4968-ACBA-3BADDCD8EC6F}" dt="2024-07-11T10:45:05.923" v="18707"/>
        <pc:sldMkLst>
          <pc:docMk/>
          <pc:sldMk cId="200436655" sldId="326"/>
        </pc:sldMkLst>
      </pc:sldChg>
      <pc:sldChg chg="del">
        <pc:chgData name="Thomas QUERRIOUX (ACER)" userId="69425a54-787b-4801-b30d-f138633dbd44" providerId="ADAL" clId="{6A6193B6-045D-4968-ACBA-3BADDCD8EC6F}" dt="2024-07-11T10:45:00.992" v="18706" actId="2696"/>
        <pc:sldMkLst>
          <pc:docMk/>
          <pc:sldMk cId="1005178884" sldId="326"/>
        </pc:sldMkLst>
      </pc:sldChg>
      <pc:sldChg chg="add">
        <pc:chgData name="Thomas QUERRIOUX (ACER)" userId="69425a54-787b-4801-b30d-f138633dbd44" providerId="ADAL" clId="{6A6193B6-045D-4968-ACBA-3BADDCD8EC6F}" dt="2024-07-24T07:36:12.048" v="31096"/>
        <pc:sldMkLst>
          <pc:docMk/>
          <pc:sldMk cId="334154051" sldId="347"/>
        </pc:sldMkLst>
      </pc:sldChg>
      <pc:sldChg chg="del">
        <pc:chgData name="Thomas QUERRIOUX (ACER)" userId="69425a54-787b-4801-b30d-f138633dbd44" providerId="ADAL" clId="{6A6193B6-045D-4968-ACBA-3BADDCD8EC6F}" dt="2024-07-24T07:36:07.329" v="31095" actId="2696"/>
        <pc:sldMkLst>
          <pc:docMk/>
          <pc:sldMk cId="2061364758" sldId="347"/>
        </pc:sldMkLst>
      </pc:sldChg>
      <pc:sldChg chg="addSp delSp modSp mod modCm">
        <pc:chgData name="Thomas QUERRIOUX (ACER)" userId="69425a54-787b-4801-b30d-f138633dbd44" providerId="ADAL" clId="{6A6193B6-045D-4968-ACBA-3BADDCD8EC6F}" dt="2024-07-24T10:09:28.918" v="32770"/>
        <pc:sldMkLst>
          <pc:docMk/>
          <pc:sldMk cId="1096260473" sldId="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0:09:28.918" v="32770"/>
              <pc2:cmMkLst xmlns:pc2="http://schemas.microsoft.com/office/powerpoint/2019/9/main/command">
                <pc:docMk/>
                <pc:sldMk cId="1096260473" sldId="348"/>
                <pc2:cmMk id="{07FDEAC0-0149-4CB7-8697-08220DC2C6AF}"/>
              </pc2:cmMkLst>
            </pc226:cmChg>
          </p:ext>
        </pc:extLst>
      </pc:sldChg>
      <pc:sldChg chg="addSp delSp modSp mod modCm">
        <pc:chgData name="Thomas QUERRIOUX (ACER)" userId="69425a54-787b-4801-b30d-f138633dbd44" providerId="ADAL" clId="{6A6193B6-045D-4968-ACBA-3BADDCD8EC6F}" dt="2024-07-24T09:50:53.208" v="32238"/>
        <pc:sldMkLst>
          <pc:docMk/>
          <pc:sldMk cId="2743639948" sldId="3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50:53.192" v="32237"/>
              <pc2:cmMkLst xmlns:pc2="http://schemas.microsoft.com/office/powerpoint/2019/9/main/command">
                <pc:docMk/>
                <pc:sldMk cId="2743639948" sldId="349"/>
                <pc2:cmMk id="{0BF3C4F4-B911-43FC-939B-5E5381CDAF76}"/>
              </pc2:cmMkLst>
              <pc226:cmRplyChg chg="add">
                <pc226:chgData name="Thomas QUERRIOUX (ACER)" userId="69425a54-787b-4801-b30d-f138633dbd44" providerId="ADAL" clId="{6A6193B6-045D-4968-ACBA-3BADDCD8EC6F}" dt="2024-07-20T09:47:25.378" v="25869"/>
                <pc2:cmRplyMkLst xmlns:pc2="http://schemas.microsoft.com/office/powerpoint/2019/9/main/command">
                  <pc:docMk/>
                  <pc:sldMk cId="2743639948" sldId="349"/>
                  <pc2:cmMk id="{0BF3C4F4-B911-43FC-939B-5E5381CDAF76}"/>
                  <pc2:cmRplyMk id="{10E13952-0989-4133-A23B-4B2001817EAE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50:53.208" v="32238"/>
              <pc2:cmMkLst xmlns:pc2="http://schemas.microsoft.com/office/powerpoint/2019/9/main/command">
                <pc:docMk/>
                <pc:sldMk cId="2743639948" sldId="349"/>
                <pc2:cmMk id="{FC9F37F8-C969-4698-9391-C4F7B09AABA4}"/>
              </pc2:cmMkLst>
            </pc226:cmChg>
          </p:ext>
        </pc:extLst>
      </pc:sldChg>
      <pc:sldChg chg="del">
        <pc:chgData name="Thomas QUERRIOUX (ACER)" userId="69425a54-787b-4801-b30d-f138633dbd44" providerId="ADAL" clId="{6A6193B6-045D-4968-ACBA-3BADDCD8EC6F}" dt="2024-07-05T09:58:13.124" v="13592" actId="47"/>
        <pc:sldMkLst>
          <pc:docMk/>
          <pc:sldMk cId="319120665" sldId="350"/>
        </pc:sldMkLst>
      </pc:sldChg>
      <pc:sldChg chg="addSp delSp modSp mod ord modCm">
        <pc:chgData name="Thomas QUERRIOUX (ACER)" userId="69425a54-787b-4801-b30d-f138633dbd44" providerId="ADAL" clId="{6A6193B6-045D-4968-ACBA-3BADDCD8EC6F}" dt="2024-07-24T10:06:09.406" v="32741" actId="14100"/>
        <pc:sldMkLst>
          <pc:docMk/>
          <pc:sldMk cId="25008211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16T16:28:30.324" v="24143"/>
              <pc2:cmMkLst xmlns:pc2="http://schemas.microsoft.com/office/powerpoint/2019/9/main/command">
                <pc:docMk/>
                <pc:sldMk cId="25008211" sldId="351"/>
                <pc2:cmMk id="{A9FB8B21-300F-4F82-AE10-FF6FE63E16FD}"/>
              </pc2:cmMkLst>
              <pc226:cmRplyChg chg="add">
                <pc226:chgData name="Thomas QUERRIOUX (ACER)" userId="69425a54-787b-4801-b30d-f138633dbd44" providerId="ADAL" clId="{6A6193B6-045D-4968-ACBA-3BADDCD8EC6F}" dt="2024-07-05T12:41:31.372" v="14946"/>
                <pc2:cmRplyMkLst xmlns:pc2="http://schemas.microsoft.com/office/powerpoint/2019/9/main/command">
                  <pc:docMk/>
                  <pc:sldMk cId="25008211" sldId="351"/>
                  <pc2:cmMk id="{A9FB8B21-300F-4F82-AE10-FF6FE63E16FD}"/>
                  <pc2:cmRplyMk id="{50A88A03-C712-4F9E-87DC-C6A4A49EDBFE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05T12:06:52.480" v="14945"/>
                <pc2:cmRplyMkLst xmlns:pc2="http://schemas.microsoft.com/office/powerpoint/2019/9/main/command">
                  <pc:docMk/>
                  <pc:sldMk cId="25008211" sldId="351"/>
                  <pc2:cmMk id="{A9FB8B21-300F-4F82-AE10-FF6FE63E16FD}"/>
                  <pc2:cmRplyMk id="{EE4DE08E-7B5B-435B-8C5E-1826B96FCD68}"/>
                </pc2:cmRplyMkLst>
              </pc226:cmRplyChg>
            </pc226:cmChg>
          </p:ext>
        </pc:extLst>
      </pc:sldChg>
      <pc:sldChg chg="del">
        <pc:chgData name="Thomas QUERRIOUX (ACER)" userId="69425a54-787b-4801-b30d-f138633dbd44" providerId="ADAL" clId="{6A6193B6-045D-4968-ACBA-3BADDCD8EC6F}" dt="2024-06-19T14:35:10.569" v="6796" actId="47"/>
        <pc:sldMkLst>
          <pc:docMk/>
          <pc:sldMk cId="1921341225" sldId="352"/>
        </pc:sldMkLst>
      </pc:sldChg>
      <pc:sldChg chg="addSp modSp del ord">
        <pc:chgData name="Thomas QUERRIOUX (ACER)" userId="69425a54-787b-4801-b30d-f138633dbd44" providerId="ADAL" clId="{6A6193B6-045D-4968-ACBA-3BADDCD8EC6F}" dt="2024-07-06T15:01:10.554" v="15013" actId="47"/>
        <pc:sldMkLst>
          <pc:docMk/>
          <pc:sldMk cId="1221127099" sldId="353"/>
        </pc:sldMkLst>
      </pc:sldChg>
      <pc:sldChg chg="del">
        <pc:chgData name="Thomas QUERRIOUX (ACER)" userId="69425a54-787b-4801-b30d-f138633dbd44" providerId="ADAL" clId="{6A6193B6-045D-4968-ACBA-3BADDCD8EC6F}" dt="2024-07-08T09:10:00.269" v="15495" actId="47"/>
        <pc:sldMkLst>
          <pc:docMk/>
          <pc:sldMk cId="2999994126" sldId="354"/>
        </pc:sldMkLst>
      </pc:sldChg>
      <pc:sldChg chg="addSp delSp modSp mod addCm modCm">
        <pc:chgData name="Thomas QUERRIOUX (ACER)" userId="69425a54-787b-4801-b30d-f138633dbd44" providerId="ADAL" clId="{6A6193B6-045D-4968-ACBA-3BADDCD8EC6F}" dt="2024-07-23T16:32:42.323" v="30029"/>
        <pc:sldMkLst>
          <pc:docMk/>
          <pc:sldMk cId="147757762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23T16:32:42.323" v="30029"/>
              <pc2:cmMkLst xmlns:pc2="http://schemas.microsoft.com/office/powerpoint/2019/9/main/command">
                <pc:docMk/>
                <pc:sldMk cId="147757762" sldId="355"/>
                <pc2:cmMk id="{4C99E1EE-23B2-4257-B181-9A472B23F569}"/>
              </pc2:cmMkLst>
              <pc226:cmRplyChg chg="add">
                <pc226:chgData name="Thomas QUERRIOUX (ACER)" userId="69425a54-787b-4801-b30d-f138633dbd44" providerId="ADAL" clId="{6A6193B6-045D-4968-ACBA-3BADDCD8EC6F}" dt="2024-07-23T16:32:42.323" v="30029"/>
                <pc2:cmRplyMkLst xmlns:pc2="http://schemas.microsoft.com/office/powerpoint/2019/9/main/command">
                  <pc:docMk/>
                  <pc:sldMk cId="147757762" sldId="355"/>
                  <pc2:cmMk id="{4C99E1EE-23B2-4257-B181-9A472B23F569}"/>
                  <pc2:cmRplyMk id="{707D1704-DEBE-4B1B-8054-C9B933E8566E}"/>
                </pc2:cmRplyMkLst>
              </pc226:cmRplyChg>
            </pc226:cmChg>
          </p:ext>
        </pc:extLst>
      </pc:sldChg>
      <pc:sldChg chg="addSp delSp modSp del mod ord">
        <pc:chgData name="Thomas QUERRIOUX (ACER)" userId="69425a54-787b-4801-b30d-f138633dbd44" providerId="ADAL" clId="{6A6193B6-045D-4968-ACBA-3BADDCD8EC6F}" dt="2024-07-08T09:08:53.167" v="15474" actId="47"/>
        <pc:sldMkLst>
          <pc:docMk/>
          <pc:sldMk cId="230413343" sldId="356"/>
        </pc:sldMkLst>
      </pc:sldChg>
      <pc:sldChg chg="addSp modSp mod ord addCm">
        <pc:chgData name="Thomas QUERRIOUX (ACER)" userId="69425a54-787b-4801-b30d-f138633dbd44" providerId="ADAL" clId="{6A6193B6-045D-4968-ACBA-3BADDCD8EC6F}" dt="2024-07-24T10:12:00.583" v="32773"/>
        <pc:sldMkLst>
          <pc:docMk/>
          <pc:sldMk cId="4017947268" sldId="3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10T08:23:03.088" v="16457"/>
              <pc2:cmMkLst xmlns:pc2="http://schemas.microsoft.com/office/powerpoint/2019/9/main/command">
                <pc:docMk/>
                <pc:sldMk cId="4017947268" sldId="357"/>
                <pc2:cmMk id="{2A189A10-C3F4-483A-A237-7D5E1D003064}"/>
              </pc2:cmMkLst>
            </pc226:cmChg>
          </p:ext>
        </pc:extLst>
      </pc:sldChg>
      <pc:sldChg chg="del">
        <pc:chgData name="Thomas QUERRIOUX (ACER)" userId="69425a54-787b-4801-b30d-f138633dbd44" providerId="ADAL" clId="{6A6193B6-045D-4968-ACBA-3BADDCD8EC6F}" dt="2024-07-08T13:57:54.096" v="15651" actId="47"/>
        <pc:sldMkLst>
          <pc:docMk/>
          <pc:sldMk cId="2110808359" sldId="437"/>
        </pc:sldMkLst>
      </pc:sldChg>
      <pc:sldChg chg="del">
        <pc:chgData name="Thomas QUERRIOUX (ACER)" userId="69425a54-787b-4801-b30d-f138633dbd44" providerId="ADAL" clId="{6A6193B6-045D-4968-ACBA-3BADDCD8EC6F}" dt="2024-07-08T13:57:54.096" v="15651" actId="47"/>
        <pc:sldMkLst>
          <pc:docMk/>
          <pc:sldMk cId="4066590378" sldId="438"/>
        </pc:sldMkLst>
      </pc:sldChg>
      <pc:sldChg chg="del">
        <pc:chgData name="Thomas QUERRIOUX (ACER)" userId="69425a54-787b-4801-b30d-f138633dbd44" providerId="ADAL" clId="{6A6193B6-045D-4968-ACBA-3BADDCD8EC6F}" dt="2024-07-08T13:57:54.096" v="15651" actId="47"/>
        <pc:sldMkLst>
          <pc:docMk/>
          <pc:sldMk cId="3974960413" sldId="442"/>
        </pc:sldMkLst>
      </pc:sldChg>
      <pc:sldChg chg="del">
        <pc:chgData name="Thomas QUERRIOUX (ACER)" userId="69425a54-787b-4801-b30d-f138633dbd44" providerId="ADAL" clId="{6A6193B6-045D-4968-ACBA-3BADDCD8EC6F}" dt="2024-07-11T10:45:38.016" v="18708" actId="47"/>
        <pc:sldMkLst>
          <pc:docMk/>
          <pc:sldMk cId="1325695470" sldId="443"/>
        </pc:sldMkLst>
      </pc:sldChg>
      <pc:sldChg chg="del">
        <pc:chgData name="Thomas QUERRIOUX (ACER)" userId="69425a54-787b-4801-b30d-f138633dbd44" providerId="ADAL" clId="{6A6193B6-045D-4968-ACBA-3BADDCD8EC6F}" dt="2024-07-11T10:45:38.016" v="18708" actId="47"/>
        <pc:sldMkLst>
          <pc:docMk/>
          <pc:sldMk cId="2550165022" sldId="444"/>
        </pc:sldMkLst>
      </pc:sldChg>
      <pc:sldChg chg="add">
        <pc:chgData name="Thomas QUERRIOUX (ACER)" userId="69425a54-787b-4801-b30d-f138633dbd44" providerId="ADAL" clId="{6A6193B6-045D-4968-ACBA-3BADDCD8EC6F}" dt="2024-07-11T10:45:05.923" v="18707"/>
        <pc:sldMkLst>
          <pc:docMk/>
          <pc:sldMk cId="3518176570" sldId="445"/>
        </pc:sldMkLst>
      </pc:sldChg>
      <pc:sldChg chg="del">
        <pc:chgData name="Thomas QUERRIOUX (ACER)" userId="69425a54-787b-4801-b30d-f138633dbd44" providerId="ADAL" clId="{6A6193B6-045D-4968-ACBA-3BADDCD8EC6F}" dt="2024-07-11T10:45:00.992" v="18706" actId="2696"/>
        <pc:sldMkLst>
          <pc:docMk/>
          <pc:sldMk cId="4272782748" sldId="445"/>
        </pc:sldMkLst>
      </pc:sldChg>
      <pc:sldChg chg="add">
        <pc:chgData name="Thomas QUERRIOUX (ACER)" userId="69425a54-787b-4801-b30d-f138633dbd44" providerId="ADAL" clId="{6A6193B6-045D-4968-ACBA-3BADDCD8EC6F}" dt="2024-07-24T07:36:12.048" v="31096"/>
        <pc:sldMkLst>
          <pc:docMk/>
          <pc:sldMk cId="361761572" sldId="446"/>
        </pc:sldMkLst>
      </pc:sldChg>
      <pc:sldChg chg="del">
        <pc:chgData name="Thomas QUERRIOUX (ACER)" userId="69425a54-787b-4801-b30d-f138633dbd44" providerId="ADAL" clId="{6A6193B6-045D-4968-ACBA-3BADDCD8EC6F}" dt="2024-07-24T07:36:07.329" v="31095" actId="2696"/>
        <pc:sldMkLst>
          <pc:docMk/>
          <pc:sldMk cId="3081587393" sldId="446"/>
        </pc:sldMkLst>
      </pc:sldChg>
      <pc:sldChg chg="add">
        <pc:chgData name="Thomas QUERRIOUX (ACER)" userId="69425a54-787b-4801-b30d-f138633dbd44" providerId="ADAL" clId="{6A6193B6-045D-4968-ACBA-3BADDCD8EC6F}" dt="2024-07-11T10:45:05.923" v="18707"/>
        <pc:sldMkLst>
          <pc:docMk/>
          <pc:sldMk cId="1273047744" sldId="447"/>
        </pc:sldMkLst>
      </pc:sldChg>
      <pc:sldChg chg="del">
        <pc:chgData name="Thomas QUERRIOUX (ACER)" userId="69425a54-787b-4801-b30d-f138633dbd44" providerId="ADAL" clId="{6A6193B6-045D-4968-ACBA-3BADDCD8EC6F}" dt="2024-07-11T10:45:00.992" v="18706" actId="2696"/>
        <pc:sldMkLst>
          <pc:docMk/>
          <pc:sldMk cId="3346281541" sldId="447"/>
        </pc:sldMkLst>
      </pc:sldChg>
      <pc:sldChg chg="addSp delSp modSp new del mod modClrScheme chgLayout">
        <pc:chgData name="Thomas QUERRIOUX (ACER)" userId="69425a54-787b-4801-b30d-f138633dbd44" providerId="ADAL" clId="{6A6193B6-045D-4968-ACBA-3BADDCD8EC6F}" dt="2024-05-28T09:52:15.916" v="1590" actId="2696"/>
        <pc:sldMkLst>
          <pc:docMk/>
          <pc:sldMk cId="1519981057" sldId="448"/>
        </pc:sldMkLst>
      </pc:sldChg>
      <pc:sldChg chg="addSp delSp modSp add mod ord">
        <pc:chgData name="Thomas QUERRIOUX (ACER)" userId="69425a54-787b-4801-b30d-f138633dbd44" providerId="ADAL" clId="{6A6193B6-045D-4968-ACBA-3BADDCD8EC6F}" dt="2024-07-24T10:20:41.986" v="32839"/>
        <pc:sldMkLst>
          <pc:docMk/>
          <pc:sldMk cId="4107966034" sldId="448"/>
        </pc:sldMkLst>
      </pc:sldChg>
      <pc:sldChg chg="addSp delSp modSp add del mod">
        <pc:chgData name="Thomas QUERRIOUX (ACER)" userId="69425a54-787b-4801-b30d-f138633dbd44" providerId="ADAL" clId="{6A6193B6-045D-4968-ACBA-3BADDCD8EC6F}" dt="2024-07-15T12:57:03.439" v="18734" actId="47"/>
        <pc:sldMkLst>
          <pc:docMk/>
          <pc:sldMk cId="2271832939" sldId="449"/>
        </pc:sldMkLst>
      </pc:sldChg>
      <pc:sldChg chg="addSp modSp new del mod">
        <pc:chgData name="Thomas QUERRIOUX (ACER)" userId="69425a54-787b-4801-b30d-f138633dbd44" providerId="ADAL" clId="{6A6193B6-045D-4968-ACBA-3BADDCD8EC6F}" dt="2024-05-28T09:52:15.916" v="1590" actId="2696"/>
        <pc:sldMkLst>
          <pc:docMk/>
          <pc:sldMk cId="3380384103" sldId="449"/>
        </pc:sldMkLst>
      </pc:sldChg>
      <pc:sldChg chg="addSp modSp new del mod">
        <pc:chgData name="Thomas QUERRIOUX (ACER)" userId="69425a54-787b-4801-b30d-f138633dbd44" providerId="ADAL" clId="{6A6193B6-045D-4968-ACBA-3BADDCD8EC6F}" dt="2024-05-28T09:52:15.916" v="1590" actId="2696"/>
        <pc:sldMkLst>
          <pc:docMk/>
          <pc:sldMk cId="934799384" sldId="450"/>
        </pc:sldMkLst>
      </pc:sldChg>
      <pc:sldChg chg="addSp delSp modSp add del mod">
        <pc:chgData name="Thomas QUERRIOUX (ACER)" userId="69425a54-787b-4801-b30d-f138633dbd44" providerId="ADAL" clId="{6A6193B6-045D-4968-ACBA-3BADDCD8EC6F}" dt="2024-07-15T12:57:05.900" v="18735" actId="47"/>
        <pc:sldMkLst>
          <pc:docMk/>
          <pc:sldMk cId="4086590265" sldId="450"/>
        </pc:sldMkLst>
      </pc:sldChg>
      <pc:sldChg chg="addSp modSp new del mod">
        <pc:chgData name="Thomas QUERRIOUX (ACER)" userId="69425a54-787b-4801-b30d-f138633dbd44" providerId="ADAL" clId="{6A6193B6-045D-4968-ACBA-3BADDCD8EC6F}" dt="2024-05-28T09:52:15.916" v="1590" actId="2696"/>
        <pc:sldMkLst>
          <pc:docMk/>
          <pc:sldMk cId="1223822632" sldId="451"/>
        </pc:sldMkLst>
      </pc:sldChg>
      <pc:sldChg chg="addSp delSp modSp add mod">
        <pc:chgData name="Thomas QUERRIOUX (ACER)" userId="69425a54-787b-4801-b30d-f138633dbd44" providerId="ADAL" clId="{6A6193B6-045D-4968-ACBA-3BADDCD8EC6F}" dt="2024-05-30T12:34:32.132" v="3029" actId="1076"/>
        <pc:sldMkLst>
          <pc:docMk/>
          <pc:sldMk cId="2973736382" sldId="451"/>
        </pc:sldMkLst>
      </pc:sldChg>
      <pc:sldChg chg="addSp delSp modSp new del mod modClrScheme chgLayout">
        <pc:chgData name="Thomas QUERRIOUX (ACER)" userId="69425a54-787b-4801-b30d-f138633dbd44" providerId="ADAL" clId="{6A6193B6-045D-4968-ACBA-3BADDCD8EC6F}" dt="2024-05-30T10:15:17.604" v="2533" actId="47"/>
        <pc:sldMkLst>
          <pc:docMk/>
          <pc:sldMk cId="1501367302" sldId="452"/>
        </pc:sldMkLst>
      </pc:sldChg>
      <pc:sldChg chg="addSp delSp modSp new mod ord modClrScheme chgLayout">
        <pc:chgData name="Thomas QUERRIOUX (ACER)" userId="69425a54-787b-4801-b30d-f138633dbd44" providerId="ADAL" clId="{6A6193B6-045D-4968-ACBA-3BADDCD8EC6F}" dt="2024-07-01T08:04:37.231" v="7524"/>
        <pc:sldMkLst>
          <pc:docMk/>
          <pc:sldMk cId="2923744722" sldId="453"/>
        </pc:sldMkLst>
      </pc:sldChg>
      <pc:sldChg chg="addSp delSp modSp new mod">
        <pc:chgData name="Thomas QUERRIOUX (ACER)" userId="69425a54-787b-4801-b30d-f138633dbd44" providerId="ADAL" clId="{6A6193B6-045D-4968-ACBA-3BADDCD8EC6F}" dt="2024-06-02T15:39:00.146" v="6495" actId="6549"/>
        <pc:sldMkLst>
          <pc:docMk/>
          <pc:sldMk cId="2217264515" sldId="454"/>
        </pc:sldMkLst>
      </pc:sldChg>
      <pc:sldChg chg="addSp delSp modSp new mod">
        <pc:chgData name="Thomas QUERRIOUX (ACER)" userId="69425a54-787b-4801-b30d-f138633dbd44" providerId="ADAL" clId="{6A6193B6-045D-4968-ACBA-3BADDCD8EC6F}" dt="2024-05-30T12:37:56.913" v="3319" actId="27636"/>
        <pc:sldMkLst>
          <pc:docMk/>
          <pc:sldMk cId="194471708" sldId="455"/>
        </pc:sldMkLst>
      </pc:sldChg>
      <pc:sldChg chg="addSp delSp modSp new mod">
        <pc:chgData name="Thomas QUERRIOUX (ACER)" userId="69425a54-787b-4801-b30d-f138633dbd44" providerId="ADAL" clId="{6A6193B6-045D-4968-ACBA-3BADDCD8EC6F}" dt="2024-05-31T09:09:24.199" v="5947" actId="1076"/>
        <pc:sldMkLst>
          <pc:docMk/>
          <pc:sldMk cId="1000516336" sldId="456"/>
        </pc:sldMkLst>
      </pc:sldChg>
      <pc:sldChg chg="addSp delSp modSp new mod">
        <pc:chgData name="Thomas QUERRIOUX (ACER)" userId="69425a54-787b-4801-b30d-f138633dbd44" providerId="ADAL" clId="{6A6193B6-045D-4968-ACBA-3BADDCD8EC6F}" dt="2024-05-31T09:00:04.682" v="5871" actId="1076"/>
        <pc:sldMkLst>
          <pc:docMk/>
          <pc:sldMk cId="1964202622" sldId="457"/>
        </pc:sldMkLst>
      </pc:sldChg>
      <pc:sldChg chg="addSp delSp modSp new mod ord">
        <pc:chgData name="Thomas QUERRIOUX (ACER)" userId="69425a54-787b-4801-b30d-f138633dbd44" providerId="ADAL" clId="{6A6193B6-045D-4968-ACBA-3BADDCD8EC6F}" dt="2024-05-31T08:54:34.252" v="5721"/>
        <pc:sldMkLst>
          <pc:docMk/>
          <pc:sldMk cId="500100550" sldId="458"/>
        </pc:sldMkLst>
      </pc:sldChg>
      <pc:sldChg chg="addSp delSp modSp add mod">
        <pc:chgData name="Thomas QUERRIOUX (ACER)" userId="69425a54-787b-4801-b30d-f138633dbd44" providerId="ADAL" clId="{6A6193B6-045D-4968-ACBA-3BADDCD8EC6F}" dt="2024-05-31T08:55:08.789" v="5723" actId="14100"/>
        <pc:sldMkLst>
          <pc:docMk/>
          <pc:sldMk cId="2707048640" sldId="459"/>
        </pc:sldMkLst>
      </pc:sldChg>
      <pc:sldChg chg="addSp delSp modSp add mod">
        <pc:chgData name="Thomas QUERRIOUX (ACER)" userId="69425a54-787b-4801-b30d-f138633dbd44" providerId="ADAL" clId="{6A6193B6-045D-4968-ACBA-3BADDCD8EC6F}" dt="2024-05-31T08:57:49.179" v="5868" actId="1076"/>
        <pc:sldMkLst>
          <pc:docMk/>
          <pc:sldMk cId="2579089414" sldId="460"/>
        </pc:sldMkLst>
      </pc:sldChg>
      <pc:sldChg chg="addSp modSp new mod">
        <pc:chgData name="Thomas QUERRIOUX (ACER)" userId="69425a54-787b-4801-b30d-f138633dbd44" providerId="ADAL" clId="{6A6193B6-045D-4968-ACBA-3BADDCD8EC6F}" dt="2024-05-31T09:02:31.766" v="5915" actId="1076"/>
        <pc:sldMkLst>
          <pc:docMk/>
          <pc:sldMk cId="1790915414" sldId="461"/>
        </pc:sldMkLst>
      </pc:sldChg>
      <pc:sldChg chg="addSp delSp modSp add mod ord modCm">
        <pc:chgData name="Thomas QUERRIOUX (ACER)" userId="69425a54-787b-4801-b30d-f138633dbd44" providerId="ADAL" clId="{6A6193B6-045D-4968-ACBA-3BADDCD8EC6F}" dt="2024-07-24T10:07:52.924" v="32768" actId="688"/>
        <pc:sldMkLst>
          <pc:docMk/>
          <pc:sldMk cId="3670503300" sldId="4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3T16:07:45.674" v="29986"/>
              <pc2:cmMkLst xmlns:pc2="http://schemas.microsoft.com/office/powerpoint/2019/9/main/command">
                <pc:docMk/>
                <pc:sldMk cId="3670503300" sldId="464"/>
                <pc2:cmMk id="{3AA83027-A1F3-4F4F-A3D6-CF83E3D16054}"/>
              </pc2:cmMkLst>
              <pc226:cmRplyChg chg="add">
                <pc226:chgData name="Thomas QUERRIOUX (ACER)" userId="69425a54-787b-4801-b30d-f138633dbd44" providerId="ADAL" clId="{6A6193B6-045D-4968-ACBA-3BADDCD8EC6F}" dt="2024-07-23T16:07:45.674" v="29986"/>
                <pc2:cmRplyMkLst xmlns:pc2="http://schemas.microsoft.com/office/powerpoint/2019/9/main/command">
                  <pc:docMk/>
                  <pc:sldMk cId="3670503300" sldId="464"/>
                  <pc2:cmMk id="{3AA83027-A1F3-4F4F-A3D6-CF83E3D16054}"/>
                  <pc2:cmRplyMk id="{30747391-1E7D-4C12-B851-7991A5CAC1C9}"/>
                </pc2:cmRplyMkLst>
              </pc226:cmRplyChg>
            </pc226:cmChg>
          </p:ext>
        </pc:extLst>
      </pc:sldChg>
      <pc:sldChg chg="addSp delSp modSp add mod ord modCm">
        <pc:chgData name="Thomas QUERRIOUX (ACER)" userId="69425a54-787b-4801-b30d-f138633dbd44" providerId="ADAL" clId="{6A6193B6-045D-4968-ACBA-3BADDCD8EC6F}" dt="2024-07-24T09:25:19.538" v="31988"/>
        <pc:sldMkLst>
          <pc:docMk/>
          <pc:sldMk cId="1467410385" sldId="4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0T09:46:18.510" v="25868"/>
              <pc2:cmMkLst xmlns:pc2="http://schemas.microsoft.com/office/powerpoint/2019/9/main/command">
                <pc:docMk/>
                <pc:sldMk cId="1467410385" sldId="465"/>
                <pc2:cmMk id="{D97E6444-434A-4A61-A166-4E61C2DE9391}"/>
              </pc2:cmMkLst>
              <pc226:cmRplyChg chg="add">
                <pc226:chgData name="Thomas QUERRIOUX (ACER)" userId="69425a54-787b-4801-b30d-f138633dbd44" providerId="ADAL" clId="{6A6193B6-045D-4968-ACBA-3BADDCD8EC6F}" dt="2024-07-20T09:46:18.510" v="25868"/>
                <pc2:cmRplyMkLst xmlns:pc2="http://schemas.microsoft.com/office/powerpoint/2019/9/main/command">
                  <pc:docMk/>
                  <pc:sldMk cId="1467410385" sldId="465"/>
                  <pc2:cmMk id="{D97E6444-434A-4A61-A166-4E61C2DE9391}"/>
                  <pc2:cmRplyMk id="{79A2A781-D415-49DE-AE25-2ED7BBD01C09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5:53:38.317" v="29735"/>
              <pc2:cmMkLst xmlns:pc2="http://schemas.microsoft.com/office/powerpoint/2019/9/main/command">
                <pc:docMk/>
                <pc:sldMk cId="1467410385" sldId="465"/>
                <pc2:cmMk id="{B7E9887E-12D4-4E02-87EC-59535D527096}"/>
              </pc2:cmMkLst>
              <pc226:cmRplyChg chg="add">
                <pc226:chgData name="Thomas QUERRIOUX (ACER)" userId="69425a54-787b-4801-b30d-f138633dbd44" providerId="ADAL" clId="{6A6193B6-045D-4968-ACBA-3BADDCD8EC6F}" dt="2024-07-23T14:54:17.137" v="29491"/>
                <pc2:cmRplyMkLst xmlns:pc2="http://schemas.microsoft.com/office/powerpoint/2019/9/main/command">
                  <pc:docMk/>
                  <pc:sldMk cId="1467410385" sldId="465"/>
                  <pc2:cmMk id="{B7E9887E-12D4-4E02-87EC-59535D527096}"/>
                  <pc2:cmRplyMk id="{AA5C91D3-07AF-415E-B544-D981E52C3746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25:19.538" v="31988"/>
              <pc2:cmMkLst xmlns:pc2="http://schemas.microsoft.com/office/powerpoint/2019/9/main/command">
                <pc:docMk/>
                <pc:sldMk cId="1467410385" sldId="465"/>
                <pc2:cmMk id="{831F6485-B451-47FC-9EB1-8923A3949016}"/>
              </pc2:cmMkLst>
            </pc226:cmChg>
          </p:ext>
        </pc:extLst>
      </pc:sldChg>
      <pc:sldChg chg="modSp add mod ord">
        <pc:chgData name="Thomas QUERRIOUX (ACER)" userId="69425a54-787b-4801-b30d-f138633dbd44" providerId="ADAL" clId="{6A6193B6-045D-4968-ACBA-3BADDCD8EC6F}" dt="2024-07-24T07:41:39.058" v="31167" actId="20577"/>
        <pc:sldMkLst>
          <pc:docMk/>
          <pc:sldMk cId="1892980913" sldId="466"/>
        </pc:sldMkLst>
      </pc:sldChg>
      <pc:sldChg chg="modSp mod">
        <pc:chgData name="Thomas QUERRIOUX (ACER)" userId="69425a54-787b-4801-b30d-f138633dbd44" providerId="ADAL" clId="{6A6193B6-045D-4968-ACBA-3BADDCD8EC6F}" dt="2024-07-15T12:25:54.401" v="18723" actId="313"/>
        <pc:sldMkLst>
          <pc:docMk/>
          <pc:sldMk cId="2497300070" sldId="3345"/>
        </pc:sldMkLst>
      </pc:sldChg>
      <pc:sldChg chg="addSp delSp modSp mod addCm modCm">
        <pc:chgData name="Thomas QUERRIOUX (ACER)" userId="69425a54-787b-4801-b30d-f138633dbd44" providerId="ADAL" clId="{6A6193B6-045D-4968-ACBA-3BADDCD8EC6F}" dt="2024-07-24T12:02:30.173" v="33163"/>
        <pc:sldMkLst>
          <pc:docMk/>
          <pc:sldMk cId="1313526873" sldId="3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51:38.639" v="26678"/>
              <pc2:cmMkLst xmlns:pc2="http://schemas.microsoft.com/office/powerpoint/2019/9/main/command">
                <pc:docMk/>
                <pc:sldMk cId="1313526873" sldId="3347"/>
                <pc2:cmMk id="{D88C0F00-2176-4D86-A16D-E1421030A911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02:30.173" v="33163"/>
              <pc2:cmMkLst xmlns:pc2="http://schemas.microsoft.com/office/powerpoint/2019/9/main/command">
                <pc:docMk/>
                <pc:sldMk cId="1313526873" sldId="3347"/>
                <pc2:cmMk id="{528F308A-D774-42E1-AAFE-576F2DCACE15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2T13:44:32.216" v="26513"/>
              <pc2:cmMkLst xmlns:pc2="http://schemas.microsoft.com/office/powerpoint/2019/9/main/command">
                <pc:docMk/>
                <pc:sldMk cId="1313526873" sldId="3347"/>
                <pc2:cmMk id="{6B11EE8E-8C42-4327-8F5A-0234DEFE4A62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1:45:46.390" v="33152"/>
              <pc2:cmMkLst xmlns:pc2="http://schemas.microsoft.com/office/powerpoint/2019/9/main/command">
                <pc:docMk/>
                <pc:sldMk cId="1313526873" sldId="3347"/>
                <pc2:cmMk id="{86450B91-20F2-4331-8622-846998D876B2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49:27.889" v="26601"/>
              <pc2:cmMkLst xmlns:pc2="http://schemas.microsoft.com/office/powerpoint/2019/9/main/command">
                <pc:docMk/>
                <pc:sldMk cId="1313526873" sldId="3347"/>
                <pc2:cmMk id="{5918DAA5-093C-4427-9626-8F34F1C01BF4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51:33.765" v="26677"/>
              <pc2:cmMkLst xmlns:pc2="http://schemas.microsoft.com/office/powerpoint/2019/9/main/command">
                <pc:docMk/>
                <pc:sldMk cId="1313526873" sldId="3347"/>
                <pc2:cmMk id="{6E5F48A6-7D38-4BC8-B70A-F5B447D2C448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02:22.390" v="33162"/>
              <pc2:cmMkLst xmlns:pc2="http://schemas.microsoft.com/office/powerpoint/2019/9/main/command">
                <pc:docMk/>
                <pc:sldMk cId="1313526873" sldId="3347"/>
                <pc2:cmMk id="{1A7EC8BA-FBCA-4CB0-89D8-61B2949566DC}"/>
              </pc2:cmMkLst>
            </pc226:cmChg>
          </p:ext>
        </pc:extLst>
      </pc:sldChg>
      <pc:sldChg chg="addSp modSp mod addCm modCm">
        <pc:chgData name="Thomas QUERRIOUX (ACER)" userId="69425a54-787b-4801-b30d-f138633dbd44" providerId="ADAL" clId="{6A6193B6-045D-4968-ACBA-3BADDCD8EC6F}" dt="2024-07-24T12:07:47.278" v="33347"/>
        <pc:sldMkLst>
          <pc:docMk/>
          <pc:sldMk cId="232357677" sldId="3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07:47.278" v="33347"/>
              <pc2:cmMkLst xmlns:pc2="http://schemas.microsoft.com/office/powerpoint/2019/9/main/command">
                <pc:docMk/>
                <pc:sldMk cId="232357677" sldId="3348"/>
                <pc2:cmMk id="{4C16FE5C-98E2-471D-8145-A59E9039F4CB}"/>
              </pc2:cmMkLst>
            </pc226:cmChg>
            <pc226:cmChg xmlns:pc226="http://schemas.microsoft.com/office/powerpoint/2022/06/main/command" chg="mod modRxn">
              <pc226:chgData name="Thomas QUERRIOUX (ACER)" userId="69425a54-787b-4801-b30d-f138633dbd44" providerId="ADAL" clId="{6A6193B6-045D-4968-ACBA-3BADDCD8EC6F}" dt="2024-07-22T12:34:10.373" v="25871"/>
              <pc2:cmMkLst xmlns:pc2="http://schemas.microsoft.com/office/powerpoint/2019/9/main/command">
                <pc:docMk/>
                <pc:sldMk cId="232357677" sldId="3348"/>
                <pc2:cmMk id="{DE6D9262-8AF3-499F-ADFC-8CA418B3EF3E}"/>
              </pc2:cmMkLst>
              <pc226:cmRplyChg chg="add">
                <pc226:chgData name="Thomas QUERRIOUX (ACER)" userId="69425a54-787b-4801-b30d-f138633dbd44" providerId="ADAL" clId="{6A6193B6-045D-4968-ACBA-3BADDCD8EC6F}" dt="2024-07-22T12:34:10.373" v="25871"/>
                <pc2:cmRplyMkLst xmlns:pc2="http://schemas.microsoft.com/office/powerpoint/2019/9/main/command">
                  <pc:docMk/>
                  <pc:sldMk cId="232357677" sldId="3348"/>
                  <pc2:cmMk id="{DE6D9262-8AF3-499F-ADFC-8CA418B3EF3E}"/>
                  <pc2:cmRplyMk id="{B351DD1F-0D1E-4CD0-968F-8009BB3705A3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07:41.824" v="33345" actId="20577"/>
              <pc2:cmMkLst xmlns:pc2="http://schemas.microsoft.com/office/powerpoint/2019/9/main/command">
                <pc:docMk/>
                <pc:sldMk cId="232357677" sldId="3348"/>
                <pc2:cmMk id="{1B14A177-6BD7-45B8-A1D1-F670A2A5D59C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12:07:45.784" v="33346"/>
              <pc2:cmMkLst xmlns:pc2="http://schemas.microsoft.com/office/powerpoint/2019/9/main/command">
                <pc:docMk/>
                <pc:sldMk cId="232357677" sldId="3348"/>
                <pc2:cmMk id="{BFBD3E99-753A-4304-9824-5FAF73646994}"/>
              </pc2:cmMkLst>
            </pc226:cmChg>
          </p:ext>
        </pc:extLst>
      </pc:sldChg>
      <pc:sldChg chg="addSp delSp modSp new del mod modClrScheme addCm chgLayout">
        <pc:chgData name="Thomas QUERRIOUX (ACER)" userId="69425a54-787b-4801-b30d-f138633dbd44" providerId="ADAL" clId="{6A6193B6-045D-4968-ACBA-3BADDCD8EC6F}" dt="2024-07-23T14:02:02.839" v="28935" actId="47"/>
        <pc:sldMkLst>
          <pc:docMk/>
          <pc:sldMk cId="1204074732" sldId="33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16T13:36:38.145" v="22846"/>
              <pc2:cmMkLst xmlns:pc2="http://schemas.microsoft.com/office/powerpoint/2019/9/main/command">
                <pc:docMk/>
                <pc:sldMk cId="1204074732" sldId="3349"/>
                <pc2:cmMk id="{8CFAD0BF-5E00-47A1-A31F-871769A8DC72}"/>
              </pc2:cmMkLst>
            </pc226:cmChg>
          </p:ext>
        </pc:extLst>
      </pc:sldChg>
      <pc:sldChg chg="addSp delSp modSp new mod modCm">
        <pc:chgData name="Thomas QUERRIOUX (ACER)" userId="69425a54-787b-4801-b30d-f138633dbd44" providerId="ADAL" clId="{6A6193B6-045D-4968-ACBA-3BADDCD8EC6F}" dt="2024-07-23T15:32:56.955" v="29566"/>
        <pc:sldMkLst>
          <pc:docMk/>
          <pc:sldMk cId="389210171" sldId="33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3T14:39:21.197" v="29382"/>
              <pc2:cmMkLst xmlns:pc2="http://schemas.microsoft.com/office/powerpoint/2019/9/main/command">
                <pc:docMk/>
                <pc:sldMk cId="389210171" sldId="3350"/>
                <pc2:cmMk id="{23B6432A-69BB-492C-BF8E-1DDE52FDFCC6}"/>
              </pc2:cmMkLst>
              <pc226:cmRplyChg chg="add">
                <pc226:chgData name="Thomas QUERRIOUX (ACER)" userId="69425a54-787b-4801-b30d-f138633dbd44" providerId="ADAL" clId="{6A6193B6-045D-4968-ACBA-3BADDCD8EC6F}" dt="2024-07-23T14:39:21.197" v="29382"/>
                <pc2:cmRplyMkLst xmlns:pc2="http://schemas.microsoft.com/office/powerpoint/2019/9/main/command">
                  <pc:docMk/>
                  <pc:sldMk cId="389210171" sldId="3350"/>
                  <pc2:cmMk id="{23B6432A-69BB-492C-BF8E-1DDE52FDFCC6}"/>
                  <pc2:cmRplyMk id="{3DA3E3F2-B5C6-4F82-9C86-20FF358F528D}"/>
                </pc2:cmRplyMkLst>
              </pc226:cmRplyChg>
            </pc226:cmChg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3T14:45:39.454" v="29388"/>
              <pc2:cmMkLst xmlns:pc2="http://schemas.microsoft.com/office/powerpoint/2019/9/main/command">
                <pc:docMk/>
                <pc:sldMk cId="389210171" sldId="3350"/>
                <pc2:cmMk id="{8856C743-8F3F-47D8-8911-EB552B36A849}"/>
              </pc2:cmMkLst>
              <pc226:cmRplyChg chg="add">
                <pc226:chgData name="Thomas QUERRIOUX (ACER)" userId="69425a54-787b-4801-b30d-f138633dbd44" providerId="ADAL" clId="{6A6193B6-045D-4968-ACBA-3BADDCD8EC6F}" dt="2024-07-23T14:45:39.454" v="29388"/>
                <pc2:cmRplyMkLst xmlns:pc2="http://schemas.microsoft.com/office/powerpoint/2019/9/main/command">
                  <pc:docMk/>
                  <pc:sldMk cId="389210171" sldId="3350"/>
                  <pc2:cmMk id="{8856C743-8F3F-47D8-8911-EB552B36A849}"/>
                  <pc2:cmRplyMk id="{240D374C-9DEC-4AA6-B065-C18B41B4E75C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4:41:03.677" v="29384"/>
              <pc2:cmMkLst xmlns:pc2="http://schemas.microsoft.com/office/powerpoint/2019/9/main/command">
                <pc:docMk/>
                <pc:sldMk cId="389210171" sldId="3350"/>
                <pc2:cmMk id="{17C3A069-B46C-400D-ADBB-EBA4E2D2F09B}"/>
              </pc2:cmMkLst>
              <pc226:cmRplyChg chg="add">
                <pc226:chgData name="Thomas QUERRIOUX (ACER)" userId="69425a54-787b-4801-b30d-f138633dbd44" providerId="ADAL" clId="{6A6193B6-045D-4968-ACBA-3BADDCD8EC6F}" dt="2024-07-23T14:41:03.677" v="29384"/>
                <pc2:cmRplyMkLst xmlns:pc2="http://schemas.microsoft.com/office/powerpoint/2019/9/main/command">
                  <pc:docMk/>
                  <pc:sldMk cId="389210171" sldId="3350"/>
                  <pc2:cmMk id="{17C3A069-B46C-400D-ADBB-EBA4E2D2F09B}"/>
                  <pc2:cmRplyMk id="{77DC751F-3758-437F-A282-965DA3E9B120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4:43:34.949" v="29386"/>
              <pc2:cmMkLst xmlns:pc2="http://schemas.microsoft.com/office/powerpoint/2019/9/main/command">
                <pc:docMk/>
                <pc:sldMk cId="389210171" sldId="3350"/>
                <pc2:cmMk id="{FD661890-5AB5-479E-90C7-D8F87EBCB7C8}"/>
              </pc2:cmMkLst>
              <pc226:cmRplyChg chg="add">
                <pc226:chgData name="Thomas QUERRIOUX (ACER)" userId="69425a54-787b-4801-b30d-f138633dbd44" providerId="ADAL" clId="{6A6193B6-045D-4968-ACBA-3BADDCD8EC6F}" dt="2024-07-23T14:43:34.949" v="29386"/>
                <pc2:cmRplyMkLst xmlns:pc2="http://schemas.microsoft.com/office/powerpoint/2019/9/main/command">
                  <pc:docMk/>
                  <pc:sldMk cId="389210171" sldId="3350"/>
                  <pc2:cmMk id="{FD661890-5AB5-479E-90C7-D8F87EBCB7C8}"/>
                  <pc2:cmRplyMk id="{D0AC0B55-2950-4A02-984A-CBDCFAA07C34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4:43:47.696" v="29387"/>
              <pc2:cmMkLst xmlns:pc2="http://schemas.microsoft.com/office/powerpoint/2019/9/main/command">
                <pc:docMk/>
                <pc:sldMk cId="389210171" sldId="3350"/>
                <pc2:cmMk id="{95DAF7CC-8519-4217-B681-DBA28DE22D01}"/>
              </pc2:cmMkLst>
              <pc226:cmRplyChg chg="add">
                <pc226:chgData name="Thomas QUERRIOUX (ACER)" userId="69425a54-787b-4801-b30d-f138633dbd44" providerId="ADAL" clId="{6A6193B6-045D-4968-ACBA-3BADDCD8EC6F}" dt="2024-07-23T14:43:47.696" v="29387"/>
                <pc2:cmRplyMkLst xmlns:pc2="http://schemas.microsoft.com/office/powerpoint/2019/9/main/command">
                  <pc:docMk/>
                  <pc:sldMk cId="389210171" sldId="3350"/>
                  <pc2:cmMk id="{95DAF7CC-8519-4217-B681-DBA28DE22D01}"/>
                  <pc2:cmRplyMk id="{49632987-3A2B-4107-A9E0-9A75DF586A26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3T14:42:15.818" v="29385"/>
                <pc2:cmRplyMkLst xmlns:pc2="http://schemas.microsoft.com/office/powerpoint/2019/9/main/command">
                  <pc:docMk/>
                  <pc:sldMk cId="389210171" sldId="3350"/>
                  <pc2:cmMk id="{95DAF7CC-8519-4217-B681-DBA28DE22D01}"/>
                  <pc2:cmRplyMk id="{9884ABD0-3FA2-4A8D-A7A7-ACCD01D5F046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5:32:56.955" v="29566"/>
              <pc2:cmMkLst xmlns:pc2="http://schemas.microsoft.com/office/powerpoint/2019/9/main/command">
                <pc:docMk/>
                <pc:sldMk cId="389210171" sldId="3350"/>
                <pc2:cmMk id="{1C42FCE2-8FC7-46A4-8B2B-BFD85B28A2EE}"/>
              </pc2:cmMkLst>
              <pc226:cmRplyChg chg="add">
                <pc226:chgData name="Thomas QUERRIOUX (ACER)" userId="69425a54-787b-4801-b30d-f138633dbd44" providerId="ADAL" clId="{6A6193B6-045D-4968-ACBA-3BADDCD8EC6F}" dt="2024-07-23T14:40:16.425" v="29383"/>
                <pc2:cmRplyMkLst xmlns:pc2="http://schemas.microsoft.com/office/powerpoint/2019/9/main/command">
                  <pc:docMk/>
                  <pc:sldMk cId="389210171" sldId="3350"/>
                  <pc2:cmMk id="{1C42FCE2-8FC7-46A4-8B2B-BFD85B28A2EE}"/>
                  <pc2:cmRplyMk id="{18789E02-96C0-4F9F-9088-7FD1C0E512A0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3T15:32:56.955" v="29566"/>
                <pc2:cmRplyMkLst xmlns:pc2="http://schemas.microsoft.com/office/powerpoint/2019/9/main/command">
                  <pc:docMk/>
                  <pc:sldMk cId="389210171" sldId="3350"/>
                  <pc2:cmMk id="{1C42FCE2-8FC7-46A4-8B2B-BFD85B28A2EE}"/>
                  <pc2:cmRplyMk id="{8E9F0E99-2088-4F42-8D37-FEAA0B2A8A6D}"/>
                </pc2:cmRplyMkLst>
              </pc226:cmRplyChg>
            </pc226:cmChg>
          </p:ext>
        </pc:extLst>
      </pc:sldChg>
      <pc:sldChg chg="addSp delSp modSp add del mod">
        <pc:chgData name="Thomas QUERRIOUX (ACER)" userId="69425a54-787b-4801-b30d-f138633dbd44" providerId="ADAL" clId="{6A6193B6-045D-4968-ACBA-3BADDCD8EC6F}" dt="2024-07-01T12:11:54.236" v="8373" actId="47"/>
        <pc:sldMkLst>
          <pc:docMk/>
          <pc:sldMk cId="3303670273" sldId="3350"/>
        </pc:sldMkLst>
      </pc:sldChg>
      <pc:sldChg chg="addSp delSp modSp add mod ord modCm">
        <pc:chgData name="Thomas QUERRIOUX (ACER)" userId="69425a54-787b-4801-b30d-f138633dbd44" providerId="ADAL" clId="{6A6193B6-045D-4968-ACBA-3BADDCD8EC6F}" dt="2024-07-24T12:51:09.070" v="33766"/>
        <pc:sldMkLst>
          <pc:docMk/>
          <pc:sldMk cId="1089193120" sldId="3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4T12:51:09.070" v="33766"/>
              <pc2:cmMkLst xmlns:pc2="http://schemas.microsoft.com/office/powerpoint/2019/9/main/command">
                <pc:docMk/>
                <pc:sldMk cId="1089193120" sldId="3351"/>
                <pc2:cmMk id="{BF4C2502-627A-4FD3-B19F-05B139D4F0AF}"/>
              </pc2:cmMkLst>
              <pc226:cmRplyChg chg="add">
                <pc226:chgData name="Thomas QUERRIOUX (ACER)" userId="69425a54-787b-4801-b30d-f138633dbd44" providerId="ADAL" clId="{6A6193B6-045D-4968-ACBA-3BADDCD8EC6F}" dt="2024-07-24T12:51:09.070" v="33766"/>
                <pc2:cmRplyMkLst xmlns:pc2="http://schemas.microsoft.com/office/powerpoint/2019/9/main/command">
                  <pc:docMk/>
                  <pc:sldMk cId="1089193120" sldId="3351"/>
                  <pc2:cmMk id="{BF4C2502-627A-4FD3-B19F-05B139D4F0AF}"/>
                  <pc2:cmRplyMk id="{A044D226-FEE8-44D3-B679-C1290E74151E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0T09:42:56.481" v="25865"/>
                <pc2:cmRplyMkLst xmlns:pc2="http://schemas.microsoft.com/office/powerpoint/2019/9/main/command">
                  <pc:docMk/>
                  <pc:sldMk cId="1089193120" sldId="3351"/>
                  <pc2:cmMk id="{BF4C2502-627A-4FD3-B19F-05B139D4F0AF}"/>
                  <pc2:cmRplyMk id="{7F3C3445-C6FB-4857-9F35-5150EDAEE25A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4T12:49:25.394" v="33765"/>
                <pc2:cmRplyMkLst xmlns:pc2="http://schemas.microsoft.com/office/powerpoint/2019/9/main/command">
                  <pc:docMk/>
                  <pc:sldMk cId="1089193120" sldId="3351"/>
                  <pc2:cmMk id="{BF4C2502-627A-4FD3-B19F-05B139D4F0AF}"/>
                  <pc2:cmRplyMk id="{20701047-18E6-42B8-B6F1-F75512BA4EA1}"/>
                </pc2:cmRplyMkLst>
              </pc226:cmRplyChg>
            </pc226:cmChg>
          </p:ext>
        </pc:extLst>
      </pc:sldChg>
      <pc:sldChg chg="add del">
        <pc:chgData name="Thomas QUERRIOUX (ACER)" userId="69425a54-787b-4801-b30d-f138633dbd44" providerId="ADAL" clId="{6A6193B6-045D-4968-ACBA-3BADDCD8EC6F}" dt="2024-07-04T13:57:43.580" v="12751" actId="47"/>
        <pc:sldMkLst>
          <pc:docMk/>
          <pc:sldMk cId="319800550" sldId="3352"/>
        </pc:sldMkLst>
      </pc:sldChg>
      <pc:sldChg chg="addSp delSp modSp add del mod ord">
        <pc:chgData name="Thomas QUERRIOUX (ACER)" userId="69425a54-787b-4801-b30d-f138633dbd44" providerId="ADAL" clId="{6A6193B6-045D-4968-ACBA-3BADDCD8EC6F}" dt="2024-07-05T08:10:25.407" v="13510" actId="47"/>
        <pc:sldMkLst>
          <pc:docMk/>
          <pc:sldMk cId="2014250294" sldId="3352"/>
        </pc:sldMkLst>
      </pc:sldChg>
      <pc:sldChg chg="new del">
        <pc:chgData name="Thomas QUERRIOUX (ACER)" userId="69425a54-787b-4801-b30d-f138633dbd44" providerId="ADAL" clId="{6A6193B6-045D-4968-ACBA-3BADDCD8EC6F}" dt="2024-07-06T14:51:24.003" v="14951" actId="2696"/>
        <pc:sldMkLst>
          <pc:docMk/>
          <pc:sldMk cId="2590677625" sldId="3352"/>
        </pc:sldMkLst>
      </pc:sldChg>
      <pc:sldChg chg="addSp delSp modSp add mod ord modCm">
        <pc:chgData name="Thomas QUERRIOUX (ACER)" userId="69425a54-787b-4801-b30d-f138633dbd44" providerId="ADAL" clId="{6A6193B6-045D-4968-ACBA-3BADDCD8EC6F}" dt="2024-07-24T10:18:11.547" v="32837" actId="20577"/>
        <pc:sldMkLst>
          <pc:docMk/>
          <pc:sldMk cId="2985652903" sldId="33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0:17:45.361" v="32834"/>
              <pc2:cmMkLst xmlns:pc2="http://schemas.microsoft.com/office/powerpoint/2019/9/main/command">
                <pc:docMk/>
                <pc:sldMk cId="2985652903" sldId="3352"/>
                <pc2:cmMk id="{3DD95065-E250-4C88-BD72-749C66FF84E4}"/>
              </pc2:cmMkLst>
            </pc226:cmChg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4T10:11:06.586" v="32771"/>
              <pc2:cmMkLst xmlns:pc2="http://schemas.microsoft.com/office/powerpoint/2019/9/main/command">
                <pc:docMk/>
                <pc:sldMk cId="2985652903" sldId="3352"/>
                <pc2:cmMk id="{F75E8176-54F5-4301-A519-9A2CFEDDF581}"/>
              </pc2:cmMkLst>
              <pc226:cmRplyChg chg="add">
                <pc226:chgData name="Thomas QUERRIOUX (ACER)" userId="69425a54-787b-4801-b30d-f138633dbd44" providerId="ADAL" clId="{6A6193B6-045D-4968-ACBA-3BADDCD8EC6F}" dt="2024-07-24T10:11:06.586" v="32771"/>
                <pc2:cmRplyMkLst xmlns:pc2="http://schemas.microsoft.com/office/powerpoint/2019/9/main/command">
                  <pc:docMk/>
                  <pc:sldMk cId="2985652903" sldId="3352"/>
                  <pc2:cmMk id="{F75E8176-54F5-4301-A519-9A2CFEDDF581}"/>
                  <pc2:cmRplyMk id="{FF763C49-D060-46B2-A465-62A32AD75EFC}"/>
                </pc2:cmRplyMkLst>
              </pc226:cmRplyChg>
            </pc226:cmChg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4T10:18:03.045" v="32835"/>
              <pc2:cmMkLst xmlns:pc2="http://schemas.microsoft.com/office/powerpoint/2019/9/main/command">
                <pc:docMk/>
                <pc:sldMk cId="2985652903" sldId="3352"/>
                <pc2:cmMk id="{98B526A3-FF10-4C95-85CE-FBBCF1311108}"/>
              </pc2:cmMkLst>
              <pc226:cmRplyChg chg="add">
                <pc226:chgData name="Thomas QUERRIOUX (ACER)" userId="69425a54-787b-4801-b30d-f138633dbd44" providerId="ADAL" clId="{6A6193B6-045D-4968-ACBA-3BADDCD8EC6F}" dt="2024-07-24T10:18:03.045" v="32835"/>
                <pc2:cmRplyMkLst xmlns:pc2="http://schemas.microsoft.com/office/powerpoint/2019/9/main/command">
                  <pc:docMk/>
                  <pc:sldMk cId="2985652903" sldId="3352"/>
                  <pc2:cmMk id="{98B526A3-FF10-4C95-85CE-FBBCF1311108}"/>
                  <pc2:cmRplyMk id="{4E23C604-0C9B-4E55-B228-3DB0BEDF7C6B}"/>
                </pc2:cmRplyMkLst>
              </pc226:cmRplyChg>
            </pc226:cmChg>
          </p:ext>
        </pc:extLst>
      </pc:sldChg>
      <pc:sldChg chg="addSp delSp modSp add del mod">
        <pc:chgData name="Thomas QUERRIOUX (ACER)" userId="69425a54-787b-4801-b30d-f138633dbd44" providerId="ADAL" clId="{6A6193B6-045D-4968-ACBA-3BADDCD8EC6F}" dt="2024-07-05T08:10:05.674" v="13507" actId="47"/>
        <pc:sldMkLst>
          <pc:docMk/>
          <pc:sldMk cId="228865082" sldId="3353"/>
        </pc:sldMkLst>
      </pc:sldChg>
      <pc:sldChg chg="addSp delSp modSp add mod ord modCm">
        <pc:chgData name="Thomas QUERRIOUX (ACER)" userId="69425a54-787b-4801-b30d-f138633dbd44" providerId="ADAL" clId="{6A6193B6-045D-4968-ACBA-3BADDCD8EC6F}" dt="2024-07-24T11:43:55.686" v="33151" actId="1036"/>
        <pc:sldMkLst>
          <pc:docMk/>
          <pc:sldMk cId="1231527478" sldId="3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1:31:02.990" v="33074"/>
              <pc2:cmMkLst xmlns:pc2="http://schemas.microsoft.com/office/powerpoint/2019/9/main/command">
                <pc:docMk/>
                <pc:sldMk cId="1231527478" sldId="3353"/>
                <pc2:cmMk id="{8F992D70-DE9F-4686-9E6E-9A6CA345FD2E}"/>
              </pc2:cmMkLst>
            </pc226:cmChg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17T08:42:02.271" v="24497"/>
              <pc2:cmMkLst xmlns:pc2="http://schemas.microsoft.com/office/powerpoint/2019/9/main/command">
                <pc:docMk/>
                <pc:sldMk cId="1231527478" sldId="3353"/>
                <pc2:cmMk id="{5AFB37AB-6D78-4C75-947D-EFACBEF92F40}"/>
              </pc2:cmMkLst>
              <pc226:cmRplyChg chg="add">
                <pc226:chgData name="Thomas QUERRIOUX (ACER)" userId="69425a54-787b-4801-b30d-f138633dbd44" providerId="ADAL" clId="{6A6193B6-045D-4968-ACBA-3BADDCD8EC6F}" dt="2024-07-17T08:42:02.271" v="24497"/>
                <pc2:cmRplyMkLst xmlns:pc2="http://schemas.microsoft.com/office/powerpoint/2019/9/main/command">
                  <pc:docMk/>
                  <pc:sldMk cId="1231527478" sldId="3353"/>
                  <pc2:cmMk id="{5AFB37AB-6D78-4C75-947D-EFACBEF92F40}"/>
                  <pc2:cmRplyMk id="{D0CDC673-C53E-44D0-8BD1-611A87B3358A}"/>
                </pc2:cmRplyMkLst>
              </pc226:cmRplyChg>
            </pc226:cmChg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3T16:27:34.914" v="30028"/>
              <pc2:cmMkLst xmlns:pc2="http://schemas.microsoft.com/office/powerpoint/2019/9/main/command">
                <pc:docMk/>
                <pc:sldMk cId="1231527478" sldId="3353"/>
                <pc2:cmMk id="{BD4311C0-EACE-45F6-A63E-332F18DF6C15}"/>
              </pc2:cmMkLst>
              <pc226:cmRplyChg chg="add">
                <pc226:chgData name="Thomas QUERRIOUX (ACER)" userId="69425a54-787b-4801-b30d-f138633dbd44" providerId="ADAL" clId="{6A6193B6-045D-4968-ACBA-3BADDCD8EC6F}" dt="2024-07-23T16:27:34.914" v="30028"/>
                <pc2:cmRplyMkLst xmlns:pc2="http://schemas.microsoft.com/office/powerpoint/2019/9/main/command">
                  <pc:docMk/>
                  <pc:sldMk cId="1231527478" sldId="3353"/>
                  <pc2:cmMk id="{BD4311C0-EACE-45F6-A63E-332F18DF6C15}"/>
                  <pc2:cmRplyMk id="{77E085C0-38B3-4041-9E86-A525FB5B6FCD}"/>
                </pc2:cmRplyMkLst>
              </pc226:cmRplyChg>
            </pc226:cmChg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4T11:31:46.633" v="33075"/>
              <pc2:cmMkLst xmlns:pc2="http://schemas.microsoft.com/office/powerpoint/2019/9/main/command">
                <pc:docMk/>
                <pc:sldMk cId="1231527478" sldId="3353"/>
                <pc2:cmMk id="{D3608ADC-5B85-44AA-AF56-EAE00E082332}"/>
              </pc2:cmMkLst>
              <pc226:cmRplyChg chg="add">
                <pc226:chgData name="Thomas QUERRIOUX (ACER)" userId="69425a54-787b-4801-b30d-f138633dbd44" providerId="ADAL" clId="{6A6193B6-045D-4968-ACBA-3BADDCD8EC6F}" dt="2024-07-24T11:31:46.633" v="33075"/>
                <pc2:cmRplyMkLst xmlns:pc2="http://schemas.microsoft.com/office/powerpoint/2019/9/main/command">
                  <pc:docMk/>
                  <pc:sldMk cId="1231527478" sldId="3353"/>
                  <pc2:cmMk id="{D3608ADC-5B85-44AA-AF56-EAE00E082332}"/>
                  <pc2:cmRplyMk id="{635A3A45-5D1D-4653-9209-459C081FDF7E}"/>
                </pc2:cmRplyMkLst>
              </pc226:cmRplyChg>
            </pc226:cmChg>
          </p:ext>
        </pc:extLst>
      </pc:sldChg>
      <pc:sldChg chg="addSp delSp modSp add mod addCm modCm">
        <pc:chgData name="Thomas QUERRIOUX (ACER)" userId="69425a54-787b-4801-b30d-f138633dbd44" providerId="ADAL" clId="{6A6193B6-045D-4968-ACBA-3BADDCD8EC6F}" dt="2024-07-24T11:35:02.776" v="33083" actId="27636"/>
        <pc:sldMkLst>
          <pc:docMk/>
          <pc:sldMk cId="3442857121" sldId="3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4T11:27:57.382" v="33066"/>
              <pc2:cmMkLst xmlns:pc2="http://schemas.microsoft.com/office/powerpoint/2019/9/main/command">
                <pc:docMk/>
                <pc:sldMk cId="3442857121" sldId="3354"/>
                <pc2:cmMk id="{CEF4E30C-5D87-4A3E-8E4D-81145FDD550E}"/>
              </pc2:cmMkLst>
              <pc226:cmRplyChg chg="add">
                <pc226:chgData name="Thomas QUERRIOUX (ACER)" userId="69425a54-787b-4801-b30d-f138633dbd44" providerId="ADAL" clId="{6A6193B6-045D-4968-ACBA-3BADDCD8EC6F}" dt="2024-07-24T11:25:39.016" v="32938"/>
                <pc2:cmRplyMkLst xmlns:pc2="http://schemas.microsoft.com/office/powerpoint/2019/9/main/command">
                  <pc:docMk/>
                  <pc:sldMk cId="3442857121" sldId="3354"/>
                  <pc2:cmMk id="{CEF4E30C-5D87-4A3E-8E4D-81145FDD550E}"/>
                  <pc2:cmRplyMk id="{5B202D5B-B1BB-4DA4-9883-298179E3C1C7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4T11:27:57.382" v="33066"/>
                <pc2:cmRplyMkLst xmlns:pc2="http://schemas.microsoft.com/office/powerpoint/2019/9/main/command">
                  <pc:docMk/>
                  <pc:sldMk cId="3442857121" sldId="3354"/>
                  <pc2:cmMk id="{CEF4E30C-5D87-4A3E-8E4D-81145FDD550E}"/>
                  <pc2:cmRplyMk id="{58E1C08C-92E5-4E72-AD66-D25E474A43FD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1:28:22.003" v="33068"/>
              <pc2:cmMkLst xmlns:pc2="http://schemas.microsoft.com/office/powerpoint/2019/9/main/command">
                <pc:docMk/>
                <pc:sldMk cId="3442857121" sldId="3354"/>
                <pc2:cmMk id="{5F51B414-81BA-4F55-83CE-5EE7B2FB72BE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1:28:10.112" v="33067"/>
              <pc2:cmMkLst xmlns:pc2="http://schemas.microsoft.com/office/powerpoint/2019/9/main/command">
                <pc:docMk/>
                <pc:sldMk cId="3442857121" sldId="3354"/>
                <pc2:cmMk id="{411C73A6-6074-4F6A-922E-9FCB88D29810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11:28:27.375" v="33069"/>
              <pc2:cmMkLst xmlns:pc2="http://schemas.microsoft.com/office/powerpoint/2019/9/main/command">
                <pc:docMk/>
                <pc:sldMk cId="3442857121" sldId="3354"/>
                <pc2:cmMk id="{BB210CFF-E4BD-4C6B-AC90-00C5181B61E6}"/>
              </pc2:cmMkLst>
            </pc226:cmChg>
          </p:ext>
        </pc:extLst>
      </pc:sldChg>
      <pc:sldChg chg="addSp delSp modSp new mod ord addCm modCm">
        <pc:chgData name="Thomas QUERRIOUX (ACER)" userId="69425a54-787b-4801-b30d-f138633dbd44" providerId="ADAL" clId="{6A6193B6-045D-4968-ACBA-3BADDCD8EC6F}" dt="2024-07-24T09:07:32.727" v="31750"/>
        <pc:sldMkLst>
          <pc:docMk/>
          <pc:sldMk cId="3741217424" sldId="3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50:03.246" v="31375"/>
              <pc2:cmMkLst xmlns:pc2="http://schemas.microsoft.com/office/powerpoint/2019/9/main/command">
                <pc:docMk/>
                <pc:sldMk cId="3741217424" sldId="3355"/>
                <pc2:cmMk id="{1398F261-9387-4EBB-AE60-F26D29725F22}"/>
              </pc2:cmMkLst>
              <pc226:cmRplyChg chg="add">
                <pc226:chgData name="Thomas QUERRIOUX (ACER)" userId="69425a54-787b-4801-b30d-f138633dbd44" providerId="ADAL" clId="{6A6193B6-045D-4968-ACBA-3BADDCD8EC6F}" dt="2024-07-20T09:37:34.608" v="25862"/>
                <pc2:cmRplyMkLst xmlns:pc2="http://schemas.microsoft.com/office/powerpoint/2019/9/main/command">
                  <pc:docMk/>
                  <pc:sldMk cId="3741217424" sldId="3355"/>
                  <pc2:cmMk id="{1398F261-9387-4EBB-AE60-F26D29725F22}"/>
                  <pc2:cmRplyMk id="{0EA625E6-E0F2-4E5B-88AF-B6760531DAFF}"/>
                </pc2:cmRplyMkLst>
              </pc226:cmRplyChg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07:49:59.444" v="31374"/>
              <pc2:cmMkLst xmlns:pc2="http://schemas.microsoft.com/office/powerpoint/2019/9/main/command">
                <pc:docMk/>
                <pc:sldMk cId="3741217424" sldId="3355"/>
                <pc2:cmMk id="{F19FB999-D9A6-430A-B579-E7295971B069}"/>
              </pc2:cmMkLst>
              <pc226:cmRplyChg chg="mod modRxn">
                <pc226:chgData name="Thomas QUERRIOUX (ACER)" userId="69425a54-787b-4801-b30d-f138633dbd44" providerId="ADAL" clId="{6A6193B6-045D-4968-ACBA-3BADDCD8EC6F}" dt="2024-07-11T13:38:41.836" v="18716"/>
                <pc2:cmRplyMkLst xmlns:pc2="http://schemas.microsoft.com/office/powerpoint/2019/9/main/command">
                  <pc:docMk/>
                  <pc:sldMk cId="3741217424" sldId="3355"/>
                  <pc2:cmMk id="{F19FB999-D9A6-430A-B579-E7295971B069}"/>
                  <pc2:cmRplyMk id="{A4C2E76B-4C08-4530-BE45-AEAEDB91331F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3T14:47:21.777" v="29389"/>
                <pc2:cmRplyMkLst xmlns:pc2="http://schemas.microsoft.com/office/powerpoint/2019/9/main/command">
                  <pc:docMk/>
                  <pc:sldMk cId="3741217424" sldId="3355"/>
                  <pc2:cmMk id="{F19FB999-D9A6-430A-B579-E7295971B069}"/>
                  <pc2:cmRplyMk id="{5473A971-14E8-41E7-8E4D-C6DC2E1A0B01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17T08:38:19.304" v="24418"/>
                <pc2:cmRplyMkLst xmlns:pc2="http://schemas.microsoft.com/office/powerpoint/2019/9/main/command">
                  <pc:docMk/>
                  <pc:sldMk cId="3741217424" sldId="3355"/>
                  <pc2:cmMk id="{F19FB999-D9A6-430A-B579-E7295971B069}"/>
                  <pc2:cmRplyMk id="{2DDFA7F0-A57C-40C6-BCBA-9B029BF90EC2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7:50:08.320" v="31376"/>
              <pc2:cmMkLst xmlns:pc2="http://schemas.microsoft.com/office/powerpoint/2019/9/main/command">
                <pc:docMk/>
                <pc:sldMk cId="3741217424" sldId="3355"/>
                <pc2:cmMk id="{CE6E49AB-3F3F-4B7A-9640-2D0188267C70}"/>
              </pc2:cmMkLst>
              <pc226:cmRplyChg chg="add">
                <pc226:chgData name="Thomas QUERRIOUX (ACER)" userId="69425a54-787b-4801-b30d-f138633dbd44" providerId="ADAL" clId="{6A6193B6-045D-4968-ACBA-3BADDCD8EC6F}" dt="2024-07-20T09:38:56.102" v="25863"/>
                <pc2:cmRplyMkLst xmlns:pc2="http://schemas.microsoft.com/office/powerpoint/2019/9/main/command">
                  <pc:docMk/>
                  <pc:sldMk cId="3741217424" sldId="3355"/>
                  <pc2:cmMk id="{CE6E49AB-3F3F-4B7A-9640-2D0188267C70}"/>
                  <pc2:cmRplyMk id="{7B7E14CA-A0B6-4454-A349-BAE89F52D945}"/>
                </pc2:cmRplyMkLst>
              </pc226:cmRplyChg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09:04:19.157" v="31613"/>
              <pc2:cmMkLst xmlns:pc2="http://schemas.microsoft.com/office/powerpoint/2019/9/main/command">
                <pc:docMk/>
                <pc:sldMk cId="3741217424" sldId="3355"/>
                <pc2:cmMk id="{C88712BB-2076-4533-8BEF-30D8F36044E1}"/>
              </pc2:cmMkLst>
              <pc226:cmRplyChg chg="add">
                <pc226:chgData name="Thomas QUERRIOUX (ACER)" userId="69425a54-787b-4801-b30d-f138633dbd44" providerId="ADAL" clId="{6A6193B6-045D-4968-ACBA-3BADDCD8EC6F}" dt="2024-07-23T15:34:34.151" v="29567"/>
                <pc2:cmRplyMkLst xmlns:pc2="http://schemas.microsoft.com/office/powerpoint/2019/9/main/command">
                  <pc:docMk/>
                  <pc:sldMk cId="3741217424" sldId="3355"/>
                  <pc2:cmMk id="{C88712BB-2076-4533-8BEF-30D8F36044E1}"/>
                  <pc2:cmRplyMk id="{90522310-9D4C-45A5-9405-D9D1AF2370BA}"/>
                </pc2:cmRplyMkLst>
              </pc226:cmRplyChg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09:07:32.727" v="31750"/>
              <pc2:cmMkLst xmlns:pc2="http://schemas.microsoft.com/office/powerpoint/2019/9/main/command">
                <pc:docMk/>
                <pc:sldMk cId="3741217424" sldId="3355"/>
                <pc2:cmMk id="{0AD7D2D3-BBDB-4A95-8A40-2402F6CDABDA}"/>
              </pc2:cmMkLst>
              <pc226:cmRplyChg chg="add">
                <pc226:chgData name="Thomas QUERRIOUX (ACER)" userId="69425a54-787b-4801-b30d-f138633dbd44" providerId="ADAL" clId="{6A6193B6-045D-4968-ACBA-3BADDCD8EC6F}" dt="2024-07-24T09:05:02.699" v="31614"/>
                <pc2:cmRplyMkLst xmlns:pc2="http://schemas.microsoft.com/office/powerpoint/2019/9/main/command">
                  <pc:docMk/>
                  <pc:sldMk cId="3741217424" sldId="3355"/>
                  <pc2:cmMk id="{0AD7D2D3-BBDB-4A95-8A40-2402F6CDABDA}"/>
                  <pc2:cmRplyMk id="{CFE60114-5970-4DE0-9B41-1DE4B6BD37F8}"/>
                </pc2:cmRplyMkLst>
              </pc226:cmRplyChg>
            </pc226:cmChg>
            <pc226:cmChg xmlns:pc226="http://schemas.microsoft.com/office/powerpoint/2022/06/main/command" chg="mod modTsk">
              <pc226:chgData name="Thomas QUERRIOUX (ACER)" userId="69425a54-787b-4801-b30d-f138633dbd44" providerId="ADAL" clId="{6A6193B6-045D-4968-ACBA-3BADDCD8EC6F}" dt="2024-07-20T09:39:32.891" v="25864"/>
              <pc2:cmMkLst xmlns:pc2="http://schemas.microsoft.com/office/powerpoint/2019/9/main/command">
                <pc:docMk/>
                <pc:sldMk cId="3741217424" sldId="3355"/>
                <pc2:cmMk id="{FB53CFDB-CF27-4C39-992B-C6DB3CFAC01B}"/>
              </pc2:cmMkLst>
              <pc226:cmRplyChg chg="add">
                <pc226:chgData name="Thomas QUERRIOUX (ACER)" userId="69425a54-787b-4801-b30d-f138633dbd44" providerId="ADAL" clId="{6A6193B6-045D-4968-ACBA-3BADDCD8EC6F}" dt="2024-07-20T09:39:32.891" v="25864"/>
                <pc2:cmRplyMkLst xmlns:pc2="http://schemas.microsoft.com/office/powerpoint/2019/9/main/command">
                  <pc:docMk/>
                  <pc:sldMk cId="3741217424" sldId="3355"/>
                  <pc2:cmMk id="{FB53CFDB-CF27-4C39-992B-C6DB3CFAC01B}"/>
                  <pc2:cmRplyMk id="{79DC64D1-9FF9-4ACC-A73E-FFFFBF1BA0D7}"/>
                </pc2:cmRplyMkLst>
              </pc226:cmRplyChg>
            </pc226:cmChg>
          </p:ext>
        </pc:extLst>
      </pc:sldChg>
      <pc:sldChg chg="addSp delSp modSp add mod ord addCm">
        <pc:chgData name="Thomas QUERRIOUX (ACER)" userId="69425a54-787b-4801-b30d-f138633dbd44" providerId="ADAL" clId="{6A6193B6-045D-4968-ACBA-3BADDCD8EC6F}" dt="2024-07-23T16:53:01.666" v="30033"/>
        <pc:sldMkLst>
          <pc:docMk/>
          <pc:sldMk cId="3737572540" sldId="33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23T16:53:01.666" v="30033"/>
              <pc2:cmMkLst xmlns:pc2="http://schemas.microsoft.com/office/powerpoint/2019/9/main/command">
                <pc:docMk/>
                <pc:sldMk cId="3737572540" sldId="3356"/>
                <pc2:cmMk id="{1B135509-AB4A-4B1B-BECC-4CDA2A80AD55}"/>
              </pc2:cmMkLst>
            </pc226:cmChg>
          </p:ext>
        </pc:extLst>
      </pc:sldChg>
      <pc:sldChg chg="modSp mod">
        <pc:chgData name="Thomas QUERRIOUX (ACER)" userId="69425a54-787b-4801-b30d-f138633dbd44" providerId="ADAL" clId="{6A6193B6-045D-4968-ACBA-3BADDCD8EC6F}" dt="2024-07-10T07:19:17.132" v="16381" actId="1076"/>
        <pc:sldMkLst>
          <pc:docMk/>
          <pc:sldMk cId="1096865191" sldId="3357"/>
        </pc:sldMkLst>
      </pc:sldChg>
      <pc:sldChg chg="addSp delSp modSp new mod ord modCm">
        <pc:chgData name="Thomas QUERRIOUX (ACER)" userId="69425a54-787b-4801-b30d-f138633dbd44" providerId="ADAL" clId="{6A6193B6-045D-4968-ACBA-3BADDCD8EC6F}" dt="2024-07-24T12:15:41.440" v="33599" actId="20577"/>
        <pc:sldMkLst>
          <pc:docMk/>
          <pc:sldMk cId="760611217" sldId="3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15:41.440" v="33599" actId="20577"/>
              <pc2:cmMkLst xmlns:pc2="http://schemas.microsoft.com/office/powerpoint/2019/9/main/command">
                <pc:docMk/>
                <pc:sldMk cId="760611217" sldId="3358"/>
                <pc2:cmMk id="{2C2FB74D-2377-4578-A876-E9CD228135E5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15:41.440" v="33599" actId="20577"/>
              <pc2:cmMkLst xmlns:pc2="http://schemas.microsoft.com/office/powerpoint/2019/9/main/command">
                <pc:docMk/>
                <pc:sldMk cId="760611217" sldId="3358"/>
                <pc2:cmMk id="{CF74279B-ABFE-42A1-BDDE-98D6F2207206}"/>
              </pc2:cmMkLst>
            </pc226:cmChg>
          </p:ext>
        </pc:extLst>
      </pc:sldChg>
      <pc:sldChg chg="modSp mod">
        <pc:chgData name="Thomas QUERRIOUX (ACER)" userId="69425a54-787b-4801-b30d-f138633dbd44" providerId="ADAL" clId="{6A6193B6-045D-4968-ACBA-3BADDCD8EC6F}" dt="2024-07-15T12:21:46.842" v="18720" actId="1076"/>
        <pc:sldMkLst>
          <pc:docMk/>
          <pc:sldMk cId="712045414" sldId="3359"/>
        </pc:sldMkLst>
      </pc:sldChg>
      <pc:sldChg chg="addSp delSp modSp new mod addCm modCm">
        <pc:chgData name="Thomas QUERRIOUX (ACER)" userId="69425a54-787b-4801-b30d-f138633dbd44" providerId="ADAL" clId="{6A6193B6-045D-4968-ACBA-3BADDCD8EC6F}" dt="2024-07-24T09:50:53.159" v="32236"/>
        <pc:sldMkLst>
          <pc:docMk/>
          <pc:sldMk cId="4174507955" sldId="3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3T14:56:24.447" v="29526"/>
              <pc2:cmMkLst xmlns:pc2="http://schemas.microsoft.com/office/powerpoint/2019/9/main/command">
                <pc:docMk/>
                <pc:sldMk cId="4174507955" sldId="3360"/>
                <pc2:cmMk id="{4A5F700F-EB6F-43A1-89BC-5D1431F57633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09:50:53.159" v="32236"/>
              <pc2:cmMkLst xmlns:pc2="http://schemas.microsoft.com/office/powerpoint/2019/9/main/command">
                <pc:docMk/>
                <pc:sldMk cId="4174507955" sldId="3360"/>
                <pc2:cmMk id="{4C4D9B1B-B121-40BA-9322-6D924D4D62B0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37:54.206" v="32122"/>
              <pc2:cmMkLst xmlns:pc2="http://schemas.microsoft.com/office/powerpoint/2019/9/main/command">
                <pc:docMk/>
                <pc:sldMk cId="4174507955" sldId="3360"/>
                <pc2:cmMk id="{D81C4234-FCEF-49CC-BC2D-8BC4214051C4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09:50:53.134" v="32235"/>
              <pc2:cmMkLst xmlns:pc2="http://schemas.microsoft.com/office/powerpoint/2019/9/main/command">
                <pc:docMk/>
                <pc:sldMk cId="4174507955" sldId="3360"/>
                <pc2:cmMk id="{5D105056-8FEF-487A-9820-6191A71C61BE}"/>
              </pc2:cmMkLst>
            </pc226:cmChg>
          </p:ext>
        </pc:extLst>
      </pc:sldChg>
      <pc:sldChg chg="addSp delSp modSp add mod addCm modCm">
        <pc:chgData name="Thomas QUERRIOUX (ACER)" userId="69425a54-787b-4801-b30d-f138633dbd44" providerId="ADAL" clId="{6A6193B6-045D-4968-ACBA-3BADDCD8EC6F}" dt="2024-07-24T12:16:35.720" v="33621" actId="20577"/>
        <pc:sldMkLst>
          <pc:docMk/>
          <pc:sldMk cId="165700498" sldId="3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23T16:50:31.514" v="30031"/>
              <pc2:cmMkLst xmlns:pc2="http://schemas.microsoft.com/office/powerpoint/2019/9/main/command">
                <pc:docMk/>
                <pc:sldMk cId="165700498" sldId="3361"/>
                <pc2:cmMk id="{8A82DCA2-8174-45F3-AE78-4CA65B637DEE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16:35.720" v="33621" actId="20577"/>
              <pc2:cmMkLst xmlns:pc2="http://schemas.microsoft.com/office/powerpoint/2019/9/main/command">
                <pc:docMk/>
                <pc:sldMk cId="165700498" sldId="3361"/>
                <pc2:cmMk id="{C834DCB7-3336-4C92-9517-451488AE65A4}"/>
              </pc2:cmMkLst>
            </pc226:cmChg>
          </p:ext>
        </pc:extLst>
      </pc:sldChg>
      <pc:sldChg chg="modSp mod ord modCm">
        <pc:chgData name="Thomas QUERRIOUX (ACER)" userId="69425a54-787b-4801-b30d-f138633dbd44" providerId="ADAL" clId="{6A6193B6-045D-4968-ACBA-3BADDCD8EC6F}" dt="2024-07-22T13:05:53.084" v="26156" actId="1076"/>
        <pc:sldMkLst>
          <pc:docMk/>
          <pc:sldMk cId="4081402832" sldId="33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16T09:51:01.081" v="21684"/>
              <pc2:cmMkLst xmlns:pc2="http://schemas.microsoft.com/office/powerpoint/2019/9/main/command">
                <pc:docMk/>
                <pc:sldMk cId="4081402832" sldId="3362"/>
                <pc2:cmMk id="{F635E8CF-3862-4CED-BC29-05841F3C844C}"/>
              </pc2:cmMkLst>
              <pc226:cmRplyChg chg="add">
                <pc226:chgData name="Thomas QUERRIOUX (ACER)" userId="69425a54-787b-4801-b30d-f138633dbd44" providerId="ADAL" clId="{6A6193B6-045D-4968-ACBA-3BADDCD8EC6F}" dt="2024-07-16T09:51:01.081" v="21684"/>
                <pc2:cmRplyMkLst xmlns:pc2="http://schemas.microsoft.com/office/powerpoint/2019/9/main/command">
                  <pc:docMk/>
                  <pc:sldMk cId="4081402832" sldId="3362"/>
                  <pc2:cmMk id="{F635E8CF-3862-4CED-BC29-05841F3C844C}"/>
                  <pc2:cmRplyMk id="{B7D77CA1-ADA3-4902-BE6C-27F63DFF8F2B}"/>
                </pc2:cmRplyMkLst>
              </pc226:cmRplyChg>
            </pc226:cmChg>
          </p:ext>
        </pc:extLst>
      </pc:sldChg>
      <pc:sldChg chg="modSp mod ord addCm modCm">
        <pc:chgData name="Thomas QUERRIOUX (ACER)" userId="69425a54-787b-4801-b30d-f138633dbd44" providerId="ADAL" clId="{6A6193B6-045D-4968-ACBA-3BADDCD8EC6F}" dt="2024-07-16T12:24:11.840" v="21913"/>
        <pc:sldMkLst>
          <pc:docMk/>
          <pc:sldMk cId="1961481691" sldId="3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16T09:52:21.745" v="21685"/>
              <pc2:cmMkLst xmlns:pc2="http://schemas.microsoft.com/office/powerpoint/2019/9/main/command">
                <pc:docMk/>
                <pc:sldMk cId="1961481691" sldId="3363"/>
                <pc2:cmMk id="{4079A74B-A69A-489A-B3B0-A5865FB5D0FD}"/>
              </pc2:cmMkLst>
              <pc226:cmRplyChg chg="add">
                <pc226:chgData name="Thomas QUERRIOUX (ACER)" userId="69425a54-787b-4801-b30d-f138633dbd44" providerId="ADAL" clId="{6A6193B6-045D-4968-ACBA-3BADDCD8EC6F}" dt="2024-07-16T08:02:50.542" v="21372"/>
                <pc2:cmRplyMkLst xmlns:pc2="http://schemas.microsoft.com/office/powerpoint/2019/9/main/command">
                  <pc:docMk/>
                  <pc:sldMk cId="1961481691" sldId="3363"/>
                  <pc2:cmMk id="{4079A74B-A69A-489A-B3B0-A5865FB5D0FD}"/>
                  <pc2:cmRplyMk id="{C353D9BF-B0FD-4D9B-A0FF-2E0104338F4C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16T09:52:21.745" v="21685"/>
                <pc2:cmRplyMkLst xmlns:pc2="http://schemas.microsoft.com/office/powerpoint/2019/9/main/command">
                  <pc:docMk/>
                  <pc:sldMk cId="1961481691" sldId="3363"/>
                  <pc2:cmMk id="{4079A74B-A69A-489A-B3B0-A5865FB5D0FD}"/>
                  <pc2:cmRplyMk id="{0638C6F5-4DF1-4DD0-BDBE-9B50E491C13E}"/>
                </pc2:cmRplyMkLst>
              </pc226:cmRplyChg>
            </pc226:cmChg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15T12:56:00.494" v="18732"/>
              <pc2:cmMkLst xmlns:pc2="http://schemas.microsoft.com/office/powerpoint/2019/9/main/command">
                <pc:docMk/>
                <pc:sldMk cId="1961481691" sldId="3363"/>
                <pc2:cmMk id="{37A01CAA-DF6D-4FE7-B08B-B7D361DDA385}"/>
              </pc2:cmMkLst>
            </pc226:cmChg>
          </p:ext>
        </pc:extLst>
      </pc:sldChg>
      <pc:sldChg chg="modSp del mod addCm modCm">
        <pc:chgData name="Thomas QUERRIOUX (ACER)" userId="69425a54-787b-4801-b30d-f138633dbd44" providerId="ADAL" clId="{6A6193B6-045D-4968-ACBA-3BADDCD8EC6F}" dt="2024-07-16T07:41:09.689" v="20937" actId="47"/>
        <pc:sldMkLst>
          <pc:docMk/>
          <pc:sldMk cId="2055211851" sldId="33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15T12:59:31.832" v="18737"/>
              <pc2:cmMkLst xmlns:pc2="http://schemas.microsoft.com/office/powerpoint/2019/9/main/command">
                <pc:docMk/>
                <pc:sldMk cId="2055211851" sldId="3364"/>
                <pc2:cmMk id="{98A37C03-7072-4B2D-B52B-7BB8AC8D083E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15T13:00:59.948" v="18751" actId="6549"/>
              <pc2:cmMkLst xmlns:pc2="http://schemas.microsoft.com/office/powerpoint/2019/9/main/command">
                <pc:docMk/>
                <pc:sldMk cId="2055211851" sldId="3364"/>
                <pc2:cmMk id="{2E3A53DE-DF11-4F63-AFE4-857AEBA715B5}"/>
              </pc2:cmMkLst>
              <pc226:cmRplyChg chg="add">
                <pc226:chgData name="Thomas QUERRIOUX (ACER)" userId="69425a54-787b-4801-b30d-f138633dbd44" providerId="ADAL" clId="{6A6193B6-045D-4968-ACBA-3BADDCD8EC6F}" dt="2024-07-15T12:56:35.097" v="18733"/>
                <pc2:cmRplyMkLst xmlns:pc2="http://schemas.microsoft.com/office/powerpoint/2019/9/main/command">
                  <pc:docMk/>
                  <pc:sldMk cId="2055211851" sldId="3364"/>
                  <pc2:cmMk id="{2E3A53DE-DF11-4F63-AFE4-857AEBA715B5}"/>
                  <pc2:cmRplyMk id="{4A0EDEB8-6FE9-49FF-BB5B-A91A66AF588D}"/>
                </pc2:cmRplyMkLst>
              </pc226:cmRplyChg>
            </pc226:cmChg>
          </p:ext>
        </pc:extLst>
      </pc:sldChg>
      <pc:sldChg chg="ord">
        <pc:chgData name="Thomas QUERRIOUX (ACER)" userId="69425a54-787b-4801-b30d-f138633dbd44" providerId="ADAL" clId="{6A6193B6-045D-4968-ACBA-3BADDCD8EC6F}" dt="2024-07-16T12:24:11.840" v="21913"/>
        <pc:sldMkLst>
          <pc:docMk/>
          <pc:sldMk cId="1875615103" sldId="3365"/>
        </pc:sldMkLst>
      </pc:sldChg>
      <pc:sldChg chg="ord">
        <pc:chgData name="Thomas QUERRIOUX (ACER)" userId="69425a54-787b-4801-b30d-f138633dbd44" providerId="ADAL" clId="{6A6193B6-045D-4968-ACBA-3BADDCD8EC6F}" dt="2024-07-16T12:24:11.840" v="21913"/>
        <pc:sldMkLst>
          <pc:docMk/>
          <pc:sldMk cId="963225328" sldId="3366"/>
        </pc:sldMkLst>
      </pc:sldChg>
      <pc:sldChg chg="ord">
        <pc:chgData name="Thomas QUERRIOUX (ACER)" userId="69425a54-787b-4801-b30d-f138633dbd44" providerId="ADAL" clId="{6A6193B6-045D-4968-ACBA-3BADDCD8EC6F}" dt="2024-07-16T12:24:11.840" v="21913"/>
        <pc:sldMkLst>
          <pc:docMk/>
          <pc:sldMk cId="1706116705" sldId="3367"/>
        </pc:sldMkLst>
      </pc:sldChg>
      <pc:sldChg chg="ord">
        <pc:chgData name="Thomas QUERRIOUX (ACER)" userId="69425a54-787b-4801-b30d-f138633dbd44" providerId="ADAL" clId="{6A6193B6-045D-4968-ACBA-3BADDCD8EC6F}" dt="2024-07-16T12:24:11.840" v="21913"/>
        <pc:sldMkLst>
          <pc:docMk/>
          <pc:sldMk cId="4061423271" sldId="3368"/>
        </pc:sldMkLst>
      </pc:sldChg>
      <pc:sldChg chg="del ord">
        <pc:chgData name="Thomas QUERRIOUX (ACER)" userId="69425a54-787b-4801-b30d-f138633dbd44" providerId="ADAL" clId="{6A6193B6-045D-4968-ACBA-3BADDCD8EC6F}" dt="2024-07-16T12:24:20.626" v="21914" actId="47"/>
        <pc:sldMkLst>
          <pc:docMk/>
          <pc:sldMk cId="505466884" sldId="3369"/>
        </pc:sldMkLst>
      </pc:sldChg>
      <pc:sldChg chg="addSp delSp modSp mod ord modCm">
        <pc:chgData name="Thomas QUERRIOUX (ACER)" userId="69425a54-787b-4801-b30d-f138633dbd44" providerId="ADAL" clId="{6A6193B6-045D-4968-ACBA-3BADDCD8EC6F}" dt="2024-07-24T10:20:41.986" v="32839"/>
        <pc:sldMkLst>
          <pc:docMk/>
          <pc:sldMk cId="1521085506" sldId="3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2:45:40.015" v="25983" actId="2056"/>
              <pc2:cmMkLst xmlns:pc2="http://schemas.microsoft.com/office/powerpoint/2019/9/main/command">
                <pc:docMk/>
                <pc:sldMk cId="1521085506" sldId="3370"/>
                <pc2:cmMk id="{F6206B09-575F-4C28-8AD1-214C74488881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2:45:40.015" v="25983" actId="2056"/>
              <pc2:cmMkLst xmlns:pc2="http://schemas.microsoft.com/office/powerpoint/2019/9/main/command">
                <pc:docMk/>
                <pc:sldMk cId="1521085506" sldId="3370"/>
                <pc2:cmMk id="{37DC0A3F-88A0-4BD4-816A-A6C2C0D36AF1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2:38:06.183" v="25939" actId="2056"/>
              <pc2:cmMkLst xmlns:pc2="http://schemas.microsoft.com/office/powerpoint/2019/9/main/command">
                <pc:docMk/>
                <pc:sldMk cId="1521085506" sldId="3370"/>
                <pc2:cmMk id="{97B616B7-95D3-4A93-B6EC-C9F777B283A4}"/>
              </pc2:cmMkLst>
            </pc226:cmChg>
          </p:ext>
        </pc:extLst>
      </pc:sldChg>
      <pc:sldChg chg="modSp mod">
        <pc:chgData name="Thomas QUERRIOUX (ACER)" userId="69425a54-787b-4801-b30d-f138633dbd44" providerId="ADAL" clId="{6A6193B6-045D-4968-ACBA-3BADDCD8EC6F}" dt="2024-07-15T12:21:58.417" v="18722" actId="1076"/>
        <pc:sldMkLst>
          <pc:docMk/>
          <pc:sldMk cId="2649829532" sldId="3371"/>
        </pc:sldMkLst>
      </pc:sldChg>
      <pc:sldChg chg="addSp delSp modSp add del mod">
        <pc:chgData name="Thomas QUERRIOUX (ACER)" userId="69425a54-787b-4801-b30d-f138633dbd44" providerId="ADAL" clId="{6A6193B6-045D-4968-ACBA-3BADDCD8EC6F}" dt="2024-07-16T07:41:10.590" v="20938" actId="47"/>
        <pc:sldMkLst>
          <pc:docMk/>
          <pc:sldMk cId="1006335053" sldId="3373"/>
        </pc:sldMkLst>
      </pc:sldChg>
      <pc:sldChg chg="addSp delSp modSp add del mod">
        <pc:chgData name="Thomas QUERRIOUX (ACER)" userId="69425a54-787b-4801-b30d-f138633dbd44" providerId="ADAL" clId="{6A6193B6-045D-4968-ACBA-3BADDCD8EC6F}" dt="2024-07-16T07:41:11.685" v="20939" actId="47"/>
        <pc:sldMkLst>
          <pc:docMk/>
          <pc:sldMk cId="3572751146" sldId="3374"/>
        </pc:sldMkLst>
      </pc:sldChg>
      <pc:sldChg chg="addSp delSp modSp add mod ord modCm">
        <pc:chgData name="Thomas QUERRIOUX (ACER)" userId="69425a54-787b-4801-b30d-f138633dbd44" providerId="ADAL" clId="{6A6193B6-045D-4968-ACBA-3BADDCD8EC6F}" dt="2024-07-24T10:20:41.986" v="32839"/>
        <pc:sldMkLst>
          <pc:docMk/>
          <pc:sldMk cId="2651085155" sldId="33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2T13:40:20.094" v="26450"/>
              <pc2:cmMkLst xmlns:pc2="http://schemas.microsoft.com/office/powerpoint/2019/9/main/command">
                <pc:docMk/>
                <pc:sldMk cId="2651085155" sldId="3375"/>
                <pc2:cmMk id="{EFB4820B-47F3-4287-A6AE-82E17A98A144}"/>
              </pc2:cmMkLst>
              <pc226:cmRplyChg chg="add">
                <pc226:chgData name="Thomas QUERRIOUX (ACER)" userId="69425a54-787b-4801-b30d-f138633dbd44" providerId="ADAL" clId="{6A6193B6-045D-4968-ACBA-3BADDCD8EC6F}" dt="2024-07-22T13:40:20.094" v="26450"/>
                <pc2:cmRplyMkLst xmlns:pc2="http://schemas.microsoft.com/office/powerpoint/2019/9/main/command">
                  <pc:docMk/>
                  <pc:sldMk cId="2651085155" sldId="3375"/>
                  <pc2:cmMk id="{EFB4820B-47F3-4287-A6AE-82E17A98A144}"/>
                  <pc2:cmRplyMk id="{2F3A2D36-FABC-4F6E-95C5-21373C5B0984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38:54.608" v="26440" actId="6549"/>
              <pc2:cmMkLst xmlns:pc2="http://schemas.microsoft.com/office/powerpoint/2019/9/main/command">
                <pc:docMk/>
                <pc:sldMk cId="2651085155" sldId="3375"/>
                <pc2:cmMk id="{A4DE940B-F3AF-4CAA-8AFA-4DE131716C2D}"/>
              </pc2:cmMkLst>
              <pc226:cmRplyChg chg="add">
                <pc226:chgData name="Thomas QUERRIOUX (ACER)" userId="69425a54-787b-4801-b30d-f138633dbd44" providerId="ADAL" clId="{6A6193B6-045D-4968-ACBA-3BADDCD8EC6F}" dt="2024-07-22T13:34:44.979" v="26352"/>
                <pc2:cmRplyMkLst xmlns:pc2="http://schemas.microsoft.com/office/powerpoint/2019/9/main/command">
                  <pc:docMk/>
                  <pc:sldMk cId="2651085155" sldId="3375"/>
                  <pc2:cmMk id="{A4DE940B-F3AF-4CAA-8AFA-4DE131716C2D}"/>
                  <pc2:cmRplyMk id="{3BDA37E8-478C-42A3-9292-21705707438E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38:29.275" v="26409"/>
              <pc2:cmMkLst xmlns:pc2="http://schemas.microsoft.com/office/powerpoint/2019/9/main/command">
                <pc:docMk/>
                <pc:sldMk cId="2651085155" sldId="3375"/>
                <pc2:cmMk id="{0DCEB51C-A32E-48B4-9E10-4834452FD20E}"/>
              </pc2:cmMkLst>
              <pc226:cmRplyChg chg="add">
                <pc226:chgData name="Thomas QUERRIOUX (ACER)" userId="69425a54-787b-4801-b30d-f138633dbd44" providerId="ADAL" clId="{6A6193B6-045D-4968-ACBA-3BADDCD8EC6F}" dt="2024-07-22T13:38:26.217" v="26408"/>
                <pc2:cmRplyMkLst xmlns:pc2="http://schemas.microsoft.com/office/powerpoint/2019/9/main/command">
                  <pc:docMk/>
                  <pc:sldMk cId="2651085155" sldId="3375"/>
                  <pc2:cmMk id="{0DCEB51C-A32E-48B4-9E10-4834452FD20E}"/>
                  <pc2:cmRplyMk id="{246001A7-CBBD-4ED2-8DF3-ACC7829ABE95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39:12.571" v="26441"/>
              <pc2:cmMkLst xmlns:pc2="http://schemas.microsoft.com/office/powerpoint/2019/9/main/command">
                <pc:docMk/>
                <pc:sldMk cId="2651085155" sldId="3375"/>
                <pc2:cmMk id="{BA83C593-1A7F-4C80-86C7-FC1BD0574899}"/>
              </pc2:cmMkLst>
              <pc226:cmRplyChg chg="add">
                <pc226:chgData name="Thomas QUERRIOUX (ACER)" userId="69425a54-787b-4801-b30d-f138633dbd44" providerId="ADAL" clId="{6A6193B6-045D-4968-ACBA-3BADDCD8EC6F}" dt="2024-07-22T13:39:12.571" v="26441"/>
                <pc2:cmRplyMkLst xmlns:pc2="http://schemas.microsoft.com/office/powerpoint/2019/9/main/command">
                  <pc:docMk/>
                  <pc:sldMk cId="2651085155" sldId="3375"/>
                  <pc2:cmMk id="{BA83C593-1A7F-4C80-86C7-FC1BD0574899}"/>
                  <pc2:cmRplyMk id="{E5F50FE0-2E27-4045-84E1-350F63EC34C0}"/>
                </pc2:cmRplyMkLst>
              </pc226:cmRplyChg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35:30.129" v="26373"/>
              <pc2:cmMkLst xmlns:pc2="http://schemas.microsoft.com/office/powerpoint/2019/9/main/command">
                <pc:docMk/>
                <pc:sldMk cId="2651085155" sldId="3375"/>
                <pc2:cmMk id="{358728B9-C5F9-48F1-98A9-2124F83A109B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2T13:40:25.880" v="26451"/>
              <pc2:cmMkLst xmlns:pc2="http://schemas.microsoft.com/office/powerpoint/2019/9/main/command">
                <pc:docMk/>
                <pc:sldMk cId="2651085155" sldId="3375"/>
                <pc2:cmMk id="{DFDFC8DE-5CA8-430F-8F0C-0D9F6BC29664}"/>
              </pc2:cmMkLst>
            </pc226:cmChg>
          </p:ext>
        </pc:extLst>
      </pc:sldChg>
      <pc:sldChg chg="addSp delSp modSp new mod ord addCm">
        <pc:chgData name="Thomas QUERRIOUX (ACER)" userId="69425a54-787b-4801-b30d-f138633dbd44" providerId="ADAL" clId="{6A6193B6-045D-4968-ACBA-3BADDCD8EC6F}" dt="2024-07-16T12:24:11.840" v="21913"/>
        <pc:sldMkLst>
          <pc:docMk/>
          <pc:sldMk cId="2648179121" sldId="33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homas QUERRIOUX (ACER)" userId="69425a54-787b-4801-b30d-f138633dbd44" providerId="ADAL" clId="{6A6193B6-045D-4968-ACBA-3BADDCD8EC6F}" dt="2024-07-16T09:52:44.359" v="21686"/>
              <pc2:cmMkLst xmlns:pc2="http://schemas.microsoft.com/office/powerpoint/2019/9/main/command">
                <pc:docMk/>
                <pc:sldMk cId="2648179121" sldId="3376"/>
                <pc2:cmMk id="{D1C4813F-AA94-47F1-958E-F87FBC9895A1}"/>
              </pc2:cmMkLst>
            </pc226:cmChg>
          </p:ext>
        </pc:extLst>
      </pc:sldChg>
      <pc:sldChg chg="addSp delSp modSp add mod ord addCm modCm">
        <pc:chgData name="Thomas QUERRIOUX (ACER)" userId="69425a54-787b-4801-b30d-f138633dbd44" providerId="ADAL" clId="{6A6193B6-045D-4968-ACBA-3BADDCD8EC6F}" dt="2024-07-24T12:14:16.666" v="33516"/>
        <pc:sldMkLst>
          <pc:docMk/>
          <pc:sldMk cId="1978739939" sldId="3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13:32.327" v="33514"/>
              <pc2:cmMkLst xmlns:pc2="http://schemas.microsoft.com/office/powerpoint/2019/9/main/command">
                <pc:docMk/>
                <pc:sldMk cId="1978739939" sldId="3377"/>
                <pc2:cmMk id="{88543631-B023-47E2-B41F-FB2024DE2A07}"/>
              </pc2:cmMkLst>
            </pc226:cmChg>
            <pc226:cmChg xmlns:pc226="http://schemas.microsoft.com/office/powerpoint/2022/06/main/command" chg="mod">
              <pc226:chgData name="Thomas QUERRIOUX (ACER)" userId="69425a54-787b-4801-b30d-f138633dbd44" providerId="ADAL" clId="{6A6193B6-045D-4968-ACBA-3BADDCD8EC6F}" dt="2024-07-24T12:14:07.288" v="33515"/>
              <pc2:cmMkLst xmlns:pc2="http://schemas.microsoft.com/office/powerpoint/2019/9/main/command">
                <pc:docMk/>
                <pc:sldMk cId="1978739939" sldId="3377"/>
                <pc2:cmMk id="{F28B8E40-18A6-46B3-9D93-964DCA595486}"/>
              </pc2:cmMkLst>
              <pc226:cmRplyChg chg="add">
                <pc226:chgData name="Thomas QUERRIOUX (ACER)" userId="69425a54-787b-4801-b30d-f138633dbd44" providerId="ADAL" clId="{6A6193B6-045D-4968-ACBA-3BADDCD8EC6F}" dt="2024-07-24T12:14:07.288" v="33515"/>
                <pc2:cmRplyMkLst xmlns:pc2="http://schemas.microsoft.com/office/powerpoint/2019/9/main/command">
                  <pc:docMk/>
                  <pc:sldMk cId="1978739939" sldId="3377"/>
                  <pc2:cmMk id="{F28B8E40-18A6-46B3-9D93-964DCA595486}"/>
                  <pc2:cmRplyMk id="{6C09EEBB-0B89-47DB-9EBB-9ED5EA6DA14E}"/>
                </pc2:cmRplyMkLst>
              </pc226:cmRplyChg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12:13:22.068" v="33513"/>
              <pc2:cmMkLst xmlns:pc2="http://schemas.microsoft.com/office/powerpoint/2019/9/main/command">
                <pc:docMk/>
                <pc:sldMk cId="1978739939" sldId="3377"/>
                <pc2:cmMk id="{D6CA3F4B-7D11-4EDD-BEA0-49808E13D6BF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12:12:59.440" v="33512"/>
              <pc2:cmMkLst xmlns:pc2="http://schemas.microsoft.com/office/powerpoint/2019/9/main/command">
                <pc:docMk/>
                <pc:sldMk cId="1978739939" sldId="3377"/>
                <pc2:cmMk id="{38D9EB74-6585-45D7-94A0-28618D3DA92A}"/>
              </pc2:cmMkLst>
            </pc226:cmChg>
            <pc226:cmChg xmlns:pc226="http://schemas.microsoft.com/office/powerpoint/2022/06/main/command" chg="add mod">
              <pc226:chgData name="Thomas QUERRIOUX (ACER)" userId="69425a54-787b-4801-b30d-f138633dbd44" providerId="ADAL" clId="{6A6193B6-045D-4968-ACBA-3BADDCD8EC6F}" dt="2024-07-24T12:14:16.666" v="33516"/>
              <pc2:cmMkLst xmlns:pc2="http://schemas.microsoft.com/office/powerpoint/2019/9/main/command">
                <pc:docMk/>
                <pc:sldMk cId="1978739939" sldId="3377"/>
                <pc2:cmMk id="{CAD8F4AF-03E7-4C05-BB4F-CABC7719DC7F}"/>
              </pc2:cmMkLst>
            </pc226:cmChg>
          </p:ext>
        </pc:extLst>
      </pc:sldChg>
      <pc:sldChg chg="addSp delSp modSp add mod ord">
        <pc:chgData name="Thomas QUERRIOUX (ACER)" userId="69425a54-787b-4801-b30d-f138633dbd44" providerId="ADAL" clId="{6A6193B6-045D-4968-ACBA-3BADDCD8EC6F}" dt="2024-07-22T12:56:56.209" v="26154"/>
        <pc:sldMkLst>
          <pc:docMk/>
          <pc:sldMk cId="3099346402" sldId="3378"/>
        </pc:sldMkLst>
      </pc:sldChg>
      <pc:sldChg chg="addSp delSp modSp new mod modCm">
        <pc:chgData name="Thomas QUERRIOUX (ACER)" userId="69425a54-787b-4801-b30d-f138633dbd44" providerId="ADAL" clId="{6A6193B6-045D-4968-ACBA-3BADDCD8EC6F}" dt="2024-07-24T09:18:28.811" v="31986" actId="1076"/>
        <pc:sldMkLst>
          <pc:docMk/>
          <pc:sldMk cId="68132441" sldId="33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homas QUERRIOUX (ACER)" userId="69425a54-787b-4801-b30d-f138633dbd44" providerId="ADAL" clId="{6A6193B6-045D-4968-ACBA-3BADDCD8EC6F}" dt="2024-07-24T09:14:55.531" v="31784"/>
              <pc2:cmMkLst xmlns:pc2="http://schemas.microsoft.com/office/powerpoint/2019/9/main/command">
                <pc:docMk/>
                <pc:sldMk cId="68132441" sldId="3379"/>
                <pc2:cmMk id="{08C01A52-B85B-4711-98A1-AFDCDC70529B}"/>
              </pc2:cmMkLst>
              <pc226:cmRplyChg chg="add">
                <pc226:chgData name="Thomas QUERRIOUX (ACER)" userId="69425a54-787b-4801-b30d-f138633dbd44" providerId="ADAL" clId="{6A6193B6-045D-4968-ACBA-3BADDCD8EC6F}" dt="2024-07-20T09:44:45.982" v="25866"/>
                <pc2:cmRplyMkLst xmlns:pc2="http://schemas.microsoft.com/office/powerpoint/2019/9/main/command">
                  <pc:docMk/>
                  <pc:sldMk cId="68132441" sldId="3379"/>
                  <pc2:cmMk id="{08C01A52-B85B-4711-98A1-AFDCDC70529B}"/>
                  <pc2:cmRplyMk id="{55DD2F0A-CB2E-4BC5-9825-BE96C76CDA83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4T09:14:55.531" v="31784"/>
                <pc2:cmRplyMkLst xmlns:pc2="http://schemas.microsoft.com/office/powerpoint/2019/9/main/command">
                  <pc:docMk/>
                  <pc:sldMk cId="68132441" sldId="3379"/>
                  <pc2:cmMk id="{08C01A52-B85B-4711-98A1-AFDCDC70529B}"/>
                  <pc2:cmRplyMk id="{0E9AF95E-3AC5-4562-B3B3-2D7477FA6C46}"/>
                </pc2:cmRplyMkLst>
              </pc226:cmRplyChg>
              <pc226:cmRplyChg chg="add">
                <pc226:chgData name="Thomas QUERRIOUX (ACER)" userId="69425a54-787b-4801-b30d-f138633dbd44" providerId="ADAL" clId="{6A6193B6-045D-4968-ACBA-3BADDCD8EC6F}" dt="2024-07-20T09:44:57.758" v="25867"/>
                <pc2:cmRplyMkLst xmlns:pc2="http://schemas.microsoft.com/office/powerpoint/2019/9/main/command">
                  <pc:docMk/>
                  <pc:sldMk cId="68132441" sldId="3379"/>
                  <pc2:cmMk id="{08C01A52-B85B-4711-98A1-AFDCDC70529B}"/>
                  <pc2:cmRplyMk id="{5EB8C9C3-3435-41E6-92D3-3388BBF8850E}"/>
                </pc2:cmRplyMkLst>
              </pc226:cmRplyChg>
            </pc226:cmChg>
          </p:ext>
        </pc:extLst>
      </pc:sldChg>
      <pc:sldChg chg="addSp delSp modSp new mod ord modClrScheme chgLayout">
        <pc:chgData name="Thomas QUERRIOUX (ACER)" userId="69425a54-787b-4801-b30d-f138633dbd44" providerId="ADAL" clId="{6A6193B6-045D-4968-ACBA-3BADDCD8EC6F}" dt="2024-07-24T07:40:07.712" v="31129" actId="20577"/>
        <pc:sldMkLst>
          <pc:docMk/>
          <pc:sldMk cId="360607318" sldId="3380"/>
        </pc:sldMkLst>
      </pc:sldChg>
      <pc:sldChg chg="addSp delSp modSp new mod">
        <pc:chgData name="Thomas QUERRIOUX (ACER)" userId="69425a54-787b-4801-b30d-f138633dbd44" providerId="ADAL" clId="{6A6193B6-045D-4968-ACBA-3BADDCD8EC6F}" dt="2024-07-24T07:45:05.767" v="31308" actId="108"/>
        <pc:sldMkLst>
          <pc:docMk/>
          <pc:sldMk cId="309073074" sldId="3381"/>
        </pc:sldMkLst>
      </pc:sldChg>
      <pc:sldChg chg="addSp delSp modSp new mod modClrScheme chgLayout">
        <pc:chgData name="Thomas QUERRIOUX (ACER)" userId="69425a54-787b-4801-b30d-f138633dbd44" providerId="ADAL" clId="{6A6193B6-045D-4968-ACBA-3BADDCD8EC6F}" dt="2024-07-24T07:33:16.182" v="31092" actId="20577"/>
        <pc:sldMkLst>
          <pc:docMk/>
          <pc:sldMk cId="187953600" sldId="3382"/>
        </pc:sldMkLst>
      </pc:sldChg>
    </pc:docChg>
  </pc:docChgLst>
  <pc:docChgLst>
    <pc:chgData name="Alberto FAGGIN (ACER)" userId="S::alberto.faggin@acer.europa.eu::625a7124-a1af-40f1-9ac2-abc5eeb5a252" providerId="AD" clId="Web-{9EFC2616-4568-1D36-457F-532C665BCA72}"/>
    <pc:docChg chg="addSld modSld sldOrd modSection">
      <pc:chgData name="Alberto FAGGIN (ACER)" userId="S::alberto.faggin@acer.europa.eu::625a7124-a1af-40f1-9ac2-abc5eeb5a252" providerId="AD" clId="Web-{9EFC2616-4568-1D36-457F-532C665BCA72}" dt="2025-01-23T11:43:47.601" v="181" actId="20577"/>
      <pc:docMkLst>
        <pc:docMk/>
      </pc:docMkLst>
      <pc:sldChg chg="addSp delSp modSp add ord replId">
        <pc:chgData name="Alberto FAGGIN (ACER)" userId="S::alberto.faggin@acer.europa.eu::625a7124-a1af-40f1-9ac2-abc5eeb5a252" providerId="AD" clId="Web-{9EFC2616-4568-1D36-457F-532C665BCA72}" dt="2025-01-23T09:59:48.210" v="136" actId="20577"/>
        <pc:sldMkLst>
          <pc:docMk/>
          <pc:sldMk cId="4064516254" sldId="3412"/>
        </pc:sldMkLst>
      </pc:sldChg>
      <pc:sldChg chg="addSp delSp modSp add ord replId">
        <pc:chgData name="Alberto FAGGIN (ACER)" userId="S::alberto.faggin@acer.europa.eu::625a7124-a1af-40f1-9ac2-abc5eeb5a252" providerId="AD" clId="Web-{9EFC2616-4568-1D36-457F-532C665BCA72}" dt="2025-01-23T08:00:16.023" v="99" actId="20577"/>
        <pc:sldMkLst>
          <pc:docMk/>
          <pc:sldMk cId="747973134" sldId="3413"/>
        </pc:sldMkLst>
      </pc:sldChg>
      <pc:sldChg chg="addSp delSp modSp add">
        <pc:chgData name="Alberto FAGGIN (ACER)" userId="S::alberto.faggin@acer.europa.eu::625a7124-a1af-40f1-9ac2-abc5eeb5a252" providerId="AD" clId="Web-{9EFC2616-4568-1D36-457F-532C665BCA72}" dt="2025-01-23T11:43:47.601" v="181" actId="20577"/>
        <pc:sldMkLst>
          <pc:docMk/>
          <pc:sldMk cId="1629001140" sldId="3414"/>
        </pc:sldMkLst>
      </pc:sldChg>
      <pc:sldChg chg="addSp delSp modSp add replId">
        <pc:chgData name="Alberto FAGGIN (ACER)" userId="S::alberto.faggin@acer.europa.eu::625a7124-a1af-40f1-9ac2-abc5eeb5a252" providerId="AD" clId="Web-{9EFC2616-4568-1D36-457F-532C665BCA72}" dt="2025-01-23T08:49:02.426" v="133" actId="20577"/>
        <pc:sldMkLst>
          <pc:docMk/>
          <pc:sldMk cId="2166835356" sldId="3415"/>
        </pc:sldMkLst>
      </pc:sldChg>
      <pc:sldChg chg="addSp delSp modSp add replId">
        <pc:chgData name="Alberto FAGGIN (ACER)" userId="S::alberto.faggin@acer.europa.eu::625a7124-a1af-40f1-9ac2-abc5eeb5a252" providerId="AD" clId="Web-{9EFC2616-4568-1D36-457F-532C665BCA72}" dt="2025-01-23T10:30:51.112" v="169" actId="20577"/>
        <pc:sldMkLst>
          <pc:docMk/>
          <pc:sldMk cId="2025048775" sldId="3416"/>
        </pc:sldMkLst>
      </pc:sldChg>
      <pc:sldChg chg="add replId">
        <pc:chgData name="Alberto FAGGIN (ACER)" userId="S::alberto.faggin@acer.europa.eu::625a7124-a1af-40f1-9ac2-abc5eeb5a252" providerId="AD" clId="Web-{9EFC2616-4568-1D36-457F-532C665BCA72}" dt="2025-01-23T11:29:26.273" v="170"/>
        <pc:sldMkLst>
          <pc:docMk/>
          <pc:sldMk cId="311084332" sldId="3417"/>
        </pc:sldMkLst>
      </pc:sldChg>
    </pc:docChg>
  </pc:docChgLst>
  <pc:docChgLst>
    <pc:chgData name="Ignacio MUNIOZGUREN GARCIA (ACER)" userId="b4b68ca2-c786-40d7-af41-7249f9a11048" providerId="ADAL" clId="{A829FE1B-ED92-4592-8E86-76AE135D94F3}"/>
    <pc:docChg chg="modSld">
      <pc:chgData name="Ignacio MUNIOZGUREN GARCIA (ACER)" userId="b4b68ca2-c786-40d7-af41-7249f9a11048" providerId="ADAL" clId="{A829FE1B-ED92-4592-8E86-76AE135D94F3}" dt="2025-06-19T16:19:45.049" v="0" actId="1076"/>
      <pc:docMkLst>
        <pc:docMk/>
      </pc:docMkLst>
      <pc:sldChg chg="modSp mod">
        <pc:chgData name="Ignacio MUNIOZGUREN GARCIA (ACER)" userId="b4b68ca2-c786-40d7-af41-7249f9a11048" providerId="ADAL" clId="{A829FE1B-ED92-4592-8E86-76AE135D94F3}" dt="2025-06-19T16:19:45.049" v="0" actId="1076"/>
        <pc:sldMkLst>
          <pc:docMk/>
          <pc:sldMk cId="3220557242" sldId="295"/>
        </pc:sldMkLst>
        <pc:spChg chg="mod">
          <ac:chgData name="Ignacio MUNIOZGUREN GARCIA (ACER)" userId="b4b68ca2-c786-40d7-af41-7249f9a11048" providerId="ADAL" clId="{A829FE1B-ED92-4592-8E86-76AE135D94F3}" dt="2025-06-19T16:19:45.049" v="0" actId="1076"/>
          <ac:spMkLst>
            <pc:docMk/>
            <pc:sldMk cId="3220557242" sldId="295"/>
            <ac:spMk id="7" creationId="{18C0AC31-4B3F-D015-B7D6-8F15427DB5C1}"/>
          </ac:spMkLst>
        </pc:spChg>
      </pc:sldChg>
    </pc:docChg>
  </pc:docChgLst>
  <pc:docChgLst>
    <pc:chgData name="Gilles BERTRAND (ACER)" userId="S::gilles.bertrand@acer.europa.eu::7f5d65ce-0ae8-4c89-aa51-457c8841f770" providerId="AD" clId="Web-{5CE21F2A-DADD-B397-5412-FB7E7CAFDAAF}"/>
    <pc:docChg chg="modSld">
      <pc:chgData name="Gilles BERTRAND (ACER)" userId="S::gilles.bertrand@acer.europa.eu::7f5d65ce-0ae8-4c89-aa51-457c8841f770" providerId="AD" clId="Web-{5CE21F2A-DADD-B397-5412-FB7E7CAFDAAF}" dt="2024-07-18T15:06:19.284" v="90" actId="20577"/>
      <pc:docMkLst>
        <pc:docMk/>
      </pc:docMkLst>
      <pc:sldChg chg="modSp modCm">
        <pc:chgData name="Gilles BERTRAND (ACER)" userId="S::gilles.bertrand@acer.europa.eu::7f5d65ce-0ae8-4c89-aa51-457c8841f770" providerId="AD" clId="Web-{5CE21F2A-DADD-B397-5412-FB7E7CAFDAAF}" dt="2024-07-18T15:06:19.284" v="90" actId="20577"/>
        <pc:sldMkLst>
          <pc:docMk/>
          <pc:sldMk cId="1313526873" sldId="3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lles BERTRAND (ACER)" userId="S::gilles.bertrand@acer.europa.eu::7f5d65ce-0ae8-4c89-aa51-457c8841f770" providerId="AD" clId="Web-{5CE21F2A-DADD-B397-5412-FB7E7CAFDAAF}" dt="2024-07-17T13:28:05.970" v="45"/>
              <pc2:cmMkLst xmlns:pc2="http://schemas.microsoft.com/office/powerpoint/2019/9/main/command">
                <pc:docMk/>
                <pc:sldMk cId="1313526873" sldId="3347"/>
                <pc2:cmMk id="{6B11EE8E-8C42-4327-8F5A-0234DEFE4A62}"/>
              </pc2:cmMkLst>
              <pc226:cmRplyChg chg="add">
                <pc226:chgData name="Gilles BERTRAND (ACER)" userId="S::gilles.bertrand@acer.europa.eu::7f5d65ce-0ae8-4c89-aa51-457c8841f770" providerId="AD" clId="Web-{5CE21F2A-DADD-B397-5412-FB7E7CAFDAAF}" dt="2024-07-17T13:28:05.970" v="45"/>
                <pc2:cmRplyMkLst xmlns:pc2="http://schemas.microsoft.com/office/powerpoint/2019/9/main/command">
                  <pc:docMk/>
                  <pc:sldMk cId="1313526873" sldId="3347"/>
                  <pc2:cmMk id="{6B11EE8E-8C42-4327-8F5A-0234DEFE4A62}"/>
                  <pc2:cmRplyMk id="{E3D4B100-C3B3-485E-8404-976C69FC8997}"/>
                </pc2:cmRplyMkLst>
              </pc226:cmRplyChg>
            </pc226:cmChg>
          </p:ext>
        </pc:extLst>
      </pc:sldChg>
    </pc:docChg>
  </pc:docChgLst>
  <pc:docChgLst>
    <pc:chgData name="Thomas QUERRIOUX (ACER)" userId="S::thomas.querrioux@acer.europa.eu::69425a54-787b-4801-b30d-f138633dbd44" providerId="AD" clId="Web-{20DD81FF-2A8C-F43A-63B3-4C9CB0DB09BC}"/>
    <pc:docChg chg="modSld sldOrd">
      <pc:chgData name="Thomas QUERRIOUX (ACER)" userId="S::thomas.querrioux@acer.europa.eu::69425a54-787b-4801-b30d-f138633dbd44" providerId="AD" clId="Web-{20DD81FF-2A8C-F43A-63B3-4C9CB0DB09BC}" dt="2024-03-29T15:56:12.528" v="3"/>
      <pc:docMkLst>
        <pc:docMk/>
      </pc:docMkLst>
      <pc:sldChg chg="modSp">
        <pc:chgData name="Thomas QUERRIOUX (ACER)" userId="S::thomas.querrioux@acer.europa.eu::69425a54-787b-4801-b30d-f138633dbd44" providerId="AD" clId="Web-{20DD81FF-2A8C-F43A-63B3-4C9CB0DB09BC}" dt="2024-03-29T15:56:02.934" v="2" actId="20577"/>
        <pc:sldMkLst>
          <pc:docMk/>
          <pc:sldMk cId="3538819405" sldId="263"/>
        </pc:sldMkLst>
      </pc:sldChg>
      <pc:sldChg chg="ord">
        <pc:chgData name="Thomas QUERRIOUX (ACER)" userId="S::thomas.querrioux@acer.europa.eu::69425a54-787b-4801-b30d-f138633dbd44" providerId="AD" clId="Web-{20DD81FF-2A8C-F43A-63B3-4C9CB0DB09BC}" dt="2024-03-29T15:56:12.528" v="3"/>
        <pc:sldMkLst>
          <pc:docMk/>
          <pc:sldMk cId="3764565406" sldId="294"/>
        </pc:sldMkLst>
      </pc:sldChg>
    </pc:docChg>
  </pc:docChgLst>
  <pc:docChgLst>
    <pc:chgData name="Ignacio MUNIOZGUREN GARCIA (ACER)" userId="b4b68ca2-c786-40d7-af41-7249f9a11048" providerId="ADAL" clId="{B5F58B58-410D-4733-97B6-2273892E85F0}"/>
    <pc:docChg chg="undo redo custSel addSld delSld modSld sldOrd modMainMaster modSection">
      <pc:chgData name="Ignacio MUNIOZGUREN GARCIA (ACER)" userId="b4b68ca2-c786-40d7-af41-7249f9a11048" providerId="ADAL" clId="{B5F58B58-410D-4733-97B6-2273892E85F0}" dt="2025-01-15T09:44:25.124" v="23227" actId="14734"/>
      <pc:docMkLst>
        <pc:docMk/>
      </pc:docMkLst>
      <pc:sldChg chg="modSp mod">
        <pc:chgData name="Ignacio MUNIOZGUREN GARCIA (ACER)" userId="b4b68ca2-c786-40d7-af41-7249f9a11048" providerId="ADAL" clId="{B5F58B58-410D-4733-97B6-2273892E85F0}" dt="2024-11-27T14:55:53.675" v="9834"/>
        <pc:sldMkLst>
          <pc:docMk/>
          <pc:sldMk cId="3538819405" sldId="263"/>
        </pc:sldMkLst>
      </pc:sldChg>
      <pc:sldChg chg="addSp modSp mod modCm">
        <pc:chgData name="Ignacio MUNIOZGUREN GARCIA (ACER)" userId="b4b68ca2-c786-40d7-af41-7249f9a11048" providerId="ADAL" clId="{B5F58B58-410D-4733-97B6-2273892E85F0}" dt="2025-01-15T09:44:25.124" v="23227" actId="14734"/>
        <pc:sldMkLst>
          <pc:docMk/>
          <pc:sldMk cId="307143784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B5F58B58-410D-4733-97B6-2273892E85F0}" dt="2024-12-10T10:27:23.865" v="19579" actId="20577"/>
              <pc2:cmMkLst xmlns:pc2="http://schemas.microsoft.com/office/powerpoint/2019/9/main/command">
                <pc:docMk/>
                <pc:sldMk cId="3071437844" sldId="275"/>
                <pc2:cmMk id="{F8B36B0D-6C48-4C69-8EDF-06FD0984F508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B5F58B58-410D-4733-97B6-2273892E85F0}" dt="2024-11-27T15:06:18.450" v="10254" actId="20577"/>
              <pc2:cmMkLst xmlns:pc2="http://schemas.microsoft.com/office/powerpoint/2019/9/main/command">
                <pc:docMk/>
                <pc:sldMk cId="3071437844" sldId="275"/>
                <pc2:cmMk id="{53611A65-0406-4EBD-BCDC-A2B1EDB410DA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B5F58B58-410D-4733-97B6-2273892E85F0}" dt="2024-12-05T15:46:22.273" v="19445" actId="6549"/>
              <pc2:cmMkLst xmlns:pc2="http://schemas.microsoft.com/office/powerpoint/2019/9/main/command">
                <pc:docMk/>
                <pc:sldMk cId="3071437844" sldId="275"/>
                <pc2:cmMk id="{013BC3EA-08FA-406F-BB4D-E6FD156AF556}"/>
              </pc2:cmMkLst>
            </pc226:cmChg>
          </p:ext>
        </pc:extLst>
      </pc:sldChg>
      <pc:sldChg chg="modSp del mod ord modShow">
        <pc:chgData name="Ignacio MUNIOZGUREN GARCIA (ACER)" userId="b4b68ca2-c786-40d7-af41-7249f9a11048" providerId="ADAL" clId="{B5F58B58-410D-4733-97B6-2273892E85F0}" dt="2024-12-05T15:49:20.011" v="19463" actId="47"/>
        <pc:sldMkLst>
          <pc:docMk/>
          <pc:sldMk cId="649170020" sldId="306"/>
        </pc:sldMkLst>
      </pc:sldChg>
      <pc:sldChg chg="del">
        <pc:chgData name="Ignacio MUNIOZGUREN GARCIA (ACER)" userId="b4b68ca2-c786-40d7-af41-7249f9a11048" providerId="ADAL" clId="{B5F58B58-410D-4733-97B6-2273892E85F0}" dt="2024-11-22T08:31:41.434" v="1749" actId="47"/>
        <pc:sldMkLst>
          <pc:docMk/>
          <pc:sldMk cId="3852515537" sldId="318"/>
        </pc:sldMkLst>
      </pc:sldChg>
      <pc:sldChg chg="modSp mod">
        <pc:chgData name="Ignacio MUNIOZGUREN GARCIA (ACER)" userId="b4b68ca2-c786-40d7-af41-7249f9a11048" providerId="ADAL" clId="{B5F58B58-410D-4733-97B6-2273892E85F0}" dt="2024-12-11T09:27:29.365" v="20748" actId="20577"/>
        <pc:sldMkLst>
          <pc:docMk/>
          <pc:sldMk cId="1892980913" sldId="466"/>
        </pc:sldMkLst>
      </pc:sldChg>
      <pc:sldChg chg="modSp del mod">
        <pc:chgData name="Ignacio MUNIOZGUREN GARCIA (ACER)" userId="b4b68ca2-c786-40d7-af41-7249f9a11048" providerId="ADAL" clId="{B5F58B58-410D-4733-97B6-2273892E85F0}" dt="2024-11-26T16:28:19.539" v="5703" actId="47"/>
        <pc:sldMkLst>
          <pc:docMk/>
          <pc:sldMk cId="360607318" sldId="3380"/>
        </pc:sldMkLst>
      </pc:sldChg>
      <pc:sldChg chg="addSp modSp del mod ord modShow">
        <pc:chgData name="Ignacio MUNIOZGUREN GARCIA (ACER)" userId="b4b68ca2-c786-40d7-af41-7249f9a11048" providerId="ADAL" clId="{B5F58B58-410D-4733-97B6-2273892E85F0}" dt="2024-12-05T15:49:20.011" v="19463" actId="47"/>
        <pc:sldMkLst>
          <pc:docMk/>
          <pc:sldMk cId="309073074" sldId="3381"/>
        </pc:sldMkLst>
      </pc:sldChg>
      <pc:sldChg chg="modSp mod">
        <pc:chgData name="Ignacio MUNIOZGUREN GARCIA (ACER)" userId="b4b68ca2-c786-40d7-af41-7249f9a11048" providerId="ADAL" clId="{B5F58B58-410D-4733-97B6-2273892E85F0}" dt="2024-12-10T10:27:12.353" v="19578" actId="123"/>
        <pc:sldMkLst>
          <pc:docMk/>
          <pc:sldMk cId="4064842219" sldId="3382"/>
        </pc:sldMkLst>
      </pc:sldChg>
      <pc:sldChg chg="addSp delSp modSp mod modAnim">
        <pc:chgData name="Ignacio MUNIOZGUREN GARCIA (ACER)" userId="b4b68ca2-c786-40d7-af41-7249f9a11048" providerId="ADAL" clId="{B5F58B58-410D-4733-97B6-2273892E85F0}" dt="2025-01-15T09:38:06.321" v="23225" actId="1076"/>
        <pc:sldMkLst>
          <pc:docMk/>
          <pc:sldMk cId="2641844110" sldId="3383"/>
        </pc:sldMkLst>
      </pc:sldChg>
      <pc:sldChg chg="addSp delSp modSp mod ord modShow">
        <pc:chgData name="Ignacio MUNIOZGUREN GARCIA (ACER)" userId="b4b68ca2-c786-40d7-af41-7249f9a11048" providerId="ADAL" clId="{B5F58B58-410D-4733-97B6-2273892E85F0}" dt="2025-01-15T08:17:47.076" v="23161" actId="20577"/>
        <pc:sldMkLst>
          <pc:docMk/>
          <pc:sldMk cId="3099815123" sldId="3384"/>
        </pc:sldMkLst>
      </pc:sldChg>
      <pc:sldChg chg="modSp mod">
        <pc:chgData name="Ignacio MUNIOZGUREN GARCIA (ACER)" userId="b4b68ca2-c786-40d7-af41-7249f9a11048" providerId="ADAL" clId="{B5F58B58-410D-4733-97B6-2273892E85F0}" dt="2024-12-10T11:21:42.716" v="19885" actId="20577"/>
        <pc:sldMkLst>
          <pc:docMk/>
          <pc:sldMk cId="2698727207" sldId="3385"/>
        </pc:sldMkLst>
      </pc:sldChg>
      <pc:sldChg chg="addSp delSp modSp mod">
        <pc:chgData name="Ignacio MUNIOZGUREN GARCIA (ACER)" userId="b4b68ca2-c786-40d7-af41-7249f9a11048" providerId="ADAL" clId="{B5F58B58-410D-4733-97B6-2273892E85F0}" dt="2025-01-13T09:37:56.097" v="22878"/>
        <pc:sldMkLst>
          <pc:docMk/>
          <pc:sldMk cId="4025439142" sldId="3387"/>
        </pc:sldMkLst>
      </pc:sldChg>
      <pc:sldChg chg="addSp delSp modSp mod">
        <pc:chgData name="Ignacio MUNIOZGUREN GARCIA (ACER)" userId="b4b68ca2-c786-40d7-af41-7249f9a11048" providerId="ADAL" clId="{B5F58B58-410D-4733-97B6-2273892E85F0}" dt="2025-01-13T09:42:03.452" v="23148"/>
        <pc:sldMkLst>
          <pc:docMk/>
          <pc:sldMk cId="718664956" sldId="3388"/>
        </pc:sldMkLst>
      </pc:sldChg>
      <pc:sldChg chg="addSp delSp modSp mod modCm">
        <pc:chgData name="Ignacio MUNIOZGUREN GARCIA (ACER)" userId="b4b68ca2-c786-40d7-af41-7249f9a11048" providerId="ADAL" clId="{B5F58B58-410D-4733-97B6-2273892E85F0}" dt="2025-01-14T15:13:42.991" v="23160" actId="1076"/>
        <pc:sldMkLst>
          <pc:docMk/>
          <pc:sldMk cId="2979327100" sldId="33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B5F58B58-410D-4733-97B6-2273892E85F0}" dt="2025-01-13T09:40:52.934" v="23110"/>
              <pc2:cmMkLst xmlns:pc2="http://schemas.microsoft.com/office/powerpoint/2019/9/main/command">
                <pc:docMk/>
                <pc:sldMk cId="2979327100" sldId="3389"/>
                <pc2:cmMk id="{031EFF51-F2C5-4C5B-8D78-BF159CF0570F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B5F58B58-410D-4733-97B6-2273892E85F0}" dt="2024-11-27T08:31:01.551" v="7470" actId="47"/>
        <pc:sldMkLst>
          <pc:docMk/>
          <pc:sldMk cId="4259909619" sldId="3390"/>
        </pc:sldMkLst>
      </pc:sldChg>
      <pc:sldChg chg="addSp delSp modSp mod ord">
        <pc:chgData name="Ignacio MUNIOZGUREN GARCIA (ACER)" userId="b4b68ca2-c786-40d7-af41-7249f9a11048" providerId="ADAL" clId="{B5F58B58-410D-4733-97B6-2273892E85F0}" dt="2025-01-15T09:12:12.558" v="23176" actId="1036"/>
        <pc:sldMkLst>
          <pc:docMk/>
          <pc:sldMk cId="2928863939" sldId="3391"/>
        </pc:sldMkLst>
      </pc:sldChg>
      <pc:sldChg chg="delSp modSp del mod">
        <pc:chgData name="Ignacio MUNIOZGUREN GARCIA (ACER)" userId="b4b68ca2-c786-40d7-af41-7249f9a11048" providerId="ADAL" clId="{B5F58B58-410D-4733-97B6-2273892E85F0}" dt="2024-11-28T11:48:29.788" v="12113" actId="47"/>
        <pc:sldMkLst>
          <pc:docMk/>
          <pc:sldMk cId="4263521920" sldId="3392"/>
        </pc:sldMkLst>
      </pc:sldChg>
      <pc:sldChg chg="addSp delSp modSp del mod">
        <pc:chgData name="Ignacio MUNIOZGUREN GARCIA (ACER)" userId="b4b68ca2-c786-40d7-af41-7249f9a11048" providerId="ADAL" clId="{B5F58B58-410D-4733-97B6-2273892E85F0}" dt="2024-11-28T10:59:15.676" v="11686" actId="47"/>
        <pc:sldMkLst>
          <pc:docMk/>
          <pc:sldMk cId="412886635" sldId="3393"/>
        </pc:sldMkLst>
      </pc:sldChg>
      <pc:sldChg chg="addSp delSp modSp mod">
        <pc:chgData name="Ignacio MUNIOZGUREN GARCIA (ACER)" userId="b4b68ca2-c786-40d7-af41-7249f9a11048" providerId="ADAL" clId="{B5F58B58-410D-4733-97B6-2273892E85F0}" dt="2025-01-15T08:40:52.624" v="23173" actId="20577"/>
        <pc:sldMkLst>
          <pc:docMk/>
          <pc:sldMk cId="1112125982" sldId="3394"/>
        </pc:sldMkLst>
      </pc:sldChg>
      <pc:sldChg chg="addSp delSp modSp mod ord">
        <pc:chgData name="Ignacio MUNIOZGUREN GARCIA (ACER)" userId="b4b68ca2-c786-40d7-af41-7249f9a11048" providerId="ADAL" clId="{B5F58B58-410D-4733-97B6-2273892E85F0}" dt="2025-01-15T08:41:26.939" v="23175"/>
        <pc:sldMkLst>
          <pc:docMk/>
          <pc:sldMk cId="962482454" sldId="3395"/>
        </pc:sldMkLst>
      </pc:sldChg>
      <pc:sldChg chg="del">
        <pc:chgData name="Ignacio MUNIOZGUREN GARCIA (ACER)" userId="b4b68ca2-c786-40d7-af41-7249f9a11048" providerId="ADAL" clId="{B5F58B58-410D-4733-97B6-2273892E85F0}" dt="2024-11-27T08:29:41.873" v="7426" actId="47"/>
        <pc:sldMkLst>
          <pc:docMk/>
          <pc:sldMk cId="2088208495" sldId="3396"/>
        </pc:sldMkLst>
      </pc:sldChg>
      <pc:sldChg chg="addSp delSp modSp add del mod modShow">
        <pc:chgData name="Ignacio MUNIOZGUREN GARCIA (ACER)" userId="b4b68ca2-c786-40d7-af41-7249f9a11048" providerId="ADAL" clId="{B5F58B58-410D-4733-97B6-2273892E85F0}" dt="2024-12-05T15:33:24.087" v="19158" actId="47"/>
        <pc:sldMkLst>
          <pc:docMk/>
          <pc:sldMk cId="2003217679" sldId="3397"/>
        </pc:sldMkLst>
      </pc:sldChg>
      <pc:sldChg chg="addSp delSp modSp add del mod">
        <pc:chgData name="Ignacio MUNIOZGUREN GARCIA (ACER)" userId="b4b68ca2-c786-40d7-af41-7249f9a11048" providerId="ADAL" clId="{B5F58B58-410D-4733-97B6-2273892E85F0}" dt="2024-11-28T09:02:11.724" v="10800" actId="47"/>
        <pc:sldMkLst>
          <pc:docMk/>
          <pc:sldMk cId="1354600404" sldId="3398"/>
        </pc:sldMkLst>
      </pc:sldChg>
      <pc:sldChg chg="add del">
        <pc:chgData name="Ignacio MUNIOZGUREN GARCIA (ACER)" userId="b4b68ca2-c786-40d7-af41-7249f9a11048" providerId="ADAL" clId="{B5F58B58-410D-4733-97B6-2273892E85F0}" dt="2024-11-25T16:28:25.104" v="2894" actId="47"/>
        <pc:sldMkLst>
          <pc:docMk/>
          <pc:sldMk cId="1724676532" sldId="3398"/>
        </pc:sldMkLst>
      </pc:sldChg>
      <pc:sldChg chg="addSp delSp modSp add del mod">
        <pc:chgData name="Ignacio MUNIOZGUREN GARCIA (ACER)" userId="b4b68ca2-c786-40d7-af41-7249f9a11048" providerId="ADAL" clId="{B5F58B58-410D-4733-97B6-2273892E85F0}" dt="2024-11-28T09:02:11.724" v="10800" actId="47"/>
        <pc:sldMkLst>
          <pc:docMk/>
          <pc:sldMk cId="2780965652" sldId="3399"/>
        </pc:sldMkLst>
      </pc:sldChg>
      <pc:sldChg chg="addSp delSp modSp add mod delAnim">
        <pc:chgData name="Ignacio MUNIOZGUREN GARCIA (ACER)" userId="b4b68ca2-c786-40d7-af41-7249f9a11048" providerId="ADAL" clId="{B5F58B58-410D-4733-97B6-2273892E85F0}" dt="2025-01-13T09:35:57.346" v="22874" actId="20577"/>
        <pc:sldMkLst>
          <pc:docMk/>
          <pc:sldMk cId="4026867528" sldId="3400"/>
        </pc:sldMkLst>
      </pc:sldChg>
      <pc:sldChg chg="new del">
        <pc:chgData name="Ignacio MUNIOZGUREN GARCIA (ACER)" userId="b4b68ca2-c786-40d7-af41-7249f9a11048" providerId="ADAL" clId="{B5F58B58-410D-4733-97B6-2273892E85F0}" dt="2024-11-27T08:11:10.625" v="6914" actId="47"/>
        <pc:sldMkLst>
          <pc:docMk/>
          <pc:sldMk cId="897250535" sldId="3401"/>
        </pc:sldMkLst>
      </pc:sldChg>
      <pc:sldChg chg="addSp delSp modSp new mod">
        <pc:chgData name="Ignacio MUNIOZGUREN GARCIA (ACER)" userId="b4b68ca2-c786-40d7-af41-7249f9a11048" providerId="ADAL" clId="{B5F58B58-410D-4733-97B6-2273892E85F0}" dt="2025-01-15T09:17:50.475" v="23196" actId="27636"/>
        <pc:sldMkLst>
          <pc:docMk/>
          <pc:sldMk cId="2600574195" sldId="3401"/>
        </pc:sldMkLst>
      </pc:sldChg>
      <pc:sldChg chg="addSp delSp modSp add mod ord">
        <pc:chgData name="Ignacio MUNIOZGUREN GARCIA (ACER)" userId="b4b68ca2-c786-40d7-af41-7249f9a11048" providerId="ADAL" clId="{B5F58B58-410D-4733-97B6-2273892E85F0}" dt="2025-01-13T09:24:39.628" v="22489" actId="20577"/>
        <pc:sldMkLst>
          <pc:docMk/>
          <pc:sldMk cId="1991308714" sldId="3402"/>
        </pc:sldMkLst>
      </pc:sldChg>
      <pc:sldChg chg="modSp add del mod">
        <pc:chgData name="Ignacio MUNIOZGUREN GARCIA (ACER)" userId="b4b68ca2-c786-40d7-af41-7249f9a11048" providerId="ADAL" clId="{B5F58B58-410D-4733-97B6-2273892E85F0}" dt="2024-11-27T08:11:36.288" v="6944" actId="47"/>
        <pc:sldMkLst>
          <pc:docMk/>
          <pc:sldMk cId="4083014981" sldId="3402"/>
        </pc:sldMkLst>
      </pc:sldChg>
      <pc:sldChg chg="addSp delSp modSp add mod ord">
        <pc:chgData name="Ignacio MUNIOZGUREN GARCIA (ACER)" userId="b4b68ca2-c786-40d7-af41-7249f9a11048" providerId="ADAL" clId="{B5F58B58-410D-4733-97B6-2273892E85F0}" dt="2025-01-13T09:27:17.097" v="22617" actId="20577"/>
        <pc:sldMkLst>
          <pc:docMk/>
          <pc:sldMk cId="2177332887" sldId="3403"/>
        </pc:sldMkLst>
      </pc:sldChg>
      <pc:sldChg chg="modSp add del mod">
        <pc:chgData name="Ignacio MUNIOZGUREN GARCIA (ACER)" userId="b4b68ca2-c786-40d7-af41-7249f9a11048" providerId="ADAL" clId="{B5F58B58-410D-4733-97B6-2273892E85F0}" dt="2024-11-27T08:11:36.288" v="6944" actId="47"/>
        <pc:sldMkLst>
          <pc:docMk/>
          <pc:sldMk cId="2460480131" sldId="3403"/>
        </pc:sldMkLst>
      </pc:sldChg>
      <pc:sldChg chg="modSp add mod ord">
        <pc:chgData name="Ignacio MUNIOZGUREN GARCIA (ACER)" userId="b4b68ca2-c786-40d7-af41-7249f9a11048" providerId="ADAL" clId="{B5F58B58-410D-4733-97B6-2273892E85F0}" dt="2024-12-16T14:00:38.176" v="21171" actId="20577"/>
        <pc:sldMkLst>
          <pc:docMk/>
          <pc:sldMk cId="954563282" sldId="3404"/>
        </pc:sldMkLst>
      </pc:sldChg>
      <pc:sldChg chg="new del">
        <pc:chgData name="Ignacio MUNIOZGUREN GARCIA (ACER)" userId="b4b68ca2-c786-40d7-af41-7249f9a11048" providerId="ADAL" clId="{B5F58B58-410D-4733-97B6-2273892E85F0}" dt="2024-12-16T14:00:10.454" v="20941" actId="47"/>
        <pc:sldMkLst>
          <pc:docMk/>
          <pc:sldMk cId="3128883544" sldId="3404"/>
        </pc:sldMkLst>
      </pc:sldChg>
      <pc:sldMasterChg chg="modSldLayout">
        <pc:chgData name="Ignacio MUNIOZGUREN GARCIA (ACER)" userId="b4b68ca2-c786-40d7-af41-7249f9a11048" providerId="ADAL" clId="{B5F58B58-410D-4733-97B6-2273892E85F0}" dt="2024-11-27T14:55:55.552" v="9836" actId="478"/>
        <pc:sldMasterMkLst>
          <pc:docMk/>
          <pc:sldMasterMk cId="1112238884" sldId="2147483681"/>
        </pc:sldMasterMkLst>
        <pc:sldLayoutChg chg="addSp delSp mod">
          <pc:chgData name="Ignacio MUNIOZGUREN GARCIA (ACER)" userId="b4b68ca2-c786-40d7-af41-7249f9a11048" providerId="ADAL" clId="{B5F58B58-410D-4733-97B6-2273892E85F0}" dt="2024-11-27T14:55:55.552" v="9836" actId="478"/>
          <pc:sldLayoutMkLst>
            <pc:docMk/>
            <pc:sldMasterMk cId="1112238884" sldId="2147483681"/>
            <pc:sldLayoutMk cId="563383769" sldId="2147483688"/>
          </pc:sldLayoutMkLst>
        </pc:sldLayoutChg>
      </pc:sldMasterChg>
      <pc:sldMasterChg chg="addSp modSldLayout">
        <pc:chgData name="Ignacio MUNIOZGUREN GARCIA (ACER)" userId="b4b68ca2-c786-40d7-af41-7249f9a11048" providerId="ADAL" clId="{B5F58B58-410D-4733-97B6-2273892E85F0}" dt="2024-11-27T14:55:53.675" v="9834"/>
        <pc:sldMasterMkLst>
          <pc:docMk/>
          <pc:sldMasterMk cId="1045882246" sldId="2147483700"/>
        </pc:sldMasterMkLst>
        <pc:sldLayoutChg chg="addSp">
          <pc:chgData name="Ignacio MUNIOZGUREN GARCIA (ACER)" userId="b4b68ca2-c786-40d7-af41-7249f9a11048" providerId="ADAL" clId="{B5F58B58-410D-4733-97B6-2273892E85F0}" dt="2024-11-27T14:55:44.259" v="9818"/>
          <pc:sldLayoutMkLst>
            <pc:docMk/>
            <pc:sldMasterMk cId="1045882246" sldId="2147483700"/>
            <pc:sldLayoutMk cId="1127841555" sldId="2147483701"/>
          </pc:sldLayoutMkLst>
        </pc:sldLayoutChg>
        <pc:sldLayoutChg chg="addSp delSp">
          <pc:chgData name="Ignacio MUNIOZGUREN GARCIA (ACER)" userId="b4b68ca2-c786-40d7-af41-7249f9a11048" providerId="ADAL" clId="{B5F58B58-410D-4733-97B6-2273892E85F0}" dt="2024-11-27T14:55:53.675" v="9834"/>
          <pc:sldLayoutMkLst>
            <pc:docMk/>
            <pc:sldMasterMk cId="1045882246" sldId="2147483700"/>
            <pc:sldLayoutMk cId="1116880330" sldId="2147483712"/>
          </pc:sldLayoutMkLst>
        </pc:sldLayoutChg>
      </pc:sldMasterChg>
    </pc:docChg>
  </pc:docChgLst>
  <pc:docChgLst>
    <pc:chgData name="Ignacio MUNIOZGUREN GARCIA (ACER)" userId="b4b68ca2-c786-40d7-af41-7249f9a11048" providerId="ADAL" clId="{08FF5AF9-D743-4432-A669-ECDA545CE848}"/>
    <pc:docChg chg="undo redo custSel addSld delSld modSld modSection">
      <pc:chgData name="Ignacio MUNIOZGUREN GARCIA (ACER)" userId="b4b68ca2-c786-40d7-af41-7249f9a11048" providerId="ADAL" clId="{08FF5AF9-D743-4432-A669-ECDA545CE848}" dt="2024-07-29T12:26:01.936" v="4565" actId="20577"/>
      <pc:docMkLst>
        <pc:docMk/>
      </pc:docMkLst>
      <pc:sldChg chg="delCm">
        <pc:chgData name="Ignacio MUNIOZGUREN GARCIA (ACER)" userId="b4b68ca2-c786-40d7-af41-7249f9a11048" providerId="ADAL" clId="{08FF5AF9-D743-4432-A669-ECDA545CE848}" dt="2024-07-22T09:21:35.778" v="2267"/>
        <pc:sldMkLst>
          <pc:docMk/>
          <pc:sldMk cId="2036325644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Ignacio MUNIOZGUREN GARCIA (ACER)" userId="b4b68ca2-c786-40d7-af41-7249f9a11048" providerId="ADAL" clId="{08FF5AF9-D743-4432-A669-ECDA545CE848}" dt="2024-07-22T09:21:35.778" v="2267"/>
              <pc2:cmMkLst xmlns:pc2="http://schemas.microsoft.com/office/powerpoint/2019/9/main/command">
                <pc:docMk/>
                <pc:sldMk cId="2036325644" sldId="292"/>
                <pc2:cmMk id="{A8F4F120-D2AB-4CFA-A0F3-4F3F48714FE5}"/>
              </pc2:cmMkLst>
            </pc226:cmChg>
          </p:ext>
        </pc:extLst>
      </pc:sldChg>
      <pc:sldChg chg="del">
        <pc:chgData name="Ignacio MUNIOZGUREN GARCIA (ACER)" userId="b4b68ca2-c786-40d7-af41-7249f9a11048" providerId="ADAL" clId="{08FF5AF9-D743-4432-A669-ECDA545CE848}" dt="2024-07-12T13:39:50.646" v="740" actId="47"/>
        <pc:sldMkLst>
          <pc:docMk/>
          <pc:sldMk cId="1025695769" sldId="305"/>
        </pc:sldMkLst>
      </pc:sldChg>
      <pc:sldChg chg="addCm">
        <pc:chgData name="Ignacio MUNIOZGUREN GARCIA (ACER)" userId="b4b68ca2-c786-40d7-af41-7249f9a11048" providerId="ADAL" clId="{08FF5AF9-D743-4432-A669-ECDA545CE848}" dt="2024-07-09T15:15:24.226" v="2"/>
        <pc:sldMkLst>
          <pc:docMk/>
          <pc:sldMk cId="1096260473" sldId="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08FF5AF9-D743-4432-A669-ECDA545CE848}" dt="2024-07-09T15:15:24.226" v="2"/>
              <pc2:cmMkLst xmlns:pc2="http://schemas.microsoft.com/office/powerpoint/2019/9/main/command">
                <pc:docMk/>
                <pc:sldMk cId="1096260473" sldId="348"/>
                <pc2:cmMk id="{333F3FAD-48A3-466B-B672-164DF45E4A0A}"/>
              </pc2:cmMkLst>
            </pc226:cmChg>
          </p:ext>
        </pc:extLst>
      </pc:sldChg>
      <pc:sldChg chg="modCm">
        <pc:chgData name="Ignacio MUNIOZGUREN GARCIA (ACER)" userId="b4b68ca2-c786-40d7-af41-7249f9a11048" providerId="ADAL" clId="{08FF5AF9-D743-4432-A669-ECDA545CE848}" dt="2024-07-12T12:40:21.166" v="5" actId="2056"/>
        <pc:sldMkLst>
          <pc:docMk/>
          <pc:sldMk cId="25008211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12T12:40:21.166" v="5" actId="2056"/>
              <pc2:cmMkLst xmlns:pc2="http://schemas.microsoft.com/office/powerpoint/2019/9/main/command">
                <pc:docMk/>
                <pc:sldMk cId="25008211" sldId="351"/>
                <pc2:cmMk id="{A9FB8B21-300F-4F82-AE10-FF6FE63E16FD}"/>
              </pc2:cmMkLst>
            </pc226:cmChg>
          </p:ext>
        </pc:extLst>
      </pc:sldChg>
      <pc:sldChg chg="addCm">
        <pc:chgData name="Ignacio MUNIOZGUREN GARCIA (ACER)" userId="b4b68ca2-c786-40d7-af41-7249f9a11048" providerId="ADAL" clId="{08FF5AF9-D743-4432-A669-ECDA545CE848}" dt="2024-07-09T15:17:51.389" v="4"/>
        <pc:sldMkLst>
          <pc:docMk/>
          <pc:sldMk cId="147757762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08FF5AF9-D743-4432-A669-ECDA545CE848}" dt="2024-07-09T15:17:51.389" v="4"/>
              <pc2:cmMkLst xmlns:pc2="http://schemas.microsoft.com/office/powerpoint/2019/9/main/command">
                <pc:docMk/>
                <pc:sldMk cId="147757762" sldId="355"/>
                <pc2:cmMk id="{4ACFB007-FDAE-4563-92AB-0DE24B601BBA}"/>
              </pc2:cmMkLst>
            </pc226:cmChg>
          </p:ext>
        </pc:extLst>
      </pc:sldChg>
      <pc:sldChg chg="modCm">
        <pc:chgData name="Ignacio MUNIOZGUREN GARCIA (ACER)" userId="b4b68ca2-c786-40d7-af41-7249f9a11048" providerId="ADAL" clId="{08FF5AF9-D743-4432-A669-ECDA545CE848}" dt="2024-07-24T14:13:59.773" v="2609" actId="2056"/>
        <pc:sldMkLst>
          <pc:docMk/>
          <pc:sldMk cId="1313526873" sldId="3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4T14:13:59.773" v="2609" actId="2056"/>
              <pc2:cmMkLst xmlns:pc2="http://schemas.microsoft.com/office/powerpoint/2019/9/main/command">
                <pc:docMk/>
                <pc:sldMk cId="1313526873" sldId="3347"/>
                <pc2:cmMk id="{528F308A-D774-42E1-AAFE-576F2DCACE15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4T14:13:59.773" v="2609" actId="2056"/>
              <pc2:cmMkLst xmlns:pc2="http://schemas.microsoft.com/office/powerpoint/2019/9/main/command">
                <pc:docMk/>
                <pc:sldMk cId="1313526873" sldId="3347"/>
                <pc2:cmMk id="{1A7EC8BA-FBCA-4CB0-89D8-61B2949566DC}"/>
              </pc2:cmMkLst>
            </pc226:cmChg>
          </p:ext>
        </pc:extLst>
      </pc:sldChg>
      <pc:sldChg chg="addCm modCm">
        <pc:chgData name="Ignacio MUNIOZGUREN GARCIA (ACER)" userId="b4b68ca2-c786-40d7-af41-7249f9a11048" providerId="ADAL" clId="{08FF5AF9-D743-4432-A669-ECDA545CE848}" dt="2024-07-09T15:16:15.945" v="3"/>
        <pc:sldMkLst>
          <pc:docMk/>
          <pc:sldMk cId="1231527478" sldId="3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gnacio MUNIOZGUREN GARCIA (ACER)" userId="b4b68ca2-c786-40d7-af41-7249f9a11048" providerId="ADAL" clId="{08FF5AF9-D743-4432-A669-ECDA545CE848}" dt="2024-07-09T15:16:15.945" v="3"/>
              <pc2:cmMkLst xmlns:pc2="http://schemas.microsoft.com/office/powerpoint/2019/9/main/command">
                <pc:docMk/>
                <pc:sldMk cId="1231527478" sldId="3353"/>
                <pc2:cmMk id="{5AFB37AB-6D78-4C75-947D-EFACBEF92F40}"/>
              </pc2:cmMkLst>
            </pc226:cmChg>
          </p:ext>
        </pc:extLst>
      </pc:sldChg>
      <pc:sldChg chg="addCm">
        <pc:chgData name="Ignacio MUNIOZGUREN GARCIA (ACER)" userId="b4b68ca2-c786-40d7-af41-7249f9a11048" providerId="ADAL" clId="{08FF5AF9-D743-4432-A669-ECDA545CE848}" dt="2024-07-09T12:23:33.245" v="1"/>
        <pc:sldMkLst>
          <pc:docMk/>
          <pc:sldMk cId="3442857121" sldId="3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08FF5AF9-D743-4432-A669-ECDA545CE848}" dt="2024-07-09T12:23:33.245" v="1"/>
              <pc2:cmMkLst xmlns:pc2="http://schemas.microsoft.com/office/powerpoint/2019/9/main/command">
                <pc:docMk/>
                <pc:sldMk cId="3442857121" sldId="3354"/>
                <pc2:cmMk id="{5F51B414-81BA-4F55-83CE-5EE7B2FB72BE}"/>
              </pc2:cmMkLst>
            </pc226:cmChg>
          </p:ext>
        </pc:extLst>
      </pc:sldChg>
      <pc:sldChg chg="addSp delSp modSp del mod">
        <pc:chgData name="Ignacio MUNIOZGUREN GARCIA (ACER)" userId="b4b68ca2-c786-40d7-af41-7249f9a11048" providerId="ADAL" clId="{08FF5AF9-D743-4432-A669-ECDA545CE848}" dt="2024-07-12T14:20:17.665" v="976" actId="47"/>
        <pc:sldMkLst>
          <pc:docMk/>
          <pc:sldMk cId="1096865191" sldId="3357"/>
        </pc:sldMkLst>
      </pc:sldChg>
      <pc:sldChg chg="addSp delSp modSp mod addCm modCm">
        <pc:chgData name="Ignacio MUNIOZGUREN GARCIA (ACER)" userId="b4b68ca2-c786-40d7-af41-7249f9a11048" providerId="ADAL" clId="{08FF5AF9-D743-4432-A669-ECDA545CE848}" dt="2024-07-29T12:26:01.936" v="4565" actId="20577"/>
        <pc:sldMkLst>
          <pc:docMk/>
          <pc:sldMk cId="712045414" sldId="3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gnacio MUNIOZGUREN GARCIA (ACER)" userId="b4b68ca2-c786-40d7-af41-7249f9a11048" providerId="ADAL" clId="{08FF5AF9-D743-4432-A669-ECDA545CE848}" dt="2024-07-12T14:49:10.070" v="1861"/>
              <pc2:cmMkLst xmlns:pc2="http://schemas.microsoft.com/office/powerpoint/2019/9/main/command">
                <pc:docMk/>
                <pc:sldMk cId="712045414" sldId="3359"/>
                <pc2:cmMk id="{91402127-FCEF-4DB6-AF35-B88DF22DF4C3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9T12:22:41.386" v="4551" actId="20577"/>
              <pc2:cmMkLst xmlns:pc2="http://schemas.microsoft.com/office/powerpoint/2019/9/main/command">
                <pc:docMk/>
                <pc:sldMk cId="712045414" sldId="3359"/>
                <pc2:cmMk id="{4EA0C8E7-81BA-440C-94A4-4F33A6626D9B}"/>
              </pc2:cmMkLst>
            </pc226:cmChg>
          </p:ext>
        </pc:extLst>
      </pc:sldChg>
      <pc:sldChg chg="modCm">
        <pc:chgData name="Ignacio MUNIOZGUREN GARCIA (ACER)" userId="b4b68ca2-c786-40d7-af41-7249f9a11048" providerId="ADAL" clId="{08FF5AF9-D743-4432-A669-ECDA545CE848}" dt="2024-07-24T14:13:59.773" v="2609" actId="2056"/>
        <pc:sldMkLst>
          <pc:docMk/>
          <pc:sldMk cId="4174507955" sldId="3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4T14:13:59.773" v="2609" actId="2056"/>
              <pc2:cmMkLst xmlns:pc2="http://schemas.microsoft.com/office/powerpoint/2019/9/main/command">
                <pc:docMk/>
                <pc:sldMk cId="4174507955" sldId="3360"/>
                <pc2:cmMk id="{4C4D9B1B-B121-40BA-9322-6D924D4D62B0}"/>
              </pc2:cmMkLst>
            </pc226:cmChg>
          </p:ext>
        </pc:extLst>
      </pc:sldChg>
      <pc:sldChg chg="modCm">
        <pc:chgData name="Ignacio MUNIOZGUREN GARCIA (ACER)" userId="b4b68ca2-c786-40d7-af41-7249f9a11048" providerId="ADAL" clId="{08FF5AF9-D743-4432-A669-ECDA545CE848}" dt="2024-07-22T12:47:18.191" v="2273" actId="2056"/>
        <pc:sldMkLst>
          <pc:docMk/>
          <pc:sldMk cId="1521085506" sldId="3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2T12:47:18.191" v="2273" actId="2056"/>
              <pc2:cmMkLst xmlns:pc2="http://schemas.microsoft.com/office/powerpoint/2019/9/main/command">
                <pc:docMk/>
                <pc:sldMk cId="1521085506" sldId="3370"/>
                <pc2:cmMk id="{F6206B09-575F-4C28-8AD1-214C74488881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2T12:47:18.191" v="2273" actId="2056"/>
              <pc2:cmMkLst xmlns:pc2="http://schemas.microsoft.com/office/powerpoint/2019/9/main/command">
                <pc:docMk/>
                <pc:sldMk cId="1521085506" sldId="3370"/>
                <pc2:cmMk id="{37DC0A3F-88A0-4BD4-816A-A6C2C0D36AF1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2T12:38:07.744" v="2272" actId="2056"/>
              <pc2:cmMkLst xmlns:pc2="http://schemas.microsoft.com/office/powerpoint/2019/9/main/command">
                <pc:docMk/>
                <pc:sldMk cId="1521085506" sldId="3370"/>
                <pc2:cmMk id="{97B616B7-95D3-4A93-B6EC-C9F777B283A4}"/>
              </pc2:cmMkLst>
            </pc226:cmChg>
          </p:ext>
        </pc:extLst>
      </pc:sldChg>
      <pc:sldChg chg="addSp delSp modSp add mod addCm modCm">
        <pc:chgData name="Ignacio MUNIOZGUREN GARCIA (ACER)" userId="b4b68ca2-c786-40d7-af41-7249f9a11048" providerId="ADAL" clId="{08FF5AF9-D743-4432-A669-ECDA545CE848}" dt="2024-07-29T12:00:19.845" v="4098" actId="113"/>
        <pc:sldMkLst>
          <pc:docMk/>
          <pc:sldMk cId="2649829532" sldId="3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gnacio MUNIOZGUREN GARCIA (ACER)" userId="b4b68ca2-c786-40d7-af41-7249f9a11048" providerId="ADAL" clId="{08FF5AF9-D743-4432-A669-ECDA545CE848}" dt="2024-07-23T15:42:25.990" v="2312" actId="20577"/>
              <pc2:cmMkLst xmlns:pc2="http://schemas.microsoft.com/office/powerpoint/2019/9/main/command">
                <pc:docMk/>
                <pc:sldMk cId="2649829532" sldId="3371"/>
                <pc2:cmMk id="{80D62522-8476-40E5-BA1C-69A6E2F7CC88}"/>
              </pc2:cmMkLst>
            </pc226:cmChg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9T12:00:08.433" v="4097" actId="20577"/>
              <pc2:cmMkLst xmlns:pc2="http://schemas.microsoft.com/office/powerpoint/2019/9/main/command">
                <pc:docMk/>
                <pc:sldMk cId="2649829532" sldId="3371"/>
                <pc2:cmMk id="{CB8F8B85-D7A8-4AE1-A888-31F5F74856F1}"/>
              </pc2:cmMkLst>
            </pc226:cmChg>
          </p:ext>
        </pc:extLst>
      </pc:sldChg>
      <pc:sldChg chg="add del">
        <pc:chgData name="Ignacio MUNIOZGUREN GARCIA (ACER)" userId="b4b68ca2-c786-40d7-af41-7249f9a11048" providerId="ADAL" clId="{08FF5AF9-D743-4432-A669-ECDA545CE848}" dt="2024-07-12T14:21:20.105" v="979" actId="47"/>
        <pc:sldMkLst>
          <pc:docMk/>
          <pc:sldMk cId="2828159571" sldId="3372"/>
        </pc:sldMkLst>
      </pc:sldChg>
      <pc:sldChg chg="addSp delSp modSp add mod delCm modCm">
        <pc:chgData name="Ignacio MUNIOZGUREN GARCIA (ACER)" userId="b4b68ca2-c786-40d7-af41-7249f9a11048" providerId="ADAL" clId="{08FF5AF9-D743-4432-A669-ECDA545CE848}" dt="2024-07-29T12:11:22.531" v="4308" actId="20577"/>
        <pc:sldMkLst>
          <pc:docMk/>
          <pc:sldMk cId="300674741" sldId="33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gnacio MUNIOZGUREN GARCIA (ACER)" userId="b4b68ca2-c786-40d7-af41-7249f9a11048" providerId="ADAL" clId="{08FF5AF9-D743-4432-A669-ECDA545CE848}" dt="2024-07-29T10:33:59.216" v="3052" actId="6549"/>
              <pc2:cmMkLst xmlns:pc2="http://schemas.microsoft.com/office/powerpoint/2019/9/main/command">
                <pc:docMk/>
                <pc:sldMk cId="300674741" sldId="3383"/>
                <pc2:cmMk id="{D835F01B-433C-4C94-B773-A076842E1E3A}"/>
              </pc2:cmMkLst>
            </pc226:cmChg>
            <pc226:cmChg xmlns:pc226="http://schemas.microsoft.com/office/powerpoint/2022/06/main/command" chg="del">
              <pc226:chgData name="Ignacio MUNIOZGUREN GARCIA (ACER)" userId="b4b68ca2-c786-40d7-af41-7249f9a11048" providerId="ADAL" clId="{08FF5AF9-D743-4432-A669-ECDA545CE848}" dt="2024-07-29T10:33:10.236" v="2901"/>
              <pc2:cmMkLst xmlns:pc2="http://schemas.microsoft.com/office/powerpoint/2019/9/main/command">
                <pc:docMk/>
                <pc:sldMk cId="300674741" sldId="3383"/>
                <pc2:cmMk id="{E5D3921D-01CE-4B90-9A9F-5718EEAE5F94}"/>
              </pc2:cmMkLst>
            </pc226:cmChg>
          </p:ext>
        </pc:extLst>
      </pc:sldChg>
    </pc:docChg>
  </pc:docChgLst>
  <pc:docChgLst>
    <pc:chgData name="Gilles BERTRAND (ACER)" userId="S::gilles.bertrand@acer.europa.eu::7f5d65ce-0ae8-4c89-aa51-457c8841f770" providerId="AD" clId="Web-{E96AEC90-2E8B-46B1-3757-A9BC1DF7DD17}"/>
    <pc:docChg chg="mod">
      <pc:chgData name="Gilles BERTRAND (ACER)" userId="S::gilles.bertrand@acer.europa.eu::7f5d65ce-0ae8-4c89-aa51-457c8841f770" providerId="AD" clId="Web-{E96AEC90-2E8B-46B1-3757-A9BC1DF7DD17}" dt="2024-07-16T12:21:50.323" v="2"/>
      <pc:docMkLst>
        <pc:docMk/>
      </pc:docMkLst>
      <pc:sldChg chg="addCm modCm">
        <pc:chgData name="Gilles BERTRAND (ACER)" userId="S::gilles.bertrand@acer.europa.eu::7f5d65ce-0ae8-4c89-aa51-457c8841f770" providerId="AD" clId="Web-{E96AEC90-2E8B-46B1-3757-A9BC1DF7DD17}" dt="2024-07-16T12:21:50.323" v="2"/>
        <pc:sldMkLst>
          <pc:docMk/>
          <pc:sldMk cId="1133835483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illes BERTRAND (ACER)" userId="S::gilles.bertrand@acer.europa.eu::7f5d65ce-0ae8-4c89-aa51-457c8841f770" providerId="AD" clId="Web-{E96AEC90-2E8B-46B1-3757-A9BC1DF7DD17}" dt="2024-07-16T12:21:50.323" v="2"/>
              <pc2:cmMkLst xmlns:pc2="http://schemas.microsoft.com/office/powerpoint/2019/9/main/command">
                <pc:docMk/>
                <pc:sldMk cId="1133835483" sldId="265"/>
                <pc2:cmMk id="{6917BF48-B008-4BAD-9835-640767D5569A}"/>
              </pc2:cmMkLst>
            </pc226:cmChg>
          </p:ext>
        </pc:extLst>
      </pc:sldChg>
    </pc:docChg>
  </pc:docChgLst>
  <pc:docChgLst>
    <pc:chgData name="Ignacio MUNIOZGUREN GARCIA (ACER)" userId="b4b68ca2-c786-40d7-af41-7249f9a11048" providerId="ADAL" clId="{DE2DC1E4-1F42-4409-B887-889C65A63B71}"/>
    <pc:docChg chg="undo redo custSel addSld delSld modSld sldOrd modSection">
      <pc:chgData name="Ignacio MUNIOZGUREN GARCIA (ACER)" userId="b4b68ca2-c786-40d7-af41-7249f9a11048" providerId="ADAL" clId="{DE2DC1E4-1F42-4409-B887-889C65A63B71}" dt="2025-06-02T16:13:42.343" v="8466" actId="6549"/>
      <pc:docMkLst>
        <pc:docMk/>
      </pc:docMkLst>
      <pc:sldChg chg="modSp mod">
        <pc:chgData name="Ignacio MUNIOZGUREN GARCIA (ACER)" userId="b4b68ca2-c786-40d7-af41-7249f9a11048" providerId="ADAL" clId="{DE2DC1E4-1F42-4409-B887-889C65A63B71}" dt="2025-05-27T16:43:53.984" v="1892" actId="20577"/>
        <pc:sldMkLst>
          <pc:docMk/>
          <pc:sldMk cId="3538819405" sldId="263"/>
        </pc:sldMkLst>
      </pc:sldChg>
      <pc:sldChg chg="addSp delSp modSp mod modShow modNotesTx">
        <pc:chgData name="Ignacio MUNIOZGUREN GARCIA (ACER)" userId="b4b68ca2-c786-40d7-af41-7249f9a11048" providerId="ADAL" clId="{DE2DC1E4-1F42-4409-B887-889C65A63B71}" dt="2025-06-02T16:13:31.271" v="8463" actId="6549"/>
        <pc:sldMkLst>
          <pc:docMk/>
          <pc:sldMk cId="2641844110" sldId="3383"/>
        </pc:sldMkLst>
        <pc:spChg chg="mod">
          <ac:chgData name="Ignacio MUNIOZGUREN GARCIA (ACER)" userId="b4b68ca2-c786-40d7-af41-7249f9a11048" providerId="ADAL" clId="{DE2DC1E4-1F42-4409-B887-889C65A63B71}" dt="2025-05-27T16:52:42.486" v="2247" actId="20577"/>
          <ac:spMkLst>
            <pc:docMk/>
            <pc:sldMk cId="2641844110" sldId="3383"/>
            <ac:spMk id="2" creationId="{4A3586D0-477B-F7A5-E7EA-8FD71CF11B6A}"/>
          </ac:spMkLst>
        </pc:spChg>
        <pc:spChg chg="mod">
          <ac:chgData name="Ignacio MUNIOZGUREN GARCIA (ACER)" userId="b4b68ca2-c786-40d7-af41-7249f9a11048" providerId="ADAL" clId="{DE2DC1E4-1F42-4409-B887-889C65A63B71}" dt="2025-06-02T16:11:54.687" v="8461" actId="1076"/>
          <ac:spMkLst>
            <pc:docMk/>
            <pc:sldMk cId="2641844110" sldId="3383"/>
            <ac:spMk id="6" creationId="{282D2C38-ED8E-6980-3C72-70AC996FC6E6}"/>
          </ac:spMkLst>
        </pc:spChg>
        <pc:spChg chg="add mod">
          <ac:chgData name="Ignacio MUNIOZGUREN GARCIA (ACER)" userId="b4b68ca2-c786-40d7-af41-7249f9a11048" providerId="ADAL" clId="{DE2DC1E4-1F42-4409-B887-889C65A63B71}" dt="2025-05-28T13:32:10.974" v="4866"/>
          <ac:spMkLst>
            <pc:docMk/>
            <pc:sldMk cId="2641844110" sldId="3383"/>
            <ac:spMk id="7" creationId="{EB1827BE-9664-4FFE-9B25-55840A54EDD2}"/>
          </ac:spMkLst>
        </pc:spChg>
        <pc:spChg chg="mod">
          <ac:chgData name="Ignacio MUNIOZGUREN GARCIA (ACER)" userId="b4b68ca2-c786-40d7-af41-7249f9a11048" providerId="ADAL" clId="{DE2DC1E4-1F42-4409-B887-889C65A63B71}" dt="2025-05-27T16:58:45.322" v="2369" actId="164"/>
          <ac:spMkLst>
            <pc:docMk/>
            <pc:sldMk cId="2641844110" sldId="3383"/>
            <ac:spMk id="16" creationId="{9B14D683-56DF-A9AA-AF27-97855C0BCC84}"/>
          </ac:spMkLst>
        </pc:spChg>
        <pc:grpChg chg="add mod">
          <ac:chgData name="Ignacio MUNIOZGUREN GARCIA (ACER)" userId="b4b68ca2-c786-40d7-af41-7249f9a11048" providerId="ADAL" clId="{DE2DC1E4-1F42-4409-B887-889C65A63B71}" dt="2025-05-28T11:54:11.874" v="4832" actId="1076"/>
          <ac:grpSpMkLst>
            <pc:docMk/>
            <pc:sldMk cId="2641844110" sldId="3383"/>
            <ac:grpSpMk id="3" creationId="{B6E6FD7F-672B-A99C-A714-5F9799086EF8}"/>
          </ac:grpSpMkLst>
        </pc:grpChg>
        <pc:picChg chg="mod modCrop">
          <ac:chgData name="Ignacio MUNIOZGUREN GARCIA (ACER)" userId="b4b68ca2-c786-40d7-af41-7249f9a11048" providerId="ADAL" clId="{DE2DC1E4-1F42-4409-B887-889C65A63B71}" dt="2025-05-28T11:49:50.741" v="4821" actId="1076"/>
          <ac:picMkLst>
            <pc:docMk/>
            <pc:sldMk cId="2641844110" sldId="3383"/>
            <ac:picMk id="8" creationId="{7F744535-8B02-80BE-C721-11284DA8C69F}"/>
          </ac:picMkLst>
        </pc:picChg>
      </pc:sldChg>
      <pc:sldChg chg="modSp del">
        <pc:chgData name="Ignacio MUNIOZGUREN GARCIA (ACER)" userId="b4b68ca2-c786-40d7-af41-7249f9a11048" providerId="ADAL" clId="{DE2DC1E4-1F42-4409-B887-889C65A63B71}" dt="2025-05-27T15:21:01.252" v="109" actId="47"/>
        <pc:sldMkLst>
          <pc:docMk/>
          <pc:sldMk cId="1354600404" sldId="3398"/>
        </pc:sldMkLst>
      </pc:sldChg>
      <pc:sldChg chg="del">
        <pc:chgData name="Ignacio MUNIOZGUREN GARCIA (ACER)" userId="b4b68ca2-c786-40d7-af41-7249f9a11048" providerId="ADAL" clId="{DE2DC1E4-1F42-4409-B887-889C65A63B71}" dt="2025-05-27T15:35:20.905" v="135" actId="47"/>
        <pc:sldMkLst>
          <pc:docMk/>
          <pc:sldMk cId="2499366370" sldId="3400"/>
        </pc:sldMkLst>
      </pc:sldChg>
      <pc:sldChg chg="modSp del mod ord">
        <pc:chgData name="Ignacio MUNIOZGUREN GARCIA (ACER)" userId="b4b68ca2-c786-40d7-af41-7249f9a11048" providerId="ADAL" clId="{DE2DC1E4-1F42-4409-B887-889C65A63B71}" dt="2025-05-28T16:20:29.832" v="5346" actId="47"/>
        <pc:sldMkLst>
          <pc:docMk/>
          <pc:sldMk cId="4279588401" sldId="3401"/>
        </pc:sldMkLst>
      </pc:sldChg>
      <pc:sldChg chg="modSp add mod">
        <pc:chgData name="Ignacio MUNIOZGUREN GARCIA (ACER)" userId="b4b68ca2-c786-40d7-af41-7249f9a11048" providerId="ADAL" clId="{DE2DC1E4-1F42-4409-B887-889C65A63B71}" dt="2025-06-02T16:09:43.783" v="8460" actId="14100"/>
        <pc:sldMkLst>
          <pc:docMk/>
          <pc:sldMk cId="1392079801" sldId="3404"/>
        </pc:sldMkLst>
      </pc:sldChg>
      <pc:sldChg chg="addSp delSp modSp mod modNotesTx">
        <pc:chgData name="Ignacio MUNIOZGUREN GARCIA (ACER)" userId="b4b68ca2-c786-40d7-af41-7249f9a11048" providerId="ADAL" clId="{DE2DC1E4-1F42-4409-B887-889C65A63B71}" dt="2025-06-02T16:13:34.151" v="8464" actId="6549"/>
        <pc:sldMkLst>
          <pc:docMk/>
          <pc:sldMk cId="4064516254" sldId="3414"/>
        </pc:sldMkLst>
        <pc:spChg chg="mod">
          <ac:chgData name="Ignacio MUNIOZGUREN GARCIA (ACER)" userId="b4b68ca2-c786-40d7-af41-7249f9a11048" providerId="ADAL" clId="{DE2DC1E4-1F42-4409-B887-889C65A63B71}" dt="2025-05-28T07:23:14.505" v="4244" actId="14100"/>
          <ac:spMkLst>
            <pc:docMk/>
            <pc:sldMk cId="4064516254" sldId="3414"/>
            <ac:spMk id="2" creationId="{0427A863-52ED-104C-C766-6A2C640C0BB0}"/>
          </ac:spMkLst>
        </pc:spChg>
        <pc:spChg chg="mod">
          <ac:chgData name="Ignacio MUNIOZGUREN GARCIA (ACER)" userId="b4b68ca2-c786-40d7-af41-7249f9a11048" providerId="ADAL" clId="{DE2DC1E4-1F42-4409-B887-889C65A63B71}" dt="2025-06-02T09:30:25.893" v="6602" actId="1076"/>
          <ac:spMkLst>
            <pc:docMk/>
            <pc:sldMk cId="4064516254" sldId="3414"/>
            <ac:spMk id="3" creationId="{ADBF7C16-70EA-3640-A9E3-8939701E2924}"/>
          </ac:spMkLst>
        </pc:spChg>
        <pc:spChg chg="add mod">
          <ac:chgData name="Ignacio MUNIOZGUREN GARCIA (ACER)" userId="b4b68ca2-c786-40d7-af41-7249f9a11048" providerId="ADAL" clId="{DE2DC1E4-1F42-4409-B887-889C65A63B71}" dt="2025-06-02T09:15:58.402" v="5992" actId="1076"/>
          <ac:spMkLst>
            <pc:docMk/>
            <pc:sldMk cId="4064516254" sldId="3414"/>
            <ac:spMk id="9" creationId="{024D9A80-884A-234F-7556-B9858BE3737F}"/>
          </ac:spMkLst>
        </pc:spChg>
        <pc:spChg chg="mod">
          <ac:chgData name="Ignacio MUNIOZGUREN GARCIA (ACER)" userId="b4b68ca2-c786-40d7-af41-7249f9a11048" providerId="ADAL" clId="{DE2DC1E4-1F42-4409-B887-889C65A63B71}" dt="2025-05-28T13:31:39.057" v="4858" actId="14100"/>
          <ac:spMkLst>
            <pc:docMk/>
            <pc:sldMk cId="4064516254" sldId="3414"/>
            <ac:spMk id="12" creationId="{0DCBA7F6-387C-02E7-20EC-66D6704FCA5D}"/>
          </ac:spMkLst>
        </pc:spChg>
        <pc:grpChg chg="add mod">
          <ac:chgData name="Ignacio MUNIOZGUREN GARCIA (ACER)" userId="b4b68ca2-c786-40d7-af41-7249f9a11048" providerId="ADAL" clId="{DE2DC1E4-1F42-4409-B887-889C65A63B71}" dt="2025-05-28T13:31:47.173" v="4861" actId="1076"/>
          <ac:grpSpMkLst>
            <pc:docMk/>
            <pc:sldMk cId="4064516254" sldId="3414"/>
            <ac:grpSpMk id="7" creationId="{DE6C35A0-A3BA-F992-58CA-8507C8D2938E}"/>
          </ac:grpSpMkLst>
        </pc:grpChg>
        <pc:picChg chg="add mod">
          <ac:chgData name="Ignacio MUNIOZGUREN GARCIA (ACER)" userId="b4b68ca2-c786-40d7-af41-7249f9a11048" providerId="ADAL" clId="{DE2DC1E4-1F42-4409-B887-889C65A63B71}" dt="2025-05-28T13:31:42.326" v="4859" actId="1076"/>
          <ac:picMkLst>
            <pc:docMk/>
            <pc:sldMk cId="4064516254" sldId="3414"/>
            <ac:picMk id="6" creationId="{729445CC-2807-4EB1-118A-F927FDAD6C9B}"/>
          </ac:picMkLst>
        </pc:picChg>
      </pc:sldChg>
      <pc:sldChg chg="modSp add del">
        <pc:chgData name="Ignacio MUNIOZGUREN GARCIA (ACER)" userId="b4b68ca2-c786-40d7-af41-7249f9a11048" providerId="ADAL" clId="{DE2DC1E4-1F42-4409-B887-889C65A63B71}" dt="2025-06-02T10:17:32.177" v="7772" actId="47"/>
        <pc:sldMkLst>
          <pc:docMk/>
          <pc:sldMk cId="2617823796" sldId="3415"/>
        </pc:sldMkLst>
      </pc:sldChg>
      <pc:sldChg chg="addSp modSp add del mod">
        <pc:chgData name="Ignacio MUNIOZGUREN GARCIA (ACER)" userId="b4b68ca2-c786-40d7-af41-7249f9a11048" providerId="ADAL" clId="{DE2DC1E4-1F42-4409-B887-889C65A63B71}" dt="2025-06-02T09:17:37.987" v="5995" actId="1076"/>
        <pc:sldMkLst>
          <pc:docMk/>
          <pc:sldMk cId="2448554340" sldId="3445"/>
        </pc:sldMkLst>
        <pc:spChg chg="mod">
          <ac:chgData name="Ignacio MUNIOZGUREN GARCIA (ACER)" userId="b4b68ca2-c786-40d7-af41-7249f9a11048" providerId="ADAL" clId="{DE2DC1E4-1F42-4409-B887-889C65A63B71}" dt="2025-05-27T15:54:36.709" v="456" actId="20577"/>
          <ac:spMkLst>
            <pc:docMk/>
            <pc:sldMk cId="2448554340" sldId="3445"/>
            <ac:spMk id="2" creationId="{1992AC8D-C933-43E5-B474-8DDE82F60093}"/>
          </ac:spMkLst>
        </pc:spChg>
        <pc:spChg chg="mod">
          <ac:chgData name="Ignacio MUNIOZGUREN GARCIA (ACER)" userId="b4b68ca2-c786-40d7-af41-7249f9a11048" providerId="ADAL" clId="{DE2DC1E4-1F42-4409-B887-889C65A63B71}" dt="2025-05-28T08:48:01.137" v="4711" actId="20577"/>
          <ac:spMkLst>
            <pc:docMk/>
            <pc:sldMk cId="2448554340" sldId="3445"/>
            <ac:spMk id="3" creationId="{AAACCF4C-5EA5-85E3-00A9-106D081201AF}"/>
          </ac:spMkLst>
        </pc:spChg>
        <pc:spChg chg="mod">
          <ac:chgData name="Ignacio MUNIOZGUREN GARCIA (ACER)" userId="b4b68ca2-c786-40d7-af41-7249f9a11048" providerId="ADAL" clId="{DE2DC1E4-1F42-4409-B887-889C65A63B71}" dt="2025-05-28T15:53:01.087" v="4872" actId="164"/>
          <ac:spMkLst>
            <pc:docMk/>
            <pc:sldMk cId="2448554340" sldId="3445"/>
            <ac:spMk id="7" creationId="{DDA32ABC-360C-BED4-5C33-4173AD540638}"/>
          </ac:spMkLst>
        </pc:spChg>
        <pc:spChg chg="mod">
          <ac:chgData name="Ignacio MUNIOZGUREN GARCIA (ACER)" userId="b4b68ca2-c786-40d7-af41-7249f9a11048" providerId="ADAL" clId="{DE2DC1E4-1F42-4409-B887-889C65A63B71}" dt="2025-05-28T15:53:01.087" v="4872" actId="164"/>
          <ac:spMkLst>
            <pc:docMk/>
            <pc:sldMk cId="2448554340" sldId="3445"/>
            <ac:spMk id="8" creationId="{08A642BD-6E4C-87D3-BC28-2365631F60D6}"/>
          </ac:spMkLst>
        </pc:spChg>
        <pc:spChg chg="mod">
          <ac:chgData name="Ignacio MUNIOZGUREN GARCIA (ACER)" userId="b4b68ca2-c786-40d7-af41-7249f9a11048" providerId="ADAL" clId="{DE2DC1E4-1F42-4409-B887-889C65A63B71}" dt="2025-06-02T09:17:37.987" v="5995" actId="1076"/>
          <ac:spMkLst>
            <pc:docMk/>
            <pc:sldMk cId="2448554340" sldId="3445"/>
            <ac:spMk id="9" creationId="{A406BE4D-508A-3E1C-236D-49D7D8097782}"/>
          </ac:spMkLst>
        </pc:spChg>
        <pc:spChg chg="mod">
          <ac:chgData name="Ignacio MUNIOZGUREN GARCIA (ACER)" userId="b4b68ca2-c786-40d7-af41-7249f9a11048" providerId="ADAL" clId="{DE2DC1E4-1F42-4409-B887-889C65A63B71}" dt="2025-05-28T07:30:18.806" v="4659" actId="14100"/>
          <ac:spMkLst>
            <pc:docMk/>
            <pc:sldMk cId="2448554340" sldId="3445"/>
            <ac:spMk id="10" creationId="{623075DC-3B21-427E-110D-6C57B8BC05AB}"/>
          </ac:spMkLst>
        </pc:spChg>
        <pc:spChg chg="mod">
          <ac:chgData name="Ignacio MUNIOZGUREN GARCIA (ACER)" userId="b4b68ca2-c786-40d7-af41-7249f9a11048" providerId="ADAL" clId="{DE2DC1E4-1F42-4409-B887-889C65A63B71}" dt="2025-05-28T15:53:01.087" v="4872" actId="164"/>
          <ac:spMkLst>
            <pc:docMk/>
            <pc:sldMk cId="2448554340" sldId="3445"/>
            <ac:spMk id="11" creationId="{7E33589B-C4D3-FB62-FB65-0082DD613410}"/>
          </ac:spMkLst>
        </pc:spChg>
        <pc:grpChg chg="add mod">
          <ac:chgData name="Ignacio MUNIOZGUREN GARCIA (ACER)" userId="b4b68ca2-c786-40d7-af41-7249f9a11048" providerId="ADAL" clId="{DE2DC1E4-1F42-4409-B887-889C65A63B71}" dt="2025-05-28T15:53:01.087" v="4872" actId="164"/>
          <ac:grpSpMkLst>
            <pc:docMk/>
            <pc:sldMk cId="2448554340" sldId="3445"/>
            <ac:grpSpMk id="6" creationId="{51072204-A436-11B3-5F9C-E9ECF21A703C}"/>
          </ac:grpSpMkLst>
        </pc:grpChg>
        <pc:grpChg chg="add mod">
          <ac:chgData name="Ignacio MUNIOZGUREN GARCIA (ACER)" userId="b4b68ca2-c786-40d7-af41-7249f9a11048" providerId="ADAL" clId="{DE2DC1E4-1F42-4409-B887-889C65A63B71}" dt="2025-05-28T15:53:02.604" v="4873" actId="1076"/>
          <ac:grpSpMkLst>
            <pc:docMk/>
            <pc:sldMk cId="2448554340" sldId="3445"/>
            <ac:grpSpMk id="12" creationId="{5A84728E-AD7D-1E03-7B05-F44D15BFFC71}"/>
          </ac:grpSpMkLst>
        </pc:grpChg>
        <pc:picChg chg="mod">
          <ac:chgData name="Ignacio MUNIOZGUREN GARCIA (ACER)" userId="b4b68ca2-c786-40d7-af41-7249f9a11048" providerId="ADAL" clId="{DE2DC1E4-1F42-4409-B887-889C65A63B71}" dt="2025-05-28T07:03:43.315" v="3034" actId="164"/>
          <ac:picMkLst>
            <pc:docMk/>
            <pc:sldMk cId="2448554340" sldId="3445"/>
            <ac:picMk id="5" creationId="{D205C87B-594E-E56D-91F7-D473BDB90193}"/>
          </ac:picMkLst>
        </pc:picChg>
      </pc:sldChg>
      <pc:sldChg chg="del">
        <pc:chgData name="Ignacio MUNIOZGUREN GARCIA (ACER)" userId="b4b68ca2-c786-40d7-af41-7249f9a11048" providerId="ADAL" clId="{DE2DC1E4-1F42-4409-B887-889C65A63B71}" dt="2025-05-27T16:05:39.876" v="465" actId="47"/>
        <pc:sldMkLst>
          <pc:docMk/>
          <pc:sldMk cId="2840648138" sldId="3477"/>
        </pc:sldMkLst>
      </pc:sldChg>
      <pc:sldChg chg="addSp modSp mod modNotesTx">
        <pc:chgData name="Ignacio MUNIOZGUREN GARCIA (ACER)" userId="b4b68ca2-c786-40d7-af41-7249f9a11048" providerId="ADAL" clId="{DE2DC1E4-1F42-4409-B887-889C65A63B71}" dt="2025-06-02T16:13:40.071" v="8465" actId="6549"/>
        <pc:sldMkLst>
          <pc:docMk/>
          <pc:sldMk cId="511308672" sldId="3479"/>
        </pc:sldMkLst>
        <pc:spChg chg="mod">
          <ac:chgData name="Ignacio MUNIOZGUREN GARCIA (ACER)" userId="b4b68ca2-c786-40d7-af41-7249f9a11048" providerId="ADAL" clId="{DE2DC1E4-1F42-4409-B887-889C65A63B71}" dt="2025-06-02T15:43:41.493" v="7792" actId="27107"/>
          <ac:spMkLst>
            <pc:docMk/>
            <pc:sldMk cId="511308672" sldId="3479"/>
            <ac:spMk id="3" creationId="{3ADB144E-31AF-8E19-CC5F-65E1B46FFC6D}"/>
          </ac:spMkLst>
        </pc:spChg>
        <pc:spChg chg="mod">
          <ac:chgData name="Ignacio MUNIOZGUREN GARCIA (ACER)" userId="b4b68ca2-c786-40d7-af41-7249f9a11048" providerId="ADAL" clId="{DE2DC1E4-1F42-4409-B887-889C65A63B71}" dt="2025-06-02T09:20:41.871" v="6262" actId="14100"/>
          <ac:spMkLst>
            <pc:docMk/>
            <pc:sldMk cId="511308672" sldId="3479"/>
            <ac:spMk id="5" creationId="{2CDB31CD-2647-7E14-0D85-CA59B430EFB5}"/>
          </ac:spMkLst>
        </pc:spChg>
        <pc:spChg chg="mod">
          <ac:chgData name="Ignacio MUNIOZGUREN GARCIA (ACER)" userId="b4b68ca2-c786-40d7-af41-7249f9a11048" providerId="ADAL" clId="{DE2DC1E4-1F42-4409-B887-889C65A63B71}" dt="2025-06-02T16:07:50.266" v="8368" actId="20577"/>
          <ac:spMkLst>
            <pc:docMk/>
            <pc:sldMk cId="511308672" sldId="3479"/>
            <ac:spMk id="6" creationId="{D6820DF4-AB96-A88F-1C7B-CBE6AFF74EE7}"/>
          </ac:spMkLst>
        </pc:spChg>
        <pc:spChg chg="mod">
          <ac:chgData name="Ignacio MUNIOZGUREN GARCIA (ACER)" userId="b4b68ca2-c786-40d7-af41-7249f9a11048" providerId="ADAL" clId="{DE2DC1E4-1F42-4409-B887-889C65A63B71}" dt="2025-05-28T13:32:25.390" v="4868" actId="27636"/>
          <ac:spMkLst>
            <pc:docMk/>
            <pc:sldMk cId="511308672" sldId="3479"/>
            <ac:spMk id="9" creationId="{730AF060-CEBB-85C5-F768-C3EFAC1E35F1}"/>
          </ac:spMkLst>
        </pc:spChg>
        <pc:spChg chg="mod">
          <ac:chgData name="Ignacio MUNIOZGUREN GARCIA (ACER)" userId="b4b68ca2-c786-40d7-af41-7249f9a11048" providerId="ADAL" clId="{DE2DC1E4-1F42-4409-B887-889C65A63B71}" dt="2025-05-28T15:59:20.004" v="5071" actId="1076"/>
          <ac:spMkLst>
            <pc:docMk/>
            <pc:sldMk cId="511308672" sldId="3479"/>
            <ac:spMk id="16" creationId="{90F4C53C-BE7F-343C-6395-4A32641FC31E}"/>
          </ac:spMkLst>
        </pc:spChg>
        <pc:spChg chg="mod">
          <ac:chgData name="Ignacio MUNIOZGUREN GARCIA (ACER)" userId="b4b68ca2-c786-40d7-af41-7249f9a11048" providerId="ADAL" clId="{DE2DC1E4-1F42-4409-B887-889C65A63B71}" dt="2025-05-28T15:59:38.004" v="5075" actId="1076"/>
          <ac:spMkLst>
            <pc:docMk/>
            <pc:sldMk cId="511308672" sldId="3479"/>
            <ac:spMk id="17" creationId="{B1E4CB8D-3C84-E381-0FF8-F33E8C40DBF8}"/>
          </ac:spMkLst>
        </pc:spChg>
        <pc:spChg chg="mod">
          <ac:chgData name="Ignacio MUNIOZGUREN GARCIA (ACER)" userId="b4b68ca2-c786-40d7-af41-7249f9a11048" providerId="ADAL" clId="{DE2DC1E4-1F42-4409-B887-889C65A63B71}" dt="2025-05-28T15:59:20.004" v="5071" actId="1076"/>
          <ac:spMkLst>
            <pc:docMk/>
            <pc:sldMk cId="511308672" sldId="3479"/>
            <ac:spMk id="20" creationId="{54E488AA-B849-A135-E902-739315E4A13B}"/>
          </ac:spMkLst>
        </pc:spChg>
        <pc:spChg chg="mod">
          <ac:chgData name="Ignacio MUNIOZGUREN GARCIA (ACER)" userId="b4b68ca2-c786-40d7-af41-7249f9a11048" providerId="ADAL" clId="{DE2DC1E4-1F42-4409-B887-889C65A63B71}" dt="2025-05-28T15:59:32.221" v="5073" actId="1076"/>
          <ac:spMkLst>
            <pc:docMk/>
            <pc:sldMk cId="511308672" sldId="3479"/>
            <ac:spMk id="21" creationId="{33B458D8-E8E2-0D5F-850F-33E127CD0935}"/>
          </ac:spMkLst>
        </pc:spChg>
        <pc:grpChg chg="add mod">
          <ac:chgData name="Ignacio MUNIOZGUREN GARCIA (ACER)" userId="b4b68ca2-c786-40d7-af41-7249f9a11048" providerId="ADAL" clId="{DE2DC1E4-1F42-4409-B887-889C65A63B71}" dt="2025-05-28T06:45:37.532" v="2485" actId="164"/>
          <ac:grpSpMkLst>
            <pc:docMk/>
            <pc:sldMk cId="511308672" sldId="3479"/>
            <ac:grpSpMk id="2" creationId="{70935CEA-8F0D-F106-395B-E37135482868}"/>
          </ac:grpSpMkLst>
        </pc:grpChg>
        <pc:grpChg chg="add mod">
          <ac:chgData name="Ignacio MUNIOZGUREN GARCIA (ACER)" userId="b4b68ca2-c786-40d7-af41-7249f9a11048" providerId="ADAL" clId="{DE2DC1E4-1F42-4409-B887-889C65A63B71}" dt="2025-06-02T09:20:43.998" v="6263" actId="1076"/>
          <ac:grpSpMkLst>
            <pc:docMk/>
            <pc:sldMk cId="511308672" sldId="3479"/>
            <ac:grpSpMk id="7" creationId="{55E73E9C-ED57-7CA6-57AA-03E53B32BBEC}"/>
          </ac:grpSpMkLst>
        </pc:grpChg>
        <pc:picChg chg="mod">
          <ac:chgData name="Ignacio MUNIOZGUREN GARCIA (ACER)" userId="b4b68ca2-c786-40d7-af41-7249f9a11048" providerId="ADAL" clId="{DE2DC1E4-1F42-4409-B887-889C65A63B71}" dt="2025-05-28T15:59:06.404" v="5067" actId="14100"/>
          <ac:picMkLst>
            <pc:docMk/>
            <pc:sldMk cId="511308672" sldId="3479"/>
            <ac:picMk id="10" creationId="{237BA852-5A56-A663-98C4-B86DC04A2E05}"/>
          </ac:picMkLst>
        </pc:picChg>
      </pc:sldChg>
      <pc:sldChg chg="addSp modSp mod modNotesTx">
        <pc:chgData name="Ignacio MUNIOZGUREN GARCIA (ACER)" userId="b4b68ca2-c786-40d7-af41-7249f9a11048" providerId="ADAL" clId="{DE2DC1E4-1F42-4409-B887-889C65A63B71}" dt="2025-06-02T16:13:42.343" v="8466" actId="6549"/>
        <pc:sldMkLst>
          <pc:docMk/>
          <pc:sldMk cId="3891103130" sldId="3488"/>
        </pc:sldMkLst>
        <pc:spChg chg="mod">
          <ac:chgData name="Ignacio MUNIOZGUREN GARCIA (ACER)" userId="b4b68ca2-c786-40d7-af41-7249f9a11048" providerId="ADAL" clId="{DE2DC1E4-1F42-4409-B887-889C65A63B71}" dt="2025-06-02T15:44:11.762" v="7803" actId="27636"/>
          <ac:spMkLst>
            <pc:docMk/>
            <pc:sldMk cId="3891103130" sldId="3488"/>
            <ac:spMk id="2" creationId="{219ED8F1-946E-09AD-29D6-0248205E603C}"/>
          </ac:spMkLst>
        </pc:spChg>
        <pc:spChg chg="mod">
          <ac:chgData name="Ignacio MUNIOZGUREN GARCIA (ACER)" userId="b4b68ca2-c786-40d7-af41-7249f9a11048" providerId="ADAL" clId="{DE2DC1E4-1F42-4409-B887-889C65A63B71}" dt="2025-06-02T15:44:02.433" v="7793" actId="20577"/>
          <ac:spMkLst>
            <pc:docMk/>
            <pc:sldMk cId="3891103130" sldId="3488"/>
            <ac:spMk id="3" creationId="{8741A529-B23F-5803-0F34-096C4022501F}"/>
          </ac:spMkLst>
        </pc:spChg>
        <pc:spChg chg="mod">
          <ac:chgData name="Ignacio MUNIOZGUREN GARCIA (ACER)" userId="b4b68ca2-c786-40d7-af41-7249f9a11048" providerId="ADAL" clId="{DE2DC1E4-1F42-4409-B887-889C65A63B71}" dt="2025-06-02T16:06:10.552" v="8134" actId="1076"/>
          <ac:spMkLst>
            <pc:docMk/>
            <pc:sldMk cId="3891103130" sldId="3488"/>
            <ac:spMk id="5" creationId="{472EE855-9851-881A-C143-FC8DDB73A608}"/>
          </ac:spMkLst>
        </pc:spChg>
        <pc:spChg chg="mod">
          <ac:chgData name="Ignacio MUNIOZGUREN GARCIA (ACER)" userId="b4b68ca2-c786-40d7-af41-7249f9a11048" providerId="ADAL" clId="{DE2DC1E4-1F42-4409-B887-889C65A63B71}" dt="2025-06-02T09:36:10.953" v="6833" actId="14100"/>
          <ac:spMkLst>
            <pc:docMk/>
            <pc:sldMk cId="3891103130" sldId="3488"/>
            <ac:spMk id="13" creationId="{C06C439F-DD80-7AF8-0E4C-3A3F64EE50A8}"/>
          </ac:spMkLst>
        </pc:spChg>
        <pc:grpChg chg="add mod">
          <ac:chgData name="Ignacio MUNIOZGUREN GARCIA (ACER)" userId="b4b68ca2-c786-40d7-af41-7249f9a11048" providerId="ADAL" clId="{DE2DC1E4-1F42-4409-B887-889C65A63B71}" dt="2025-05-28T06:46:42.545" v="2493" actId="1076"/>
          <ac:grpSpMkLst>
            <pc:docMk/>
            <pc:sldMk cId="3891103130" sldId="3488"/>
            <ac:grpSpMk id="7" creationId="{0B8780EB-A657-2C1A-2599-851E960A5A14}"/>
          </ac:grpSpMkLst>
        </pc:grpChg>
        <pc:picChg chg="mod">
          <ac:chgData name="Ignacio MUNIOZGUREN GARCIA (ACER)" userId="b4b68ca2-c786-40d7-af41-7249f9a11048" providerId="ADAL" clId="{DE2DC1E4-1F42-4409-B887-889C65A63B71}" dt="2025-05-28T06:46:40.895" v="2492" actId="164"/>
          <ac:picMkLst>
            <pc:docMk/>
            <pc:sldMk cId="3891103130" sldId="3488"/>
            <ac:picMk id="6" creationId="{52641C3E-48D6-8400-3A3A-D1B232771E56}"/>
          </ac:picMkLst>
        </pc:picChg>
      </pc:sldChg>
      <pc:sldChg chg="addSp delSp modSp mod">
        <pc:chgData name="Ignacio MUNIOZGUREN GARCIA (ACER)" userId="b4b68ca2-c786-40d7-af41-7249f9a11048" providerId="ADAL" clId="{DE2DC1E4-1F42-4409-B887-889C65A63B71}" dt="2025-06-02T16:09:05.064" v="8413" actId="1076"/>
        <pc:sldMkLst>
          <pc:docMk/>
          <pc:sldMk cId="3437720865" sldId="3493"/>
        </pc:sldMkLst>
        <pc:spChg chg="mod">
          <ac:chgData name="Ignacio MUNIOZGUREN GARCIA (ACER)" userId="b4b68ca2-c786-40d7-af41-7249f9a11048" providerId="ADAL" clId="{DE2DC1E4-1F42-4409-B887-889C65A63B71}" dt="2025-06-02T09:43:10.411" v="6929" actId="20577"/>
          <ac:spMkLst>
            <pc:docMk/>
            <pc:sldMk cId="3437720865" sldId="3493"/>
            <ac:spMk id="2" creationId="{1A2C8611-4727-1B3E-6E42-EAD099889925}"/>
          </ac:spMkLst>
        </pc:spChg>
        <pc:spChg chg="mod">
          <ac:chgData name="Ignacio MUNIOZGUREN GARCIA (ACER)" userId="b4b68ca2-c786-40d7-af41-7249f9a11048" providerId="ADAL" clId="{DE2DC1E4-1F42-4409-B887-889C65A63B71}" dt="2025-06-02T16:05:50.440" v="8124" actId="313"/>
          <ac:spMkLst>
            <pc:docMk/>
            <pc:sldMk cId="3437720865" sldId="3493"/>
            <ac:spMk id="5" creationId="{951B1A74-8230-A49E-A698-16D5457517B6}"/>
          </ac:spMkLst>
        </pc:spChg>
        <pc:spChg chg="mod">
          <ac:chgData name="Ignacio MUNIOZGUREN GARCIA (ACER)" userId="b4b68ca2-c786-40d7-af41-7249f9a11048" providerId="ADAL" clId="{DE2DC1E4-1F42-4409-B887-889C65A63B71}" dt="2025-05-27T17:01:27.439" v="2451" actId="164"/>
          <ac:spMkLst>
            <pc:docMk/>
            <pc:sldMk cId="3437720865" sldId="3493"/>
            <ac:spMk id="6" creationId="{E64B8468-594F-DAC3-588C-70C545285482}"/>
          </ac:spMkLst>
        </pc:spChg>
        <pc:spChg chg="add mod">
          <ac:chgData name="Ignacio MUNIOZGUREN GARCIA (ACER)" userId="b4b68ca2-c786-40d7-af41-7249f9a11048" providerId="ADAL" clId="{DE2DC1E4-1F42-4409-B887-889C65A63B71}" dt="2025-06-02T16:09:05.064" v="8413" actId="1076"/>
          <ac:spMkLst>
            <pc:docMk/>
            <pc:sldMk cId="3437720865" sldId="3493"/>
            <ac:spMk id="7" creationId="{0D7609DE-65D9-DEB1-0FB5-6EAD9B689C6C}"/>
          </ac:spMkLst>
        </pc:spChg>
        <pc:grpChg chg="add mod">
          <ac:chgData name="Ignacio MUNIOZGUREN GARCIA (ACER)" userId="b4b68ca2-c786-40d7-af41-7249f9a11048" providerId="ADAL" clId="{DE2DC1E4-1F42-4409-B887-889C65A63B71}" dt="2025-05-27T17:01:27.439" v="2451" actId="164"/>
          <ac:grpSpMkLst>
            <pc:docMk/>
            <pc:sldMk cId="3437720865" sldId="3493"/>
            <ac:grpSpMk id="8" creationId="{3403673B-CE41-4193-85C1-F5285ECA8DA5}"/>
          </ac:grpSpMkLst>
        </pc:grpChg>
        <pc:picChg chg="add mod">
          <ac:chgData name="Ignacio MUNIOZGUREN GARCIA (ACER)" userId="b4b68ca2-c786-40d7-af41-7249f9a11048" providerId="ADAL" clId="{DE2DC1E4-1F42-4409-B887-889C65A63B71}" dt="2025-05-27T17:01:27.439" v="2451" actId="164"/>
          <ac:picMkLst>
            <pc:docMk/>
            <pc:sldMk cId="3437720865" sldId="3493"/>
            <ac:picMk id="3" creationId="{40FC7446-09D3-2E91-16F0-689DDC68D3FE}"/>
          </ac:picMkLst>
        </pc:picChg>
      </pc:sldChg>
      <pc:sldChg chg="modSp new mod ord">
        <pc:chgData name="Ignacio MUNIOZGUREN GARCIA (ACER)" userId="b4b68ca2-c786-40d7-af41-7249f9a11048" providerId="ADAL" clId="{DE2DC1E4-1F42-4409-B887-889C65A63B71}" dt="2025-05-27T15:16:32.651" v="32" actId="20577"/>
        <pc:sldMkLst>
          <pc:docMk/>
          <pc:sldMk cId="2458295481" sldId="3494"/>
        </pc:sldMkLst>
      </pc:sldChg>
      <pc:sldChg chg="addSp modSp add mod">
        <pc:chgData name="Ignacio MUNIOZGUREN GARCIA (ACER)" userId="b4b68ca2-c786-40d7-af41-7249f9a11048" providerId="ADAL" clId="{DE2DC1E4-1F42-4409-B887-889C65A63B71}" dt="2025-06-02T08:48:03.444" v="5821" actId="14100"/>
        <pc:sldMkLst>
          <pc:docMk/>
          <pc:sldMk cId="1608384841" sldId="3495"/>
        </pc:sldMkLst>
      </pc:sldChg>
      <pc:sldChg chg="add del">
        <pc:chgData name="Ignacio MUNIOZGUREN GARCIA (ACER)" userId="b4b68ca2-c786-40d7-af41-7249f9a11048" providerId="ADAL" clId="{DE2DC1E4-1F42-4409-B887-889C65A63B71}" dt="2025-05-27T16:27:02.415" v="892" actId="47"/>
        <pc:sldMkLst>
          <pc:docMk/>
          <pc:sldMk cId="1699813521" sldId="3496"/>
        </pc:sldMkLst>
      </pc:sldChg>
      <pc:sldChg chg="modSp add mod ord">
        <pc:chgData name="Ignacio MUNIOZGUREN GARCIA (ACER)" userId="b4b68ca2-c786-40d7-af41-7249f9a11048" providerId="ADAL" clId="{DE2DC1E4-1F42-4409-B887-889C65A63B71}" dt="2025-05-27T15:52:05.676" v="398" actId="20577"/>
        <pc:sldMkLst>
          <pc:docMk/>
          <pc:sldMk cId="3677064362" sldId="3497"/>
        </pc:sldMkLst>
      </pc:sldChg>
      <pc:sldChg chg="new del">
        <pc:chgData name="Ignacio MUNIOZGUREN GARCIA (ACER)" userId="b4b68ca2-c786-40d7-af41-7249f9a11048" providerId="ADAL" clId="{DE2DC1E4-1F42-4409-B887-889C65A63B71}" dt="2025-05-27T16:12:24.798" v="569" actId="47"/>
        <pc:sldMkLst>
          <pc:docMk/>
          <pc:sldMk cId="2177230400" sldId="3498"/>
        </pc:sldMkLst>
      </pc:sldChg>
      <pc:sldChg chg="addSp delSp modSp add del mod modNotesTx">
        <pc:chgData name="Ignacio MUNIOZGUREN GARCIA (ACER)" userId="b4b68ca2-c786-40d7-af41-7249f9a11048" providerId="ADAL" clId="{DE2DC1E4-1F42-4409-B887-889C65A63B71}" dt="2025-06-02T16:13:27.834" v="8462" actId="6549"/>
        <pc:sldMkLst>
          <pc:docMk/>
          <pc:sldMk cId="3144534363" sldId="3499"/>
        </pc:sldMkLst>
        <pc:spChg chg="mod">
          <ac:chgData name="Ignacio MUNIOZGUREN GARCIA (ACER)" userId="b4b68ca2-c786-40d7-af41-7249f9a11048" providerId="ADAL" clId="{DE2DC1E4-1F42-4409-B887-889C65A63B71}" dt="2025-05-28T13:29:59.522" v="4839"/>
          <ac:spMkLst>
            <pc:docMk/>
            <pc:sldMk cId="3144534363" sldId="3499"/>
            <ac:spMk id="2" creationId="{ACA3373A-81BC-9FC8-B7E9-F924637E167B}"/>
          </ac:spMkLst>
        </pc:spChg>
        <pc:spChg chg="add mod">
          <ac:chgData name="Ignacio MUNIOZGUREN GARCIA (ACER)" userId="b4b68ca2-c786-40d7-af41-7249f9a11048" providerId="ADAL" clId="{DE2DC1E4-1F42-4409-B887-889C65A63B71}" dt="2025-06-02T15:41:45.397" v="7780" actId="207"/>
          <ac:spMkLst>
            <pc:docMk/>
            <pc:sldMk cId="3144534363" sldId="3499"/>
            <ac:spMk id="5" creationId="{30BBDFE7-A05A-E08E-EA75-03123DEA7968}"/>
          </ac:spMkLst>
        </pc:spChg>
        <pc:spChg chg="mod">
          <ac:chgData name="Ignacio MUNIOZGUREN GARCIA (ACER)" userId="b4b68ca2-c786-40d7-af41-7249f9a11048" providerId="ADAL" clId="{DE2DC1E4-1F42-4409-B887-889C65A63B71}" dt="2025-05-28T16:26:06.765" v="5762" actId="14100"/>
          <ac:spMkLst>
            <pc:docMk/>
            <pc:sldMk cId="3144534363" sldId="3499"/>
            <ac:spMk id="6" creationId="{DC5A9CC4-B00B-E14A-0250-E526402D597F}"/>
          </ac:spMkLst>
        </pc:spChg>
        <pc:spChg chg="mod">
          <ac:chgData name="Ignacio MUNIOZGUREN GARCIA (ACER)" userId="b4b68ca2-c786-40d7-af41-7249f9a11048" providerId="ADAL" clId="{DE2DC1E4-1F42-4409-B887-889C65A63B71}" dt="2025-05-28T07:21:33.153" v="4111" actId="164"/>
          <ac:spMkLst>
            <pc:docMk/>
            <pc:sldMk cId="3144534363" sldId="3499"/>
            <ac:spMk id="16" creationId="{600D1911-4FF5-D25A-C042-48B3A79B0AED}"/>
          </ac:spMkLst>
        </pc:spChg>
        <pc:grpChg chg="add mod">
          <ac:chgData name="Ignacio MUNIOZGUREN GARCIA (ACER)" userId="b4b68ca2-c786-40d7-af41-7249f9a11048" providerId="ADAL" clId="{DE2DC1E4-1F42-4409-B887-889C65A63B71}" dt="2025-06-02T15:39:53.250" v="7774" actId="14100"/>
          <ac:grpSpMkLst>
            <pc:docMk/>
            <pc:sldMk cId="3144534363" sldId="3499"/>
            <ac:grpSpMk id="7" creationId="{22C790B9-5242-9653-C52B-BD1263CC53E6}"/>
          </ac:grpSpMkLst>
        </pc:grpChg>
        <pc:picChg chg="add mod">
          <ac:chgData name="Ignacio MUNIOZGUREN GARCIA (ACER)" userId="b4b68ca2-c786-40d7-af41-7249f9a11048" providerId="ADAL" clId="{DE2DC1E4-1F42-4409-B887-889C65A63B71}" dt="2025-06-02T15:39:57.026" v="7775" actId="14100"/>
          <ac:picMkLst>
            <pc:docMk/>
            <pc:sldMk cId="3144534363" sldId="3499"/>
            <ac:picMk id="3" creationId="{A7F5DB0A-A40F-7A8A-46B6-CA57A0A1A4DB}"/>
          </ac:picMkLst>
        </pc:picChg>
      </pc:sldChg>
      <pc:sldChg chg="add del">
        <pc:chgData name="Ignacio MUNIOZGUREN GARCIA (ACER)" userId="b4b68ca2-c786-40d7-af41-7249f9a11048" providerId="ADAL" clId="{DE2DC1E4-1F42-4409-B887-889C65A63B71}" dt="2025-05-28T13:29:45.489" v="4837"/>
        <pc:sldMkLst>
          <pc:docMk/>
          <pc:sldMk cId="40084814" sldId="3500"/>
        </pc:sldMkLst>
      </pc:sldChg>
      <pc:sldChg chg="modSp add mod">
        <pc:chgData name="Ignacio MUNIOZGUREN GARCIA (ACER)" userId="b4b68ca2-c786-40d7-af41-7249f9a11048" providerId="ADAL" clId="{DE2DC1E4-1F42-4409-B887-889C65A63B71}" dt="2025-06-02T10:14:07.824" v="7767" actId="20577"/>
        <pc:sldMkLst>
          <pc:docMk/>
          <pc:sldMk cId="367491849" sldId="3500"/>
        </pc:sldMkLst>
      </pc:sldChg>
    </pc:docChg>
  </pc:docChgLst>
  <pc:docChgLst>
    <pc:chgData name="Mathieu FRANSEN (ACER)" userId="f7fb3780-5afe-4de0-99ac-d1f55bcc0839" providerId="ADAL" clId="{71472F7D-05B9-47C9-8A49-3BF1502B05CF}"/>
    <pc:docChg chg="undo custSel modSld sldOrd">
      <pc:chgData name="Mathieu FRANSEN (ACER)" userId="f7fb3780-5afe-4de0-99ac-d1f55bcc0839" providerId="ADAL" clId="{71472F7D-05B9-47C9-8A49-3BF1502B05CF}" dt="2025-06-18T14:16:17.147" v="13"/>
      <pc:docMkLst>
        <pc:docMk/>
      </pc:docMkLst>
      <pc:sldChg chg="modSp mod">
        <pc:chgData name="Mathieu FRANSEN (ACER)" userId="f7fb3780-5afe-4de0-99ac-d1f55bcc0839" providerId="ADAL" clId="{71472F7D-05B9-47C9-8A49-3BF1502B05CF}" dt="2025-06-18T14:15:48.255" v="11" actId="6549"/>
        <pc:sldMkLst>
          <pc:docMk/>
          <pc:sldMk cId="3220557242" sldId="295"/>
        </pc:sldMkLst>
        <pc:spChg chg="mod">
          <ac:chgData name="Mathieu FRANSEN (ACER)" userId="f7fb3780-5afe-4de0-99ac-d1f55bcc0839" providerId="ADAL" clId="{71472F7D-05B9-47C9-8A49-3BF1502B05CF}" dt="2025-06-18T14:15:48.255" v="11" actId="6549"/>
          <ac:spMkLst>
            <pc:docMk/>
            <pc:sldMk cId="3220557242" sldId="295"/>
            <ac:spMk id="7" creationId="{18C0AC31-4B3F-D015-B7D6-8F15427DB5C1}"/>
          </ac:spMkLst>
        </pc:spChg>
      </pc:sldChg>
      <pc:sldChg chg="ord">
        <pc:chgData name="Mathieu FRANSEN (ACER)" userId="f7fb3780-5afe-4de0-99ac-d1f55bcc0839" providerId="ADAL" clId="{71472F7D-05B9-47C9-8A49-3BF1502B05CF}" dt="2025-06-18T14:16:17.147" v="13"/>
        <pc:sldMkLst>
          <pc:docMk/>
          <pc:sldMk cId="3144534363" sldId="3499"/>
        </pc:sldMkLst>
      </pc:sldChg>
    </pc:docChg>
  </pc:docChgLst>
  <pc:docChgLst>
    <pc:chgData name="Christophe GENCE-CREUX (ACER)" userId="S::christophe.gence-creux@acer.europa.eu::331e0e48-e93e-48c0-9298-5a5054040388" providerId="AD" clId="Web-{6FDFECEC-4C03-4DA9-14C8-1E937EA38C55}"/>
    <pc:docChg chg="mod modSld">
      <pc:chgData name="Christophe GENCE-CREUX (ACER)" userId="S::christophe.gence-creux@acer.europa.eu::331e0e48-e93e-48c0-9298-5a5054040388" providerId="AD" clId="Web-{6FDFECEC-4C03-4DA9-14C8-1E937EA38C55}" dt="2025-06-18T14:44:01.487" v="1" actId="1076"/>
      <pc:docMkLst>
        <pc:docMk/>
      </pc:docMkLst>
      <pc:sldChg chg="modSp">
        <pc:chgData name="Christophe GENCE-CREUX (ACER)" userId="S::christophe.gence-creux@acer.europa.eu::331e0e48-e93e-48c0-9298-5a5054040388" providerId="AD" clId="Web-{6FDFECEC-4C03-4DA9-14C8-1E937EA38C55}" dt="2025-06-18T14:44:01.487" v="1" actId="1076"/>
        <pc:sldMkLst>
          <pc:docMk/>
          <pc:sldMk cId="4064516254" sldId="3414"/>
        </pc:sldMkLst>
        <pc:grpChg chg="mod">
          <ac:chgData name="Christophe GENCE-CREUX (ACER)" userId="S::christophe.gence-creux@acer.europa.eu::331e0e48-e93e-48c0-9298-5a5054040388" providerId="AD" clId="Web-{6FDFECEC-4C03-4DA9-14C8-1E937EA38C55}" dt="2025-06-18T14:44:01.487" v="1" actId="1076"/>
          <ac:grpSpMkLst>
            <pc:docMk/>
            <pc:sldMk cId="4064516254" sldId="3414"/>
            <ac:grpSpMk id="10" creationId="{FF78DAC4-65A5-DDEF-B905-600E6FEDBAC7}"/>
          </ac:grpSpMkLst>
        </pc:grpChg>
      </pc:sldChg>
    </pc:docChg>
  </pc:docChgLst>
  <pc:docChgLst>
    <pc:chgData name="Maria BARROSO GOMES (ACER)" userId="82a230f0-6a6c-4818-95ac-38baa20773ca" providerId="ADAL" clId="{E6809A4E-2E03-4ACB-8083-70CCD921ED94}"/>
    <pc:docChg chg="undo redo custSel addSld delSld modSld modSection">
      <pc:chgData name="Maria BARROSO GOMES (ACER)" userId="82a230f0-6a6c-4818-95ac-38baa20773ca" providerId="ADAL" clId="{E6809A4E-2E03-4ACB-8083-70CCD921ED94}" dt="2024-07-16T10:56:18.336" v="26"/>
      <pc:docMkLst>
        <pc:docMk/>
      </pc:docMkLst>
      <pc:sldChg chg="addCm">
        <pc:chgData name="Maria BARROSO GOMES (ACER)" userId="82a230f0-6a6c-4818-95ac-38baa20773ca" providerId="ADAL" clId="{E6809A4E-2E03-4ACB-8083-70CCD921ED94}" dt="2024-07-12T08:15:39.168" v="18"/>
        <pc:sldMkLst>
          <pc:docMk/>
          <pc:sldMk cId="2271832939" sldId="4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ia BARROSO GOMES (ACER)" userId="82a230f0-6a6c-4818-95ac-38baa20773ca" providerId="ADAL" clId="{E6809A4E-2E03-4ACB-8083-70CCD921ED94}" dt="2024-07-12T08:15:39.168" v="18"/>
              <pc2:cmMkLst xmlns:pc2="http://schemas.microsoft.com/office/powerpoint/2019/9/main/command">
                <pc:docMk/>
                <pc:sldMk cId="2271832939" sldId="449"/>
                <pc2:cmMk id="{CEF8D577-DFC5-4E58-BF2B-1E4D25D02F11}"/>
              </pc2:cmMkLst>
            </pc226:cmChg>
          </p:ext>
        </pc:extLst>
      </pc:sldChg>
      <pc:sldChg chg="addCm">
        <pc:chgData name="Maria BARROSO GOMES (ACER)" userId="82a230f0-6a6c-4818-95ac-38baa20773ca" providerId="ADAL" clId="{E6809A4E-2E03-4ACB-8083-70CCD921ED94}" dt="2024-07-12T08:16:14.013" v="19"/>
        <pc:sldMkLst>
          <pc:docMk/>
          <pc:sldMk cId="4086590265" sldId="4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ia BARROSO GOMES (ACER)" userId="82a230f0-6a6c-4818-95ac-38baa20773ca" providerId="ADAL" clId="{E6809A4E-2E03-4ACB-8083-70CCD921ED94}" dt="2024-07-12T08:16:14.013" v="19"/>
              <pc2:cmMkLst xmlns:pc2="http://schemas.microsoft.com/office/powerpoint/2019/9/main/command">
                <pc:docMk/>
                <pc:sldMk cId="4086590265" sldId="450"/>
                <pc2:cmMk id="{E8515445-8080-465A-AC16-BFB585209A53}"/>
              </pc2:cmMkLst>
            </pc226:cmChg>
          </p:ext>
        </pc:extLst>
      </pc:sldChg>
      <pc:sldChg chg="del">
        <pc:chgData name="Maria BARROSO GOMES (ACER)" userId="82a230f0-6a6c-4818-95ac-38baa20773ca" providerId="ADAL" clId="{E6809A4E-2E03-4ACB-8083-70CCD921ED94}" dt="2024-07-12T08:14:54.406" v="16" actId="47"/>
        <pc:sldMkLst>
          <pc:docMk/>
          <pc:sldMk cId="2973736382" sldId="451"/>
        </pc:sldMkLst>
      </pc:sldChg>
      <pc:sldChg chg="del">
        <pc:chgData name="Maria BARROSO GOMES (ACER)" userId="82a230f0-6a6c-4818-95ac-38baa20773ca" providerId="ADAL" clId="{E6809A4E-2E03-4ACB-8083-70CCD921ED94}" dt="2024-07-12T08:14:17.619" v="1" actId="47"/>
        <pc:sldMkLst>
          <pc:docMk/>
          <pc:sldMk cId="2217264515" sldId="454"/>
        </pc:sldMkLst>
      </pc:sldChg>
      <pc:sldChg chg="del">
        <pc:chgData name="Maria BARROSO GOMES (ACER)" userId="82a230f0-6a6c-4818-95ac-38baa20773ca" providerId="ADAL" clId="{E6809A4E-2E03-4ACB-8083-70CCD921ED94}" dt="2024-07-12T08:14:55.854" v="17" actId="47"/>
        <pc:sldMkLst>
          <pc:docMk/>
          <pc:sldMk cId="194471708" sldId="455"/>
        </pc:sldMkLst>
      </pc:sldChg>
      <pc:sldChg chg="del">
        <pc:chgData name="Maria BARROSO GOMES (ACER)" userId="82a230f0-6a6c-4818-95ac-38baa20773ca" providerId="ADAL" clId="{E6809A4E-2E03-4ACB-8083-70CCD921ED94}" dt="2024-07-12T08:14:18.505" v="2" actId="47"/>
        <pc:sldMkLst>
          <pc:docMk/>
          <pc:sldMk cId="1000516336" sldId="456"/>
        </pc:sldMkLst>
      </pc:sldChg>
      <pc:sldChg chg="add del">
        <pc:chgData name="Maria BARROSO GOMES (ACER)" userId="82a230f0-6a6c-4818-95ac-38baa20773ca" providerId="ADAL" clId="{E6809A4E-2E03-4ACB-8083-70CCD921ED94}" dt="2024-07-12T08:14:35.480" v="11" actId="47"/>
        <pc:sldMkLst>
          <pc:docMk/>
          <pc:sldMk cId="1964202622" sldId="457"/>
        </pc:sldMkLst>
      </pc:sldChg>
      <pc:sldChg chg="add del">
        <pc:chgData name="Maria BARROSO GOMES (ACER)" userId="82a230f0-6a6c-4818-95ac-38baa20773ca" providerId="ADAL" clId="{E6809A4E-2E03-4ACB-8083-70CCD921ED94}" dt="2024-07-12T08:14:35.833" v="12" actId="47"/>
        <pc:sldMkLst>
          <pc:docMk/>
          <pc:sldMk cId="500100550" sldId="458"/>
        </pc:sldMkLst>
      </pc:sldChg>
      <pc:sldChg chg="add del">
        <pc:chgData name="Maria BARROSO GOMES (ACER)" userId="82a230f0-6a6c-4818-95ac-38baa20773ca" providerId="ADAL" clId="{E6809A4E-2E03-4ACB-8083-70CCD921ED94}" dt="2024-07-12T08:14:36.668" v="13" actId="47"/>
        <pc:sldMkLst>
          <pc:docMk/>
          <pc:sldMk cId="2707048640" sldId="459"/>
        </pc:sldMkLst>
      </pc:sldChg>
      <pc:sldChg chg="add del">
        <pc:chgData name="Maria BARROSO GOMES (ACER)" userId="82a230f0-6a6c-4818-95ac-38baa20773ca" providerId="ADAL" clId="{E6809A4E-2E03-4ACB-8083-70CCD921ED94}" dt="2024-07-12T08:14:37.774" v="14" actId="47"/>
        <pc:sldMkLst>
          <pc:docMk/>
          <pc:sldMk cId="2579089414" sldId="460"/>
        </pc:sldMkLst>
      </pc:sldChg>
      <pc:sldChg chg="del">
        <pc:chgData name="Maria BARROSO GOMES (ACER)" userId="82a230f0-6a6c-4818-95ac-38baa20773ca" providerId="ADAL" clId="{E6809A4E-2E03-4ACB-8083-70CCD921ED94}" dt="2024-07-12T08:14:46.415" v="15" actId="47"/>
        <pc:sldMkLst>
          <pc:docMk/>
          <pc:sldMk cId="1790915414" sldId="461"/>
        </pc:sldMkLst>
      </pc:sldChg>
      <pc:sldChg chg="add addCm">
        <pc:chgData name="Maria BARROSO GOMES (ACER)" userId="82a230f0-6a6c-4818-95ac-38baa20773ca" providerId="ADAL" clId="{E6809A4E-2E03-4ACB-8083-70CCD921ED94}" dt="2024-07-12T08:26:42.400" v="22"/>
        <pc:sldMkLst>
          <pc:docMk/>
          <pc:sldMk cId="4081402832" sldId="33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ia BARROSO GOMES (ACER)" userId="82a230f0-6a6c-4818-95ac-38baa20773ca" providerId="ADAL" clId="{E6809A4E-2E03-4ACB-8083-70CCD921ED94}" dt="2024-07-12T08:26:42.400" v="22"/>
              <pc2:cmMkLst xmlns:pc2="http://schemas.microsoft.com/office/powerpoint/2019/9/main/command">
                <pc:docMk/>
                <pc:sldMk cId="4081402832" sldId="3362"/>
                <pc2:cmMk id="{FAD42F21-3DAE-40E9-B7C9-970878CF98E8}"/>
              </pc2:cmMkLst>
            </pc226:cmChg>
          </p:ext>
        </pc:extLst>
      </pc:sldChg>
      <pc:sldChg chg="add addCm modCm">
        <pc:chgData name="Maria BARROSO GOMES (ACER)" userId="82a230f0-6a6c-4818-95ac-38baa20773ca" providerId="ADAL" clId="{E6809A4E-2E03-4ACB-8083-70CCD921ED94}" dt="2024-07-16T10:56:18.336" v="26"/>
        <pc:sldMkLst>
          <pc:docMk/>
          <pc:sldMk cId="1961481691" sldId="3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ria BARROSO GOMES (ACER)" userId="82a230f0-6a6c-4818-95ac-38baa20773ca" providerId="ADAL" clId="{E6809A4E-2E03-4ACB-8083-70CCD921ED94}" dt="2024-07-16T10:53:12.916" v="25"/>
              <pc2:cmMkLst xmlns:pc2="http://schemas.microsoft.com/office/powerpoint/2019/9/main/command">
                <pc:docMk/>
                <pc:sldMk cId="1961481691" sldId="3363"/>
                <pc2:cmMk id="{4079A74B-A69A-489A-B3B0-A5865FB5D0FD}"/>
              </pc2:cmMkLst>
              <pc226:cmRplyChg chg="add">
                <pc226:chgData name="Maria BARROSO GOMES (ACER)" userId="82a230f0-6a6c-4818-95ac-38baa20773ca" providerId="ADAL" clId="{E6809A4E-2E03-4ACB-8083-70CCD921ED94}" dt="2024-07-16T10:53:12.916" v="25"/>
                <pc2:cmRplyMkLst xmlns:pc2="http://schemas.microsoft.com/office/powerpoint/2019/9/main/command">
                  <pc:docMk/>
                  <pc:sldMk cId="1961481691" sldId="3363"/>
                  <pc2:cmMk id="{4079A74B-A69A-489A-B3B0-A5865FB5D0FD}"/>
                  <pc2:cmRplyMk id="{314E0D56-7D0D-4D97-81CC-99746471CC0E}"/>
                </pc2:cmRplyMkLst>
              </pc226:cmRplyChg>
            </pc226:cmChg>
            <pc226:cmChg xmlns:pc226="http://schemas.microsoft.com/office/powerpoint/2022/06/main/command" chg="add mod">
              <pc226:chgData name="Maria BARROSO GOMES (ACER)" userId="82a230f0-6a6c-4818-95ac-38baa20773ca" providerId="ADAL" clId="{E6809A4E-2E03-4ACB-8083-70CCD921ED94}" dt="2024-07-12T08:28:46.809" v="24"/>
              <pc2:cmMkLst xmlns:pc2="http://schemas.microsoft.com/office/powerpoint/2019/9/main/command">
                <pc:docMk/>
                <pc:sldMk cId="1961481691" sldId="3363"/>
                <pc2:cmMk id="{48174E8F-D5EC-4A77-B544-7D77E9128B07}"/>
              </pc2:cmMkLst>
            </pc226:cmChg>
            <pc226:cmChg xmlns:pc226="http://schemas.microsoft.com/office/powerpoint/2022/06/main/command" chg="">
              <pc226:chgData name="Maria BARROSO GOMES (ACER)" userId="82a230f0-6a6c-4818-95ac-38baa20773ca" providerId="ADAL" clId="{E6809A4E-2E03-4ACB-8083-70CCD921ED94}" dt="2024-07-16T10:56:18.336" v="26"/>
              <pc2:cmMkLst xmlns:pc2="http://schemas.microsoft.com/office/powerpoint/2019/9/main/command">
                <pc:docMk/>
                <pc:sldMk cId="1961481691" sldId="3363"/>
                <pc2:cmMk id="{37A01CAA-DF6D-4FE7-B08B-B7D361DDA385}"/>
              </pc2:cmMkLst>
              <pc226:cmRplyChg chg="add">
                <pc226:chgData name="Maria BARROSO GOMES (ACER)" userId="82a230f0-6a6c-4818-95ac-38baa20773ca" providerId="ADAL" clId="{E6809A4E-2E03-4ACB-8083-70CCD921ED94}" dt="2024-07-16T10:56:18.336" v="26"/>
                <pc2:cmRplyMkLst xmlns:pc2="http://schemas.microsoft.com/office/powerpoint/2019/9/main/command">
                  <pc:docMk/>
                  <pc:sldMk cId="1961481691" sldId="3363"/>
                  <pc2:cmMk id="{37A01CAA-DF6D-4FE7-B08B-B7D361DDA385}"/>
                  <pc2:cmRplyMk id="{2D5B8F94-57F9-4251-B2DC-CE0191E17890}"/>
                </pc2:cmRplyMkLst>
              </pc226:cmRplyChg>
            </pc226:cmChg>
          </p:ext>
        </pc:extLst>
      </pc:sldChg>
      <pc:sldChg chg="add addCm modCm">
        <pc:chgData name="Maria BARROSO GOMES (ACER)" userId="82a230f0-6a6c-4818-95ac-38baa20773ca" providerId="ADAL" clId="{E6809A4E-2E03-4ACB-8083-70CCD921ED94}" dt="2024-07-12T08:18:27.791" v="21"/>
        <pc:sldMkLst>
          <pc:docMk/>
          <pc:sldMk cId="2055211851" sldId="33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ia BARROSO GOMES (ACER)" userId="82a230f0-6a6c-4818-95ac-38baa20773ca" providerId="ADAL" clId="{E6809A4E-2E03-4ACB-8083-70CCD921ED94}" dt="2024-07-12T08:17:05.642" v="20"/>
              <pc2:cmMkLst xmlns:pc2="http://schemas.microsoft.com/office/powerpoint/2019/9/main/command">
                <pc:docMk/>
                <pc:sldMk cId="2055211851" sldId="3364"/>
                <pc2:cmMk id="{05A65560-4646-461D-84F0-8CA907A2F040}"/>
              </pc2:cmMkLst>
            </pc226:cmChg>
            <pc226:cmChg xmlns:pc226="http://schemas.microsoft.com/office/powerpoint/2022/06/main/command" chg="add">
              <pc226:chgData name="Maria BARROSO GOMES (ACER)" userId="82a230f0-6a6c-4818-95ac-38baa20773ca" providerId="ADAL" clId="{E6809A4E-2E03-4ACB-8083-70CCD921ED94}" dt="2024-07-12T08:18:27.791" v="21"/>
              <pc2:cmMkLst xmlns:pc2="http://schemas.microsoft.com/office/powerpoint/2019/9/main/command">
                <pc:docMk/>
                <pc:sldMk cId="2055211851" sldId="3364"/>
                <pc2:cmMk id="{2E3A53DE-DF11-4F63-AFE4-857AEBA715B5}"/>
              </pc2:cmMkLst>
            </pc226:cmChg>
          </p:ext>
        </pc:extLst>
      </pc:sldChg>
      <pc:sldChg chg="add">
        <pc:chgData name="Maria BARROSO GOMES (ACER)" userId="82a230f0-6a6c-4818-95ac-38baa20773ca" providerId="ADAL" clId="{E6809A4E-2E03-4ACB-8083-70CCD921ED94}" dt="2024-07-12T08:13:37.023" v="0"/>
        <pc:sldMkLst>
          <pc:docMk/>
          <pc:sldMk cId="1875615103" sldId="3365"/>
        </pc:sldMkLst>
      </pc:sldChg>
      <pc:sldChg chg="add">
        <pc:chgData name="Maria BARROSO GOMES (ACER)" userId="82a230f0-6a6c-4818-95ac-38baa20773ca" providerId="ADAL" clId="{E6809A4E-2E03-4ACB-8083-70CCD921ED94}" dt="2024-07-12T08:13:37.023" v="0"/>
        <pc:sldMkLst>
          <pc:docMk/>
          <pc:sldMk cId="963225328" sldId="3366"/>
        </pc:sldMkLst>
      </pc:sldChg>
      <pc:sldChg chg="add">
        <pc:chgData name="Maria BARROSO GOMES (ACER)" userId="82a230f0-6a6c-4818-95ac-38baa20773ca" providerId="ADAL" clId="{E6809A4E-2E03-4ACB-8083-70CCD921ED94}" dt="2024-07-12T08:13:37.023" v="0"/>
        <pc:sldMkLst>
          <pc:docMk/>
          <pc:sldMk cId="1706116705" sldId="3367"/>
        </pc:sldMkLst>
      </pc:sldChg>
      <pc:sldChg chg="add">
        <pc:chgData name="Maria BARROSO GOMES (ACER)" userId="82a230f0-6a6c-4818-95ac-38baa20773ca" providerId="ADAL" clId="{E6809A4E-2E03-4ACB-8083-70CCD921ED94}" dt="2024-07-12T08:13:37.023" v="0"/>
        <pc:sldMkLst>
          <pc:docMk/>
          <pc:sldMk cId="4061423271" sldId="3368"/>
        </pc:sldMkLst>
      </pc:sldChg>
      <pc:sldChg chg="add">
        <pc:chgData name="Maria BARROSO GOMES (ACER)" userId="82a230f0-6a6c-4818-95ac-38baa20773ca" providerId="ADAL" clId="{E6809A4E-2E03-4ACB-8083-70CCD921ED94}" dt="2024-07-12T08:13:37.023" v="0"/>
        <pc:sldMkLst>
          <pc:docMk/>
          <pc:sldMk cId="505466884" sldId="3369"/>
        </pc:sldMkLst>
      </pc:sldChg>
      <pc:sldChg chg="add">
        <pc:chgData name="Maria BARROSO GOMES (ACER)" userId="82a230f0-6a6c-4818-95ac-38baa20773ca" providerId="ADAL" clId="{E6809A4E-2E03-4ACB-8083-70CCD921ED94}" dt="2024-07-12T08:13:37.023" v="0"/>
        <pc:sldMkLst>
          <pc:docMk/>
          <pc:sldMk cId="1521085506" sldId="3370"/>
        </pc:sldMkLst>
      </pc:sldChg>
    </pc:docChg>
  </pc:docChgLst>
  <pc:docChgLst>
    <pc:chgData name="Thomas QUERRIOUX (ACER)" userId="S::thomas.querrioux@acer.europa.eu::69425a54-787b-4801-b30d-f138633dbd44" providerId="AD" clId="Web-{29953E20-E00B-C146-1A1E-A765D67DC602}"/>
    <pc:docChg chg="modSld">
      <pc:chgData name="Thomas QUERRIOUX (ACER)" userId="S::thomas.querrioux@acer.europa.eu::69425a54-787b-4801-b30d-f138633dbd44" providerId="AD" clId="Web-{29953E20-E00B-C146-1A1E-A765D67DC602}" dt="2024-04-03T12:43:06.076" v="12" actId="1076"/>
      <pc:docMkLst>
        <pc:docMk/>
      </pc:docMkLst>
      <pc:sldChg chg="modSp">
        <pc:chgData name="Thomas QUERRIOUX (ACER)" userId="S::thomas.querrioux@acer.europa.eu::69425a54-787b-4801-b30d-f138633dbd44" providerId="AD" clId="Web-{29953E20-E00B-C146-1A1E-A765D67DC602}" dt="2024-04-03T12:38:28.347" v="9" actId="20577"/>
        <pc:sldMkLst>
          <pc:docMk/>
          <pc:sldMk cId="2173742055" sldId="291"/>
        </pc:sldMkLst>
      </pc:sldChg>
      <pc:sldChg chg="addSp modSp">
        <pc:chgData name="Thomas QUERRIOUX (ACER)" userId="S::thomas.querrioux@acer.europa.eu::69425a54-787b-4801-b30d-f138633dbd44" providerId="AD" clId="Web-{29953E20-E00B-C146-1A1E-A765D67DC602}" dt="2024-04-03T12:43:06.076" v="12" actId="1076"/>
        <pc:sldMkLst>
          <pc:docMk/>
          <pc:sldMk cId="2036325644" sldId="292"/>
        </pc:sldMkLst>
      </pc:sldChg>
    </pc:docChg>
  </pc:docChgLst>
  <pc:docChgLst>
    <pc:chgData name="Alberto FAGGIN (ACER)" userId="625a7124-a1af-40f1-9ac2-abc5eeb5a252" providerId="ADAL" clId="{8F9B47DB-DFA2-435F-9687-3A82EBBBDA60}"/>
    <pc:docChg chg="">
      <pc:chgData name="Alberto FAGGIN (ACER)" userId="625a7124-a1af-40f1-9ac2-abc5eeb5a252" providerId="ADAL" clId="{8F9B47DB-DFA2-435F-9687-3A82EBBBDA60}" dt="2024-07-12T09:46:39.898" v="2" actId="2056"/>
      <pc:docMkLst>
        <pc:docMk/>
      </pc:docMkLst>
      <pc:sldChg chg="modCm">
        <pc:chgData name="Alberto FAGGIN (ACER)" userId="625a7124-a1af-40f1-9ac2-abc5eeb5a252" providerId="ADAL" clId="{8F9B47DB-DFA2-435F-9687-3A82EBBBDA60}" dt="2024-07-12T09:46:39.898" v="2" actId="2056"/>
        <pc:sldMkLst>
          <pc:docMk/>
          <pc:sldMk cId="3486550504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berto FAGGIN (ACER)" userId="625a7124-a1af-40f1-9ac2-abc5eeb5a252" providerId="ADAL" clId="{8F9B47DB-DFA2-435F-9687-3A82EBBBDA60}" dt="2024-07-12T09:46:39.898" v="2" actId="2056"/>
              <pc2:cmMkLst xmlns:pc2="http://schemas.microsoft.com/office/powerpoint/2019/9/main/command">
                <pc:docMk/>
                <pc:sldMk cId="3486550504" sldId="259"/>
                <pc2:cmMk id="{E8139969-C180-49CE-A577-16CFA91169D9}"/>
              </pc2:cmMkLst>
            </pc226:cmChg>
            <pc226:cmChg xmlns:pc226="http://schemas.microsoft.com/office/powerpoint/2022/06/main/command" chg="mod">
              <pc226:chgData name="Alberto FAGGIN (ACER)" userId="625a7124-a1af-40f1-9ac2-abc5eeb5a252" providerId="ADAL" clId="{8F9B47DB-DFA2-435F-9687-3A82EBBBDA60}" dt="2024-07-12T09:46:39.898" v="2" actId="2056"/>
              <pc2:cmMkLst xmlns:pc2="http://schemas.microsoft.com/office/powerpoint/2019/9/main/command">
                <pc:docMk/>
                <pc:sldMk cId="3486550504" sldId="259"/>
                <pc2:cmMk id="{B3C7F1E8-3C19-474D-8464-A9FDF92229A3}"/>
              </pc2:cmMkLst>
            </pc226:cmChg>
            <pc226:cmChg xmlns:pc226="http://schemas.microsoft.com/office/powerpoint/2022/06/main/command" chg="mod">
              <pc226:chgData name="Alberto FAGGIN (ACER)" userId="625a7124-a1af-40f1-9ac2-abc5eeb5a252" providerId="ADAL" clId="{8F9B47DB-DFA2-435F-9687-3A82EBBBDA60}" dt="2024-07-12T09:46:39.898" v="2" actId="2056"/>
              <pc2:cmMkLst xmlns:pc2="http://schemas.microsoft.com/office/powerpoint/2019/9/main/command">
                <pc:docMk/>
                <pc:sldMk cId="3486550504" sldId="259"/>
                <pc2:cmMk id="{795176F3-29D8-4CCF-8662-4373B4D5910A}"/>
              </pc2:cmMkLst>
            </pc226:cmChg>
          </p:ext>
        </pc:extLst>
      </pc:sldChg>
      <pc:sldChg chg="modCm">
        <pc:chgData name="Alberto FAGGIN (ACER)" userId="625a7124-a1af-40f1-9ac2-abc5eeb5a252" providerId="ADAL" clId="{8F9B47DB-DFA2-435F-9687-3A82EBBBDA60}" dt="2024-07-12T09:46:39.898" v="2" actId="2056"/>
        <pc:sldMkLst>
          <pc:docMk/>
          <pc:sldMk cId="587434009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berto FAGGIN (ACER)" userId="625a7124-a1af-40f1-9ac2-abc5eeb5a252" providerId="ADAL" clId="{8F9B47DB-DFA2-435F-9687-3A82EBBBDA60}" dt="2024-07-12T09:46:39.898" v="2" actId="2056"/>
              <pc2:cmMkLst xmlns:pc2="http://schemas.microsoft.com/office/powerpoint/2019/9/main/command">
                <pc:docMk/>
                <pc:sldMk cId="587434009" sldId="267"/>
                <pc2:cmMk id="{1A6762A6-9001-4002-B226-1C2FDA9C276A}"/>
              </pc2:cmMkLst>
            </pc226:cmChg>
          </p:ext>
        </pc:extLst>
      </pc:sldChg>
      <pc:sldChg chg="modCm">
        <pc:chgData name="Alberto FAGGIN (ACER)" userId="625a7124-a1af-40f1-9ac2-abc5eeb5a252" providerId="ADAL" clId="{8F9B47DB-DFA2-435F-9687-3A82EBBBDA60}" dt="2024-07-12T09:46:39.898" v="2" actId="2056"/>
        <pc:sldMkLst>
          <pc:docMk/>
          <pc:sldMk cId="25008211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berto FAGGIN (ACER)" userId="625a7124-a1af-40f1-9ac2-abc5eeb5a252" providerId="ADAL" clId="{8F9B47DB-DFA2-435F-9687-3A82EBBBDA60}" dt="2024-07-12T09:46:39.898" v="2" actId="2056"/>
              <pc2:cmMkLst xmlns:pc2="http://schemas.microsoft.com/office/powerpoint/2019/9/main/command">
                <pc:docMk/>
                <pc:sldMk cId="25008211" sldId="351"/>
                <pc2:cmMk id="{A9FB8B21-300F-4F82-AE10-FF6FE63E16FD}"/>
              </pc2:cmMkLst>
            </pc226:cmChg>
          </p:ext>
        </pc:extLst>
      </pc:sldChg>
    </pc:docChg>
  </pc:docChgLst>
  <pc:docChgLst>
    <pc:chgData name="Thomas QUERRIOUX (ACER)" userId="S::thomas.querrioux@acer.europa.eu::69425a54-787b-4801-b30d-f138633dbd44" providerId="AD" clId="Web-{F8960CB6-7445-4B09-4045-4ADF9305B492}"/>
    <pc:docChg chg="sldOrd">
      <pc:chgData name="Thomas QUERRIOUX (ACER)" userId="S::thomas.querrioux@acer.europa.eu::69425a54-787b-4801-b30d-f138633dbd44" providerId="AD" clId="Web-{F8960CB6-7445-4B09-4045-4ADF9305B492}" dt="2024-05-21T08:31:03.517" v="1"/>
      <pc:docMkLst>
        <pc:docMk/>
      </pc:docMkLst>
      <pc:sldChg chg="ord">
        <pc:chgData name="Thomas QUERRIOUX (ACER)" userId="S::thomas.querrioux@acer.europa.eu::69425a54-787b-4801-b30d-f138633dbd44" providerId="AD" clId="Web-{F8960CB6-7445-4B09-4045-4ADF9305B492}" dt="2024-05-21T08:31:03.517" v="1"/>
        <pc:sldMkLst>
          <pc:docMk/>
          <pc:sldMk cId="2173742055" sldId="291"/>
        </pc:sldMkLst>
      </pc:sldChg>
      <pc:sldChg chg="ord">
        <pc:chgData name="Thomas QUERRIOUX (ACER)" userId="S::thomas.querrioux@acer.europa.eu::69425a54-787b-4801-b30d-f138633dbd44" providerId="AD" clId="Web-{F8960CB6-7445-4B09-4045-4ADF9305B492}" dt="2024-05-21T08:31:01.111" v="0"/>
        <pc:sldMkLst>
          <pc:docMk/>
          <pc:sldMk cId="649170020" sldId="306"/>
        </pc:sldMkLst>
      </pc:sldChg>
    </pc:docChg>
  </pc:docChgLst>
  <pc:docChgLst>
    <pc:chgData name="Maria BARROSO GOMES (ACER)" userId="82a230f0-6a6c-4818-95ac-38baa20773ca" providerId="ADAL" clId="{A4EF853B-878F-47D0-9661-C657696DA352}"/>
    <pc:docChg chg="sldOrd">
      <pc:chgData name="Maria BARROSO GOMES (ACER)" userId="82a230f0-6a6c-4818-95ac-38baa20773ca" providerId="ADAL" clId="{A4EF853B-878F-47D0-9661-C657696DA352}" dt="2024-07-11T14:33:20.836" v="0" actId="20578"/>
      <pc:docMkLst>
        <pc:docMk/>
      </pc:docMkLst>
      <pc:sldChg chg="ord">
        <pc:chgData name="Maria BARROSO GOMES (ACER)" userId="82a230f0-6a6c-4818-95ac-38baa20773ca" providerId="ADAL" clId="{A4EF853B-878F-47D0-9661-C657696DA352}" dt="2024-07-11T14:33:20.836" v="0" actId="20578"/>
        <pc:sldMkLst>
          <pc:docMk/>
          <pc:sldMk cId="2217264515" sldId="4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AB2B42A-F003-7844-8052-5E3E1572E6B1}" type="datetimeFigureOut">
              <a:rPr lang="en-SI" smtClean="0"/>
              <a:t>06/19/2025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A20490D-1782-EA44-A3A5-3F8539CC8581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6911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4353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9C657-1718-95ED-728D-45E57A138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DF353-AA03-F059-2E51-4316D2843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A221B-8EF1-0956-D2B1-BCA16F1DF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DA255-1EA7-D0E7-D3D3-34158DBAA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5191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>
                <a:solidFill>
                  <a:srgbClr val="000000"/>
                </a:solidFill>
              </a:rPr>
              <a:t>This represents the </a:t>
            </a:r>
            <a:r>
              <a:rPr lang="en-GB" sz="2000"/>
              <a:t>potential </a:t>
            </a:r>
            <a:r>
              <a:rPr lang="en-GB" sz="2000" b="1">
                <a:solidFill>
                  <a:schemeClr val="tx2"/>
                </a:solidFill>
              </a:rPr>
              <a:t>welfare gains from relaxing each capacity constraint </a:t>
            </a:r>
            <a:r>
              <a:rPr lang="en-GB" sz="2000"/>
              <a:t>by a single MW.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442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Relieving congested elements allows for further cross-zonal trade and thus a </a:t>
            </a:r>
            <a:r>
              <a:rPr lang="en-GB" sz="1200" b="1">
                <a:solidFill>
                  <a:schemeClr val="tx2"/>
                </a:solidFill>
              </a:rPr>
              <a:t>more optimal dispatch of the EU electricity market.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46012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7251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16CDD-5F6E-E6C5-4517-B9C276729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FC9BF-CC81-F9AB-C9B0-D1492D42B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27CB03-F2E1-2466-A183-9BB35CBBA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C1B6-8C18-4F00-5EDE-10D3EC98E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6129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45572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0490D-1782-EA44-A3A5-3F8539CC8581}" type="slidenum">
              <a:rPr lang="en-SI" smtClean="0"/>
              <a:t>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6810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C639-99B2-4A4E-A848-FCDF8B8CE1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94D6CEC-7C5A-3644-8542-9DB48BE16B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035378-5C01-FC45-A1F5-C4ADE23D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4C6FB-EF59-2346-BFA1-FB3C5245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72E73E-3525-BB44-983C-F70D53BE1A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45888-6C49-FA42-9E30-31F472686958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3E8283-122A-EE4D-BF9E-A31130558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66800"/>
            <a:ext cx="10800000" cy="3084787"/>
          </a:xfrm>
        </p:spPr>
        <p:txBody>
          <a:bodyPr anchor="ctr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4800" y="4410075"/>
            <a:ext cx="10800000" cy="14763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F4285B-4D3D-5548-9399-8AD26F3535EF}"/>
              </a:ext>
            </a:extLst>
          </p:cNvPr>
          <p:cNvCxnSpPr>
            <a:cxnSpLocks/>
          </p:cNvCxnSpPr>
          <p:nvPr userDrawn="1"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53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-9524" y="1057274"/>
            <a:ext cx="12201524" cy="5224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57274"/>
            <a:ext cx="10800000" cy="3094314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6000" y="4410075"/>
            <a:ext cx="10800000" cy="14763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57FDB7-1C3A-C549-A253-EB50D4889C5F}"/>
              </a:ext>
            </a:extLst>
          </p:cNvPr>
          <p:cNvSpPr/>
          <p:nvPr userDrawn="1"/>
        </p:nvSpPr>
        <p:spPr>
          <a:xfrm>
            <a:off x="-9524" y="1057274"/>
            <a:ext cx="12201524" cy="5224724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00337A-AC4A-D343-827D-292CAE51444C}"/>
              </a:ext>
            </a:extLst>
          </p:cNvPr>
          <p:cNvCxnSpPr>
            <a:cxnSpLocks/>
          </p:cNvCxnSpPr>
          <p:nvPr userDrawn="1"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189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0" y="1057274"/>
            <a:ext cx="12192000" cy="52247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57273"/>
            <a:ext cx="10800000" cy="3094314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6000" y="4410075"/>
            <a:ext cx="10776000" cy="14763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66E8835-A464-844A-9F9C-F68DF4DB45A8}"/>
              </a:ext>
            </a:extLst>
          </p:cNvPr>
          <p:cNvSpPr/>
          <p:nvPr userDrawn="1"/>
        </p:nvSpPr>
        <p:spPr>
          <a:xfrm>
            <a:off x="0" y="1057274"/>
            <a:ext cx="12192000" cy="5224724"/>
          </a:xfrm>
          <a:prstGeom prst="rect">
            <a:avLst/>
          </a:prstGeom>
          <a:solidFill>
            <a:srgbClr val="96C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149027-1E91-A641-9F78-DEE96BEF964E}"/>
              </a:ext>
            </a:extLst>
          </p:cNvPr>
          <p:cNvCxnSpPr>
            <a:cxnSpLocks/>
          </p:cNvCxnSpPr>
          <p:nvPr userDrawn="1"/>
        </p:nvCxnSpPr>
        <p:spPr>
          <a:xfrm>
            <a:off x="696000" y="4166100"/>
            <a:ext cx="108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7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85750" indent="-285750">
              <a:lnSpc>
                <a:spcPct val="120000"/>
              </a:lnSpc>
              <a:buClr>
                <a:srgbClr val="3678BD"/>
              </a:buClr>
              <a:buFont typeface="Arial" panose="020B0604020202020204" pitchFamily="34" charset="0"/>
              <a:buChar char="•"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0701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850" y="1377949"/>
            <a:ext cx="5181600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75" y="1377950"/>
            <a:ext cx="5181600" cy="45085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20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78740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850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498FB5-8216-1548-B0EF-EBF44C50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90825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43412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2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4850" y="1377949"/>
            <a:ext cx="3305175" cy="4498975"/>
          </a:xfrm>
        </p:spPr>
        <p:txBody>
          <a:bodyPr>
            <a:normAutofit/>
          </a:bodyPr>
          <a:lstStyle>
            <a:lvl1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list 1</a:t>
            </a:r>
          </a:p>
          <a:p>
            <a:pPr lvl="0"/>
            <a:r>
              <a:rPr lang="en-GB"/>
              <a:t>Bullet list 2</a:t>
            </a:r>
          </a:p>
          <a:p>
            <a:pPr lvl="0"/>
            <a:r>
              <a:rPr lang="en-GB"/>
              <a:t>Bullet list 3</a:t>
            </a:r>
          </a:p>
          <a:p>
            <a:pPr lvl="1"/>
            <a:r>
              <a:rPr lang="en-GB"/>
              <a:t>Level 2 Bullet list 1</a:t>
            </a:r>
          </a:p>
          <a:p>
            <a:pPr lvl="1"/>
            <a:r>
              <a:rPr lang="en-GB"/>
              <a:t>Level 2 Bullet list 2</a:t>
            </a:r>
          </a:p>
          <a:p>
            <a:pPr lvl="1"/>
            <a:r>
              <a:rPr lang="en-GB"/>
              <a:t>Level 2 Bullet list 3</a:t>
            </a:r>
          </a:p>
          <a:p>
            <a:pPr lvl="0"/>
            <a:r>
              <a:rPr lang="en-GB"/>
              <a:t>Bullet list 4</a:t>
            </a:r>
          </a:p>
          <a:p>
            <a:pPr lvl="1"/>
            <a:r>
              <a:rPr lang="en-GB"/>
              <a:t>Level 2 Bullet list 4</a:t>
            </a:r>
          </a:p>
          <a:p>
            <a:pPr lvl="1"/>
            <a:r>
              <a:rPr lang="en-GB"/>
              <a:t>Level 2 Bullet list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43412" y="1377949"/>
            <a:ext cx="7028588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547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-9524" y="0"/>
            <a:ext cx="12201524" cy="5362575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6000" y="1057274"/>
            <a:ext cx="10800000" cy="3094314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br>
              <a:rPr lang="en-GB"/>
            </a:br>
            <a:r>
              <a:rPr lang="en-GB"/>
              <a:t>Any questions?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1D9E9-0C93-624B-9861-30471BCD6B8F}"/>
              </a:ext>
            </a:extLst>
          </p:cNvPr>
          <p:cNvSpPr/>
          <p:nvPr userDrawn="1"/>
        </p:nvSpPr>
        <p:spPr>
          <a:xfrm>
            <a:off x="-9524" y="4698000"/>
            <a:ext cx="12200400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9C4BA8-0AF4-D648-AE98-33A2D2A47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000"/>
            <a:ext cx="4411916" cy="2160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1CC2A2B-06F1-9C48-A629-7933E41A0098}"/>
              </a:ext>
            </a:extLst>
          </p:cNvPr>
          <p:cNvSpPr txBox="1">
            <a:spLocks/>
          </p:cNvSpPr>
          <p:nvPr/>
        </p:nvSpPr>
        <p:spPr>
          <a:xfrm>
            <a:off x="9443720" y="5800726"/>
            <a:ext cx="2747156" cy="52205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spc="-15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@</a:t>
            </a:r>
            <a:r>
              <a:rPr lang="en-GB" sz="1300" spc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eu_acer</a:t>
            </a:r>
            <a:endParaRPr lang="en-GB" sz="1300" spc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GB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linkedin.com/company/EU-ACER/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2CBEB-0DAC-8F4B-9A0A-2BFD123ED617}"/>
              </a:ext>
            </a:extLst>
          </p:cNvPr>
          <p:cNvCxnSpPr/>
          <p:nvPr/>
        </p:nvCxnSpPr>
        <p:spPr>
          <a:xfrm>
            <a:off x="4411916" y="5219700"/>
            <a:ext cx="0" cy="11030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F3945A4-27D8-8A4B-86E7-74C2FFBD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412" y="5930287"/>
            <a:ext cx="180000" cy="18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8885DA4-0882-6640-9254-F39276BB7056}"/>
              </a:ext>
            </a:extLst>
          </p:cNvPr>
          <p:cNvGrpSpPr/>
          <p:nvPr/>
        </p:nvGrpSpPr>
        <p:grpSpPr>
          <a:xfrm>
            <a:off x="6795009" y="5800726"/>
            <a:ext cx="2568149" cy="522056"/>
            <a:chOff x="6801717" y="5800726"/>
            <a:chExt cx="2568149" cy="522056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01696BD-2EC4-194B-A7B8-62A129E01F63}"/>
                </a:ext>
              </a:extLst>
            </p:cNvPr>
            <p:cNvSpPr txBox="1">
              <a:spLocks/>
            </p:cNvSpPr>
            <p:nvPr/>
          </p:nvSpPr>
          <p:spPr>
            <a:xfrm>
              <a:off x="7062279" y="5800726"/>
              <a:ext cx="2307587" cy="522056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 spc="-150">
                  <a:solidFill>
                    <a:schemeClr val="tx1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defRPr>
              </a:lvl1pPr>
            </a:lstStyle>
            <a:p>
              <a:pPr>
                <a:lnSpc>
                  <a:spcPts val="1800"/>
                </a:lnSpc>
              </a:pPr>
              <a:r>
                <a:rPr lang="en-GB" sz="1300" u="none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info@acer.europa.eu</a:t>
              </a:r>
              <a:endParaRPr lang="en-GB" sz="1300" u="none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GB" sz="1300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acer.europa.eu</a:t>
              </a:r>
              <a:endParaRPr lang="en-SI" sz="130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6AEEF0F-3AEB-C345-8CAB-7C7FCCF31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8398" y="5930287"/>
              <a:ext cx="180000" cy="18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A2645C-0119-3745-BB46-C257A4A0C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1717" y="6137846"/>
              <a:ext cx="180000" cy="180000"/>
            </a:xfrm>
            <a:prstGeom prst="rect">
              <a:avLst/>
            </a:prstGeom>
          </p:spPr>
        </p:pic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A7DAC23-150B-AE4C-B495-CDC29B054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267" y="6137846"/>
            <a:ext cx="208072" cy="17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5303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C639-99B2-4A4E-A848-FCDF8B8CE1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94D6CEC-7C5A-3644-8542-9DB48BE16B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035378-5C01-FC45-A1F5-C4ADE23D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4C6FB-EF59-2346-BFA1-FB3C5245B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9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8104-D31B-2A46-9D9A-EA9CD0F81C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7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E8584F-776F-CE43-B82A-08901CB04C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1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8104-D31B-2A46-9D9A-EA9CD0F81C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E8584F-776F-CE43-B82A-08901CB04C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928C1-AE23-4C47-B754-890FE72745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78BD"/>
          </a:solidFill>
          <a:ln>
            <a:solidFill>
              <a:srgbClr val="36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8795F-832F-7A41-BFE2-2AA1C1E1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C0C623-2D29-9141-8B28-8E51290D708C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614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9C593FC-B38D-F24A-AAA6-81EAFBB41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0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95523F-D147-4043-8292-0F1CB1A98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RE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38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0" y="337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75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l-SI"/>
              <a:t>Agenda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43D43-28BC-8C40-90F1-1912F94F2F9A}"/>
              </a:ext>
            </a:extLst>
          </p:cNvPr>
          <p:cNvSpPr/>
          <p:nvPr userDrawn="1"/>
        </p:nvSpPr>
        <p:spPr>
          <a:xfrm>
            <a:off x="0" y="6281998"/>
            <a:ext cx="12192000" cy="576002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6D3AD-FEF8-4340-934D-46D6144F23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2572" y="1511374"/>
            <a:ext cx="8734362" cy="4351338"/>
          </a:xfrm>
        </p:spPr>
        <p:txBody>
          <a:bodyPr/>
          <a:lstStyle>
            <a:lvl1pPr marL="342900" indent="-342900">
              <a:buClr>
                <a:srgbClr val="3678BD"/>
              </a:buClr>
              <a:buFont typeface="Wingdings" pitchFamily="2" charset="2"/>
              <a:buChar char="§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Agenda item number one</a:t>
            </a:r>
          </a:p>
          <a:p>
            <a:pPr lvl="0"/>
            <a:r>
              <a:rPr lang="en-GB"/>
              <a:t>Agenda item number two</a:t>
            </a:r>
          </a:p>
          <a:p>
            <a:pPr lvl="0"/>
            <a:r>
              <a:rPr lang="en-GB"/>
              <a:t>Agenda item number three</a:t>
            </a:r>
          </a:p>
        </p:txBody>
      </p:sp>
    </p:spTree>
    <p:extLst>
      <p:ext uri="{BB962C8B-B14F-4D97-AF65-F5344CB8AC3E}">
        <p14:creationId xmlns:p14="http://schemas.microsoft.com/office/powerpoint/2010/main" val="4289033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850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498FB5-8216-1548-B0EF-EBF44C50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90825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43412" y="1377949"/>
            <a:ext cx="3305175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931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4850" y="1377949"/>
            <a:ext cx="3305175" cy="4498975"/>
          </a:xfrm>
        </p:spPr>
        <p:txBody>
          <a:bodyPr>
            <a:normAutofit/>
          </a:bodyPr>
          <a:lstStyle>
            <a:lvl1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list 1</a:t>
            </a:r>
          </a:p>
          <a:p>
            <a:pPr lvl="0"/>
            <a:r>
              <a:rPr lang="en-GB"/>
              <a:t>Bullet list 2</a:t>
            </a:r>
          </a:p>
          <a:p>
            <a:pPr lvl="0"/>
            <a:r>
              <a:rPr lang="en-GB"/>
              <a:t>Bullet list 3</a:t>
            </a:r>
          </a:p>
          <a:p>
            <a:pPr lvl="1"/>
            <a:r>
              <a:rPr lang="en-GB"/>
              <a:t>Level 2 Bullet list 1</a:t>
            </a:r>
          </a:p>
          <a:p>
            <a:pPr lvl="1"/>
            <a:r>
              <a:rPr lang="en-GB"/>
              <a:t>Level 2 Bullet list 2</a:t>
            </a:r>
          </a:p>
          <a:p>
            <a:pPr lvl="1"/>
            <a:r>
              <a:rPr lang="en-GB"/>
              <a:t>Level 2 Bullet list 3</a:t>
            </a:r>
          </a:p>
          <a:p>
            <a:pPr lvl="0"/>
            <a:r>
              <a:rPr lang="en-GB"/>
              <a:t>Bullet list 4</a:t>
            </a:r>
          </a:p>
          <a:p>
            <a:pPr lvl="1"/>
            <a:r>
              <a:rPr lang="en-GB"/>
              <a:t>Level 2 Bullet list 4</a:t>
            </a:r>
          </a:p>
          <a:p>
            <a:pPr lvl="1"/>
            <a:r>
              <a:rPr lang="en-GB"/>
              <a:t>Level 2 Bullet list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43412" y="1377949"/>
            <a:ext cx="7028588" cy="44989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9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9C593FC-B38D-F24A-AAA6-81EAFBB41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D4D13F-CFA2-0543-9CCE-43109CFF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EF1F50-700F-AD4F-8758-1949A3E3D040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33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95523F-D147-4043-8292-0F1CB1A98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2859F-D5F4-A040-A623-C48B6877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02CDB1-8A22-DE41-8438-596048C93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106"/>
            <a:ext cx="441191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049DD-4F2F-B546-BAC1-DA9580223C20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9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RE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on renewable energy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D2130-0C59-A24E-87B6-47C3253CA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E6D44-AD3D-734B-8CDF-7885FFE9E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E95D42-62A6-3A49-9013-2E0E801F3882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24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0" y="337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B9A39-2722-B14F-B50F-862F6D695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0" y="337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989843-35E4-554E-857E-B8B4D858E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6A3406-20DF-EC41-B915-E2FEFD2C7051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57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lar panels and wind turbines&#10;&#10;Description automatically generated">
            <a:extLst>
              <a:ext uri="{FF2B5EF4-FFF2-40B4-BE49-F238E27FC236}">
                <a16:creationId xmlns:a16="http://schemas.microsoft.com/office/drawing/2014/main" id="{A1A175E6-F29C-7759-9495-BC9E6A171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89843-35E4-554E-857E-B8B4D858E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6A3406-20DF-EC41-B915-E2FEFD2C7051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94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and diagram over a field&#10;&#10;Description automatically generated with medium confidence">
            <a:extLst>
              <a:ext uri="{FF2B5EF4-FFF2-40B4-BE49-F238E27FC236}">
                <a16:creationId xmlns:a16="http://schemas.microsoft.com/office/drawing/2014/main" id="{D1628628-E52B-B22D-540A-20DFAD153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4930" y="729000"/>
            <a:ext cx="6372220" cy="3273362"/>
          </a:xfrm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4930" y="4234934"/>
            <a:ext cx="6449470" cy="127120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89843-35E4-554E-857E-B8B4D858E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45" y="177106"/>
            <a:ext cx="4407226" cy="2160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6A3406-20DF-EC41-B915-E2FEFD2C7051}"/>
              </a:ext>
            </a:extLst>
          </p:cNvPr>
          <p:cNvCxnSpPr>
            <a:cxnSpLocks/>
          </p:cNvCxnSpPr>
          <p:nvPr userDrawn="1"/>
        </p:nvCxnSpPr>
        <p:spPr>
          <a:xfrm>
            <a:off x="4430966" y="729000"/>
            <a:ext cx="0" cy="54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21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l-SI"/>
              <a:t>Agenda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43D43-28BC-8C40-90F1-1912F94F2F9A}"/>
              </a:ext>
            </a:extLst>
          </p:cNvPr>
          <p:cNvSpPr/>
          <p:nvPr userDrawn="1"/>
        </p:nvSpPr>
        <p:spPr>
          <a:xfrm>
            <a:off x="0" y="6281998"/>
            <a:ext cx="12192000" cy="576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6D3AD-FEF8-4340-934D-46D6144F23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2572" y="1427034"/>
            <a:ext cx="8734362" cy="4351338"/>
          </a:xfrm>
        </p:spPr>
        <p:txBody>
          <a:bodyPr/>
          <a:lstStyle>
            <a:lvl1pPr marL="342900" indent="-342900">
              <a:buClr>
                <a:srgbClr val="3678BD"/>
              </a:buClr>
              <a:buFont typeface="Wingdings" pitchFamily="2" charset="2"/>
              <a:buChar char="§"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Agenda item number one</a:t>
            </a:r>
          </a:p>
          <a:p>
            <a:pPr lvl="0"/>
            <a:r>
              <a:rPr lang="en-GB"/>
              <a:t>Agenda item number two</a:t>
            </a:r>
          </a:p>
          <a:p>
            <a:pPr lvl="0"/>
            <a:r>
              <a:rPr lang="en-GB"/>
              <a:t>Agenda item number three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99C54-E6D9-104F-897A-7F57E35A63C7}"/>
              </a:ext>
            </a:extLst>
          </p:cNvPr>
          <p:cNvSpPr/>
          <p:nvPr userDrawn="1"/>
        </p:nvSpPr>
        <p:spPr>
          <a:xfrm>
            <a:off x="0" y="6281998"/>
            <a:ext cx="12192000" cy="576002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6338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91041C-9E77-D842-AAE5-515B65D773C9}"/>
              </a:ext>
            </a:extLst>
          </p:cNvPr>
          <p:cNvSpPr/>
          <p:nvPr/>
        </p:nvSpPr>
        <p:spPr>
          <a:xfrm>
            <a:off x="0" y="6282000"/>
            <a:ext cx="12192000" cy="5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0270" y="0"/>
            <a:ext cx="8715730" cy="1080000"/>
          </a:xfrm>
          <a:prstGeom prst="rect">
            <a:avLst/>
          </a:prstGeom>
        </p:spPr>
        <p:txBody>
          <a:bodyPr vert="horz" lIns="0" tIns="180000" rIns="0" bIns="180000" rtlCol="0" anchor="ctr">
            <a:normAutofit/>
          </a:bodyPr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632" y="1430209"/>
            <a:ext cx="108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2000" y="6281998"/>
            <a:ext cx="720000" cy="576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56792E-A1FB-BC4F-B5FD-E43FDCCB94F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4142" y="0"/>
            <a:ext cx="2205958" cy="108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2DEC96-CFD0-C54C-AEEF-2574905C03C2}"/>
              </a:ext>
            </a:extLst>
          </p:cNvPr>
          <p:cNvCxnSpPr>
            <a:cxnSpLocks/>
          </p:cNvCxnSpPr>
          <p:nvPr/>
        </p:nvCxnSpPr>
        <p:spPr>
          <a:xfrm>
            <a:off x="696000" y="10800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591B5B6-D938-0F47-BF55-D21DE155CC0B}"/>
              </a:ext>
            </a:extLst>
          </p:cNvPr>
          <p:cNvSpPr/>
          <p:nvPr userDrawn="1"/>
        </p:nvSpPr>
        <p:spPr>
          <a:xfrm>
            <a:off x="0" y="6282000"/>
            <a:ext cx="12192000" cy="57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75F696-5CE6-CE46-AE30-0056353777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434142" y="0"/>
            <a:ext cx="2205958" cy="108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EFC4A9-1E97-2044-9DB0-7D4F091944BB}"/>
              </a:ext>
            </a:extLst>
          </p:cNvPr>
          <p:cNvCxnSpPr>
            <a:cxnSpLocks/>
          </p:cNvCxnSpPr>
          <p:nvPr userDrawn="1"/>
        </p:nvCxnSpPr>
        <p:spPr>
          <a:xfrm>
            <a:off x="696000" y="1080000"/>
            <a:ext cx="108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23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98" r:id="rId7"/>
    <p:sldLayoutId id="2147483699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61" r:id="rId18"/>
    <p:sldLayoutId id="2147483678" r:id="rId19"/>
    <p:sldLayoutId id="2147483675" r:id="rId20"/>
    <p:sldLayoutId id="2147483673" r:id="rId21"/>
    <p:sldLayoutId id="2147483677" r:id="rId22"/>
    <p:sldLayoutId id="2147483679" r:id="rId23"/>
    <p:sldLayoutId id="2147483676" r:id="rId24"/>
    <p:sldLayoutId id="2147483672" r:id="rId25"/>
    <p:sldLayoutId id="2147483680" r:id="rId2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678BD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678BD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678BD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678BD"/>
        </a:buClr>
        <a:buFont typeface="System Font Regular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678BD"/>
        </a:buClr>
        <a:buFont typeface="System Font Regular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acer.europa.eu/sites/default/files/documents/Publications/ACER%20and%20NRAs%20practical%20note%20MACZT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cer.europa.eu/sites/default/files/documents/en/Electricity/Market%20monitoring/Documents/20201209%20Methodological%20paper%20MACZT_final.pdf" TargetMode="External"/><Relationship Id="rId5" Type="http://schemas.openxmlformats.org/officeDocument/2006/relationships/hyperlink" Target="https://www.acer.europa.eu/sites/default/files/documents/Official_documents/Acts_of_the_Agency/Recommendations/ACER%20Recommendation%2001-2019.pdf" TargetMode="Externa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5FEA-5242-1F12-B002-6687F5105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4930" y="1206520"/>
            <a:ext cx="6372220" cy="3273362"/>
          </a:xfrm>
        </p:spPr>
        <p:txBody>
          <a:bodyPr>
            <a:normAutofit/>
          </a:bodyPr>
          <a:lstStyle/>
          <a:p>
            <a:r>
              <a:rPr lang="en-GB">
                <a:latin typeface="Arial"/>
                <a:cs typeface="Arial"/>
              </a:rPr>
              <a:t>ACER 2025 MMR on cross-zonal capacities and congestion management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7160D-C9FB-8F59-20A5-02B291B4E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4930" y="4631174"/>
            <a:ext cx="6449470" cy="1271201"/>
          </a:xfrm>
        </p:spPr>
        <p:txBody>
          <a:bodyPr/>
          <a:lstStyle/>
          <a:p>
            <a:r>
              <a:rPr lang="en-GB"/>
              <a:t>Key findings</a:t>
            </a:r>
          </a:p>
          <a:p>
            <a:r>
              <a:rPr lang="en-GB"/>
              <a:t>MESC – 03/07/2025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85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8DFA-3B84-5463-E5CB-23C87A3B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Scope and structure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C0AC31-4B3F-D015-B7D6-8F15427DB5C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2890" y="1381385"/>
            <a:ext cx="5819929" cy="4505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78BD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System Font Regular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System Font Regular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Third publication in the 2025 series of </a:t>
            </a:r>
            <a:r>
              <a:rPr lang="en-US" sz="1600" dirty="0">
                <a:solidFill>
                  <a:schemeClr val="tx2"/>
                </a:solidFill>
              </a:rPr>
              <a:t>ACER electricity wholesale market monitoring reports.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Covering the topic of </a:t>
            </a:r>
            <a:r>
              <a:rPr lang="en-US" sz="1600" dirty="0">
                <a:solidFill>
                  <a:schemeClr val="tx2"/>
                </a:solidFill>
              </a:rPr>
              <a:t>cross-zonal capacities and congestion management </a:t>
            </a:r>
            <a:r>
              <a:rPr lang="en-US" sz="1600" b="0" dirty="0"/>
              <a:t>in the EU.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Developed in cooperation with EU TSOs </a:t>
            </a:r>
            <a:r>
              <a:rPr lang="en-US" sz="1600" b="0" dirty="0"/>
              <a:t>(data collection, joint workshop)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2"/>
                </a:solidFill>
              </a:rPr>
              <a:t>and NRAs</a:t>
            </a:r>
            <a:r>
              <a:rPr lang="en-US" sz="1600" b="0" dirty="0"/>
              <a:t>. 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lvl="1" indent="-285750" algn="just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New areas of focus:</a:t>
            </a:r>
          </a:p>
          <a:p>
            <a:pPr marL="742950" lvl="2" indent="-285750" algn="just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Market congestion: </a:t>
            </a:r>
            <a:r>
              <a:rPr lang="en-US" dirty="0"/>
              <a:t>Quantifying the market impact of limitations in cross-zonal trade.</a:t>
            </a:r>
          </a:p>
          <a:p>
            <a:pPr marL="742950" lvl="2" indent="-285750" algn="just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First assessment on </a:t>
            </a:r>
            <a:r>
              <a:rPr lang="en-US" b="1" dirty="0">
                <a:solidFill>
                  <a:schemeClr val="tx2"/>
                </a:solidFill>
              </a:rPr>
              <a:t>MACZT in Nordic and Core intraday </a:t>
            </a:r>
            <a:r>
              <a:rPr lang="en-US" dirty="0"/>
              <a:t>flow-based.</a:t>
            </a:r>
          </a:p>
          <a:p>
            <a:pPr marL="742950" lvl="2" indent="-285750" algn="just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Assessment of the impact of </a:t>
            </a:r>
            <a:r>
              <a:rPr lang="en-US" b="1" dirty="0">
                <a:solidFill>
                  <a:schemeClr val="tx2"/>
                </a:solidFill>
              </a:rPr>
              <a:t>different bidding zone configurations on 70% implementation.</a:t>
            </a:r>
          </a:p>
          <a:p>
            <a:pPr marL="285750" lvl="1" indent="-285750" algn="just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Report publication is planned for </a:t>
            </a:r>
            <a:r>
              <a:rPr lang="en-US" sz="1600" b="1" dirty="0">
                <a:solidFill>
                  <a:schemeClr val="tx2"/>
                </a:solidFill>
              </a:rPr>
              <a:t>end-August / beginning of September.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02E48C-6DDD-B662-27C8-5BEF0236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pPr/>
              <a:t>2</a:t>
            </a:fld>
            <a:endParaRPr lang="en-SI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12AC21-E346-9838-7B4D-561AE71797C1}"/>
              </a:ext>
            </a:extLst>
          </p:cNvPr>
          <p:cNvGrpSpPr/>
          <p:nvPr/>
        </p:nvGrpSpPr>
        <p:grpSpPr>
          <a:xfrm>
            <a:off x="7138135" y="1428025"/>
            <a:ext cx="3931924" cy="4611909"/>
            <a:chOff x="7752076" y="1360784"/>
            <a:chExt cx="3291843" cy="46119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06FF732-6DF3-CDCC-7BE9-3CFA680420CD}"/>
                </a:ext>
              </a:extLst>
            </p:cNvPr>
            <p:cNvGrpSpPr/>
            <p:nvPr/>
          </p:nvGrpSpPr>
          <p:grpSpPr>
            <a:xfrm rot="5400000">
              <a:off x="7092043" y="2020817"/>
              <a:ext cx="4611909" cy="3291843"/>
              <a:chOff x="3473651" y="2258370"/>
              <a:chExt cx="4611909" cy="329184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D0226A-F935-F018-0C83-821064A210D4}"/>
                  </a:ext>
                </a:extLst>
              </p:cNvPr>
              <p:cNvSpPr/>
              <p:nvPr/>
            </p:nvSpPr>
            <p:spPr>
              <a:xfrm rot="16200000">
                <a:off x="2367731" y="3364294"/>
                <a:ext cx="3291839" cy="10800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1. Quantifying the cost of market congestion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EE83FA3-4B7E-0C29-9EEE-D4D1B7CB7567}"/>
                  </a:ext>
                </a:extLst>
              </p:cNvPr>
              <p:cNvSpPr/>
              <p:nvPr/>
            </p:nvSpPr>
            <p:spPr>
              <a:xfrm rot="16200000">
                <a:off x="4161745" y="3349197"/>
                <a:ext cx="3291838" cy="1110183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2. Monitoring of the margin available for cross-zonal trade in 2024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624F718-C843-F447-09C3-86A74DD409E8}"/>
                  </a:ext>
                </a:extLst>
              </p:cNvPr>
              <p:cNvSpPr/>
              <p:nvPr/>
            </p:nvSpPr>
            <p:spPr>
              <a:xfrm rot="16200000">
                <a:off x="5927700" y="3392348"/>
                <a:ext cx="3291838" cy="102388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3. Build, pay, split: Progress and challenges</a:t>
                </a:r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F9626844-BBDD-6E12-B62D-D2DA2D256FA5}"/>
                  </a:ext>
                </a:extLst>
              </p:cNvPr>
              <p:cNvSpPr/>
              <p:nvPr/>
            </p:nvSpPr>
            <p:spPr>
              <a:xfrm>
                <a:off x="4662726" y="3722451"/>
                <a:ext cx="480775" cy="363682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27248A3-5BC3-ECE1-97E3-CF06225A9289}"/>
                </a:ext>
              </a:extLst>
            </p:cNvPr>
            <p:cNvSpPr/>
            <p:nvPr/>
          </p:nvSpPr>
          <p:spPr>
            <a:xfrm rot="5400000">
              <a:off x="9157609" y="4417507"/>
              <a:ext cx="480775" cy="36368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055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FC0B0-2DF0-6CBE-8FE0-EFA27EF1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373A-81BC-9FC8-B7E9-F924637E1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1" y="0"/>
            <a:ext cx="8897179" cy="1080000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Significant bottlenecks remain across the EU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9773F-5A81-6370-3013-C0816972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3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5A9CC4-B00B-E14A-0250-E526402D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9" y="1369359"/>
            <a:ext cx="4496149" cy="4623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highly integrated market ensures the most efficient use of the available resources in the EU, </a:t>
            </a:r>
            <a:r>
              <a:rPr lang="en-GB" sz="1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facilitating RES penetration and protecting consumers from price volatility. </a:t>
            </a:r>
          </a:p>
          <a:p>
            <a:pPr marL="0" indent="0" algn="just">
              <a:buNone/>
            </a:pPr>
            <a:r>
              <a:rPr lang="en-GB" sz="1400" dirty="0"/>
              <a:t>In 2024, highly congested borders remained across the EU. Price differences between bidding zone borders reveal </a:t>
            </a:r>
            <a:r>
              <a:rPr lang="en-GB" sz="1400" b="1" dirty="0">
                <a:solidFill>
                  <a:schemeClr val="tx2"/>
                </a:solidFill>
              </a:rPr>
              <a:t>insufficient cross-zonal capacity to address all the needs for exchanges. </a:t>
            </a:r>
            <a:endParaRPr lang="en-GB" sz="1400" dirty="0"/>
          </a:p>
          <a:p>
            <a:pPr marL="0" indent="0" algn="just">
              <a:buNone/>
            </a:pPr>
            <a:r>
              <a:rPr lang="en-GB" sz="1400" dirty="0"/>
              <a:t>Further integrating electricity markets calls for addressing bottlenecks, by relieving market congestion through </a:t>
            </a:r>
            <a:r>
              <a:rPr lang="en-GB" sz="1400" b="1" dirty="0">
                <a:solidFill>
                  <a:schemeClr val="tx2"/>
                </a:solidFill>
              </a:rPr>
              <a:t>continued improvement of capacity calculation and allocation </a:t>
            </a:r>
            <a:r>
              <a:rPr lang="en-GB" sz="1400" dirty="0"/>
              <a:t>methods.  </a:t>
            </a:r>
          </a:p>
          <a:p>
            <a:pPr marL="0" indent="0" algn="just">
              <a:buNone/>
            </a:pPr>
            <a:r>
              <a:rPr lang="en-GB" sz="1400" dirty="0"/>
              <a:t>The </a:t>
            </a:r>
            <a:r>
              <a:rPr lang="en-GB" sz="1400" b="1" dirty="0">
                <a:solidFill>
                  <a:schemeClr val="tx2"/>
                </a:solidFill>
              </a:rPr>
              <a:t>minimum 70% requirement, </a:t>
            </a:r>
            <a:r>
              <a:rPr lang="en-GB" sz="1400" dirty="0"/>
              <a:t>introduced to address the discrimination of cross-zonal over internal trade, is the </a:t>
            </a:r>
            <a:r>
              <a:rPr lang="en-GB" sz="1400" b="1" dirty="0">
                <a:solidFill>
                  <a:schemeClr val="tx2"/>
                </a:solidFill>
              </a:rPr>
              <a:t>main regulatory tool to increase capacities in the short term.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C790B9-5242-9653-C52B-BD1263CC53E6}"/>
              </a:ext>
            </a:extLst>
          </p:cNvPr>
          <p:cNvGrpSpPr/>
          <p:nvPr/>
        </p:nvGrpSpPr>
        <p:grpSpPr>
          <a:xfrm>
            <a:off x="5648830" y="619949"/>
            <a:ext cx="5763231" cy="5950049"/>
            <a:chOff x="5217349" y="625022"/>
            <a:chExt cx="5763231" cy="59500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0D1911-4FF5-D25A-C042-48B3A79B0AED}"/>
                </a:ext>
              </a:extLst>
            </p:cNvPr>
            <p:cNvSpPr txBox="1"/>
            <p:nvPr/>
          </p:nvSpPr>
          <p:spPr>
            <a:xfrm>
              <a:off x="5217349" y="1459864"/>
              <a:ext cx="27971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200" b="1">
                  <a:solidFill>
                    <a:schemeClr val="accent1"/>
                  </a:solidFill>
                </a:rPr>
                <a:t>Average price difference per bidding zone border in Single Day-Ahead Coupling – 2024 (EUR/MWh)</a:t>
              </a: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7F5DB0A-A40F-7A8A-46B6-CA57A0A1A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102" r="11921" b="8102"/>
            <a:stretch/>
          </p:blipFill>
          <p:spPr bwMode="auto">
            <a:xfrm>
              <a:off x="5620450" y="625022"/>
              <a:ext cx="5360130" cy="59500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BBDFE7-A05A-E08E-EA75-03123DEA7968}"/>
              </a:ext>
            </a:extLst>
          </p:cNvPr>
          <p:cNvSpPr txBox="1"/>
          <p:nvPr/>
        </p:nvSpPr>
        <p:spPr>
          <a:xfrm>
            <a:off x="639773" y="6416961"/>
            <a:ext cx="1083222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1050" b="1">
                <a:solidFill>
                  <a:srgbClr val="004F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GB" sz="1050"/>
              <a:t>Price spreads are categorised as follows </a:t>
            </a:r>
            <a:r>
              <a:rPr lang="en-GB" sz="1050">
                <a:solidFill>
                  <a:srgbClr val="00B050"/>
                </a:solidFill>
              </a:rPr>
              <a:t>&lt;10 EUR/MWh</a:t>
            </a:r>
            <a:r>
              <a:rPr lang="en-GB" sz="1050"/>
              <a:t>, </a:t>
            </a:r>
            <a:r>
              <a:rPr lang="en-GB" sz="1050">
                <a:solidFill>
                  <a:srgbClr val="FFFF00"/>
                </a:solidFill>
              </a:rPr>
              <a:t>10-20 EUR/MWh</a:t>
            </a:r>
            <a:r>
              <a:rPr lang="en-GB" sz="1050"/>
              <a:t>, </a:t>
            </a:r>
            <a:r>
              <a:rPr lang="en-GB" sz="1050">
                <a:solidFill>
                  <a:srgbClr val="FFC000"/>
                </a:solidFill>
              </a:rPr>
              <a:t>20-30 EUR/MWh</a:t>
            </a:r>
            <a:r>
              <a:rPr lang="en-GB" sz="1050"/>
              <a:t>, </a:t>
            </a:r>
            <a:r>
              <a:rPr lang="en-GB" sz="1050">
                <a:solidFill>
                  <a:srgbClr val="FF0000"/>
                </a:solidFill>
              </a:rPr>
              <a:t>&gt;30 EUR/MWh</a:t>
            </a:r>
            <a:r>
              <a:rPr lang="en-GB" sz="1050"/>
              <a:t>, for the purpose of the figure. </a:t>
            </a:r>
          </a:p>
        </p:txBody>
      </p:sp>
    </p:spTree>
    <p:extLst>
      <p:ext uri="{BB962C8B-B14F-4D97-AF65-F5344CB8AC3E}">
        <p14:creationId xmlns:p14="http://schemas.microsoft.com/office/powerpoint/2010/main" val="314453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86D0-477B-F7A5-E7EA-8FD71CF1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1" y="0"/>
            <a:ext cx="8897179" cy="1080000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Quantifying the cost of market congestion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A8494-DFCB-927B-2395-57B42B2C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4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D2C38-ED8E-6980-3C72-70AC996F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996" y="1523312"/>
            <a:ext cx="3370279" cy="43631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400" dirty="0"/>
              <a:t>The market clearing algorithm quantifies the</a:t>
            </a:r>
            <a:r>
              <a:rPr lang="en-GB" sz="1400" b="1" dirty="0">
                <a:solidFill>
                  <a:schemeClr val="tx2"/>
                </a:solidFill>
              </a:rPr>
              <a:t> value of market congestion </a:t>
            </a:r>
            <a:r>
              <a:rPr lang="en-GB" sz="1400" dirty="0">
                <a:solidFill>
                  <a:srgbClr val="000000"/>
                </a:solidFill>
              </a:rPr>
              <a:t>on every pair of network elements (i.e. CNEC) in Core flow-based market coupling.</a:t>
            </a:r>
            <a:r>
              <a:rPr lang="en-GB" sz="1400" b="1" dirty="0">
                <a:solidFill>
                  <a:schemeClr val="tx2"/>
                </a:solidFill>
              </a:rPr>
              <a:t> </a:t>
            </a:r>
            <a:endParaRPr lang="en-GB" sz="1400" dirty="0"/>
          </a:p>
          <a:p>
            <a:pPr marL="0" indent="0" algn="just">
              <a:buNone/>
            </a:pPr>
            <a:r>
              <a:rPr lang="en-GB" sz="1400" dirty="0"/>
              <a:t>The monitoring of these elements indicates where cross-zonal capacity constraints </a:t>
            </a:r>
            <a:r>
              <a:rPr lang="en-GB" sz="1400" b="1" dirty="0">
                <a:solidFill>
                  <a:schemeClr val="tx2"/>
                </a:solidFill>
              </a:rPr>
              <a:t>most limited additional welfare. </a:t>
            </a:r>
          </a:p>
          <a:p>
            <a:pPr marL="0" indent="0" algn="just">
              <a:buNone/>
            </a:pPr>
            <a:r>
              <a:rPr lang="en-GB" sz="1400" dirty="0"/>
              <a:t>In 2024, the </a:t>
            </a:r>
            <a:r>
              <a:rPr lang="en-GB" sz="1400" b="1" dirty="0">
                <a:solidFill>
                  <a:schemeClr val="tx2"/>
                </a:solidFill>
              </a:rPr>
              <a:t>most limiting bottlenecks in the Core region </a:t>
            </a:r>
            <a:r>
              <a:rPr lang="en-GB" sz="1400" dirty="0"/>
              <a:t>were recorded in: </a:t>
            </a:r>
          </a:p>
          <a:p>
            <a:pPr algn="just"/>
            <a:r>
              <a:rPr lang="en-GB" sz="1400" dirty="0"/>
              <a:t>France - Spring capacity reductions.</a:t>
            </a:r>
          </a:p>
          <a:p>
            <a:pPr algn="just"/>
            <a:r>
              <a:rPr lang="en-GB" sz="1400" dirty="0"/>
              <a:t>Austria and Slovakia - Summer high evening prices in CEE-SEE.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E6FD7F-672B-A99C-A714-5F9799086EF8}"/>
              </a:ext>
            </a:extLst>
          </p:cNvPr>
          <p:cNvGrpSpPr/>
          <p:nvPr/>
        </p:nvGrpSpPr>
        <p:grpSpPr>
          <a:xfrm>
            <a:off x="298535" y="1258714"/>
            <a:ext cx="7434937" cy="4932519"/>
            <a:chOff x="3527892" y="1379093"/>
            <a:chExt cx="7434937" cy="49325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14D683-56DF-A9AA-AF27-97855C0BCC84}"/>
                </a:ext>
              </a:extLst>
            </p:cNvPr>
            <p:cNvSpPr txBox="1"/>
            <p:nvPr/>
          </p:nvSpPr>
          <p:spPr>
            <a:xfrm>
              <a:off x="3905250" y="1379093"/>
              <a:ext cx="70575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200" b="1">
                  <a:solidFill>
                    <a:schemeClr val="accent1"/>
                  </a:solidFill>
                </a:rPr>
                <a:t>Market congestion in the Core CCR weighted by the accumulated shadow price and categorised by margin available for cross-zonal trade – 2024 (EUR/MW and % of Fmax)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F744535-8B02-80BE-C721-11284DA8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2631" b="-400"/>
            <a:stretch>
              <a:fillRect/>
            </a:stretch>
          </p:blipFill>
          <p:spPr>
            <a:xfrm>
              <a:off x="3527892" y="1840758"/>
              <a:ext cx="7434937" cy="447085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B1827BE-9664-4FFE-9B25-55840A54EDD2}"/>
              </a:ext>
            </a:extLst>
          </p:cNvPr>
          <p:cNvSpPr txBox="1"/>
          <p:nvPr/>
        </p:nvSpPr>
        <p:spPr>
          <a:xfrm>
            <a:off x="479407" y="6324859"/>
            <a:ext cx="10745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GB" sz="1050" b="1">
                <a:solidFill>
                  <a:srgbClr val="004DEE"/>
                </a:solidFill>
              </a:rPr>
              <a:t>Note: </a:t>
            </a:r>
            <a:r>
              <a:rPr lang="en-GB" sz="1050"/>
              <a:t>Average MACZT of all active CNEs in the Core CCR based on JAO Publication Tool data, weighted by their accumulated shadow price, in 2024.</a:t>
            </a:r>
          </a:p>
          <a:p>
            <a:pPr marL="0" indent="0" algn="just">
              <a:buNone/>
            </a:pPr>
            <a:endParaRPr lang="en-GB" sz="400"/>
          </a:p>
          <a:p>
            <a:pPr marL="0" indent="0" algn="just">
              <a:buNone/>
            </a:pPr>
            <a:r>
              <a:rPr lang="en-GB" sz="1050"/>
              <a:t>CNEC = Critical Network Element with Contingency</a:t>
            </a:r>
          </a:p>
        </p:txBody>
      </p:sp>
    </p:spTree>
    <p:extLst>
      <p:ext uri="{BB962C8B-B14F-4D97-AF65-F5344CB8AC3E}">
        <p14:creationId xmlns:p14="http://schemas.microsoft.com/office/powerpoint/2010/main" val="264184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2DE5B-4F15-FDE1-77F6-DF8C37CED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A863-52ED-104C-C766-6A2C640C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0"/>
            <a:ext cx="8828999" cy="1080000"/>
          </a:xfrm>
        </p:spPr>
        <p:txBody>
          <a:bodyPr>
            <a:noAutofit/>
          </a:bodyPr>
          <a:lstStyle/>
          <a:p>
            <a:r>
              <a:rPr lang="en-GB" sz="2800"/>
              <a:t>Relieving market congestion mitigates price spikes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F7C16-70EA-3640-A9E3-8939701E2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910" y="1559065"/>
            <a:ext cx="4222379" cy="42754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GB" sz="1400" dirty="0"/>
              <a:t>To illustrate the </a:t>
            </a:r>
            <a:r>
              <a:rPr lang="en-GB" sz="1400" b="1" dirty="0">
                <a:solidFill>
                  <a:schemeClr val="tx2"/>
                </a:solidFill>
              </a:rPr>
              <a:t>role of cross-zonal trade in providing flexibility to the market</a:t>
            </a:r>
            <a:r>
              <a:rPr lang="en-GB" sz="1400" dirty="0"/>
              <a:t>, ACER simulated different capacity levels within the Core CCR, linked to the on-going implementation of the </a:t>
            </a:r>
            <a:r>
              <a:rPr lang="en-GB" sz="1400" b="1" dirty="0">
                <a:solidFill>
                  <a:schemeClr val="tx2"/>
                </a:solidFill>
              </a:rPr>
              <a:t>minimum 70% requirement.</a:t>
            </a:r>
          </a:p>
          <a:p>
            <a:pPr marL="0" indent="0" algn="just">
              <a:buNone/>
            </a:pPr>
            <a:r>
              <a:rPr lang="en-GB" sz="1400" dirty="0"/>
              <a:t>Increased cross-zonal capacity in major bottlenecks of Austria and Slovakia would have </a:t>
            </a:r>
            <a:r>
              <a:rPr lang="en-GB" sz="1400" b="1" dirty="0">
                <a:solidFill>
                  <a:schemeClr val="tx2"/>
                </a:solidFill>
              </a:rPr>
              <a:t>significantly</a:t>
            </a:r>
            <a:r>
              <a:rPr lang="en-GB" sz="1400" dirty="0"/>
              <a:t> </a:t>
            </a:r>
            <a:r>
              <a:rPr lang="en-GB" sz="1400" b="1" dirty="0">
                <a:solidFill>
                  <a:schemeClr val="tx2"/>
                </a:solidFill>
              </a:rPr>
              <a:t>mitigated high-price instances </a:t>
            </a:r>
            <a:r>
              <a:rPr lang="en-GB" sz="1400" dirty="0"/>
              <a:t>in Summer 2024 in CEE-SEE, in some cases removing more than 50% of instances. </a:t>
            </a:r>
            <a:endParaRPr lang="en-GB" sz="1400" b="1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GB" sz="1400" dirty="0"/>
              <a:t>The full implementation of the 70% requirement in the Core CCR would have yielded surplus gains of </a:t>
            </a:r>
            <a:r>
              <a:rPr lang="en-GB" sz="1400" b="1" dirty="0">
                <a:solidFill>
                  <a:schemeClr val="tx2"/>
                </a:solidFill>
              </a:rPr>
              <a:t>EUR 340 million in 2024, with</a:t>
            </a:r>
            <a:r>
              <a:rPr lang="en-GB" sz="1400" dirty="0"/>
              <a:t> </a:t>
            </a:r>
            <a:r>
              <a:rPr lang="en-GB" sz="1400" b="1" dirty="0">
                <a:solidFill>
                  <a:schemeClr val="tx2"/>
                </a:solidFill>
              </a:rPr>
              <a:t>EU consumers being most at gain</a:t>
            </a:r>
            <a:r>
              <a:rPr lang="en-GB" sz="1400" dirty="0"/>
              <a:t> through lower prices and reduced volatility.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24F92-3063-F3CC-A549-05A29591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5</a:t>
            </a:fld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D9A80-884A-234F-7556-B9858BE3737F}"/>
              </a:ext>
            </a:extLst>
          </p:cNvPr>
          <p:cNvSpPr txBox="1"/>
          <p:nvPr/>
        </p:nvSpPr>
        <p:spPr>
          <a:xfrm>
            <a:off x="515566" y="6362249"/>
            <a:ext cx="1085788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50" b="1">
                <a:solidFill>
                  <a:srgbClr val="004F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GB" sz="1050"/>
              <a:t>This simulation is performed for informational purposes only. The implementation of the minimum 70% requirement, without parallel structural mitigation measures, would potentially result in increased congestion management costs.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6C35A0-A3BA-F992-58CA-8507C8D2938E}"/>
              </a:ext>
            </a:extLst>
          </p:cNvPr>
          <p:cNvGrpSpPr/>
          <p:nvPr/>
        </p:nvGrpSpPr>
        <p:grpSpPr>
          <a:xfrm>
            <a:off x="5023968" y="1414892"/>
            <a:ext cx="6808032" cy="4746773"/>
            <a:chOff x="5154638" y="1212005"/>
            <a:chExt cx="6808032" cy="47467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CBA7F6-387C-02E7-20EC-66D6704FCA5D}"/>
                </a:ext>
              </a:extLst>
            </p:cNvPr>
            <p:cNvSpPr txBox="1"/>
            <p:nvPr/>
          </p:nvSpPr>
          <p:spPr>
            <a:xfrm>
              <a:off x="5560443" y="1212005"/>
              <a:ext cx="59856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200" b="1">
                  <a:solidFill>
                    <a:schemeClr val="accent1"/>
                  </a:solidFill>
                </a:rPr>
                <a:t>Count of instances of day-ahead prices above 400 EUR/MWh in select EU bidding zones, compared to the counterfactual analysis – July to September 2024 (number of instances)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9445CC-2807-4EB1-118A-F927FDAD6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481" r="7481" b="6602"/>
            <a:stretch>
              <a:fillRect/>
            </a:stretch>
          </p:blipFill>
          <p:spPr>
            <a:xfrm>
              <a:off x="5154638" y="1858336"/>
              <a:ext cx="6808032" cy="4100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516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22D9A-0871-B846-CF52-3F6C1A72D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2AC8D-C933-43E5-B474-8DDE82F6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24" y="0"/>
            <a:ext cx="8951975" cy="1080000"/>
          </a:xfrm>
        </p:spPr>
        <p:txBody>
          <a:bodyPr>
            <a:noAutofit/>
          </a:bodyPr>
          <a:lstStyle/>
          <a:p>
            <a:r>
              <a:rPr lang="en-GB" sz="3200"/>
              <a:t>Derogations limit progress in the Core region</a:t>
            </a:r>
            <a:r>
              <a:rPr lang="en-GB" sz="240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1CAA5-8BC3-9AF7-CE4F-7ADF31BD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6</a:t>
            </a:fld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06BE4D-508A-3E1C-236D-49D7D8097782}"/>
              </a:ext>
            </a:extLst>
          </p:cNvPr>
          <p:cNvSpPr txBox="1"/>
          <p:nvPr/>
        </p:nvSpPr>
        <p:spPr>
          <a:xfrm>
            <a:off x="7699759" y="1476009"/>
            <a:ext cx="3772241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spcBef>
                <a:spcPts val="1000"/>
              </a:spcBef>
              <a:buClr>
                <a:srgbClr val="3678BD"/>
              </a:buClr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2024, improvements towards 70% implementation were recorded in some Core Member States (such as DE, PL or HU). </a:t>
            </a:r>
          </a:p>
          <a:p>
            <a:pPr algn="just" defTabSz="914400">
              <a:spcBef>
                <a:spcPts val="1000"/>
              </a:spcBef>
              <a:buClr>
                <a:srgbClr val="3678BD"/>
              </a:buClr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derogations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from the applicable requirements are granted yearly in 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Core </a:t>
            </a:r>
            <a:r>
              <a:rPr lang="en-GB" sz="1400" b="1" dirty="0">
                <a:solidFill>
                  <a:schemeClr val="tx2"/>
                </a:solidFill>
                <a:highlight>
                  <a:srgbClr val="BAD1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Member States.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Main reason alleged is the presence of 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loop flows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coordinated congestion management framework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adequately address them.</a:t>
            </a:r>
          </a:p>
          <a:p>
            <a:pPr algn="just" defTabSz="914400">
              <a:spcBef>
                <a:spcPts val="1000"/>
              </a:spcBef>
              <a:buClr>
                <a:srgbClr val="3678BD"/>
              </a:buClr>
            </a:pP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Interim targets are generally met.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These may be defined dynamically based on the forecasted loop flows, leading to 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low requirements on specific CNECs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and hours.</a:t>
            </a:r>
          </a:p>
          <a:p>
            <a:pPr algn="just" defTabSz="914400">
              <a:spcBef>
                <a:spcPts val="1000"/>
              </a:spcBef>
              <a:buClr>
                <a:srgbClr val="3678BD"/>
              </a:buClr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 need for such derogations prevents faster progress in implementing the 70% requirement in the Core region.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84728E-AD7D-1E03-7B05-F44D15BFFC71}"/>
              </a:ext>
            </a:extLst>
          </p:cNvPr>
          <p:cNvGrpSpPr/>
          <p:nvPr/>
        </p:nvGrpSpPr>
        <p:grpSpPr>
          <a:xfrm>
            <a:off x="838286" y="1514060"/>
            <a:ext cx="6362273" cy="4452180"/>
            <a:chOff x="838286" y="1454909"/>
            <a:chExt cx="6362273" cy="44521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A32ABC-360C-BED4-5C33-4173AD540638}"/>
                </a:ext>
              </a:extLst>
            </p:cNvPr>
            <p:cNvSpPr/>
            <p:nvPr/>
          </p:nvSpPr>
          <p:spPr>
            <a:xfrm>
              <a:off x="5111749" y="5445125"/>
              <a:ext cx="478345" cy="239238"/>
            </a:xfrm>
            <a:prstGeom prst="rect">
              <a:avLst/>
            </a:prstGeom>
            <a:solidFill>
              <a:srgbClr val="BAD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33589B-C4D3-FB62-FB65-0082DD613410}"/>
                </a:ext>
              </a:extLst>
            </p:cNvPr>
            <p:cNvSpPr/>
            <p:nvPr/>
          </p:nvSpPr>
          <p:spPr>
            <a:xfrm>
              <a:off x="3157979" y="5445125"/>
              <a:ext cx="973032" cy="239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A642BD-6E4C-87D3-BC28-2365631F60D6}"/>
                </a:ext>
              </a:extLst>
            </p:cNvPr>
            <p:cNvSpPr/>
            <p:nvPr/>
          </p:nvSpPr>
          <p:spPr>
            <a:xfrm>
              <a:off x="1219200" y="5445125"/>
              <a:ext cx="1448585" cy="239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072204-A436-11B3-5F9C-E9ECF21A703C}"/>
                </a:ext>
              </a:extLst>
            </p:cNvPr>
            <p:cNvGrpSpPr/>
            <p:nvPr/>
          </p:nvGrpSpPr>
          <p:grpSpPr>
            <a:xfrm>
              <a:off x="838286" y="1454909"/>
              <a:ext cx="6362273" cy="4452180"/>
              <a:chOff x="5263321" y="1454909"/>
              <a:chExt cx="6362273" cy="445218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3075DC-3B21-427E-110D-6C57B8BC05AB}"/>
                  </a:ext>
                </a:extLst>
              </p:cNvPr>
              <p:cNvSpPr txBox="1"/>
              <p:nvPr/>
            </p:nvSpPr>
            <p:spPr>
              <a:xfrm>
                <a:off x="5325047" y="1454909"/>
                <a:ext cx="63005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Aft>
                    <a:spcPts val="600"/>
                  </a:spcAft>
                  <a:defRPr sz="1400" b="1">
                    <a:solidFill>
                      <a:srgbClr val="004DEE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None/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Arial" panose="020B0604020202020204" pitchFamily="34" charset="0"/>
                  <a:buNone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System Font Regular"/>
                  <a:buNone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System Font Regular"/>
                  <a:buNone/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just"/>
                <a:r>
                  <a:rPr lang="en-GB" sz="1200">
                    <a:solidFill>
                      <a:schemeClr val="tx2"/>
                    </a:solidFill>
                  </a:rPr>
                  <a:t>Average minimum hourly margin available for cross-zonal trade in the Core capacity calculation region per Member State – 2022-2024 (% of Fmax)</a:t>
                </a:r>
                <a:endParaRPr lang="en-GB" sz="1000">
                  <a:solidFill>
                    <a:schemeClr val="tx2"/>
                  </a:solidFill>
                  <a:latin typeface="+mn-lt"/>
                  <a:cs typeface="+mn-cs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205C87B-594E-E56D-91F7-D473BDB90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263321" y="1969247"/>
                <a:ext cx="6300547" cy="3937842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ACCF4C-5EA5-85E3-00A9-106D081201AF}"/>
              </a:ext>
            </a:extLst>
          </p:cNvPr>
          <p:cNvSpPr txBox="1"/>
          <p:nvPr/>
        </p:nvSpPr>
        <p:spPr>
          <a:xfrm>
            <a:off x="583705" y="6362249"/>
            <a:ext cx="10776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050" b="1">
                <a:solidFill>
                  <a:srgbClr val="004F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GB" sz="1050">
                <a:solidFill>
                  <a:schemeClr val="tx1"/>
                </a:solidFill>
              </a:rPr>
              <a:t> </a:t>
            </a:r>
            <a:r>
              <a:rPr lang="en-GB" sz="1050"/>
              <a:t>MACZT values are computed accordingly to</a:t>
            </a:r>
            <a:r>
              <a:rPr lang="en-GB" sz="1050">
                <a:solidFill>
                  <a:schemeClr val="tx1"/>
                </a:solidFill>
              </a:rPr>
              <a:t> </a:t>
            </a:r>
            <a:r>
              <a:rPr lang="en-GB" sz="1050" b="0" i="0" u="none" strike="noStrike" baseline="0">
                <a:solidFill>
                  <a:srgbClr val="000000"/>
                </a:solidFill>
                <a:latin typeface="+mj-lt"/>
              </a:rPr>
              <a:t>the principles described in </a:t>
            </a:r>
            <a:r>
              <a:rPr lang="en-GB" sz="1050" b="0" i="0" u="none" strike="noStrike" baseline="0">
                <a:latin typeface="+mj-lt"/>
                <a:hlinkClick r:id="rId5"/>
              </a:rPr>
              <a:t>ACER Recommendation 01/2019 </a:t>
            </a:r>
            <a:r>
              <a:rPr lang="en-GB" sz="1050" b="0" i="0" u="none" strike="noStrike" baseline="0">
                <a:latin typeface="+mj-lt"/>
              </a:rPr>
              <a:t>and the agency’s </a:t>
            </a:r>
            <a:r>
              <a:rPr lang="en-GB" sz="1050" b="0" i="0" u="none" strike="noStrike" baseline="0">
                <a:latin typeface="+mj-lt"/>
                <a:hlinkClick r:id="rId6"/>
              </a:rPr>
              <a:t>methodological paper on estimating the MACZT </a:t>
            </a:r>
            <a:r>
              <a:rPr lang="en-GB" sz="1050" b="0" i="0" u="none" strike="noStrike" baseline="0">
                <a:latin typeface="+mj-lt"/>
              </a:rPr>
              <a:t>and </a:t>
            </a:r>
            <a:r>
              <a:rPr lang="en-GB" sz="1050" b="0" i="0" u="none" strike="noStrike" baseline="0">
                <a:latin typeface="+mj-lt"/>
                <a:hlinkClick r:id="rId7"/>
              </a:rPr>
              <a:t>practical note on monitoring the MACZT</a:t>
            </a:r>
            <a:r>
              <a:rPr lang="en-GB" sz="1050" b="0" i="0" u="none" strike="noStrike" baseline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855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D46E6-AAB5-009D-DAB4-C3ADC53FC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2B2E6-2FEE-64C7-E95A-0F564329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7</a:t>
            </a:fld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144E-31AF-8E19-CC5F-65E1B46FF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06" y="1514368"/>
            <a:ext cx="3375736" cy="4104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400" dirty="0"/>
              <a:t>The ACER </a:t>
            </a:r>
            <a:r>
              <a:rPr lang="en-GB" sz="1400" b="1" dirty="0">
                <a:solidFill>
                  <a:schemeClr val="tx2"/>
                </a:solidFill>
              </a:rPr>
              <a:t>report monitors margins of capacity offered in intraday </a:t>
            </a:r>
            <a:r>
              <a:rPr lang="en-GB" sz="1400" dirty="0"/>
              <a:t>(since Core IDCC(b) go-live).</a:t>
            </a:r>
          </a:p>
          <a:p>
            <a:pPr marL="0" indent="0" algn="just">
              <a:buNone/>
            </a:pPr>
            <a:r>
              <a:rPr lang="en-GB" sz="1400" dirty="0"/>
              <a:t>In day-ahead, TSOs </a:t>
            </a:r>
            <a:r>
              <a:rPr lang="en-GB" sz="1400" dirty="0">
                <a:solidFill>
                  <a:srgbClr val="000000"/>
                </a:solidFill>
              </a:rPr>
              <a:t>rely on remedial actions to guarantee the applicable cross-zonal capacity requirements. </a:t>
            </a:r>
            <a:r>
              <a:rPr lang="en-GB" sz="1400" dirty="0"/>
              <a:t>These are the so-called ‘virtual capacities’. TSOs highlighted the </a:t>
            </a:r>
            <a:r>
              <a:rPr lang="en-GB" sz="1400" b="1" dirty="0">
                <a:solidFill>
                  <a:schemeClr val="tx2"/>
                </a:solidFill>
              </a:rPr>
              <a:t>technical difficulty to rely on remedial actions </a:t>
            </a:r>
            <a:r>
              <a:rPr lang="en-GB" sz="1400" dirty="0"/>
              <a:t>to secure a specific level of cross-zonal capacity </a:t>
            </a:r>
            <a:r>
              <a:rPr lang="en-GB" sz="1400" b="1" dirty="0">
                <a:solidFill>
                  <a:schemeClr val="tx2"/>
                </a:solidFill>
              </a:rPr>
              <a:t>in intraday</a:t>
            </a:r>
            <a:r>
              <a:rPr lang="en-GB" sz="1400" dirty="0"/>
              <a:t>, under current conditions.</a:t>
            </a:r>
            <a:endParaRPr lang="en-GB" sz="1400" b="1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GB" sz="1400" dirty="0"/>
              <a:t>Monitoring results show a </a:t>
            </a:r>
            <a:r>
              <a:rPr lang="en-GB" sz="1400" b="1" dirty="0">
                <a:solidFill>
                  <a:schemeClr val="tx2"/>
                </a:solidFill>
              </a:rPr>
              <a:t>drop of intraday MACZT</a:t>
            </a:r>
            <a:r>
              <a:rPr lang="en-GB" sz="1400" dirty="0"/>
              <a:t> for Member States most reliant on virtual capacities in day-ahead. </a:t>
            </a:r>
            <a:endParaRPr lang="en-GB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820DF4-AB96-A88F-1C7B-CBE6AFF74EE7}"/>
                  </a:ext>
                </a:extLst>
              </p:cNvPr>
              <p:cNvSpPr txBox="1"/>
              <p:nvPr/>
            </p:nvSpPr>
            <p:spPr>
              <a:xfrm>
                <a:off x="509688" y="6446887"/>
                <a:ext cx="1068894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000" b="1">
                    <a:solidFill>
                      <a:srgbClr val="004FE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Note</a:t>
                </a:r>
                <a:r>
                  <a:rPr lang="en-GB" sz="1000">
                    <a:solidFill>
                      <a:schemeClr val="tx1"/>
                    </a:solidFill>
                  </a:rPr>
                  <a:t>: </a:t>
                </a:r>
                <a:r>
                  <a:rPr lang="en-GB" sz="1000"/>
                  <a:t>F</a:t>
                </a:r>
                <a:r>
                  <a:rPr lang="en-GB" sz="1000">
                    <a:solidFill>
                      <a:schemeClr val="tx1"/>
                    </a:solidFill>
                  </a:rPr>
                  <a:t>igure displays the average breakdown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GB" sz="1000">
                    <a:solidFill>
                      <a:schemeClr val="tx1"/>
                    </a:solidFill>
                  </a:rPr>
                  <a:t> for the CNECs having the lowest MACZT values in IDCC(b) in the Core CCR, compared to their flow components in day-ahead.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820DF4-AB96-A88F-1C7B-CBE6AFF74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88" y="6446887"/>
                <a:ext cx="10688943" cy="246221"/>
              </a:xfrm>
              <a:prstGeom prst="rect">
                <a:avLst/>
              </a:prstGeom>
              <a:blipFill>
                <a:blip r:embed="rId3"/>
                <a:stretch>
                  <a:fillRect t="-25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730AF060-CEBB-85C5-F768-C3EFAC1E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50" y="0"/>
            <a:ext cx="9166951" cy="1080000"/>
          </a:xfrm>
        </p:spPr>
        <p:txBody>
          <a:bodyPr>
            <a:normAutofit/>
          </a:bodyPr>
          <a:lstStyle/>
          <a:p>
            <a:r>
              <a:rPr lang="en-GB" sz="2800"/>
              <a:t>Virtual capacities have knock-on effects on intraday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69CE0-8457-9C63-0ACB-12E7CC0C3B69}"/>
              </a:ext>
            </a:extLst>
          </p:cNvPr>
          <p:cNvGrpSpPr/>
          <p:nvPr/>
        </p:nvGrpSpPr>
        <p:grpSpPr>
          <a:xfrm>
            <a:off x="4210544" y="1442400"/>
            <a:ext cx="7157082" cy="4570119"/>
            <a:chOff x="4314918" y="1395939"/>
            <a:chExt cx="7157082" cy="45701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A2D517-B48C-12E5-40DA-F38DFE856027}"/>
                </a:ext>
              </a:extLst>
            </p:cNvPr>
            <p:cNvGrpSpPr/>
            <p:nvPr/>
          </p:nvGrpSpPr>
          <p:grpSpPr>
            <a:xfrm>
              <a:off x="4597868" y="1395939"/>
              <a:ext cx="6874132" cy="4570119"/>
              <a:chOff x="4701723" y="1313495"/>
              <a:chExt cx="6874132" cy="457011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5E73E9C-ED57-7CA6-57AA-03E53B32BBEC}"/>
                  </a:ext>
                </a:extLst>
              </p:cNvPr>
              <p:cNvGrpSpPr/>
              <p:nvPr/>
            </p:nvGrpSpPr>
            <p:grpSpPr>
              <a:xfrm>
                <a:off x="4701723" y="1313495"/>
                <a:ext cx="6874132" cy="4570119"/>
                <a:chOff x="4998589" y="1428623"/>
                <a:chExt cx="6874132" cy="457011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TextBox 4">
                      <a:extLst>
                        <a:ext uri="{FF2B5EF4-FFF2-40B4-BE49-F238E27FC236}">
                          <a16:creationId xmlns:a16="http://schemas.microsoft.com/office/drawing/2014/main" id="{2CDB31CD-2647-7E14-0D85-CA59B430EF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98589" y="1428623"/>
                      <a:ext cx="687413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spcAft>
                          <a:spcPts val="600"/>
                        </a:spcAft>
                        <a:defRPr sz="1400" b="1">
                          <a:solidFill>
                            <a:srgbClr val="004DE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indent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buNone/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indent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defRPr sz="16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indent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System Font Regular"/>
                        <a:buNone/>
                        <a:defRPr sz="16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indent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tx1"/>
                        </a:buClr>
                        <a:buFont typeface="System Font Regular"/>
                        <a:buNone/>
                        <a:defRPr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</a:lvl6pPr>
                      <a:lvl7pPr marL="29718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</a:lvl7pPr>
                      <a:lvl8pPr marL="3429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</a:lvl8pPr>
                      <a:lvl9pPr marL="3886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</a:lvl9pPr>
                    </a:lstStyle>
                    <a:p>
                      <a:pPr algn="just"/>
                      <a:r>
                        <a:rPr lang="en-GB" sz="1200"/>
                        <a:t>Average breakdown of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20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GB" sz="120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a14:m>
                      <a:r>
                        <a:rPr lang="en-GB" sz="1200"/>
                        <a:t>in the Core day-ahead and IDCC(b) domains, based on the CNECs with lowest MACZT in IDCC(b) – June to December 2024 (% of Fmax)</a:t>
                      </a:r>
                    </a:p>
                  </p:txBody>
                </p:sp>
              </mc:Choice>
              <mc:Fallback xmlns="">
                <p:sp>
                  <p:nvSpPr>
                    <p:cNvPr id="5" name="TextBox 4">
                      <a:extLst>
                        <a:ext uri="{FF2B5EF4-FFF2-40B4-BE49-F238E27FC236}">
                          <a16:creationId xmlns:a16="http://schemas.microsoft.com/office/drawing/2014/main" id="{2CDB31CD-2647-7E14-0D85-CA59B430EF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98589" y="1428623"/>
                      <a:ext cx="6874132" cy="46166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2667" b="-9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70935CEA-8F0D-F106-395B-E37135482868}"/>
                    </a:ext>
                  </a:extLst>
                </p:cNvPr>
                <p:cNvGrpSpPr/>
                <p:nvPr/>
              </p:nvGrpSpPr>
              <p:grpSpPr>
                <a:xfrm>
                  <a:off x="5605085" y="2093952"/>
                  <a:ext cx="6227774" cy="3904790"/>
                  <a:chOff x="5605085" y="2093952"/>
                  <a:chExt cx="6227774" cy="3904790"/>
                </a:xfrm>
              </p:grpSpPr>
              <p:sp>
                <p:nvSpPr>
                  <p:cNvPr id="16" name="Right Brace 15">
                    <a:extLst>
                      <a:ext uri="{FF2B5EF4-FFF2-40B4-BE49-F238E27FC236}">
                        <a16:creationId xmlns:a16="http://schemas.microsoft.com/office/drawing/2014/main" id="{90F4C53C-BE7F-343C-6395-4A32641FC31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186362" y="987487"/>
                    <a:ext cx="290095" cy="3223031"/>
                  </a:xfrm>
                  <a:prstGeom prst="rightBrace">
                    <a:avLst>
                      <a:gd name="adj1" fmla="val 217672"/>
                      <a:gd name="adj2" fmla="val 50000"/>
                    </a:avLst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Right Brace 16">
                    <a:extLst>
                      <a:ext uri="{FF2B5EF4-FFF2-40B4-BE49-F238E27FC236}">
                        <a16:creationId xmlns:a16="http://schemas.microsoft.com/office/drawing/2014/main" id="{B1E4CB8D-3C84-E381-0FF8-F33E8C40DBF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124590" y="1235886"/>
                    <a:ext cx="323773" cy="2687103"/>
                  </a:xfrm>
                  <a:prstGeom prst="rightBrace">
                    <a:avLst>
                      <a:gd name="adj1" fmla="val 217672"/>
                      <a:gd name="adj2" fmla="val 50000"/>
                    </a:avLst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bg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4E488AA-B849-A135-E902-739315E4A13B}"/>
                      </a:ext>
                    </a:extLst>
                  </p:cNvPr>
                  <p:cNvSpPr txBox="1"/>
                  <p:nvPr/>
                </p:nvSpPr>
                <p:spPr>
                  <a:xfrm>
                    <a:off x="6527302" y="2121396"/>
                    <a:ext cx="1608214" cy="2616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>
                      <a:spcAft>
                        <a:spcPts val="600"/>
                      </a:spcAft>
                      <a:defRPr sz="1400" b="1">
                        <a:solidFill>
                          <a:srgbClr val="004DE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2"/>
                      </a:buClr>
                      <a:buFont typeface="Wingdings" pitchFamily="2" charset="2"/>
                      <a:buNone/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None/>
                      <a:defRPr sz="16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2"/>
                      </a:buClr>
                      <a:buFont typeface="System Font Regular"/>
                      <a:buNone/>
                      <a:defRPr sz="16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1"/>
                      </a:buClr>
                      <a:buFont typeface="System Font Regular"/>
                      <a:buNone/>
                      <a:defRPr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6pPr>
                    <a:lvl7pPr marL="29718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7pPr>
                    <a:lvl8pPr marL="3429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8pPr>
                    <a:lvl9pPr marL="3886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9pPr>
                  </a:lstStyle>
                  <a:p>
                    <a:pPr algn="just"/>
                    <a:r>
                      <a:rPr lang="en-GB" sz="1100"/>
                      <a:t>Cross-zonal capacity</a:t>
                    </a:r>
                    <a:endParaRPr lang="en-GB" sz="800">
                      <a:solidFill>
                        <a:srgbClr val="C0C0C0"/>
                      </a:solidFill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3B458D8-E8E2-0D5F-850F-33E127CD0935}"/>
                      </a:ext>
                    </a:extLst>
                  </p:cNvPr>
                  <p:cNvSpPr txBox="1"/>
                  <p:nvPr/>
                </p:nvSpPr>
                <p:spPr>
                  <a:xfrm>
                    <a:off x="9714233" y="2093952"/>
                    <a:ext cx="1478007" cy="21544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>
                      <a:spcAft>
                        <a:spcPts val="600"/>
                      </a:spcAft>
                      <a:defRPr sz="1400" b="1">
                        <a:solidFill>
                          <a:srgbClr val="004DE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2"/>
                      </a:buClr>
                      <a:buFont typeface="Wingdings" pitchFamily="2" charset="2"/>
                      <a:buNone/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2"/>
                      </a:buClr>
                      <a:buFont typeface="Arial" panose="020B0604020202020204" pitchFamily="34" charset="0"/>
                      <a:buNone/>
                      <a:defRPr sz="16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2"/>
                      </a:buClr>
                      <a:buFont typeface="System Font Regular"/>
                      <a:buNone/>
                      <a:defRPr sz="16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indent="0">
                      <a:lnSpc>
                        <a:spcPct val="90000"/>
                      </a:lnSpc>
                      <a:spcBef>
                        <a:spcPts val="500"/>
                      </a:spcBef>
                      <a:buClr>
                        <a:schemeClr val="tx1"/>
                      </a:buClr>
                      <a:buFont typeface="System Font Regular"/>
                      <a:buNone/>
                      <a:defRPr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6pPr>
                    <a:lvl7pPr marL="29718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7pPr>
                    <a:lvl8pPr marL="3429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8pPr>
                    <a:lvl9pPr marL="3886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9pPr>
                  </a:lstStyle>
                  <a:p>
                    <a:pPr algn="just"/>
                    <a:endParaRPr lang="en-GB" sz="80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cs typeface="+mn-cs"/>
                    </a:endParaRPr>
                  </a:p>
                </p:txBody>
              </p:sp>
              <p:pic>
                <p:nvPicPr>
                  <p:cNvPr id="10" name="Graphic 9">
                    <a:extLst>
                      <a:ext uri="{FF2B5EF4-FFF2-40B4-BE49-F238E27FC236}">
                        <a16:creationId xmlns:a16="http://schemas.microsoft.com/office/drawing/2014/main" id="{237BA852-5A56-A663-98C4-B86DC04A2E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rcRect l="17199" t="21505" r="5167"/>
                  <a:stretch>
                    <a:fillRect/>
                  </a:stretch>
                </p:blipFill>
                <p:spPr>
                  <a:xfrm>
                    <a:off x="5605085" y="2545628"/>
                    <a:ext cx="6227774" cy="345311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B7113-7C34-3744-EFFC-E29124C0AE71}"/>
                  </a:ext>
                </a:extLst>
              </p:cNvPr>
              <p:cNvSpPr txBox="1"/>
              <p:nvPr/>
            </p:nvSpPr>
            <p:spPr>
              <a:xfrm>
                <a:off x="9185503" y="1982969"/>
                <a:ext cx="1608214" cy="302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bg2">
                        <a:lumMod val="75000"/>
                      </a:schemeClr>
                    </a:solidFill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None/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Arial" panose="020B0604020202020204" pitchFamily="34" charset="0"/>
                  <a:buNone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System Font Regular"/>
                  <a:buNone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System Font Regular"/>
                  <a:buNone/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GB" sz="1100" b="1"/>
                  <a:t>Unavailable for cross-zonal trade</a:t>
                </a: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4BECB0F-20BC-DFD8-46AC-6A221CA56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680" t="21505" r="84232"/>
            <a:stretch>
              <a:fillRect/>
            </a:stretch>
          </p:blipFill>
          <p:spPr>
            <a:xfrm>
              <a:off x="4314918" y="2512944"/>
              <a:ext cx="889446" cy="3453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30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753A-5D5B-2C3E-BF57-A5204D70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ED8F1-946E-09AD-29D6-0248205E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Min. 70% requirement in Nordic flow-based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1A529-B23F-5803-0F34-096C40225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1509172"/>
            <a:ext cx="4199650" cy="44765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400" dirty="0"/>
              <a:t>In October 2024, Nordic TSOs implemented flow-based market coupling. This allows for an assessment of the 70% fulfilment on all CNECs. </a:t>
            </a:r>
          </a:p>
          <a:p>
            <a:pPr marL="0" indent="0" algn="just">
              <a:buNone/>
            </a:pPr>
            <a:r>
              <a:rPr lang="en-GB" sz="1400" dirty="0"/>
              <a:t>Two major differences compared to the Core CCR apply in the Nordic CCR: </a:t>
            </a:r>
          </a:p>
          <a:p>
            <a:pPr algn="just">
              <a:buFont typeface="+mj-lt"/>
              <a:buAutoNum type="arabicPeriod"/>
            </a:pPr>
            <a:r>
              <a:rPr lang="en-GB" sz="1400" dirty="0"/>
              <a:t>No derogation nor action plan is in place in the Nordic CCR: The </a:t>
            </a:r>
            <a:r>
              <a:rPr lang="en-GB" sz="1400" b="1" dirty="0">
                <a:solidFill>
                  <a:schemeClr val="tx2"/>
                </a:solidFill>
              </a:rPr>
              <a:t>minimum 70% requirement is applicable today*.</a:t>
            </a:r>
          </a:p>
          <a:p>
            <a:pPr algn="just">
              <a:buFont typeface="+mj-lt"/>
              <a:buAutoNum type="arabicPeriod"/>
            </a:pPr>
            <a:r>
              <a:rPr lang="en-GB" sz="1400" dirty="0"/>
              <a:t>The Nordic CCM does </a:t>
            </a:r>
            <a:r>
              <a:rPr lang="en-GB" sz="1400" b="1" dirty="0">
                <a:solidFill>
                  <a:schemeClr val="tx2"/>
                </a:solidFill>
              </a:rPr>
              <a:t>not the consider the use of virtual capacities </a:t>
            </a:r>
            <a:r>
              <a:rPr lang="en-GB" sz="1400" dirty="0"/>
              <a:t>to fulfil 70%. </a:t>
            </a:r>
          </a:p>
          <a:p>
            <a:pPr marL="0" indent="0" algn="just">
              <a:buNone/>
            </a:pPr>
            <a:r>
              <a:rPr lang="en-GB" sz="1400" dirty="0"/>
              <a:t>MACZT results show that Nordic TSOs are not yet fulfilling 70%. In some cases, such as FI, this may be due to a few internal CNECs without significant market impact.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6542D-6A84-51B1-36F1-2B66B8DF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8</a:t>
            </a:fld>
            <a:endParaRPr lang="en-SI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8780EB-A657-2C1A-2599-851E960A5A14}"/>
              </a:ext>
            </a:extLst>
          </p:cNvPr>
          <p:cNvGrpSpPr/>
          <p:nvPr/>
        </p:nvGrpSpPr>
        <p:grpSpPr>
          <a:xfrm>
            <a:off x="927855" y="1348130"/>
            <a:ext cx="5689653" cy="4665738"/>
            <a:chOff x="556380" y="1365992"/>
            <a:chExt cx="5689653" cy="466573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6C439F-DD80-7AF8-0E4C-3A3F64EE50A8}"/>
                </a:ext>
              </a:extLst>
            </p:cNvPr>
            <p:cNvSpPr txBox="1"/>
            <p:nvPr/>
          </p:nvSpPr>
          <p:spPr>
            <a:xfrm>
              <a:off x="556381" y="1365992"/>
              <a:ext cx="5689652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Percentage of hours when the minimum hourly MACZT was above 70%, or within predefined ranges, in the Nordic CCR for each Member State – </a:t>
              </a:r>
              <a:r>
                <a:rPr lang="en-GB" sz="11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29/10/2024 to 31/12/2024</a:t>
              </a: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(% of hours)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641C3E-48D6-8400-3A3A-D1B232771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56380" y="1966156"/>
              <a:ext cx="5689652" cy="406557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2EE855-9851-881A-C143-FC8DDB73A608}"/>
              </a:ext>
            </a:extLst>
          </p:cNvPr>
          <p:cNvSpPr txBox="1"/>
          <p:nvPr/>
        </p:nvSpPr>
        <p:spPr>
          <a:xfrm>
            <a:off x="405849" y="6281998"/>
            <a:ext cx="10776000" cy="537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50" b="1">
                <a:solidFill>
                  <a:srgbClr val="004F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GB" sz="1050">
                <a:solidFill>
                  <a:schemeClr val="tx1"/>
                </a:solidFill>
              </a:rPr>
              <a:t>: </a:t>
            </a:r>
            <a:r>
              <a:rPr lang="en-GB" sz="1000"/>
              <a:t>In Norway, the Clean Energy Package is pending incorporation into the EEA Agreement.</a:t>
            </a:r>
          </a:p>
          <a:p>
            <a:pPr>
              <a:lnSpc>
                <a:spcPct val="150000"/>
              </a:lnSpc>
            </a:pPr>
            <a:r>
              <a:rPr lang="en-GB" sz="1000"/>
              <a:t>CCR = Capacity Calculation Region, CCM = Capacity Calculation Methodology, MACZT = Margin Available for Cross-zonal Trade</a:t>
            </a:r>
          </a:p>
        </p:txBody>
      </p:sp>
    </p:spTree>
    <p:extLst>
      <p:ext uri="{BB962C8B-B14F-4D97-AF65-F5344CB8AC3E}">
        <p14:creationId xmlns:p14="http://schemas.microsoft.com/office/powerpoint/2010/main" val="3891103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19113-C1A4-259F-A712-15C8D3BE6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8611-4727-1B3E-6E42-EAD09988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184" y="0"/>
            <a:ext cx="8880816" cy="1080000"/>
          </a:xfrm>
        </p:spPr>
        <p:txBody>
          <a:bodyPr>
            <a:normAutofit/>
          </a:bodyPr>
          <a:lstStyle/>
          <a:p>
            <a:r>
              <a:rPr lang="en-GB"/>
              <a:t>Build, pay, split: Trade-offs moving 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44C58-0EAB-3C55-C973-5BCE8A35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9</a:t>
            </a:fld>
            <a:endParaRPr lang="en-S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1B1A74-8230-A49E-A698-16D5457517B6}"/>
              </a:ext>
            </a:extLst>
          </p:cNvPr>
          <p:cNvSpPr txBox="1">
            <a:spLocks/>
          </p:cNvSpPr>
          <p:nvPr/>
        </p:nvSpPr>
        <p:spPr>
          <a:xfrm>
            <a:off x="720000" y="1363939"/>
            <a:ext cx="4638810" cy="464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3678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System Font Regular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78BD"/>
              </a:buClr>
              <a:buFont typeface="System Font Regular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1400" dirty="0"/>
              <a:t>The ACER report analyses the main on-going processes linked to the implementation of the 70% requirement: </a:t>
            </a:r>
            <a:endParaRPr lang="en-GB" sz="1400" b="1" dirty="0">
              <a:solidFill>
                <a:schemeClr val="tx2"/>
              </a:solidFill>
            </a:endParaRPr>
          </a:p>
          <a:p>
            <a:pPr algn="just"/>
            <a:r>
              <a:rPr lang="en-GB" sz="1400" b="1" dirty="0">
                <a:solidFill>
                  <a:schemeClr val="tx2"/>
                </a:solidFill>
              </a:rPr>
              <a:t>Upwards trend in RDCT volumes</a:t>
            </a:r>
            <a:r>
              <a:rPr lang="en-GB" sz="1400" dirty="0"/>
              <a:t>, which may be further exacerbated by increasing cross-zonal capacity requirements without parallel structural measures.</a:t>
            </a:r>
          </a:p>
          <a:p>
            <a:pPr lvl="1" algn="just"/>
            <a:r>
              <a:rPr lang="en-GB" sz="1400" dirty="0"/>
              <a:t>Impact on intraday capacities. </a:t>
            </a:r>
          </a:p>
          <a:p>
            <a:pPr lvl="1" algn="just">
              <a:lnSpc>
                <a:spcPct val="100000"/>
              </a:lnSpc>
            </a:pPr>
            <a:r>
              <a:rPr lang="en-GB" sz="1400" dirty="0"/>
              <a:t>Lack of coordination processes.</a:t>
            </a:r>
          </a:p>
          <a:p>
            <a:pPr algn="just"/>
            <a:r>
              <a:rPr lang="en-GB" sz="1400" b="1" dirty="0">
                <a:solidFill>
                  <a:schemeClr val="tx2"/>
                </a:solidFill>
              </a:rPr>
              <a:t>Delays in major infrastructure projects </a:t>
            </a:r>
            <a:r>
              <a:rPr lang="en-GB" sz="1400" dirty="0"/>
              <a:t>aimed at addressing internal congestion.</a:t>
            </a:r>
          </a:p>
          <a:p>
            <a:pPr lvl="1" algn="just">
              <a:lnSpc>
                <a:spcPct val="100000"/>
              </a:lnSpc>
            </a:pPr>
            <a:r>
              <a:rPr lang="en-GB" sz="1400" dirty="0"/>
              <a:t>Ensuing high loop flows will remain an issue.</a:t>
            </a:r>
          </a:p>
          <a:p>
            <a:pPr algn="just"/>
            <a:r>
              <a:rPr lang="en-GB" sz="1400" dirty="0"/>
              <a:t>More </a:t>
            </a:r>
            <a:r>
              <a:rPr lang="en-GB" sz="1400" b="1" dirty="0">
                <a:solidFill>
                  <a:schemeClr val="tx2"/>
                </a:solidFill>
              </a:rPr>
              <a:t>granular bidding zone configurations </a:t>
            </a:r>
            <a:r>
              <a:rPr lang="en-GB" sz="1400" dirty="0"/>
              <a:t>would increase ‘natural’ levels of MACZT and reduce congestion management needs by ~50%. </a:t>
            </a:r>
          </a:p>
          <a:p>
            <a:pPr lvl="1" algn="just">
              <a:lnSpc>
                <a:spcPct val="110000"/>
              </a:lnSpc>
            </a:pPr>
            <a:r>
              <a:rPr lang="en-GB" sz="1400" dirty="0"/>
              <a:t>Some CNECs would still require local actions to fulfil 70%.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609DE-65D9-DEB1-0FB5-6EAD9B689C6C}"/>
              </a:ext>
            </a:extLst>
          </p:cNvPr>
          <p:cNvSpPr txBox="1"/>
          <p:nvPr/>
        </p:nvSpPr>
        <p:spPr>
          <a:xfrm>
            <a:off x="361137" y="6296429"/>
            <a:ext cx="10776000" cy="54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50" b="1">
                <a:solidFill>
                  <a:srgbClr val="004FEE"/>
                </a:solidFill>
                <a:cs typeface="Arial" panose="020B0604020202020204" pitchFamily="34" charset="0"/>
              </a:rPr>
              <a:t>Note</a:t>
            </a:r>
            <a:r>
              <a:rPr lang="en-GB" sz="1050">
                <a:solidFill>
                  <a:schemeClr val="tx1"/>
                </a:solidFill>
              </a:rPr>
              <a:t>: Natural MACZT excludes the contribution of virtual capacities to reach the applicable </a:t>
            </a:r>
            <a:r>
              <a:rPr lang="en-GB" sz="1050"/>
              <a:t>cross-zonal capacity requirements.</a:t>
            </a:r>
            <a:endParaRPr lang="en-GB" sz="105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050"/>
              <a:t>RDCT = Redispatching and Countertrading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64F693-D216-A32A-F619-29779947C395}"/>
              </a:ext>
            </a:extLst>
          </p:cNvPr>
          <p:cNvGrpSpPr/>
          <p:nvPr/>
        </p:nvGrpSpPr>
        <p:grpSpPr>
          <a:xfrm>
            <a:off x="5454060" y="1974511"/>
            <a:ext cx="6017940" cy="3214106"/>
            <a:chOff x="5511555" y="1145562"/>
            <a:chExt cx="6017940" cy="32141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03673B-CE41-4193-85C1-F5285ECA8DA5}"/>
                </a:ext>
              </a:extLst>
            </p:cNvPr>
            <p:cNvGrpSpPr/>
            <p:nvPr/>
          </p:nvGrpSpPr>
          <p:grpSpPr>
            <a:xfrm>
              <a:off x="5511555" y="1145562"/>
              <a:ext cx="6017940" cy="2975067"/>
              <a:chOff x="5511555" y="1145562"/>
              <a:chExt cx="6017940" cy="297506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4B8468-594F-DAC3-588C-70C545285482}"/>
                  </a:ext>
                </a:extLst>
              </p:cNvPr>
              <p:cNvSpPr txBox="1"/>
              <p:nvPr/>
            </p:nvSpPr>
            <p:spPr>
              <a:xfrm>
                <a:off x="5649299" y="1145562"/>
                <a:ext cx="5670211" cy="417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Aft>
                    <a:spcPts val="600"/>
                  </a:spcAft>
                  <a:defRPr sz="1400" b="1">
                    <a:solidFill>
                      <a:srgbClr val="004DEE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Wingdings" pitchFamily="2" charset="2"/>
                  <a:buNone/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Arial" panose="020B0604020202020204" pitchFamily="34" charset="0"/>
                  <a:buNone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Font typeface="System Font Regular"/>
                  <a:buNone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indent="0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System Font Regular"/>
                  <a:buNone/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just"/>
                <a:r>
                  <a:rPr lang="en-GB" sz="1050" dirty="0">
                    <a:solidFill>
                      <a:schemeClr val="tx2"/>
                    </a:solidFill>
                  </a:rPr>
                  <a:t>Evolution of volume of remedial actions activated in the EU and Norway – 2021-2024 (TWh and billion EUR)</a:t>
                </a:r>
              </a:p>
            </p:txBody>
          </p:sp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0FC7446-09D3-2E91-16F0-689DDC68D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3180" b="50549"/>
              <a:stretch>
                <a:fillRect/>
              </a:stretch>
            </p:blipFill>
            <p:spPr>
              <a:xfrm>
                <a:off x="5511555" y="1661695"/>
                <a:ext cx="6017940" cy="2458934"/>
              </a:xfrm>
              <a:prstGeom prst="rect">
                <a:avLst/>
              </a:prstGeom>
            </p:spPr>
          </p:pic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08F4BF9-7386-88B0-0452-228D992F6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94809"/>
            <a:stretch>
              <a:fillRect/>
            </a:stretch>
          </p:blipFill>
          <p:spPr>
            <a:xfrm>
              <a:off x="5580683" y="4129301"/>
              <a:ext cx="5547310" cy="230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720865"/>
      </p:ext>
    </p:extLst>
  </p:cSld>
  <p:clrMapOvr>
    <a:masterClrMapping/>
  </p:clrMapOvr>
</p:sld>
</file>

<file path=ppt/theme/theme1.xml><?xml version="1.0" encoding="utf-8"?>
<a:theme xmlns:a="http://schemas.openxmlformats.org/drawingml/2006/main" name="ACER THEME">
  <a:themeElements>
    <a:clrScheme name="ACER VIVID">
      <a:dk1>
        <a:srgbClr val="000000"/>
      </a:dk1>
      <a:lt1>
        <a:srgbClr val="FFFFFF"/>
      </a:lt1>
      <a:dk2>
        <a:srgbClr val="004FEE"/>
      </a:dk2>
      <a:lt2>
        <a:srgbClr val="E6E6E6"/>
      </a:lt2>
      <a:accent1>
        <a:srgbClr val="004FEE"/>
      </a:accent1>
      <a:accent2>
        <a:srgbClr val="9BE6DF"/>
      </a:accent2>
      <a:accent3>
        <a:srgbClr val="FEEA70"/>
      </a:accent3>
      <a:accent4>
        <a:srgbClr val="81F39C"/>
      </a:accent4>
      <a:accent5>
        <a:srgbClr val="BC9BFD"/>
      </a:accent5>
      <a:accent6>
        <a:srgbClr val="FC8585"/>
      </a:accent6>
      <a:hlink>
        <a:srgbClr val="004FEE"/>
      </a:hlink>
      <a:folHlink>
        <a:srgbClr val="004FE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b="1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CER Template for Presentations.pptx" id="{8A91DEFB-E877-4CC1-BA6E-1139CBDEF666}" vid="{DAD129F7-AACE-4232-ACAE-3B5F09B271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1a6aae5-cd67-4f3d-92a1-72f0c77c1830">
      <UserInfo>
        <DisplayName>Xavier VAN GORP (ACER)</DisplayName>
        <AccountId>172</AccountId>
        <AccountType/>
      </UserInfo>
    </SharedWithUsers>
    <lcf76f155ced4ddcb4097134ff3c332f xmlns="f0be3f65-cc42-405d-9568-e251fd0d041e">
      <Terms xmlns="http://schemas.microsoft.com/office/infopath/2007/PartnerControls"/>
    </lcf76f155ced4ddcb4097134ff3c332f>
    <TaxCatchAll xmlns="61a6aae5-cd67-4f3d-92a1-72f0c77c18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28F7FD8389A43AB312E4C400F7DF5" ma:contentTypeVersion="13" ma:contentTypeDescription="Create a new document." ma:contentTypeScope="" ma:versionID="e837c2310da63270722fe04cf3b0ac70">
  <xsd:schema xmlns:xsd="http://www.w3.org/2001/XMLSchema" xmlns:xs="http://www.w3.org/2001/XMLSchema" xmlns:p="http://schemas.microsoft.com/office/2006/metadata/properties" xmlns:ns2="f0be3f65-cc42-405d-9568-e251fd0d041e" xmlns:ns3="61a6aae5-cd67-4f3d-92a1-72f0c77c1830" targetNamespace="http://schemas.microsoft.com/office/2006/metadata/properties" ma:root="true" ma:fieldsID="a3d549a2bb8d3e8bc43c210e0589d87a" ns2:_="" ns3:_="">
    <xsd:import namespace="f0be3f65-cc42-405d-9568-e251fd0d041e"/>
    <xsd:import namespace="61a6aae5-cd67-4f3d-92a1-72f0c77c18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e3f65-cc42-405d-9568-e251fd0d04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f03ac39-f38d-47fa-b4ed-7df6fcdd41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6aae5-cd67-4f3d-92a1-72f0c77c183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ffd9ad-2f95-4507-bc2c-ff1fff93c12c}" ma:internalName="TaxCatchAll" ma:showField="CatchAllData" ma:web="61a6aae5-cd67-4f3d-92a1-72f0c77c18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8269AC-CDB5-4213-BA6E-3B4642EED461}">
  <ds:schemaRefs>
    <ds:schemaRef ds:uri="61a6aae5-cd67-4f3d-92a1-72f0c77c1830"/>
    <ds:schemaRef ds:uri="f0be3f65-cc42-405d-9568-e251fd0d041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BBDD96-2A9E-420F-8E6F-188F26B209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125E11-188A-4828-AD7A-95CAAD9C9289}">
  <ds:schemaRefs>
    <ds:schemaRef ds:uri="61a6aae5-cd67-4f3d-92a1-72f0c77c1830"/>
    <ds:schemaRef ds:uri="f0be3f65-cc42-405d-9568-e251fd0d04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1382</Words>
  <Application>Microsoft Office PowerPoint</Application>
  <PresentationFormat>Widescreen</PresentationFormat>
  <Paragraphs>92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System Font Regular</vt:lpstr>
      <vt:lpstr>Wingdings</vt:lpstr>
      <vt:lpstr>ACER THEME</vt:lpstr>
      <vt:lpstr>ACER 2025 MMR on cross-zonal capacities and congestion management</vt:lpstr>
      <vt:lpstr>Scope and structure</vt:lpstr>
      <vt:lpstr>Significant bottlenecks remain across the EU</vt:lpstr>
      <vt:lpstr>Quantifying the cost of market congestion</vt:lpstr>
      <vt:lpstr>Relieving market congestion mitigates price spikes</vt:lpstr>
      <vt:lpstr>Derogations limit progress in the Core region </vt:lpstr>
      <vt:lpstr>Virtual capacities have knock-on effects on intraday</vt:lpstr>
      <vt:lpstr>Min. 70% requirement in Nordic flow-based</vt:lpstr>
      <vt:lpstr>Build, pay, split: Trade-offs 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Ignacio Muniozguren (ACER)</dc:creator>
  <cp:lastModifiedBy>Ignacio MUNIOZGUREN GARCIA (ACER)</cp:lastModifiedBy>
  <cp:revision>1</cp:revision>
  <cp:lastPrinted>2024-07-16T06:51:37Z</cp:lastPrinted>
  <dcterms:created xsi:type="dcterms:W3CDTF">2023-12-22T13:37:57Z</dcterms:created>
  <dcterms:modified xsi:type="dcterms:W3CDTF">2025-06-19T16:19:54Z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dafb8798-5e0a-4b8c-993e-225375d44723</vt:lpwstr>
  </property>
  <property fmtid="{D5CDD505-2E9C-101B-9397-08002B2CF9AE}" pid="3" name="MediaServiceImageTags">
    <vt:lpwstr/>
  </property>
  <property fmtid="{D5CDD505-2E9C-101B-9397-08002B2CF9AE}" pid="4" name="Order">
    <vt:r8>42300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ntentTypeId">
    <vt:lpwstr>0x01010013328F7FD8389A43AB312E4C400F7DF5</vt:lpwstr>
  </property>
</Properties>
</file>