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61" r:id="rId6"/>
    <p:sldId id="264" r:id="rId7"/>
    <p:sldId id="263" r:id="rId8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94806F5-F1DD-79F5-3D8D-85F6927CF9C2}" name="Author" initials="Author" userId="Autho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A76"/>
    <a:srgbClr val="058A7B"/>
    <a:srgbClr val="008777"/>
    <a:srgbClr val="379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737" autoAdjust="0"/>
  </p:normalViewPr>
  <p:slideViewPr>
    <p:cSldViewPr>
      <p:cViewPr>
        <p:scale>
          <a:sx n="40" d="100"/>
          <a:sy n="40" d="100"/>
        </p:scale>
        <p:origin x="856" y="-96"/>
      </p:cViewPr>
      <p:guideLst>
        <p:guide orient="horz" pos="2880"/>
        <p:guide pos="216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134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B156A4-286A-FCAD-39EF-0B048F28BF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CB9733-BBFC-7FAD-8B42-26C98EAA67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BE424-F37F-4B0B-B8D9-5F7AEE3FE5CC}" type="datetimeFigureOut">
              <a:rPr lang="pt-PT" smtClean="0"/>
              <a:t>19/06/2025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D965AC-7B9F-0C47-5BB7-294F9FB53C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C9ADAE-CAE0-E8F8-B30D-35596B7DE3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29EE3-EE90-4313-A372-8A038B066E1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7093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0T15:38:49.4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19E41-76BC-A442-9FDC-A3604F4AAE81}" type="datetimeFigureOut">
              <a:rPr lang="pt-PT" smtClean="0"/>
              <a:t>19/06/2025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FDAE1-2412-0348-B947-016F01995FE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59608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FDAE1-2412-0348-B947-016F01995FEB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9331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FDAE1-2412-0348-B947-016F01995FEB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1360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FDAE1-2412-0348-B947-016F01995FEB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91719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3BEB4DB6-E219-4959-7AE5-FE529255E96D}"/>
              </a:ext>
            </a:extLst>
          </p:cNvPr>
          <p:cNvSpPr/>
          <p:nvPr userDrawn="1"/>
        </p:nvSpPr>
        <p:spPr>
          <a:xfrm>
            <a:off x="19210655" y="10896283"/>
            <a:ext cx="893446" cy="413067"/>
          </a:xfrm>
          <a:prstGeom prst="rect">
            <a:avLst/>
          </a:prstGeom>
          <a:solidFill>
            <a:srgbClr val="2B3B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Holder 2">
            <a:extLst>
              <a:ext uri="{FF2B5EF4-FFF2-40B4-BE49-F238E27FC236}">
                <a16:creationId xmlns:a16="http://schemas.microsoft.com/office/drawing/2014/main" id="{2658EA7B-06D5-1ADB-76FC-C1982F27C9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70650" y="1517095"/>
            <a:ext cx="6781800" cy="907941"/>
          </a:xfrm>
          <a:prstGeom prst="rect">
            <a:avLst/>
          </a:prstGeom>
          <a:solidFill>
            <a:srgbClr val="008777"/>
          </a:solidFill>
          <a:ln w="28575">
            <a:noFill/>
          </a:ln>
        </p:spPr>
        <p:txBody>
          <a:bodyPr wrap="square" lIns="0" tIns="0" rIns="0" bIns="0">
            <a:spAutoFit/>
          </a:bodyPr>
          <a:lstStyle>
            <a:lvl1pPr algn="ctr">
              <a:defRPr sz="5900" b="1" i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r>
              <a:rPr lang="pt-PT" dirty="0"/>
              <a:t>MAIN TITLE HERE</a:t>
            </a:r>
            <a:endParaRPr dirty="0"/>
          </a:p>
        </p:txBody>
      </p:sp>
      <p:sp>
        <p:nvSpPr>
          <p:cNvPr id="5" name="Marcador de Posição do Texto 12">
            <a:extLst>
              <a:ext uri="{FF2B5EF4-FFF2-40B4-BE49-F238E27FC236}">
                <a16:creationId xmlns:a16="http://schemas.microsoft.com/office/drawing/2014/main" id="{6B45764E-0322-82E8-915F-A853D8A138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5450" y="2736295"/>
            <a:ext cx="4495800" cy="64633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rgbClr val="058A7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t-PT" dirty="0"/>
              <a:t>SUB-TITLE HERE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801DA8B-EC3A-04B5-6A63-13FC1366F000}"/>
              </a:ext>
            </a:extLst>
          </p:cNvPr>
          <p:cNvSpPr/>
          <p:nvPr userDrawn="1"/>
        </p:nvSpPr>
        <p:spPr>
          <a:xfrm>
            <a:off x="0" y="10912475"/>
            <a:ext cx="19230974" cy="396875"/>
          </a:xfrm>
          <a:prstGeom prst="rect">
            <a:avLst/>
          </a:prstGeom>
          <a:solidFill>
            <a:srgbClr val="058A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CC1A455-C93F-E0CB-95F9-C5F4D325879C}"/>
              </a:ext>
            </a:extLst>
          </p:cNvPr>
          <p:cNvSpPr/>
          <p:nvPr userDrawn="1"/>
        </p:nvSpPr>
        <p:spPr>
          <a:xfrm>
            <a:off x="18357850" y="10209370"/>
            <a:ext cx="873124" cy="855505"/>
          </a:xfrm>
          <a:prstGeom prst="rect">
            <a:avLst/>
          </a:prstGeom>
          <a:solidFill>
            <a:srgbClr val="058A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Marcador de Posição da Imagem 18">
            <a:extLst>
              <a:ext uri="{FF2B5EF4-FFF2-40B4-BE49-F238E27FC236}">
                <a16:creationId xmlns:a16="http://schemas.microsoft.com/office/drawing/2014/main" id="{12B71844-5010-DDFE-8E03-ACE56F7B39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" y="0"/>
            <a:ext cx="6470652" cy="10896283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9" name="Marcador de Posição do Texto 20">
            <a:extLst>
              <a:ext uri="{FF2B5EF4-FFF2-40B4-BE49-F238E27FC236}">
                <a16:creationId xmlns:a16="http://schemas.microsoft.com/office/drawing/2014/main" id="{29BDCB42-93A9-1E08-997A-7A9D35265A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5450" y="4087640"/>
            <a:ext cx="11963400" cy="122861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B3B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t-PT" dirty="0" err="1"/>
              <a:t>Lorem</a:t>
            </a:r>
            <a:r>
              <a:rPr lang="pt-PT" dirty="0"/>
              <a:t> </a:t>
            </a:r>
            <a:r>
              <a:rPr lang="pt-PT" dirty="0" err="1"/>
              <a:t>ipsum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</a:t>
            </a:r>
            <a:r>
              <a:rPr lang="pt-PT" dirty="0" err="1"/>
              <a:t>sit</a:t>
            </a:r>
            <a:r>
              <a:rPr lang="pt-PT" dirty="0"/>
              <a:t>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consectetuer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</a:t>
            </a:r>
            <a:r>
              <a:rPr lang="pt-PT" dirty="0" err="1"/>
              <a:t>diam</a:t>
            </a:r>
            <a:r>
              <a:rPr lang="pt-PT" dirty="0"/>
              <a:t> </a:t>
            </a:r>
            <a:r>
              <a:rPr lang="pt-PT" dirty="0" err="1"/>
              <a:t>nonummy</a:t>
            </a:r>
            <a:r>
              <a:rPr lang="pt-PT" dirty="0"/>
              <a:t> </a:t>
            </a:r>
            <a:r>
              <a:rPr lang="pt-PT" dirty="0" err="1"/>
              <a:t>nibh</a:t>
            </a:r>
            <a:r>
              <a:rPr lang="pt-PT" dirty="0"/>
              <a:t> </a:t>
            </a:r>
            <a:r>
              <a:rPr lang="pt-PT" dirty="0" err="1"/>
              <a:t>euismod</a:t>
            </a:r>
            <a:r>
              <a:rPr lang="pt-PT" dirty="0"/>
              <a:t> </a:t>
            </a:r>
            <a:r>
              <a:rPr lang="pt-PT" dirty="0" err="1"/>
              <a:t>tincidunt</a:t>
            </a:r>
            <a:r>
              <a:rPr lang="pt-PT" dirty="0"/>
              <a:t> ut </a:t>
            </a:r>
            <a:r>
              <a:rPr lang="pt-PT" dirty="0" err="1"/>
              <a:t>laoreet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aliquam</a:t>
            </a:r>
            <a:r>
              <a:rPr lang="pt-PT" dirty="0"/>
              <a:t> </a:t>
            </a:r>
            <a:r>
              <a:rPr lang="pt-PT" dirty="0" err="1"/>
              <a:t>erat</a:t>
            </a:r>
            <a:r>
              <a:rPr lang="pt-PT" dirty="0"/>
              <a:t> </a:t>
            </a:r>
            <a:r>
              <a:rPr lang="pt-PT" dirty="0" err="1"/>
              <a:t>volutpat</a:t>
            </a:r>
            <a:r>
              <a:rPr lang="pt-PT" dirty="0"/>
              <a:t>. </a:t>
            </a:r>
            <a:r>
              <a:rPr lang="pt-PT" dirty="0" err="1"/>
              <a:t>Lorem</a:t>
            </a:r>
            <a:r>
              <a:rPr lang="pt-PT" dirty="0"/>
              <a:t> </a:t>
            </a:r>
            <a:r>
              <a:rPr lang="pt-PT" dirty="0" err="1"/>
              <a:t>ipsum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</a:t>
            </a:r>
            <a:r>
              <a:rPr lang="pt-PT" dirty="0" err="1"/>
              <a:t>sit</a:t>
            </a:r>
            <a:r>
              <a:rPr lang="pt-PT" dirty="0"/>
              <a:t>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consectetuer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</a:t>
            </a:r>
            <a:r>
              <a:rPr lang="pt-PT" dirty="0" err="1"/>
              <a:t>diam</a:t>
            </a:r>
            <a:r>
              <a:rPr lang="pt-PT" dirty="0"/>
              <a:t> </a:t>
            </a:r>
            <a:r>
              <a:rPr lang="pt-PT" dirty="0" err="1"/>
              <a:t>nonummy</a:t>
            </a:r>
            <a:r>
              <a:rPr lang="pt-PT" dirty="0"/>
              <a:t> </a:t>
            </a:r>
            <a:r>
              <a:rPr lang="pt-PT" dirty="0" err="1"/>
              <a:t>nibh</a:t>
            </a:r>
            <a:r>
              <a:rPr lang="pt-PT" dirty="0"/>
              <a:t> </a:t>
            </a:r>
            <a:r>
              <a:rPr lang="pt-PT" dirty="0" err="1"/>
              <a:t>euismod</a:t>
            </a:r>
            <a:r>
              <a:rPr lang="pt-PT" dirty="0"/>
              <a:t> </a:t>
            </a:r>
            <a:r>
              <a:rPr lang="pt-PT" dirty="0" err="1"/>
              <a:t>tincidunt</a:t>
            </a:r>
            <a:r>
              <a:rPr lang="pt-PT" dirty="0"/>
              <a:t> ut </a:t>
            </a:r>
            <a:r>
              <a:rPr lang="pt-PT" dirty="0" err="1"/>
              <a:t>laoreet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aliquam</a:t>
            </a:r>
            <a:r>
              <a:rPr lang="pt-PT" dirty="0"/>
              <a:t> </a:t>
            </a:r>
            <a:r>
              <a:rPr lang="pt-PT" dirty="0" err="1"/>
              <a:t>erat</a:t>
            </a:r>
            <a:r>
              <a:rPr lang="pt-PT" dirty="0"/>
              <a:t> </a:t>
            </a:r>
            <a:r>
              <a:rPr lang="pt-PT" dirty="0" err="1"/>
              <a:t>volutpat</a:t>
            </a:r>
            <a:r>
              <a:rPr lang="pt-PT" dirty="0"/>
              <a:t>.</a:t>
            </a:r>
          </a:p>
        </p:txBody>
      </p:sp>
      <p:sp>
        <p:nvSpPr>
          <p:cNvPr id="10" name="Marcador de Posição do Texto 22">
            <a:extLst>
              <a:ext uri="{FF2B5EF4-FFF2-40B4-BE49-F238E27FC236}">
                <a16:creationId xmlns:a16="http://schemas.microsoft.com/office/drawing/2014/main" id="{3481226B-3585-A7A8-D900-B2632D692D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75450" y="5949912"/>
            <a:ext cx="5638800" cy="1315433"/>
          </a:xfrm>
          <a:prstGeom prst="rect">
            <a:avLst/>
          </a:prstGeom>
        </p:spPr>
        <p:txBody>
          <a:bodyPr/>
          <a:lstStyle>
            <a:lvl2pPr marL="742950" indent="-285750">
              <a:lnSpc>
                <a:spcPct val="150000"/>
              </a:lnSpc>
              <a:buClr>
                <a:srgbClr val="2B3B76"/>
              </a:buClr>
              <a:buFont typeface="Wingdings" pitchFamily="2" charset="2"/>
              <a:buChar char="§"/>
              <a:defRPr sz="2400">
                <a:solidFill>
                  <a:srgbClr val="2B3B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</a:lstStyle>
          <a:p>
            <a:pPr lvl="1"/>
            <a:r>
              <a:rPr lang="pt-PT" dirty="0" err="1"/>
              <a:t>Lorem</a:t>
            </a:r>
            <a:r>
              <a:rPr lang="pt-PT" dirty="0"/>
              <a:t> </a:t>
            </a:r>
            <a:r>
              <a:rPr lang="pt-PT" dirty="0" err="1"/>
              <a:t>ipsum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</a:t>
            </a:r>
            <a:r>
              <a:rPr lang="pt-PT" dirty="0" err="1"/>
              <a:t>sit</a:t>
            </a:r>
            <a:r>
              <a:rPr lang="pt-PT" dirty="0"/>
              <a:t> </a:t>
            </a:r>
            <a:r>
              <a:rPr lang="pt-PT" dirty="0" err="1"/>
              <a:t>amet</a:t>
            </a:r>
            <a:r>
              <a:rPr lang="pt-PT" dirty="0"/>
              <a:t> </a:t>
            </a:r>
          </a:p>
          <a:p>
            <a:pPr lvl="1"/>
            <a:r>
              <a:rPr lang="pt-PT" dirty="0" err="1"/>
              <a:t>Lorem</a:t>
            </a:r>
            <a:r>
              <a:rPr lang="pt-PT" dirty="0"/>
              <a:t> </a:t>
            </a:r>
            <a:r>
              <a:rPr lang="pt-PT" dirty="0" err="1"/>
              <a:t>ipsum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</a:t>
            </a:r>
            <a:r>
              <a:rPr lang="pt-PT" dirty="0" err="1"/>
              <a:t>sit</a:t>
            </a:r>
            <a:r>
              <a:rPr lang="pt-PT" dirty="0"/>
              <a:t> </a:t>
            </a:r>
            <a:r>
              <a:rPr lang="pt-PT" dirty="0" err="1"/>
              <a:t>amet</a:t>
            </a:r>
            <a:endParaRPr lang="pt-PT" dirty="0"/>
          </a:p>
        </p:txBody>
      </p:sp>
      <p:sp>
        <p:nvSpPr>
          <p:cNvPr id="11" name="Marcador de Posição do Texto 26">
            <a:extLst>
              <a:ext uri="{FF2B5EF4-FFF2-40B4-BE49-F238E27FC236}">
                <a16:creationId xmlns:a16="http://schemas.microsoft.com/office/drawing/2014/main" id="{415E8BF3-2653-ECB6-5323-CBD87688A7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88326" y="8466501"/>
            <a:ext cx="1638300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B3B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t-PT" dirty="0" err="1"/>
              <a:t>Lorem</a:t>
            </a:r>
            <a:r>
              <a:rPr lang="pt-PT" dirty="0"/>
              <a:t> </a:t>
            </a:r>
            <a:r>
              <a:rPr lang="pt-PT" dirty="0" err="1"/>
              <a:t>Ipsum</a:t>
            </a:r>
            <a:endParaRPr lang="pt-PT" dirty="0"/>
          </a:p>
        </p:txBody>
      </p:sp>
      <p:sp>
        <p:nvSpPr>
          <p:cNvPr id="12" name="Marcador de Posição da Imagem 18">
            <a:extLst>
              <a:ext uri="{FF2B5EF4-FFF2-40B4-BE49-F238E27FC236}">
                <a16:creationId xmlns:a16="http://schemas.microsoft.com/office/drawing/2014/main" id="{3C7A888D-72C3-B335-5A4B-EADF8C726A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75450" y="8126155"/>
            <a:ext cx="1079436" cy="1079436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pt-PT"/>
          </a:p>
        </p:txBody>
      </p:sp>
      <p:sp>
        <p:nvSpPr>
          <p:cNvPr id="13" name="Marcador de Posição do Texto 26">
            <a:extLst>
              <a:ext uri="{FF2B5EF4-FFF2-40B4-BE49-F238E27FC236}">
                <a16:creationId xmlns:a16="http://schemas.microsoft.com/office/drawing/2014/main" id="{F98DB37D-F55F-6A87-B825-0B7C67D7B3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90352" y="8466501"/>
            <a:ext cx="1638300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B3B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t-PT" dirty="0" err="1"/>
              <a:t>Lorem</a:t>
            </a:r>
            <a:r>
              <a:rPr lang="pt-PT" dirty="0"/>
              <a:t> </a:t>
            </a:r>
            <a:r>
              <a:rPr lang="pt-PT" dirty="0" err="1"/>
              <a:t>Ipsum</a:t>
            </a:r>
            <a:endParaRPr lang="pt-PT" dirty="0"/>
          </a:p>
        </p:txBody>
      </p:sp>
      <p:sp>
        <p:nvSpPr>
          <p:cNvPr id="14" name="Marcador de Posição da Imagem 18">
            <a:extLst>
              <a:ext uri="{FF2B5EF4-FFF2-40B4-BE49-F238E27FC236}">
                <a16:creationId xmlns:a16="http://schemas.microsoft.com/office/drawing/2014/main" id="{36633A56-5E8C-68D9-A8E1-818ABB9107D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277476" y="8126155"/>
            <a:ext cx="1079436" cy="1079436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pt-PT"/>
          </a:p>
        </p:txBody>
      </p:sp>
      <p:sp>
        <p:nvSpPr>
          <p:cNvPr id="15" name="Marcador de Posição do Texto 26">
            <a:extLst>
              <a:ext uri="{FF2B5EF4-FFF2-40B4-BE49-F238E27FC236}">
                <a16:creationId xmlns:a16="http://schemas.microsoft.com/office/drawing/2014/main" id="{98CDF80E-3295-6FBD-F522-14E78DCEAD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193804" y="8466501"/>
            <a:ext cx="1638300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B3B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t-PT" dirty="0" err="1"/>
              <a:t>Lorem</a:t>
            </a:r>
            <a:r>
              <a:rPr lang="pt-PT" dirty="0"/>
              <a:t> </a:t>
            </a:r>
            <a:r>
              <a:rPr lang="pt-PT" dirty="0" err="1"/>
              <a:t>Ipsum</a:t>
            </a:r>
            <a:endParaRPr lang="pt-PT" dirty="0"/>
          </a:p>
        </p:txBody>
      </p:sp>
      <p:sp>
        <p:nvSpPr>
          <p:cNvPr id="16" name="Marcador de Posição da Imagem 18">
            <a:extLst>
              <a:ext uri="{FF2B5EF4-FFF2-40B4-BE49-F238E27FC236}">
                <a16:creationId xmlns:a16="http://schemas.microsoft.com/office/drawing/2014/main" id="{7E31B9DC-A4C9-BF7A-FB93-8CB3495039A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780928" y="8126155"/>
            <a:ext cx="1079436" cy="1079436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pt-PT"/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29D74EBB-FC92-56FB-9F9C-0DA27279E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33157" y="413832"/>
            <a:ext cx="2709190" cy="15167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435EA5-6F58-D487-81CF-2BD869AD42A0}"/>
              </a:ext>
            </a:extLst>
          </p:cNvPr>
          <p:cNvSpPr txBox="1"/>
          <p:nvPr userDrawn="1"/>
        </p:nvSpPr>
        <p:spPr>
          <a:xfrm>
            <a:off x="18400863" y="10209370"/>
            <a:ext cx="76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9E1199-1CA1-42C6-8617-594E96412D23}" type="slidenum">
              <a:rPr lang="pt-PT" sz="3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pt-PT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object 24">
            <a:extLst>
              <a:ext uri="{FF2B5EF4-FFF2-40B4-BE49-F238E27FC236}">
                <a16:creationId xmlns:a16="http://schemas.microsoft.com/office/drawing/2014/main" id="{71B5CEB5-0C5F-E718-A169-6CC640AB5E56}"/>
              </a:ext>
            </a:extLst>
          </p:cNvPr>
          <p:cNvSpPr txBox="1">
            <a:spLocks/>
          </p:cNvSpPr>
          <p:nvPr userDrawn="1"/>
        </p:nvSpPr>
        <p:spPr>
          <a:xfrm>
            <a:off x="13780928" y="10373732"/>
            <a:ext cx="4383756" cy="39305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>
            <a:defPPr>
              <a:defRPr kern="0"/>
            </a:defPPr>
          </a:lstStyle>
          <a:p>
            <a:pPr marL="12700">
              <a:spcBef>
                <a:spcPts val="185"/>
              </a:spcBef>
            </a:pPr>
            <a:r>
              <a:rPr lang="pt-PT" sz="2400" dirty="0" err="1">
                <a:solidFill>
                  <a:srgbClr val="28397C"/>
                </a:solidFill>
              </a:rPr>
              <a:t>Uniting</a:t>
            </a:r>
            <a:r>
              <a:rPr lang="pt-PT" sz="2400" dirty="0">
                <a:solidFill>
                  <a:srgbClr val="28397C"/>
                </a:solidFill>
              </a:rPr>
              <a:t> </a:t>
            </a:r>
            <a:r>
              <a:rPr lang="pt-PT" sz="2400" dirty="0" err="1">
                <a:solidFill>
                  <a:srgbClr val="28397C"/>
                </a:solidFill>
              </a:rPr>
              <a:t>Europe's</a:t>
            </a:r>
            <a:r>
              <a:rPr lang="pt-PT" sz="2400" dirty="0">
                <a:solidFill>
                  <a:srgbClr val="28397C"/>
                </a:solidFill>
              </a:rPr>
              <a:t> </a:t>
            </a:r>
            <a:r>
              <a:rPr lang="pt-PT" sz="2400" dirty="0" err="1">
                <a:solidFill>
                  <a:srgbClr val="28397C"/>
                </a:solidFill>
              </a:rPr>
              <a:t>Energy</a:t>
            </a:r>
            <a:r>
              <a:rPr lang="pt-PT" sz="2400" dirty="0">
                <a:solidFill>
                  <a:srgbClr val="28397C"/>
                </a:solidFill>
              </a:rPr>
              <a:t>, </a:t>
            </a:r>
            <a:r>
              <a:rPr lang="pt-PT" sz="2400" dirty="0" err="1">
                <a:solidFill>
                  <a:srgbClr val="28397C"/>
                </a:solidFill>
              </a:rPr>
              <a:t>Today</a:t>
            </a:r>
            <a:endParaRPr lang="pt-PT" sz="2400" spc="-20" dirty="0">
              <a:solidFill>
                <a:srgbClr val="28397C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C8881742-84FE-E2E2-97D9-985C950D92D0}"/>
              </a:ext>
            </a:extLst>
          </p:cNvPr>
          <p:cNvSpPr/>
          <p:nvPr userDrawn="1"/>
        </p:nvSpPr>
        <p:spPr>
          <a:xfrm>
            <a:off x="19210655" y="10896283"/>
            <a:ext cx="893446" cy="413067"/>
          </a:xfrm>
          <a:prstGeom prst="rect">
            <a:avLst/>
          </a:prstGeom>
          <a:solidFill>
            <a:srgbClr val="2B3B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Holder 2">
            <a:extLst>
              <a:ext uri="{FF2B5EF4-FFF2-40B4-BE49-F238E27FC236}">
                <a16:creationId xmlns:a16="http://schemas.microsoft.com/office/drawing/2014/main" id="{1AA915E3-2F15-3D21-6D8A-3FE7C8743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517095"/>
            <a:ext cx="7689850" cy="907941"/>
          </a:xfrm>
          <a:prstGeom prst="rect">
            <a:avLst/>
          </a:prstGeom>
          <a:solidFill>
            <a:srgbClr val="008777"/>
          </a:solidFill>
          <a:ln w="28575">
            <a:noFill/>
          </a:ln>
        </p:spPr>
        <p:txBody>
          <a:bodyPr wrap="square" lIns="0" tIns="0" rIns="0" bIns="0">
            <a:spAutoFit/>
          </a:bodyPr>
          <a:lstStyle>
            <a:lvl1pPr marL="720000" algn="ctr">
              <a:spcBef>
                <a:spcPts val="0"/>
              </a:spcBef>
              <a:defRPr sz="5900" b="1" i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r>
              <a:rPr lang="pt-PT" dirty="0"/>
              <a:t>MAIN TITLE HERE</a:t>
            </a:r>
            <a:endParaRPr dirty="0"/>
          </a:p>
        </p:txBody>
      </p:sp>
      <p:sp>
        <p:nvSpPr>
          <p:cNvPr id="14" name="Marcador de Posição do Texto 12">
            <a:extLst>
              <a:ext uri="{FF2B5EF4-FFF2-40B4-BE49-F238E27FC236}">
                <a16:creationId xmlns:a16="http://schemas.microsoft.com/office/drawing/2014/main" id="{BD6C97F9-5E3B-1ECA-4EF4-6478E44CE9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0450" y="2610006"/>
            <a:ext cx="4495800" cy="64633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rgbClr val="058A7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t-PT" dirty="0"/>
              <a:t>SUB-TITLE HERE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EA7C5762-AE3D-6469-CEEE-B9B840E95B50}"/>
              </a:ext>
            </a:extLst>
          </p:cNvPr>
          <p:cNvSpPr/>
          <p:nvPr userDrawn="1"/>
        </p:nvSpPr>
        <p:spPr>
          <a:xfrm>
            <a:off x="0" y="10912475"/>
            <a:ext cx="19230974" cy="396875"/>
          </a:xfrm>
          <a:prstGeom prst="rect">
            <a:avLst/>
          </a:prstGeom>
          <a:solidFill>
            <a:srgbClr val="058A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5E0C6CD-479B-4357-DA5F-D43D4C6BD210}"/>
              </a:ext>
            </a:extLst>
          </p:cNvPr>
          <p:cNvSpPr/>
          <p:nvPr userDrawn="1"/>
        </p:nvSpPr>
        <p:spPr>
          <a:xfrm>
            <a:off x="18357850" y="10209370"/>
            <a:ext cx="893446" cy="893446"/>
          </a:xfrm>
          <a:prstGeom prst="rect">
            <a:avLst/>
          </a:prstGeom>
          <a:solidFill>
            <a:srgbClr val="058A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Marcador de Posição do Texto 20">
            <a:extLst>
              <a:ext uri="{FF2B5EF4-FFF2-40B4-BE49-F238E27FC236}">
                <a16:creationId xmlns:a16="http://schemas.microsoft.com/office/drawing/2014/main" id="{75576C0F-4F1D-F85D-CBF9-6AC55AF4D9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3841814"/>
            <a:ext cx="6934200" cy="33368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B3B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t-PT" dirty="0" err="1"/>
              <a:t>Lorem</a:t>
            </a:r>
            <a:r>
              <a:rPr lang="pt-PT" dirty="0"/>
              <a:t> </a:t>
            </a:r>
            <a:r>
              <a:rPr lang="pt-PT" dirty="0" err="1"/>
              <a:t>ipsum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</a:t>
            </a:r>
            <a:r>
              <a:rPr lang="pt-PT" dirty="0" err="1"/>
              <a:t>sit</a:t>
            </a:r>
            <a:r>
              <a:rPr lang="pt-PT" dirty="0"/>
              <a:t>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consectetuer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</a:t>
            </a:r>
            <a:r>
              <a:rPr lang="pt-PT" dirty="0" err="1"/>
              <a:t>diam</a:t>
            </a:r>
            <a:r>
              <a:rPr lang="pt-PT" dirty="0"/>
              <a:t> </a:t>
            </a:r>
            <a:r>
              <a:rPr lang="pt-PT" dirty="0" err="1"/>
              <a:t>nonummy</a:t>
            </a:r>
            <a:r>
              <a:rPr lang="pt-PT" dirty="0"/>
              <a:t> </a:t>
            </a:r>
            <a:r>
              <a:rPr lang="pt-PT" dirty="0" err="1"/>
              <a:t>nibh</a:t>
            </a:r>
            <a:r>
              <a:rPr lang="pt-PT" dirty="0"/>
              <a:t> </a:t>
            </a:r>
            <a:r>
              <a:rPr lang="pt-PT" dirty="0" err="1"/>
              <a:t>euismod</a:t>
            </a:r>
            <a:r>
              <a:rPr lang="pt-PT" dirty="0"/>
              <a:t> </a:t>
            </a:r>
            <a:r>
              <a:rPr lang="pt-PT" dirty="0" err="1"/>
              <a:t>tincidunt</a:t>
            </a:r>
            <a:r>
              <a:rPr lang="pt-PT" dirty="0"/>
              <a:t> ut </a:t>
            </a:r>
            <a:r>
              <a:rPr lang="pt-PT" dirty="0" err="1"/>
              <a:t>laoreet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aliquam</a:t>
            </a:r>
            <a:r>
              <a:rPr lang="pt-PT" dirty="0"/>
              <a:t> </a:t>
            </a:r>
            <a:r>
              <a:rPr lang="pt-PT" dirty="0" err="1"/>
              <a:t>erat</a:t>
            </a:r>
            <a:r>
              <a:rPr lang="pt-PT" dirty="0"/>
              <a:t> </a:t>
            </a:r>
            <a:r>
              <a:rPr lang="pt-PT" dirty="0" err="1"/>
              <a:t>volutpat</a:t>
            </a:r>
            <a:r>
              <a:rPr lang="pt-PT" dirty="0"/>
              <a:t>. </a:t>
            </a:r>
            <a:r>
              <a:rPr lang="pt-PT" dirty="0" err="1"/>
              <a:t>Lorem</a:t>
            </a:r>
            <a:r>
              <a:rPr lang="pt-PT" dirty="0"/>
              <a:t> </a:t>
            </a:r>
            <a:r>
              <a:rPr lang="pt-PT" dirty="0" err="1"/>
              <a:t>ipsum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</a:t>
            </a:r>
            <a:r>
              <a:rPr lang="pt-PT" dirty="0" err="1"/>
              <a:t>sit</a:t>
            </a:r>
            <a:r>
              <a:rPr lang="pt-PT" dirty="0"/>
              <a:t>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consectetuer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</a:t>
            </a:r>
            <a:r>
              <a:rPr lang="pt-PT" dirty="0" err="1"/>
              <a:t>diam</a:t>
            </a:r>
            <a:r>
              <a:rPr lang="pt-PT" dirty="0"/>
              <a:t> </a:t>
            </a:r>
            <a:r>
              <a:rPr lang="pt-PT" dirty="0" err="1"/>
              <a:t>nonummy</a:t>
            </a:r>
            <a:r>
              <a:rPr lang="pt-PT" dirty="0"/>
              <a:t> </a:t>
            </a:r>
            <a:r>
              <a:rPr lang="pt-PT" dirty="0" err="1"/>
              <a:t>nibh</a:t>
            </a:r>
            <a:r>
              <a:rPr lang="pt-PT" dirty="0"/>
              <a:t> </a:t>
            </a:r>
            <a:r>
              <a:rPr lang="pt-PT" dirty="0" err="1"/>
              <a:t>euismod</a:t>
            </a:r>
            <a:r>
              <a:rPr lang="pt-PT" dirty="0"/>
              <a:t> </a:t>
            </a:r>
            <a:r>
              <a:rPr lang="pt-PT" dirty="0" err="1"/>
              <a:t>tincidunt</a:t>
            </a:r>
            <a:r>
              <a:rPr lang="pt-PT" dirty="0"/>
              <a:t> ut </a:t>
            </a:r>
            <a:r>
              <a:rPr lang="pt-PT" dirty="0" err="1"/>
              <a:t>laoreet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aliquam</a:t>
            </a:r>
            <a:r>
              <a:rPr lang="pt-PT" dirty="0"/>
              <a:t> </a:t>
            </a:r>
            <a:r>
              <a:rPr lang="pt-PT" dirty="0" err="1"/>
              <a:t>erat</a:t>
            </a:r>
            <a:r>
              <a:rPr lang="pt-PT" dirty="0"/>
              <a:t> </a:t>
            </a:r>
            <a:r>
              <a:rPr lang="pt-PT" dirty="0" err="1"/>
              <a:t>volutpat</a:t>
            </a:r>
            <a:r>
              <a:rPr lang="pt-PT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6C69B8-A351-4DFE-451C-BE02172CDB98}"/>
              </a:ext>
            </a:extLst>
          </p:cNvPr>
          <p:cNvSpPr txBox="1"/>
          <p:nvPr userDrawn="1"/>
        </p:nvSpPr>
        <p:spPr>
          <a:xfrm>
            <a:off x="18400863" y="10209370"/>
            <a:ext cx="76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9E1199-1CA1-42C6-8617-594E96412D23}" type="slidenum">
              <a:rPr lang="pt-PT" sz="3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pt-PT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object 24">
            <a:extLst>
              <a:ext uri="{FF2B5EF4-FFF2-40B4-BE49-F238E27FC236}">
                <a16:creationId xmlns:a16="http://schemas.microsoft.com/office/drawing/2014/main" id="{77234A15-5085-D06B-63F7-5A9E2739898B}"/>
              </a:ext>
            </a:extLst>
          </p:cNvPr>
          <p:cNvSpPr txBox="1">
            <a:spLocks/>
          </p:cNvSpPr>
          <p:nvPr userDrawn="1"/>
        </p:nvSpPr>
        <p:spPr>
          <a:xfrm>
            <a:off x="13780928" y="10373732"/>
            <a:ext cx="4383756" cy="39305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>
            <a:defPPr>
              <a:defRPr kern="0"/>
            </a:defPPr>
          </a:lstStyle>
          <a:p>
            <a:pPr marL="12700">
              <a:spcBef>
                <a:spcPts val="185"/>
              </a:spcBef>
            </a:pPr>
            <a:r>
              <a:rPr lang="pt-PT" sz="2400" dirty="0" err="1">
                <a:solidFill>
                  <a:srgbClr val="28397C"/>
                </a:solidFill>
              </a:rPr>
              <a:t>Uniting</a:t>
            </a:r>
            <a:r>
              <a:rPr lang="pt-PT" sz="2400" dirty="0">
                <a:solidFill>
                  <a:srgbClr val="28397C"/>
                </a:solidFill>
              </a:rPr>
              <a:t> </a:t>
            </a:r>
            <a:r>
              <a:rPr lang="pt-PT" sz="2400" dirty="0" err="1">
                <a:solidFill>
                  <a:srgbClr val="28397C"/>
                </a:solidFill>
              </a:rPr>
              <a:t>Europe's</a:t>
            </a:r>
            <a:r>
              <a:rPr lang="pt-PT" sz="2400" dirty="0">
                <a:solidFill>
                  <a:srgbClr val="28397C"/>
                </a:solidFill>
              </a:rPr>
              <a:t> </a:t>
            </a:r>
            <a:r>
              <a:rPr lang="pt-PT" sz="2400" dirty="0" err="1">
                <a:solidFill>
                  <a:srgbClr val="28397C"/>
                </a:solidFill>
              </a:rPr>
              <a:t>Energy</a:t>
            </a:r>
            <a:r>
              <a:rPr lang="pt-PT" sz="2400" dirty="0">
                <a:solidFill>
                  <a:srgbClr val="28397C"/>
                </a:solidFill>
              </a:rPr>
              <a:t>, </a:t>
            </a:r>
            <a:r>
              <a:rPr lang="pt-PT" sz="2400" dirty="0" err="1">
                <a:solidFill>
                  <a:srgbClr val="28397C"/>
                </a:solidFill>
              </a:rPr>
              <a:t>Today</a:t>
            </a:r>
            <a:endParaRPr lang="pt-PT" sz="2400" spc="-20" dirty="0">
              <a:solidFill>
                <a:srgbClr val="28397C"/>
              </a:solidFill>
            </a:endParaRPr>
          </a:p>
        </p:txBody>
      </p:sp>
      <p:pic>
        <p:nvPicPr>
          <p:cNvPr id="4" name="Imagem 22">
            <a:extLst>
              <a:ext uri="{FF2B5EF4-FFF2-40B4-BE49-F238E27FC236}">
                <a16:creationId xmlns:a16="http://schemas.microsoft.com/office/drawing/2014/main" id="{1A169EEC-8232-08BE-3098-D437F19C2F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33157" y="413832"/>
            <a:ext cx="2709190" cy="151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5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11">
            <a:extLst>
              <a:ext uri="{FF2B5EF4-FFF2-40B4-BE49-F238E27FC236}">
                <a16:creationId xmlns:a16="http://schemas.microsoft.com/office/drawing/2014/main" id="{7548AC52-A4A3-8E4B-DAC0-BC768C7E0E9D}"/>
              </a:ext>
            </a:extLst>
          </p:cNvPr>
          <p:cNvSpPr/>
          <p:nvPr userDrawn="1"/>
        </p:nvSpPr>
        <p:spPr>
          <a:xfrm>
            <a:off x="19210655" y="10896283"/>
            <a:ext cx="893446" cy="413067"/>
          </a:xfrm>
          <a:prstGeom prst="rect">
            <a:avLst/>
          </a:prstGeom>
          <a:solidFill>
            <a:srgbClr val="2B3B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Holder 2">
            <a:extLst>
              <a:ext uri="{FF2B5EF4-FFF2-40B4-BE49-F238E27FC236}">
                <a16:creationId xmlns:a16="http://schemas.microsoft.com/office/drawing/2014/main" id="{6A99F501-CA6E-6675-7F45-EFB0CBC7D1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517095"/>
            <a:ext cx="7689850" cy="907941"/>
          </a:xfrm>
          <a:prstGeom prst="rect">
            <a:avLst/>
          </a:prstGeom>
          <a:solidFill>
            <a:srgbClr val="008777"/>
          </a:solidFill>
          <a:ln w="28575">
            <a:noFill/>
          </a:ln>
        </p:spPr>
        <p:txBody>
          <a:bodyPr wrap="square" lIns="0" tIns="0" rIns="0" bIns="0">
            <a:spAutoFit/>
          </a:bodyPr>
          <a:lstStyle>
            <a:lvl1pPr marL="720000" algn="ctr">
              <a:spcBef>
                <a:spcPts val="0"/>
              </a:spcBef>
              <a:defRPr sz="5900" b="1" i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r>
              <a:rPr lang="pt-PT" dirty="0"/>
              <a:t>MAIN TITLE HERE</a:t>
            </a:r>
            <a:endParaRPr dirty="0"/>
          </a:p>
        </p:txBody>
      </p:sp>
      <p:sp>
        <p:nvSpPr>
          <p:cNvPr id="5" name="Retângulo 14">
            <a:extLst>
              <a:ext uri="{FF2B5EF4-FFF2-40B4-BE49-F238E27FC236}">
                <a16:creationId xmlns:a16="http://schemas.microsoft.com/office/drawing/2014/main" id="{16A8B7FD-A204-8E10-4E4F-6BCA7BB4845B}"/>
              </a:ext>
            </a:extLst>
          </p:cNvPr>
          <p:cNvSpPr/>
          <p:nvPr userDrawn="1"/>
        </p:nvSpPr>
        <p:spPr>
          <a:xfrm>
            <a:off x="0" y="10912475"/>
            <a:ext cx="19230974" cy="396875"/>
          </a:xfrm>
          <a:prstGeom prst="rect">
            <a:avLst/>
          </a:prstGeom>
          <a:solidFill>
            <a:srgbClr val="058A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15">
            <a:extLst>
              <a:ext uri="{FF2B5EF4-FFF2-40B4-BE49-F238E27FC236}">
                <a16:creationId xmlns:a16="http://schemas.microsoft.com/office/drawing/2014/main" id="{5C75DC77-5DAD-DEE8-1678-D9AE1D49184A}"/>
              </a:ext>
            </a:extLst>
          </p:cNvPr>
          <p:cNvSpPr/>
          <p:nvPr userDrawn="1"/>
        </p:nvSpPr>
        <p:spPr>
          <a:xfrm>
            <a:off x="18357850" y="10209370"/>
            <a:ext cx="893446" cy="893446"/>
          </a:xfrm>
          <a:prstGeom prst="rect">
            <a:avLst/>
          </a:prstGeom>
          <a:solidFill>
            <a:srgbClr val="058A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5B5E6D-9BAE-D332-735A-9F4F1CDC3CC0}"/>
              </a:ext>
            </a:extLst>
          </p:cNvPr>
          <p:cNvSpPr txBox="1"/>
          <p:nvPr userDrawn="1"/>
        </p:nvSpPr>
        <p:spPr>
          <a:xfrm>
            <a:off x="18400863" y="10209370"/>
            <a:ext cx="76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9E1199-1CA1-42C6-8617-594E96412D23}" type="slidenum">
              <a:rPr lang="pt-PT" sz="3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pt-PT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object 24">
            <a:extLst>
              <a:ext uri="{FF2B5EF4-FFF2-40B4-BE49-F238E27FC236}">
                <a16:creationId xmlns:a16="http://schemas.microsoft.com/office/drawing/2014/main" id="{44A5E999-E4B6-EE87-53E1-0328788346ED}"/>
              </a:ext>
            </a:extLst>
          </p:cNvPr>
          <p:cNvSpPr txBox="1">
            <a:spLocks/>
          </p:cNvSpPr>
          <p:nvPr userDrawn="1"/>
        </p:nvSpPr>
        <p:spPr>
          <a:xfrm>
            <a:off x="13780928" y="10373732"/>
            <a:ext cx="4383756" cy="39305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>
            <a:defPPr>
              <a:defRPr kern="0"/>
            </a:defPPr>
          </a:lstStyle>
          <a:p>
            <a:pPr marL="12700">
              <a:spcBef>
                <a:spcPts val="185"/>
              </a:spcBef>
            </a:pPr>
            <a:r>
              <a:rPr lang="pt-PT" sz="2400" dirty="0" err="1">
                <a:solidFill>
                  <a:srgbClr val="28397C"/>
                </a:solidFill>
              </a:rPr>
              <a:t>Uniting</a:t>
            </a:r>
            <a:r>
              <a:rPr lang="pt-PT" sz="2400" dirty="0">
                <a:solidFill>
                  <a:srgbClr val="28397C"/>
                </a:solidFill>
              </a:rPr>
              <a:t> </a:t>
            </a:r>
            <a:r>
              <a:rPr lang="pt-PT" sz="2400" dirty="0" err="1">
                <a:solidFill>
                  <a:srgbClr val="28397C"/>
                </a:solidFill>
              </a:rPr>
              <a:t>Europe's</a:t>
            </a:r>
            <a:r>
              <a:rPr lang="pt-PT" sz="2400" dirty="0">
                <a:solidFill>
                  <a:srgbClr val="28397C"/>
                </a:solidFill>
              </a:rPr>
              <a:t> </a:t>
            </a:r>
            <a:r>
              <a:rPr lang="pt-PT" sz="2400" dirty="0" err="1">
                <a:solidFill>
                  <a:srgbClr val="28397C"/>
                </a:solidFill>
              </a:rPr>
              <a:t>Energy</a:t>
            </a:r>
            <a:r>
              <a:rPr lang="pt-PT" sz="2400" dirty="0">
                <a:solidFill>
                  <a:srgbClr val="28397C"/>
                </a:solidFill>
              </a:rPr>
              <a:t>, </a:t>
            </a:r>
            <a:r>
              <a:rPr lang="pt-PT" sz="2400" dirty="0" err="1">
                <a:solidFill>
                  <a:srgbClr val="28397C"/>
                </a:solidFill>
              </a:rPr>
              <a:t>Today</a:t>
            </a:r>
            <a:endParaRPr lang="pt-PT" sz="2400" spc="-20" dirty="0">
              <a:solidFill>
                <a:srgbClr val="28397C"/>
              </a:solidFill>
            </a:endParaRPr>
          </a:p>
        </p:txBody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5E858050-8794-F8CB-4B71-6825515A8C6A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69051" y="2908130"/>
            <a:ext cx="7312841" cy="7160965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2A49A20-1752-DE2A-30D3-E1B86740ED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604250" y="4892675"/>
            <a:ext cx="3200400" cy="2895600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endParaRPr lang="pt-PT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03FC9CDD-52FE-2859-C70B-FC2CFDFC74E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03650" y="3128141"/>
            <a:ext cx="2319645" cy="1608772"/>
          </a:xfrm>
          <a:prstGeom prst="rect">
            <a:avLst/>
          </a:prstGeom>
        </p:spPr>
        <p:txBody>
          <a:bodyPr/>
          <a:lstStyle>
            <a:lvl1pPr>
              <a:defRPr b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endParaRPr lang="pt-PT" dirty="0"/>
          </a:p>
        </p:txBody>
      </p:sp>
      <p:sp>
        <p:nvSpPr>
          <p:cNvPr id="18" name="Content Placeholder 13">
            <a:extLst>
              <a:ext uri="{FF2B5EF4-FFF2-40B4-BE49-F238E27FC236}">
                <a16:creationId xmlns:a16="http://schemas.microsoft.com/office/drawing/2014/main" id="{F919A15F-A291-2166-85EC-330F4AA6DAC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44925" y="8074745"/>
            <a:ext cx="2319645" cy="1608772"/>
          </a:xfrm>
          <a:prstGeom prst="rect">
            <a:avLst/>
          </a:prstGeom>
        </p:spPr>
        <p:txBody>
          <a:bodyPr/>
          <a:lstStyle>
            <a:lvl1pPr>
              <a:defRPr b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endParaRPr lang="pt-PT" dirty="0"/>
          </a:p>
        </p:txBody>
      </p:sp>
      <p:sp>
        <p:nvSpPr>
          <p:cNvPr id="19" name="Content Placeholder 13">
            <a:extLst>
              <a:ext uri="{FF2B5EF4-FFF2-40B4-BE49-F238E27FC236}">
                <a16:creationId xmlns:a16="http://schemas.microsoft.com/office/drawing/2014/main" id="{90BABE44-50B9-B85B-9D01-B10F4ADE155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886373" y="2908130"/>
            <a:ext cx="2319645" cy="1608772"/>
          </a:xfrm>
          <a:prstGeom prst="rect">
            <a:avLst/>
          </a:prstGeom>
        </p:spPr>
        <p:txBody>
          <a:bodyPr/>
          <a:lstStyle>
            <a:lvl1pPr>
              <a:defRPr b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endParaRPr lang="pt-PT" dirty="0"/>
          </a:p>
        </p:txBody>
      </p:sp>
      <p:sp>
        <p:nvSpPr>
          <p:cNvPr id="20" name="Content Placeholder 13">
            <a:extLst>
              <a:ext uri="{FF2B5EF4-FFF2-40B4-BE49-F238E27FC236}">
                <a16:creationId xmlns:a16="http://schemas.microsoft.com/office/drawing/2014/main" id="{73A2EBC4-E97E-A1B2-904B-4E72034A085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3908562" y="8074745"/>
            <a:ext cx="2319645" cy="1608772"/>
          </a:xfrm>
          <a:prstGeom prst="rect">
            <a:avLst/>
          </a:prstGeom>
        </p:spPr>
        <p:txBody>
          <a:bodyPr/>
          <a:lstStyle>
            <a:lvl1pPr>
              <a:defRPr b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endParaRPr lang="pt-PT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9965889-419E-D6E8-692C-E9F4B199154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99569" y="3444875"/>
            <a:ext cx="990600" cy="12922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id="{A698F797-B604-F3C5-9BEE-88D2A7F9BD1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185650" y="3319545"/>
            <a:ext cx="990600" cy="12922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24" name="Picture Placeholder 21">
            <a:extLst>
              <a:ext uri="{FF2B5EF4-FFF2-40B4-BE49-F238E27FC236}">
                <a16:creationId xmlns:a16="http://schemas.microsoft.com/office/drawing/2014/main" id="{D0D8AAFF-4723-55C4-0364-3C75ECA0F2E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799569" y="7954485"/>
            <a:ext cx="990600" cy="12922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25" name="Picture Placeholder 21">
            <a:extLst>
              <a:ext uri="{FF2B5EF4-FFF2-40B4-BE49-F238E27FC236}">
                <a16:creationId xmlns:a16="http://schemas.microsoft.com/office/drawing/2014/main" id="{9EC27E7D-985B-708C-9EE4-1F7ABF195FC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2185650" y="7954485"/>
            <a:ext cx="990600" cy="12922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pic>
        <p:nvPicPr>
          <p:cNvPr id="2" name="Imagem 22">
            <a:extLst>
              <a:ext uri="{FF2B5EF4-FFF2-40B4-BE49-F238E27FC236}">
                <a16:creationId xmlns:a16="http://schemas.microsoft.com/office/drawing/2014/main" id="{86E45263-4AB1-4BBF-2561-D628FF9556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33157" y="413832"/>
            <a:ext cx="2709190" cy="151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5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11">
            <a:extLst>
              <a:ext uri="{FF2B5EF4-FFF2-40B4-BE49-F238E27FC236}">
                <a16:creationId xmlns:a16="http://schemas.microsoft.com/office/drawing/2014/main" id="{287B4B38-915D-6583-6F33-51F0252E9C00}"/>
              </a:ext>
            </a:extLst>
          </p:cNvPr>
          <p:cNvSpPr/>
          <p:nvPr userDrawn="1"/>
        </p:nvSpPr>
        <p:spPr>
          <a:xfrm>
            <a:off x="19210655" y="10896283"/>
            <a:ext cx="893446" cy="413067"/>
          </a:xfrm>
          <a:prstGeom prst="rect">
            <a:avLst/>
          </a:prstGeom>
          <a:solidFill>
            <a:srgbClr val="2B3B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Holder 2">
            <a:extLst>
              <a:ext uri="{FF2B5EF4-FFF2-40B4-BE49-F238E27FC236}">
                <a16:creationId xmlns:a16="http://schemas.microsoft.com/office/drawing/2014/main" id="{1E846EC5-92BA-929C-C0C5-25AEEC804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517095"/>
            <a:ext cx="7689850" cy="907941"/>
          </a:xfrm>
          <a:prstGeom prst="rect">
            <a:avLst/>
          </a:prstGeom>
          <a:solidFill>
            <a:srgbClr val="008777"/>
          </a:solidFill>
          <a:ln w="28575">
            <a:noFill/>
          </a:ln>
        </p:spPr>
        <p:txBody>
          <a:bodyPr wrap="square" lIns="0" tIns="0" rIns="0" bIns="0">
            <a:spAutoFit/>
          </a:bodyPr>
          <a:lstStyle>
            <a:lvl1pPr marL="720000" algn="ctr">
              <a:spcBef>
                <a:spcPts val="0"/>
              </a:spcBef>
              <a:defRPr sz="5900" b="1" i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r>
              <a:rPr lang="pt-PT" dirty="0"/>
              <a:t>MAIN TITLE HERE</a:t>
            </a:r>
            <a:endParaRPr dirty="0"/>
          </a:p>
        </p:txBody>
      </p:sp>
      <p:sp>
        <p:nvSpPr>
          <p:cNvPr id="6" name="Retângulo 14">
            <a:extLst>
              <a:ext uri="{FF2B5EF4-FFF2-40B4-BE49-F238E27FC236}">
                <a16:creationId xmlns:a16="http://schemas.microsoft.com/office/drawing/2014/main" id="{9D0AB058-EEF7-2267-39BE-09C56BFA51AB}"/>
              </a:ext>
            </a:extLst>
          </p:cNvPr>
          <p:cNvSpPr/>
          <p:nvPr userDrawn="1"/>
        </p:nvSpPr>
        <p:spPr>
          <a:xfrm>
            <a:off x="0" y="10912475"/>
            <a:ext cx="19230974" cy="396875"/>
          </a:xfrm>
          <a:prstGeom prst="rect">
            <a:avLst/>
          </a:prstGeom>
          <a:solidFill>
            <a:srgbClr val="058A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 15">
            <a:extLst>
              <a:ext uri="{FF2B5EF4-FFF2-40B4-BE49-F238E27FC236}">
                <a16:creationId xmlns:a16="http://schemas.microsoft.com/office/drawing/2014/main" id="{B41DE734-C647-165C-D4EF-27902ABDE7B4}"/>
              </a:ext>
            </a:extLst>
          </p:cNvPr>
          <p:cNvSpPr/>
          <p:nvPr userDrawn="1"/>
        </p:nvSpPr>
        <p:spPr>
          <a:xfrm>
            <a:off x="18357850" y="10209370"/>
            <a:ext cx="893446" cy="893446"/>
          </a:xfrm>
          <a:prstGeom prst="rect">
            <a:avLst/>
          </a:prstGeom>
          <a:solidFill>
            <a:srgbClr val="058A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663626-2FAA-D7FE-5F59-2133393843FD}"/>
              </a:ext>
            </a:extLst>
          </p:cNvPr>
          <p:cNvSpPr txBox="1"/>
          <p:nvPr userDrawn="1"/>
        </p:nvSpPr>
        <p:spPr>
          <a:xfrm>
            <a:off x="18400863" y="10209370"/>
            <a:ext cx="76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9E1199-1CA1-42C6-8617-594E96412D23}" type="slidenum">
              <a:rPr lang="pt-PT" sz="3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pt-PT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object 24">
            <a:extLst>
              <a:ext uri="{FF2B5EF4-FFF2-40B4-BE49-F238E27FC236}">
                <a16:creationId xmlns:a16="http://schemas.microsoft.com/office/drawing/2014/main" id="{BB3D5A5B-BB5D-991C-1F16-FFB3463A0C1C}"/>
              </a:ext>
            </a:extLst>
          </p:cNvPr>
          <p:cNvSpPr txBox="1">
            <a:spLocks/>
          </p:cNvSpPr>
          <p:nvPr userDrawn="1"/>
        </p:nvSpPr>
        <p:spPr>
          <a:xfrm>
            <a:off x="13780928" y="10373732"/>
            <a:ext cx="4383756" cy="39305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>
            <a:defPPr>
              <a:defRPr kern="0"/>
            </a:defPPr>
          </a:lstStyle>
          <a:p>
            <a:pPr marL="12700">
              <a:spcBef>
                <a:spcPts val="185"/>
              </a:spcBef>
            </a:pPr>
            <a:r>
              <a:rPr lang="pt-PT" sz="2400" dirty="0" err="1">
                <a:solidFill>
                  <a:srgbClr val="28397C"/>
                </a:solidFill>
              </a:rPr>
              <a:t>Uniting</a:t>
            </a:r>
            <a:r>
              <a:rPr lang="pt-PT" sz="2400" dirty="0">
                <a:solidFill>
                  <a:srgbClr val="28397C"/>
                </a:solidFill>
              </a:rPr>
              <a:t> </a:t>
            </a:r>
            <a:r>
              <a:rPr lang="pt-PT" sz="2400" dirty="0" err="1">
                <a:solidFill>
                  <a:srgbClr val="28397C"/>
                </a:solidFill>
              </a:rPr>
              <a:t>Europe's</a:t>
            </a:r>
            <a:r>
              <a:rPr lang="pt-PT" sz="2400" dirty="0">
                <a:solidFill>
                  <a:srgbClr val="28397C"/>
                </a:solidFill>
              </a:rPr>
              <a:t> </a:t>
            </a:r>
            <a:r>
              <a:rPr lang="pt-PT" sz="2400" dirty="0" err="1">
                <a:solidFill>
                  <a:srgbClr val="28397C"/>
                </a:solidFill>
              </a:rPr>
              <a:t>Energy</a:t>
            </a:r>
            <a:r>
              <a:rPr lang="pt-PT" sz="2400" dirty="0">
                <a:solidFill>
                  <a:srgbClr val="28397C"/>
                </a:solidFill>
              </a:rPr>
              <a:t>, </a:t>
            </a:r>
            <a:r>
              <a:rPr lang="pt-PT" sz="2400" dirty="0" err="1">
                <a:solidFill>
                  <a:srgbClr val="28397C"/>
                </a:solidFill>
              </a:rPr>
              <a:t>Today</a:t>
            </a:r>
            <a:endParaRPr lang="pt-PT" sz="2400" spc="-20" dirty="0">
              <a:solidFill>
                <a:srgbClr val="28397C"/>
              </a:solidFill>
            </a:endParaRPr>
          </a:p>
        </p:txBody>
      </p:sp>
      <p:sp>
        <p:nvSpPr>
          <p:cNvPr id="16" name="Table Placeholder 15">
            <a:extLst>
              <a:ext uri="{FF2B5EF4-FFF2-40B4-BE49-F238E27FC236}">
                <a16:creationId xmlns:a16="http://schemas.microsoft.com/office/drawing/2014/main" id="{5B45CABE-34C2-A25B-7654-B0CF9ED257E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2127250" y="2911475"/>
            <a:ext cx="15621000" cy="68802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pic>
        <p:nvPicPr>
          <p:cNvPr id="2" name="Imagem 22">
            <a:extLst>
              <a:ext uri="{FF2B5EF4-FFF2-40B4-BE49-F238E27FC236}">
                <a16:creationId xmlns:a16="http://schemas.microsoft.com/office/drawing/2014/main" id="{BFDC6D62-7C8F-6C79-5F4E-DF950E5CC9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33157" y="413832"/>
            <a:ext cx="2709190" cy="151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66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11">
            <a:extLst>
              <a:ext uri="{FF2B5EF4-FFF2-40B4-BE49-F238E27FC236}">
                <a16:creationId xmlns:a16="http://schemas.microsoft.com/office/drawing/2014/main" id="{C7D35F70-8D2A-E318-C7C2-2C28C557C579}"/>
              </a:ext>
            </a:extLst>
          </p:cNvPr>
          <p:cNvSpPr/>
          <p:nvPr userDrawn="1"/>
        </p:nvSpPr>
        <p:spPr>
          <a:xfrm>
            <a:off x="19210655" y="10896283"/>
            <a:ext cx="893446" cy="413067"/>
          </a:xfrm>
          <a:prstGeom prst="rect">
            <a:avLst/>
          </a:prstGeom>
          <a:solidFill>
            <a:srgbClr val="2B3B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Holder 2">
            <a:extLst>
              <a:ext uri="{FF2B5EF4-FFF2-40B4-BE49-F238E27FC236}">
                <a16:creationId xmlns:a16="http://schemas.microsoft.com/office/drawing/2014/main" id="{6DF07190-198C-0419-7353-E499ACC02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517095"/>
            <a:ext cx="7689850" cy="907941"/>
          </a:xfrm>
          <a:prstGeom prst="rect">
            <a:avLst/>
          </a:prstGeom>
          <a:solidFill>
            <a:srgbClr val="008777"/>
          </a:solidFill>
          <a:ln w="28575">
            <a:noFill/>
          </a:ln>
        </p:spPr>
        <p:txBody>
          <a:bodyPr wrap="square" lIns="0" tIns="0" rIns="0" bIns="0">
            <a:spAutoFit/>
          </a:bodyPr>
          <a:lstStyle>
            <a:lvl1pPr marL="720000" algn="ctr">
              <a:spcBef>
                <a:spcPts val="0"/>
              </a:spcBef>
              <a:defRPr sz="5900" b="1" i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r>
              <a:rPr lang="pt-PT" dirty="0"/>
              <a:t>MAIN TITLE HERE</a:t>
            </a:r>
            <a:endParaRPr dirty="0"/>
          </a:p>
        </p:txBody>
      </p:sp>
      <p:sp>
        <p:nvSpPr>
          <p:cNvPr id="5" name="Retângulo 14">
            <a:extLst>
              <a:ext uri="{FF2B5EF4-FFF2-40B4-BE49-F238E27FC236}">
                <a16:creationId xmlns:a16="http://schemas.microsoft.com/office/drawing/2014/main" id="{ED5688AE-3F9D-6094-C6F6-DAB3769B2761}"/>
              </a:ext>
            </a:extLst>
          </p:cNvPr>
          <p:cNvSpPr/>
          <p:nvPr userDrawn="1"/>
        </p:nvSpPr>
        <p:spPr>
          <a:xfrm>
            <a:off x="0" y="10912475"/>
            <a:ext cx="19230974" cy="396875"/>
          </a:xfrm>
          <a:prstGeom prst="rect">
            <a:avLst/>
          </a:prstGeom>
          <a:solidFill>
            <a:srgbClr val="058A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15">
            <a:extLst>
              <a:ext uri="{FF2B5EF4-FFF2-40B4-BE49-F238E27FC236}">
                <a16:creationId xmlns:a16="http://schemas.microsoft.com/office/drawing/2014/main" id="{9DBC0A6D-D666-CC81-9ED2-963BCCE5CB2B}"/>
              </a:ext>
            </a:extLst>
          </p:cNvPr>
          <p:cNvSpPr/>
          <p:nvPr userDrawn="1"/>
        </p:nvSpPr>
        <p:spPr>
          <a:xfrm>
            <a:off x="18357850" y="10209370"/>
            <a:ext cx="893446" cy="893446"/>
          </a:xfrm>
          <a:prstGeom prst="rect">
            <a:avLst/>
          </a:prstGeom>
          <a:solidFill>
            <a:srgbClr val="058A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D990F3-036D-51EB-58F4-E472923EE659}"/>
              </a:ext>
            </a:extLst>
          </p:cNvPr>
          <p:cNvSpPr txBox="1"/>
          <p:nvPr userDrawn="1"/>
        </p:nvSpPr>
        <p:spPr>
          <a:xfrm>
            <a:off x="18400863" y="10209370"/>
            <a:ext cx="76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9E1199-1CA1-42C6-8617-594E96412D23}" type="slidenum">
              <a:rPr lang="pt-PT" sz="3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pt-PT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object 24">
            <a:extLst>
              <a:ext uri="{FF2B5EF4-FFF2-40B4-BE49-F238E27FC236}">
                <a16:creationId xmlns:a16="http://schemas.microsoft.com/office/drawing/2014/main" id="{52166B0D-DA97-A19A-0562-0CE204DFE419}"/>
              </a:ext>
            </a:extLst>
          </p:cNvPr>
          <p:cNvSpPr txBox="1">
            <a:spLocks/>
          </p:cNvSpPr>
          <p:nvPr userDrawn="1"/>
        </p:nvSpPr>
        <p:spPr>
          <a:xfrm>
            <a:off x="13780928" y="10373732"/>
            <a:ext cx="4383756" cy="39305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>
            <a:defPPr>
              <a:defRPr kern="0"/>
            </a:defPPr>
          </a:lstStyle>
          <a:p>
            <a:pPr marL="12700">
              <a:spcBef>
                <a:spcPts val="185"/>
              </a:spcBef>
            </a:pPr>
            <a:r>
              <a:rPr lang="pt-PT" sz="2400" dirty="0" err="1">
                <a:solidFill>
                  <a:srgbClr val="28397C"/>
                </a:solidFill>
              </a:rPr>
              <a:t>Uniting</a:t>
            </a:r>
            <a:r>
              <a:rPr lang="pt-PT" sz="2400" dirty="0">
                <a:solidFill>
                  <a:srgbClr val="28397C"/>
                </a:solidFill>
              </a:rPr>
              <a:t> </a:t>
            </a:r>
            <a:r>
              <a:rPr lang="pt-PT" sz="2400" dirty="0" err="1">
                <a:solidFill>
                  <a:srgbClr val="28397C"/>
                </a:solidFill>
              </a:rPr>
              <a:t>Europe's</a:t>
            </a:r>
            <a:r>
              <a:rPr lang="pt-PT" sz="2400" dirty="0">
                <a:solidFill>
                  <a:srgbClr val="28397C"/>
                </a:solidFill>
              </a:rPr>
              <a:t> </a:t>
            </a:r>
            <a:r>
              <a:rPr lang="pt-PT" sz="2400" dirty="0" err="1">
                <a:solidFill>
                  <a:srgbClr val="28397C"/>
                </a:solidFill>
              </a:rPr>
              <a:t>Energy</a:t>
            </a:r>
            <a:r>
              <a:rPr lang="pt-PT" sz="2400" dirty="0">
                <a:solidFill>
                  <a:srgbClr val="28397C"/>
                </a:solidFill>
              </a:rPr>
              <a:t>, </a:t>
            </a:r>
            <a:r>
              <a:rPr lang="pt-PT" sz="2400" dirty="0" err="1">
                <a:solidFill>
                  <a:srgbClr val="28397C"/>
                </a:solidFill>
              </a:rPr>
              <a:t>Today</a:t>
            </a:r>
            <a:endParaRPr lang="pt-PT" sz="2400" spc="-20" dirty="0">
              <a:solidFill>
                <a:srgbClr val="28397C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CF057B7-9811-C1FD-A3FA-6ADEBCA92E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51250" y="3063875"/>
            <a:ext cx="14512925" cy="6553200"/>
          </a:xfrm>
          <a:prstGeom prst="rect">
            <a:avLst/>
          </a:prstGeom>
        </p:spPr>
        <p:txBody>
          <a:bodyPr/>
          <a:lstStyle/>
          <a:p>
            <a:pPr lvl="0"/>
            <a:endParaRPr lang="pt-PT" dirty="0"/>
          </a:p>
        </p:txBody>
      </p:sp>
      <p:pic>
        <p:nvPicPr>
          <p:cNvPr id="2" name="Imagem 22">
            <a:extLst>
              <a:ext uri="{FF2B5EF4-FFF2-40B4-BE49-F238E27FC236}">
                <a16:creationId xmlns:a16="http://schemas.microsoft.com/office/drawing/2014/main" id="{7912A9CA-4290-05F6-31D4-F017EC9092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33157" y="413832"/>
            <a:ext cx="2709190" cy="151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57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68C19D8C-5584-C667-EF33-B9E5C6ADB43D}"/>
              </a:ext>
            </a:extLst>
          </p:cNvPr>
          <p:cNvSpPr/>
          <p:nvPr userDrawn="1"/>
        </p:nvSpPr>
        <p:spPr>
          <a:xfrm>
            <a:off x="19210655" y="10896283"/>
            <a:ext cx="893446" cy="413067"/>
          </a:xfrm>
          <a:prstGeom prst="rect">
            <a:avLst/>
          </a:prstGeom>
          <a:solidFill>
            <a:srgbClr val="2B3B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B9E06B62-0C85-0ADB-672E-D593C7D04E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517095"/>
            <a:ext cx="7689850" cy="907941"/>
          </a:xfrm>
          <a:prstGeom prst="rect">
            <a:avLst/>
          </a:prstGeom>
          <a:solidFill>
            <a:srgbClr val="008777"/>
          </a:solidFill>
          <a:ln w="28575">
            <a:noFill/>
          </a:ln>
        </p:spPr>
        <p:txBody>
          <a:bodyPr wrap="square" lIns="0" tIns="0" rIns="0" bIns="0">
            <a:spAutoFit/>
          </a:bodyPr>
          <a:lstStyle>
            <a:lvl1pPr marL="720000" algn="ctr">
              <a:spcBef>
                <a:spcPts val="0"/>
              </a:spcBef>
              <a:defRPr sz="5900" b="1" i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r>
              <a:rPr lang="pt-PT" dirty="0"/>
              <a:t>MAIN TITLE HERE</a:t>
            </a:r>
            <a:endParaRPr dirty="0"/>
          </a:p>
        </p:txBody>
      </p:sp>
      <p:sp>
        <p:nvSpPr>
          <p:cNvPr id="8" name="Marcador de Posição do Texto 12">
            <a:extLst>
              <a:ext uri="{FF2B5EF4-FFF2-40B4-BE49-F238E27FC236}">
                <a16:creationId xmlns:a16="http://schemas.microsoft.com/office/drawing/2014/main" id="{8CBC035F-824A-EB82-33D7-00F5C9A620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0450" y="2610006"/>
            <a:ext cx="4495800" cy="64633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rgbClr val="058A7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t-PT" dirty="0"/>
              <a:t>SUB-TITLE HERE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508E83E-72EE-62C9-BEA8-67CFDDE4F532}"/>
              </a:ext>
            </a:extLst>
          </p:cNvPr>
          <p:cNvSpPr/>
          <p:nvPr userDrawn="1"/>
        </p:nvSpPr>
        <p:spPr>
          <a:xfrm>
            <a:off x="0" y="10912475"/>
            <a:ext cx="19230974" cy="396875"/>
          </a:xfrm>
          <a:prstGeom prst="rect">
            <a:avLst/>
          </a:prstGeom>
          <a:solidFill>
            <a:srgbClr val="058A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ECBD52F-CA29-2D10-FE40-D1921CA1B26B}"/>
              </a:ext>
            </a:extLst>
          </p:cNvPr>
          <p:cNvSpPr/>
          <p:nvPr userDrawn="1"/>
        </p:nvSpPr>
        <p:spPr>
          <a:xfrm>
            <a:off x="18357850" y="10209370"/>
            <a:ext cx="893446" cy="893446"/>
          </a:xfrm>
          <a:prstGeom prst="rect">
            <a:avLst/>
          </a:prstGeom>
          <a:solidFill>
            <a:srgbClr val="058A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Marcador de Posição do Texto 20">
            <a:extLst>
              <a:ext uri="{FF2B5EF4-FFF2-40B4-BE49-F238E27FC236}">
                <a16:creationId xmlns:a16="http://schemas.microsoft.com/office/drawing/2014/main" id="{F160B207-428F-FE43-6E7F-A125C557E8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4168944"/>
            <a:ext cx="16006922" cy="907942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rgbClr val="2B3B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t-PT" dirty="0" err="1"/>
              <a:t>Lorem</a:t>
            </a:r>
            <a:r>
              <a:rPr lang="pt-PT" dirty="0"/>
              <a:t> </a:t>
            </a:r>
            <a:r>
              <a:rPr lang="pt-PT" dirty="0" err="1"/>
              <a:t>ipsum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</a:t>
            </a:r>
            <a:r>
              <a:rPr lang="pt-PT" dirty="0" err="1"/>
              <a:t>sit</a:t>
            </a:r>
            <a:r>
              <a:rPr lang="pt-PT" dirty="0"/>
              <a:t>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consectetuer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</a:t>
            </a:r>
            <a:r>
              <a:rPr lang="pt-PT" dirty="0" err="1"/>
              <a:t>diam</a:t>
            </a:r>
            <a:r>
              <a:rPr lang="pt-PT" dirty="0"/>
              <a:t> </a:t>
            </a:r>
            <a:r>
              <a:rPr lang="pt-PT" dirty="0" err="1"/>
              <a:t>nonummy</a:t>
            </a:r>
            <a:r>
              <a:rPr lang="pt-PT" dirty="0"/>
              <a:t> </a:t>
            </a:r>
            <a:r>
              <a:rPr lang="pt-PT" dirty="0" err="1"/>
              <a:t>nibh</a:t>
            </a:r>
            <a:r>
              <a:rPr lang="pt-PT" dirty="0"/>
              <a:t> </a:t>
            </a:r>
            <a:r>
              <a:rPr lang="pt-PT" dirty="0" err="1"/>
              <a:t>euismod</a:t>
            </a:r>
            <a:r>
              <a:rPr lang="pt-PT" dirty="0"/>
              <a:t> </a:t>
            </a:r>
            <a:r>
              <a:rPr lang="pt-PT" dirty="0" err="1"/>
              <a:t>tincidunt</a:t>
            </a:r>
            <a:r>
              <a:rPr lang="pt-PT" dirty="0"/>
              <a:t> ut </a:t>
            </a:r>
            <a:r>
              <a:rPr lang="pt-PT" dirty="0" err="1"/>
              <a:t>laoreet</a:t>
            </a:r>
            <a:r>
              <a:rPr lang="pt-PT" dirty="0"/>
              <a:t>.</a:t>
            </a:r>
          </a:p>
        </p:txBody>
      </p:sp>
      <p:sp>
        <p:nvSpPr>
          <p:cNvPr id="16" name="Marcador de Posição do Texto 20">
            <a:extLst>
              <a:ext uri="{FF2B5EF4-FFF2-40B4-BE49-F238E27FC236}">
                <a16:creationId xmlns:a16="http://schemas.microsoft.com/office/drawing/2014/main" id="{93FF0B36-30D5-5167-03CF-B496FD0314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0450" y="5502275"/>
            <a:ext cx="16006922" cy="148010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2B3B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t-PT" dirty="0" err="1"/>
              <a:t>Lorem</a:t>
            </a:r>
            <a:r>
              <a:rPr lang="pt-PT" dirty="0"/>
              <a:t> </a:t>
            </a:r>
            <a:r>
              <a:rPr lang="pt-PT" dirty="0" err="1"/>
              <a:t>ipsum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</a:t>
            </a:r>
            <a:r>
              <a:rPr lang="pt-PT" dirty="0" err="1"/>
              <a:t>sit</a:t>
            </a:r>
            <a:r>
              <a:rPr lang="pt-PT" dirty="0"/>
              <a:t>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consectetuer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</a:t>
            </a:r>
            <a:r>
              <a:rPr lang="pt-PT" dirty="0" err="1"/>
              <a:t>diam</a:t>
            </a:r>
            <a:r>
              <a:rPr lang="pt-PT" dirty="0"/>
              <a:t> </a:t>
            </a:r>
            <a:r>
              <a:rPr lang="pt-PT" dirty="0" err="1"/>
              <a:t>nonummy</a:t>
            </a:r>
            <a:r>
              <a:rPr lang="pt-PT" dirty="0"/>
              <a:t> </a:t>
            </a:r>
            <a:r>
              <a:rPr lang="pt-PT" dirty="0" err="1"/>
              <a:t>nibh</a:t>
            </a:r>
            <a:r>
              <a:rPr lang="pt-PT" dirty="0"/>
              <a:t> </a:t>
            </a:r>
            <a:r>
              <a:rPr lang="pt-PT" dirty="0" err="1"/>
              <a:t>euismod</a:t>
            </a:r>
            <a:r>
              <a:rPr lang="pt-PT" dirty="0"/>
              <a:t> </a:t>
            </a:r>
            <a:r>
              <a:rPr lang="pt-PT" dirty="0" err="1"/>
              <a:t>tincidunt</a:t>
            </a:r>
            <a:r>
              <a:rPr lang="pt-PT" dirty="0"/>
              <a:t> ut </a:t>
            </a:r>
            <a:r>
              <a:rPr lang="pt-PT" dirty="0" err="1"/>
              <a:t>laoreet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aliquam</a:t>
            </a:r>
            <a:r>
              <a:rPr lang="pt-PT" dirty="0"/>
              <a:t> </a:t>
            </a:r>
            <a:r>
              <a:rPr lang="pt-PT" dirty="0" err="1"/>
              <a:t>erat</a:t>
            </a:r>
            <a:r>
              <a:rPr lang="pt-PT" dirty="0"/>
              <a:t> </a:t>
            </a:r>
            <a:r>
              <a:rPr lang="pt-PT" dirty="0" err="1"/>
              <a:t>volutpat</a:t>
            </a:r>
            <a:r>
              <a:rPr lang="pt-PT" dirty="0"/>
              <a:t>. </a:t>
            </a:r>
            <a:r>
              <a:rPr lang="pt-PT" dirty="0" err="1"/>
              <a:t>Lorem</a:t>
            </a:r>
            <a:r>
              <a:rPr lang="pt-PT" dirty="0"/>
              <a:t> </a:t>
            </a:r>
            <a:r>
              <a:rPr lang="pt-PT" dirty="0" err="1"/>
              <a:t>ipsum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</a:t>
            </a:r>
            <a:r>
              <a:rPr lang="pt-PT" dirty="0" err="1"/>
              <a:t>sit</a:t>
            </a:r>
            <a:r>
              <a:rPr lang="pt-PT" dirty="0"/>
              <a:t>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consectetuer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</a:t>
            </a:r>
            <a:r>
              <a:rPr lang="pt-PT" dirty="0" err="1"/>
              <a:t>diam</a:t>
            </a:r>
            <a:r>
              <a:rPr lang="pt-PT" dirty="0"/>
              <a:t> </a:t>
            </a:r>
            <a:r>
              <a:rPr lang="pt-PT" dirty="0" err="1"/>
              <a:t>nonummy</a:t>
            </a:r>
            <a:r>
              <a:rPr lang="pt-PT" dirty="0"/>
              <a:t> </a:t>
            </a:r>
            <a:r>
              <a:rPr lang="pt-PT" dirty="0" err="1"/>
              <a:t>nibh</a:t>
            </a:r>
            <a:r>
              <a:rPr lang="pt-PT" dirty="0"/>
              <a:t> </a:t>
            </a:r>
            <a:r>
              <a:rPr lang="pt-PT" dirty="0" err="1"/>
              <a:t>euismod</a:t>
            </a:r>
            <a:r>
              <a:rPr lang="pt-PT" dirty="0"/>
              <a:t> </a:t>
            </a:r>
            <a:r>
              <a:rPr lang="pt-PT" dirty="0" err="1"/>
              <a:t>tincidunt</a:t>
            </a:r>
            <a:r>
              <a:rPr lang="pt-PT" dirty="0"/>
              <a:t> ut </a:t>
            </a:r>
            <a:r>
              <a:rPr lang="pt-PT" dirty="0" err="1"/>
              <a:t>laoreet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aliquam</a:t>
            </a:r>
            <a:r>
              <a:rPr lang="pt-PT" dirty="0"/>
              <a:t> </a:t>
            </a:r>
            <a:r>
              <a:rPr lang="pt-PT" dirty="0" err="1"/>
              <a:t>erat</a:t>
            </a:r>
            <a:r>
              <a:rPr lang="pt-PT" dirty="0"/>
              <a:t> </a:t>
            </a:r>
            <a:r>
              <a:rPr lang="pt-PT" dirty="0" err="1"/>
              <a:t>volutpat</a:t>
            </a:r>
            <a:r>
              <a:rPr lang="pt-PT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338D0E-8D22-18E2-C169-13296AB14A85}"/>
              </a:ext>
            </a:extLst>
          </p:cNvPr>
          <p:cNvSpPr txBox="1"/>
          <p:nvPr userDrawn="1"/>
        </p:nvSpPr>
        <p:spPr>
          <a:xfrm>
            <a:off x="18400863" y="10209370"/>
            <a:ext cx="76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9E1199-1CA1-42C6-8617-594E96412D23}" type="slidenum">
              <a:rPr lang="pt-PT" sz="3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pt-PT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object 24">
            <a:extLst>
              <a:ext uri="{FF2B5EF4-FFF2-40B4-BE49-F238E27FC236}">
                <a16:creationId xmlns:a16="http://schemas.microsoft.com/office/drawing/2014/main" id="{3475F759-D46A-DA75-947A-6EF8A709B427}"/>
              </a:ext>
            </a:extLst>
          </p:cNvPr>
          <p:cNvSpPr txBox="1">
            <a:spLocks/>
          </p:cNvSpPr>
          <p:nvPr userDrawn="1"/>
        </p:nvSpPr>
        <p:spPr>
          <a:xfrm>
            <a:off x="13780928" y="10373732"/>
            <a:ext cx="4383756" cy="39305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>
            <a:defPPr>
              <a:defRPr kern="0"/>
            </a:defPPr>
          </a:lstStyle>
          <a:p>
            <a:pPr marL="12700">
              <a:spcBef>
                <a:spcPts val="185"/>
              </a:spcBef>
            </a:pPr>
            <a:r>
              <a:rPr lang="pt-PT" sz="2400" dirty="0" err="1">
                <a:solidFill>
                  <a:srgbClr val="28397C"/>
                </a:solidFill>
              </a:rPr>
              <a:t>Uniting</a:t>
            </a:r>
            <a:r>
              <a:rPr lang="pt-PT" sz="2400" dirty="0">
                <a:solidFill>
                  <a:srgbClr val="28397C"/>
                </a:solidFill>
              </a:rPr>
              <a:t> </a:t>
            </a:r>
            <a:r>
              <a:rPr lang="pt-PT" sz="2400" dirty="0" err="1">
                <a:solidFill>
                  <a:srgbClr val="28397C"/>
                </a:solidFill>
              </a:rPr>
              <a:t>Europe's</a:t>
            </a:r>
            <a:r>
              <a:rPr lang="pt-PT" sz="2400" dirty="0">
                <a:solidFill>
                  <a:srgbClr val="28397C"/>
                </a:solidFill>
              </a:rPr>
              <a:t> </a:t>
            </a:r>
            <a:r>
              <a:rPr lang="pt-PT" sz="2400" dirty="0" err="1">
                <a:solidFill>
                  <a:srgbClr val="28397C"/>
                </a:solidFill>
              </a:rPr>
              <a:t>Energy</a:t>
            </a:r>
            <a:r>
              <a:rPr lang="pt-PT" sz="2400" dirty="0">
                <a:solidFill>
                  <a:srgbClr val="28397C"/>
                </a:solidFill>
              </a:rPr>
              <a:t>, </a:t>
            </a:r>
            <a:r>
              <a:rPr lang="pt-PT" sz="2400" dirty="0" err="1">
                <a:solidFill>
                  <a:srgbClr val="28397C"/>
                </a:solidFill>
              </a:rPr>
              <a:t>Today</a:t>
            </a:r>
            <a:endParaRPr lang="pt-PT" sz="2400" spc="-20" dirty="0">
              <a:solidFill>
                <a:srgbClr val="28397C"/>
              </a:solidFill>
            </a:endParaRPr>
          </a:p>
        </p:txBody>
      </p:sp>
      <p:pic>
        <p:nvPicPr>
          <p:cNvPr id="4" name="Imagem 22">
            <a:extLst>
              <a:ext uri="{FF2B5EF4-FFF2-40B4-BE49-F238E27FC236}">
                <a16:creationId xmlns:a16="http://schemas.microsoft.com/office/drawing/2014/main" id="{7023EC88-3024-E7BA-3F4E-1C0DD22513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33157" y="413832"/>
            <a:ext cx="2709190" cy="151679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68C19D8C-5584-C667-EF33-B9E5C6ADB43D}"/>
              </a:ext>
            </a:extLst>
          </p:cNvPr>
          <p:cNvSpPr/>
          <p:nvPr userDrawn="1"/>
        </p:nvSpPr>
        <p:spPr>
          <a:xfrm>
            <a:off x="19210655" y="10896283"/>
            <a:ext cx="893446" cy="413067"/>
          </a:xfrm>
          <a:prstGeom prst="rect">
            <a:avLst/>
          </a:prstGeom>
          <a:solidFill>
            <a:srgbClr val="2B3B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B9E06B62-0C85-0ADB-672E-D593C7D04E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517095"/>
            <a:ext cx="7689850" cy="907941"/>
          </a:xfrm>
          <a:prstGeom prst="rect">
            <a:avLst/>
          </a:prstGeom>
          <a:solidFill>
            <a:srgbClr val="008777"/>
          </a:solidFill>
          <a:ln w="28575">
            <a:noFill/>
          </a:ln>
        </p:spPr>
        <p:txBody>
          <a:bodyPr wrap="square" lIns="0" tIns="0" rIns="0" bIns="0">
            <a:spAutoFit/>
          </a:bodyPr>
          <a:lstStyle>
            <a:lvl1pPr marL="720000" algn="ctr">
              <a:spcBef>
                <a:spcPts val="0"/>
              </a:spcBef>
              <a:defRPr sz="5900" b="1" i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r>
              <a:rPr lang="pt-PT" dirty="0"/>
              <a:t>MAIN TITLE HERE</a:t>
            </a:r>
            <a:endParaRPr dirty="0"/>
          </a:p>
        </p:txBody>
      </p:sp>
      <p:sp>
        <p:nvSpPr>
          <p:cNvPr id="8" name="Marcador de Posição do Texto 12">
            <a:extLst>
              <a:ext uri="{FF2B5EF4-FFF2-40B4-BE49-F238E27FC236}">
                <a16:creationId xmlns:a16="http://schemas.microsoft.com/office/drawing/2014/main" id="{8CBC035F-824A-EB82-33D7-00F5C9A620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0450" y="2610006"/>
            <a:ext cx="4495800" cy="64633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rgbClr val="058A7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t-PT" dirty="0"/>
              <a:t>SUB-TITLE HERE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508E83E-72EE-62C9-BEA8-67CFDDE4F532}"/>
              </a:ext>
            </a:extLst>
          </p:cNvPr>
          <p:cNvSpPr/>
          <p:nvPr userDrawn="1"/>
        </p:nvSpPr>
        <p:spPr>
          <a:xfrm>
            <a:off x="0" y="10912475"/>
            <a:ext cx="19230974" cy="396875"/>
          </a:xfrm>
          <a:prstGeom prst="rect">
            <a:avLst/>
          </a:prstGeom>
          <a:solidFill>
            <a:srgbClr val="058A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ECBD52F-CA29-2D10-FE40-D1921CA1B26B}"/>
              </a:ext>
            </a:extLst>
          </p:cNvPr>
          <p:cNvSpPr/>
          <p:nvPr userDrawn="1"/>
        </p:nvSpPr>
        <p:spPr>
          <a:xfrm>
            <a:off x="18357850" y="10209370"/>
            <a:ext cx="893446" cy="893446"/>
          </a:xfrm>
          <a:prstGeom prst="rect">
            <a:avLst/>
          </a:prstGeom>
          <a:solidFill>
            <a:srgbClr val="058A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CC58B4-F332-6A63-8D32-AE0BC60E9344}"/>
              </a:ext>
            </a:extLst>
          </p:cNvPr>
          <p:cNvSpPr txBox="1"/>
          <p:nvPr userDrawn="1"/>
        </p:nvSpPr>
        <p:spPr>
          <a:xfrm>
            <a:off x="18400863" y="10209370"/>
            <a:ext cx="76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9E1199-1CA1-42C6-8617-594E96412D23}" type="slidenum">
              <a:rPr lang="pt-PT" sz="3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pt-PT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object 24">
            <a:extLst>
              <a:ext uri="{FF2B5EF4-FFF2-40B4-BE49-F238E27FC236}">
                <a16:creationId xmlns:a16="http://schemas.microsoft.com/office/drawing/2014/main" id="{B4FA014C-56D8-898E-FAE8-29F21B65DADF}"/>
              </a:ext>
            </a:extLst>
          </p:cNvPr>
          <p:cNvSpPr txBox="1">
            <a:spLocks/>
          </p:cNvSpPr>
          <p:nvPr userDrawn="1"/>
        </p:nvSpPr>
        <p:spPr>
          <a:xfrm>
            <a:off x="13780928" y="10373732"/>
            <a:ext cx="4383756" cy="39305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>
            <a:defPPr>
              <a:defRPr kern="0"/>
            </a:defPPr>
          </a:lstStyle>
          <a:p>
            <a:pPr marL="12700">
              <a:spcBef>
                <a:spcPts val="185"/>
              </a:spcBef>
            </a:pPr>
            <a:r>
              <a:rPr lang="pt-PT" sz="2400" dirty="0" err="1">
                <a:solidFill>
                  <a:srgbClr val="28397C"/>
                </a:solidFill>
              </a:rPr>
              <a:t>Uniting</a:t>
            </a:r>
            <a:r>
              <a:rPr lang="pt-PT" sz="2400" dirty="0">
                <a:solidFill>
                  <a:srgbClr val="28397C"/>
                </a:solidFill>
              </a:rPr>
              <a:t> </a:t>
            </a:r>
            <a:r>
              <a:rPr lang="pt-PT" sz="2400" dirty="0" err="1">
                <a:solidFill>
                  <a:srgbClr val="28397C"/>
                </a:solidFill>
              </a:rPr>
              <a:t>Europe's</a:t>
            </a:r>
            <a:r>
              <a:rPr lang="pt-PT" sz="2400" dirty="0">
                <a:solidFill>
                  <a:srgbClr val="28397C"/>
                </a:solidFill>
              </a:rPr>
              <a:t> </a:t>
            </a:r>
            <a:r>
              <a:rPr lang="pt-PT" sz="2400" dirty="0" err="1">
                <a:solidFill>
                  <a:srgbClr val="28397C"/>
                </a:solidFill>
              </a:rPr>
              <a:t>Energy</a:t>
            </a:r>
            <a:r>
              <a:rPr lang="pt-PT" sz="2400" dirty="0">
                <a:solidFill>
                  <a:srgbClr val="28397C"/>
                </a:solidFill>
              </a:rPr>
              <a:t>, </a:t>
            </a:r>
            <a:r>
              <a:rPr lang="pt-PT" sz="2400" dirty="0" err="1">
                <a:solidFill>
                  <a:srgbClr val="28397C"/>
                </a:solidFill>
              </a:rPr>
              <a:t>Today</a:t>
            </a:r>
            <a:endParaRPr lang="pt-PT" sz="2400" spc="-20" dirty="0">
              <a:solidFill>
                <a:srgbClr val="28397C"/>
              </a:solidFill>
            </a:endParaRPr>
          </a:p>
        </p:txBody>
      </p:sp>
      <p:sp>
        <p:nvSpPr>
          <p:cNvPr id="20" name="Marcador de Posição do Texto 19">
            <a:extLst>
              <a:ext uri="{FF2B5EF4-FFF2-40B4-BE49-F238E27FC236}">
                <a16:creationId xmlns:a16="http://schemas.microsoft.com/office/drawing/2014/main" id="{3CE71B2B-5F4C-DE07-740C-34EFAF8D31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0450" y="4054475"/>
            <a:ext cx="8305800" cy="5483687"/>
          </a:xfrm>
          <a:prstGeom prst="rect">
            <a:avLst/>
          </a:prstGeom>
        </p:spPr>
        <p:txBody>
          <a:bodyPr/>
          <a:lstStyle>
            <a:lvl1pPr marL="213750" indent="-285750">
              <a:lnSpc>
                <a:spcPct val="100000"/>
              </a:lnSpc>
              <a:spcAft>
                <a:spcPts val="1200"/>
              </a:spcAft>
              <a:buClr>
                <a:srgbClr val="008777"/>
              </a:buClr>
              <a:buFont typeface="Wingdings" pitchFamily="2" charset="2"/>
              <a:buChar char="§"/>
              <a:defRPr sz="2800" b="0" i="0">
                <a:solidFill>
                  <a:srgbClr val="2C3A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 typeface="Wingdings" pitchFamily="2" charset="2"/>
              <a:buNone/>
              <a:defRPr/>
            </a:lvl2pPr>
            <a:lvl3pPr marL="1200150" indent="-285750">
              <a:buFont typeface="Wingdings" pitchFamily="2" charset="2"/>
              <a:buChar char="§"/>
              <a:defRPr/>
            </a:lvl3pPr>
            <a:lvl4pPr marL="1657350" indent="-285750">
              <a:buFont typeface="Wingdings" pitchFamily="2" charset="2"/>
              <a:buChar char="§"/>
              <a:defRPr/>
            </a:lvl4pPr>
            <a:lvl5pPr marL="2114550" indent="-28575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pt-PT" dirty="0" err="1"/>
              <a:t>Bullet</a:t>
            </a:r>
            <a:endParaRPr lang="pt-PT" dirty="0"/>
          </a:p>
          <a:p>
            <a:pPr lvl="0"/>
            <a:r>
              <a:rPr lang="pt-PT" dirty="0" err="1"/>
              <a:t>Bullet</a:t>
            </a:r>
            <a:endParaRPr lang="pt-PT" dirty="0"/>
          </a:p>
          <a:p>
            <a:pPr lvl="0"/>
            <a:r>
              <a:rPr lang="pt-PT" dirty="0" err="1"/>
              <a:t>Bullet</a:t>
            </a:r>
            <a:endParaRPr lang="pt-PT" dirty="0"/>
          </a:p>
          <a:p>
            <a:pPr lvl="0"/>
            <a:endParaRPr lang="pt-PT" dirty="0"/>
          </a:p>
        </p:txBody>
      </p:sp>
      <p:pic>
        <p:nvPicPr>
          <p:cNvPr id="3" name="Imagem 22">
            <a:extLst>
              <a:ext uri="{FF2B5EF4-FFF2-40B4-BE49-F238E27FC236}">
                <a16:creationId xmlns:a16="http://schemas.microsoft.com/office/drawing/2014/main" id="{AED91D45-6CFC-70FA-BCCB-6FEA64F091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33157" y="413832"/>
            <a:ext cx="2709190" cy="151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00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>
            <a:extLst>
              <a:ext uri="{FF2B5EF4-FFF2-40B4-BE49-F238E27FC236}">
                <a16:creationId xmlns:a16="http://schemas.microsoft.com/office/drawing/2014/main" id="{A46BD17A-966B-B344-F008-2496D2C9417E}"/>
              </a:ext>
            </a:extLst>
          </p:cNvPr>
          <p:cNvGrpSpPr/>
          <p:nvPr userDrawn="1"/>
        </p:nvGrpSpPr>
        <p:grpSpPr>
          <a:xfrm>
            <a:off x="-1" y="0"/>
            <a:ext cx="20104696" cy="11309127"/>
            <a:chOff x="-1" y="0"/>
            <a:chExt cx="20104696" cy="11309127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id="{CC0CFDA3-AA1C-9245-1904-9969A0B1094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" y="0"/>
              <a:ext cx="20104100" cy="11308556"/>
            </a:xfrm>
            <a:prstGeom prst="rect">
              <a:avLst/>
            </a:prstGeom>
          </p:spPr>
        </p:pic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6CD13EE3-D8A4-1312-425D-615DCBCA9AA5}"/>
                </a:ext>
              </a:extLst>
            </p:cNvPr>
            <p:cNvSpPr/>
            <p:nvPr/>
          </p:nvSpPr>
          <p:spPr>
            <a:xfrm>
              <a:off x="19161720" y="10963687"/>
              <a:ext cx="942975" cy="345440"/>
            </a:xfrm>
            <a:custGeom>
              <a:avLst/>
              <a:gdLst/>
              <a:ahLst/>
              <a:cxnLst/>
              <a:rect l="l" t="t" r="r" b="b"/>
              <a:pathLst>
                <a:path w="942975" h="345440">
                  <a:moveTo>
                    <a:pt x="0" y="344869"/>
                  </a:moveTo>
                  <a:lnTo>
                    <a:pt x="942379" y="344869"/>
                  </a:lnTo>
                  <a:lnTo>
                    <a:pt x="942379" y="0"/>
                  </a:lnTo>
                  <a:lnTo>
                    <a:pt x="0" y="0"/>
                  </a:lnTo>
                  <a:lnTo>
                    <a:pt x="0" y="344869"/>
                  </a:lnTo>
                  <a:close/>
                </a:path>
              </a:pathLst>
            </a:custGeom>
            <a:solidFill>
              <a:srgbClr val="2F3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5">
              <a:extLst>
                <a:ext uri="{FF2B5EF4-FFF2-40B4-BE49-F238E27FC236}">
                  <a16:creationId xmlns:a16="http://schemas.microsoft.com/office/drawing/2014/main" id="{D92BB64C-9C02-CED3-FD24-5013811BC759}"/>
                </a:ext>
              </a:extLst>
            </p:cNvPr>
            <p:cNvSpPr/>
            <p:nvPr/>
          </p:nvSpPr>
          <p:spPr>
            <a:xfrm>
              <a:off x="0" y="9329566"/>
              <a:ext cx="19161760" cy="1979295"/>
            </a:xfrm>
            <a:custGeom>
              <a:avLst/>
              <a:gdLst/>
              <a:ahLst/>
              <a:cxnLst/>
              <a:rect l="l" t="t" r="r" b="b"/>
              <a:pathLst>
                <a:path w="19161760" h="1979295">
                  <a:moveTo>
                    <a:pt x="19161710" y="0"/>
                  </a:moveTo>
                  <a:lnTo>
                    <a:pt x="17359021" y="0"/>
                  </a:lnTo>
                  <a:lnTo>
                    <a:pt x="17359021" y="1626920"/>
                  </a:lnTo>
                  <a:lnTo>
                    <a:pt x="0" y="1626920"/>
                  </a:lnTo>
                  <a:lnTo>
                    <a:pt x="0" y="1978990"/>
                  </a:lnTo>
                  <a:lnTo>
                    <a:pt x="17359021" y="1978990"/>
                  </a:lnTo>
                  <a:lnTo>
                    <a:pt x="18407812" y="1978990"/>
                  </a:lnTo>
                  <a:lnTo>
                    <a:pt x="19161710" y="1978990"/>
                  </a:lnTo>
                  <a:lnTo>
                    <a:pt x="19161710" y="0"/>
                  </a:lnTo>
                  <a:close/>
                </a:path>
              </a:pathLst>
            </a:custGeom>
            <a:solidFill>
              <a:srgbClr val="3A9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4EDA2795-D56B-CBBB-5DF6-0EED95C431BE}"/>
                </a:ext>
              </a:extLst>
            </p:cNvPr>
            <p:cNvSpPr/>
            <p:nvPr/>
          </p:nvSpPr>
          <p:spPr>
            <a:xfrm>
              <a:off x="13110020" y="5"/>
              <a:ext cx="6994525" cy="6984365"/>
            </a:xfrm>
            <a:custGeom>
              <a:avLst/>
              <a:gdLst/>
              <a:ahLst/>
              <a:cxnLst/>
              <a:rect l="l" t="t" r="r" b="b"/>
              <a:pathLst>
                <a:path w="6994525" h="6984365">
                  <a:moveTo>
                    <a:pt x="1569224" y="2007082"/>
                  </a:moveTo>
                  <a:lnTo>
                    <a:pt x="1056906" y="1859026"/>
                  </a:lnTo>
                  <a:lnTo>
                    <a:pt x="791311" y="1434147"/>
                  </a:lnTo>
                  <a:lnTo>
                    <a:pt x="542861" y="1793278"/>
                  </a:lnTo>
                  <a:lnTo>
                    <a:pt x="0" y="1810537"/>
                  </a:lnTo>
                  <a:lnTo>
                    <a:pt x="386054" y="2198332"/>
                  </a:lnTo>
                  <a:lnTo>
                    <a:pt x="320700" y="2667063"/>
                  </a:lnTo>
                  <a:lnTo>
                    <a:pt x="820686" y="2513457"/>
                  </a:lnTo>
                  <a:lnTo>
                    <a:pt x="1315872" y="2766085"/>
                  </a:lnTo>
                  <a:lnTo>
                    <a:pt x="1229474" y="2294928"/>
                  </a:lnTo>
                  <a:lnTo>
                    <a:pt x="1569224" y="2007082"/>
                  </a:lnTo>
                  <a:close/>
                </a:path>
                <a:path w="6994525" h="6984365">
                  <a:moveTo>
                    <a:pt x="1737563" y="326758"/>
                  </a:moveTo>
                  <a:lnTo>
                    <a:pt x="1225410" y="154813"/>
                  </a:lnTo>
                  <a:lnTo>
                    <a:pt x="1126274" y="0"/>
                  </a:lnTo>
                  <a:lnTo>
                    <a:pt x="757809" y="0"/>
                  </a:lnTo>
                  <a:lnTo>
                    <a:pt x="711936" y="60337"/>
                  </a:lnTo>
                  <a:lnTo>
                    <a:pt x="170091" y="42481"/>
                  </a:lnTo>
                  <a:lnTo>
                    <a:pt x="557745" y="432943"/>
                  </a:lnTo>
                  <a:lnTo>
                    <a:pt x="495274" y="871435"/>
                  </a:lnTo>
                  <a:lnTo>
                    <a:pt x="993521" y="757809"/>
                  </a:lnTo>
                  <a:lnTo>
                    <a:pt x="1489329" y="1027468"/>
                  </a:lnTo>
                  <a:lnTo>
                    <a:pt x="1400251" y="577164"/>
                  </a:lnTo>
                  <a:lnTo>
                    <a:pt x="1737563" y="326758"/>
                  </a:lnTo>
                  <a:close/>
                </a:path>
                <a:path w="6994525" h="6984365">
                  <a:moveTo>
                    <a:pt x="2270391" y="3860101"/>
                  </a:moveTo>
                  <a:lnTo>
                    <a:pt x="1787410" y="3742436"/>
                  </a:lnTo>
                  <a:lnTo>
                    <a:pt x="1528508" y="3324631"/>
                  </a:lnTo>
                  <a:lnTo>
                    <a:pt x="1305394" y="3709263"/>
                  </a:lnTo>
                  <a:lnTo>
                    <a:pt x="799287" y="3763048"/>
                  </a:lnTo>
                  <a:lnTo>
                    <a:pt x="1169301" y="4134193"/>
                  </a:lnTo>
                  <a:lnTo>
                    <a:pt x="1120368" y="4617517"/>
                  </a:lnTo>
                  <a:lnTo>
                    <a:pt x="1582940" y="4427880"/>
                  </a:lnTo>
                  <a:lnTo>
                    <a:pt x="2051812" y="4653864"/>
                  </a:lnTo>
                  <a:lnTo>
                    <a:pt x="1959470" y="4177449"/>
                  </a:lnTo>
                  <a:lnTo>
                    <a:pt x="2270391" y="3860101"/>
                  </a:lnTo>
                  <a:close/>
                </a:path>
                <a:path w="6994525" h="6984365">
                  <a:moveTo>
                    <a:pt x="3678821" y="5421452"/>
                  </a:moveTo>
                  <a:lnTo>
                    <a:pt x="3251949" y="5332006"/>
                  </a:lnTo>
                  <a:lnTo>
                    <a:pt x="3007093" y="4940554"/>
                  </a:lnTo>
                  <a:lnTo>
                    <a:pt x="2830753" y="5324411"/>
                  </a:lnTo>
                  <a:lnTo>
                    <a:pt x="2393962" y="5401996"/>
                  </a:lnTo>
                  <a:lnTo>
                    <a:pt x="2732443" y="5741505"/>
                  </a:lnTo>
                  <a:lnTo>
                    <a:pt x="2712682" y="6209246"/>
                  </a:lnTo>
                  <a:lnTo>
                    <a:pt x="3105289" y="6004280"/>
                  </a:lnTo>
                  <a:lnTo>
                    <a:pt x="3523513" y="6199327"/>
                  </a:lnTo>
                  <a:lnTo>
                    <a:pt x="3421684" y="5744070"/>
                  </a:lnTo>
                  <a:lnTo>
                    <a:pt x="3678821" y="5421452"/>
                  </a:lnTo>
                  <a:close/>
                </a:path>
                <a:path w="6994525" h="6984365">
                  <a:moveTo>
                    <a:pt x="5445239" y="6249733"/>
                  </a:moveTo>
                  <a:lnTo>
                    <a:pt x="5089004" y="6180290"/>
                  </a:lnTo>
                  <a:lnTo>
                    <a:pt x="4866271" y="5832513"/>
                  </a:lnTo>
                  <a:lnTo>
                    <a:pt x="4743031" y="6184874"/>
                  </a:lnTo>
                  <a:lnTo>
                    <a:pt x="4390428" y="6266586"/>
                  </a:lnTo>
                  <a:lnTo>
                    <a:pt x="4685995" y="6563500"/>
                  </a:lnTo>
                  <a:lnTo>
                    <a:pt x="4696015" y="6984073"/>
                  </a:lnTo>
                  <a:lnTo>
                    <a:pt x="5005463" y="6790614"/>
                  </a:lnTo>
                  <a:lnTo>
                    <a:pt x="5358930" y="6955968"/>
                  </a:lnTo>
                  <a:lnTo>
                    <a:pt x="5250840" y="6548247"/>
                  </a:lnTo>
                  <a:lnTo>
                    <a:pt x="5445239" y="6249733"/>
                  </a:lnTo>
                  <a:close/>
                </a:path>
                <a:path w="6994525" h="6984365">
                  <a:moveTo>
                    <a:pt x="6994068" y="6206350"/>
                  </a:moveTo>
                  <a:lnTo>
                    <a:pt x="6846417" y="6175959"/>
                  </a:lnTo>
                  <a:lnTo>
                    <a:pt x="6652260" y="5882208"/>
                  </a:lnTo>
                  <a:lnTo>
                    <a:pt x="6573914" y="6179769"/>
                  </a:lnTo>
                  <a:lnTo>
                    <a:pt x="6301575" y="6248387"/>
                  </a:lnTo>
                  <a:lnTo>
                    <a:pt x="6549326" y="6497968"/>
                  </a:lnTo>
                  <a:lnTo>
                    <a:pt x="6579590" y="6849897"/>
                  </a:lnTo>
                  <a:lnTo>
                    <a:pt x="6812318" y="6689141"/>
                  </a:lnTo>
                  <a:lnTo>
                    <a:pt x="6994068" y="6777698"/>
                  </a:lnTo>
                  <a:lnTo>
                    <a:pt x="6994068" y="6689141"/>
                  </a:lnTo>
                  <a:lnTo>
                    <a:pt x="6994068" y="6488912"/>
                  </a:lnTo>
                  <a:lnTo>
                    <a:pt x="6993229" y="6486207"/>
                  </a:lnTo>
                  <a:lnTo>
                    <a:pt x="6994068" y="6484683"/>
                  </a:lnTo>
                  <a:lnTo>
                    <a:pt x="6994068" y="6206350"/>
                  </a:lnTo>
                  <a:close/>
                </a:path>
              </a:pathLst>
            </a:custGeom>
            <a:solidFill>
              <a:srgbClr val="3A9F5F">
                <a:alpha val="1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2">
            <a:extLst>
              <a:ext uri="{FF2B5EF4-FFF2-40B4-BE49-F238E27FC236}">
                <a16:creationId xmlns:a16="http://schemas.microsoft.com/office/drawing/2014/main" id="{EA2BAA23-DFB9-D44A-5FEE-78763EFB38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25257" y="4538196"/>
            <a:ext cx="12457430" cy="2571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7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THANK YOU!</a:t>
            </a:r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B482E39F-119A-B052-FF7A-83F695095027}"/>
              </a:ext>
            </a:extLst>
          </p:cNvPr>
          <p:cNvSpPr txBox="1"/>
          <p:nvPr userDrawn="1"/>
        </p:nvSpPr>
        <p:spPr>
          <a:xfrm>
            <a:off x="0" y="10130939"/>
            <a:ext cx="17359630" cy="56261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589915">
              <a:lnSpc>
                <a:spcPct val="100000"/>
              </a:lnSpc>
              <a:spcBef>
                <a:spcPts val="475"/>
              </a:spcBef>
            </a:pP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Energy</a:t>
            </a:r>
            <a:r>
              <a:rPr sz="1450" spc="-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Roboto"/>
                <a:cs typeface="Roboto"/>
              </a:rPr>
              <a:t>Community</a:t>
            </a:r>
            <a:r>
              <a:rPr sz="1450" spc="-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Roboto"/>
                <a:cs typeface="Roboto"/>
              </a:rPr>
              <a:t>Secretariat</a:t>
            </a:r>
            <a:endParaRPr sz="1450">
              <a:latin typeface="Roboto"/>
              <a:cs typeface="Roboto"/>
            </a:endParaRPr>
          </a:p>
          <a:p>
            <a:pPr marL="589915">
              <a:lnSpc>
                <a:spcPct val="100000"/>
              </a:lnSpc>
              <a:spcBef>
                <a:spcPts val="370"/>
              </a:spcBef>
            </a:pP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Am</a:t>
            </a:r>
            <a:r>
              <a:rPr sz="1450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Hof</a:t>
            </a:r>
            <a:r>
              <a:rPr sz="145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4,</a:t>
            </a:r>
            <a:r>
              <a:rPr sz="145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Level</a:t>
            </a:r>
            <a:r>
              <a:rPr sz="145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5,</a:t>
            </a:r>
            <a:r>
              <a:rPr sz="145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1010</a:t>
            </a:r>
            <a:r>
              <a:rPr sz="145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Vienna,</a:t>
            </a:r>
            <a:r>
              <a:rPr sz="145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Roboto"/>
                <a:cs typeface="Roboto"/>
              </a:rPr>
              <a:t>Austria</a:t>
            </a:r>
            <a:endParaRPr sz="1450">
              <a:latin typeface="Roboto"/>
              <a:cs typeface="Roboto"/>
            </a:endParaRPr>
          </a:p>
        </p:txBody>
      </p:sp>
      <p:grpSp>
        <p:nvGrpSpPr>
          <p:cNvPr id="19" name="object 14">
            <a:extLst>
              <a:ext uri="{FF2B5EF4-FFF2-40B4-BE49-F238E27FC236}">
                <a16:creationId xmlns:a16="http://schemas.microsoft.com/office/drawing/2014/main" id="{1119E59A-BE7D-C9D0-9CB6-E41103E0E71F}"/>
              </a:ext>
            </a:extLst>
          </p:cNvPr>
          <p:cNvGrpSpPr/>
          <p:nvPr userDrawn="1"/>
        </p:nvGrpSpPr>
        <p:grpSpPr>
          <a:xfrm>
            <a:off x="590218" y="9548372"/>
            <a:ext cx="18271490" cy="1223010"/>
            <a:chOff x="590218" y="9548372"/>
            <a:chExt cx="18271490" cy="1223010"/>
          </a:xfrm>
        </p:grpSpPr>
        <p:sp>
          <p:nvSpPr>
            <p:cNvPr id="20" name="object 15">
              <a:extLst>
                <a:ext uri="{FF2B5EF4-FFF2-40B4-BE49-F238E27FC236}">
                  <a16:creationId xmlns:a16="http://schemas.microsoft.com/office/drawing/2014/main" id="{6A117784-6459-0684-1D24-D2BAF39CD053}"/>
                </a:ext>
              </a:extLst>
            </p:cNvPr>
            <p:cNvSpPr/>
            <p:nvPr/>
          </p:nvSpPr>
          <p:spPr>
            <a:xfrm>
              <a:off x="1173941" y="9552515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4" h="432434">
                  <a:moveTo>
                    <a:pt x="216087" y="0"/>
                  </a:moveTo>
                  <a:lnTo>
                    <a:pt x="166539" y="5706"/>
                  </a:lnTo>
                  <a:lnTo>
                    <a:pt x="121055" y="21962"/>
                  </a:lnTo>
                  <a:lnTo>
                    <a:pt x="80933" y="47470"/>
                  </a:lnTo>
                  <a:lnTo>
                    <a:pt x="47470" y="80933"/>
                  </a:lnTo>
                  <a:lnTo>
                    <a:pt x="21962" y="121055"/>
                  </a:lnTo>
                  <a:lnTo>
                    <a:pt x="5706" y="166539"/>
                  </a:lnTo>
                  <a:lnTo>
                    <a:pt x="0" y="216087"/>
                  </a:lnTo>
                  <a:lnTo>
                    <a:pt x="5706" y="265636"/>
                  </a:lnTo>
                  <a:lnTo>
                    <a:pt x="21962" y="311119"/>
                  </a:lnTo>
                  <a:lnTo>
                    <a:pt x="47470" y="351241"/>
                  </a:lnTo>
                  <a:lnTo>
                    <a:pt x="80933" y="384704"/>
                  </a:lnTo>
                  <a:lnTo>
                    <a:pt x="121055" y="410212"/>
                  </a:lnTo>
                  <a:lnTo>
                    <a:pt x="166539" y="426468"/>
                  </a:lnTo>
                  <a:lnTo>
                    <a:pt x="216087" y="432175"/>
                  </a:lnTo>
                  <a:lnTo>
                    <a:pt x="265632" y="426468"/>
                  </a:lnTo>
                  <a:lnTo>
                    <a:pt x="311115" y="410212"/>
                  </a:lnTo>
                  <a:lnTo>
                    <a:pt x="351237" y="384704"/>
                  </a:lnTo>
                  <a:lnTo>
                    <a:pt x="384701" y="351241"/>
                  </a:lnTo>
                  <a:lnTo>
                    <a:pt x="410211" y="311119"/>
                  </a:lnTo>
                  <a:lnTo>
                    <a:pt x="426468" y="265636"/>
                  </a:lnTo>
                  <a:lnTo>
                    <a:pt x="432175" y="216087"/>
                  </a:lnTo>
                  <a:lnTo>
                    <a:pt x="426468" y="166539"/>
                  </a:lnTo>
                  <a:lnTo>
                    <a:pt x="410211" y="121055"/>
                  </a:lnTo>
                  <a:lnTo>
                    <a:pt x="384701" y="80933"/>
                  </a:lnTo>
                  <a:lnTo>
                    <a:pt x="351237" y="47470"/>
                  </a:lnTo>
                  <a:lnTo>
                    <a:pt x="311115" y="21962"/>
                  </a:lnTo>
                  <a:lnTo>
                    <a:pt x="265632" y="5706"/>
                  </a:lnTo>
                  <a:lnTo>
                    <a:pt x="216087" y="0"/>
                  </a:lnTo>
                  <a:close/>
                </a:path>
              </a:pathLst>
            </a:custGeom>
            <a:solidFill>
              <a:srgbClr val="2C61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6">
              <a:extLst>
                <a:ext uri="{FF2B5EF4-FFF2-40B4-BE49-F238E27FC236}">
                  <a16:creationId xmlns:a16="http://schemas.microsoft.com/office/drawing/2014/main" id="{95B5F098-6B7A-3321-A008-7C46B01022C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5880" y="9711887"/>
              <a:ext cx="165534" cy="174800"/>
            </a:xfrm>
            <a:prstGeom prst="rect">
              <a:avLst/>
            </a:prstGeom>
          </p:spPr>
        </p:pic>
        <p:sp>
          <p:nvSpPr>
            <p:cNvPr id="22" name="object 17">
              <a:extLst>
                <a:ext uri="{FF2B5EF4-FFF2-40B4-BE49-F238E27FC236}">
                  <a16:creationId xmlns:a16="http://schemas.microsoft.com/office/drawing/2014/main" id="{DF4707FA-C0E9-9F6D-3F13-02AA9B2433C1}"/>
                </a:ext>
              </a:extLst>
            </p:cNvPr>
            <p:cNvSpPr/>
            <p:nvPr/>
          </p:nvSpPr>
          <p:spPr>
            <a:xfrm>
              <a:off x="1265313" y="9631267"/>
              <a:ext cx="61594" cy="255904"/>
            </a:xfrm>
            <a:custGeom>
              <a:avLst/>
              <a:gdLst/>
              <a:ahLst/>
              <a:cxnLst/>
              <a:rect l="l" t="t" r="r" b="b"/>
              <a:pathLst>
                <a:path w="61594" h="255904">
                  <a:moveTo>
                    <a:pt x="57200" y="85267"/>
                  </a:moveTo>
                  <a:lnTo>
                    <a:pt x="4076" y="85267"/>
                  </a:lnTo>
                  <a:lnTo>
                    <a:pt x="4076" y="86537"/>
                  </a:lnTo>
                  <a:lnTo>
                    <a:pt x="4064" y="170357"/>
                  </a:lnTo>
                  <a:lnTo>
                    <a:pt x="4064" y="254177"/>
                  </a:lnTo>
                  <a:lnTo>
                    <a:pt x="4089" y="255447"/>
                  </a:lnTo>
                  <a:lnTo>
                    <a:pt x="57010" y="255447"/>
                  </a:lnTo>
                  <a:lnTo>
                    <a:pt x="57010" y="254177"/>
                  </a:lnTo>
                  <a:lnTo>
                    <a:pt x="57200" y="254177"/>
                  </a:lnTo>
                  <a:lnTo>
                    <a:pt x="57200" y="170357"/>
                  </a:lnTo>
                  <a:lnTo>
                    <a:pt x="57200" y="86537"/>
                  </a:lnTo>
                  <a:lnTo>
                    <a:pt x="57200" y="85267"/>
                  </a:lnTo>
                  <a:close/>
                </a:path>
                <a:path w="61594" h="255904">
                  <a:moveTo>
                    <a:pt x="61404" y="30556"/>
                  </a:moveTo>
                  <a:lnTo>
                    <a:pt x="58966" y="18719"/>
                  </a:lnTo>
                  <a:lnTo>
                    <a:pt x="52374" y="9004"/>
                  </a:lnTo>
                  <a:lnTo>
                    <a:pt x="42621" y="2425"/>
                  </a:lnTo>
                  <a:lnTo>
                    <a:pt x="30746" y="0"/>
                  </a:lnTo>
                  <a:lnTo>
                    <a:pt x="18808" y="2438"/>
                  </a:lnTo>
                  <a:lnTo>
                    <a:pt x="9017" y="9067"/>
                  </a:lnTo>
                  <a:lnTo>
                    <a:pt x="2400" y="18872"/>
                  </a:lnTo>
                  <a:lnTo>
                    <a:pt x="0" y="30822"/>
                  </a:lnTo>
                  <a:lnTo>
                    <a:pt x="2463" y="42646"/>
                  </a:lnTo>
                  <a:lnTo>
                    <a:pt x="9080" y="52374"/>
                  </a:lnTo>
                  <a:lnTo>
                    <a:pt x="18834" y="58966"/>
                  </a:lnTo>
                  <a:lnTo>
                    <a:pt x="30683" y="61391"/>
                  </a:lnTo>
                  <a:lnTo>
                    <a:pt x="42646" y="58953"/>
                  </a:lnTo>
                  <a:lnTo>
                    <a:pt x="52412" y="52336"/>
                  </a:lnTo>
                  <a:lnTo>
                    <a:pt x="59004" y="42545"/>
                  </a:lnTo>
                  <a:lnTo>
                    <a:pt x="61404" y="30556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8">
              <a:extLst>
                <a:ext uri="{FF2B5EF4-FFF2-40B4-BE49-F238E27FC236}">
                  <a16:creationId xmlns:a16="http://schemas.microsoft.com/office/drawing/2014/main" id="{CB4C79F2-602D-1BEC-42B6-1181FB57E2A1}"/>
                </a:ext>
              </a:extLst>
            </p:cNvPr>
            <p:cNvSpPr/>
            <p:nvPr/>
          </p:nvSpPr>
          <p:spPr>
            <a:xfrm>
              <a:off x="590218" y="9552515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4" h="432434">
                  <a:moveTo>
                    <a:pt x="216087" y="0"/>
                  </a:moveTo>
                  <a:lnTo>
                    <a:pt x="166539" y="5706"/>
                  </a:lnTo>
                  <a:lnTo>
                    <a:pt x="121055" y="21962"/>
                  </a:lnTo>
                  <a:lnTo>
                    <a:pt x="80933" y="47470"/>
                  </a:lnTo>
                  <a:lnTo>
                    <a:pt x="47470" y="80933"/>
                  </a:lnTo>
                  <a:lnTo>
                    <a:pt x="21962" y="121055"/>
                  </a:lnTo>
                  <a:lnTo>
                    <a:pt x="5706" y="166539"/>
                  </a:lnTo>
                  <a:lnTo>
                    <a:pt x="0" y="216087"/>
                  </a:lnTo>
                  <a:lnTo>
                    <a:pt x="5706" y="265636"/>
                  </a:lnTo>
                  <a:lnTo>
                    <a:pt x="21962" y="311119"/>
                  </a:lnTo>
                  <a:lnTo>
                    <a:pt x="47470" y="351241"/>
                  </a:lnTo>
                  <a:lnTo>
                    <a:pt x="80933" y="384704"/>
                  </a:lnTo>
                  <a:lnTo>
                    <a:pt x="121055" y="410212"/>
                  </a:lnTo>
                  <a:lnTo>
                    <a:pt x="166539" y="426468"/>
                  </a:lnTo>
                  <a:lnTo>
                    <a:pt x="216087" y="432175"/>
                  </a:lnTo>
                  <a:lnTo>
                    <a:pt x="265632" y="426468"/>
                  </a:lnTo>
                  <a:lnTo>
                    <a:pt x="311115" y="410212"/>
                  </a:lnTo>
                  <a:lnTo>
                    <a:pt x="351237" y="384704"/>
                  </a:lnTo>
                  <a:lnTo>
                    <a:pt x="384701" y="351241"/>
                  </a:lnTo>
                  <a:lnTo>
                    <a:pt x="410211" y="311119"/>
                  </a:lnTo>
                  <a:lnTo>
                    <a:pt x="426468" y="265636"/>
                  </a:lnTo>
                  <a:lnTo>
                    <a:pt x="432175" y="216087"/>
                  </a:lnTo>
                  <a:lnTo>
                    <a:pt x="426468" y="166539"/>
                  </a:lnTo>
                  <a:lnTo>
                    <a:pt x="410211" y="121055"/>
                  </a:lnTo>
                  <a:lnTo>
                    <a:pt x="384701" y="80933"/>
                  </a:lnTo>
                  <a:lnTo>
                    <a:pt x="351237" y="47470"/>
                  </a:lnTo>
                  <a:lnTo>
                    <a:pt x="311115" y="21962"/>
                  </a:lnTo>
                  <a:lnTo>
                    <a:pt x="265632" y="5706"/>
                  </a:lnTo>
                  <a:lnTo>
                    <a:pt x="216087" y="0"/>
                  </a:lnTo>
                  <a:close/>
                </a:path>
              </a:pathLst>
            </a:custGeom>
            <a:solidFill>
              <a:srgbClr val="2C61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19">
              <a:extLst>
                <a:ext uri="{FF2B5EF4-FFF2-40B4-BE49-F238E27FC236}">
                  <a16:creationId xmlns:a16="http://schemas.microsoft.com/office/drawing/2014/main" id="{D6131FD2-DBAA-4466-4EFB-3D10E288DD0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679" y="9645331"/>
              <a:ext cx="241249" cy="246547"/>
            </a:xfrm>
            <a:prstGeom prst="rect">
              <a:avLst/>
            </a:prstGeom>
          </p:spPr>
        </p:pic>
        <p:sp>
          <p:nvSpPr>
            <p:cNvPr id="25" name="object 20">
              <a:extLst>
                <a:ext uri="{FF2B5EF4-FFF2-40B4-BE49-F238E27FC236}">
                  <a16:creationId xmlns:a16="http://schemas.microsoft.com/office/drawing/2014/main" id="{0F784C1C-3A5B-CA83-752E-7780BE5AA5DE}"/>
                </a:ext>
              </a:extLst>
            </p:cNvPr>
            <p:cNvSpPr/>
            <p:nvPr/>
          </p:nvSpPr>
          <p:spPr>
            <a:xfrm>
              <a:off x="1757663" y="9548372"/>
              <a:ext cx="432434" cy="429895"/>
            </a:xfrm>
            <a:custGeom>
              <a:avLst/>
              <a:gdLst/>
              <a:ahLst/>
              <a:cxnLst/>
              <a:rect l="l" t="t" r="r" b="b"/>
              <a:pathLst>
                <a:path w="432435" h="429895">
                  <a:moveTo>
                    <a:pt x="216087" y="0"/>
                  </a:moveTo>
                  <a:lnTo>
                    <a:pt x="166539" y="5706"/>
                  </a:lnTo>
                  <a:lnTo>
                    <a:pt x="121055" y="21962"/>
                  </a:lnTo>
                  <a:lnTo>
                    <a:pt x="80933" y="47470"/>
                  </a:lnTo>
                  <a:lnTo>
                    <a:pt x="47470" y="80933"/>
                  </a:lnTo>
                  <a:lnTo>
                    <a:pt x="21962" y="121055"/>
                  </a:lnTo>
                  <a:lnTo>
                    <a:pt x="5706" y="166539"/>
                  </a:lnTo>
                  <a:lnTo>
                    <a:pt x="0" y="216087"/>
                  </a:lnTo>
                  <a:lnTo>
                    <a:pt x="4678" y="261023"/>
                  </a:lnTo>
                  <a:lnTo>
                    <a:pt x="18073" y="302740"/>
                  </a:lnTo>
                  <a:lnTo>
                    <a:pt x="39230" y="340281"/>
                  </a:lnTo>
                  <a:lnTo>
                    <a:pt x="67190" y="372689"/>
                  </a:lnTo>
                  <a:lnTo>
                    <a:pt x="100996" y="399007"/>
                  </a:lnTo>
                  <a:lnTo>
                    <a:pt x="139691" y="418279"/>
                  </a:lnTo>
                  <a:lnTo>
                    <a:pt x="182319" y="429547"/>
                  </a:lnTo>
                  <a:lnTo>
                    <a:pt x="182319" y="278546"/>
                  </a:lnTo>
                  <a:lnTo>
                    <a:pt x="127451" y="278546"/>
                  </a:lnTo>
                  <a:lnTo>
                    <a:pt x="127451" y="216087"/>
                  </a:lnTo>
                  <a:lnTo>
                    <a:pt x="182319" y="216087"/>
                  </a:lnTo>
                  <a:lnTo>
                    <a:pt x="182319" y="168476"/>
                  </a:lnTo>
                  <a:lnTo>
                    <a:pt x="188131" y="132493"/>
                  </a:lnTo>
                  <a:lnTo>
                    <a:pt x="204619" y="106132"/>
                  </a:lnTo>
                  <a:lnTo>
                    <a:pt x="230362" y="89926"/>
                  </a:lnTo>
                  <a:lnTo>
                    <a:pt x="263939" y="84405"/>
                  </a:lnTo>
                  <a:lnTo>
                    <a:pt x="281472" y="85065"/>
                  </a:lnTo>
                  <a:lnTo>
                    <a:pt x="296993" y="86515"/>
                  </a:lnTo>
                  <a:lnTo>
                    <a:pt x="312315" y="88625"/>
                  </a:lnTo>
                  <a:lnTo>
                    <a:pt x="312315" y="141807"/>
                  </a:lnTo>
                  <a:lnTo>
                    <a:pt x="285059" y="141807"/>
                  </a:lnTo>
                  <a:lnTo>
                    <a:pt x="268235" y="144677"/>
                  </a:lnTo>
                  <a:lnTo>
                    <a:pt x="257388" y="152272"/>
                  </a:lnTo>
                  <a:lnTo>
                    <a:pt x="251573" y="163072"/>
                  </a:lnTo>
                  <a:lnTo>
                    <a:pt x="249845" y="175554"/>
                  </a:lnTo>
                  <a:lnTo>
                    <a:pt x="249845" y="216087"/>
                  </a:lnTo>
                  <a:lnTo>
                    <a:pt x="309781" y="216087"/>
                  </a:lnTo>
                  <a:lnTo>
                    <a:pt x="300200" y="278546"/>
                  </a:lnTo>
                  <a:lnTo>
                    <a:pt x="249845" y="278546"/>
                  </a:lnTo>
                  <a:lnTo>
                    <a:pt x="249845" y="429547"/>
                  </a:lnTo>
                  <a:lnTo>
                    <a:pt x="292473" y="418279"/>
                  </a:lnTo>
                  <a:lnTo>
                    <a:pt x="331170" y="399007"/>
                  </a:lnTo>
                  <a:lnTo>
                    <a:pt x="364978" y="372689"/>
                  </a:lnTo>
                  <a:lnTo>
                    <a:pt x="392940" y="340281"/>
                  </a:lnTo>
                  <a:lnTo>
                    <a:pt x="414099" y="302740"/>
                  </a:lnTo>
                  <a:lnTo>
                    <a:pt x="427496" y="261023"/>
                  </a:lnTo>
                  <a:lnTo>
                    <a:pt x="432175" y="216087"/>
                  </a:lnTo>
                  <a:lnTo>
                    <a:pt x="426468" y="166539"/>
                  </a:lnTo>
                  <a:lnTo>
                    <a:pt x="410211" y="121055"/>
                  </a:lnTo>
                  <a:lnTo>
                    <a:pt x="384701" y="80933"/>
                  </a:lnTo>
                  <a:lnTo>
                    <a:pt x="351237" y="47470"/>
                  </a:lnTo>
                  <a:lnTo>
                    <a:pt x="311115" y="21962"/>
                  </a:lnTo>
                  <a:lnTo>
                    <a:pt x="265632" y="5706"/>
                  </a:lnTo>
                  <a:lnTo>
                    <a:pt x="216087" y="0"/>
                  </a:lnTo>
                  <a:close/>
                </a:path>
              </a:pathLst>
            </a:custGeom>
            <a:solidFill>
              <a:srgbClr val="2C61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1">
              <a:extLst>
                <a:ext uri="{FF2B5EF4-FFF2-40B4-BE49-F238E27FC236}">
                  <a16:creationId xmlns:a16="http://schemas.microsoft.com/office/drawing/2014/main" id="{6F118175-9209-C8B6-3D63-2E97EB50426F}"/>
                </a:ext>
              </a:extLst>
            </p:cNvPr>
            <p:cNvSpPr/>
            <p:nvPr/>
          </p:nvSpPr>
          <p:spPr>
            <a:xfrm>
              <a:off x="1885115" y="9632782"/>
              <a:ext cx="185420" cy="347980"/>
            </a:xfrm>
            <a:custGeom>
              <a:avLst/>
              <a:gdLst/>
              <a:ahLst/>
              <a:cxnLst/>
              <a:rect l="l" t="t" r="r" b="b"/>
              <a:pathLst>
                <a:path w="185419" h="347979">
                  <a:moveTo>
                    <a:pt x="150543" y="65"/>
                  </a:moveTo>
                  <a:lnTo>
                    <a:pt x="102911" y="5520"/>
                  </a:lnTo>
                  <a:lnTo>
                    <a:pt x="60679" y="48087"/>
                  </a:lnTo>
                  <a:lnTo>
                    <a:pt x="54867" y="84070"/>
                  </a:lnTo>
                  <a:lnTo>
                    <a:pt x="54867" y="131681"/>
                  </a:lnTo>
                  <a:lnTo>
                    <a:pt x="0" y="131681"/>
                  </a:lnTo>
                  <a:lnTo>
                    <a:pt x="0" y="194140"/>
                  </a:lnTo>
                  <a:lnTo>
                    <a:pt x="54867" y="194140"/>
                  </a:lnTo>
                  <a:lnTo>
                    <a:pt x="54867" y="345141"/>
                  </a:lnTo>
                  <a:lnTo>
                    <a:pt x="63171" y="346280"/>
                  </a:lnTo>
                  <a:lnTo>
                    <a:pt x="71571" y="347103"/>
                  </a:lnTo>
                  <a:lnTo>
                    <a:pt x="80061" y="347601"/>
                  </a:lnTo>
                  <a:lnTo>
                    <a:pt x="88636" y="347769"/>
                  </a:lnTo>
                  <a:lnTo>
                    <a:pt x="97210" y="347601"/>
                  </a:lnTo>
                  <a:lnTo>
                    <a:pt x="105699" y="347103"/>
                  </a:lnTo>
                  <a:lnTo>
                    <a:pt x="114096" y="346280"/>
                  </a:lnTo>
                  <a:lnTo>
                    <a:pt x="122394" y="345141"/>
                  </a:lnTo>
                  <a:lnTo>
                    <a:pt x="122394" y="194140"/>
                  </a:lnTo>
                  <a:lnTo>
                    <a:pt x="172748" y="194140"/>
                  </a:lnTo>
                  <a:lnTo>
                    <a:pt x="182329" y="131681"/>
                  </a:lnTo>
                  <a:lnTo>
                    <a:pt x="122394" y="131681"/>
                  </a:lnTo>
                  <a:lnTo>
                    <a:pt x="122394" y="91138"/>
                  </a:lnTo>
                  <a:lnTo>
                    <a:pt x="124122" y="78657"/>
                  </a:lnTo>
                  <a:lnTo>
                    <a:pt x="129937" y="67861"/>
                  </a:lnTo>
                  <a:lnTo>
                    <a:pt x="140783" y="60269"/>
                  </a:lnTo>
                  <a:lnTo>
                    <a:pt x="157607" y="57401"/>
                  </a:lnTo>
                  <a:lnTo>
                    <a:pt x="184863" y="57401"/>
                  </a:lnTo>
                  <a:lnTo>
                    <a:pt x="184863" y="4219"/>
                  </a:lnTo>
                  <a:lnTo>
                    <a:pt x="170195" y="1780"/>
                  </a:lnTo>
                  <a:lnTo>
                    <a:pt x="160267" y="527"/>
                  </a:lnTo>
                  <a:lnTo>
                    <a:pt x="150543" y="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2">
              <a:extLst>
                <a:ext uri="{FF2B5EF4-FFF2-40B4-BE49-F238E27FC236}">
                  <a16:creationId xmlns:a16="http://schemas.microsoft.com/office/drawing/2014/main" id="{54766838-7A28-9CB2-59E0-06E25BDE87D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41252" y="9563754"/>
              <a:ext cx="1219947" cy="1207276"/>
            </a:xfrm>
            <a:prstGeom prst="rect">
              <a:avLst/>
            </a:prstGeom>
          </p:spPr>
        </p:pic>
      </p:grpSp>
      <p:sp>
        <p:nvSpPr>
          <p:cNvPr id="28" name="object 23">
            <a:extLst>
              <a:ext uri="{FF2B5EF4-FFF2-40B4-BE49-F238E27FC236}">
                <a16:creationId xmlns:a16="http://schemas.microsoft.com/office/drawing/2014/main" id="{0A0ECD05-5087-817A-637F-E565952D4640}"/>
              </a:ext>
            </a:extLst>
          </p:cNvPr>
          <p:cNvSpPr txBox="1"/>
          <p:nvPr userDrawn="1"/>
        </p:nvSpPr>
        <p:spPr>
          <a:xfrm>
            <a:off x="17360176" y="8990767"/>
            <a:ext cx="1823720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b="1" spc="55" dirty="0">
                <a:solidFill>
                  <a:srgbClr val="FFFFFF"/>
                </a:solidFill>
                <a:latin typeface="Roboto"/>
                <a:cs typeface="Roboto"/>
              </a:rPr>
              <a:t>energy-</a:t>
            </a:r>
            <a:r>
              <a:rPr sz="1250" b="1" spc="40" dirty="0">
                <a:solidFill>
                  <a:srgbClr val="FFFFFF"/>
                </a:solidFill>
                <a:latin typeface="Roboto"/>
                <a:cs typeface="Roboto"/>
              </a:rPr>
              <a:t>community.org</a:t>
            </a:r>
            <a:endParaRPr sz="1250">
              <a:latin typeface="Roboto"/>
              <a:cs typeface="Roboto"/>
            </a:endParaRP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A987D799-813A-0BBC-DD46-C6635763295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8" y="537774"/>
            <a:ext cx="3953626" cy="243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4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71" r:id="rId3"/>
    <p:sldLayoutId id="2147483669" r:id="rId4"/>
    <p:sldLayoutId id="2147483670" r:id="rId5"/>
    <p:sldLayoutId id="2147483665" r:id="rId6"/>
    <p:sldLayoutId id="2147483667" r:id="rId7"/>
    <p:sldLayoutId id="2147483668" r:id="rId8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62">
          <p15:clr>
            <a:srgbClr val="F26B43"/>
          </p15:clr>
        </p15:guide>
        <p15:guide id="2" pos="63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2696EF07-F00F-76B0-A181-F23642381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" t="15335" r="965" b="-167"/>
          <a:stretch/>
        </p:blipFill>
        <p:spPr>
          <a:xfrm>
            <a:off x="-41275" y="-136525"/>
            <a:ext cx="20186650" cy="11506201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A16B6AD0-F12D-87E9-6F83-9570741A5A2B}"/>
              </a:ext>
            </a:extLst>
          </p:cNvPr>
          <p:cNvSpPr/>
          <p:nvPr/>
        </p:nvSpPr>
        <p:spPr>
          <a:xfrm rot="10800000">
            <a:off x="-120650" y="-365125"/>
            <a:ext cx="20345400" cy="11506200"/>
          </a:xfrm>
          <a:prstGeom prst="rect">
            <a:avLst/>
          </a:prstGeom>
          <a:gradFill flip="none" rotWithShape="1">
            <a:gsLst>
              <a:gs pos="6000">
                <a:srgbClr val="379E60"/>
              </a:gs>
              <a:gs pos="79000">
                <a:srgbClr val="008777">
                  <a:alpha val="23956"/>
                </a:srgbClr>
              </a:gs>
              <a:gs pos="100000">
                <a:srgbClr val="058A7B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noFill/>
              </a:rPr>
              <a:t>v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7050" y="5868490"/>
            <a:ext cx="9525000" cy="2666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endParaRPr lang="en-US" sz="2800" spc="204" dirty="0">
              <a:solidFill>
                <a:srgbClr val="FFFFFF"/>
              </a:solidFill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800" spc="204" dirty="0">
                <a:solidFill>
                  <a:srgbClr val="FFFFFF"/>
                </a:solidFill>
                <a:latin typeface="Roboto"/>
                <a:cs typeface="Roboto"/>
              </a:rPr>
              <a:t>Update by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800" spc="204" dirty="0">
                <a:solidFill>
                  <a:srgbClr val="FFFFFF"/>
                </a:solidFill>
                <a:latin typeface="Roboto"/>
                <a:cs typeface="Roboto"/>
              </a:rPr>
              <a:t>Jasmina Trhulj, Energy Community Secretariat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endParaRPr lang="en-US" sz="2800" spc="204" dirty="0">
              <a:solidFill>
                <a:srgbClr val="FFFFFF"/>
              </a:solidFill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800" spc="204" dirty="0">
                <a:solidFill>
                  <a:srgbClr val="FFFFFF"/>
                </a:solidFill>
                <a:latin typeface="Roboto"/>
                <a:cs typeface="Roboto"/>
              </a:rPr>
              <a:t>40th MESC meeting 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800" spc="204" dirty="0">
                <a:solidFill>
                  <a:srgbClr val="FFFFFF"/>
                </a:solidFill>
                <a:latin typeface="Roboto"/>
                <a:cs typeface="Roboto"/>
              </a:rPr>
              <a:t>3 July 2025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9C128D6D-E28C-07D1-EB73-1F30778C26BC}"/>
              </a:ext>
            </a:extLst>
          </p:cNvPr>
          <p:cNvSpPr/>
          <p:nvPr/>
        </p:nvSpPr>
        <p:spPr>
          <a:xfrm>
            <a:off x="222250" y="3961586"/>
            <a:ext cx="18059400" cy="1906904"/>
          </a:xfrm>
          <a:custGeom>
            <a:avLst/>
            <a:gdLst/>
            <a:ahLst/>
            <a:cxnLst/>
            <a:rect l="l" t="t" r="r" b="b"/>
            <a:pathLst>
              <a:path w="7299959" h="1321435">
                <a:moveTo>
                  <a:pt x="2397" y="0"/>
                </a:moveTo>
                <a:lnTo>
                  <a:pt x="0" y="1307782"/>
                </a:lnTo>
                <a:lnTo>
                  <a:pt x="7297400" y="1321163"/>
                </a:lnTo>
                <a:lnTo>
                  <a:pt x="7299798" y="13381"/>
                </a:lnTo>
                <a:lnTo>
                  <a:pt x="2397" y="0"/>
                </a:lnTo>
                <a:close/>
              </a:path>
            </a:pathLst>
          </a:custGeom>
          <a:solidFill>
            <a:srgbClr val="2839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2ED56A0B-8A0A-127F-6826-72C2020B7398}"/>
              </a:ext>
            </a:extLst>
          </p:cNvPr>
          <p:cNvSpPr txBox="1">
            <a:spLocks/>
          </p:cNvSpPr>
          <p:nvPr/>
        </p:nvSpPr>
        <p:spPr>
          <a:xfrm>
            <a:off x="527050" y="4262350"/>
            <a:ext cx="16383000" cy="84638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5900" b="0" i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pt-PT" sz="5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Energy Community – update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D8FF47BD-BCA6-956D-B32B-BC97134A70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968" y="649514"/>
            <a:ext cx="3953626" cy="2213518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C7598631-06AC-0A62-301D-FA6DDAA5007D}"/>
              </a:ext>
            </a:extLst>
          </p:cNvPr>
          <p:cNvSpPr/>
          <p:nvPr/>
        </p:nvSpPr>
        <p:spPr>
          <a:xfrm>
            <a:off x="11576050" y="1235075"/>
            <a:ext cx="7630160" cy="1066800"/>
          </a:xfrm>
          <a:custGeom>
            <a:avLst/>
            <a:gdLst/>
            <a:ahLst/>
            <a:cxnLst/>
            <a:rect l="l" t="t" r="r" b="b"/>
            <a:pathLst>
              <a:path w="7299959" h="1321435">
                <a:moveTo>
                  <a:pt x="2397" y="0"/>
                </a:moveTo>
                <a:lnTo>
                  <a:pt x="0" y="1307782"/>
                </a:lnTo>
                <a:lnTo>
                  <a:pt x="7297400" y="1321163"/>
                </a:lnTo>
                <a:lnTo>
                  <a:pt x="7299798" y="13381"/>
                </a:lnTo>
                <a:lnTo>
                  <a:pt x="2397" y="0"/>
                </a:lnTo>
                <a:close/>
              </a:path>
            </a:pathLst>
          </a:custGeom>
          <a:solidFill>
            <a:schemeClr val="bg1">
              <a:alpha val="25195"/>
            </a:schemeClr>
          </a:solidFill>
        </p:spPr>
        <p:txBody>
          <a:bodyPr wrap="square" lIns="0" tIns="0" rIns="0" bIns="0" rtlCol="0"/>
          <a:lstStyle/>
          <a:p>
            <a:endParaRPr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9607EF9-A236-1234-834F-C452C392A4DC}"/>
              </a:ext>
            </a:extLst>
          </p:cNvPr>
          <p:cNvSpPr txBox="1"/>
          <p:nvPr/>
        </p:nvSpPr>
        <p:spPr>
          <a:xfrm>
            <a:off x="11576050" y="1430665"/>
            <a:ext cx="7426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8445">
              <a:lnSpc>
                <a:spcPct val="100000"/>
              </a:lnSpc>
              <a:spcBef>
                <a:spcPts val="1495"/>
              </a:spcBef>
            </a:pPr>
            <a:r>
              <a:rPr lang="pt-PT" sz="3600" b="1" i="0" u="none" strike="noStrike" dirty="0" err="1">
                <a:solidFill>
                  <a:srgbClr val="FFFFFF"/>
                </a:solidFill>
                <a:effectLst/>
              </a:rPr>
              <a:t>Uniting</a:t>
            </a:r>
            <a:r>
              <a:rPr lang="pt-PT" sz="3600" b="1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pt-PT" sz="3600" b="1" i="0" u="none" strike="noStrike" dirty="0" err="1">
                <a:solidFill>
                  <a:srgbClr val="FFFFFF"/>
                </a:solidFill>
                <a:effectLst/>
              </a:rPr>
              <a:t>Europe's</a:t>
            </a:r>
            <a:r>
              <a:rPr lang="pt-PT" sz="3600" b="1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pt-PT" sz="3600" b="1" i="0" u="none" strike="noStrike" dirty="0" err="1">
                <a:solidFill>
                  <a:srgbClr val="FFFFFF"/>
                </a:solidFill>
                <a:effectLst/>
              </a:rPr>
              <a:t>Energy</a:t>
            </a:r>
            <a:r>
              <a:rPr lang="pt-PT" sz="3600" b="1" i="0" u="none" strike="noStrike" dirty="0">
                <a:solidFill>
                  <a:srgbClr val="FFFFFF"/>
                </a:solidFill>
                <a:effectLst/>
              </a:rPr>
              <a:t>, </a:t>
            </a:r>
            <a:r>
              <a:rPr lang="pt-PT" sz="3600" b="1" i="0" u="none" strike="noStrike" dirty="0" err="1">
                <a:solidFill>
                  <a:srgbClr val="FFFFFF"/>
                </a:solidFill>
                <a:effectLst/>
              </a:rPr>
              <a:t>Today</a:t>
            </a:r>
            <a:endParaRPr lang="pt-PT" sz="360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>
            <a:extLst>
              <a:ext uri="{FF2B5EF4-FFF2-40B4-BE49-F238E27FC236}">
                <a16:creationId xmlns:a16="http://schemas.microsoft.com/office/drawing/2014/main" id="{4554F949-835C-C284-7B58-D5328943D1C6}"/>
              </a:ext>
            </a:extLst>
          </p:cNvPr>
          <p:cNvSpPr/>
          <p:nvPr/>
        </p:nvSpPr>
        <p:spPr>
          <a:xfrm>
            <a:off x="20544" y="498049"/>
            <a:ext cx="16279906" cy="1321435"/>
          </a:xfrm>
          <a:custGeom>
            <a:avLst/>
            <a:gdLst/>
            <a:ahLst/>
            <a:cxnLst/>
            <a:rect l="l" t="t" r="r" b="b"/>
            <a:pathLst>
              <a:path w="7299959" h="1321435">
                <a:moveTo>
                  <a:pt x="2397" y="0"/>
                </a:moveTo>
                <a:lnTo>
                  <a:pt x="0" y="1307782"/>
                </a:lnTo>
                <a:lnTo>
                  <a:pt x="7297400" y="1321163"/>
                </a:lnTo>
                <a:lnTo>
                  <a:pt x="7299798" y="13381"/>
                </a:lnTo>
                <a:lnTo>
                  <a:pt x="2397" y="0"/>
                </a:lnTo>
                <a:close/>
              </a:path>
            </a:pathLst>
          </a:custGeom>
          <a:solidFill>
            <a:srgbClr val="008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54B4990D-DEE2-EACE-7475-09A6BF7D0C53}"/>
              </a:ext>
            </a:extLst>
          </p:cNvPr>
          <p:cNvSpPr txBox="1">
            <a:spLocks/>
          </p:cNvSpPr>
          <p:nvPr/>
        </p:nvSpPr>
        <p:spPr>
          <a:xfrm>
            <a:off x="374650" y="661011"/>
            <a:ext cx="15630144" cy="9233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5900" b="0" i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pt-PT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Electricity Integration Package - transposition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7F3BA3-44C7-C9D7-FE47-B49E025126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06" t="54551" b="8908"/>
          <a:stretch/>
        </p:blipFill>
        <p:spPr>
          <a:xfrm>
            <a:off x="5808336" y="2606675"/>
            <a:ext cx="9308097" cy="58866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D57A60-626A-788C-5CC8-54108A913357}"/>
              </a:ext>
            </a:extLst>
          </p:cNvPr>
          <p:cNvSpPr txBox="1"/>
          <p:nvPr/>
        </p:nvSpPr>
        <p:spPr>
          <a:xfrm>
            <a:off x="2640295" y="5838153"/>
            <a:ext cx="4622157" cy="1133075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kern="0"/>
            </a:defPPr>
            <a:lvl1pPr marL="155522" indent="-155522" defTabSz="414726"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Arial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Draft Law reviewed and discussed with Ministers in March and April 2025 meetings; </a:t>
            </a:r>
          </a:p>
          <a:p>
            <a:r>
              <a:rPr lang="en-US" dirty="0"/>
              <a:t>The final draft version shared by the Ministry;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39FFF88-8D91-6ACD-E36C-385502027F54}"/>
              </a:ext>
            </a:extLst>
          </p:cNvPr>
          <p:cNvSpPr/>
          <p:nvPr/>
        </p:nvSpPr>
        <p:spPr>
          <a:xfrm>
            <a:off x="13718264" y="5721929"/>
            <a:ext cx="5077632" cy="1185471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155522" indent="-155522" defTabSz="414726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Arial"/>
              </a:rPr>
              <a:t>Drafting ongoing based on the version submitted </a:t>
            </a:r>
            <a:r>
              <a:rPr lang="en-US" sz="1600">
                <a:solidFill>
                  <a:schemeClr val="tx2"/>
                </a:solidFill>
                <a:latin typeface="Arial"/>
              </a:rPr>
              <a:t>by EnCS</a:t>
            </a:r>
            <a:r>
              <a:rPr lang="en-US" sz="1600" dirty="0">
                <a:solidFill>
                  <a:schemeClr val="tx2"/>
                </a:solidFill>
                <a:latin typeface="Arial"/>
              </a:rPr>
              <a:t>/EU4Energy to the Ministry in Sep 2024</a:t>
            </a:r>
          </a:p>
          <a:p>
            <a:pPr marL="155522" indent="-155522" defTabSz="414726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Arial"/>
              </a:rPr>
              <a:t>Expected to be adopted </a:t>
            </a:r>
            <a:r>
              <a:rPr lang="en-US" sz="1600">
                <a:solidFill>
                  <a:schemeClr val="tx2"/>
                </a:solidFill>
                <a:latin typeface="Arial"/>
              </a:rPr>
              <a:t>in autumn</a:t>
            </a:r>
            <a:r>
              <a:rPr lang="en-US" sz="1600" dirty="0">
                <a:solidFill>
                  <a:schemeClr val="tx2"/>
                </a:solidFill>
                <a:latin typeface="Arial"/>
              </a:rPr>
              <a:t> 2025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6D6280-CA09-6B7F-2523-0C9A5C421181}"/>
              </a:ext>
            </a:extLst>
          </p:cNvPr>
          <p:cNvSpPr txBox="1"/>
          <p:nvPr/>
        </p:nvSpPr>
        <p:spPr>
          <a:xfrm>
            <a:off x="9792175" y="4411876"/>
            <a:ext cx="5791427" cy="1095161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kern="0"/>
            </a:defPPr>
            <a:lvl1pPr marL="155522" indent="-155522" defTabSz="414726"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Arial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The draft Electricity Law was adopted by the Government on 16 April 2025, to be voted in the Parliament in June</a:t>
            </a:r>
          </a:p>
          <a:p>
            <a:r>
              <a:rPr lang="en-US" dirty="0"/>
              <a:t>NC&amp;GL drafting also advanced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CC04AD2-B634-B310-2489-81B6D072CFA1}"/>
              </a:ext>
            </a:extLst>
          </p:cNvPr>
          <p:cNvSpPr/>
          <p:nvPr/>
        </p:nvSpPr>
        <p:spPr>
          <a:xfrm>
            <a:off x="3853322" y="4342568"/>
            <a:ext cx="5791427" cy="1379359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155522" indent="-155522" defTabSz="414726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Arial"/>
              </a:rPr>
              <a:t>Amendments to the Energy Law transposing EIP adopted in November 2024;</a:t>
            </a:r>
          </a:p>
          <a:p>
            <a:pPr marL="155522" indent="-155522" defTabSz="414726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Arial"/>
              </a:rPr>
              <a:t>CACM Decree amendments adopted in Dec 2024</a:t>
            </a:r>
          </a:p>
          <a:p>
            <a:pPr marL="155522" indent="-155522" defTabSz="414726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Arial"/>
              </a:rPr>
              <a:t>Verification of compliance by </a:t>
            </a:r>
            <a:r>
              <a:rPr lang="en-US" sz="1600" dirty="0" err="1">
                <a:solidFill>
                  <a:schemeClr val="tx2"/>
                </a:solidFill>
                <a:latin typeface="Arial"/>
              </a:rPr>
              <a:t>EnCS</a:t>
            </a:r>
            <a:r>
              <a:rPr lang="en-US" sz="1600" dirty="0">
                <a:solidFill>
                  <a:schemeClr val="tx2"/>
                </a:solidFill>
                <a:latin typeface="Arial"/>
              </a:rPr>
              <a:t> ongoing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F8D52B-9803-CE07-3CE4-F7CFA078E9A7}"/>
              </a:ext>
            </a:extLst>
          </p:cNvPr>
          <p:cNvSpPr/>
          <p:nvPr/>
        </p:nvSpPr>
        <p:spPr>
          <a:xfrm>
            <a:off x="8428386" y="2149475"/>
            <a:ext cx="5620100" cy="206868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155522" indent="-155522" defTabSz="414726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chemeClr val="tx2"/>
                </a:solidFill>
                <a:latin typeface="Arial"/>
                <a:ea typeface="DejaVu Sans"/>
                <a:cs typeface="DejaVu Sans"/>
              </a:rPr>
              <a:t>Two draft Laws registered by two parliamentary groups in Oct 2024</a:t>
            </a:r>
          </a:p>
          <a:p>
            <a:pPr marL="155522" indent="-155522" defTabSz="414726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chemeClr val="tx2"/>
                </a:solidFill>
                <a:latin typeface="Arial"/>
                <a:ea typeface="DejaVu Sans"/>
                <a:cs typeface="DejaVu Sans"/>
              </a:rPr>
              <a:t>Energy </a:t>
            </a:r>
            <a:r>
              <a:rPr lang="en-US" sz="1600" dirty="0">
                <a:solidFill>
                  <a:schemeClr val="tx2"/>
                </a:solidFill>
                <a:latin typeface="Arial"/>
              </a:rPr>
              <a:t>Committee’s WG is finalizing the consolidated version which is yet to be registered in the Parliament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99298DA-4888-D2AF-4629-D66AF54A9A8D}"/>
              </a:ext>
            </a:extLst>
          </p:cNvPr>
          <p:cNvSpPr/>
          <p:nvPr/>
        </p:nvSpPr>
        <p:spPr>
          <a:xfrm>
            <a:off x="4070353" y="8357775"/>
            <a:ext cx="4991097" cy="1253653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155522" indent="-155522" defTabSz="414726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Arial"/>
              </a:rPr>
              <a:t>A draft Power Sector Law submitted to </a:t>
            </a:r>
            <a:r>
              <a:rPr lang="en-US" sz="1600" dirty="0" err="1">
                <a:solidFill>
                  <a:schemeClr val="tx2"/>
                </a:solidFill>
                <a:latin typeface="Arial"/>
              </a:rPr>
              <a:t>EnCS</a:t>
            </a:r>
            <a:r>
              <a:rPr lang="en-US" sz="1600" dirty="0">
                <a:solidFill>
                  <a:schemeClr val="tx2"/>
                </a:solidFill>
                <a:latin typeface="Arial"/>
              </a:rPr>
              <a:t> on 20 May; public consultation to follow;</a:t>
            </a:r>
          </a:p>
          <a:p>
            <a:pPr marL="155522" indent="-155522" defTabSz="414726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Arial"/>
              </a:rPr>
              <a:t>CACM Regulation adopted by ERE in April 2025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E34DF1B-1C25-1EA6-8A6D-5FEC7788F631}"/>
              </a:ext>
            </a:extLst>
          </p:cNvPr>
          <p:cNvSpPr/>
          <p:nvPr/>
        </p:nvSpPr>
        <p:spPr>
          <a:xfrm>
            <a:off x="7426352" y="7153350"/>
            <a:ext cx="5594466" cy="1040323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155522" indent="-155522" defTabSz="414726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Arial"/>
              </a:rPr>
              <a:t>The Energy law adopted in May 2025;</a:t>
            </a:r>
          </a:p>
          <a:p>
            <a:pPr marL="155522" indent="-155522" defTabSz="414726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Arial"/>
              </a:rPr>
              <a:t>The verification of compliance to follow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2C16F87-9AF5-75DE-0435-09453EF59E0A}"/>
              </a:ext>
            </a:extLst>
          </p:cNvPr>
          <p:cNvSpPr/>
          <p:nvPr/>
        </p:nvSpPr>
        <p:spPr>
          <a:xfrm>
            <a:off x="1657369" y="7095635"/>
            <a:ext cx="5605083" cy="1084372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155522" indent="-155522" defTabSz="414726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Arial"/>
              </a:rPr>
              <a:t>The Energy Law adopted in March 2025</a:t>
            </a:r>
          </a:p>
          <a:p>
            <a:pPr marL="155522" indent="-155522" defTabSz="414726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Arial"/>
              </a:rPr>
              <a:t>The Law on XB publicly consulted in October 24; finalization ongoing;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973FC02-EF2C-6EE0-E763-A628B4B216FA}"/>
              </a:ext>
            </a:extLst>
          </p:cNvPr>
          <p:cNvSpPr/>
          <p:nvPr/>
        </p:nvSpPr>
        <p:spPr>
          <a:xfrm>
            <a:off x="13887110" y="2898826"/>
            <a:ext cx="1229322" cy="1095161"/>
          </a:xfrm>
          <a:prstGeom prst="roundRect">
            <a:avLst/>
          </a:prstGeom>
          <a:gradFill rotWithShape="1">
            <a:gsLst>
              <a:gs pos="0">
                <a:srgbClr val="283583">
                  <a:tint val="100000"/>
                  <a:shade val="100000"/>
                  <a:satMod val="130000"/>
                </a:srgbClr>
              </a:gs>
              <a:gs pos="100000">
                <a:srgbClr val="283583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28358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algn="ctr" defTabSz="4147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00" kern="0" dirty="0">
                <a:solidFill>
                  <a:prstClr val="white"/>
                </a:solidFill>
                <a:latin typeface="Arial"/>
                <a:ea typeface="DejaVu Sans"/>
                <a:cs typeface="DejaVu Sans"/>
              </a:rPr>
              <a:t>Ukraine</a:t>
            </a:r>
          </a:p>
          <a:p>
            <a:pPr algn="ctr" defTabSz="4147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00" kern="0" dirty="0">
                <a:solidFill>
                  <a:prstClr val="white"/>
                </a:solidFill>
                <a:latin typeface="Arial"/>
                <a:ea typeface="DejaVu Sans"/>
                <a:cs typeface="DejaVu Sans"/>
              </a:rPr>
              <a:t>RA – Q4 2025</a:t>
            </a:r>
            <a:endParaRPr lang="en-AT" sz="1600" kern="0" dirty="0">
              <a:solidFill>
                <a:prstClr val="white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A10766D-A430-FC81-B416-361B1E19A8E4}"/>
              </a:ext>
            </a:extLst>
          </p:cNvPr>
          <p:cNvSpPr/>
          <p:nvPr/>
        </p:nvSpPr>
        <p:spPr>
          <a:xfrm>
            <a:off x="17344478" y="6880527"/>
            <a:ext cx="1229322" cy="430217"/>
          </a:xfrm>
          <a:prstGeom prst="roundRect">
            <a:avLst/>
          </a:prstGeom>
          <a:gradFill rotWithShape="1">
            <a:gsLst>
              <a:gs pos="0">
                <a:srgbClr val="283583">
                  <a:tint val="100000"/>
                  <a:shade val="100000"/>
                  <a:satMod val="130000"/>
                </a:srgbClr>
              </a:gs>
              <a:gs pos="100000">
                <a:srgbClr val="283583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28358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algn="ctr" defTabSz="4147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prstClr val="white"/>
                </a:solidFill>
                <a:latin typeface="Arial"/>
              </a:rPr>
              <a:t>Georgia</a:t>
            </a:r>
            <a:endParaRPr lang="en-AT" sz="16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676E5C-A9BE-8E8C-A763-47D0E03D7F3D}"/>
              </a:ext>
            </a:extLst>
          </p:cNvPr>
          <p:cNvSpPr/>
          <p:nvPr/>
        </p:nvSpPr>
        <p:spPr>
          <a:xfrm>
            <a:off x="15501587" y="4551953"/>
            <a:ext cx="2990198" cy="815006"/>
          </a:xfrm>
          <a:prstGeom prst="roundRect">
            <a:avLst/>
          </a:prstGeom>
          <a:gradFill rotWithShape="1">
            <a:gsLst>
              <a:gs pos="0">
                <a:srgbClr val="283583">
                  <a:tint val="100000"/>
                  <a:shade val="100000"/>
                  <a:satMod val="130000"/>
                </a:srgbClr>
              </a:gs>
              <a:gs pos="100000">
                <a:srgbClr val="283583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28358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algn="ctr" defTabSz="4147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prstClr val="white"/>
                </a:solidFill>
                <a:latin typeface="Arial"/>
              </a:rPr>
              <a:t>Moldova – by mid-April Gov to submit the law to Parliament </a:t>
            </a:r>
            <a:endParaRPr lang="en-AT" sz="16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A959180-5D73-8E50-F0F6-6DD5C6F78805}"/>
              </a:ext>
            </a:extLst>
          </p:cNvPr>
          <p:cNvSpPr/>
          <p:nvPr/>
        </p:nvSpPr>
        <p:spPr>
          <a:xfrm>
            <a:off x="8832850" y="8793501"/>
            <a:ext cx="1862629" cy="1102201"/>
          </a:xfrm>
          <a:prstGeom prst="roundRect">
            <a:avLst/>
          </a:prstGeom>
          <a:gradFill rotWithShape="1">
            <a:gsLst>
              <a:gs pos="0">
                <a:srgbClr val="283583">
                  <a:tint val="100000"/>
                  <a:shade val="100000"/>
                  <a:satMod val="130000"/>
                </a:srgbClr>
              </a:gs>
              <a:gs pos="100000">
                <a:srgbClr val="283583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28358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algn="ctr" defTabSz="4147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prstClr val="white"/>
                </a:solidFill>
                <a:latin typeface="Arial"/>
              </a:rPr>
              <a:t>Albania</a:t>
            </a:r>
          </a:p>
          <a:p>
            <a:pPr algn="ctr" defTabSz="4147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prstClr val="white"/>
                </a:solidFill>
                <a:latin typeface="Arial"/>
              </a:rPr>
              <a:t>RA – June 25</a:t>
            </a:r>
            <a:endParaRPr lang="en-AT" sz="16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BB9C33C-9BDD-3580-F32C-3C823FE6FDEA}"/>
              </a:ext>
            </a:extLst>
          </p:cNvPr>
          <p:cNvSpPr/>
          <p:nvPr/>
        </p:nvSpPr>
        <p:spPr>
          <a:xfrm>
            <a:off x="12323088" y="7718104"/>
            <a:ext cx="1862629" cy="968892"/>
          </a:xfrm>
          <a:prstGeom prst="roundRect">
            <a:avLst/>
          </a:prstGeom>
          <a:gradFill rotWithShape="1">
            <a:gsLst>
              <a:gs pos="0">
                <a:srgbClr val="283583">
                  <a:tint val="100000"/>
                  <a:shade val="100000"/>
                  <a:satMod val="130000"/>
                </a:srgbClr>
              </a:gs>
              <a:gs pos="100000">
                <a:srgbClr val="283583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28358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algn="ctr" defTabSz="4147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prstClr val="white"/>
                </a:solidFill>
                <a:latin typeface="Arial"/>
              </a:rPr>
              <a:t>North Macedonia</a:t>
            </a:r>
          </a:p>
          <a:p>
            <a:pPr algn="ctr" defTabSz="4147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prstClr val="white"/>
                </a:solidFill>
                <a:latin typeface="Arial"/>
              </a:rPr>
              <a:t>RA – Dec 25</a:t>
            </a:r>
            <a:endParaRPr lang="en-AT" sz="16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3FBC96-BCC2-7B62-F06B-F52B3017C300}"/>
              </a:ext>
            </a:extLst>
          </p:cNvPr>
          <p:cNvSpPr/>
          <p:nvPr/>
        </p:nvSpPr>
        <p:spPr>
          <a:xfrm>
            <a:off x="1163210" y="8142667"/>
            <a:ext cx="1598137" cy="841197"/>
          </a:xfrm>
          <a:prstGeom prst="roundRect">
            <a:avLst/>
          </a:prstGeom>
          <a:gradFill rotWithShape="1">
            <a:gsLst>
              <a:gs pos="0">
                <a:srgbClr val="283583">
                  <a:tint val="100000"/>
                  <a:shade val="100000"/>
                  <a:satMod val="130000"/>
                </a:srgbClr>
              </a:gs>
              <a:gs pos="100000">
                <a:srgbClr val="283583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28358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algn="ctr" defTabSz="4147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prstClr val="white"/>
                </a:solidFill>
                <a:latin typeface="Arial"/>
              </a:rPr>
              <a:t>Montenegro</a:t>
            </a:r>
          </a:p>
          <a:p>
            <a:pPr algn="ctr" defTabSz="4147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prstClr val="white"/>
                </a:solidFill>
                <a:latin typeface="Arial"/>
              </a:rPr>
              <a:t>RA – Dec 24</a:t>
            </a:r>
            <a:endParaRPr lang="en-AT" sz="16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6AEEF21-7927-115B-A841-CFE38F19C55C}"/>
              </a:ext>
            </a:extLst>
          </p:cNvPr>
          <p:cNvSpPr/>
          <p:nvPr/>
        </p:nvSpPr>
        <p:spPr>
          <a:xfrm>
            <a:off x="2425016" y="4465889"/>
            <a:ext cx="1554340" cy="1132716"/>
          </a:xfrm>
          <a:prstGeom prst="roundRect">
            <a:avLst/>
          </a:prstGeom>
          <a:gradFill rotWithShape="1">
            <a:gsLst>
              <a:gs pos="0">
                <a:srgbClr val="283583">
                  <a:tint val="100000"/>
                  <a:shade val="100000"/>
                  <a:satMod val="130000"/>
                </a:srgbClr>
              </a:gs>
              <a:gs pos="100000">
                <a:srgbClr val="283583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28358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algn="ctr" defTabSz="4147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00" dirty="0">
                <a:solidFill>
                  <a:prstClr val="white"/>
                </a:solidFill>
                <a:latin typeface="Arial"/>
              </a:rPr>
              <a:t>Serbia</a:t>
            </a:r>
          </a:p>
          <a:p>
            <a:pPr algn="ctr" defTabSz="4147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00" kern="0" dirty="0">
                <a:solidFill>
                  <a:prstClr val="white"/>
                </a:solidFill>
                <a:latin typeface="Arial"/>
                <a:ea typeface="DejaVu Sans"/>
                <a:cs typeface="DejaVu Sans"/>
              </a:rPr>
              <a:t>RA – Dec 24</a:t>
            </a:r>
            <a:endParaRPr lang="en-AT" sz="1600" kern="0" dirty="0">
              <a:solidFill>
                <a:prstClr val="white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D4D5B5-BA73-13BF-4F06-8D6F2A6B799A}"/>
              </a:ext>
            </a:extLst>
          </p:cNvPr>
          <p:cNvSpPr/>
          <p:nvPr/>
        </p:nvSpPr>
        <p:spPr>
          <a:xfrm>
            <a:off x="875766" y="6059498"/>
            <a:ext cx="1846669" cy="623828"/>
          </a:xfrm>
          <a:prstGeom prst="roundRect">
            <a:avLst/>
          </a:prstGeom>
          <a:gradFill rotWithShape="1">
            <a:gsLst>
              <a:gs pos="0">
                <a:srgbClr val="283583">
                  <a:tint val="100000"/>
                  <a:shade val="100000"/>
                  <a:satMod val="130000"/>
                </a:srgbClr>
              </a:gs>
              <a:gs pos="100000">
                <a:srgbClr val="283583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28358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algn="ctr" defTabSz="4147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prstClr val="white"/>
                </a:solidFill>
                <a:latin typeface="Arial"/>
              </a:rPr>
              <a:t>Bosnia and Herzegovina</a:t>
            </a:r>
            <a:endParaRPr lang="en-AT" sz="16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EF4B4CC-FB03-D4DD-FCA2-CA7E22B54374}"/>
              </a:ext>
            </a:extLst>
          </p:cNvPr>
          <p:cNvSpPr/>
          <p:nvPr/>
        </p:nvSpPr>
        <p:spPr>
          <a:xfrm>
            <a:off x="7466360" y="5876733"/>
            <a:ext cx="4651629" cy="1049621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155522" indent="-155522" defTabSz="414726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Arial"/>
              </a:rPr>
              <a:t>ECS reviewed draft Laws on Energy and Electricity in November 2024</a:t>
            </a:r>
          </a:p>
          <a:p>
            <a:pPr marL="155522" indent="-155522" defTabSz="414726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Arial"/>
              </a:rPr>
              <a:t>No follow up activities reported, process slowed down after elections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BE3CC23-B15A-AEED-AAE2-1F4D26823AF9}"/>
              </a:ext>
            </a:extLst>
          </p:cNvPr>
          <p:cNvSpPr/>
          <p:nvPr/>
        </p:nvSpPr>
        <p:spPr>
          <a:xfrm>
            <a:off x="11791494" y="5876731"/>
            <a:ext cx="1537155" cy="1049621"/>
          </a:xfrm>
          <a:prstGeom prst="roundRect">
            <a:avLst/>
          </a:prstGeom>
          <a:gradFill rotWithShape="1">
            <a:gsLst>
              <a:gs pos="0">
                <a:srgbClr val="283583">
                  <a:tint val="100000"/>
                  <a:shade val="100000"/>
                  <a:satMod val="130000"/>
                </a:srgbClr>
              </a:gs>
              <a:gs pos="100000">
                <a:srgbClr val="283583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28358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algn="ctr" defTabSz="4147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prstClr val="white"/>
                </a:solidFill>
                <a:latin typeface="Arial"/>
              </a:rPr>
              <a:t>Kosovo*</a:t>
            </a:r>
          </a:p>
          <a:p>
            <a:pPr algn="ctr" defTabSz="4147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prstClr val="white"/>
                </a:solidFill>
                <a:latin typeface="Arial"/>
              </a:rPr>
              <a:t>RA – June 25</a:t>
            </a:r>
            <a:endParaRPr lang="en-AT" sz="1600" dirty="0">
              <a:solidFill>
                <a:prstClr val="white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00B7F-2280-A314-2B9D-8A91E9ECF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>
            <a:extLst>
              <a:ext uri="{FF2B5EF4-FFF2-40B4-BE49-F238E27FC236}">
                <a16:creationId xmlns:a16="http://schemas.microsoft.com/office/drawing/2014/main" id="{4EACCE4A-6B87-AD9A-5345-82268C856916}"/>
              </a:ext>
            </a:extLst>
          </p:cNvPr>
          <p:cNvSpPr/>
          <p:nvPr/>
        </p:nvSpPr>
        <p:spPr>
          <a:xfrm>
            <a:off x="20544" y="498049"/>
            <a:ext cx="16737106" cy="1321435"/>
          </a:xfrm>
          <a:custGeom>
            <a:avLst/>
            <a:gdLst/>
            <a:ahLst/>
            <a:cxnLst/>
            <a:rect l="l" t="t" r="r" b="b"/>
            <a:pathLst>
              <a:path w="7299959" h="1321435">
                <a:moveTo>
                  <a:pt x="2397" y="0"/>
                </a:moveTo>
                <a:lnTo>
                  <a:pt x="0" y="1307782"/>
                </a:lnTo>
                <a:lnTo>
                  <a:pt x="7297400" y="1321163"/>
                </a:lnTo>
                <a:lnTo>
                  <a:pt x="7299798" y="13381"/>
                </a:lnTo>
                <a:lnTo>
                  <a:pt x="2397" y="0"/>
                </a:lnTo>
                <a:close/>
              </a:path>
            </a:pathLst>
          </a:custGeom>
          <a:solidFill>
            <a:srgbClr val="008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E89A38C3-1EB1-1953-0FA4-FF2DC1C15BC6}"/>
              </a:ext>
            </a:extLst>
          </p:cNvPr>
          <p:cNvSpPr txBox="1">
            <a:spLocks/>
          </p:cNvSpPr>
          <p:nvPr/>
        </p:nvSpPr>
        <p:spPr>
          <a:xfrm>
            <a:off x="508097" y="697101"/>
            <a:ext cx="15944753" cy="9233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5900" b="0" i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pt-PT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Market coupling – next steps and conditions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43A815-9DAD-A547-19EF-326131E76836}"/>
              </a:ext>
            </a:extLst>
          </p:cNvPr>
          <p:cNvSpPr txBox="1"/>
          <p:nvPr/>
        </p:nvSpPr>
        <p:spPr>
          <a:xfrm>
            <a:off x="222250" y="2378075"/>
            <a:ext cx="19354800" cy="7812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  <a:tabLst>
                <a:tab pos="90170" algn="l"/>
              </a:tabLs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submission of a formal request for full membership in SDAC/SIDC by Contracting Parties requires a completion of the following actions:</a:t>
            </a:r>
            <a:r>
              <a:rPr lang="en-US" sz="2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A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  <a:tabLst>
                <a:tab pos="90170" algn="l"/>
              </a:tabLst>
            </a:pPr>
            <a:r>
              <a:rPr lang="en-US" sz="2800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7" indent="-514350" algn="just">
              <a:lnSpc>
                <a:spcPct val="107000"/>
              </a:lnSpc>
              <a:buFont typeface="+mj-lt"/>
              <a:buAutoNum type="arabicPeriod"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Verification by the European Commission and the Secretariat of the compliant transposition of necessary legislation by Contracting Parties, </a:t>
            </a:r>
            <a:endParaRPr lang="en-A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7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Approval of the Market Coupling Operation Integration Plan by ACER (ACER suspended the process and awaits the EU nominated electricity market operators (NEMOs) to submit a new proposal of the MCO IP upon which ACER will have up to 6 months to approve MCO IP). </a:t>
            </a:r>
            <a:endParaRPr lang="en-A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7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Completion of the contractual framework for adherence of the Contracting Parties into the SDAC/SIDC,</a:t>
            </a:r>
            <a:endParaRPr lang="en-A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7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Inclusion of the Local Implementation Projects (established on the borders between the EU and Contracting Parties) into the planning by the Market Coupling Steering Committee.</a:t>
            </a:r>
          </a:p>
          <a:p>
            <a:pPr lvl="7" algn="just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800" kern="1200" dirty="0">
                <a:solidFill>
                  <a:prstClr val="black"/>
                </a:solidFill>
                <a:latin typeface="Aptos" panose="020B0004020202020204" pitchFamily="34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2800" b="1" kern="1200" dirty="0">
                <a:solidFill>
                  <a:prstClr val="black"/>
                </a:solidFill>
                <a:latin typeface="Aptos" panose="020B0004020202020204" pitchFamily="34" charset="0"/>
                <a:ea typeface="+mn-ea"/>
                <a:cs typeface="+mn-cs"/>
                <a:sym typeface="Wingdings" panose="05000000000000000000" pitchFamily="2" charset="2"/>
              </a:rPr>
              <a:t>Risk of</a:t>
            </a:r>
            <a:r>
              <a:rPr lang="en-US" sz="2800" b="1" kern="1200" dirty="0">
                <a:solidFill>
                  <a:prstClr val="black"/>
                </a:solidFill>
                <a:latin typeface="Aptos" panose="020B0004020202020204" pitchFamily="34" charset="0"/>
                <a:ea typeface="+mn-ea"/>
                <a:cs typeface="+mn-cs"/>
              </a:rPr>
              <a:t> postponing the first go-live, currently envisaged for Q4 2026 to Q1 2027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kern="1200" dirty="0">
                <a:solidFill>
                  <a:prstClr val="black"/>
                </a:solidFill>
                <a:latin typeface="Aptos" panose="020B0004020202020204" pitchFamily="34" charset="0"/>
                <a:ea typeface="+mn-ea"/>
                <a:cs typeface="+mn-cs"/>
              </a:rPr>
              <a:t>	 </a:t>
            </a:r>
            <a:r>
              <a:rPr lang="en-US" sz="2800" b="1" kern="1200" dirty="0">
                <a:solidFill>
                  <a:prstClr val="black"/>
                </a:solidFill>
                <a:latin typeface="Aptos" panose="020B0004020202020204" pitchFamily="34" charset="0"/>
                <a:ea typeface="+mn-ea"/>
                <a:cs typeface="+mn-cs"/>
                <a:sym typeface="Wingdings" panose="05000000000000000000" pitchFamily="2" charset="2"/>
              </a:rPr>
              <a:t>  Athens Forum asked for the parallelization of legal and technical processes to avoid delays and accelerate 		market coupling where possible and practicable</a:t>
            </a:r>
            <a:r>
              <a:rPr lang="en-US" sz="2800" kern="1200" dirty="0">
                <a:solidFill>
                  <a:prstClr val="black"/>
                </a:solidFill>
                <a:latin typeface="Aptos" panose="020B0004020202020204" pitchFamily="34" charset="0"/>
                <a:ea typeface="+mn-ea"/>
                <a:cs typeface="+mn-cs"/>
                <a:sym typeface="Wingdings" panose="05000000000000000000" pitchFamily="2" charset="2"/>
              </a:rPr>
              <a:t>		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418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" y="0"/>
            <a:ext cx="20104696" cy="11309127"/>
            <a:chOff x="-1" y="0"/>
            <a:chExt cx="20104696" cy="11309127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" y="0"/>
              <a:ext cx="20104100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161720" y="10963687"/>
              <a:ext cx="942975" cy="345440"/>
            </a:xfrm>
            <a:custGeom>
              <a:avLst/>
              <a:gdLst/>
              <a:ahLst/>
              <a:cxnLst/>
              <a:rect l="l" t="t" r="r" b="b"/>
              <a:pathLst>
                <a:path w="942975" h="345440">
                  <a:moveTo>
                    <a:pt x="0" y="344869"/>
                  </a:moveTo>
                  <a:lnTo>
                    <a:pt x="942379" y="344869"/>
                  </a:lnTo>
                  <a:lnTo>
                    <a:pt x="942379" y="0"/>
                  </a:lnTo>
                  <a:lnTo>
                    <a:pt x="0" y="0"/>
                  </a:lnTo>
                  <a:lnTo>
                    <a:pt x="0" y="344869"/>
                  </a:lnTo>
                  <a:close/>
                </a:path>
              </a:pathLst>
            </a:custGeom>
            <a:solidFill>
              <a:srgbClr val="2F3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329566"/>
              <a:ext cx="19161760" cy="1979295"/>
            </a:xfrm>
            <a:custGeom>
              <a:avLst/>
              <a:gdLst/>
              <a:ahLst/>
              <a:cxnLst/>
              <a:rect l="l" t="t" r="r" b="b"/>
              <a:pathLst>
                <a:path w="19161760" h="1979295">
                  <a:moveTo>
                    <a:pt x="19161710" y="0"/>
                  </a:moveTo>
                  <a:lnTo>
                    <a:pt x="17359021" y="0"/>
                  </a:lnTo>
                  <a:lnTo>
                    <a:pt x="17359021" y="1626920"/>
                  </a:lnTo>
                  <a:lnTo>
                    <a:pt x="0" y="1626920"/>
                  </a:lnTo>
                  <a:lnTo>
                    <a:pt x="0" y="1978990"/>
                  </a:lnTo>
                  <a:lnTo>
                    <a:pt x="17359021" y="1978990"/>
                  </a:lnTo>
                  <a:lnTo>
                    <a:pt x="18407812" y="1978990"/>
                  </a:lnTo>
                  <a:lnTo>
                    <a:pt x="19161710" y="1978990"/>
                  </a:lnTo>
                  <a:lnTo>
                    <a:pt x="19161710" y="0"/>
                  </a:lnTo>
                  <a:close/>
                </a:path>
              </a:pathLst>
            </a:custGeom>
            <a:solidFill>
              <a:srgbClr val="3A9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110020" y="5"/>
              <a:ext cx="6994525" cy="6984365"/>
            </a:xfrm>
            <a:custGeom>
              <a:avLst/>
              <a:gdLst/>
              <a:ahLst/>
              <a:cxnLst/>
              <a:rect l="l" t="t" r="r" b="b"/>
              <a:pathLst>
                <a:path w="6994525" h="6984365">
                  <a:moveTo>
                    <a:pt x="1569224" y="2007082"/>
                  </a:moveTo>
                  <a:lnTo>
                    <a:pt x="1056906" y="1859026"/>
                  </a:lnTo>
                  <a:lnTo>
                    <a:pt x="791311" y="1434147"/>
                  </a:lnTo>
                  <a:lnTo>
                    <a:pt x="542861" y="1793278"/>
                  </a:lnTo>
                  <a:lnTo>
                    <a:pt x="0" y="1810537"/>
                  </a:lnTo>
                  <a:lnTo>
                    <a:pt x="386054" y="2198332"/>
                  </a:lnTo>
                  <a:lnTo>
                    <a:pt x="320700" y="2667063"/>
                  </a:lnTo>
                  <a:lnTo>
                    <a:pt x="820686" y="2513457"/>
                  </a:lnTo>
                  <a:lnTo>
                    <a:pt x="1315872" y="2766085"/>
                  </a:lnTo>
                  <a:lnTo>
                    <a:pt x="1229474" y="2294928"/>
                  </a:lnTo>
                  <a:lnTo>
                    <a:pt x="1569224" y="2007082"/>
                  </a:lnTo>
                  <a:close/>
                </a:path>
                <a:path w="6994525" h="6984365">
                  <a:moveTo>
                    <a:pt x="1737563" y="326758"/>
                  </a:moveTo>
                  <a:lnTo>
                    <a:pt x="1225410" y="154813"/>
                  </a:lnTo>
                  <a:lnTo>
                    <a:pt x="1126274" y="0"/>
                  </a:lnTo>
                  <a:lnTo>
                    <a:pt x="757809" y="0"/>
                  </a:lnTo>
                  <a:lnTo>
                    <a:pt x="711936" y="60337"/>
                  </a:lnTo>
                  <a:lnTo>
                    <a:pt x="170091" y="42481"/>
                  </a:lnTo>
                  <a:lnTo>
                    <a:pt x="557745" y="432943"/>
                  </a:lnTo>
                  <a:lnTo>
                    <a:pt x="495274" y="871435"/>
                  </a:lnTo>
                  <a:lnTo>
                    <a:pt x="993521" y="757809"/>
                  </a:lnTo>
                  <a:lnTo>
                    <a:pt x="1489329" y="1027468"/>
                  </a:lnTo>
                  <a:lnTo>
                    <a:pt x="1400251" y="577164"/>
                  </a:lnTo>
                  <a:lnTo>
                    <a:pt x="1737563" y="326758"/>
                  </a:lnTo>
                  <a:close/>
                </a:path>
                <a:path w="6994525" h="6984365">
                  <a:moveTo>
                    <a:pt x="2270391" y="3860101"/>
                  </a:moveTo>
                  <a:lnTo>
                    <a:pt x="1787410" y="3742436"/>
                  </a:lnTo>
                  <a:lnTo>
                    <a:pt x="1528508" y="3324631"/>
                  </a:lnTo>
                  <a:lnTo>
                    <a:pt x="1305394" y="3709263"/>
                  </a:lnTo>
                  <a:lnTo>
                    <a:pt x="799287" y="3763048"/>
                  </a:lnTo>
                  <a:lnTo>
                    <a:pt x="1169301" y="4134193"/>
                  </a:lnTo>
                  <a:lnTo>
                    <a:pt x="1120368" y="4617517"/>
                  </a:lnTo>
                  <a:lnTo>
                    <a:pt x="1582940" y="4427880"/>
                  </a:lnTo>
                  <a:lnTo>
                    <a:pt x="2051812" y="4653864"/>
                  </a:lnTo>
                  <a:lnTo>
                    <a:pt x="1959470" y="4177449"/>
                  </a:lnTo>
                  <a:lnTo>
                    <a:pt x="2270391" y="3860101"/>
                  </a:lnTo>
                  <a:close/>
                </a:path>
                <a:path w="6994525" h="6984365">
                  <a:moveTo>
                    <a:pt x="3678821" y="5421452"/>
                  </a:moveTo>
                  <a:lnTo>
                    <a:pt x="3251949" y="5332006"/>
                  </a:lnTo>
                  <a:lnTo>
                    <a:pt x="3007093" y="4940554"/>
                  </a:lnTo>
                  <a:lnTo>
                    <a:pt x="2830753" y="5324411"/>
                  </a:lnTo>
                  <a:lnTo>
                    <a:pt x="2393962" y="5401996"/>
                  </a:lnTo>
                  <a:lnTo>
                    <a:pt x="2732443" y="5741505"/>
                  </a:lnTo>
                  <a:lnTo>
                    <a:pt x="2712682" y="6209246"/>
                  </a:lnTo>
                  <a:lnTo>
                    <a:pt x="3105289" y="6004280"/>
                  </a:lnTo>
                  <a:lnTo>
                    <a:pt x="3523513" y="6199327"/>
                  </a:lnTo>
                  <a:lnTo>
                    <a:pt x="3421684" y="5744070"/>
                  </a:lnTo>
                  <a:lnTo>
                    <a:pt x="3678821" y="5421452"/>
                  </a:lnTo>
                  <a:close/>
                </a:path>
                <a:path w="6994525" h="6984365">
                  <a:moveTo>
                    <a:pt x="5445239" y="6249733"/>
                  </a:moveTo>
                  <a:lnTo>
                    <a:pt x="5089004" y="6180290"/>
                  </a:lnTo>
                  <a:lnTo>
                    <a:pt x="4866271" y="5832513"/>
                  </a:lnTo>
                  <a:lnTo>
                    <a:pt x="4743031" y="6184874"/>
                  </a:lnTo>
                  <a:lnTo>
                    <a:pt x="4390428" y="6266586"/>
                  </a:lnTo>
                  <a:lnTo>
                    <a:pt x="4685995" y="6563500"/>
                  </a:lnTo>
                  <a:lnTo>
                    <a:pt x="4696015" y="6984073"/>
                  </a:lnTo>
                  <a:lnTo>
                    <a:pt x="5005463" y="6790614"/>
                  </a:lnTo>
                  <a:lnTo>
                    <a:pt x="5358930" y="6955968"/>
                  </a:lnTo>
                  <a:lnTo>
                    <a:pt x="5250840" y="6548247"/>
                  </a:lnTo>
                  <a:lnTo>
                    <a:pt x="5445239" y="6249733"/>
                  </a:lnTo>
                  <a:close/>
                </a:path>
                <a:path w="6994525" h="6984365">
                  <a:moveTo>
                    <a:pt x="6994068" y="6206350"/>
                  </a:moveTo>
                  <a:lnTo>
                    <a:pt x="6846417" y="6175959"/>
                  </a:lnTo>
                  <a:lnTo>
                    <a:pt x="6652260" y="5882208"/>
                  </a:lnTo>
                  <a:lnTo>
                    <a:pt x="6573914" y="6179769"/>
                  </a:lnTo>
                  <a:lnTo>
                    <a:pt x="6301575" y="6248387"/>
                  </a:lnTo>
                  <a:lnTo>
                    <a:pt x="6549326" y="6497968"/>
                  </a:lnTo>
                  <a:lnTo>
                    <a:pt x="6579590" y="6849897"/>
                  </a:lnTo>
                  <a:lnTo>
                    <a:pt x="6812318" y="6689141"/>
                  </a:lnTo>
                  <a:lnTo>
                    <a:pt x="6994068" y="6777698"/>
                  </a:lnTo>
                  <a:lnTo>
                    <a:pt x="6994068" y="6689141"/>
                  </a:lnTo>
                  <a:lnTo>
                    <a:pt x="6994068" y="6488912"/>
                  </a:lnTo>
                  <a:lnTo>
                    <a:pt x="6993229" y="6486207"/>
                  </a:lnTo>
                  <a:lnTo>
                    <a:pt x="6994068" y="6484683"/>
                  </a:lnTo>
                  <a:lnTo>
                    <a:pt x="6994068" y="6206350"/>
                  </a:lnTo>
                  <a:close/>
                </a:path>
              </a:pathLst>
            </a:custGeom>
            <a:solidFill>
              <a:srgbClr val="3A9F5F">
                <a:alpha val="1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825257" y="4538196"/>
            <a:ext cx="12457430" cy="2571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7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THANK YOU!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0" y="10130939"/>
            <a:ext cx="17359630" cy="56261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589915">
              <a:lnSpc>
                <a:spcPct val="100000"/>
              </a:lnSpc>
              <a:spcBef>
                <a:spcPts val="475"/>
              </a:spcBef>
            </a:pP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Energy</a:t>
            </a:r>
            <a:r>
              <a:rPr sz="1450" spc="-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Roboto"/>
                <a:cs typeface="Roboto"/>
              </a:rPr>
              <a:t>Community</a:t>
            </a:r>
            <a:r>
              <a:rPr sz="1450" spc="-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Roboto"/>
                <a:cs typeface="Roboto"/>
              </a:rPr>
              <a:t>Secretariat</a:t>
            </a:r>
            <a:endParaRPr sz="1450">
              <a:latin typeface="Roboto"/>
              <a:cs typeface="Roboto"/>
            </a:endParaRPr>
          </a:p>
          <a:p>
            <a:pPr marL="589915">
              <a:lnSpc>
                <a:spcPct val="100000"/>
              </a:lnSpc>
              <a:spcBef>
                <a:spcPts val="370"/>
              </a:spcBef>
            </a:pP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Am</a:t>
            </a:r>
            <a:r>
              <a:rPr sz="1450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Hof</a:t>
            </a:r>
            <a:r>
              <a:rPr sz="145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4,</a:t>
            </a:r>
            <a:r>
              <a:rPr sz="145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Level</a:t>
            </a:r>
            <a:r>
              <a:rPr sz="145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5,</a:t>
            </a:r>
            <a:r>
              <a:rPr sz="145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1010</a:t>
            </a:r>
            <a:r>
              <a:rPr sz="145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Vienna,</a:t>
            </a:r>
            <a:r>
              <a:rPr sz="145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Roboto"/>
                <a:cs typeface="Roboto"/>
              </a:rPr>
              <a:t>Austria</a:t>
            </a:r>
            <a:endParaRPr sz="1450">
              <a:latin typeface="Roboto"/>
              <a:cs typeface="Robo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90218" y="9548372"/>
            <a:ext cx="18271490" cy="1223010"/>
            <a:chOff x="590218" y="9548372"/>
            <a:chExt cx="18271490" cy="1223010"/>
          </a:xfrm>
        </p:grpSpPr>
        <p:sp>
          <p:nvSpPr>
            <p:cNvPr id="15" name="object 15"/>
            <p:cNvSpPr/>
            <p:nvPr/>
          </p:nvSpPr>
          <p:spPr>
            <a:xfrm>
              <a:off x="1173941" y="9552515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4" h="432434">
                  <a:moveTo>
                    <a:pt x="216087" y="0"/>
                  </a:moveTo>
                  <a:lnTo>
                    <a:pt x="166539" y="5706"/>
                  </a:lnTo>
                  <a:lnTo>
                    <a:pt x="121055" y="21962"/>
                  </a:lnTo>
                  <a:lnTo>
                    <a:pt x="80933" y="47470"/>
                  </a:lnTo>
                  <a:lnTo>
                    <a:pt x="47470" y="80933"/>
                  </a:lnTo>
                  <a:lnTo>
                    <a:pt x="21962" y="121055"/>
                  </a:lnTo>
                  <a:lnTo>
                    <a:pt x="5706" y="166539"/>
                  </a:lnTo>
                  <a:lnTo>
                    <a:pt x="0" y="216087"/>
                  </a:lnTo>
                  <a:lnTo>
                    <a:pt x="5706" y="265636"/>
                  </a:lnTo>
                  <a:lnTo>
                    <a:pt x="21962" y="311119"/>
                  </a:lnTo>
                  <a:lnTo>
                    <a:pt x="47470" y="351241"/>
                  </a:lnTo>
                  <a:lnTo>
                    <a:pt x="80933" y="384704"/>
                  </a:lnTo>
                  <a:lnTo>
                    <a:pt x="121055" y="410212"/>
                  </a:lnTo>
                  <a:lnTo>
                    <a:pt x="166539" y="426468"/>
                  </a:lnTo>
                  <a:lnTo>
                    <a:pt x="216087" y="432175"/>
                  </a:lnTo>
                  <a:lnTo>
                    <a:pt x="265632" y="426468"/>
                  </a:lnTo>
                  <a:lnTo>
                    <a:pt x="311115" y="410212"/>
                  </a:lnTo>
                  <a:lnTo>
                    <a:pt x="351237" y="384704"/>
                  </a:lnTo>
                  <a:lnTo>
                    <a:pt x="384701" y="351241"/>
                  </a:lnTo>
                  <a:lnTo>
                    <a:pt x="410211" y="311119"/>
                  </a:lnTo>
                  <a:lnTo>
                    <a:pt x="426468" y="265636"/>
                  </a:lnTo>
                  <a:lnTo>
                    <a:pt x="432175" y="216087"/>
                  </a:lnTo>
                  <a:lnTo>
                    <a:pt x="426468" y="166539"/>
                  </a:lnTo>
                  <a:lnTo>
                    <a:pt x="410211" y="121055"/>
                  </a:lnTo>
                  <a:lnTo>
                    <a:pt x="384701" y="80933"/>
                  </a:lnTo>
                  <a:lnTo>
                    <a:pt x="351237" y="47470"/>
                  </a:lnTo>
                  <a:lnTo>
                    <a:pt x="311115" y="21962"/>
                  </a:lnTo>
                  <a:lnTo>
                    <a:pt x="265632" y="5706"/>
                  </a:lnTo>
                  <a:lnTo>
                    <a:pt x="216087" y="0"/>
                  </a:lnTo>
                  <a:close/>
                </a:path>
              </a:pathLst>
            </a:custGeom>
            <a:solidFill>
              <a:srgbClr val="2C61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5880" y="9711887"/>
              <a:ext cx="165534" cy="1748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265313" y="9631267"/>
              <a:ext cx="61594" cy="255904"/>
            </a:xfrm>
            <a:custGeom>
              <a:avLst/>
              <a:gdLst/>
              <a:ahLst/>
              <a:cxnLst/>
              <a:rect l="l" t="t" r="r" b="b"/>
              <a:pathLst>
                <a:path w="61594" h="255904">
                  <a:moveTo>
                    <a:pt x="57200" y="85267"/>
                  </a:moveTo>
                  <a:lnTo>
                    <a:pt x="4076" y="85267"/>
                  </a:lnTo>
                  <a:lnTo>
                    <a:pt x="4076" y="86537"/>
                  </a:lnTo>
                  <a:lnTo>
                    <a:pt x="4064" y="170357"/>
                  </a:lnTo>
                  <a:lnTo>
                    <a:pt x="4064" y="254177"/>
                  </a:lnTo>
                  <a:lnTo>
                    <a:pt x="4089" y="255447"/>
                  </a:lnTo>
                  <a:lnTo>
                    <a:pt x="57010" y="255447"/>
                  </a:lnTo>
                  <a:lnTo>
                    <a:pt x="57010" y="254177"/>
                  </a:lnTo>
                  <a:lnTo>
                    <a:pt x="57200" y="254177"/>
                  </a:lnTo>
                  <a:lnTo>
                    <a:pt x="57200" y="170357"/>
                  </a:lnTo>
                  <a:lnTo>
                    <a:pt x="57200" y="86537"/>
                  </a:lnTo>
                  <a:lnTo>
                    <a:pt x="57200" y="85267"/>
                  </a:lnTo>
                  <a:close/>
                </a:path>
                <a:path w="61594" h="255904">
                  <a:moveTo>
                    <a:pt x="61404" y="30556"/>
                  </a:moveTo>
                  <a:lnTo>
                    <a:pt x="58966" y="18719"/>
                  </a:lnTo>
                  <a:lnTo>
                    <a:pt x="52374" y="9004"/>
                  </a:lnTo>
                  <a:lnTo>
                    <a:pt x="42621" y="2425"/>
                  </a:lnTo>
                  <a:lnTo>
                    <a:pt x="30746" y="0"/>
                  </a:lnTo>
                  <a:lnTo>
                    <a:pt x="18808" y="2438"/>
                  </a:lnTo>
                  <a:lnTo>
                    <a:pt x="9017" y="9067"/>
                  </a:lnTo>
                  <a:lnTo>
                    <a:pt x="2400" y="18872"/>
                  </a:lnTo>
                  <a:lnTo>
                    <a:pt x="0" y="30822"/>
                  </a:lnTo>
                  <a:lnTo>
                    <a:pt x="2463" y="42646"/>
                  </a:lnTo>
                  <a:lnTo>
                    <a:pt x="9080" y="52374"/>
                  </a:lnTo>
                  <a:lnTo>
                    <a:pt x="18834" y="58966"/>
                  </a:lnTo>
                  <a:lnTo>
                    <a:pt x="30683" y="61391"/>
                  </a:lnTo>
                  <a:lnTo>
                    <a:pt x="42646" y="58953"/>
                  </a:lnTo>
                  <a:lnTo>
                    <a:pt x="52412" y="52336"/>
                  </a:lnTo>
                  <a:lnTo>
                    <a:pt x="59004" y="42545"/>
                  </a:lnTo>
                  <a:lnTo>
                    <a:pt x="61404" y="30556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0218" y="9552515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4" h="432434">
                  <a:moveTo>
                    <a:pt x="216087" y="0"/>
                  </a:moveTo>
                  <a:lnTo>
                    <a:pt x="166539" y="5706"/>
                  </a:lnTo>
                  <a:lnTo>
                    <a:pt x="121055" y="21962"/>
                  </a:lnTo>
                  <a:lnTo>
                    <a:pt x="80933" y="47470"/>
                  </a:lnTo>
                  <a:lnTo>
                    <a:pt x="47470" y="80933"/>
                  </a:lnTo>
                  <a:lnTo>
                    <a:pt x="21962" y="121055"/>
                  </a:lnTo>
                  <a:lnTo>
                    <a:pt x="5706" y="166539"/>
                  </a:lnTo>
                  <a:lnTo>
                    <a:pt x="0" y="216087"/>
                  </a:lnTo>
                  <a:lnTo>
                    <a:pt x="5706" y="265636"/>
                  </a:lnTo>
                  <a:lnTo>
                    <a:pt x="21962" y="311119"/>
                  </a:lnTo>
                  <a:lnTo>
                    <a:pt x="47470" y="351241"/>
                  </a:lnTo>
                  <a:lnTo>
                    <a:pt x="80933" y="384704"/>
                  </a:lnTo>
                  <a:lnTo>
                    <a:pt x="121055" y="410212"/>
                  </a:lnTo>
                  <a:lnTo>
                    <a:pt x="166539" y="426468"/>
                  </a:lnTo>
                  <a:lnTo>
                    <a:pt x="216087" y="432175"/>
                  </a:lnTo>
                  <a:lnTo>
                    <a:pt x="265632" y="426468"/>
                  </a:lnTo>
                  <a:lnTo>
                    <a:pt x="311115" y="410212"/>
                  </a:lnTo>
                  <a:lnTo>
                    <a:pt x="351237" y="384704"/>
                  </a:lnTo>
                  <a:lnTo>
                    <a:pt x="384701" y="351241"/>
                  </a:lnTo>
                  <a:lnTo>
                    <a:pt x="410211" y="311119"/>
                  </a:lnTo>
                  <a:lnTo>
                    <a:pt x="426468" y="265636"/>
                  </a:lnTo>
                  <a:lnTo>
                    <a:pt x="432175" y="216087"/>
                  </a:lnTo>
                  <a:lnTo>
                    <a:pt x="426468" y="166539"/>
                  </a:lnTo>
                  <a:lnTo>
                    <a:pt x="410211" y="121055"/>
                  </a:lnTo>
                  <a:lnTo>
                    <a:pt x="384701" y="80933"/>
                  </a:lnTo>
                  <a:lnTo>
                    <a:pt x="351237" y="47470"/>
                  </a:lnTo>
                  <a:lnTo>
                    <a:pt x="311115" y="21962"/>
                  </a:lnTo>
                  <a:lnTo>
                    <a:pt x="265632" y="5706"/>
                  </a:lnTo>
                  <a:lnTo>
                    <a:pt x="216087" y="0"/>
                  </a:lnTo>
                  <a:close/>
                </a:path>
              </a:pathLst>
            </a:custGeom>
            <a:solidFill>
              <a:srgbClr val="2C61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5679" y="9645331"/>
              <a:ext cx="241249" cy="24654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757663" y="9548372"/>
              <a:ext cx="432434" cy="429895"/>
            </a:xfrm>
            <a:custGeom>
              <a:avLst/>
              <a:gdLst/>
              <a:ahLst/>
              <a:cxnLst/>
              <a:rect l="l" t="t" r="r" b="b"/>
              <a:pathLst>
                <a:path w="432435" h="429895">
                  <a:moveTo>
                    <a:pt x="216087" y="0"/>
                  </a:moveTo>
                  <a:lnTo>
                    <a:pt x="166539" y="5706"/>
                  </a:lnTo>
                  <a:lnTo>
                    <a:pt x="121055" y="21962"/>
                  </a:lnTo>
                  <a:lnTo>
                    <a:pt x="80933" y="47470"/>
                  </a:lnTo>
                  <a:lnTo>
                    <a:pt x="47470" y="80933"/>
                  </a:lnTo>
                  <a:lnTo>
                    <a:pt x="21962" y="121055"/>
                  </a:lnTo>
                  <a:lnTo>
                    <a:pt x="5706" y="166539"/>
                  </a:lnTo>
                  <a:lnTo>
                    <a:pt x="0" y="216087"/>
                  </a:lnTo>
                  <a:lnTo>
                    <a:pt x="4678" y="261023"/>
                  </a:lnTo>
                  <a:lnTo>
                    <a:pt x="18073" y="302740"/>
                  </a:lnTo>
                  <a:lnTo>
                    <a:pt x="39230" y="340281"/>
                  </a:lnTo>
                  <a:lnTo>
                    <a:pt x="67190" y="372689"/>
                  </a:lnTo>
                  <a:lnTo>
                    <a:pt x="100996" y="399007"/>
                  </a:lnTo>
                  <a:lnTo>
                    <a:pt x="139691" y="418279"/>
                  </a:lnTo>
                  <a:lnTo>
                    <a:pt x="182319" y="429547"/>
                  </a:lnTo>
                  <a:lnTo>
                    <a:pt x="182319" y="278546"/>
                  </a:lnTo>
                  <a:lnTo>
                    <a:pt x="127451" y="278546"/>
                  </a:lnTo>
                  <a:lnTo>
                    <a:pt x="127451" y="216087"/>
                  </a:lnTo>
                  <a:lnTo>
                    <a:pt x="182319" y="216087"/>
                  </a:lnTo>
                  <a:lnTo>
                    <a:pt x="182319" y="168476"/>
                  </a:lnTo>
                  <a:lnTo>
                    <a:pt x="188131" y="132493"/>
                  </a:lnTo>
                  <a:lnTo>
                    <a:pt x="204619" y="106132"/>
                  </a:lnTo>
                  <a:lnTo>
                    <a:pt x="230362" y="89926"/>
                  </a:lnTo>
                  <a:lnTo>
                    <a:pt x="263939" y="84405"/>
                  </a:lnTo>
                  <a:lnTo>
                    <a:pt x="281472" y="85065"/>
                  </a:lnTo>
                  <a:lnTo>
                    <a:pt x="296993" y="86515"/>
                  </a:lnTo>
                  <a:lnTo>
                    <a:pt x="312315" y="88625"/>
                  </a:lnTo>
                  <a:lnTo>
                    <a:pt x="312315" y="141807"/>
                  </a:lnTo>
                  <a:lnTo>
                    <a:pt x="285059" y="141807"/>
                  </a:lnTo>
                  <a:lnTo>
                    <a:pt x="268235" y="144677"/>
                  </a:lnTo>
                  <a:lnTo>
                    <a:pt x="257388" y="152272"/>
                  </a:lnTo>
                  <a:lnTo>
                    <a:pt x="251573" y="163072"/>
                  </a:lnTo>
                  <a:lnTo>
                    <a:pt x="249845" y="175554"/>
                  </a:lnTo>
                  <a:lnTo>
                    <a:pt x="249845" y="216087"/>
                  </a:lnTo>
                  <a:lnTo>
                    <a:pt x="309781" y="216087"/>
                  </a:lnTo>
                  <a:lnTo>
                    <a:pt x="300200" y="278546"/>
                  </a:lnTo>
                  <a:lnTo>
                    <a:pt x="249845" y="278546"/>
                  </a:lnTo>
                  <a:lnTo>
                    <a:pt x="249845" y="429547"/>
                  </a:lnTo>
                  <a:lnTo>
                    <a:pt x="292473" y="418279"/>
                  </a:lnTo>
                  <a:lnTo>
                    <a:pt x="331170" y="399007"/>
                  </a:lnTo>
                  <a:lnTo>
                    <a:pt x="364978" y="372689"/>
                  </a:lnTo>
                  <a:lnTo>
                    <a:pt x="392940" y="340281"/>
                  </a:lnTo>
                  <a:lnTo>
                    <a:pt x="414099" y="302740"/>
                  </a:lnTo>
                  <a:lnTo>
                    <a:pt x="427496" y="261023"/>
                  </a:lnTo>
                  <a:lnTo>
                    <a:pt x="432175" y="216087"/>
                  </a:lnTo>
                  <a:lnTo>
                    <a:pt x="426468" y="166539"/>
                  </a:lnTo>
                  <a:lnTo>
                    <a:pt x="410211" y="121055"/>
                  </a:lnTo>
                  <a:lnTo>
                    <a:pt x="384701" y="80933"/>
                  </a:lnTo>
                  <a:lnTo>
                    <a:pt x="351237" y="47470"/>
                  </a:lnTo>
                  <a:lnTo>
                    <a:pt x="311115" y="21962"/>
                  </a:lnTo>
                  <a:lnTo>
                    <a:pt x="265632" y="5706"/>
                  </a:lnTo>
                  <a:lnTo>
                    <a:pt x="216087" y="0"/>
                  </a:lnTo>
                  <a:close/>
                </a:path>
              </a:pathLst>
            </a:custGeom>
            <a:solidFill>
              <a:srgbClr val="2C61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85115" y="9632782"/>
              <a:ext cx="185420" cy="347980"/>
            </a:xfrm>
            <a:custGeom>
              <a:avLst/>
              <a:gdLst/>
              <a:ahLst/>
              <a:cxnLst/>
              <a:rect l="l" t="t" r="r" b="b"/>
              <a:pathLst>
                <a:path w="185419" h="347979">
                  <a:moveTo>
                    <a:pt x="150543" y="65"/>
                  </a:moveTo>
                  <a:lnTo>
                    <a:pt x="102911" y="5520"/>
                  </a:lnTo>
                  <a:lnTo>
                    <a:pt x="60679" y="48087"/>
                  </a:lnTo>
                  <a:lnTo>
                    <a:pt x="54867" y="84070"/>
                  </a:lnTo>
                  <a:lnTo>
                    <a:pt x="54867" y="131681"/>
                  </a:lnTo>
                  <a:lnTo>
                    <a:pt x="0" y="131681"/>
                  </a:lnTo>
                  <a:lnTo>
                    <a:pt x="0" y="194140"/>
                  </a:lnTo>
                  <a:lnTo>
                    <a:pt x="54867" y="194140"/>
                  </a:lnTo>
                  <a:lnTo>
                    <a:pt x="54867" y="345141"/>
                  </a:lnTo>
                  <a:lnTo>
                    <a:pt x="63171" y="346280"/>
                  </a:lnTo>
                  <a:lnTo>
                    <a:pt x="71571" y="347103"/>
                  </a:lnTo>
                  <a:lnTo>
                    <a:pt x="80061" y="347601"/>
                  </a:lnTo>
                  <a:lnTo>
                    <a:pt x="88636" y="347769"/>
                  </a:lnTo>
                  <a:lnTo>
                    <a:pt x="97210" y="347601"/>
                  </a:lnTo>
                  <a:lnTo>
                    <a:pt x="105699" y="347103"/>
                  </a:lnTo>
                  <a:lnTo>
                    <a:pt x="114096" y="346280"/>
                  </a:lnTo>
                  <a:lnTo>
                    <a:pt x="122394" y="345141"/>
                  </a:lnTo>
                  <a:lnTo>
                    <a:pt x="122394" y="194140"/>
                  </a:lnTo>
                  <a:lnTo>
                    <a:pt x="172748" y="194140"/>
                  </a:lnTo>
                  <a:lnTo>
                    <a:pt x="182329" y="131681"/>
                  </a:lnTo>
                  <a:lnTo>
                    <a:pt x="122394" y="131681"/>
                  </a:lnTo>
                  <a:lnTo>
                    <a:pt x="122394" y="91138"/>
                  </a:lnTo>
                  <a:lnTo>
                    <a:pt x="124122" y="78657"/>
                  </a:lnTo>
                  <a:lnTo>
                    <a:pt x="129937" y="67861"/>
                  </a:lnTo>
                  <a:lnTo>
                    <a:pt x="140783" y="60269"/>
                  </a:lnTo>
                  <a:lnTo>
                    <a:pt x="157607" y="57401"/>
                  </a:lnTo>
                  <a:lnTo>
                    <a:pt x="184863" y="57401"/>
                  </a:lnTo>
                  <a:lnTo>
                    <a:pt x="184863" y="4219"/>
                  </a:lnTo>
                  <a:lnTo>
                    <a:pt x="170195" y="1780"/>
                  </a:lnTo>
                  <a:lnTo>
                    <a:pt x="160267" y="527"/>
                  </a:lnTo>
                  <a:lnTo>
                    <a:pt x="150543" y="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641252" y="9563754"/>
              <a:ext cx="1219947" cy="1207276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7360176" y="8990767"/>
            <a:ext cx="1823720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b="1" spc="55" dirty="0">
                <a:solidFill>
                  <a:srgbClr val="FFFFFF"/>
                </a:solidFill>
                <a:latin typeface="Roboto"/>
                <a:cs typeface="Roboto"/>
              </a:rPr>
              <a:t>energy-</a:t>
            </a:r>
            <a:r>
              <a:rPr sz="1250" b="1" spc="40" dirty="0">
                <a:solidFill>
                  <a:srgbClr val="FFFFFF"/>
                </a:solidFill>
                <a:latin typeface="Roboto"/>
                <a:cs typeface="Roboto"/>
              </a:rPr>
              <a:t>community.org</a:t>
            </a:r>
            <a:endParaRPr sz="1250">
              <a:latin typeface="Roboto"/>
              <a:cs typeface="Roboto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A8EAC86E-9CA2-FF0E-287B-21371A726C8B}"/>
                  </a:ext>
                </a:extLst>
              </p14:cNvPr>
              <p14:cNvContentPartPr/>
              <p14:nvPr/>
            </p14:nvContentPartPr>
            <p14:xfrm>
              <a:off x="21415612" y="399094"/>
              <a:ext cx="360" cy="36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A8EAC86E-9CA2-FF0E-287B-21371A726C8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409492" y="392974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Imagem 12">
            <a:extLst>
              <a:ext uri="{FF2B5EF4-FFF2-40B4-BE49-F238E27FC236}">
                <a16:creationId xmlns:a16="http://schemas.microsoft.com/office/drawing/2014/main" id="{0B26D29F-5D8E-D124-A18F-ED3562E7373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968" y="649514"/>
            <a:ext cx="3953626" cy="22135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nergy Community">
      <a:dk1>
        <a:srgbClr val="223A7F"/>
      </a:dk1>
      <a:lt1>
        <a:sysClr val="window" lastClr="FFFFFF"/>
      </a:lt1>
      <a:dk2>
        <a:srgbClr val="223A7F"/>
      </a:dk2>
      <a:lt2>
        <a:srgbClr val="FFFFFF"/>
      </a:lt2>
      <a:accent1>
        <a:srgbClr val="008B77"/>
      </a:accent1>
      <a:accent2>
        <a:srgbClr val="003AA7"/>
      </a:accent2>
      <a:accent3>
        <a:srgbClr val="223A7F"/>
      </a:accent3>
      <a:accent4>
        <a:srgbClr val="61B234"/>
      </a:accent4>
      <a:accent5>
        <a:srgbClr val="1C4F79"/>
      </a:accent5>
      <a:accent6>
        <a:srgbClr val="00A358"/>
      </a:accent6>
      <a:hlink>
        <a:srgbClr val="008B77"/>
      </a:hlink>
      <a:folHlink>
        <a:srgbClr val="61B23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995556-2061-4068-97f0-6511380caea5" xsi:nil="true"/>
    <lcf76f155ced4ddcb4097134ff3c332f xmlns="3f169c9a-9de2-48df-98a6-0bee8f49d2a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59E829CCE7714C95B71557079841CD" ma:contentTypeVersion="15" ma:contentTypeDescription="Create a new document." ma:contentTypeScope="" ma:versionID="c31b94779f9fc7552f38a1102ca0c0d8">
  <xsd:schema xmlns:xsd="http://www.w3.org/2001/XMLSchema" xmlns:xs="http://www.w3.org/2001/XMLSchema" xmlns:p="http://schemas.microsoft.com/office/2006/metadata/properties" xmlns:ns2="3f169c9a-9de2-48df-98a6-0bee8f49d2a0" xmlns:ns3="43995556-2061-4068-97f0-6511380caea5" targetNamespace="http://schemas.microsoft.com/office/2006/metadata/properties" ma:root="true" ma:fieldsID="e552b8de7b2473c57aee7aa47e303cd4" ns2:_="" ns3:_="">
    <xsd:import namespace="3f169c9a-9de2-48df-98a6-0bee8f49d2a0"/>
    <xsd:import namespace="43995556-2061-4068-97f0-6511380cae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169c9a-9de2-48df-98a6-0bee8f49d2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4ce4e87-4577-4ad0-9915-14e4c3440e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995556-2061-4068-97f0-6511380caea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05d422d-f63d-4939-af27-02c22c701ddb}" ma:internalName="TaxCatchAll" ma:showField="CatchAllData" ma:web="43995556-2061-4068-97f0-6511380cae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CED3AF-CB72-49EF-9265-B8811162C8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5FF7EB-8937-4349-AD7B-F7086E7C636E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3f169c9a-9de2-48df-98a6-0bee8f49d2a0"/>
    <ds:schemaRef ds:uri="http://purl.org/dc/terms/"/>
    <ds:schemaRef ds:uri="http://schemas.openxmlformats.org/package/2006/metadata/core-properties"/>
    <ds:schemaRef ds:uri="43995556-2061-4068-97f0-6511380cae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7C76332-E18D-4175-9525-BDAEE0C183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169c9a-9de2-48df-98a6-0bee8f49d2a0"/>
    <ds:schemaRef ds:uri="43995556-2061-4068-97f0-6511380cae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19823</TotalTime>
  <Words>501</Words>
  <Application>Microsoft Office PowerPoint</Application>
  <PresentationFormat>Custom</PresentationFormat>
  <Paragraphs>61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Aptos</vt:lpstr>
      <vt:lpstr>Arial</vt:lpstr>
      <vt:lpstr>Calibri</vt:lpstr>
      <vt:lpstr>Roboto</vt:lpstr>
      <vt:lpstr>Roboto Black</vt:lpstr>
      <vt:lpstr>Roboto Light</vt:lpstr>
      <vt:lpstr>Wingdings</vt:lpstr>
      <vt:lpstr>Office Theme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23214_EC_PPT-Template_v03_AU_20Years copy</dc:title>
  <dc:creator>Inna Surzhok</dc:creator>
  <cp:lastModifiedBy>Jasmina Trhulj</cp:lastModifiedBy>
  <cp:revision>31</cp:revision>
  <dcterms:created xsi:type="dcterms:W3CDTF">2024-12-06T11:56:38Z</dcterms:created>
  <dcterms:modified xsi:type="dcterms:W3CDTF">2025-06-19T08:21:40Z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2024-12-06T00:00:00Z</vt:filetime>
  </property>
  <property fmtid="{D5CDD505-2E9C-101B-9397-08002B2CF9AE}" pid="3" name="Creator">
    <vt:lpwstr>Adobe Illustrator 29.1 (Macintosh)</vt:lpwstr>
  </property>
  <property fmtid="{D5CDD505-2E9C-101B-9397-08002B2CF9AE}" pid="4" name="CreatorVersion">
    <vt:lpwstr>21.0.0</vt:lpwstr>
  </property>
  <property fmtid="{D5CDD505-2E9C-101B-9397-08002B2CF9AE}" pid="5" name="LastSaved">
    <vt:filetime>2024-12-06T00:00:00Z</vt:filetime>
  </property>
  <property fmtid="{D5CDD505-2E9C-101B-9397-08002B2CF9AE}" pid="6" name="Producer">
    <vt:lpwstr>Adobe PDF library 17.00</vt:lpwstr>
  </property>
  <property fmtid="{D5CDD505-2E9C-101B-9397-08002B2CF9AE}" pid="7" name="ContentTypeId">
    <vt:lpwstr>0x0101004359E829CCE7714C95B71557079841CD</vt:lpwstr>
  </property>
  <property fmtid="{D5CDD505-2E9C-101B-9397-08002B2CF9AE}" pid="8" name="MediaServiceImageTags">
    <vt:lpwstr/>
  </property>
</Properties>
</file>