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920" r:id="rId4"/>
  </p:sldMasterIdLst>
  <p:notesMasterIdLst>
    <p:notesMasterId r:id="rId12"/>
  </p:notesMasterIdLst>
  <p:handoutMasterIdLst>
    <p:handoutMasterId r:id="rId13"/>
  </p:handoutMasterIdLst>
  <p:sldIdLst>
    <p:sldId id="266" r:id="rId5"/>
    <p:sldId id="320" r:id="rId6"/>
    <p:sldId id="529" r:id="rId7"/>
    <p:sldId id="531" r:id="rId8"/>
    <p:sldId id="533" r:id="rId9"/>
    <p:sldId id="534" r:id="rId10"/>
    <p:sldId id="518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5" roundtripDataSignature="AMtx7mh3YP3xexYcFoahXa2ehi0H5V4Za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BC1F04-185D-2762-AE0F-13A03F9945D5}" name="CASTRO RIBEIRO Goncalo (ENER)" initials="C(" userId="S::goncalo.castro-ribeiro@ec.europa.eu::af4f2447-b990-4310-86f1-ee0524b75c65" providerId="AD"/>
  <p188:author id="{35D11915-0101-FA4A-B044-B539BFB93040}" name="VOELL Bastian (ENER)" initials="BV" userId="S::Bastian.VOELL@ec.europa.eu::4baf09c4-df7c-480f-8cc5-8e0a46cc1bfa" providerId="AD"/>
  <p188:author id="{DBC6DB5C-A12B-369B-B728-3890A9FCBEC5}" name="RADERMECKER Anne (ENER)" initials="AR" userId="S::Anne.RADERMECKER@ec.europa.eu::75e0be8c-f139-4f0e-809b-ee07807b672a" providerId="AD"/>
  <p188:author id="{5C06AA66-DE9A-7E86-2365-EE44A882EB4D}" name="CASTRO RIBEIRO Goncalo (ENER)" initials="GC" userId="S::Goncalo.CASTRO-RIBEIRO@ec.europa.eu::af4f2447-b990-4310-86f1-ee0524b75c65" providerId="AD"/>
  <p188:author id="{A66C5979-0571-15BE-F858-FAC00A39A2E9}" name="ENGELBREKT Dara (ENER)" initials="ED" userId="ENGELBREKT Dara (ENER)" providerId="None"/>
  <p188:author id="{53DD51E4-2C38-E95E-E834-FA85592D20C2}" name="PORTELLI Robert (ENER)" initials="" userId="S::Robert.PORTELLI@ec.europa.eu::cd104cf5-a810-40b9-95e5-52c7e6faba93" providerId="AD"/>
  <p188:author id="{C05383F3-1795-6C0B-5859-22F85252F5B1}" name="LAMBRECHT Regine (ESTAT-EXT)" initials="RL" userId="S::Regine.LAMBRECHT@ext.ec.europa.eu::1a5166bf-0d9b-4429-b96c-64f3c887b7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66FF"/>
    <a:srgbClr val="A3C2FF"/>
    <a:srgbClr val="0066CC"/>
    <a:srgbClr val="000000"/>
    <a:srgbClr val="0D0D0D"/>
    <a:srgbClr val="FFD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372BCA-9F73-4C5B-8656-9FE10D7DAF1E}" v="7" dt="2025-07-03T07:48:26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15" autoAdjust="0"/>
  </p:normalViewPr>
  <p:slideViewPr>
    <p:cSldViewPr snapToGrid="0">
      <p:cViewPr varScale="1">
        <p:scale>
          <a:sx n="91" d="100"/>
          <a:sy n="91" d="100"/>
        </p:scale>
        <p:origin x="1314" y="78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67" Type="http://schemas.openxmlformats.org/officeDocument/2006/relationships/viewProps" Target="viewProps.xml"/><Relationship Id="rId71" Type="http://schemas.microsoft.com/office/2018/10/relationships/authors" Target="authors.xml"/><Relationship Id="rId2" Type="http://schemas.openxmlformats.org/officeDocument/2006/relationships/customXml" Target="../customXml/item2.xml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65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6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1811E-94DE-435F-9456-96C5E1DE4ABA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831BD1E-013C-45A0-A440-427C577878DA}">
      <dgm:prSet/>
      <dgm:spPr/>
      <dgm:t>
        <a:bodyPr/>
        <a:lstStyle/>
        <a:p>
          <a:r>
            <a:rPr lang="en-IE" dirty="0"/>
            <a:t>TITLE II – ORGANISATION OF MARKET COUPLING AND OF CAPACITY CALCULATION</a:t>
          </a:r>
        </a:p>
      </dgm:t>
    </dgm:pt>
    <dgm:pt modelId="{502DBCE8-B852-455E-9289-8155B7082637}" type="parTrans" cxnId="{2FAC1329-7334-4B92-8CEB-5FCFBC026D88}">
      <dgm:prSet/>
      <dgm:spPr/>
      <dgm:t>
        <a:bodyPr/>
        <a:lstStyle/>
        <a:p>
          <a:endParaRPr lang="en-US"/>
        </a:p>
      </dgm:t>
    </dgm:pt>
    <dgm:pt modelId="{799626C9-A33A-45E0-83AE-35EB485FBFF0}" type="sibTrans" cxnId="{2FAC1329-7334-4B92-8CEB-5FCFBC026D88}">
      <dgm:prSet/>
      <dgm:spPr/>
      <dgm:t>
        <a:bodyPr/>
        <a:lstStyle/>
        <a:p>
          <a:endParaRPr lang="en-US"/>
        </a:p>
      </dgm:t>
    </dgm:pt>
    <dgm:pt modelId="{136C1280-9745-4CCE-B352-AAAA10AD4430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IE" b="1"/>
            <a:t>CHAPTER 2 – MARKET COUPLING GOVERNANCE AND ORGANISATION</a:t>
          </a:r>
        </a:p>
      </dgm:t>
    </dgm:pt>
    <dgm:pt modelId="{44EDAEF2-5A8F-4B54-AB70-E0B70B9C45D1}" type="parTrans" cxnId="{A79EED14-820F-4104-9C3D-077DC82923F3}">
      <dgm:prSet/>
      <dgm:spPr/>
      <dgm:t>
        <a:bodyPr/>
        <a:lstStyle/>
        <a:p>
          <a:endParaRPr lang="en-US"/>
        </a:p>
      </dgm:t>
    </dgm:pt>
    <dgm:pt modelId="{8AC25239-7250-411A-9BAE-F172E66D779B}" type="sibTrans" cxnId="{A79EED14-820F-4104-9C3D-077DC82923F3}">
      <dgm:prSet/>
      <dgm:spPr/>
      <dgm:t>
        <a:bodyPr/>
        <a:lstStyle/>
        <a:p>
          <a:endParaRPr lang="en-US"/>
        </a:p>
      </dgm:t>
    </dgm:pt>
    <dgm:pt modelId="{6F6C2500-E7FC-4A60-ACD3-1721812C3209}">
      <dgm:prSet/>
      <dgm:spPr/>
      <dgm:t>
        <a:bodyPr/>
        <a:lstStyle/>
        <a:p>
          <a:pPr algn="ctr" rtl="0"/>
          <a:r>
            <a:rPr lang="en-IE" b="1"/>
            <a:t>CHAPTER 3 – MCO TASKS &amp; RESPONSIBILITIES</a:t>
          </a:r>
          <a:r>
            <a:rPr lang="en-IE" b="1">
              <a:latin typeface="Arial"/>
            </a:rPr>
            <a:t> </a:t>
          </a:r>
          <a:endParaRPr lang="en-IE" b="1"/>
        </a:p>
      </dgm:t>
    </dgm:pt>
    <dgm:pt modelId="{92D1BC7E-28DD-43F7-BFFB-850957A90893}" type="parTrans" cxnId="{7A5C4BF7-A208-49AB-B72B-03896D07891D}">
      <dgm:prSet/>
      <dgm:spPr/>
      <dgm:t>
        <a:bodyPr/>
        <a:lstStyle/>
        <a:p>
          <a:endParaRPr lang="en-US"/>
        </a:p>
      </dgm:t>
    </dgm:pt>
    <dgm:pt modelId="{4291F8A3-6728-4EE7-B13D-13A40689DF50}" type="sibTrans" cxnId="{7A5C4BF7-A208-49AB-B72B-03896D07891D}">
      <dgm:prSet/>
      <dgm:spPr/>
      <dgm:t>
        <a:bodyPr/>
        <a:lstStyle/>
        <a:p>
          <a:endParaRPr lang="en-US"/>
        </a:p>
      </dgm:t>
    </dgm:pt>
    <dgm:pt modelId="{4398FB1E-A0DC-4A4D-9E48-A3DBF1312AF7}">
      <dgm:prSet/>
      <dgm:spPr/>
      <dgm:t>
        <a:bodyPr/>
        <a:lstStyle/>
        <a:p>
          <a:pPr algn="ctr"/>
          <a:r>
            <a:rPr lang="en-IE" b="1"/>
            <a:t>CHAPTER 4 - COSTS</a:t>
          </a:r>
        </a:p>
      </dgm:t>
    </dgm:pt>
    <dgm:pt modelId="{FB192085-4859-4161-9108-96EAFBA40D64}" type="parTrans" cxnId="{B90B49A1-3F4A-4B8B-9919-9AC9D8AE9F5D}">
      <dgm:prSet/>
      <dgm:spPr/>
      <dgm:t>
        <a:bodyPr/>
        <a:lstStyle/>
        <a:p>
          <a:endParaRPr lang="en-US"/>
        </a:p>
      </dgm:t>
    </dgm:pt>
    <dgm:pt modelId="{37BFA296-439D-4EBA-803B-EF735D92F844}" type="sibTrans" cxnId="{B90B49A1-3F4A-4B8B-9919-9AC9D8AE9F5D}">
      <dgm:prSet/>
      <dgm:spPr/>
      <dgm:t>
        <a:bodyPr/>
        <a:lstStyle/>
        <a:p>
          <a:endParaRPr lang="en-US"/>
        </a:p>
      </dgm:t>
    </dgm:pt>
    <dgm:pt modelId="{8515BEBB-2CE3-4179-A2FE-2CB5F8BCD82C}">
      <dgm:prSet/>
      <dgm:spPr/>
      <dgm:t>
        <a:bodyPr/>
        <a:lstStyle/>
        <a:p>
          <a:pPr algn="ctr"/>
          <a:r>
            <a:rPr lang="en-IE" b="1"/>
            <a:t>CHAPTER 1 - General requirements</a:t>
          </a:r>
        </a:p>
      </dgm:t>
    </dgm:pt>
    <dgm:pt modelId="{B2E0F183-DBB4-4280-BE42-2C9045CB2B43}" type="parTrans" cxnId="{60A3E5A5-6C05-4AA6-9A99-C862D8DE10B5}">
      <dgm:prSet/>
      <dgm:spPr/>
      <dgm:t>
        <a:bodyPr/>
        <a:lstStyle/>
        <a:p>
          <a:endParaRPr lang="en-US"/>
        </a:p>
      </dgm:t>
    </dgm:pt>
    <dgm:pt modelId="{09106A2D-B6B6-4F1F-B27A-4A6D68A1EBA2}" type="sibTrans" cxnId="{60A3E5A5-6C05-4AA6-9A99-C862D8DE10B5}">
      <dgm:prSet/>
      <dgm:spPr/>
      <dgm:t>
        <a:bodyPr/>
        <a:lstStyle/>
        <a:p>
          <a:endParaRPr lang="en-US"/>
        </a:p>
      </dgm:t>
    </dgm:pt>
    <dgm:pt modelId="{2FB6A1A1-F217-49B2-8D3C-3F93FAC10850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bg1"/>
        </a:solidFill>
        <a:ln w="12700">
          <a:solidFill>
            <a:schemeClr val="accent1"/>
          </a:solidFill>
        </a:ln>
      </dgm:spPr>
      <dgm:t>
        <a:bodyPr anchor="ctr"/>
        <a:lstStyle/>
        <a:p>
          <a:pPr algn="ctr"/>
          <a:r>
            <a:rPr lang="en-IE" b="1"/>
            <a:t>CHAPTER 2 - Capacity calculation methodologies</a:t>
          </a:r>
        </a:p>
      </dgm:t>
    </dgm:pt>
    <dgm:pt modelId="{E9C5747D-673B-4C4B-9D3E-239DC61DE798}" type="parTrans" cxnId="{4F420D39-BD9E-4563-8DE4-B66C39174C7D}">
      <dgm:prSet/>
      <dgm:spPr/>
      <dgm:t>
        <a:bodyPr/>
        <a:lstStyle/>
        <a:p>
          <a:endParaRPr lang="en-US"/>
        </a:p>
      </dgm:t>
    </dgm:pt>
    <dgm:pt modelId="{8DD46276-CCA6-48EC-A77A-FFE82F12ABB5}" type="sibTrans" cxnId="{4F420D39-BD9E-4563-8DE4-B66C39174C7D}">
      <dgm:prSet/>
      <dgm:spPr/>
      <dgm:t>
        <a:bodyPr/>
        <a:lstStyle/>
        <a:p>
          <a:endParaRPr lang="en-US"/>
        </a:p>
      </dgm:t>
    </dgm:pt>
    <dgm:pt modelId="{203EBBAF-2A93-484A-A0CC-9E86653EBB6B}">
      <dgm:prSet/>
      <dgm:spPr/>
      <dgm:t>
        <a:bodyPr/>
        <a:lstStyle/>
        <a:p>
          <a:pPr algn="ctr"/>
          <a:r>
            <a:rPr lang="en-IE" b="1"/>
            <a:t>CHAPTER 1 – Market coupling development</a:t>
          </a:r>
        </a:p>
      </dgm:t>
    </dgm:pt>
    <dgm:pt modelId="{6C0FE9CF-EDF0-43C7-9C44-ACE5D0004E2C}" type="parTrans" cxnId="{D3EEAC2A-44F8-49CB-8D45-6F553D0F0F3E}">
      <dgm:prSet/>
      <dgm:spPr/>
      <dgm:t>
        <a:bodyPr/>
        <a:lstStyle/>
        <a:p>
          <a:endParaRPr lang="en-US"/>
        </a:p>
      </dgm:t>
    </dgm:pt>
    <dgm:pt modelId="{DAE3BD0D-8AC0-4C12-9D08-C633C1B4BB9B}" type="sibTrans" cxnId="{D3EEAC2A-44F8-49CB-8D45-6F553D0F0F3E}">
      <dgm:prSet/>
      <dgm:spPr/>
      <dgm:t>
        <a:bodyPr/>
        <a:lstStyle/>
        <a:p>
          <a:endParaRPr lang="en-US"/>
        </a:p>
      </dgm:t>
    </dgm:pt>
    <dgm:pt modelId="{BFE01D28-CF23-4389-8729-2DF7DF5ACACD}">
      <dgm:prSet/>
      <dgm:spPr/>
      <dgm:t>
        <a:bodyPr/>
        <a:lstStyle/>
        <a:p>
          <a:pPr algn="ctr"/>
          <a:r>
            <a:rPr lang="en-IE" b="1"/>
            <a:t>CHAPTER 2 - Single day-ahead and single intraday coupling</a:t>
          </a:r>
        </a:p>
      </dgm:t>
    </dgm:pt>
    <dgm:pt modelId="{EC6C55B6-5AE5-498C-89A8-F51E62730643}" type="parTrans" cxnId="{921BD6E8-A305-4316-925E-AE521900BBE5}">
      <dgm:prSet/>
      <dgm:spPr/>
      <dgm:t>
        <a:bodyPr/>
        <a:lstStyle/>
        <a:p>
          <a:endParaRPr lang="en-US"/>
        </a:p>
      </dgm:t>
    </dgm:pt>
    <dgm:pt modelId="{8F35A1EB-F704-469B-93D3-A46D22AE1C2B}" type="sibTrans" cxnId="{921BD6E8-A305-4316-925E-AE521900BBE5}">
      <dgm:prSet/>
      <dgm:spPr/>
      <dgm:t>
        <a:bodyPr/>
        <a:lstStyle/>
        <a:p>
          <a:endParaRPr lang="en-US"/>
        </a:p>
      </dgm:t>
    </dgm:pt>
    <dgm:pt modelId="{FCD21375-9B1E-4A08-9F75-B694B2CBCD45}">
      <dgm:prSet/>
      <dgm:spPr/>
      <dgm:t>
        <a:bodyPr/>
        <a:lstStyle/>
        <a:p>
          <a:pPr algn="ctr" rtl="0"/>
          <a:r>
            <a:rPr lang="en-IE" b="1"/>
            <a:t>CHAPTER 3 -</a:t>
          </a:r>
          <a:r>
            <a:rPr lang="en-IE" b="1">
              <a:latin typeface="Arial"/>
            </a:rPr>
            <a:t> </a:t>
          </a:r>
          <a:r>
            <a:rPr lang="en-IE" b="1"/>
            <a:t> Firmness of allocated CZC</a:t>
          </a:r>
        </a:p>
      </dgm:t>
    </dgm:pt>
    <dgm:pt modelId="{517CBBFE-F74D-496C-BC26-317138C5A0D5}" type="parTrans" cxnId="{A4ECB7F7-983B-47F2-82E2-BAAC1C5EE4C5}">
      <dgm:prSet/>
      <dgm:spPr/>
      <dgm:t>
        <a:bodyPr/>
        <a:lstStyle/>
        <a:p>
          <a:endParaRPr lang="en-US"/>
        </a:p>
      </dgm:t>
    </dgm:pt>
    <dgm:pt modelId="{A7020364-0886-4486-9CCD-023BF597006C}" type="sibTrans" cxnId="{A4ECB7F7-983B-47F2-82E2-BAAC1C5EE4C5}">
      <dgm:prSet/>
      <dgm:spPr/>
      <dgm:t>
        <a:bodyPr/>
        <a:lstStyle/>
        <a:p>
          <a:endParaRPr lang="en-US"/>
        </a:p>
      </dgm:t>
    </dgm:pt>
    <dgm:pt modelId="{01558C1F-1BCE-4B95-B724-03D105997DCF}">
      <dgm:prSet/>
      <dgm:spPr/>
      <dgm:t>
        <a:bodyPr/>
        <a:lstStyle/>
        <a:p>
          <a:pPr rtl="0"/>
          <a:r>
            <a:rPr lang="en-IE"/>
            <a:t>TITLE V – BIDDING ZONE CONFIGURATION AND PROCEDURES</a:t>
          </a:r>
        </a:p>
      </dgm:t>
    </dgm:pt>
    <dgm:pt modelId="{43BF601A-98B5-43BD-9EDE-C6BAD8FF6C34}" type="parTrans" cxnId="{2784B19F-104D-4C5C-BDD7-CA42BE5217DF}">
      <dgm:prSet/>
      <dgm:spPr/>
      <dgm:t>
        <a:bodyPr/>
        <a:lstStyle/>
        <a:p>
          <a:endParaRPr lang="en-US"/>
        </a:p>
      </dgm:t>
    </dgm:pt>
    <dgm:pt modelId="{446182DE-BC78-4361-9856-6ED6B6FB2751}" type="sibTrans" cxnId="{2784B19F-104D-4C5C-BDD7-CA42BE5217DF}">
      <dgm:prSet/>
      <dgm:spPr/>
      <dgm:t>
        <a:bodyPr/>
        <a:lstStyle/>
        <a:p>
          <a:endParaRPr lang="en-US"/>
        </a:p>
      </dgm:t>
    </dgm:pt>
    <dgm:pt modelId="{E251B688-CAF9-468A-8BFE-F0656011A0CE}">
      <dgm:prSet/>
      <dgm:spPr/>
      <dgm:t>
        <a:bodyPr/>
        <a:lstStyle/>
        <a:p>
          <a:pPr algn="ctr"/>
          <a:r>
            <a:rPr lang="en-IE" b="1"/>
            <a:t>Review of existing bidding zone configurations</a:t>
          </a:r>
        </a:p>
      </dgm:t>
    </dgm:pt>
    <dgm:pt modelId="{7E6EBC33-1A66-4A72-A72B-1ED39E40F3EA}" type="parTrans" cxnId="{8593126D-9974-44CF-9EAF-DD8E1EDF01A2}">
      <dgm:prSet/>
      <dgm:spPr/>
      <dgm:t>
        <a:bodyPr/>
        <a:lstStyle/>
        <a:p>
          <a:endParaRPr lang="en-US"/>
        </a:p>
      </dgm:t>
    </dgm:pt>
    <dgm:pt modelId="{432820D0-41E9-45AD-AF0B-48A27ED18018}" type="sibTrans" cxnId="{8593126D-9974-44CF-9EAF-DD8E1EDF01A2}">
      <dgm:prSet/>
      <dgm:spPr/>
      <dgm:t>
        <a:bodyPr/>
        <a:lstStyle/>
        <a:p>
          <a:endParaRPr lang="en-US"/>
        </a:p>
      </dgm:t>
    </dgm:pt>
    <dgm:pt modelId="{AA790E9B-8FE3-4110-BEDD-AFC50426119D}">
      <dgm:prSet/>
      <dgm:spPr/>
      <dgm:t>
        <a:bodyPr/>
        <a:lstStyle/>
        <a:p>
          <a:r>
            <a:rPr lang="en-IE"/>
            <a:t>TITLE VI – REPORTING &amp; IMPLEMENTATION MONITORING</a:t>
          </a:r>
        </a:p>
      </dgm:t>
    </dgm:pt>
    <dgm:pt modelId="{14BB51E0-3FCB-4BAA-9E62-1F7AB620D302}" type="parTrans" cxnId="{193C6A1E-9E47-4F08-B4B6-F3FD5D431A35}">
      <dgm:prSet/>
      <dgm:spPr/>
      <dgm:t>
        <a:bodyPr/>
        <a:lstStyle/>
        <a:p>
          <a:endParaRPr lang="en-US"/>
        </a:p>
      </dgm:t>
    </dgm:pt>
    <dgm:pt modelId="{75089083-400E-4DDB-BC12-AA6CD2D6DFA4}" type="sibTrans" cxnId="{193C6A1E-9E47-4F08-B4B6-F3FD5D431A35}">
      <dgm:prSet/>
      <dgm:spPr/>
      <dgm:t>
        <a:bodyPr/>
        <a:lstStyle/>
        <a:p>
          <a:endParaRPr lang="en-US"/>
        </a:p>
      </dgm:t>
    </dgm:pt>
    <dgm:pt modelId="{4B41BE07-6B1B-465B-86F0-8502AA2E3A6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 anchor="ctr"/>
        <a:lstStyle/>
        <a:p>
          <a:pPr algn="ctr"/>
          <a:r>
            <a:rPr lang="en-IE" b="1"/>
            <a:t>CHAPTER 1 – Reporting</a:t>
          </a:r>
        </a:p>
      </dgm:t>
    </dgm:pt>
    <dgm:pt modelId="{EFA51EDF-4EC4-4955-ACAA-3482CDAEB231}" type="parTrans" cxnId="{55DB5F2A-524A-47E8-8BA4-04A564F332BF}">
      <dgm:prSet/>
      <dgm:spPr/>
      <dgm:t>
        <a:bodyPr/>
        <a:lstStyle/>
        <a:p>
          <a:endParaRPr lang="en-US"/>
        </a:p>
      </dgm:t>
    </dgm:pt>
    <dgm:pt modelId="{E9E8C3FB-5447-4C1E-B5C7-B3E89A1B966D}" type="sibTrans" cxnId="{55DB5F2A-524A-47E8-8BA4-04A564F332BF}">
      <dgm:prSet/>
      <dgm:spPr/>
      <dgm:t>
        <a:bodyPr/>
        <a:lstStyle/>
        <a:p>
          <a:endParaRPr lang="en-US"/>
        </a:p>
      </dgm:t>
    </dgm:pt>
    <dgm:pt modelId="{33EBD3CC-AABD-4AE8-A8DC-106E8BD66838}">
      <dgm:prSet/>
      <dgm:spPr/>
      <dgm:t>
        <a:bodyPr/>
        <a:lstStyle/>
        <a:p>
          <a:pPr algn="ctr"/>
          <a:r>
            <a:rPr lang="en-IE" b="1"/>
            <a:t>CHAPTER 2 – Implementation monitoring</a:t>
          </a:r>
        </a:p>
      </dgm:t>
    </dgm:pt>
    <dgm:pt modelId="{B723C7A3-A24F-4702-A027-C3A628D853EF}" type="parTrans" cxnId="{0A20CBE5-DB7A-4983-AF7A-0F81D21B59CE}">
      <dgm:prSet/>
      <dgm:spPr/>
      <dgm:t>
        <a:bodyPr/>
        <a:lstStyle/>
        <a:p>
          <a:endParaRPr lang="en-US"/>
        </a:p>
      </dgm:t>
    </dgm:pt>
    <dgm:pt modelId="{31C78D2F-8C22-48A1-A136-493C87150500}" type="sibTrans" cxnId="{0A20CBE5-DB7A-4983-AF7A-0F81D21B59CE}">
      <dgm:prSet/>
      <dgm:spPr/>
      <dgm:t>
        <a:bodyPr/>
        <a:lstStyle/>
        <a:p>
          <a:endParaRPr lang="en-US"/>
        </a:p>
      </dgm:t>
    </dgm:pt>
    <dgm:pt modelId="{2A9F08D5-6C3E-45D2-A508-E9B6B30C49E5}">
      <dgm:prSet/>
      <dgm:spPr/>
      <dgm:t>
        <a:bodyPr/>
        <a:lstStyle/>
        <a:p>
          <a:r>
            <a:rPr lang="en-IE"/>
            <a:t>SO regulation amendments</a:t>
          </a:r>
        </a:p>
      </dgm:t>
    </dgm:pt>
    <dgm:pt modelId="{31C69335-A7F7-423E-9346-96C6E782D113}" type="parTrans" cxnId="{CB496F73-F3F1-4214-996D-E0092E4885AC}">
      <dgm:prSet/>
      <dgm:spPr/>
      <dgm:t>
        <a:bodyPr/>
        <a:lstStyle/>
        <a:p>
          <a:endParaRPr lang="en-US"/>
        </a:p>
      </dgm:t>
    </dgm:pt>
    <dgm:pt modelId="{529DCB4E-2FA9-4D7A-8AB4-4654CB8C5DCA}" type="sibTrans" cxnId="{CB496F73-F3F1-4214-996D-E0092E4885AC}">
      <dgm:prSet/>
      <dgm:spPr/>
      <dgm:t>
        <a:bodyPr/>
        <a:lstStyle/>
        <a:p>
          <a:endParaRPr lang="en-US"/>
        </a:p>
      </dgm:t>
    </dgm:pt>
    <dgm:pt modelId="{9B4D69F9-FB33-47A7-8460-1D404180F594}">
      <dgm:prSet/>
      <dgm:spPr/>
      <dgm:t>
        <a:bodyPr/>
        <a:lstStyle/>
        <a:p>
          <a:pPr algn="ctr"/>
          <a:r>
            <a:rPr lang="en-IE" b="1"/>
            <a:t>TCMs</a:t>
          </a:r>
        </a:p>
      </dgm:t>
    </dgm:pt>
    <dgm:pt modelId="{DA164F79-73CF-49E0-8D4B-D66C886FE060}" type="sibTrans" cxnId="{3B799A8C-B1D2-4BD1-92CC-9E87EB526D5F}">
      <dgm:prSet/>
      <dgm:spPr/>
      <dgm:t>
        <a:bodyPr/>
        <a:lstStyle/>
        <a:p>
          <a:endParaRPr lang="en-US"/>
        </a:p>
      </dgm:t>
    </dgm:pt>
    <dgm:pt modelId="{CF8647EB-EE3F-44C4-8C4C-1C57E8200D8E}" type="parTrans" cxnId="{3B799A8C-B1D2-4BD1-92CC-9E87EB526D5F}">
      <dgm:prSet/>
      <dgm:spPr/>
      <dgm:t>
        <a:bodyPr/>
        <a:lstStyle/>
        <a:p>
          <a:endParaRPr lang="en-US"/>
        </a:p>
      </dgm:t>
    </dgm:pt>
    <dgm:pt modelId="{23F35D0B-0473-4D9D-BD81-5CB5CD9A6E2C}">
      <dgm:prSet/>
      <dgm:spPr/>
      <dgm:t>
        <a:bodyPr/>
        <a:lstStyle/>
        <a:p>
          <a:pPr algn="ctr"/>
          <a:r>
            <a:rPr lang="en-IE" b="1"/>
            <a:t>CHAPTER 1 – DESIGNATION OF NEMOS</a:t>
          </a:r>
        </a:p>
      </dgm:t>
    </dgm:pt>
    <dgm:pt modelId="{10A88FDB-ABB9-44B0-BD50-0264E4083BD5}" type="parTrans" cxnId="{626FDDCB-9433-4415-B6D0-C140DD2A645E}">
      <dgm:prSet/>
      <dgm:spPr/>
      <dgm:t>
        <a:bodyPr/>
        <a:lstStyle/>
        <a:p>
          <a:endParaRPr lang="en-US"/>
        </a:p>
      </dgm:t>
    </dgm:pt>
    <dgm:pt modelId="{9A60DD17-B1A2-456E-8AE6-FC37329E9737}" type="sibTrans" cxnId="{626FDDCB-9433-4415-B6D0-C140DD2A645E}">
      <dgm:prSet/>
      <dgm:spPr/>
      <dgm:t>
        <a:bodyPr/>
        <a:lstStyle/>
        <a:p>
          <a:endParaRPr lang="en-US"/>
        </a:p>
      </dgm:t>
    </dgm:pt>
    <dgm:pt modelId="{346B190C-4F60-43E7-8558-00BE03BA029B}">
      <dgm:prSet custT="1"/>
      <dgm:spPr>
        <a:solidFill>
          <a:srgbClr val="44BA7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+mn-cs"/>
            </a:rPr>
            <a:t>TITLE IV – MARKET COUPLING</a:t>
          </a:r>
        </a:p>
      </dgm:t>
    </dgm:pt>
    <dgm:pt modelId="{E0EBFDE4-93DD-4AE3-9AF9-09B4F3F5F5FE}" type="sibTrans" cxnId="{0EBB7F2D-A941-4DF5-BE31-302A557A18EC}">
      <dgm:prSet/>
      <dgm:spPr/>
      <dgm:t>
        <a:bodyPr/>
        <a:lstStyle/>
        <a:p>
          <a:endParaRPr lang="en-US"/>
        </a:p>
      </dgm:t>
    </dgm:pt>
    <dgm:pt modelId="{ED06B8E1-85E1-4BAE-AB9D-420A11CEA8D0}" type="parTrans" cxnId="{0EBB7F2D-A941-4DF5-BE31-302A557A18EC}">
      <dgm:prSet/>
      <dgm:spPr/>
      <dgm:t>
        <a:bodyPr/>
        <a:lstStyle/>
        <a:p>
          <a:endParaRPr lang="en-US"/>
        </a:p>
      </dgm:t>
    </dgm:pt>
    <dgm:pt modelId="{AA1016F2-D1E0-41B7-AA8D-A0F13DB663AD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bg1"/>
        </a:solidFill>
        <a:ln w="12700">
          <a:solidFill>
            <a:schemeClr val="accent1"/>
          </a:solidFill>
        </a:ln>
      </dgm:spPr>
      <dgm:t>
        <a:bodyPr anchor="ctr"/>
        <a:lstStyle/>
        <a:p>
          <a:pPr algn="ctr"/>
          <a:r>
            <a:rPr lang="en-IE" b="1"/>
            <a:t>CHAPTER 3 - Capacity calculation process</a:t>
          </a:r>
        </a:p>
      </dgm:t>
    </dgm:pt>
    <dgm:pt modelId="{DB959E0B-6DA7-450F-9BC0-C8D954C03C12}" type="parTrans" cxnId="{444A31CC-C57C-4B41-9745-4D7CA75150AE}">
      <dgm:prSet/>
      <dgm:spPr/>
      <dgm:t>
        <a:bodyPr/>
        <a:lstStyle/>
        <a:p>
          <a:endParaRPr lang="en-US"/>
        </a:p>
      </dgm:t>
    </dgm:pt>
    <dgm:pt modelId="{E1CC2183-6137-4CA1-A6A4-3D883B03E672}" type="sibTrans" cxnId="{444A31CC-C57C-4B41-9745-4D7CA75150AE}">
      <dgm:prSet/>
      <dgm:spPr/>
      <dgm:t>
        <a:bodyPr/>
        <a:lstStyle/>
        <a:p>
          <a:endParaRPr lang="en-US"/>
        </a:p>
      </dgm:t>
    </dgm:pt>
    <dgm:pt modelId="{05124227-6FE2-4A2F-B1FE-8ADBC1298E3B}">
      <dgm:prSet/>
      <dgm:spPr/>
      <dgm:t>
        <a:bodyPr/>
        <a:lstStyle/>
        <a:p>
          <a:pPr algn="ctr"/>
          <a:r>
            <a:rPr lang="en-IE" b="1"/>
            <a:t>SCHEDULING</a:t>
          </a:r>
        </a:p>
      </dgm:t>
    </dgm:pt>
    <dgm:pt modelId="{419B91A4-823F-4056-962B-1CC68736780A}" type="parTrans" cxnId="{1833015D-7EA0-45F7-BEC6-71853B7EB941}">
      <dgm:prSet/>
      <dgm:spPr/>
      <dgm:t>
        <a:bodyPr/>
        <a:lstStyle/>
        <a:p>
          <a:endParaRPr lang="en-US"/>
        </a:p>
      </dgm:t>
    </dgm:pt>
    <dgm:pt modelId="{77FFCCE4-690E-4A13-BFB0-42E0C914294F}" type="sibTrans" cxnId="{1833015D-7EA0-45F7-BEC6-71853B7EB941}">
      <dgm:prSet/>
      <dgm:spPr/>
      <dgm:t>
        <a:bodyPr/>
        <a:lstStyle/>
        <a:p>
          <a:endParaRPr lang="en-US"/>
        </a:p>
      </dgm:t>
    </dgm:pt>
    <dgm:pt modelId="{758D98A8-4E34-4A92-9189-85AA82576685}">
      <dgm:prSet/>
      <dgm:spPr/>
      <dgm:t>
        <a:bodyPr anchor="ctr"/>
        <a:lstStyle/>
        <a:p>
          <a:pPr algn="ctr"/>
          <a:r>
            <a:rPr lang="en-IE" b="1"/>
            <a:t>DATA EXCHANGE</a:t>
          </a:r>
        </a:p>
      </dgm:t>
    </dgm:pt>
    <dgm:pt modelId="{404AEBC6-2641-4A59-8020-10173084B56A}" type="parTrans" cxnId="{7F417EE4-50D0-4C43-856C-C089D5A68E93}">
      <dgm:prSet/>
      <dgm:spPr/>
      <dgm:t>
        <a:bodyPr/>
        <a:lstStyle/>
        <a:p>
          <a:endParaRPr lang="en-US"/>
        </a:p>
      </dgm:t>
    </dgm:pt>
    <dgm:pt modelId="{C4B24A9D-5C25-4B6E-B134-49F1AB869AC0}" type="sibTrans" cxnId="{7F417EE4-50D0-4C43-856C-C089D5A68E93}">
      <dgm:prSet/>
      <dgm:spPr/>
      <dgm:t>
        <a:bodyPr/>
        <a:lstStyle/>
        <a:p>
          <a:endParaRPr lang="en-US"/>
        </a:p>
      </dgm:t>
    </dgm:pt>
    <dgm:pt modelId="{37CE1011-1DA7-40CB-A135-284E85DBB18B}">
      <dgm:prSet/>
      <dgm:spPr/>
      <dgm:t>
        <a:bodyPr anchor="ctr"/>
        <a:lstStyle/>
        <a:p>
          <a:pPr algn="ctr"/>
          <a:r>
            <a:rPr lang="en-IE" b="1"/>
            <a:t>DATA FOR OPERATIONAL SECURITY ANALYSIS IN OPERATIONAL PLANNING</a:t>
          </a:r>
        </a:p>
      </dgm:t>
    </dgm:pt>
    <dgm:pt modelId="{A75C98B7-0037-450C-8829-70AB42086CA0}" type="parTrans" cxnId="{D6497E26-7AB5-454E-A208-A5FC6679C125}">
      <dgm:prSet/>
      <dgm:spPr/>
      <dgm:t>
        <a:bodyPr/>
        <a:lstStyle/>
        <a:p>
          <a:endParaRPr lang="en-US"/>
        </a:p>
      </dgm:t>
    </dgm:pt>
    <dgm:pt modelId="{03CE6627-1390-4C4F-BBC8-A9ADB44DD792}" type="sibTrans" cxnId="{D6497E26-7AB5-454E-A208-A5FC6679C125}">
      <dgm:prSet/>
      <dgm:spPr/>
      <dgm:t>
        <a:bodyPr/>
        <a:lstStyle/>
        <a:p>
          <a:endParaRPr lang="en-US"/>
        </a:p>
      </dgm:t>
    </dgm:pt>
    <dgm:pt modelId="{05D27DA7-839D-4DFA-B0C6-0822DDA3FD58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bg1"/>
        </a:solidFill>
        <a:ln w="12700">
          <a:solidFill>
            <a:schemeClr val="accent1"/>
          </a:solidFill>
        </a:ln>
      </dgm:spPr>
      <dgm:t>
        <a:bodyPr anchor="ctr"/>
        <a:lstStyle/>
        <a:p>
          <a:pPr algn="ctr"/>
          <a:r>
            <a:rPr lang="en-IE" b="1"/>
            <a:t>OPERATIONAL SECURITY ANALYSIS</a:t>
          </a:r>
        </a:p>
      </dgm:t>
    </dgm:pt>
    <dgm:pt modelId="{C3BDB8AB-2F45-4C38-8589-3E77D7D00E76}" type="parTrans" cxnId="{B12E68B8-E0DD-4054-A916-539EF1B01E75}">
      <dgm:prSet/>
      <dgm:spPr/>
      <dgm:t>
        <a:bodyPr/>
        <a:lstStyle/>
        <a:p>
          <a:endParaRPr lang="en-US"/>
        </a:p>
      </dgm:t>
    </dgm:pt>
    <dgm:pt modelId="{6888EE44-8442-48BC-A8E9-036370DAB448}" type="sibTrans" cxnId="{B12E68B8-E0DD-4054-A916-539EF1B01E75}">
      <dgm:prSet/>
      <dgm:spPr/>
      <dgm:t>
        <a:bodyPr/>
        <a:lstStyle/>
        <a:p>
          <a:endParaRPr lang="en-US"/>
        </a:p>
      </dgm:t>
    </dgm:pt>
    <dgm:pt modelId="{F1189C33-F22A-4135-BB85-134AA31765ED}">
      <dgm:prSet/>
      <dgm:spPr/>
      <dgm:t>
        <a:bodyPr/>
        <a:lstStyle/>
        <a:p>
          <a:pPr algn="ctr"/>
          <a:r>
            <a:rPr lang="en-IE" b="1"/>
            <a:t>Publication of information</a:t>
          </a:r>
        </a:p>
      </dgm:t>
    </dgm:pt>
    <dgm:pt modelId="{D75F9BC5-730A-4993-B991-3590FBF4F589}" type="parTrans" cxnId="{1190F995-8F4F-4593-A2AB-6BF5FB35AFC3}">
      <dgm:prSet/>
      <dgm:spPr/>
      <dgm:t>
        <a:bodyPr/>
        <a:lstStyle/>
        <a:p>
          <a:endParaRPr lang="en-US"/>
        </a:p>
      </dgm:t>
    </dgm:pt>
    <dgm:pt modelId="{B1070D61-ABE5-40DF-8C6D-499F6F3D57A6}" type="sibTrans" cxnId="{1190F995-8F4F-4593-A2AB-6BF5FB35AFC3}">
      <dgm:prSet/>
      <dgm:spPr/>
      <dgm:t>
        <a:bodyPr/>
        <a:lstStyle/>
        <a:p>
          <a:endParaRPr lang="en-US"/>
        </a:p>
      </dgm:t>
    </dgm:pt>
    <dgm:pt modelId="{EE99D7A6-075A-4451-99B2-3525F097C5F8}">
      <dgm:prSet/>
      <dgm:spPr/>
      <dgm:t>
        <a:bodyPr/>
        <a:lstStyle/>
        <a:p>
          <a:pPr algn="ctr"/>
          <a:r>
            <a:rPr lang="en-IE" b="1"/>
            <a:t>Definitions</a:t>
          </a:r>
        </a:p>
      </dgm:t>
    </dgm:pt>
    <dgm:pt modelId="{4257F1DE-17EC-4105-9EAF-D8B306470329}" type="parTrans" cxnId="{423196D9-AC16-434F-AD0C-647004894D87}">
      <dgm:prSet/>
      <dgm:spPr/>
      <dgm:t>
        <a:bodyPr/>
        <a:lstStyle/>
        <a:p>
          <a:endParaRPr lang="en-US"/>
        </a:p>
      </dgm:t>
    </dgm:pt>
    <dgm:pt modelId="{3A0EA0A6-DACA-4387-99E2-B78E683D654A}" type="sibTrans" cxnId="{423196D9-AC16-434F-AD0C-647004894D87}">
      <dgm:prSet/>
      <dgm:spPr/>
      <dgm:t>
        <a:bodyPr/>
        <a:lstStyle/>
        <a:p>
          <a:endParaRPr lang="en-US"/>
        </a:p>
      </dgm:t>
    </dgm:pt>
    <dgm:pt modelId="{E060B526-B181-4F95-8EE1-A02FDFAA5CBE}">
      <dgm:prSet/>
      <dgm:spPr/>
      <dgm:t>
        <a:bodyPr/>
        <a:lstStyle/>
        <a:p>
          <a:pPr algn="ctr"/>
          <a:r>
            <a:rPr lang="en-IE" b="1"/>
            <a:t>Delegation of tasks</a:t>
          </a:r>
        </a:p>
      </dgm:t>
    </dgm:pt>
    <dgm:pt modelId="{07C11702-961E-48B2-810C-EDE5B80AD73D}" type="parTrans" cxnId="{C8EE84E0-726F-447B-A2FB-6F9809D1D312}">
      <dgm:prSet/>
      <dgm:spPr/>
      <dgm:t>
        <a:bodyPr/>
        <a:lstStyle/>
        <a:p>
          <a:endParaRPr lang="en-US"/>
        </a:p>
      </dgm:t>
    </dgm:pt>
    <dgm:pt modelId="{4A90C6EF-CA05-49F9-8DD1-AFEE57D4FDA6}" type="sibTrans" cxnId="{C8EE84E0-726F-447B-A2FB-6F9809D1D312}">
      <dgm:prSet/>
      <dgm:spPr/>
      <dgm:t>
        <a:bodyPr/>
        <a:lstStyle/>
        <a:p>
          <a:endParaRPr lang="en-US"/>
        </a:p>
      </dgm:t>
    </dgm:pt>
    <dgm:pt modelId="{F80B60E4-7F04-4C56-800B-70A2B3A98FF5}">
      <dgm:prSet/>
      <dgm:spPr/>
      <dgm:t>
        <a:bodyPr/>
        <a:lstStyle/>
        <a:p>
          <a:pPr algn="ctr" rtl="0"/>
          <a:r>
            <a:rPr lang="en-IE" b="1"/>
            <a:t>Criteria for reviewing bidding zone configurations</a:t>
          </a:r>
          <a:endParaRPr lang="en-IE" b="1">
            <a:latin typeface="Arial"/>
          </a:endParaRPr>
        </a:p>
      </dgm:t>
    </dgm:pt>
    <dgm:pt modelId="{03687B0E-731F-44BF-9A2C-E618BEFE2B04}" type="parTrans" cxnId="{2F0E287D-413D-4164-B295-D28AD433BBA5}">
      <dgm:prSet/>
      <dgm:spPr/>
      <dgm:t>
        <a:bodyPr/>
        <a:lstStyle/>
        <a:p>
          <a:endParaRPr lang="en-US"/>
        </a:p>
      </dgm:t>
    </dgm:pt>
    <dgm:pt modelId="{D97C2770-DF42-4A99-BA25-EDADF66F46CC}" type="sibTrans" cxnId="{2F0E287D-413D-4164-B295-D28AD433BBA5}">
      <dgm:prSet/>
      <dgm:spPr/>
      <dgm:t>
        <a:bodyPr/>
        <a:lstStyle/>
        <a:p>
          <a:endParaRPr lang="en-US"/>
        </a:p>
      </dgm:t>
    </dgm:pt>
    <dgm:pt modelId="{AFA6A27F-1AAD-456D-B055-55414A94A3F6}">
      <dgm:prSet phldr="0"/>
      <dgm:spPr/>
      <dgm:t>
        <a:bodyPr/>
        <a:lstStyle/>
        <a:p>
          <a:pPr algn="ctr" rtl="0"/>
          <a:r>
            <a:rPr lang="en-IE" b="1">
              <a:latin typeface="Arial"/>
            </a:rPr>
            <a:t>Integration of offshore renewable energy </a:t>
          </a:r>
          <a:endParaRPr lang="en-IE"/>
        </a:p>
      </dgm:t>
    </dgm:pt>
    <dgm:pt modelId="{68B8EF0B-F227-4D5A-80FA-EE83EAE968C3}" type="parTrans" cxnId="{CD79D9F1-16AB-43A4-A36F-6C44CCB3E14D}">
      <dgm:prSet/>
      <dgm:spPr/>
      <dgm:t>
        <a:bodyPr/>
        <a:lstStyle/>
        <a:p>
          <a:endParaRPr lang="en-IE"/>
        </a:p>
      </dgm:t>
    </dgm:pt>
    <dgm:pt modelId="{DD59CDF8-4C68-4618-A7BB-A442CDF720EB}" type="sibTrans" cxnId="{CD79D9F1-16AB-43A4-A36F-6C44CCB3E14D}">
      <dgm:prSet/>
      <dgm:spPr/>
      <dgm:t>
        <a:bodyPr/>
        <a:lstStyle/>
        <a:p>
          <a:endParaRPr lang="en-IE"/>
        </a:p>
      </dgm:t>
    </dgm:pt>
    <dgm:pt modelId="{F9C45859-CC20-4936-8EAA-E6C844CA97A5}">
      <dgm:prSet custT="1"/>
      <dgm:spPr>
        <a:solidFill>
          <a:srgbClr val="44BA7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+mn-cs"/>
            </a:rPr>
            <a:t>TITLE III – CAPACITY CALCULATION</a:t>
          </a:r>
        </a:p>
      </dgm:t>
    </dgm:pt>
    <dgm:pt modelId="{59BF4816-77C7-46B7-A250-8743F97F7665}" type="sibTrans" cxnId="{23C32B7C-CBF4-4FD3-9E63-7C7E6FF9AAD4}">
      <dgm:prSet/>
      <dgm:spPr/>
      <dgm:t>
        <a:bodyPr/>
        <a:lstStyle/>
        <a:p>
          <a:endParaRPr lang="en-US"/>
        </a:p>
      </dgm:t>
    </dgm:pt>
    <dgm:pt modelId="{8AB25563-5862-48B9-ABA9-5C89C7EA0D7B}" type="parTrans" cxnId="{23C32B7C-CBF4-4FD3-9E63-7C7E6FF9AAD4}">
      <dgm:prSet/>
      <dgm:spPr/>
      <dgm:t>
        <a:bodyPr/>
        <a:lstStyle/>
        <a:p>
          <a:endParaRPr lang="en-US"/>
        </a:p>
      </dgm:t>
    </dgm:pt>
    <dgm:pt modelId="{4F85D8FA-FA8F-47CE-B883-481296E16211}">
      <dgm:prSet phldrT="[Text]" custT="1"/>
      <dgm:spPr>
        <a:solidFill>
          <a:srgbClr val="44BA7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+mn-cs"/>
            </a:rPr>
            <a:t>TITLE I - GENERAL PROVISIONS </a:t>
          </a:r>
        </a:p>
      </dgm:t>
    </dgm:pt>
    <dgm:pt modelId="{0B411799-174E-4FF7-8CBB-56EC06D249C8}" type="sibTrans" cxnId="{6A6E1C9A-E293-4ED7-8327-DE399FB2961F}">
      <dgm:prSet/>
      <dgm:spPr/>
      <dgm:t>
        <a:bodyPr/>
        <a:lstStyle/>
        <a:p>
          <a:endParaRPr lang="en-US"/>
        </a:p>
      </dgm:t>
    </dgm:pt>
    <dgm:pt modelId="{D44EA823-433D-43B5-B425-11107EFD2791}" type="parTrans" cxnId="{6A6E1C9A-E293-4ED7-8327-DE399FB2961F}">
      <dgm:prSet/>
      <dgm:spPr/>
      <dgm:t>
        <a:bodyPr/>
        <a:lstStyle/>
        <a:p>
          <a:endParaRPr lang="en-US"/>
        </a:p>
      </dgm:t>
    </dgm:pt>
    <dgm:pt modelId="{0EBEF964-163D-478D-A351-ECCCF1288389}" type="pres">
      <dgm:prSet presAssocID="{CBE1811E-94DE-435F-9456-96C5E1DE4ABA}" presName="theList" presStyleCnt="0">
        <dgm:presLayoutVars>
          <dgm:dir/>
          <dgm:animLvl val="lvl"/>
          <dgm:resizeHandles val="exact"/>
        </dgm:presLayoutVars>
      </dgm:prSet>
      <dgm:spPr/>
    </dgm:pt>
    <dgm:pt modelId="{44EDC360-58BC-414E-9B90-B46BF7B5D1F3}" type="pres">
      <dgm:prSet presAssocID="{4F85D8FA-FA8F-47CE-B883-481296E16211}" presName="compNode" presStyleCnt="0"/>
      <dgm:spPr/>
    </dgm:pt>
    <dgm:pt modelId="{7C00957A-1B42-4975-A9F0-6094A1DFB229}" type="pres">
      <dgm:prSet presAssocID="{4F85D8FA-FA8F-47CE-B883-481296E16211}" presName="aNode" presStyleLbl="bgShp" presStyleIdx="0" presStyleCnt="7"/>
      <dgm:spPr>
        <a:xfrm>
          <a:off x="7946" y="0"/>
          <a:ext cx="1466522" cy="4878098"/>
        </a:xfrm>
        <a:prstGeom prst="roundRect">
          <a:avLst>
            <a:gd name="adj" fmla="val 10000"/>
          </a:avLst>
        </a:prstGeom>
      </dgm:spPr>
    </dgm:pt>
    <dgm:pt modelId="{ABC3CF69-FF84-4A5D-9645-86B49D2CCF9D}" type="pres">
      <dgm:prSet presAssocID="{4F85D8FA-FA8F-47CE-B883-481296E16211}" presName="textNode" presStyleLbl="bgShp" presStyleIdx="0" presStyleCnt="7"/>
      <dgm:spPr/>
    </dgm:pt>
    <dgm:pt modelId="{0028A1B4-BC71-45BC-B1ED-462AE6CA040E}" type="pres">
      <dgm:prSet presAssocID="{4F85D8FA-FA8F-47CE-B883-481296E16211}" presName="compChildNode" presStyleCnt="0"/>
      <dgm:spPr/>
    </dgm:pt>
    <dgm:pt modelId="{272E6A20-B275-4A01-A9A9-EB8003C2800D}" type="pres">
      <dgm:prSet presAssocID="{4F85D8FA-FA8F-47CE-B883-481296E16211}" presName="theInnerList" presStyleCnt="0"/>
      <dgm:spPr/>
    </dgm:pt>
    <dgm:pt modelId="{B54CEE5F-1C8B-4615-8FE6-74A457AAA7D6}" type="pres">
      <dgm:prSet presAssocID="{EE99D7A6-075A-4451-99B2-3525F097C5F8}" presName="childNode" presStyleLbl="node1" presStyleIdx="0" presStyleCnt="23">
        <dgm:presLayoutVars>
          <dgm:bulletEnabled val="1"/>
        </dgm:presLayoutVars>
      </dgm:prSet>
      <dgm:spPr/>
    </dgm:pt>
    <dgm:pt modelId="{D452ED65-EAB4-485D-B8E2-1283A2BF54BF}" type="pres">
      <dgm:prSet presAssocID="{EE99D7A6-075A-4451-99B2-3525F097C5F8}" presName="aSpace2" presStyleCnt="0"/>
      <dgm:spPr/>
    </dgm:pt>
    <dgm:pt modelId="{B2390CE6-7B93-4E7C-B3E9-1C7F17D01CAF}" type="pres">
      <dgm:prSet presAssocID="{9B4D69F9-FB33-47A7-8460-1D404180F594}" presName="childNode" presStyleLbl="node1" presStyleIdx="1" presStyleCnt="23">
        <dgm:presLayoutVars>
          <dgm:bulletEnabled val="1"/>
        </dgm:presLayoutVars>
      </dgm:prSet>
      <dgm:spPr/>
    </dgm:pt>
    <dgm:pt modelId="{2F717AB4-9854-49E9-BF53-75E96F55C7E6}" type="pres">
      <dgm:prSet presAssocID="{9B4D69F9-FB33-47A7-8460-1D404180F594}" presName="aSpace2" presStyleCnt="0"/>
      <dgm:spPr/>
    </dgm:pt>
    <dgm:pt modelId="{77DF0F61-5D27-43B0-A2F8-E0B9FEF2EECE}" type="pres">
      <dgm:prSet presAssocID="{F1189C33-F22A-4135-BB85-134AA31765ED}" presName="childNode" presStyleLbl="node1" presStyleIdx="2" presStyleCnt="23">
        <dgm:presLayoutVars>
          <dgm:bulletEnabled val="1"/>
        </dgm:presLayoutVars>
      </dgm:prSet>
      <dgm:spPr/>
    </dgm:pt>
    <dgm:pt modelId="{C95D0735-C6A0-4CDE-B2C5-B61BB03BFAB8}" type="pres">
      <dgm:prSet presAssocID="{F1189C33-F22A-4135-BB85-134AA31765ED}" presName="aSpace2" presStyleCnt="0"/>
      <dgm:spPr/>
    </dgm:pt>
    <dgm:pt modelId="{FDA9F920-C61A-4337-8956-D57A93B1F9BC}" type="pres">
      <dgm:prSet presAssocID="{E060B526-B181-4F95-8EE1-A02FDFAA5CBE}" presName="childNode" presStyleLbl="node1" presStyleIdx="3" presStyleCnt="23">
        <dgm:presLayoutVars>
          <dgm:bulletEnabled val="1"/>
        </dgm:presLayoutVars>
      </dgm:prSet>
      <dgm:spPr/>
    </dgm:pt>
    <dgm:pt modelId="{F75E57B0-2949-4E1C-AA66-06C762035061}" type="pres">
      <dgm:prSet presAssocID="{4F85D8FA-FA8F-47CE-B883-481296E16211}" presName="aSpace" presStyleCnt="0"/>
      <dgm:spPr/>
    </dgm:pt>
    <dgm:pt modelId="{A23DAA5D-B4B2-423C-A816-B8E254A0E39B}" type="pres">
      <dgm:prSet presAssocID="{3831BD1E-013C-45A0-A440-427C577878DA}" presName="compNode" presStyleCnt="0"/>
      <dgm:spPr/>
    </dgm:pt>
    <dgm:pt modelId="{37957AD8-CA25-4D84-B3ED-6DBD63C0AD0A}" type="pres">
      <dgm:prSet presAssocID="{3831BD1E-013C-45A0-A440-427C577878DA}" presName="aNode" presStyleLbl="bgShp" presStyleIdx="1" presStyleCnt="7"/>
      <dgm:spPr/>
    </dgm:pt>
    <dgm:pt modelId="{767ED54E-189C-46DB-A630-908925AA4042}" type="pres">
      <dgm:prSet presAssocID="{3831BD1E-013C-45A0-A440-427C577878DA}" presName="textNode" presStyleLbl="bgShp" presStyleIdx="1" presStyleCnt="7"/>
      <dgm:spPr/>
    </dgm:pt>
    <dgm:pt modelId="{E3A7FD7C-6284-4FB5-9D8D-8EC29B01AD8E}" type="pres">
      <dgm:prSet presAssocID="{3831BD1E-013C-45A0-A440-427C577878DA}" presName="compChildNode" presStyleCnt="0"/>
      <dgm:spPr/>
    </dgm:pt>
    <dgm:pt modelId="{C0372E8B-A684-4871-A134-86DA413FFAE3}" type="pres">
      <dgm:prSet presAssocID="{3831BD1E-013C-45A0-A440-427C577878DA}" presName="theInnerList" presStyleCnt="0"/>
      <dgm:spPr/>
    </dgm:pt>
    <dgm:pt modelId="{F63520F7-2341-4E37-8928-D5EB53559A66}" type="pres">
      <dgm:prSet presAssocID="{23F35D0B-0473-4D9D-BD81-5CB5CD9A6E2C}" presName="childNode" presStyleLbl="node1" presStyleIdx="4" presStyleCnt="23">
        <dgm:presLayoutVars>
          <dgm:bulletEnabled val="1"/>
        </dgm:presLayoutVars>
      </dgm:prSet>
      <dgm:spPr/>
    </dgm:pt>
    <dgm:pt modelId="{8A6E75CF-527E-4E61-8718-9C8331446E9A}" type="pres">
      <dgm:prSet presAssocID="{23F35D0B-0473-4D9D-BD81-5CB5CD9A6E2C}" presName="aSpace2" presStyleCnt="0"/>
      <dgm:spPr/>
    </dgm:pt>
    <dgm:pt modelId="{04A6DCAC-63E7-4CEA-93A6-9A0DE67A8ECA}" type="pres">
      <dgm:prSet presAssocID="{136C1280-9745-4CCE-B352-AAAA10AD4430}" presName="childNode" presStyleLbl="node1" presStyleIdx="5" presStyleCnt="23">
        <dgm:presLayoutVars>
          <dgm:bulletEnabled val="1"/>
        </dgm:presLayoutVars>
      </dgm:prSet>
      <dgm:spPr/>
    </dgm:pt>
    <dgm:pt modelId="{473F4703-9DE4-470F-A202-D202E53DFE3B}" type="pres">
      <dgm:prSet presAssocID="{136C1280-9745-4CCE-B352-AAAA10AD4430}" presName="aSpace2" presStyleCnt="0"/>
      <dgm:spPr/>
    </dgm:pt>
    <dgm:pt modelId="{0541A280-2F22-4785-85F8-1D5840B4D483}" type="pres">
      <dgm:prSet presAssocID="{6F6C2500-E7FC-4A60-ACD3-1721812C3209}" presName="childNode" presStyleLbl="node1" presStyleIdx="6" presStyleCnt="23">
        <dgm:presLayoutVars>
          <dgm:bulletEnabled val="1"/>
        </dgm:presLayoutVars>
      </dgm:prSet>
      <dgm:spPr/>
    </dgm:pt>
    <dgm:pt modelId="{DA40AFB2-2316-4364-A4CE-12DEC14F8BAA}" type="pres">
      <dgm:prSet presAssocID="{6F6C2500-E7FC-4A60-ACD3-1721812C3209}" presName="aSpace2" presStyleCnt="0"/>
      <dgm:spPr/>
    </dgm:pt>
    <dgm:pt modelId="{5D307586-1D7E-4CDA-B41E-75EE59D86FE4}" type="pres">
      <dgm:prSet presAssocID="{4398FB1E-A0DC-4A4D-9E48-A3DBF1312AF7}" presName="childNode" presStyleLbl="node1" presStyleIdx="7" presStyleCnt="23">
        <dgm:presLayoutVars>
          <dgm:bulletEnabled val="1"/>
        </dgm:presLayoutVars>
      </dgm:prSet>
      <dgm:spPr/>
    </dgm:pt>
    <dgm:pt modelId="{057DDAE0-FFD3-4599-B117-44F2579400D3}" type="pres">
      <dgm:prSet presAssocID="{3831BD1E-013C-45A0-A440-427C577878DA}" presName="aSpace" presStyleCnt="0"/>
      <dgm:spPr/>
    </dgm:pt>
    <dgm:pt modelId="{59C50172-0440-45E6-B5FD-16A09265710D}" type="pres">
      <dgm:prSet presAssocID="{F9C45859-CC20-4936-8EAA-E6C844CA97A5}" presName="compNode" presStyleCnt="0"/>
      <dgm:spPr/>
    </dgm:pt>
    <dgm:pt modelId="{951CF41D-F28C-4961-A463-873BAE28FB8D}" type="pres">
      <dgm:prSet presAssocID="{F9C45859-CC20-4936-8EAA-E6C844CA97A5}" presName="aNode" presStyleLbl="bgShp" presStyleIdx="2" presStyleCnt="7"/>
      <dgm:spPr>
        <a:xfrm>
          <a:off x="3160969" y="0"/>
          <a:ext cx="1466522" cy="4878098"/>
        </a:xfrm>
        <a:prstGeom prst="roundRect">
          <a:avLst>
            <a:gd name="adj" fmla="val 10000"/>
          </a:avLst>
        </a:prstGeom>
      </dgm:spPr>
    </dgm:pt>
    <dgm:pt modelId="{D2708A5E-AEE6-45EA-894B-88E9157D46C6}" type="pres">
      <dgm:prSet presAssocID="{F9C45859-CC20-4936-8EAA-E6C844CA97A5}" presName="textNode" presStyleLbl="bgShp" presStyleIdx="2" presStyleCnt="7"/>
      <dgm:spPr/>
    </dgm:pt>
    <dgm:pt modelId="{A79BA5E8-7878-4918-925A-2519B473B128}" type="pres">
      <dgm:prSet presAssocID="{F9C45859-CC20-4936-8EAA-E6C844CA97A5}" presName="compChildNode" presStyleCnt="0"/>
      <dgm:spPr/>
    </dgm:pt>
    <dgm:pt modelId="{73120F20-4E54-479C-A223-5AA1ECAE416C}" type="pres">
      <dgm:prSet presAssocID="{F9C45859-CC20-4936-8EAA-E6C844CA97A5}" presName="theInnerList" presStyleCnt="0"/>
      <dgm:spPr/>
    </dgm:pt>
    <dgm:pt modelId="{CBECD68A-FC50-4422-806B-85D91874C57A}" type="pres">
      <dgm:prSet presAssocID="{8515BEBB-2CE3-4179-A2FE-2CB5F8BCD82C}" presName="childNode" presStyleLbl="node1" presStyleIdx="8" presStyleCnt="23">
        <dgm:presLayoutVars>
          <dgm:bulletEnabled val="1"/>
        </dgm:presLayoutVars>
      </dgm:prSet>
      <dgm:spPr/>
    </dgm:pt>
    <dgm:pt modelId="{E933B1AD-9170-46CF-8903-456C79C7082D}" type="pres">
      <dgm:prSet presAssocID="{8515BEBB-2CE3-4179-A2FE-2CB5F8BCD82C}" presName="aSpace2" presStyleCnt="0"/>
      <dgm:spPr/>
    </dgm:pt>
    <dgm:pt modelId="{137A2F0B-E062-446B-BB07-6CC2E0A7E6E6}" type="pres">
      <dgm:prSet presAssocID="{2FB6A1A1-F217-49B2-8D3C-3F93FAC10850}" presName="childNode" presStyleLbl="node1" presStyleIdx="9" presStyleCnt="23">
        <dgm:presLayoutVars>
          <dgm:bulletEnabled val="1"/>
        </dgm:presLayoutVars>
      </dgm:prSet>
      <dgm:spPr/>
    </dgm:pt>
    <dgm:pt modelId="{CDFECC29-EE9A-4C53-8195-9FC621F83774}" type="pres">
      <dgm:prSet presAssocID="{2FB6A1A1-F217-49B2-8D3C-3F93FAC10850}" presName="aSpace2" presStyleCnt="0"/>
      <dgm:spPr/>
    </dgm:pt>
    <dgm:pt modelId="{3A16486A-0735-4FC0-9DCF-19D03E061384}" type="pres">
      <dgm:prSet presAssocID="{AA1016F2-D1E0-41B7-AA8D-A0F13DB663AD}" presName="childNode" presStyleLbl="node1" presStyleIdx="10" presStyleCnt="23">
        <dgm:presLayoutVars>
          <dgm:bulletEnabled val="1"/>
        </dgm:presLayoutVars>
      </dgm:prSet>
      <dgm:spPr/>
    </dgm:pt>
    <dgm:pt modelId="{96E1072D-BA95-40BB-B9D2-D072AB2FD221}" type="pres">
      <dgm:prSet presAssocID="{F9C45859-CC20-4936-8EAA-E6C844CA97A5}" presName="aSpace" presStyleCnt="0"/>
      <dgm:spPr/>
    </dgm:pt>
    <dgm:pt modelId="{A7BE7647-9AB5-429C-84EB-0EB3E0367C9F}" type="pres">
      <dgm:prSet presAssocID="{346B190C-4F60-43E7-8558-00BE03BA029B}" presName="compNode" presStyleCnt="0"/>
      <dgm:spPr/>
    </dgm:pt>
    <dgm:pt modelId="{947DE59A-E07A-4D95-A872-5CFC9969B167}" type="pres">
      <dgm:prSet presAssocID="{346B190C-4F60-43E7-8558-00BE03BA029B}" presName="aNode" presStyleLbl="bgShp" presStyleIdx="3" presStyleCnt="7"/>
      <dgm:spPr>
        <a:xfrm>
          <a:off x="4737480" y="0"/>
          <a:ext cx="1466522" cy="4878098"/>
        </a:xfrm>
        <a:prstGeom prst="roundRect">
          <a:avLst>
            <a:gd name="adj" fmla="val 10000"/>
          </a:avLst>
        </a:prstGeom>
      </dgm:spPr>
    </dgm:pt>
    <dgm:pt modelId="{0DD1C876-20D3-4435-AD88-F71362FCDA9B}" type="pres">
      <dgm:prSet presAssocID="{346B190C-4F60-43E7-8558-00BE03BA029B}" presName="textNode" presStyleLbl="bgShp" presStyleIdx="3" presStyleCnt="7"/>
      <dgm:spPr/>
    </dgm:pt>
    <dgm:pt modelId="{CFD90139-B96B-4D54-AE93-16B025677A11}" type="pres">
      <dgm:prSet presAssocID="{346B190C-4F60-43E7-8558-00BE03BA029B}" presName="compChildNode" presStyleCnt="0"/>
      <dgm:spPr/>
    </dgm:pt>
    <dgm:pt modelId="{B8BFB34F-1253-4010-83CA-FF58283B679D}" type="pres">
      <dgm:prSet presAssocID="{346B190C-4F60-43E7-8558-00BE03BA029B}" presName="theInnerList" presStyleCnt="0"/>
      <dgm:spPr/>
    </dgm:pt>
    <dgm:pt modelId="{545CC4CC-F8B8-421A-8100-3BBF4B166575}" type="pres">
      <dgm:prSet presAssocID="{203EBBAF-2A93-484A-A0CC-9E86653EBB6B}" presName="childNode" presStyleLbl="node1" presStyleIdx="11" presStyleCnt="23">
        <dgm:presLayoutVars>
          <dgm:bulletEnabled val="1"/>
        </dgm:presLayoutVars>
      </dgm:prSet>
      <dgm:spPr/>
    </dgm:pt>
    <dgm:pt modelId="{957C3DF3-9316-4507-A80B-B2217E2DCD1A}" type="pres">
      <dgm:prSet presAssocID="{203EBBAF-2A93-484A-A0CC-9E86653EBB6B}" presName="aSpace2" presStyleCnt="0"/>
      <dgm:spPr/>
    </dgm:pt>
    <dgm:pt modelId="{D9806387-17DB-4138-82A2-12C1CE0F72FE}" type="pres">
      <dgm:prSet presAssocID="{BFE01D28-CF23-4389-8729-2DF7DF5ACACD}" presName="childNode" presStyleLbl="node1" presStyleIdx="12" presStyleCnt="23">
        <dgm:presLayoutVars>
          <dgm:bulletEnabled val="1"/>
        </dgm:presLayoutVars>
      </dgm:prSet>
      <dgm:spPr/>
    </dgm:pt>
    <dgm:pt modelId="{AA7E622E-CF44-42A9-8039-227C0A5916C1}" type="pres">
      <dgm:prSet presAssocID="{BFE01D28-CF23-4389-8729-2DF7DF5ACACD}" presName="aSpace2" presStyleCnt="0"/>
      <dgm:spPr/>
    </dgm:pt>
    <dgm:pt modelId="{2793CFB4-6182-477A-9534-056E322C5F96}" type="pres">
      <dgm:prSet presAssocID="{FCD21375-9B1E-4A08-9F75-B694B2CBCD45}" presName="childNode" presStyleLbl="node1" presStyleIdx="13" presStyleCnt="23">
        <dgm:presLayoutVars>
          <dgm:bulletEnabled val="1"/>
        </dgm:presLayoutVars>
      </dgm:prSet>
      <dgm:spPr/>
    </dgm:pt>
    <dgm:pt modelId="{C91073ED-20FF-488F-B527-CE7060779C79}" type="pres">
      <dgm:prSet presAssocID="{346B190C-4F60-43E7-8558-00BE03BA029B}" presName="aSpace" presStyleCnt="0"/>
      <dgm:spPr/>
    </dgm:pt>
    <dgm:pt modelId="{22555A4F-F463-442B-981C-934D03951768}" type="pres">
      <dgm:prSet presAssocID="{01558C1F-1BCE-4B95-B724-03D105997DCF}" presName="compNode" presStyleCnt="0"/>
      <dgm:spPr/>
    </dgm:pt>
    <dgm:pt modelId="{0F4E4115-DADF-4048-9DFA-4F1266D65144}" type="pres">
      <dgm:prSet presAssocID="{01558C1F-1BCE-4B95-B724-03D105997DCF}" presName="aNode" presStyleLbl="bgShp" presStyleIdx="4" presStyleCnt="7"/>
      <dgm:spPr/>
    </dgm:pt>
    <dgm:pt modelId="{C2EBAB40-627B-4F92-95EB-AC4A145A71F2}" type="pres">
      <dgm:prSet presAssocID="{01558C1F-1BCE-4B95-B724-03D105997DCF}" presName="textNode" presStyleLbl="bgShp" presStyleIdx="4" presStyleCnt="7"/>
      <dgm:spPr/>
    </dgm:pt>
    <dgm:pt modelId="{8585BC51-BA43-4DEA-AA7A-1208739CD2E6}" type="pres">
      <dgm:prSet presAssocID="{01558C1F-1BCE-4B95-B724-03D105997DCF}" presName="compChildNode" presStyleCnt="0"/>
      <dgm:spPr/>
    </dgm:pt>
    <dgm:pt modelId="{E422E66A-5C3C-4B2E-96D3-5735D488D0B0}" type="pres">
      <dgm:prSet presAssocID="{01558C1F-1BCE-4B95-B724-03D105997DCF}" presName="theInnerList" presStyleCnt="0"/>
      <dgm:spPr/>
    </dgm:pt>
    <dgm:pt modelId="{32EAA295-45C6-4E1D-8525-F8B9EBD2DA7C}" type="pres">
      <dgm:prSet presAssocID="{E251B688-CAF9-468A-8BFE-F0656011A0CE}" presName="childNode" presStyleLbl="node1" presStyleIdx="14" presStyleCnt="23">
        <dgm:presLayoutVars>
          <dgm:bulletEnabled val="1"/>
        </dgm:presLayoutVars>
      </dgm:prSet>
      <dgm:spPr/>
    </dgm:pt>
    <dgm:pt modelId="{F24741F1-E4FB-49D0-89D2-376D81AD255C}" type="pres">
      <dgm:prSet presAssocID="{E251B688-CAF9-468A-8BFE-F0656011A0CE}" presName="aSpace2" presStyleCnt="0"/>
      <dgm:spPr/>
    </dgm:pt>
    <dgm:pt modelId="{34222AB3-D51F-4033-9066-814D6A605FC2}" type="pres">
      <dgm:prSet presAssocID="{F80B60E4-7F04-4C56-800B-70A2B3A98FF5}" presName="childNode" presStyleLbl="node1" presStyleIdx="15" presStyleCnt="23">
        <dgm:presLayoutVars>
          <dgm:bulletEnabled val="1"/>
        </dgm:presLayoutVars>
      </dgm:prSet>
      <dgm:spPr/>
    </dgm:pt>
    <dgm:pt modelId="{3ACBCC0B-5BE4-4691-A949-A3386A18C2C1}" type="pres">
      <dgm:prSet presAssocID="{F80B60E4-7F04-4C56-800B-70A2B3A98FF5}" presName="aSpace2" presStyleCnt="0"/>
      <dgm:spPr/>
    </dgm:pt>
    <dgm:pt modelId="{D9C901E5-F802-40AB-8BA8-B227B26CBD24}" type="pres">
      <dgm:prSet presAssocID="{AFA6A27F-1AAD-456D-B055-55414A94A3F6}" presName="childNode" presStyleLbl="node1" presStyleIdx="16" presStyleCnt="23">
        <dgm:presLayoutVars>
          <dgm:bulletEnabled val="1"/>
        </dgm:presLayoutVars>
      </dgm:prSet>
      <dgm:spPr/>
    </dgm:pt>
    <dgm:pt modelId="{AF727C90-2A86-44E9-8CB5-EF565EA1925D}" type="pres">
      <dgm:prSet presAssocID="{01558C1F-1BCE-4B95-B724-03D105997DCF}" presName="aSpace" presStyleCnt="0"/>
      <dgm:spPr/>
    </dgm:pt>
    <dgm:pt modelId="{4A5FCA97-E367-4CD7-8745-86CEDD923F2F}" type="pres">
      <dgm:prSet presAssocID="{AA790E9B-8FE3-4110-BEDD-AFC50426119D}" presName="compNode" presStyleCnt="0"/>
      <dgm:spPr/>
    </dgm:pt>
    <dgm:pt modelId="{E4F4F5F8-BA31-4505-9496-8D65FD268FD7}" type="pres">
      <dgm:prSet presAssocID="{AA790E9B-8FE3-4110-BEDD-AFC50426119D}" presName="aNode" presStyleLbl="bgShp" presStyleIdx="5" presStyleCnt="7" custLinFactNeighborX="-5165" custLinFactNeighborY="-543"/>
      <dgm:spPr/>
    </dgm:pt>
    <dgm:pt modelId="{40278538-3CDA-4300-9794-8F86560EC1F2}" type="pres">
      <dgm:prSet presAssocID="{AA790E9B-8FE3-4110-BEDD-AFC50426119D}" presName="textNode" presStyleLbl="bgShp" presStyleIdx="5" presStyleCnt="7"/>
      <dgm:spPr/>
    </dgm:pt>
    <dgm:pt modelId="{6D3B46F2-D4D0-4B6A-8F81-D3CB6DB8813C}" type="pres">
      <dgm:prSet presAssocID="{AA790E9B-8FE3-4110-BEDD-AFC50426119D}" presName="compChildNode" presStyleCnt="0"/>
      <dgm:spPr/>
    </dgm:pt>
    <dgm:pt modelId="{AE9DE51D-08EF-4B37-A45D-70EB815C47FA}" type="pres">
      <dgm:prSet presAssocID="{AA790E9B-8FE3-4110-BEDD-AFC50426119D}" presName="theInnerList" presStyleCnt="0"/>
      <dgm:spPr/>
    </dgm:pt>
    <dgm:pt modelId="{D72B69B7-BF0D-4B07-9337-47484B9F8D12}" type="pres">
      <dgm:prSet presAssocID="{4B41BE07-6B1B-465B-86F0-8502AA2E3A67}" presName="childNode" presStyleLbl="node1" presStyleIdx="17" presStyleCnt="23">
        <dgm:presLayoutVars>
          <dgm:bulletEnabled val="1"/>
        </dgm:presLayoutVars>
      </dgm:prSet>
      <dgm:spPr/>
    </dgm:pt>
    <dgm:pt modelId="{7AD857F2-5268-4F79-9563-085CD77439CD}" type="pres">
      <dgm:prSet presAssocID="{4B41BE07-6B1B-465B-86F0-8502AA2E3A67}" presName="aSpace2" presStyleCnt="0"/>
      <dgm:spPr/>
    </dgm:pt>
    <dgm:pt modelId="{8466FF43-BA70-4BE2-B203-7C4542F53CC2}" type="pres">
      <dgm:prSet presAssocID="{33EBD3CC-AABD-4AE8-A8DC-106E8BD66838}" presName="childNode" presStyleLbl="node1" presStyleIdx="18" presStyleCnt="23">
        <dgm:presLayoutVars>
          <dgm:bulletEnabled val="1"/>
        </dgm:presLayoutVars>
      </dgm:prSet>
      <dgm:spPr/>
    </dgm:pt>
    <dgm:pt modelId="{A434ECB7-8863-4E38-A8D1-D36DDE8FEEE8}" type="pres">
      <dgm:prSet presAssocID="{AA790E9B-8FE3-4110-BEDD-AFC50426119D}" presName="aSpace" presStyleCnt="0"/>
      <dgm:spPr/>
    </dgm:pt>
    <dgm:pt modelId="{E74D1D8D-CB90-43A3-AD11-A4C9A82D3C1F}" type="pres">
      <dgm:prSet presAssocID="{2A9F08D5-6C3E-45D2-A508-E9B6B30C49E5}" presName="compNode" presStyleCnt="0"/>
      <dgm:spPr/>
    </dgm:pt>
    <dgm:pt modelId="{AD085768-7FC6-4A4C-B838-5A6CF8652944}" type="pres">
      <dgm:prSet presAssocID="{2A9F08D5-6C3E-45D2-A508-E9B6B30C49E5}" presName="aNode" presStyleLbl="bgShp" presStyleIdx="6" presStyleCnt="7" custLinFactNeighborX="-1651"/>
      <dgm:spPr/>
    </dgm:pt>
    <dgm:pt modelId="{3A060AD8-8946-4C4C-B3B3-588A09FEC859}" type="pres">
      <dgm:prSet presAssocID="{2A9F08D5-6C3E-45D2-A508-E9B6B30C49E5}" presName="textNode" presStyleLbl="bgShp" presStyleIdx="6" presStyleCnt="7"/>
      <dgm:spPr/>
    </dgm:pt>
    <dgm:pt modelId="{CAACB623-40F7-4819-BB89-70B146CC0C8D}" type="pres">
      <dgm:prSet presAssocID="{2A9F08D5-6C3E-45D2-A508-E9B6B30C49E5}" presName="compChildNode" presStyleCnt="0"/>
      <dgm:spPr/>
    </dgm:pt>
    <dgm:pt modelId="{FD2CF45C-313F-46DD-866B-53668ADDB27D}" type="pres">
      <dgm:prSet presAssocID="{2A9F08D5-6C3E-45D2-A508-E9B6B30C49E5}" presName="theInnerList" presStyleCnt="0"/>
      <dgm:spPr/>
    </dgm:pt>
    <dgm:pt modelId="{615F3984-452B-410F-9882-C951BD36276D}" type="pres">
      <dgm:prSet presAssocID="{758D98A8-4E34-4A92-9189-85AA82576685}" presName="childNode" presStyleLbl="node1" presStyleIdx="19" presStyleCnt="23">
        <dgm:presLayoutVars>
          <dgm:bulletEnabled val="1"/>
        </dgm:presLayoutVars>
      </dgm:prSet>
      <dgm:spPr/>
    </dgm:pt>
    <dgm:pt modelId="{00E95D19-F8C9-4C48-BE96-F40514EDD237}" type="pres">
      <dgm:prSet presAssocID="{758D98A8-4E34-4A92-9189-85AA82576685}" presName="aSpace2" presStyleCnt="0"/>
      <dgm:spPr/>
    </dgm:pt>
    <dgm:pt modelId="{238B69A6-50C1-4BD7-BDCE-BA877C10D2D2}" type="pres">
      <dgm:prSet presAssocID="{37CE1011-1DA7-40CB-A135-284E85DBB18B}" presName="childNode" presStyleLbl="node1" presStyleIdx="20" presStyleCnt="23">
        <dgm:presLayoutVars>
          <dgm:bulletEnabled val="1"/>
        </dgm:presLayoutVars>
      </dgm:prSet>
      <dgm:spPr/>
    </dgm:pt>
    <dgm:pt modelId="{4258DCA0-71E4-4820-B787-2D28C4DB271C}" type="pres">
      <dgm:prSet presAssocID="{37CE1011-1DA7-40CB-A135-284E85DBB18B}" presName="aSpace2" presStyleCnt="0"/>
      <dgm:spPr/>
    </dgm:pt>
    <dgm:pt modelId="{B38B7380-74D4-43A0-90FE-C00BDBDB71C1}" type="pres">
      <dgm:prSet presAssocID="{05D27DA7-839D-4DFA-B0C6-0822DDA3FD58}" presName="childNode" presStyleLbl="node1" presStyleIdx="21" presStyleCnt="23">
        <dgm:presLayoutVars>
          <dgm:bulletEnabled val="1"/>
        </dgm:presLayoutVars>
      </dgm:prSet>
      <dgm:spPr/>
    </dgm:pt>
    <dgm:pt modelId="{AA59FE6E-1FE1-4278-AA26-F6FCE1060E84}" type="pres">
      <dgm:prSet presAssocID="{05D27DA7-839D-4DFA-B0C6-0822DDA3FD58}" presName="aSpace2" presStyleCnt="0"/>
      <dgm:spPr/>
    </dgm:pt>
    <dgm:pt modelId="{A2C996E4-CE2A-4DC4-9B7E-0E393CCDD73C}" type="pres">
      <dgm:prSet presAssocID="{05124227-6FE2-4A2F-B1FE-8ADBC1298E3B}" presName="childNode" presStyleLbl="node1" presStyleIdx="22" presStyleCnt="23">
        <dgm:presLayoutVars>
          <dgm:bulletEnabled val="1"/>
        </dgm:presLayoutVars>
      </dgm:prSet>
      <dgm:spPr/>
    </dgm:pt>
  </dgm:ptLst>
  <dgm:cxnLst>
    <dgm:cxn modelId="{68E62401-346C-4399-8A48-3D6769EF4423}" type="presOf" srcId="{346B190C-4F60-43E7-8558-00BE03BA029B}" destId="{0DD1C876-20D3-4435-AD88-F71362FCDA9B}" srcOrd="1" destOrd="0" presId="urn:microsoft.com/office/officeart/2005/8/layout/lProcess2"/>
    <dgm:cxn modelId="{B3D28807-4CDC-45F6-8FF0-87936F88617A}" type="presOf" srcId="{136C1280-9745-4CCE-B352-AAAA10AD4430}" destId="{04A6DCAC-63E7-4CEA-93A6-9A0DE67A8ECA}" srcOrd="0" destOrd="0" presId="urn:microsoft.com/office/officeart/2005/8/layout/lProcess2"/>
    <dgm:cxn modelId="{A0474E0B-59AB-4D1F-8C18-78026A05ACA5}" type="presOf" srcId="{33EBD3CC-AABD-4AE8-A8DC-106E8BD66838}" destId="{8466FF43-BA70-4BE2-B203-7C4542F53CC2}" srcOrd="0" destOrd="0" presId="urn:microsoft.com/office/officeart/2005/8/layout/lProcess2"/>
    <dgm:cxn modelId="{D1FDE70F-FF78-4F47-975B-F6C3187ECCE5}" type="presOf" srcId="{6F6C2500-E7FC-4A60-ACD3-1721812C3209}" destId="{0541A280-2F22-4785-85F8-1D5840B4D483}" srcOrd="0" destOrd="0" presId="urn:microsoft.com/office/officeart/2005/8/layout/lProcess2"/>
    <dgm:cxn modelId="{2F334912-2E9A-4ABF-8AF4-D05028F45B60}" type="presOf" srcId="{BFE01D28-CF23-4389-8729-2DF7DF5ACACD}" destId="{D9806387-17DB-4138-82A2-12C1CE0F72FE}" srcOrd="0" destOrd="0" presId="urn:microsoft.com/office/officeart/2005/8/layout/lProcess2"/>
    <dgm:cxn modelId="{26992613-43FD-47D0-8B96-62CB1B8B80CD}" type="presOf" srcId="{F9C45859-CC20-4936-8EAA-E6C844CA97A5}" destId="{D2708A5E-AEE6-45EA-894B-88E9157D46C6}" srcOrd="1" destOrd="0" presId="urn:microsoft.com/office/officeart/2005/8/layout/lProcess2"/>
    <dgm:cxn modelId="{A79EED14-820F-4104-9C3D-077DC82923F3}" srcId="{3831BD1E-013C-45A0-A440-427C577878DA}" destId="{136C1280-9745-4CCE-B352-AAAA10AD4430}" srcOrd="1" destOrd="0" parTransId="{44EDAEF2-5A8F-4B54-AB70-E0B70B9C45D1}" sibTransId="{8AC25239-7250-411A-9BAE-F172E66D779B}"/>
    <dgm:cxn modelId="{193C6A1E-9E47-4F08-B4B6-F3FD5D431A35}" srcId="{CBE1811E-94DE-435F-9456-96C5E1DE4ABA}" destId="{AA790E9B-8FE3-4110-BEDD-AFC50426119D}" srcOrd="5" destOrd="0" parTransId="{14BB51E0-3FCB-4BAA-9E62-1F7AB620D302}" sibTransId="{75089083-400E-4DDB-BC12-AA6CD2D6DFA4}"/>
    <dgm:cxn modelId="{8F53FA21-74F7-4BD1-8D33-24BB961ACDCF}" type="presOf" srcId="{AA1016F2-D1E0-41B7-AA8D-A0F13DB663AD}" destId="{3A16486A-0735-4FC0-9DCF-19D03E061384}" srcOrd="0" destOrd="0" presId="urn:microsoft.com/office/officeart/2005/8/layout/lProcess2"/>
    <dgm:cxn modelId="{D6497E26-7AB5-454E-A208-A5FC6679C125}" srcId="{2A9F08D5-6C3E-45D2-A508-E9B6B30C49E5}" destId="{37CE1011-1DA7-40CB-A135-284E85DBB18B}" srcOrd="1" destOrd="0" parTransId="{A75C98B7-0037-450C-8829-70AB42086CA0}" sibTransId="{03CE6627-1390-4C4F-BBC8-A9ADB44DD792}"/>
    <dgm:cxn modelId="{2FAC1329-7334-4B92-8CEB-5FCFBC026D88}" srcId="{CBE1811E-94DE-435F-9456-96C5E1DE4ABA}" destId="{3831BD1E-013C-45A0-A440-427C577878DA}" srcOrd="1" destOrd="0" parTransId="{502DBCE8-B852-455E-9289-8155B7082637}" sibTransId="{799626C9-A33A-45E0-83AE-35EB485FBFF0}"/>
    <dgm:cxn modelId="{55DB5F2A-524A-47E8-8BA4-04A564F332BF}" srcId="{AA790E9B-8FE3-4110-BEDD-AFC50426119D}" destId="{4B41BE07-6B1B-465B-86F0-8502AA2E3A67}" srcOrd="0" destOrd="0" parTransId="{EFA51EDF-4EC4-4955-ACAA-3482CDAEB231}" sibTransId="{E9E8C3FB-5447-4C1E-B5C7-B3E89A1B966D}"/>
    <dgm:cxn modelId="{D3EEAC2A-44F8-49CB-8D45-6F553D0F0F3E}" srcId="{346B190C-4F60-43E7-8558-00BE03BA029B}" destId="{203EBBAF-2A93-484A-A0CC-9E86653EBB6B}" srcOrd="0" destOrd="0" parTransId="{6C0FE9CF-EDF0-43C7-9C44-ACE5D0004E2C}" sibTransId="{DAE3BD0D-8AC0-4C12-9D08-C633C1B4BB9B}"/>
    <dgm:cxn modelId="{337ED62A-8C6D-499F-83C0-F6F840A80FAD}" type="presOf" srcId="{05D27DA7-839D-4DFA-B0C6-0822DDA3FD58}" destId="{B38B7380-74D4-43A0-90FE-C00BDBDB71C1}" srcOrd="0" destOrd="0" presId="urn:microsoft.com/office/officeart/2005/8/layout/lProcess2"/>
    <dgm:cxn modelId="{EA8F652D-F17C-4230-9A5D-A18A1035D5A2}" type="presOf" srcId="{2A9F08D5-6C3E-45D2-A508-E9B6B30C49E5}" destId="{3A060AD8-8946-4C4C-B3B3-588A09FEC859}" srcOrd="1" destOrd="0" presId="urn:microsoft.com/office/officeart/2005/8/layout/lProcess2"/>
    <dgm:cxn modelId="{0EBB7F2D-A941-4DF5-BE31-302A557A18EC}" srcId="{CBE1811E-94DE-435F-9456-96C5E1DE4ABA}" destId="{346B190C-4F60-43E7-8558-00BE03BA029B}" srcOrd="3" destOrd="0" parTransId="{ED06B8E1-85E1-4BAE-AB9D-420A11CEA8D0}" sibTransId="{E0EBFDE4-93DD-4AE3-9AF9-09B4F3F5F5FE}"/>
    <dgm:cxn modelId="{32CD6C30-B26E-4F33-B3B3-7357557DA0D1}" type="presOf" srcId="{2FB6A1A1-F217-49B2-8D3C-3F93FAC10850}" destId="{137A2F0B-E062-446B-BB07-6CC2E0A7E6E6}" srcOrd="0" destOrd="0" presId="urn:microsoft.com/office/officeart/2005/8/layout/lProcess2"/>
    <dgm:cxn modelId="{97A70235-C37B-4960-A641-5441CE2B3311}" type="presOf" srcId="{AA790E9B-8FE3-4110-BEDD-AFC50426119D}" destId="{E4F4F5F8-BA31-4505-9496-8D65FD268FD7}" srcOrd="0" destOrd="0" presId="urn:microsoft.com/office/officeart/2005/8/layout/lProcess2"/>
    <dgm:cxn modelId="{951B5D38-80F5-4021-8981-58AA548FDCEF}" type="presOf" srcId="{E251B688-CAF9-468A-8BFE-F0656011A0CE}" destId="{32EAA295-45C6-4E1D-8525-F8B9EBD2DA7C}" srcOrd="0" destOrd="0" presId="urn:microsoft.com/office/officeart/2005/8/layout/lProcess2"/>
    <dgm:cxn modelId="{4F420D39-BD9E-4563-8DE4-B66C39174C7D}" srcId="{F9C45859-CC20-4936-8EAA-E6C844CA97A5}" destId="{2FB6A1A1-F217-49B2-8D3C-3F93FAC10850}" srcOrd="1" destOrd="0" parTransId="{E9C5747D-673B-4C4B-9D3E-239DC61DE798}" sibTransId="{8DD46276-CCA6-48EC-A77A-FFE82F12ABB5}"/>
    <dgm:cxn modelId="{8626E03D-C4E9-4742-97A2-21AF79982559}" type="presOf" srcId="{4F85D8FA-FA8F-47CE-B883-481296E16211}" destId="{7C00957A-1B42-4975-A9F0-6094A1DFB229}" srcOrd="0" destOrd="0" presId="urn:microsoft.com/office/officeart/2005/8/layout/lProcess2"/>
    <dgm:cxn modelId="{1833015D-7EA0-45F7-BEC6-71853B7EB941}" srcId="{2A9F08D5-6C3E-45D2-A508-E9B6B30C49E5}" destId="{05124227-6FE2-4A2F-B1FE-8ADBC1298E3B}" srcOrd="3" destOrd="0" parTransId="{419B91A4-823F-4056-962B-1CC68736780A}" sibTransId="{77FFCCE4-690E-4A13-BFB0-42E0C914294F}"/>
    <dgm:cxn modelId="{2C654044-9971-404D-8C24-4668277FEA17}" type="presOf" srcId="{758D98A8-4E34-4A92-9189-85AA82576685}" destId="{615F3984-452B-410F-9882-C951BD36276D}" srcOrd="0" destOrd="0" presId="urn:microsoft.com/office/officeart/2005/8/layout/lProcess2"/>
    <dgm:cxn modelId="{8593126D-9974-44CF-9EAF-DD8E1EDF01A2}" srcId="{01558C1F-1BCE-4B95-B724-03D105997DCF}" destId="{E251B688-CAF9-468A-8BFE-F0656011A0CE}" srcOrd="0" destOrd="0" parTransId="{7E6EBC33-1A66-4A72-A72B-1ED39E40F3EA}" sibTransId="{432820D0-41E9-45AD-AF0B-48A27ED18018}"/>
    <dgm:cxn modelId="{AEE3DB6E-290C-4258-89E6-2E0C4E0E014A}" type="presOf" srcId="{4F85D8FA-FA8F-47CE-B883-481296E16211}" destId="{ABC3CF69-FF84-4A5D-9645-86B49D2CCF9D}" srcOrd="1" destOrd="0" presId="urn:microsoft.com/office/officeart/2005/8/layout/lProcess2"/>
    <dgm:cxn modelId="{6DA9064F-3C6D-47A7-8137-5BD47E3D1F80}" type="presOf" srcId="{9B4D69F9-FB33-47A7-8460-1D404180F594}" destId="{B2390CE6-7B93-4E7C-B3E9-1C7F17D01CAF}" srcOrd="0" destOrd="0" presId="urn:microsoft.com/office/officeart/2005/8/layout/lProcess2"/>
    <dgm:cxn modelId="{CB496F73-F3F1-4214-996D-E0092E4885AC}" srcId="{CBE1811E-94DE-435F-9456-96C5E1DE4ABA}" destId="{2A9F08D5-6C3E-45D2-A508-E9B6B30C49E5}" srcOrd="6" destOrd="0" parTransId="{31C69335-A7F7-423E-9346-96C6E782D113}" sibTransId="{529DCB4E-2FA9-4D7A-8AB4-4654CB8C5DCA}"/>
    <dgm:cxn modelId="{0B542F75-7EF5-475B-A74F-5EC4D96C3167}" type="presOf" srcId="{3831BD1E-013C-45A0-A440-427C577878DA}" destId="{37957AD8-CA25-4D84-B3ED-6DBD63C0AD0A}" srcOrd="0" destOrd="0" presId="urn:microsoft.com/office/officeart/2005/8/layout/lProcess2"/>
    <dgm:cxn modelId="{0C79D675-76E1-4FF7-8343-31C9F0BB48F6}" type="presOf" srcId="{2A9F08D5-6C3E-45D2-A508-E9B6B30C49E5}" destId="{AD085768-7FC6-4A4C-B838-5A6CF8652944}" srcOrd="0" destOrd="0" presId="urn:microsoft.com/office/officeart/2005/8/layout/lProcess2"/>
    <dgm:cxn modelId="{23C32B7C-CBF4-4FD3-9E63-7C7E6FF9AAD4}" srcId="{CBE1811E-94DE-435F-9456-96C5E1DE4ABA}" destId="{F9C45859-CC20-4936-8EAA-E6C844CA97A5}" srcOrd="2" destOrd="0" parTransId="{8AB25563-5862-48B9-ABA9-5C89C7EA0D7B}" sibTransId="{59BF4816-77C7-46B7-A250-8743F97F7665}"/>
    <dgm:cxn modelId="{2F0E287D-413D-4164-B295-D28AD433BBA5}" srcId="{01558C1F-1BCE-4B95-B724-03D105997DCF}" destId="{F80B60E4-7F04-4C56-800B-70A2B3A98FF5}" srcOrd="1" destOrd="0" parTransId="{03687B0E-731F-44BF-9A2C-E618BEFE2B04}" sibTransId="{D97C2770-DF42-4A99-BA25-EDADF66F46CC}"/>
    <dgm:cxn modelId="{AC42837D-C8D1-4AD4-BA35-F85F3436FC50}" type="presOf" srcId="{01558C1F-1BCE-4B95-B724-03D105997DCF}" destId="{0F4E4115-DADF-4048-9DFA-4F1266D65144}" srcOrd="0" destOrd="0" presId="urn:microsoft.com/office/officeart/2005/8/layout/lProcess2"/>
    <dgm:cxn modelId="{8AB8438A-E721-4C4F-AC78-6CB55145FE93}" type="presOf" srcId="{23F35D0B-0473-4D9D-BD81-5CB5CD9A6E2C}" destId="{F63520F7-2341-4E37-8928-D5EB53559A66}" srcOrd="0" destOrd="0" presId="urn:microsoft.com/office/officeart/2005/8/layout/lProcess2"/>
    <dgm:cxn modelId="{3B799A8C-B1D2-4BD1-92CC-9E87EB526D5F}" srcId="{4F85D8FA-FA8F-47CE-B883-481296E16211}" destId="{9B4D69F9-FB33-47A7-8460-1D404180F594}" srcOrd="1" destOrd="0" parTransId="{CF8647EB-EE3F-44C4-8C4C-1C57E8200D8E}" sibTransId="{DA164F79-73CF-49E0-8D4B-D66C886FE060}"/>
    <dgm:cxn modelId="{1190F995-8F4F-4593-A2AB-6BF5FB35AFC3}" srcId="{4F85D8FA-FA8F-47CE-B883-481296E16211}" destId="{F1189C33-F22A-4135-BB85-134AA31765ED}" srcOrd="2" destOrd="0" parTransId="{D75F9BC5-730A-4993-B991-3590FBF4F589}" sibTransId="{B1070D61-ABE5-40DF-8C6D-499F6F3D57A6}"/>
    <dgm:cxn modelId="{ED9E1697-6AEF-48DF-AD87-63C167D8A1D7}" type="presOf" srcId="{EE99D7A6-075A-4451-99B2-3525F097C5F8}" destId="{B54CEE5F-1C8B-4615-8FE6-74A457AAA7D6}" srcOrd="0" destOrd="0" presId="urn:microsoft.com/office/officeart/2005/8/layout/lProcess2"/>
    <dgm:cxn modelId="{B81E8797-08C9-43C4-A575-372097550D8C}" type="presOf" srcId="{F80B60E4-7F04-4C56-800B-70A2B3A98FF5}" destId="{34222AB3-D51F-4033-9066-814D6A605FC2}" srcOrd="0" destOrd="0" presId="urn:microsoft.com/office/officeart/2005/8/layout/lProcess2"/>
    <dgm:cxn modelId="{6A6E1C9A-E293-4ED7-8327-DE399FB2961F}" srcId="{CBE1811E-94DE-435F-9456-96C5E1DE4ABA}" destId="{4F85D8FA-FA8F-47CE-B883-481296E16211}" srcOrd="0" destOrd="0" parTransId="{D44EA823-433D-43B5-B425-11107EFD2791}" sibTransId="{0B411799-174E-4FF7-8CBB-56EC06D249C8}"/>
    <dgm:cxn modelId="{D9A9BA9C-C8A3-428F-B27C-57A309E44F6B}" type="presOf" srcId="{4B41BE07-6B1B-465B-86F0-8502AA2E3A67}" destId="{D72B69B7-BF0D-4B07-9337-47484B9F8D12}" srcOrd="0" destOrd="0" presId="urn:microsoft.com/office/officeart/2005/8/layout/lProcess2"/>
    <dgm:cxn modelId="{21F7C59D-E0B2-4B23-9F35-9447F243E919}" type="presOf" srcId="{E060B526-B181-4F95-8EE1-A02FDFAA5CBE}" destId="{FDA9F920-C61A-4337-8956-D57A93B1F9BC}" srcOrd="0" destOrd="0" presId="urn:microsoft.com/office/officeart/2005/8/layout/lProcess2"/>
    <dgm:cxn modelId="{2784B19F-104D-4C5C-BDD7-CA42BE5217DF}" srcId="{CBE1811E-94DE-435F-9456-96C5E1DE4ABA}" destId="{01558C1F-1BCE-4B95-B724-03D105997DCF}" srcOrd="4" destOrd="0" parTransId="{43BF601A-98B5-43BD-9EDE-C6BAD8FF6C34}" sibTransId="{446182DE-BC78-4361-9856-6ED6B6FB2751}"/>
    <dgm:cxn modelId="{B90B49A1-3F4A-4B8B-9919-9AC9D8AE9F5D}" srcId="{3831BD1E-013C-45A0-A440-427C577878DA}" destId="{4398FB1E-A0DC-4A4D-9E48-A3DBF1312AF7}" srcOrd="3" destOrd="0" parTransId="{FB192085-4859-4161-9108-96EAFBA40D64}" sibTransId="{37BFA296-439D-4EBA-803B-EF735D92F844}"/>
    <dgm:cxn modelId="{90CF0AA3-5C17-4DDE-9B05-1BC02D18C580}" type="presOf" srcId="{AFA6A27F-1AAD-456D-B055-55414A94A3F6}" destId="{D9C901E5-F802-40AB-8BA8-B227B26CBD24}" srcOrd="0" destOrd="0" presId="urn:microsoft.com/office/officeart/2005/8/layout/lProcess2"/>
    <dgm:cxn modelId="{57B210A3-7A10-42B3-A04D-5AAADC89A4D9}" type="presOf" srcId="{37CE1011-1DA7-40CB-A135-284E85DBB18B}" destId="{238B69A6-50C1-4BD7-BDCE-BA877C10D2D2}" srcOrd="0" destOrd="0" presId="urn:microsoft.com/office/officeart/2005/8/layout/lProcess2"/>
    <dgm:cxn modelId="{803B9AA3-F884-41CB-87D2-745064DFD27C}" type="presOf" srcId="{AA790E9B-8FE3-4110-BEDD-AFC50426119D}" destId="{40278538-3CDA-4300-9794-8F86560EC1F2}" srcOrd="1" destOrd="0" presId="urn:microsoft.com/office/officeart/2005/8/layout/lProcess2"/>
    <dgm:cxn modelId="{60A3E5A5-6C05-4AA6-9A99-C862D8DE10B5}" srcId="{F9C45859-CC20-4936-8EAA-E6C844CA97A5}" destId="{8515BEBB-2CE3-4179-A2FE-2CB5F8BCD82C}" srcOrd="0" destOrd="0" parTransId="{B2E0F183-DBB4-4280-BE42-2C9045CB2B43}" sibTransId="{09106A2D-B6B6-4F1F-B27A-4A6D68A1EBA2}"/>
    <dgm:cxn modelId="{BD333FA8-91C7-43CF-BDAA-B9273922C949}" type="presOf" srcId="{203EBBAF-2A93-484A-A0CC-9E86653EBB6B}" destId="{545CC4CC-F8B8-421A-8100-3BBF4B166575}" srcOrd="0" destOrd="0" presId="urn:microsoft.com/office/officeart/2005/8/layout/lProcess2"/>
    <dgm:cxn modelId="{9A177DAD-4C48-419C-9A6C-C0A36E9CBDB4}" type="presOf" srcId="{8515BEBB-2CE3-4179-A2FE-2CB5F8BCD82C}" destId="{CBECD68A-FC50-4422-806B-85D91874C57A}" srcOrd="0" destOrd="0" presId="urn:microsoft.com/office/officeart/2005/8/layout/lProcess2"/>
    <dgm:cxn modelId="{9B6921AE-B42C-4C32-908A-5ECFECA4A530}" type="presOf" srcId="{01558C1F-1BCE-4B95-B724-03D105997DCF}" destId="{C2EBAB40-627B-4F92-95EB-AC4A145A71F2}" srcOrd="1" destOrd="0" presId="urn:microsoft.com/office/officeart/2005/8/layout/lProcess2"/>
    <dgm:cxn modelId="{187B2EB2-2588-453B-9EE9-E7AF302E506E}" type="presOf" srcId="{3831BD1E-013C-45A0-A440-427C577878DA}" destId="{767ED54E-189C-46DB-A630-908925AA4042}" srcOrd="1" destOrd="0" presId="urn:microsoft.com/office/officeart/2005/8/layout/lProcess2"/>
    <dgm:cxn modelId="{E00217B5-8E7B-4B25-A159-67CCEE88E22D}" type="presOf" srcId="{F9C45859-CC20-4936-8EAA-E6C844CA97A5}" destId="{951CF41D-F28C-4961-A463-873BAE28FB8D}" srcOrd="0" destOrd="0" presId="urn:microsoft.com/office/officeart/2005/8/layout/lProcess2"/>
    <dgm:cxn modelId="{0FACA5B5-14E5-4E09-9262-A9231D93FE9B}" type="presOf" srcId="{CBE1811E-94DE-435F-9456-96C5E1DE4ABA}" destId="{0EBEF964-163D-478D-A351-ECCCF1288389}" srcOrd="0" destOrd="0" presId="urn:microsoft.com/office/officeart/2005/8/layout/lProcess2"/>
    <dgm:cxn modelId="{B12E68B8-E0DD-4054-A916-539EF1B01E75}" srcId="{2A9F08D5-6C3E-45D2-A508-E9B6B30C49E5}" destId="{05D27DA7-839D-4DFA-B0C6-0822DDA3FD58}" srcOrd="2" destOrd="0" parTransId="{C3BDB8AB-2F45-4C38-8589-3E77D7D00E76}" sibTransId="{6888EE44-8442-48BC-A8E9-036370DAB448}"/>
    <dgm:cxn modelId="{9D5987CB-211E-45BB-975C-E23346E86654}" type="presOf" srcId="{05124227-6FE2-4A2F-B1FE-8ADBC1298E3B}" destId="{A2C996E4-CE2A-4DC4-9B7E-0E393CCDD73C}" srcOrd="0" destOrd="0" presId="urn:microsoft.com/office/officeart/2005/8/layout/lProcess2"/>
    <dgm:cxn modelId="{626FDDCB-9433-4415-B6D0-C140DD2A645E}" srcId="{3831BD1E-013C-45A0-A440-427C577878DA}" destId="{23F35D0B-0473-4D9D-BD81-5CB5CD9A6E2C}" srcOrd="0" destOrd="0" parTransId="{10A88FDB-ABB9-44B0-BD50-0264E4083BD5}" sibTransId="{9A60DD17-B1A2-456E-8AE6-FC37329E9737}"/>
    <dgm:cxn modelId="{444A31CC-C57C-4B41-9745-4D7CA75150AE}" srcId="{F9C45859-CC20-4936-8EAA-E6C844CA97A5}" destId="{AA1016F2-D1E0-41B7-AA8D-A0F13DB663AD}" srcOrd="2" destOrd="0" parTransId="{DB959E0B-6DA7-450F-9BC0-C8D954C03C12}" sibTransId="{E1CC2183-6137-4CA1-A6A4-3D883B03E672}"/>
    <dgm:cxn modelId="{C62A63CD-5C43-4EAE-A12E-F7FB2C6A3163}" type="presOf" srcId="{FCD21375-9B1E-4A08-9F75-B694B2CBCD45}" destId="{2793CFB4-6182-477A-9534-056E322C5F96}" srcOrd="0" destOrd="0" presId="urn:microsoft.com/office/officeart/2005/8/layout/lProcess2"/>
    <dgm:cxn modelId="{2494F5CF-969C-455F-B91D-E0CDD01AF474}" type="presOf" srcId="{F1189C33-F22A-4135-BB85-134AA31765ED}" destId="{77DF0F61-5D27-43B0-A2F8-E0B9FEF2EECE}" srcOrd="0" destOrd="0" presId="urn:microsoft.com/office/officeart/2005/8/layout/lProcess2"/>
    <dgm:cxn modelId="{AC797DD9-8E7A-4AFE-A692-306B9EE707FC}" type="presOf" srcId="{4398FB1E-A0DC-4A4D-9E48-A3DBF1312AF7}" destId="{5D307586-1D7E-4CDA-B41E-75EE59D86FE4}" srcOrd="0" destOrd="0" presId="urn:microsoft.com/office/officeart/2005/8/layout/lProcess2"/>
    <dgm:cxn modelId="{423196D9-AC16-434F-AD0C-647004894D87}" srcId="{4F85D8FA-FA8F-47CE-B883-481296E16211}" destId="{EE99D7A6-075A-4451-99B2-3525F097C5F8}" srcOrd="0" destOrd="0" parTransId="{4257F1DE-17EC-4105-9EAF-D8B306470329}" sibTransId="{3A0EA0A6-DACA-4387-99E2-B78E683D654A}"/>
    <dgm:cxn modelId="{C8EE84E0-726F-447B-A2FB-6F9809D1D312}" srcId="{4F85D8FA-FA8F-47CE-B883-481296E16211}" destId="{E060B526-B181-4F95-8EE1-A02FDFAA5CBE}" srcOrd="3" destOrd="0" parTransId="{07C11702-961E-48B2-810C-EDE5B80AD73D}" sibTransId="{4A90C6EF-CA05-49F9-8DD1-AFEE57D4FDA6}"/>
    <dgm:cxn modelId="{7F417EE4-50D0-4C43-856C-C089D5A68E93}" srcId="{2A9F08D5-6C3E-45D2-A508-E9B6B30C49E5}" destId="{758D98A8-4E34-4A92-9189-85AA82576685}" srcOrd="0" destOrd="0" parTransId="{404AEBC6-2641-4A59-8020-10173084B56A}" sibTransId="{C4B24A9D-5C25-4B6E-B134-49F1AB869AC0}"/>
    <dgm:cxn modelId="{0A20CBE5-DB7A-4983-AF7A-0F81D21B59CE}" srcId="{AA790E9B-8FE3-4110-BEDD-AFC50426119D}" destId="{33EBD3CC-AABD-4AE8-A8DC-106E8BD66838}" srcOrd="1" destOrd="0" parTransId="{B723C7A3-A24F-4702-A027-C3A628D853EF}" sibTransId="{31C78D2F-8C22-48A1-A136-493C87150500}"/>
    <dgm:cxn modelId="{921BD6E8-A305-4316-925E-AE521900BBE5}" srcId="{346B190C-4F60-43E7-8558-00BE03BA029B}" destId="{BFE01D28-CF23-4389-8729-2DF7DF5ACACD}" srcOrd="1" destOrd="0" parTransId="{EC6C55B6-5AE5-498C-89A8-F51E62730643}" sibTransId="{8F35A1EB-F704-469B-93D3-A46D22AE1C2B}"/>
    <dgm:cxn modelId="{CD79D9F1-16AB-43A4-A36F-6C44CCB3E14D}" srcId="{01558C1F-1BCE-4B95-B724-03D105997DCF}" destId="{AFA6A27F-1AAD-456D-B055-55414A94A3F6}" srcOrd="2" destOrd="0" parTransId="{68B8EF0B-F227-4D5A-80FA-EE83EAE968C3}" sibTransId="{DD59CDF8-4C68-4618-A7BB-A442CDF720EB}"/>
    <dgm:cxn modelId="{26A131F6-DA0A-491E-9F10-087CFDD070CB}" type="presOf" srcId="{346B190C-4F60-43E7-8558-00BE03BA029B}" destId="{947DE59A-E07A-4D95-A872-5CFC9969B167}" srcOrd="0" destOrd="0" presId="urn:microsoft.com/office/officeart/2005/8/layout/lProcess2"/>
    <dgm:cxn modelId="{7A5C4BF7-A208-49AB-B72B-03896D07891D}" srcId="{3831BD1E-013C-45A0-A440-427C577878DA}" destId="{6F6C2500-E7FC-4A60-ACD3-1721812C3209}" srcOrd="2" destOrd="0" parTransId="{92D1BC7E-28DD-43F7-BFFB-850957A90893}" sibTransId="{4291F8A3-6728-4EE7-B13D-13A40689DF50}"/>
    <dgm:cxn modelId="{A4ECB7F7-983B-47F2-82E2-BAAC1C5EE4C5}" srcId="{346B190C-4F60-43E7-8558-00BE03BA029B}" destId="{FCD21375-9B1E-4A08-9F75-B694B2CBCD45}" srcOrd="2" destOrd="0" parTransId="{517CBBFE-F74D-496C-BC26-317138C5A0D5}" sibTransId="{A7020364-0886-4486-9CCD-023BF597006C}"/>
    <dgm:cxn modelId="{E7637382-AE67-4C54-B254-86AB34B2B9CF}" type="presParOf" srcId="{0EBEF964-163D-478D-A351-ECCCF1288389}" destId="{44EDC360-58BC-414E-9B90-B46BF7B5D1F3}" srcOrd="0" destOrd="0" presId="urn:microsoft.com/office/officeart/2005/8/layout/lProcess2"/>
    <dgm:cxn modelId="{2FDA706D-75FF-4188-B178-C9AF85552AF2}" type="presParOf" srcId="{44EDC360-58BC-414E-9B90-B46BF7B5D1F3}" destId="{7C00957A-1B42-4975-A9F0-6094A1DFB229}" srcOrd="0" destOrd="0" presId="urn:microsoft.com/office/officeart/2005/8/layout/lProcess2"/>
    <dgm:cxn modelId="{B9BCA69A-5BB4-4578-9FBC-BDA834407630}" type="presParOf" srcId="{44EDC360-58BC-414E-9B90-B46BF7B5D1F3}" destId="{ABC3CF69-FF84-4A5D-9645-86B49D2CCF9D}" srcOrd="1" destOrd="0" presId="urn:microsoft.com/office/officeart/2005/8/layout/lProcess2"/>
    <dgm:cxn modelId="{BC0056AB-1901-4FEF-8531-5A79C8C4DBC2}" type="presParOf" srcId="{44EDC360-58BC-414E-9B90-B46BF7B5D1F3}" destId="{0028A1B4-BC71-45BC-B1ED-462AE6CA040E}" srcOrd="2" destOrd="0" presId="urn:microsoft.com/office/officeart/2005/8/layout/lProcess2"/>
    <dgm:cxn modelId="{3224B153-032D-49AD-BB47-CF614962EEB4}" type="presParOf" srcId="{0028A1B4-BC71-45BC-B1ED-462AE6CA040E}" destId="{272E6A20-B275-4A01-A9A9-EB8003C2800D}" srcOrd="0" destOrd="0" presId="urn:microsoft.com/office/officeart/2005/8/layout/lProcess2"/>
    <dgm:cxn modelId="{A9B9DA2A-4CA2-483F-9A35-E08A302A6566}" type="presParOf" srcId="{272E6A20-B275-4A01-A9A9-EB8003C2800D}" destId="{B54CEE5F-1C8B-4615-8FE6-74A457AAA7D6}" srcOrd="0" destOrd="0" presId="urn:microsoft.com/office/officeart/2005/8/layout/lProcess2"/>
    <dgm:cxn modelId="{3755EA37-727E-43D0-AC91-205445893364}" type="presParOf" srcId="{272E6A20-B275-4A01-A9A9-EB8003C2800D}" destId="{D452ED65-EAB4-485D-B8E2-1283A2BF54BF}" srcOrd="1" destOrd="0" presId="urn:microsoft.com/office/officeart/2005/8/layout/lProcess2"/>
    <dgm:cxn modelId="{50E4037A-D759-48F3-868E-DAA67DFC2F40}" type="presParOf" srcId="{272E6A20-B275-4A01-A9A9-EB8003C2800D}" destId="{B2390CE6-7B93-4E7C-B3E9-1C7F17D01CAF}" srcOrd="2" destOrd="0" presId="urn:microsoft.com/office/officeart/2005/8/layout/lProcess2"/>
    <dgm:cxn modelId="{AEF5BCE6-E2D1-479B-BA15-CDF0796BEAFE}" type="presParOf" srcId="{272E6A20-B275-4A01-A9A9-EB8003C2800D}" destId="{2F717AB4-9854-49E9-BF53-75E96F55C7E6}" srcOrd="3" destOrd="0" presId="urn:microsoft.com/office/officeart/2005/8/layout/lProcess2"/>
    <dgm:cxn modelId="{B7F0E350-AF77-41C4-95E0-08825CBE0EA8}" type="presParOf" srcId="{272E6A20-B275-4A01-A9A9-EB8003C2800D}" destId="{77DF0F61-5D27-43B0-A2F8-E0B9FEF2EECE}" srcOrd="4" destOrd="0" presId="urn:microsoft.com/office/officeart/2005/8/layout/lProcess2"/>
    <dgm:cxn modelId="{1448C558-CB80-45F5-969A-BC9A5072302D}" type="presParOf" srcId="{272E6A20-B275-4A01-A9A9-EB8003C2800D}" destId="{C95D0735-C6A0-4CDE-B2C5-B61BB03BFAB8}" srcOrd="5" destOrd="0" presId="urn:microsoft.com/office/officeart/2005/8/layout/lProcess2"/>
    <dgm:cxn modelId="{0A00AACD-8670-410C-9482-7947E68FB145}" type="presParOf" srcId="{272E6A20-B275-4A01-A9A9-EB8003C2800D}" destId="{FDA9F920-C61A-4337-8956-D57A93B1F9BC}" srcOrd="6" destOrd="0" presId="urn:microsoft.com/office/officeart/2005/8/layout/lProcess2"/>
    <dgm:cxn modelId="{59BE5606-4408-4CE2-B276-9F2D13A66812}" type="presParOf" srcId="{0EBEF964-163D-478D-A351-ECCCF1288389}" destId="{F75E57B0-2949-4E1C-AA66-06C762035061}" srcOrd="1" destOrd="0" presId="urn:microsoft.com/office/officeart/2005/8/layout/lProcess2"/>
    <dgm:cxn modelId="{7D447653-7166-4555-A841-96FEA4B3CA9E}" type="presParOf" srcId="{0EBEF964-163D-478D-A351-ECCCF1288389}" destId="{A23DAA5D-B4B2-423C-A816-B8E254A0E39B}" srcOrd="2" destOrd="0" presId="urn:microsoft.com/office/officeart/2005/8/layout/lProcess2"/>
    <dgm:cxn modelId="{0CF16225-BFA8-4A4F-A64E-1C037723A791}" type="presParOf" srcId="{A23DAA5D-B4B2-423C-A816-B8E254A0E39B}" destId="{37957AD8-CA25-4D84-B3ED-6DBD63C0AD0A}" srcOrd="0" destOrd="0" presId="urn:microsoft.com/office/officeart/2005/8/layout/lProcess2"/>
    <dgm:cxn modelId="{6E6B81A6-617B-419D-95FA-074C7D0152DE}" type="presParOf" srcId="{A23DAA5D-B4B2-423C-A816-B8E254A0E39B}" destId="{767ED54E-189C-46DB-A630-908925AA4042}" srcOrd="1" destOrd="0" presId="urn:microsoft.com/office/officeart/2005/8/layout/lProcess2"/>
    <dgm:cxn modelId="{B92A57DD-D1DC-4366-AED6-95AC953C4895}" type="presParOf" srcId="{A23DAA5D-B4B2-423C-A816-B8E254A0E39B}" destId="{E3A7FD7C-6284-4FB5-9D8D-8EC29B01AD8E}" srcOrd="2" destOrd="0" presId="urn:microsoft.com/office/officeart/2005/8/layout/lProcess2"/>
    <dgm:cxn modelId="{9D898FF9-F71A-4C29-94DB-C2B15F54D810}" type="presParOf" srcId="{E3A7FD7C-6284-4FB5-9D8D-8EC29B01AD8E}" destId="{C0372E8B-A684-4871-A134-86DA413FFAE3}" srcOrd="0" destOrd="0" presId="urn:microsoft.com/office/officeart/2005/8/layout/lProcess2"/>
    <dgm:cxn modelId="{06B4D1B5-8F62-45EA-B91D-E61BEFC31119}" type="presParOf" srcId="{C0372E8B-A684-4871-A134-86DA413FFAE3}" destId="{F63520F7-2341-4E37-8928-D5EB53559A66}" srcOrd="0" destOrd="0" presId="urn:microsoft.com/office/officeart/2005/8/layout/lProcess2"/>
    <dgm:cxn modelId="{432BAD25-95EB-45BF-9F28-7FF1A60190E5}" type="presParOf" srcId="{C0372E8B-A684-4871-A134-86DA413FFAE3}" destId="{8A6E75CF-527E-4E61-8718-9C8331446E9A}" srcOrd="1" destOrd="0" presId="urn:microsoft.com/office/officeart/2005/8/layout/lProcess2"/>
    <dgm:cxn modelId="{38843712-651E-4490-A854-B58CA20634A8}" type="presParOf" srcId="{C0372E8B-A684-4871-A134-86DA413FFAE3}" destId="{04A6DCAC-63E7-4CEA-93A6-9A0DE67A8ECA}" srcOrd="2" destOrd="0" presId="urn:microsoft.com/office/officeart/2005/8/layout/lProcess2"/>
    <dgm:cxn modelId="{8B16BC10-54B2-4701-A896-475AF7234670}" type="presParOf" srcId="{C0372E8B-A684-4871-A134-86DA413FFAE3}" destId="{473F4703-9DE4-470F-A202-D202E53DFE3B}" srcOrd="3" destOrd="0" presId="urn:microsoft.com/office/officeart/2005/8/layout/lProcess2"/>
    <dgm:cxn modelId="{1D9D8148-3ED6-4313-85F7-9E28F826DF24}" type="presParOf" srcId="{C0372E8B-A684-4871-A134-86DA413FFAE3}" destId="{0541A280-2F22-4785-85F8-1D5840B4D483}" srcOrd="4" destOrd="0" presId="urn:microsoft.com/office/officeart/2005/8/layout/lProcess2"/>
    <dgm:cxn modelId="{711C7405-D6EC-4CD2-83AB-97F559A50F6B}" type="presParOf" srcId="{C0372E8B-A684-4871-A134-86DA413FFAE3}" destId="{DA40AFB2-2316-4364-A4CE-12DEC14F8BAA}" srcOrd="5" destOrd="0" presId="urn:microsoft.com/office/officeart/2005/8/layout/lProcess2"/>
    <dgm:cxn modelId="{668ACF65-67A5-4E2A-BD01-FDE42EE50002}" type="presParOf" srcId="{C0372E8B-A684-4871-A134-86DA413FFAE3}" destId="{5D307586-1D7E-4CDA-B41E-75EE59D86FE4}" srcOrd="6" destOrd="0" presId="urn:microsoft.com/office/officeart/2005/8/layout/lProcess2"/>
    <dgm:cxn modelId="{16D26D1B-C9B3-4445-B273-B6D0EFEC4113}" type="presParOf" srcId="{0EBEF964-163D-478D-A351-ECCCF1288389}" destId="{057DDAE0-FFD3-4599-B117-44F2579400D3}" srcOrd="3" destOrd="0" presId="urn:microsoft.com/office/officeart/2005/8/layout/lProcess2"/>
    <dgm:cxn modelId="{F4A73F01-9A53-4EE8-8109-142C74392786}" type="presParOf" srcId="{0EBEF964-163D-478D-A351-ECCCF1288389}" destId="{59C50172-0440-45E6-B5FD-16A09265710D}" srcOrd="4" destOrd="0" presId="urn:microsoft.com/office/officeart/2005/8/layout/lProcess2"/>
    <dgm:cxn modelId="{734F7D4D-70E9-4CF9-9837-90D18FE0A448}" type="presParOf" srcId="{59C50172-0440-45E6-B5FD-16A09265710D}" destId="{951CF41D-F28C-4961-A463-873BAE28FB8D}" srcOrd="0" destOrd="0" presId="urn:microsoft.com/office/officeart/2005/8/layout/lProcess2"/>
    <dgm:cxn modelId="{08F6198C-05D6-43DF-A370-E58CAAC86A07}" type="presParOf" srcId="{59C50172-0440-45E6-B5FD-16A09265710D}" destId="{D2708A5E-AEE6-45EA-894B-88E9157D46C6}" srcOrd="1" destOrd="0" presId="urn:microsoft.com/office/officeart/2005/8/layout/lProcess2"/>
    <dgm:cxn modelId="{8DDFA265-6D16-4B55-91A3-FD34AEE327B8}" type="presParOf" srcId="{59C50172-0440-45E6-B5FD-16A09265710D}" destId="{A79BA5E8-7878-4918-925A-2519B473B128}" srcOrd="2" destOrd="0" presId="urn:microsoft.com/office/officeart/2005/8/layout/lProcess2"/>
    <dgm:cxn modelId="{774ECD71-CB05-4D7C-9E48-8E21E29A49D0}" type="presParOf" srcId="{A79BA5E8-7878-4918-925A-2519B473B128}" destId="{73120F20-4E54-479C-A223-5AA1ECAE416C}" srcOrd="0" destOrd="0" presId="urn:microsoft.com/office/officeart/2005/8/layout/lProcess2"/>
    <dgm:cxn modelId="{8DE64A0D-EA7D-49EE-8CA5-389AD43080F4}" type="presParOf" srcId="{73120F20-4E54-479C-A223-5AA1ECAE416C}" destId="{CBECD68A-FC50-4422-806B-85D91874C57A}" srcOrd="0" destOrd="0" presId="urn:microsoft.com/office/officeart/2005/8/layout/lProcess2"/>
    <dgm:cxn modelId="{056489D3-ACA8-447E-93C8-A5E78BF789F3}" type="presParOf" srcId="{73120F20-4E54-479C-A223-5AA1ECAE416C}" destId="{E933B1AD-9170-46CF-8903-456C79C7082D}" srcOrd="1" destOrd="0" presId="urn:microsoft.com/office/officeart/2005/8/layout/lProcess2"/>
    <dgm:cxn modelId="{814065E9-8289-49C4-9F62-3250D1F7EE94}" type="presParOf" srcId="{73120F20-4E54-479C-A223-5AA1ECAE416C}" destId="{137A2F0B-E062-446B-BB07-6CC2E0A7E6E6}" srcOrd="2" destOrd="0" presId="urn:microsoft.com/office/officeart/2005/8/layout/lProcess2"/>
    <dgm:cxn modelId="{E0D4CBFE-1EA1-4424-8F7A-358EA638F0B3}" type="presParOf" srcId="{73120F20-4E54-479C-A223-5AA1ECAE416C}" destId="{CDFECC29-EE9A-4C53-8195-9FC621F83774}" srcOrd="3" destOrd="0" presId="urn:microsoft.com/office/officeart/2005/8/layout/lProcess2"/>
    <dgm:cxn modelId="{E79F1D3F-7256-43F8-968E-D83826AA3987}" type="presParOf" srcId="{73120F20-4E54-479C-A223-5AA1ECAE416C}" destId="{3A16486A-0735-4FC0-9DCF-19D03E061384}" srcOrd="4" destOrd="0" presId="urn:microsoft.com/office/officeart/2005/8/layout/lProcess2"/>
    <dgm:cxn modelId="{31A25CCC-0883-4329-8FC5-57FE879157DE}" type="presParOf" srcId="{0EBEF964-163D-478D-A351-ECCCF1288389}" destId="{96E1072D-BA95-40BB-B9D2-D072AB2FD221}" srcOrd="5" destOrd="0" presId="urn:microsoft.com/office/officeart/2005/8/layout/lProcess2"/>
    <dgm:cxn modelId="{F3CCC767-DAE5-40D8-98E0-9760E29E376C}" type="presParOf" srcId="{0EBEF964-163D-478D-A351-ECCCF1288389}" destId="{A7BE7647-9AB5-429C-84EB-0EB3E0367C9F}" srcOrd="6" destOrd="0" presId="urn:microsoft.com/office/officeart/2005/8/layout/lProcess2"/>
    <dgm:cxn modelId="{39AC4285-398D-43A2-9B75-B5FC479BF232}" type="presParOf" srcId="{A7BE7647-9AB5-429C-84EB-0EB3E0367C9F}" destId="{947DE59A-E07A-4D95-A872-5CFC9969B167}" srcOrd="0" destOrd="0" presId="urn:microsoft.com/office/officeart/2005/8/layout/lProcess2"/>
    <dgm:cxn modelId="{7000ACEB-2AFF-4A8A-8F14-0C248DDFD13B}" type="presParOf" srcId="{A7BE7647-9AB5-429C-84EB-0EB3E0367C9F}" destId="{0DD1C876-20D3-4435-AD88-F71362FCDA9B}" srcOrd="1" destOrd="0" presId="urn:microsoft.com/office/officeart/2005/8/layout/lProcess2"/>
    <dgm:cxn modelId="{8D469DBE-BE6B-4E2E-9B81-4A35CEBFAA83}" type="presParOf" srcId="{A7BE7647-9AB5-429C-84EB-0EB3E0367C9F}" destId="{CFD90139-B96B-4D54-AE93-16B025677A11}" srcOrd="2" destOrd="0" presId="urn:microsoft.com/office/officeart/2005/8/layout/lProcess2"/>
    <dgm:cxn modelId="{258B9862-8E2E-4AE6-B9E1-6F0ABBCD9AFE}" type="presParOf" srcId="{CFD90139-B96B-4D54-AE93-16B025677A11}" destId="{B8BFB34F-1253-4010-83CA-FF58283B679D}" srcOrd="0" destOrd="0" presId="urn:microsoft.com/office/officeart/2005/8/layout/lProcess2"/>
    <dgm:cxn modelId="{F1AB8FF8-E713-4C57-AEF4-3D2F2EE4E69F}" type="presParOf" srcId="{B8BFB34F-1253-4010-83CA-FF58283B679D}" destId="{545CC4CC-F8B8-421A-8100-3BBF4B166575}" srcOrd="0" destOrd="0" presId="urn:microsoft.com/office/officeart/2005/8/layout/lProcess2"/>
    <dgm:cxn modelId="{1E120F61-7ACE-4A7B-A483-F18924D1907D}" type="presParOf" srcId="{B8BFB34F-1253-4010-83CA-FF58283B679D}" destId="{957C3DF3-9316-4507-A80B-B2217E2DCD1A}" srcOrd="1" destOrd="0" presId="urn:microsoft.com/office/officeart/2005/8/layout/lProcess2"/>
    <dgm:cxn modelId="{31229835-269B-442B-B218-404E0297D70A}" type="presParOf" srcId="{B8BFB34F-1253-4010-83CA-FF58283B679D}" destId="{D9806387-17DB-4138-82A2-12C1CE0F72FE}" srcOrd="2" destOrd="0" presId="urn:microsoft.com/office/officeart/2005/8/layout/lProcess2"/>
    <dgm:cxn modelId="{D1F173BE-36DC-499F-A2D1-58918A81691F}" type="presParOf" srcId="{B8BFB34F-1253-4010-83CA-FF58283B679D}" destId="{AA7E622E-CF44-42A9-8039-227C0A5916C1}" srcOrd="3" destOrd="0" presId="urn:microsoft.com/office/officeart/2005/8/layout/lProcess2"/>
    <dgm:cxn modelId="{1C0EBDD6-4F16-44C7-8139-9308D450D2CC}" type="presParOf" srcId="{B8BFB34F-1253-4010-83CA-FF58283B679D}" destId="{2793CFB4-6182-477A-9534-056E322C5F96}" srcOrd="4" destOrd="0" presId="urn:microsoft.com/office/officeart/2005/8/layout/lProcess2"/>
    <dgm:cxn modelId="{271E75F8-1A26-42FB-9CB8-44D11DA889AD}" type="presParOf" srcId="{0EBEF964-163D-478D-A351-ECCCF1288389}" destId="{C91073ED-20FF-488F-B527-CE7060779C79}" srcOrd="7" destOrd="0" presId="urn:microsoft.com/office/officeart/2005/8/layout/lProcess2"/>
    <dgm:cxn modelId="{84DCAFF4-18D4-4C14-91C5-76CC64A1EC1E}" type="presParOf" srcId="{0EBEF964-163D-478D-A351-ECCCF1288389}" destId="{22555A4F-F463-442B-981C-934D03951768}" srcOrd="8" destOrd="0" presId="urn:microsoft.com/office/officeart/2005/8/layout/lProcess2"/>
    <dgm:cxn modelId="{1F162007-3037-4561-8845-0CCC070151A2}" type="presParOf" srcId="{22555A4F-F463-442B-981C-934D03951768}" destId="{0F4E4115-DADF-4048-9DFA-4F1266D65144}" srcOrd="0" destOrd="0" presId="urn:microsoft.com/office/officeart/2005/8/layout/lProcess2"/>
    <dgm:cxn modelId="{4DC99C41-8E8A-4015-832B-36B5664D34A5}" type="presParOf" srcId="{22555A4F-F463-442B-981C-934D03951768}" destId="{C2EBAB40-627B-4F92-95EB-AC4A145A71F2}" srcOrd="1" destOrd="0" presId="urn:microsoft.com/office/officeart/2005/8/layout/lProcess2"/>
    <dgm:cxn modelId="{4D106F67-FF73-435D-A976-1D998696D389}" type="presParOf" srcId="{22555A4F-F463-442B-981C-934D03951768}" destId="{8585BC51-BA43-4DEA-AA7A-1208739CD2E6}" srcOrd="2" destOrd="0" presId="urn:microsoft.com/office/officeart/2005/8/layout/lProcess2"/>
    <dgm:cxn modelId="{08AAD6DB-31B8-4F9D-BD34-8AD020A1D9C1}" type="presParOf" srcId="{8585BC51-BA43-4DEA-AA7A-1208739CD2E6}" destId="{E422E66A-5C3C-4B2E-96D3-5735D488D0B0}" srcOrd="0" destOrd="0" presId="urn:microsoft.com/office/officeart/2005/8/layout/lProcess2"/>
    <dgm:cxn modelId="{A1A97069-ACF0-4122-8375-7888B54BCF05}" type="presParOf" srcId="{E422E66A-5C3C-4B2E-96D3-5735D488D0B0}" destId="{32EAA295-45C6-4E1D-8525-F8B9EBD2DA7C}" srcOrd="0" destOrd="0" presId="urn:microsoft.com/office/officeart/2005/8/layout/lProcess2"/>
    <dgm:cxn modelId="{058F7E94-1124-4D0E-80FB-275205FF366F}" type="presParOf" srcId="{E422E66A-5C3C-4B2E-96D3-5735D488D0B0}" destId="{F24741F1-E4FB-49D0-89D2-376D81AD255C}" srcOrd="1" destOrd="0" presId="urn:microsoft.com/office/officeart/2005/8/layout/lProcess2"/>
    <dgm:cxn modelId="{D4E2E80D-56C0-453F-8E11-B296FCA8604F}" type="presParOf" srcId="{E422E66A-5C3C-4B2E-96D3-5735D488D0B0}" destId="{34222AB3-D51F-4033-9066-814D6A605FC2}" srcOrd="2" destOrd="0" presId="urn:microsoft.com/office/officeart/2005/8/layout/lProcess2"/>
    <dgm:cxn modelId="{93473BED-4E66-4C52-BDD0-7150E2C48569}" type="presParOf" srcId="{E422E66A-5C3C-4B2E-96D3-5735D488D0B0}" destId="{3ACBCC0B-5BE4-4691-A949-A3386A18C2C1}" srcOrd="3" destOrd="0" presId="urn:microsoft.com/office/officeart/2005/8/layout/lProcess2"/>
    <dgm:cxn modelId="{40FB268D-E41B-4377-9250-ED51D0582A6F}" type="presParOf" srcId="{E422E66A-5C3C-4B2E-96D3-5735D488D0B0}" destId="{D9C901E5-F802-40AB-8BA8-B227B26CBD24}" srcOrd="4" destOrd="0" presId="urn:microsoft.com/office/officeart/2005/8/layout/lProcess2"/>
    <dgm:cxn modelId="{AB14EF96-1CBE-41C3-9E8C-69037FAE90AE}" type="presParOf" srcId="{0EBEF964-163D-478D-A351-ECCCF1288389}" destId="{AF727C90-2A86-44E9-8CB5-EF565EA1925D}" srcOrd="9" destOrd="0" presId="urn:microsoft.com/office/officeart/2005/8/layout/lProcess2"/>
    <dgm:cxn modelId="{60A8CE4F-A7BF-46D0-9AD3-5ECE0737C619}" type="presParOf" srcId="{0EBEF964-163D-478D-A351-ECCCF1288389}" destId="{4A5FCA97-E367-4CD7-8745-86CEDD923F2F}" srcOrd="10" destOrd="0" presId="urn:microsoft.com/office/officeart/2005/8/layout/lProcess2"/>
    <dgm:cxn modelId="{1CCB3E10-2B89-476A-B3C1-9F023EC0E4AE}" type="presParOf" srcId="{4A5FCA97-E367-4CD7-8745-86CEDD923F2F}" destId="{E4F4F5F8-BA31-4505-9496-8D65FD268FD7}" srcOrd="0" destOrd="0" presId="urn:microsoft.com/office/officeart/2005/8/layout/lProcess2"/>
    <dgm:cxn modelId="{67ED4679-32E7-48FA-98D4-6F6B0A02FA51}" type="presParOf" srcId="{4A5FCA97-E367-4CD7-8745-86CEDD923F2F}" destId="{40278538-3CDA-4300-9794-8F86560EC1F2}" srcOrd="1" destOrd="0" presId="urn:microsoft.com/office/officeart/2005/8/layout/lProcess2"/>
    <dgm:cxn modelId="{1564CB9B-768A-4A8A-B156-66A01635EA77}" type="presParOf" srcId="{4A5FCA97-E367-4CD7-8745-86CEDD923F2F}" destId="{6D3B46F2-D4D0-4B6A-8F81-D3CB6DB8813C}" srcOrd="2" destOrd="0" presId="urn:microsoft.com/office/officeart/2005/8/layout/lProcess2"/>
    <dgm:cxn modelId="{E1DEF842-88D3-4606-AD0C-EF1B4B3F4DBF}" type="presParOf" srcId="{6D3B46F2-D4D0-4B6A-8F81-D3CB6DB8813C}" destId="{AE9DE51D-08EF-4B37-A45D-70EB815C47FA}" srcOrd="0" destOrd="0" presId="urn:microsoft.com/office/officeart/2005/8/layout/lProcess2"/>
    <dgm:cxn modelId="{0A7A7895-A13B-4583-AB64-07C3A1FC6ED7}" type="presParOf" srcId="{AE9DE51D-08EF-4B37-A45D-70EB815C47FA}" destId="{D72B69B7-BF0D-4B07-9337-47484B9F8D12}" srcOrd="0" destOrd="0" presId="urn:microsoft.com/office/officeart/2005/8/layout/lProcess2"/>
    <dgm:cxn modelId="{60FD89CE-F5CB-4578-945A-70ABB11CFDCD}" type="presParOf" srcId="{AE9DE51D-08EF-4B37-A45D-70EB815C47FA}" destId="{7AD857F2-5268-4F79-9563-085CD77439CD}" srcOrd="1" destOrd="0" presId="urn:microsoft.com/office/officeart/2005/8/layout/lProcess2"/>
    <dgm:cxn modelId="{30478BAA-17AB-4D3F-A5F8-35FA78F67B90}" type="presParOf" srcId="{AE9DE51D-08EF-4B37-A45D-70EB815C47FA}" destId="{8466FF43-BA70-4BE2-B203-7C4542F53CC2}" srcOrd="2" destOrd="0" presId="urn:microsoft.com/office/officeart/2005/8/layout/lProcess2"/>
    <dgm:cxn modelId="{9E8A9811-7110-4F19-A1DC-022A0BA754C5}" type="presParOf" srcId="{0EBEF964-163D-478D-A351-ECCCF1288389}" destId="{A434ECB7-8863-4E38-A8D1-D36DDE8FEEE8}" srcOrd="11" destOrd="0" presId="urn:microsoft.com/office/officeart/2005/8/layout/lProcess2"/>
    <dgm:cxn modelId="{BFB485A6-06A5-4418-B42F-FACA52B71499}" type="presParOf" srcId="{0EBEF964-163D-478D-A351-ECCCF1288389}" destId="{E74D1D8D-CB90-43A3-AD11-A4C9A82D3C1F}" srcOrd="12" destOrd="0" presId="urn:microsoft.com/office/officeart/2005/8/layout/lProcess2"/>
    <dgm:cxn modelId="{D88A1E38-6D1E-4A03-9446-4DB3C6D66AEE}" type="presParOf" srcId="{E74D1D8D-CB90-43A3-AD11-A4C9A82D3C1F}" destId="{AD085768-7FC6-4A4C-B838-5A6CF8652944}" srcOrd="0" destOrd="0" presId="urn:microsoft.com/office/officeart/2005/8/layout/lProcess2"/>
    <dgm:cxn modelId="{CDCF9471-BBDF-4F03-949E-B5F7B1EE3DAE}" type="presParOf" srcId="{E74D1D8D-CB90-43A3-AD11-A4C9A82D3C1F}" destId="{3A060AD8-8946-4C4C-B3B3-588A09FEC859}" srcOrd="1" destOrd="0" presId="urn:microsoft.com/office/officeart/2005/8/layout/lProcess2"/>
    <dgm:cxn modelId="{9D75806C-63AE-4AE5-8AD9-1304361B31EB}" type="presParOf" srcId="{E74D1D8D-CB90-43A3-AD11-A4C9A82D3C1F}" destId="{CAACB623-40F7-4819-BB89-70B146CC0C8D}" srcOrd="2" destOrd="0" presId="urn:microsoft.com/office/officeart/2005/8/layout/lProcess2"/>
    <dgm:cxn modelId="{FADCC6F2-E106-4113-86E9-D15E5BC72A55}" type="presParOf" srcId="{CAACB623-40F7-4819-BB89-70B146CC0C8D}" destId="{FD2CF45C-313F-46DD-866B-53668ADDB27D}" srcOrd="0" destOrd="0" presId="urn:microsoft.com/office/officeart/2005/8/layout/lProcess2"/>
    <dgm:cxn modelId="{9A00CB4B-7CF7-4227-A611-8C365A69D78F}" type="presParOf" srcId="{FD2CF45C-313F-46DD-866B-53668ADDB27D}" destId="{615F3984-452B-410F-9882-C951BD36276D}" srcOrd="0" destOrd="0" presId="urn:microsoft.com/office/officeart/2005/8/layout/lProcess2"/>
    <dgm:cxn modelId="{F2B53A66-B63B-41DD-8B86-74514923635F}" type="presParOf" srcId="{FD2CF45C-313F-46DD-866B-53668ADDB27D}" destId="{00E95D19-F8C9-4C48-BE96-F40514EDD237}" srcOrd="1" destOrd="0" presId="urn:microsoft.com/office/officeart/2005/8/layout/lProcess2"/>
    <dgm:cxn modelId="{F581FD45-F9B5-4535-9F92-E2C5082F5CD3}" type="presParOf" srcId="{FD2CF45C-313F-46DD-866B-53668ADDB27D}" destId="{238B69A6-50C1-4BD7-BDCE-BA877C10D2D2}" srcOrd="2" destOrd="0" presId="urn:microsoft.com/office/officeart/2005/8/layout/lProcess2"/>
    <dgm:cxn modelId="{E78077C0-D419-460A-9E14-22AC39D5CF87}" type="presParOf" srcId="{FD2CF45C-313F-46DD-866B-53668ADDB27D}" destId="{4258DCA0-71E4-4820-B787-2D28C4DB271C}" srcOrd="3" destOrd="0" presId="urn:microsoft.com/office/officeart/2005/8/layout/lProcess2"/>
    <dgm:cxn modelId="{F7228FE4-9D08-43E8-A867-8BCDB680A9D7}" type="presParOf" srcId="{FD2CF45C-313F-46DD-866B-53668ADDB27D}" destId="{B38B7380-74D4-43A0-90FE-C00BDBDB71C1}" srcOrd="4" destOrd="0" presId="urn:microsoft.com/office/officeart/2005/8/layout/lProcess2"/>
    <dgm:cxn modelId="{E35AD0D4-722D-430E-B399-005AC56ADD8C}" type="presParOf" srcId="{FD2CF45C-313F-46DD-866B-53668ADDB27D}" destId="{AA59FE6E-1FE1-4278-AA26-F6FCE1060E84}" srcOrd="5" destOrd="0" presId="urn:microsoft.com/office/officeart/2005/8/layout/lProcess2"/>
    <dgm:cxn modelId="{4E2F8F96-0054-420B-A9B0-41A112BE7482}" type="presParOf" srcId="{FD2CF45C-313F-46DD-866B-53668ADDB27D}" destId="{A2C996E4-CE2A-4DC4-9B7E-0E393CCDD73C}" srcOrd="6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0957A-1B42-4975-A9F0-6094A1DFB229}">
      <dsp:nvSpPr>
        <dsp:cNvPr id="0" name=""/>
        <dsp:cNvSpPr/>
      </dsp:nvSpPr>
      <dsp:spPr>
        <a:xfrm>
          <a:off x="7946" y="0"/>
          <a:ext cx="1466522" cy="4878098"/>
        </a:xfrm>
        <a:prstGeom prst="roundRect">
          <a:avLst>
            <a:gd name="adj" fmla="val 10000"/>
          </a:avLst>
        </a:prstGeom>
        <a:solidFill>
          <a:srgbClr val="44BA7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+mn-cs"/>
            </a:rPr>
            <a:t>TITLE I - GENERAL PROVISIONS </a:t>
          </a:r>
        </a:p>
      </dsp:txBody>
      <dsp:txXfrm>
        <a:off x="7946" y="0"/>
        <a:ext cx="1466522" cy="1463429"/>
      </dsp:txXfrm>
    </dsp:sp>
    <dsp:sp modelId="{B54CEE5F-1C8B-4615-8FE6-74A457AAA7D6}">
      <dsp:nvSpPr>
        <dsp:cNvPr id="0" name=""/>
        <dsp:cNvSpPr/>
      </dsp:nvSpPr>
      <dsp:spPr>
        <a:xfrm>
          <a:off x="154599" y="1463548"/>
          <a:ext cx="1173217" cy="710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b="1" kern="1200"/>
            <a:t>Definitions</a:t>
          </a:r>
        </a:p>
      </dsp:txBody>
      <dsp:txXfrm>
        <a:off x="175413" y="1484362"/>
        <a:ext cx="1131589" cy="669007"/>
      </dsp:txXfrm>
    </dsp:sp>
    <dsp:sp modelId="{B2390CE6-7B93-4E7C-B3E9-1C7F17D01CAF}">
      <dsp:nvSpPr>
        <dsp:cNvPr id="0" name=""/>
        <dsp:cNvSpPr/>
      </dsp:nvSpPr>
      <dsp:spPr>
        <a:xfrm>
          <a:off x="154599" y="2283511"/>
          <a:ext cx="1173217" cy="710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b="1" kern="1200"/>
            <a:t>TCMs</a:t>
          </a:r>
        </a:p>
      </dsp:txBody>
      <dsp:txXfrm>
        <a:off x="175413" y="2304325"/>
        <a:ext cx="1131589" cy="669007"/>
      </dsp:txXfrm>
    </dsp:sp>
    <dsp:sp modelId="{77DF0F61-5D27-43B0-A2F8-E0B9FEF2EECE}">
      <dsp:nvSpPr>
        <dsp:cNvPr id="0" name=""/>
        <dsp:cNvSpPr/>
      </dsp:nvSpPr>
      <dsp:spPr>
        <a:xfrm>
          <a:off x="154599" y="3103475"/>
          <a:ext cx="1173217" cy="710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b="1" kern="1200"/>
            <a:t>Publication of information</a:t>
          </a:r>
        </a:p>
      </dsp:txBody>
      <dsp:txXfrm>
        <a:off x="175413" y="3124289"/>
        <a:ext cx="1131589" cy="669007"/>
      </dsp:txXfrm>
    </dsp:sp>
    <dsp:sp modelId="{FDA9F920-C61A-4337-8956-D57A93B1F9BC}">
      <dsp:nvSpPr>
        <dsp:cNvPr id="0" name=""/>
        <dsp:cNvSpPr/>
      </dsp:nvSpPr>
      <dsp:spPr>
        <a:xfrm>
          <a:off x="154599" y="3923438"/>
          <a:ext cx="1173217" cy="710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b="1" kern="1200"/>
            <a:t>Delegation of tasks</a:t>
          </a:r>
        </a:p>
      </dsp:txBody>
      <dsp:txXfrm>
        <a:off x="175413" y="3944252"/>
        <a:ext cx="1131589" cy="669007"/>
      </dsp:txXfrm>
    </dsp:sp>
    <dsp:sp modelId="{37957AD8-CA25-4D84-B3ED-6DBD63C0AD0A}">
      <dsp:nvSpPr>
        <dsp:cNvPr id="0" name=""/>
        <dsp:cNvSpPr/>
      </dsp:nvSpPr>
      <dsp:spPr>
        <a:xfrm>
          <a:off x="1584458" y="0"/>
          <a:ext cx="1466522" cy="48780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TITLE II – ORGANISATION OF MARKET COUPLING AND OF CAPACITY CALCULATION</a:t>
          </a:r>
        </a:p>
      </dsp:txBody>
      <dsp:txXfrm>
        <a:off x="1584458" y="0"/>
        <a:ext cx="1466522" cy="1463429"/>
      </dsp:txXfrm>
    </dsp:sp>
    <dsp:sp modelId="{F63520F7-2341-4E37-8928-D5EB53559A66}">
      <dsp:nvSpPr>
        <dsp:cNvPr id="0" name=""/>
        <dsp:cNvSpPr/>
      </dsp:nvSpPr>
      <dsp:spPr>
        <a:xfrm>
          <a:off x="1731110" y="1463548"/>
          <a:ext cx="1173217" cy="710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b="1" kern="1200"/>
            <a:t>CHAPTER 1 – DESIGNATION OF NEMOS</a:t>
          </a:r>
        </a:p>
      </dsp:txBody>
      <dsp:txXfrm>
        <a:off x="1751924" y="1484362"/>
        <a:ext cx="1131589" cy="669007"/>
      </dsp:txXfrm>
    </dsp:sp>
    <dsp:sp modelId="{04A6DCAC-63E7-4CEA-93A6-9A0DE67A8ECA}">
      <dsp:nvSpPr>
        <dsp:cNvPr id="0" name=""/>
        <dsp:cNvSpPr/>
      </dsp:nvSpPr>
      <dsp:spPr>
        <a:xfrm>
          <a:off x="1731110" y="2283511"/>
          <a:ext cx="1173217" cy="71063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b="1" kern="1200"/>
            <a:t>CHAPTER 2 – MARKET COUPLING GOVERNANCE AND ORGANISATION</a:t>
          </a:r>
        </a:p>
      </dsp:txBody>
      <dsp:txXfrm>
        <a:off x="1751924" y="2304325"/>
        <a:ext cx="1131589" cy="669007"/>
      </dsp:txXfrm>
    </dsp:sp>
    <dsp:sp modelId="{0541A280-2F22-4785-85F8-1D5840B4D483}">
      <dsp:nvSpPr>
        <dsp:cNvPr id="0" name=""/>
        <dsp:cNvSpPr/>
      </dsp:nvSpPr>
      <dsp:spPr>
        <a:xfrm>
          <a:off x="1731110" y="3103475"/>
          <a:ext cx="1173217" cy="710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b="1" kern="1200"/>
            <a:t>CHAPTER 3 – MCO TASKS &amp; RESPONSIBILITIES</a:t>
          </a:r>
          <a:r>
            <a:rPr lang="en-IE" sz="800" b="1" kern="1200">
              <a:latin typeface="Arial"/>
            </a:rPr>
            <a:t> </a:t>
          </a:r>
          <a:endParaRPr lang="en-IE" sz="800" b="1" kern="1200"/>
        </a:p>
      </dsp:txBody>
      <dsp:txXfrm>
        <a:off x="1751924" y="3124289"/>
        <a:ext cx="1131589" cy="669007"/>
      </dsp:txXfrm>
    </dsp:sp>
    <dsp:sp modelId="{5D307586-1D7E-4CDA-B41E-75EE59D86FE4}">
      <dsp:nvSpPr>
        <dsp:cNvPr id="0" name=""/>
        <dsp:cNvSpPr/>
      </dsp:nvSpPr>
      <dsp:spPr>
        <a:xfrm>
          <a:off x="1731110" y="3923438"/>
          <a:ext cx="1173217" cy="710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b="1" kern="1200"/>
            <a:t>CHAPTER 4 - COSTS</a:t>
          </a:r>
        </a:p>
      </dsp:txBody>
      <dsp:txXfrm>
        <a:off x="1751924" y="3944252"/>
        <a:ext cx="1131589" cy="669007"/>
      </dsp:txXfrm>
    </dsp:sp>
    <dsp:sp modelId="{951CF41D-F28C-4961-A463-873BAE28FB8D}">
      <dsp:nvSpPr>
        <dsp:cNvPr id="0" name=""/>
        <dsp:cNvSpPr/>
      </dsp:nvSpPr>
      <dsp:spPr>
        <a:xfrm>
          <a:off x="3160969" y="0"/>
          <a:ext cx="1466522" cy="4878098"/>
        </a:xfrm>
        <a:prstGeom prst="roundRect">
          <a:avLst>
            <a:gd name="adj" fmla="val 10000"/>
          </a:avLst>
        </a:prstGeom>
        <a:solidFill>
          <a:srgbClr val="44BA7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+mn-cs"/>
            </a:rPr>
            <a:t>TITLE III – CAPACITY CALCULATION</a:t>
          </a:r>
        </a:p>
      </dsp:txBody>
      <dsp:txXfrm>
        <a:off x="3160969" y="0"/>
        <a:ext cx="1466522" cy="1463429"/>
      </dsp:txXfrm>
    </dsp:sp>
    <dsp:sp modelId="{CBECD68A-FC50-4422-806B-85D91874C57A}">
      <dsp:nvSpPr>
        <dsp:cNvPr id="0" name=""/>
        <dsp:cNvSpPr/>
      </dsp:nvSpPr>
      <dsp:spPr>
        <a:xfrm>
          <a:off x="3307621" y="1463846"/>
          <a:ext cx="1173217" cy="9583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b="1" kern="1200"/>
            <a:t>CHAPTER 1 - General requirements</a:t>
          </a:r>
        </a:p>
      </dsp:txBody>
      <dsp:txXfrm>
        <a:off x="3335690" y="1491915"/>
        <a:ext cx="1117079" cy="902212"/>
      </dsp:txXfrm>
    </dsp:sp>
    <dsp:sp modelId="{137A2F0B-E062-446B-BB07-6CC2E0A7E6E6}">
      <dsp:nvSpPr>
        <dsp:cNvPr id="0" name=""/>
        <dsp:cNvSpPr/>
      </dsp:nvSpPr>
      <dsp:spPr>
        <a:xfrm>
          <a:off x="3307621" y="2569635"/>
          <a:ext cx="1173217" cy="95835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b="1" kern="1200"/>
            <a:t>CHAPTER 2 - Capacity calculation methodologies</a:t>
          </a:r>
        </a:p>
      </dsp:txBody>
      <dsp:txXfrm>
        <a:off x="3335690" y="2597704"/>
        <a:ext cx="1117079" cy="902212"/>
      </dsp:txXfrm>
    </dsp:sp>
    <dsp:sp modelId="{3A16486A-0735-4FC0-9DCF-19D03E061384}">
      <dsp:nvSpPr>
        <dsp:cNvPr id="0" name=""/>
        <dsp:cNvSpPr/>
      </dsp:nvSpPr>
      <dsp:spPr>
        <a:xfrm>
          <a:off x="3307621" y="3675425"/>
          <a:ext cx="1173217" cy="95835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b="1" kern="1200"/>
            <a:t>CHAPTER 3 - Capacity calculation process</a:t>
          </a:r>
        </a:p>
      </dsp:txBody>
      <dsp:txXfrm>
        <a:off x="3335690" y="3703494"/>
        <a:ext cx="1117079" cy="902212"/>
      </dsp:txXfrm>
    </dsp:sp>
    <dsp:sp modelId="{947DE59A-E07A-4D95-A872-5CFC9969B167}">
      <dsp:nvSpPr>
        <dsp:cNvPr id="0" name=""/>
        <dsp:cNvSpPr/>
      </dsp:nvSpPr>
      <dsp:spPr>
        <a:xfrm>
          <a:off x="4737480" y="0"/>
          <a:ext cx="1466522" cy="4878098"/>
        </a:xfrm>
        <a:prstGeom prst="roundRect">
          <a:avLst>
            <a:gd name="adj" fmla="val 10000"/>
          </a:avLst>
        </a:prstGeom>
        <a:solidFill>
          <a:srgbClr val="44BA7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+mn-cs"/>
            </a:rPr>
            <a:t>TITLE IV – MARKET COUPLING</a:t>
          </a:r>
        </a:p>
      </dsp:txBody>
      <dsp:txXfrm>
        <a:off x="4737480" y="0"/>
        <a:ext cx="1466522" cy="1463429"/>
      </dsp:txXfrm>
    </dsp:sp>
    <dsp:sp modelId="{545CC4CC-F8B8-421A-8100-3BBF4B166575}">
      <dsp:nvSpPr>
        <dsp:cNvPr id="0" name=""/>
        <dsp:cNvSpPr/>
      </dsp:nvSpPr>
      <dsp:spPr>
        <a:xfrm>
          <a:off x="4884132" y="1463846"/>
          <a:ext cx="1173217" cy="9583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b="1" kern="1200"/>
            <a:t>CHAPTER 1 – Market coupling development</a:t>
          </a:r>
        </a:p>
      </dsp:txBody>
      <dsp:txXfrm>
        <a:off x="4912201" y="1491915"/>
        <a:ext cx="1117079" cy="902212"/>
      </dsp:txXfrm>
    </dsp:sp>
    <dsp:sp modelId="{D9806387-17DB-4138-82A2-12C1CE0F72FE}">
      <dsp:nvSpPr>
        <dsp:cNvPr id="0" name=""/>
        <dsp:cNvSpPr/>
      </dsp:nvSpPr>
      <dsp:spPr>
        <a:xfrm>
          <a:off x="4884132" y="2569635"/>
          <a:ext cx="1173217" cy="9583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b="1" kern="1200"/>
            <a:t>CHAPTER 2 - Single day-ahead and single intraday coupling</a:t>
          </a:r>
        </a:p>
      </dsp:txBody>
      <dsp:txXfrm>
        <a:off x="4912201" y="2597704"/>
        <a:ext cx="1117079" cy="902212"/>
      </dsp:txXfrm>
    </dsp:sp>
    <dsp:sp modelId="{2793CFB4-6182-477A-9534-056E322C5F96}">
      <dsp:nvSpPr>
        <dsp:cNvPr id="0" name=""/>
        <dsp:cNvSpPr/>
      </dsp:nvSpPr>
      <dsp:spPr>
        <a:xfrm>
          <a:off x="4884132" y="3675425"/>
          <a:ext cx="1173217" cy="9583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b="1" kern="1200"/>
            <a:t>CHAPTER 3 -</a:t>
          </a:r>
          <a:r>
            <a:rPr lang="en-IE" sz="800" b="1" kern="1200">
              <a:latin typeface="Arial"/>
            </a:rPr>
            <a:t> </a:t>
          </a:r>
          <a:r>
            <a:rPr lang="en-IE" sz="800" b="1" kern="1200"/>
            <a:t> Firmness of allocated CZC</a:t>
          </a:r>
        </a:p>
      </dsp:txBody>
      <dsp:txXfrm>
        <a:off x="4912201" y="3703494"/>
        <a:ext cx="1117079" cy="902212"/>
      </dsp:txXfrm>
    </dsp:sp>
    <dsp:sp modelId="{0F4E4115-DADF-4048-9DFA-4F1266D65144}">
      <dsp:nvSpPr>
        <dsp:cNvPr id="0" name=""/>
        <dsp:cNvSpPr/>
      </dsp:nvSpPr>
      <dsp:spPr>
        <a:xfrm>
          <a:off x="6313991" y="0"/>
          <a:ext cx="1466522" cy="48780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/>
            <a:t>TITLE V – BIDDING ZONE CONFIGURATION AND PROCEDURES</a:t>
          </a:r>
        </a:p>
      </dsp:txBody>
      <dsp:txXfrm>
        <a:off x="6313991" y="0"/>
        <a:ext cx="1466522" cy="1463429"/>
      </dsp:txXfrm>
    </dsp:sp>
    <dsp:sp modelId="{32EAA295-45C6-4E1D-8525-F8B9EBD2DA7C}">
      <dsp:nvSpPr>
        <dsp:cNvPr id="0" name=""/>
        <dsp:cNvSpPr/>
      </dsp:nvSpPr>
      <dsp:spPr>
        <a:xfrm>
          <a:off x="6460643" y="1463846"/>
          <a:ext cx="1173217" cy="9583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b="1" kern="1200"/>
            <a:t>Review of existing bidding zone configurations</a:t>
          </a:r>
        </a:p>
      </dsp:txBody>
      <dsp:txXfrm>
        <a:off x="6488712" y="1491915"/>
        <a:ext cx="1117079" cy="902212"/>
      </dsp:txXfrm>
    </dsp:sp>
    <dsp:sp modelId="{34222AB3-D51F-4033-9066-814D6A605FC2}">
      <dsp:nvSpPr>
        <dsp:cNvPr id="0" name=""/>
        <dsp:cNvSpPr/>
      </dsp:nvSpPr>
      <dsp:spPr>
        <a:xfrm>
          <a:off x="6460643" y="2569635"/>
          <a:ext cx="1173217" cy="9583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b="1" kern="1200"/>
            <a:t>Criteria for reviewing bidding zone configurations</a:t>
          </a:r>
          <a:endParaRPr lang="en-IE" sz="800" b="1" kern="1200">
            <a:latin typeface="Arial"/>
          </a:endParaRPr>
        </a:p>
      </dsp:txBody>
      <dsp:txXfrm>
        <a:off x="6488712" y="2597704"/>
        <a:ext cx="1117079" cy="902212"/>
      </dsp:txXfrm>
    </dsp:sp>
    <dsp:sp modelId="{D9C901E5-F802-40AB-8BA8-B227B26CBD24}">
      <dsp:nvSpPr>
        <dsp:cNvPr id="0" name=""/>
        <dsp:cNvSpPr/>
      </dsp:nvSpPr>
      <dsp:spPr>
        <a:xfrm>
          <a:off x="6460643" y="3675425"/>
          <a:ext cx="1173217" cy="9583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b="1" kern="1200">
              <a:latin typeface="Arial"/>
            </a:rPr>
            <a:t>Integration of offshore renewable energy </a:t>
          </a:r>
          <a:endParaRPr lang="en-IE" sz="800" kern="1200"/>
        </a:p>
      </dsp:txBody>
      <dsp:txXfrm>
        <a:off x="6488712" y="3703494"/>
        <a:ext cx="1117079" cy="902212"/>
      </dsp:txXfrm>
    </dsp:sp>
    <dsp:sp modelId="{E4F4F5F8-BA31-4505-9496-8D65FD268FD7}">
      <dsp:nvSpPr>
        <dsp:cNvPr id="0" name=""/>
        <dsp:cNvSpPr/>
      </dsp:nvSpPr>
      <dsp:spPr>
        <a:xfrm>
          <a:off x="7814756" y="0"/>
          <a:ext cx="1466522" cy="48780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/>
            <a:t>TITLE VI – REPORTING &amp; IMPLEMENTATION MONITORING</a:t>
          </a:r>
        </a:p>
      </dsp:txBody>
      <dsp:txXfrm>
        <a:off x="7814756" y="0"/>
        <a:ext cx="1466522" cy="1463429"/>
      </dsp:txXfrm>
    </dsp:sp>
    <dsp:sp modelId="{D72B69B7-BF0D-4B07-9337-47484B9F8D12}">
      <dsp:nvSpPr>
        <dsp:cNvPr id="0" name=""/>
        <dsp:cNvSpPr/>
      </dsp:nvSpPr>
      <dsp:spPr>
        <a:xfrm>
          <a:off x="8037155" y="1464858"/>
          <a:ext cx="1173217" cy="1470813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b="1" kern="1200"/>
            <a:t>CHAPTER 1 – Reporting</a:t>
          </a:r>
        </a:p>
      </dsp:txBody>
      <dsp:txXfrm>
        <a:off x="8071517" y="1499220"/>
        <a:ext cx="1104493" cy="1402089"/>
      </dsp:txXfrm>
    </dsp:sp>
    <dsp:sp modelId="{8466FF43-BA70-4BE2-B203-7C4542F53CC2}">
      <dsp:nvSpPr>
        <dsp:cNvPr id="0" name=""/>
        <dsp:cNvSpPr/>
      </dsp:nvSpPr>
      <dsp:spPr>
        <a:xfrm>
          <a:off x="8037155" y="3161950"/>
          <a:ext cx="1173217" cy="14708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b="1" kern="1200"/>
            <a:t>CHAPTER 2 – Implementation monitoring</a:t>
          </a:r>
        </a:p>
      </dsp:txBody>
      <dsp:txXfrm>
        <a:off x="8071517" y="3196312"/>
        <a:ext cx="1104493" cy="1402089"/>
      </dsp:txXfrm>
    </dsp:sp>
    <dsp:sp modelId="{AD085768-7FC6-4A4C-B838-5A6CF8652944}">
      <dsp:nvSpPr>
        <dsp:cNvPr id="0" name=""/>
        <dsp:cNvSpPr/>
      </dsp:nvSpPr>
      <dsp:spPr>
        <a:xfrm>
          <a:off x="9442801" y="0"/>
          <a:ext cx="1466522" cy="48780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/>
            <a:t>SO regulation amendments</a:t>
          </a:r>
        </a:p>
      </dsp:txBody>
      <dsp:txXfrm>
        <a:off x="9442801" y="0"/>
        <a:ext cx="1466522" cy="1463429"/>
      </dsp:txXfrm>
    </dsp:sp>
    <dsp:sp modelId="{615F3984-452B-410F-9882-C951BD36276D}">
      <dsp:nvSpPr>
        <dsp:cNvPr id="0" name=""/>
        <dsp:cNvSpPr/>
      </dsp:nvSpPr>
      <dsp:spPr>
        <a:xfrm>
          <a:off x="9613666" y="1463548"/>
          <a:ext cx="1173217" cy="710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b="1" kern="1200"/>
            <a:t>DATA EXCHANGE</a:t>
          </a:r>
        </a:p>
      </dsp:txBody>
      <dsp:txXfrm>
        <a:off x="9634480" y="1484362"/>
        <a:ext cx="1131589" cy="669007"/>
      </dsp:txXfrm>
    </dsp:sp>
    <dsp:sp modelId="{238B69A6-50C1-4BD7-BDCE-BA877C10D2D2}">
      <dsp:nvSpPr>
        <dsp:cNvPr id="0" name=""/>
        <dsp:cNvSpPr/>
      </dsp:nvSpPr>
      <dsp:spPr>
        <a:xfrm>
          <a:off x="9613666" y="2283511"/>
          <a:ext cx="1173217" cy="710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b="1" kern="1200"/>
            <a:t>DATA FOR OPERATIONAL SECURITY ANALYSIS IN OPERATIONAL PLANNING</a:t>
          </a:r>
        </a:p>
      </dsp:txBody>
      <dsp:txXfrm>
        <a:off x="9634480" y="2304325"/>
        <a:ext cx="1131589" cy="669007"/>
      </dsp:txXfrm>
    </dsp:sp>
    <dsp:sp modelId="{B38B7380-74D4-43A0-90FE-C00BDBDB71C1}">
      <dsp:nvSpPr>
        <dsp:cNvPr id="0" name=""/>
        <dsp:cNvSpPr/>
      </dsp:nvSpPr>
      <dsp:spPr>
        <a:xfrm>
          <a:off x="9613666" y="3103475"/>
          <a:ext cx="1173217" cy="71063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b="1" kern="1200"/>
            <a:t>OPERATIONAL SECURITY ANALYSIS</a:t>
          </a:r>
        </a:p>
      </dsp:txBody>
      <dsp:txXfrm>
        <a:off x="9634480" y="3124289"/>
        <a:ext cx="1131589" cy="669007"/>
      </dsp:txXfrm>
    </dsp:sp>
    <dsp:sp modelId="{A2C996E4-CE2A-4DC4-9B7E-0E393CCDD73C}">
      <dsp:nvSpPr>
        <dsp:cNvPr id="0" name=""/>
        <dsp:cNvSpPr/>
      </dsp:nvSpPr>
      <dsp:spPr>
        <a:xfrm>
          <a:off x="9613666" y="3923438"/>
          <a:ext cx="1173217" cy="710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b="1" kern="1200"/>
            <a:t>SCHEDULING</a:t>
          </a:r>
        </a:p>
      </dsp:txBody>
      <dsp:txXfrm>
        <a:off x="9634480" y="3944252"/>
        <a:ext cx="1131589" cy="669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4D34D8-E3B4-F069-6ADD-F8D442E60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191E5-897D-1F21-6B64-C79FF3AD2E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E606C-77CD-45C1-9571-DE74CA837D88}" type="datetimeFigureOut">
              <a:rPr lang="en-IE" smtClean="0"/>
              <a:t>03/07/2025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03FA3-5DC7-AAE3-B405-7184FD6B12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54CF8-DBD9-2EAE-C757-6C20B65855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08B9C-ED77-41BB-BC53-D69EC8827C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5320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61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17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610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811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024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05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622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option 1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75400-3E4A-4805-76D4-89E3DBA2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7486"/>
            <a:ext cx="2743200" cy="17252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rPr lang="fr-BE"/>
              <a:t>DD/MM/YYYY</a:t>
            </a:r>
            <a:endParaRPr lang="en-I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290A50-B43D-A2B6-515F-75425256A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0714"/>
            <a:ext cx="10515600" cy="1020337"/>
          </a:xfrm>
          <a:noFill/>
        </p:spPr>
        <p:txBody>
          <a:bodyPr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9D02D42-BA7D-84CC-873F-80F08362B3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219575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0E4EF-7051-9AAC-2C78-0958FBC51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243158"/>
            <a:ext cx="3176847" cy="304616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buNone/>
              <a:defRPr sz="16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European Commission">
            <a:extLst>
              <a:ext uri="{FF2B5EF4-FFF2-40B4-BE49-F238E27FC236}">
                <a16:creationId xmlns:a16="http://schemas.microsoft.com/office/drawing/2014/main" id="{85D80D5D-B11B-B8B1-1D33-81E7377D59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015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8905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39DED1-43B7-A54B-D3D7-54792E535D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98905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416748-3994-A02A-B7BD-AC827288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569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8905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0E4D59-AF6A-8993-094A-5A4FED57EA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98905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3588F2-1E00-50BC-0820-CB663EE97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45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AA9BB-29EC-79EA-02CA-8452ADF6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29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8270BF-EE76-A46D-95E0-FB617042099B}"/>
              </a:ext>
            </a:extLst>
          </p:cNvPr>
          <p:cNvSpPr>
            <a:spLocks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7262511B-BA2E-7984-66D6-B5152DA09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11" name="Picture 10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B557BE9-B8DC-E601-A0F8-16CD84F918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FAC7B2-2467-A72A-9F8B-CBD0FB0D8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3666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col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CCFB38-4E5F-126B-A212-3CBD911F98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7083"/>
            <a:ext cx="4670502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6259F-C7F8-D963-3DFD-92239B4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7083"/>
            <a:ext cx="5181600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02BBC44B-821F-21ED-8464-03E521698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22B46DA4-CDDE-5119-2E5E-AD549E681C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321162-C08B-5D98-4E1F-FE50C321D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760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8786C-FCBD-3783-706E-0CBF5B0343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9467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DC31AC-D39C-A8A3-ED76-D3399E224DE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7400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635DEE-A882-2487-2337-D6BB66A7A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173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39438-760E-ED2B-8243-319A5EF047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68465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7DAD-79FF-9241-7523-B9F28613F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284C9D-0459-8584-A6B3-FFE83837141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8730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440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2655-E9DF-246B-F4FD-D62B2B37A4B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C7A71E-B4AA-350C-C619-6CD926C5F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90199"/>
            <a:ext cx="3045644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64B145-4048-55E1-B2E9-6B27CC0E587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586925" y="2010169"/>
            <a:ext cx="3132055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6044468-6F92-BCD9-357B-E332816656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86926" y="2690199"/>
            <a:ext cx="3132055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2839C1-28EB-C84A-8FE0-1EB86DE1BDE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422064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E8E11D-2B2A-C5C5-EFFC-16D7985105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22064" y="2690199"/>
            <a:ext cx="3045644" cy="25982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761D88-1D18-A805-8D96-5BEBFEFE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0171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DE773-46A1-EE6A-D3DF-FC96DCA4C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3834467-B58A-08E2-AA0A-DB1D50F36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5" name="Picture 4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570F0233-3DB4-DD9F-5F0F-396910702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DF5A1-9706-DCB7-1601-51D0F26AE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5619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BD169-F6A4-2E23-F2D4-B7DED1FC9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C2FD4-3B80-FE70-83EA-C9956AF11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5923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1">
            <a:extLst>
              <a:ext uri="{FF2B5EF4-FFF2-40B4-BE49-F238E27FC236}">
                <a16:creationId xmlns:a16="http://schemas.microsoft.com/office/drawing/2014/main" id="{D3CADB7B-43FA-62FF-A4B3-5E073752114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981200"/>
            <a:ext cx="12192000" cy="4876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0E61F-C8F9-4190-1EE4-9217CF0F1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4518"/>
            <a:ext cx="10515600" cy="1068400"/>
          </a:xfrm>
          <a:solidFill>
            <a:schemeClr val="bg1"/>
          </a:solidFill>
        </p:spPr>
        <p:txBody>
          <a:bodyPr lIns="144000" tIns="144000" rIns="144000" bIns="144000" anchor="b">
            <a:noAutofit/>
          </a:bodyPr>
          <a:lstStyle>
            <a:lvl1pPr>
              <a:defRPr sz="8800"/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F041A8C2-E23F-3F85-E8AE-2AEEB49641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942564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95398073-E69B-2867-360F-504F7007F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6437CF6F-3079-899D-F025-61C0BCD596A4}"/>
              </a:ext>
            </a:extLst>
          </p:cNvPr>
          <p:cNvPicPr/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European Commission">
            <a:extLst>
              <a:ext uri="{FF2B5EF4-FFF2-40B4-BE49-F238E27FC236}">
                <a16:creationId xmlns:a16="http://schemas.microsoft.com/office/drawing/2014/main" id="{97034CB8-2B4A-3519-77AF-1512D68F2797}"/>
              </a:ext>
            </a:extLst>
          </p:cNvPr>
          <p:cNvPicPr/>
          <p:nvPr userDrawn="1"/>
        </p:nvPicPr>
        <p:blipFill>
          <a:blip r:embed="rId3"/>
          <a:srcRect/>
          <a:stretch/>
        </p:blipFill>
        <p:spPr>
          <a:xfrm>
            <a:off x="170664" y="174518"/>
            <a:ext cx="2544024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597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4 imag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91;p33">
            <a:extLst>
              <a:ext uri="{FF2B5EF4-FFF2-40B4-BE49-F238E27FC236}">
                <a16:creationId xmlns:a16="http://schemas.microsoft.com/office/drawing/2014/main" id="{A9F38C94-2545-ED67-4909-C5A475FCF80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538332" y="2197664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95;p33">
            <a:extLst>
              <a:ext uri="{FF2B5EF4-FFF2-40B4-BE49-F238E27FC236}">
                <a16:creationId xmlns:a16="http://schemas.microsoft.com/office/drawing/2014/main" id="{45EC68E1-18F5-04CB-00B3-F8948F3B4F1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161035" y="2197663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A4763F-1C9A-B628-1609-DA5C75C90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2758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Google Shape;91;p33">
            <a:extLst>
              <a:ext uri="{FF2B5EF4-FFF2-40B4-BE49-F238E27FC236}">
                <a16:creationId xmlns:a16="http://schemas.microsoft.com/office/drawing/2014/main" id="{0AB5F208-A96D-CEBC-874F-7B719FD86F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38332" y="4031391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95;p33">
            <a:extLst>
              <a:ext uri="{FF2B5EF4-FFF2-40B4-BE49-F238E27FC236}">
                <a16:creationId xmlns:a16="http://schemas.microsoft.com/office/drawing/2014/main" id="{0AC28D44-5B34-89F9-D8AB-62E99E380E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1035" y="4031390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4095A4F-385F-CF4A-5E10-E3628D85F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2758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92A6C90-A6CE-C107-4350-7906F5FDD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39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A45C4F8-1803-A72B-10DF-5927ABF6E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39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9C7B51-3F16-5ABF-3BE2-AA17BD10D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4727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57" y="589047"/>
            <a:ext cx="7587343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66457" y="1895333"/>
            <a:ext cx="7587342" cy="384557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917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F83483-47D9-4712-A8D7-6CBF6177582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7"/>
            <a:ext cx="5138057" cy="717240"/>
          </a:xfr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bg1"/>
                </a:solidFill>
                <a:highlight>
                  <a:srgbClr val="003399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72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F035CA-6728-7746-C9FC-81382094BF06}"/>
              </a:ext>
            </a:extLst>
          </p:cNvPr>
          <p:cNvSpPr/>
          <p:nvPr/>
        </p:nvSpPr>
        <p:spPr>
          <a:xfrm>
            <a:off x="5388429" y="0"/>
            <a:ext cx="6803571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701F0-97E6-7792-DA18-AD6E08BC874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6"/>
            <a:ext cx="5138057" cy="1000267"/>
          </a:xfrm>
          <a:noFill/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tx2"/>
                </a:solidFill>
                <a:highlight>
                  <a:srgbClr val="FFD34E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noFill/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07C9B7E-A9F7-E74E-8B7F-3BB737CA3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B7786630-3DC2-B1C3-65DD-397E446197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07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2 columns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773642" y="0"/>
            <a:ext cx="4418358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8936A4-CDCB-C345-F71F-92F2A35F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067"/>
            <a:ext cx="7915275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E590DB-1C31-60F0-D6F8-A170679611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C5D68-6EAE-4A7A-7185-241C6CF3B9B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05921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01A7271-B7CF-4C49-1423-D7CA7ECEF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C0DCEE1B-27AC-37B6-7683-71F823E43E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7D846-EECB-7092-C88A-21E2250B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5953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14E959-31F1-870D-FAE7-99D8E633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8489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517C-B46F-A98F-0643-A97107DEC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183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a colou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0C1291-4A16-4E7F-D6F2-0662C6CC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706136"/>
            <a:ext cx="4840275" cy="346317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1CCFCC-12CB-E276-21C2-DAA2C8D36EC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393779" y="1706137"/>
            <a:ext cx="4960021" cy="346317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40A71C-FBDC-ABE7-AF08-221E5E629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0522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posi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559404-34AB-2AB1-76B4-CB85000D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16904"/>
            <a:ext cx="10515600" cy="81690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12AF7B-3A7E-8763-817E-DD321C64A6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A2B82B-3461-6DA2-3E41-F3AC813918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tx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oogle Shape;66;p29" descr="Quote">
            <a:extLst>
              <a:ext uri="{FF2B5EF4-FFF2-40B4-BE49-F238E27FC236}">
                <a16:creationId xmlns:a16="http://schemas.microsoft.com/office/drawing/2014/main" id="{2BA61D73-E039-6C69-A4A9-27D86CB30D1D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BE2FFB7F-6A6F-E203-E2CE-AAC503E40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Google Shape;66;p29" descr="Quote">
            <a:extLst>
              <a:ext uri="{FF2B5EF4-FFF2-40B4-BE49-F238E27FC236}">
                <a16:creationId xmlns:a16="http://schemas.microsoft.com/office/drawing/2014/main" id="{D61A7912-F509-F977-C8A3-05B55096DDA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flag with yellow stars&#10;&#10;Description automatically generated">
            <a:extLst>
              <a:ext uri="{FF2B5EF4-FFF2-40B4-BE49-F238E27FC236}">
                <a16:creationId xmlns:a16="http://schemas.microsoft.com/office/drawing/2014/main" id="{519F3A2E-810F-F3DF-534B-DFE8563EDC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0BD146-26A9-B2E3-790A-137432E69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1349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ega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6039EEF-B8E6-4383-4827-068F061175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BE876A1-64BE-0A6D-B28E-A01C8883D1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bg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oogle Shape;66;p29" descr="Quote">
            <a:extLst>
              <a:ext uri="{FF2B5EF4-FFF2-40B4-BE49-F238E27FC236}">
                <a16:creationId xmlns:a16="http://schemas.microsoft.com/office/drawing/2014/main" id="{E1B4A183-929D-5431-B365-FECE6A72A48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6CD1AA0-BE2D-038C-5423-E271CF163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48383-BBA9-7909-CFDF-60BEA0FE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3511"/>
            <a:ext cx="10515600" cy="81690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6" name="Google Shape;66;p29" descr="Quote">
            <a:extLst>
              <a:ext uri="{FF2B5EF4-FFF2-40B4-BE49-F238E27FC236}">
                <a16:creationId xmlns:a16="http://schemas.microsoft.com/office/drawing/2014/main" id="{DE2EBF53-76CE-6C8F-0861-C3A5D384E18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AB87E6E1-A561-866F-CE99-26D9647684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65A446-C679-3C21-6DB2-E6E244E9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022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8779EA-6394-AAE5-959A-6BB82A7D90AE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Google Shape;75;p31">
            <a:extLst>
              <a:ext uri="{FF2B5EF4-FFF2-40B4-BE49-F238E27FC236}">
                <a16:creationId xmlns:a16="http://schemas.microsoft.com/office/drawing/2014/main" id="{66DB0E40-389A-4ADF-E594-6BBAB29E7192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6BCEAD-64F8-A9C2-D826-FF1F037B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59C8E60-AD13-6DDB-15AD-A3F8E3F22A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239B419-47F7-2FF3-C377-FBB7B2DBA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522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picture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152718" y="1683033"/>
            <a:ext cx="3886563" cy="3886563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43A5598A-C2EA-5505-BEB5-E80CA68AE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3D5D7A7A-28D1-BC55-7F75-53B9E5FBC5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7D111-DE2E-9994-A799-F62F38E8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0056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4D01C79-8E51-7320-51B2-6B4D1CD15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6200794-8F7F-E0F0-3735-90CCC24A8A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71D99-21D4-ED76-0E54-1ECA6FD71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5834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7EF38B-E8AF-66F2-44F8-7A5DA7FF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7060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s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Google Shape;128;p36">
            <a:extLst>
              <a:ext uri="{FF2B5EF4-FFF2-40B4-BE49-F238E27FC236}">
                <a16:creationId xmlns:a16="http://schemas.microsoft.com/office/drawing/2014/main" id="{C6066961-5253-C2E8-C59C-7D3AEA19074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4407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7354" y="179242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128;p36">
            <a:extLst>
              <a:ext uri="{FF2B5EF4-FFF2-40B4-BE49-F238E27FC236}">
                <a16:creationId xmlns:a16="http://schemas.microsoft.com/office/drawing/2014/main" id="{530B519E-B8E9-0851-34A7-4EBCABDB1F2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38198" y="379352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CC6BA2-60D9-1664-3253-8468AB06B3B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2887352" y="394186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128;p36">
            <a:extLst>
              <a:ext uri="{FF2B5EF4-FFF2-40B4-BE49-F238E27FC236}">
                <a16:creationId xmlns:a16="http://schemas.microsoft.com/office/drawing/2014/main" id="{B0466037-50F3-96B3-1B0E-06D3D18B8BCE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422796" y="167960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C1C8BB-B6BF-EFC9-4FB7-FE68ADABF64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71950" y="182795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2B2D1DEC-353D-0530-46BD-FAC7D81DC42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422794" y="382905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C01048-C2DE-CFE9-C353-8ED3741099B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71948" y="397739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7E4CCE-C35C-C711-24D0-0F4BCA80C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9833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ectangles pictures white backgroun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5" name="Google Shape;97;p33">
            <a:extLst>
              <a:ext uri="{FF2B5EF4-FFF2-40B4-BE49-F238E27FC236}">
                <a16:creationId xmlns:a16="http://schemas.microsoft.com/office/drawing/2014/main" id="{51CBB8A7-3E08-DCAC-14AF-878AC33CDC3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38200" y="1931348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438DF5-CCC4-87AD-037A-C14F79B62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8868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97;p33">
            <a:extLst>
              <a:ext uri="{FF2B5EF4-FFF2-40B4-BE49-F238E27FC236}">
                <a16:creationId xmlns:a16="http://schemas.microsoft.com/office/drawing/2014/main" id="{BFE9E99F-07A9-26A1-106E-78351E5222CA}"/>
              </a:ext>
            </a:extLst>
          </p:cNvPr>
          <p:cNvSpPr>
            <a:spLocks noGrp="1"/>
          </p:cNvSpPr>
          <p:nvPr>
            <p:ph type="pic" idx="7"/>
          </p:nvPr>
        </p:nvSpPr>
        <p:spPr>
          <a:xfrm>
            <a:off x="838202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A6A52A8-BCDE-0058-03FA-48265F58CC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868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95;p33">
            <a:extLst>
              <a:ext uri="{FF2B5EF4-FFF2-40B4-BE49-F238E27FC236}">
                <a16:creationId xmlns:a16="http://schemas.microsoft.com/office/drawing/2014/main" id="{A15E4B72-6400-86B0-FD40-4FCA9F386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80157" y="1931348"/>
            <a:ext cx="2461593" cy="163815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6022ECE-0EE9-F2CA-72F3-353CAD2AB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587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97;p33">
            <a:extLst>
              <a:ext uri="{FF2B5EF4-FFF2-40B4-BE49-F238E27FC236}">
                <a16:creationId xmlns:a16="http://schemas.microsoft.com/office/drawing/2014/main" id="{0D3E0C88-3573-7B0F-D8F7-5AAD283A42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80157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FF4C0-B8CC-5E9A-7FF2-0BA1FD866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1587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F815C1-0113-F490-4A53-0227959C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1121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squared pictures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993028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Google Shape;116;p35">
            <a:extLst>
              <a:ext uri="{FF2B5EF4-FFF2-40B4-BE49-F238E27FC236}">
                <a16:creationId xmlns:a16="http://schemas.microsoft.com/office/drawing/2014/main" id="{80AA888C-2660-9749-11E6-8A96DD56EAC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147856" y="161372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17;p35">
            <a:extLst>
              <a:ext uri="{FF2B5EF4-FFF2-40B4-BE49-F238E27FC236}">
                <a16:creationId xmlns:a16="http://schemas.microsoft.com/office/drawing/2014/main" id="{95752BFF-4A6F-68EA-E048-C405D776F6A9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7302684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18;p35">
            <a:extLst>
              <a:ext uri="{FF2B5EF4-FFF2-40B4-BE49-F238E27FC236}">
                <a16:creationId xmlns:a16="http://schemas.microsoft.com/office/drawing/2014/main" id="{69A61CD2-9393-897F-4851-B55A256B6577}"/>
              </a:ext>
            </a:extLst>
          </p:cNvPr>
          <p:cNvSpPr>
            <a:spLocks noGrp="1"/>
          </p:cNvSpPr>
          <p:nvPr>
            <p:ph type="pic" idx="6"/>
          </p:nvPr>
        </p:nvSpPr>
        <p:spPr>
          <a:xfrm>
            <a:off x="9457512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5" name="Google Shape;114;p35">
            <a:extLst>
              <a:ext uri="{FF2B5EF4-FFF2-40B4-BE49-F238E27FC236}">
                <a16:creationId xmlns:a16="http://schemas.microsoft.com/office/drawing/2014/main" id="{5BBBB0BA-17D9-1A2A-5573-A96E32CB11C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8200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6" name="Google Shape;115;p35">
            <a:extLst>
              <a:ext uri="{FF2B5EF4-FFF2-40B4-BE49-F238E27FC236}">
                <a16:creationId xmlns:a16="http://schemas.microsoft.com/office/drawing/2014/main" id="{E234676C-5503-D335-7C9F-8EBF756F24A7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993028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116;p35">
            <a:extLst>
              <a:ext uri="{FF2B5EF4-FFF2-40B4-BE49-F238E27FC236}">
                <a16:creationId xmlns:a16="http://schemas.microsoft.com/office/drawing/2014/main" id="{8C059826-5CA9-F193-6C89-8B0DECF9ACE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47856" y="379975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Google Shape;117;p35">
            <a:extLst>
              <a:ext uri="{FF2B5EF4-FFF2-40B4-BE49-F238E27FC236}">
                <a16:creationId xmlns:a16="http://schemas.microsoft.com/office/drawing/2014/main" id="{E57729DD-0495-06CF-3D2B-B8EC5F7D6EF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02684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9" name="Google Shape;118;p35">
            <a:extLst>
              <a:ext uri="{FF2B5EF4-FFF2-40B4-BE49-F238E27FC236}">
                <a16:creationId xmlns:a16="http://schemas.microsoft.com/office/drawing/2014/main" id="{DDFD3960-357B-A667-2997-F567232AE44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457512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EF7B-6FA5-122A-260D-E885CDDAA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2003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Google Shape;121;p35">
            <a:extLst>
              <a:ext uri="{FF2B5EF4-FFF2-40B4-BE49-F238E27FC236}">
                <a16:creationId xmlns:a16="http://schemas.microsoft.com/office/drawing/2014/main" id="{2EA4C09F-A3D0-2FDF-C8EF-EDEF2FCF78CE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C5C1-4287-4FC9-8450-3D86D951F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8614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Google Shape;114;p35">
            <a:extLst>
              <a:ext uri="{FF2B5EF4-FFF2-40B4-BE49-F238E27FC236}">
                <a16:creationId xmlns:a16="http://schemas.microsoft.com/office/drawing/2014/main" id="{F38470BA-1066-4059-A16D-B9EE9722C73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15;p35">
            <a:extLst>
              <a:ext uri="{FF2B5EF4-FFF2-40B4-BE49-F238E27FC236}">
                <a16:creationId xmlns:a16="http://schemas.microsoft.com/office/drawing/2014/main" id="{4C5EDD4B-6148-8C81-CEE4-C4C5BFE4E787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21;p35">
            <a:extLst>
              <a:ext uri="{FF2B5EF4-FFF2-40B4-BE49-F238E27FC236}">
                <a16:creationId xmlns:a16="http://schemas.microsoft.com/office/drawing/2014/main" id="{85A61031-57E6-E855-38A1-FA502D6C575D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C730096-D3D5-78FF-DEE5-BE9525C4D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9F566B8-5CFB-8DB0-6A67-925C39BEFB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800A1-1EE4-975A-7B55-1404DB41F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9800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page with credi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35C05-B6C4-EFD6-820E-25F6561D0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56739"/>
            <a:ext cx="10515600" cy="1020337"/>
          </a:xfrm>
        </p:spPr>
        <p:txBody>
          <a:bodyPr>
            <a:noAutofit/>
          </a:bodyPr>
          <a:lstStyle>
            <a:lvl1pPr>
              <a:defRPr sz="8800">
                <a:solidFill>
                  <a:schemeClr val="tx2"/>
                </a:solidFill>
              </a:defRPr>
            </a:lvl1pPr>
          </a:lstStyle>
          <a:p>
            <a:r>
              <a:rPr lang="en-US"/>
              <a:t>Thank you</a:t>
            </a:r>
            <a:endParaRPr lang="en-IE"/>
          </a:p>
        </p:txBody>
      </p:sp>
      <p:pic>
        <p:nvPicPr>
          <p:cNvPr id="4" name="Google Shape;444;p20">
            <a:extLst>
              <a:ext uri="{FF2B5EF4-FFF2-40B4-BE49-F238E27FC236}">
                <a16:creationId xmlns:a16="http://schemas.microsoft.com/office/drawing/2014/main" id="{DA7E9652-CF81-1788-7674-E1FA25BFE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44BEB-A192-AF1A-3CE0-A12C2705D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996499"/>
            <a:ext cx="10515600" cy="16668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oogle Shape;444;p20">
            <a:extLst>
              <a:ext uri="{FF2B5EF4-FFF2-40B4-BE49-F238E27FC236}">
                <a16:creationId xmlns:a16="http://schemas.microsoft.com/office/drawing/2014/main" id="{8A55753B-1E31-7005-E76C-7A1B520A3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E782E-88D7-720D-47B0-E5C4BDBFE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13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5B256C-F848-9C9F-2A9C-E218DE9A199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50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37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909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7201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58619-8012-9B7D-9C59-16671B37457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74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5A3C0-5810-CECB-04D1-E370BADB2EE8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 tIns="144000" rIns="144000" bIns="144000" anchor="ctr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BD178DF-B2B3-E383-43AA-D54BBF227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C194F48-423C-93CB-1A61-CE12CAB5B4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3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526B31-D383-5ABA-08B1-8097743DECE0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D7151F52-9DDF-CEC4-58EC-587B7A1D7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blue flag with yellow stars&#10;&#10;Description automatically generated">
            <a:extLst>
              <a:ext uri="{FF2B5EF4-FFF2-40B4-BE49-F238E27FC236}">
                <a16:creationId xmlns:a16="http://schemas.microsoft.com/office/drawing/2014/main" id="{8B94F84F-1590-9DE6-C3AC-9FBA58E40E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1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BD8A8F-01F7-069C-2D69-AFCA2F78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499CD-21D1-84C4-7FD1-F33A3963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922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9BE7C2-2602-0313-8D83-EAB1C755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2"/>
              </a:buClr>
              <a:buSzPct val="100000"/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43C2E6-DFE0-78B7-AEF2-E94F2838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900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E374-A678-A684-FA4B-26330CF6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A1E0C-386D-FF7A-6872-1942CD433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6"/>
            <a:ext cx="10515600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66B9-5E84-94E6-4EDD-A9E25FB0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2619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53097-A9FD-84E7-4EFA-47C8DA48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CE57FDCE-6642-0FA5-3739-FA81457769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5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40C55-B1A0-5DE0-B0E4-F05DE550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4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A12B438D-C839-BF7B-253A-401802D9F2AC}"/>
              </a:ext>
            </a:extLst>
          </p:cNvPr>
          <p:cNvPicPr/>
          <p:nvPr userDrawn="1"/>
        </p:nvPicPr>
        <p:blipFill>
          <a:blip r:embed="rId45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  <p:sldLayoutId id="2147483946" r:id="rId26"/>
    <p:sldLayoutId id="2147483947" r:id="rId27"/>
    <p:sldLayoutId id="2147483948" r:id="rId28"/>
    <p:sldLayoutId id="2147483949" r:id="rId29"/>
    <p:sldLayoutId id="2147483950" r:id="rId30"/>
    <p:sldLayoutId id="2147483951" r:id="rId31"/>
    <p:sldLayoutId id="2147483952" r:id="rId32"/>
    <p:sldLayoutId id="2147483953" r:id="rId33"/>
    <p:sldLayoutId id="2147483954" r:id="rId34"/>
    <p:sldLayoutId id="2147483955" r:id="rId35"/>
    <p:sldLayoutId id="2147483956" r:id="rId36"/>
    <p:sldLayoutId id="2147483957" r:id="rId37"/>
    <p:sldLayoutId id="2147483958" r:id="rId38"/>
    <p:sldLayoutId id="2147483960" r:id="rId39"/>
    <p:sldLayoutId id="2147483962" r:id="rId40"/>
    <p:sldLayoutId id="2147483963" r:id="rId41"/>
    <p:sldLayoutId id="2147483964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/>
              <a:t>The capacity Allocation and </a:t>
            </a:r>
            <a:br>
              <a:rPr lang="en-GB" sz="4000"/>
            </a:br>
            <a:r>
              <a:rPr lang="en-GB" sz="4000"/>
              <a:t>Congestion Management guideline (CACM) -</a:t>
            </a:r>
            <a:br>
              <a:rPr lang="en-GB" sz="4000"/>
            </a:br>
            <a:r>
              <a:rPr lang="en-GB" sz="4000"/>
              <a:t> Ongoing revision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 vert="horz" wrap="none" lIns="91440" tIns="45720" rIns="91440" bIns="45720" rtlCol="0" anchor="t">
            <a:noAutofit/>
          </a:bodyPr>
          <a:lstStyle/>
          <a:p>
            <a:r>
              <a:rPr lang="fr-BE" dirty="0"/>
              <a:t>MESC - 3 July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6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2"/>
          <p:cNvSpPr>
            <a:spLocks noChangeArrowheads="1"/>
          </p:cNvSpPr>
          <p:nvPr/>
        </p:nvSpPr>
        <p:spPr bwMode="gray">
          <a:xfrm>
            <a:off x="435144" y="2862624"/>
            <a:ext cx="3705779" cy="584200"/>
          </a:xfrm>
          <a:prstGeom prst="chevron">
            <a:avLst>
              <a:gd name="adj" fmla="val 34956"/>
            </a:avLst>
          </a:prstGeom>
          <a:solidFill>
            <a:schemeClr val="accent1"/>
          </a:solidFill>
          <a:ln w="12700" cap="rnd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>
                <a:solidFill>
                  <a:schemeClr val="bg1"/>
                </a:solidFill>
                <a:latin typeface="Arial"/>
              </a:rPr>
              <a:t>Regulators proposal for amendments</a:t>
            </a:r>
          </a:p>
        </p:txBody>
      </p:sp>
      <p:sp>
        <p:nvSpPr>
          <p:cNvPr id="5" name="AutoShape 33"/>
          <p:cNvSpPr>
            <a:spLocks noChangeArrowheads="1"/>
          </p:cNvSpPr>
          <p:nvPr/>
        </p:nvSpPr>
        <p:spPr bwMode="gray">
          <a:xfrm>
            <a:off x="4001734" y="2862624"/>
            <a:ext cx="5138043" cy="584200"/>
          </a:xfrm>
          <a:prstGeom prst="chevron">
            <a:avLst>
              <a:gd name="adj" fmla="val 34974"/>
            </a:avLst>
          </a:prstGeom>
          <a:solidFill>
            <a:schemeClr val="accent1"/>
          </a:solidFill>
          <a:ln w="12700" cap="rnd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Amendments proposals by </a:t>
            </a:r>
            <a:r>
              <a:rPr lang="en-US" i="1">
                <a:solidFill>
                  <a:schemeClr val="bg1"/>
                </a:solidFill>
                <a:latin typeface="Arial"/>
              </a:rPr>
              <a:t>COM</a:t>
            </a:r>
            <a:endParaRPr kumimoji="0" lang="en-US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AutoShape 35"/>
          <p:cNvSpPr>
            <a:spLocks noChangeArrowheads="1"/>
          </p:cNvSpPr>
          <p:nvPr/>
        </p:nvSpPr>
        <p:spPr bwMode="gray">
          <a:xfrm>
            <a:off x="9049101" y="2862624"/>
            <a:ext cx="1645833" cy="584200"/>
          </a:xfrm>
          <a:prstGeom prst="chevron">
            <a:avLst>
              <a:gd name="adj" fmla="val 34974"/>
            </a:avLst>
          </a:prstGeom>
          <a:solidFill>
            <a:schemeClr val="accent1"/>
          </a:solidFill>
          <a:ln w="12700" cap="rnd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>
                <a:solidFill>
                  <a:schemeClr val="bg1"/>
                </a:solidFill>
                <a:latin typeface="Arial"/>
              </a:rPr>
              <a:t>C</a:t>
            </a:r>
            <a:r>
              <a:rPr kumimoji="0" lang="en-US" b="0" i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omitology</a:t>
            </a:r>
            <a:r>
              <a:rPr kumimoji="0" lang="en-US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process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38065B6-3000-1DF5-EB43-3178F5A9AED0}"/>
              </a:ext>
            </a:extLst>
          </p:cNvPr>
          <p:cNvSpPr txBox="1">
            <a:spLocks/>
          </p:cNvSpPr>
          <p:nvPr/>
        </p:nvSpPr>
        <p:spPr>
          <a:xfrm>
            <a:off x="1123122" y="6352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/>
              <a:t>The process</a:t>
            </a:r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7301A44-114F-CA36-D99F-38DCC5177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62" y="3565302"/>
            <a:ext cx="3527845" cy="531595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bg1"/>
            </a:solidFill>
            <a:miter lim="800000"/>
            <a:headEnd type="none" w="sm" len="sm"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75000"/>
              </a:lnSpc>
            </a:pPr>
            <a:r>
              <a:rPr lang="en-US" altLang="ja-JP" sz="160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Recommendation from Regulators </a:t>
            </a:r>
          </a:p>
          <a:p>
            <a:pPr algn="ctr">
              <a:lnSpc>
                <a:spcPct val="75000"/>
              </a:lnSpc>
            </a:pPr>
            <a:r>
              <a:rPr lang="en-US" altLang="ja-JP" sz="160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(Q4 2021)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D23CC68-B1FF-30F8-3BA8-AC759B592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545" y="3562983"/>
            <a:ext cx="1552054" cy="531595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bg1"/>
            </a:solidFill>
            <a:miter lim="800000"/>
            <a:headEnd type="none" w="sm" len="sm"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75000"/>
              </a:lnSpc>
            </a:pPr>
            <a:r>
              <a:rPr lang="en-US" altLang="ja-JP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EC public consultation (Q2 2022)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2612DBB4-95CF-6801-8C61-8008A4D58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7423" y="4210737"/>
            <a:ext cx="1936026" cy="903523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bg1"/>
            </a:solidFill>
            <a:miter lim="800000"/>
            <a:headEnd type="none" w="sm" len="sm"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75000"/>
              </a:lnSpc>
            </a:pPr>
            <a:r>
              <a:rPr lang="en-US" altLang="ja-JP" sz="160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Q2 2025 - ?</a:t>
            </a:r>
          </a:p>
          <a:p>
            <a:pPr algn="ctr">
              <a:lnSpc>
                <a:spcPct val="75000"/>
              </a:lnSpc>
            </a:pPr>
            <a:r>
              <a:rPr lang="en-US" altLang="ja-JP" sz="160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Exchanges + publication for feedback + adoption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6E2B7216-9BDC-4E60-971A-96DDFA21F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4002" y="4210737"/>
            <a:ext cx="5138043" cy="903523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bg1"/>
            </a:solidFill>
            <a:miter lim="800000"/>
            <a:headEnd type="none" w="sm" len="sm"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75000"/>
              </a:lnSpc>
            </a:pPr>
            <a:r>
              <a:rPr lang="en-US" altLang="ja-JP" sz="160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COM drafting of CACM 2.0 </a:t>
            </a:r>
          </a:p>
        </p:txBody>
      </p:sp>
      <p:sp>
        <p:nvSpPr>
          <p:cNvPr id="20" name="AutoShape 35">
            <a:extLst>
              <a:ext uri="{FF2B5EF4-FFF2-40B4-BE49-F238E27FC236}">
                <a16:creationId xmlns:a16="http://schemas.microsoft.com/office/drawing/2014/main" id="{C6DDB4F1-2B3C-8911-6531-15F41CF9B3D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593976" y="2872772"/>
            <a:ext cx="1397727" cy="574052"/>
          </a:xfrm>
          <a:prstGeom prst="chevron">
            <a:avLst>
              <a:gd name="adj" fmla="val 34974"/>
            </a:avLst>
          </a:prstGeom>
          <a:solidFill>
            <a:schemeClr val="accent1"/>
          </a:solidFill>
          <a:ln w="12700" cap="rnd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err="1">
                <a:solidFill>
                  <a:schemeClr val="bg1"/>
                </a:solidFill>
                <a:latin typeface="Arial"/>
              </a:rPr>
              <a:t>EiF</a:t>
            </a:r>
            <a:r>
              <a:rPr lang="en-US" i="1">
                <a:solidFill>
                  <a:schemeClr val="bg1"/>
                </a:solidFill>
                <a:latin typeface="Arial"/>
              </a:rPr>
              <a:t> 2026</a:t>
            </a:r>
            <a:endParaRPr kumimoji="0" lang="en-US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4E9B1A54-E28B-EBD4-65AA-790416CEB8B6}"/>
              </a:ext>
            </a:extLst>
          </p:cNvPr>
          <p:cNvSpPr txBox="1">
            <a:spLocks/>
          </p:cNvSpPr>
          <p:nvPr/>
        </p:nvSpPr>
        <p:spPr>
          <a:xfrm>
            <a:off x="435143" y="1609752"/>
            <a:ext cx="11372273" cy="9454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sz="2200" err="1"/>
              <a:t>Two-steps</a:t>
            </a:r>
            <a:r>
              <a:rPr lang="fr-BE" sz="2200" dirty="0"/>
              <a:t> </a:t>
            </a:r>
            <a:r>
              <a:rPr lang="fr-BE" sz="2200" err="1"/>
              <a:t>amendment</a:t>
            </a:r>
            <a:r>
              <a:rPr lang="fr-BE" sz="2200" dirty="0"/>
              <a:t> process, </a:t>
            </a:r>
            <a:r>
              <a:rPr lang="fr-BE" sz="2200" err="1"/>
              <a:t>shadowing</a:t>
            </a:r>
            <a:r>
              <a:rPr lang="fr-BE" sz="2200" dirty="0"/>
              <a:t> the process of Art 60(3) of the </a:t>
            </a:r>
            <a:r>
              <a:rPr lang="fr-BE" sz="2200" err="1"/>
              <a:t>Electricity</a:t>
            </a:r>
            <a:r>
              <a:rPr lang="fr-BE" sz="2200" dirty="0"/>
              <a:t> </a:t>
            </a:r>
            <a:r>
              <a:rPr lang="fr-BE" sz="2200" err="1"/>
              <a:t>Regulation</a:t>
            </a:r>
            <a:r>
              <a:rPr lang="fr-BE" sz="2200" dirty="0"/>
              <a:t> for Network Code </a:t>
            </a:r>
            <a:r>
              <a:rPr lang="fr-BE" sz="2200" err="1"/>
              <a:t>amendments</a:t>
            </a:r>
            <a:endParaRPr lang="fr-BE" sz="2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5D1522-93DA-EF78-3B3D-F311972B5979}"/>
              </a:ext>
            </a:extLst>
          </p:cNvPr>
          <p:cNvSpPr txBox="1"/>
          <p:nvPr/>
        </p:nvSpPr>
        <p:spPr>
          <a:xfrm>
            <a:off x="5706476" y="5473603"/>
            <a:ext cx="230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err="1"/>
              <a:t>Frozen</a:t>
            </a:r>
            <a:r>
              <a:rPr lang="fr-BE"/>
              <a:t> in 2023 due to EMD </a:t>
            </a:r>
            <a:r>
              <a:rPr lang="fr-BE" err="1"/>
              <a:t>reform</a:t>
            </a:r>
            <a:endParaRPr lang="en-IE"/>
          </a:p>
        </p:txBody>
      </p:sp>
      <p:sp>
        <p:nvSpPr>
          <p:cNvPr id="3" name="Line 23">
            <a:extLst>
              <a:ext uri="{FF2B5EF4-FFF2-40B4-BE49-F238E27FC236}">
                <a16:creationId xmlns:a16="http://schemas.microsoft.com/office/drawing/2014/main" id="{F48047D1-D284-5F70-F425-C7731F66AAC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111" y="3261678"/>
            <a:ext cx="14414" cy="2095766"/>
          </a:xfrm>
          <a:prstGeom prst="line">
            <a:avLst/>
          </a:prstGeom>
          <a:noFill/>
          <a:ln w="28575">
            <a:solidFill>
              <a:srgbClr val="002060"/>
            </a:solidFill>
            <a:prstDash val="dash"/>
            <a:round/>
            <a:headEnd/>
            <a:tailEnd/>
          </a:ln>
        </p:spPr>
        <p:txBody>
          <a:bodyPr lIns="36000" tIns="36000" rIns="36000" bIns="36000" anchor="ctr"/>
          <a:lstStyle/>
          <a:p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1B2694-CBC8-B1A1-D4C5-8BBBBFB7A616}"/>
              </a:ext>
            </a:extLst>
          </p:cNvPr>
          <p:cNvCxnSpPr>
            <a:cxnSpLocks/>
          </p:cNvCxnSpPr>
          <p:nvPr/>
        </p:nvCxnSpPr>
        <p:spPr>
          <a:xfrm>
            <a:off x="435143" y="2674374"/>
            <a:ext cx="11461889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4962E44-DB7A-C35B-B082-6FFEA23AC1DE}"/>
              </a:ext>
            </a:extLst>
          </p:cNvPr>
          <p:cNvSpPr txBox="1"/>
          <p:nvPr/>
        </p:nvSpPr>
        <p:spPr>
          <a:xfrm>
            <a:off x="862233" y="2332819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2021</a:t>
            </a:r>
            <a:endParaRPr lang="en-IE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882D78-CEA7-9164-A35D-5997C732AC16}"/>
              </a:ext>
            </a:extLst>
          </p:cNvPr>
          <p:cNvSpPr txBox="1"/>
          <p:nvPr/>
        </p:nvSpPr>
        <p:spPr>
          <a:xfrm>
            <a:off x="4838475" y="2315859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2022</a:t>
            </a:r>
            <a:endParaRPr lang="en-IE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2E9EDC-DE13-37D1-F881-5851C5066510}"/>
              </a:ext>
            </a:extLst>
          </p:cNvPr>
          <p:cNvSpPr txBox="1"/>
          <p:nvPr/>
        </p:nvSpPr>
        <p:spPr>
          <a:xfrm>
            <a:off x="6697495" y="2367959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en-IE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0BDFD5-F24A-3E4E-A70A-149D64439603}"/>
              </a:ext>
            </a:extLst>
          </p:cNvPr>
          <p:cNvSpPr txBox="1"/>
          <p:nvPr/>
        </p:nvSpPr>
        <p:spPr>
          <a:xfrm>
            <a:off x="8353866" y="232584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2024</a:t>
            </a:r>
            <a:endParaRPr lang="en-IE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Line 23">
            <a:extLst>
              <a:ext uri="{FF2B5EF4-FFF2-40B4-BE49-F238E27FC236}">
                <a16:creationId xmlns:a16="http://schemas.microsoft.com/office/drawing/2014/main" id="{9D2E6F95-D019-E6E6-A954-3B32213706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2362840"/>
            <a:ext cx="0" cy="427604"/>
          </a:xfrm>
          <a:prstGeom prst="line">
            <a:avLst/>
          </a:prstGeom>
          <a:noFill/>
          <a:ln w="28575">
            <a:solidFill>
              <a:srgbClr val="002060"/>
            </a:solidFill>
            <a:prstDash val="dash"/>
            <a:round/>
            <a:headEnd/>
            <a:tailEnd/>
          </a:ln>
        </p:spPr>
        <p:txBody>
          <a:bodyPr lIns="36000" tIns="36000" rIns="36000" bIns="36000" anchor="ctr"/>
          <a:lstStyle/>
          <a:p>
            <a:endParaRPr lang="en-US"/>
          </a:p>
        </p:txBody>
      </p:sp>
      <p:sp>
        <p:nvSpPr>
          <p:cNvPr id="31" name="Line 23">
            <a:extLst>
              <a:ext uri="{FF2B5EF4-FFF2-40B4-BE49-F238E27FC236}">
                <a16:creationId xmlns:a16="http://schemas.microsoft.com/office/drawing/2014/main" id="{84AB527B-03B3-BE88-03EC-AF4D08D397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03105" y="2364804"/>
            <a:ext cx="0" cy="427604"/>
          </a:xfrm>
          <a:prstGeom prst="line">
            <a:avLst/>
          </a:prstGeom>
          <a:noFill/>
          <a:ln w="28575">
            <a:solidFill>
              <a:srgbClr val="002060"/>
            </a:solidFill>
            <a:prstDash val="dash"/>
            <a:round/>
            <a:headEnd/>
            <a:tailEnd/>
          </a:ln>
        </p:spPr>
        <p:txBody>
          <a:bodyPr lIns="36000" tIns="36000" rIns="36000" bIns="36000" anchor="ctr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3D732-DA66-C485-53B9-8DBFAED3E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2A88A1-9760-798C-3BFA-AD42F6D21959}"/>
              </a:ext>
            </a:extLst>
          </p:cNvPr>
          <p:cNvSpPr txBox="1"/>
          <p:nvPr/>
        </p:nvSpPr>
        <p:spPr>
          <a:xfrm>
            <a:off x="9447423" y="2351041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2025</a:t>
            </a:r>
            <a:endParaRPr lang="en-IE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52791F47-0923-5F7C-EE03-86A6AF8B4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231" y="3556954"/>
            <a:ext cx="4367330" cy="531595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bg1"/>
            </a:solidFill>
            <a:miter lim="800000"/>
            <a:headEnd type="none" w="sm" len="sm"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75000"/>
              </a:lnSpc>
            </a:pPr>
            <a:r>
              <a:rPr lang="en-US" altLang="ja-JP" sz="160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EC engagement with stakeholders</a:t>
            </a:r>
          </a:p>
        </p:txBody>
      </p:sp>
      <p:sp>
        <p:nvSpPr>
          <p:cNvPr id="22" name="Line 23">
            <a:extLst>
              <a:ext uri="{FF2B5EF4-FFF2-40B4-BE49-F238E27FC236}">
                <a16:creationId xmlns:a16="http://schemas.microsoft.com/office/drawing/2014/main" id="{2CFE047B-EFC2-F856-83D2-C6B3408AFA4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98755" y="3247140"/>
            <a:ext cx="8757" cy="2110303"/>
          </a:xfrm>
          <a:prstGeom prst="line">
            <a:avLst/>
          </a:prstGeom>
          <a:noFill/>
          <a:ln w="28575">
            <a:solidFill>
              <a:srgbClr val="002060"/>
            </a:solidFill>
            <a:prstDash val="dash"/>
            <a:round/>
            <a:headEnd/>
            <a:tailEnd/>
          </a:ln>
        </p:spPr>
        <p:txBody>
          <a:bodyPr lIns="36000" tIns="36000" rIns="36000" bIns="3600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90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3150" y="1488047"/>
            <a:ext cx="10905699" cy="502285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CACM has been adopted in 2015, i.e. before: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Clean Energy package (2019)</a:t>
            </a:r>
            <a:endParaRPr lang="en-US" dirty="0">
              <a:cs typeface="Arial"/>
            </a:endParaRPr>
          </a:p>
          <a:p>
            <a:pPr lvl="1">
              <a:spcAft>
                <a:spcPts val="600"/>
              </a:spcAft>
            </a:pPr>
            <a:r>
              <a:rPr lang="en-US" dirty="0"/>
              <a:t>Reform of the Electricity market design (EMD) in 2024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Other network codes (System operation, forward capacity allocation, electricity balancing, …) </a:t>
            </a:r>
          </a:p>
          <a:p>
            <a:pPr>
              <a:spcAft>
                <a:spcPts val="600"/>
              </a:spcAft>
            </a:pPr>
            <a:endParaRPr lang="fr-BE" sz="2000" dirty="0"/>
          </a:p>
          <a:p>
            <a:pPr>
              <a:spcAft>
                <a:spcPts val="600"/>
              </a:spcAft>
            </a:pPr>
            <a:r>
              <a:rPr lang="fr-BE" sz="2000" dirty="0" err="1"/>
              <a:t>Several</a:t>
            </a:r>
            <a:r>
              <a:rPr lang="fr-BE" sz="2000" dirty="0"/>
              <a:t> aspects to </a:t>
            </a:r>
            <a:r>
              <a:rPr lang="fr-BE" sz="2000" dirty="0" err="1"/>
              <a:t>be</a:t>
            </a:r>
            <a:r>
              <a:rPr lang="fr-BE" sz="2000" dirty="0"/>
              <a:t> </a:t>
            </a:r>
            <a:r>
              <a:rPr lang="fr-BE" sz="2000" dirty="0" err="1"/>
              <a:t>introduced</a:t>
            </a:r>
            <a:r>
              <a:rPr lang="fr-BE" sz="2000" dirty="0"/>
              <a:t> or </a:t>
            </a:r>
            <a:r>
              <a:rPr lang="fr-BE" sz="2000" dirty="0" err="1"/>
              <a:t>updated</a:t>
            </a:r>
            <a:r>
              <a:rPr lang="fr-BE" sz="2000" dirty="0"/>
              <a:t>: </a:t>
            </a:r>
            <a:endParaRPr lang="fr-BE" sz="2000" dirty="0">
              <a:cs typeface="Arial"/>
            </a:endParaRPr>
          </a:p>
          <a:p>
            <a:pPr lvl="1">
              <a:spcAft>
                <a:spcPts val="600"/>
              </a:spcAft>
            </a:pPr>
            <a:r>
              <a:rPr lang="fr-BE" dirty="0" err="1"/>
              <a:t>Creation</a:t>
            </a:r>
            <a:r>
              <a:rPr lang="fr-BE" dirty="0"/>
              <a:t> of </a:t>
            </a:r>
            <a:r>
              <a:rPr lang="fr-BE" dirty="0" err="1"/>
              <a:t>RCCs</a:t>
            </a:r>
            <a:r>
              <a:rPr lang="fr-BE" dirty="0"/>
              <a:t>,</a:t>
            </a:r>
            <a:endParaRPr lang="fr-BE" dirty="0">
              <a:cs typeface="Arial"/>
            </a:endParaRPr>
          </a:p>
          <a:p>
            <a:pPr lvl="1">
              <a:spcAft>
                <a:spcPts val="600"/>
              </a:spcAft>
            </a:pPr>
            <a:r>
              <a:rPr lang="fr-BE" dirty="0"/>
              <a:t>Sharing of </a:t>
            </a:r>
            <a:r>
              <a:rPr lang="fr-BE" dirty="0" err="1"/>
              <a:t>order</a:t>
            </a:r>
            <a:r>
              <a:rPr lang="fr-BE" dirty="0"/>
              <a:t> books, </a:t>
            </a:r>
          </a:p>
          <a:p>
            <a:pPr lvl="1">
              <a:spcAft>
                <a:spcPts val="600"/>
              </a:spcAft>
            </a:pPr>
            <a:r>
              <a:rPr lang="fr-BE" dirty="0" err="1"/>
              <a:t>Gate</a:t>
            </a:r>
            <a:r>
              <a:rPr lang="fr-BE" dirty="0"/>
              <a:t> </a:t>
            </a:r>
            <a:r>
              <a:rPr lang="fr-BE" dirty="0" err="1"/>
              <a:t>Closure</a:t>
            </a:r>
            <a:r>
              <a:rPr lang="fr-BE" dirty="0"/>
              <a:t> Time, </a:t>
            </a:r>
            <a:endParaRPr lang="fr-BE" dirty="0">
              <a:cs typeface="Arial"/>
            </a:endParaRPr>
          </a:p>
          <a:p>
            <a:pPr lvl="1">
              <a:spcAft>
                <a:spcPts val="600"/>
              </a:spcAft>
            </a:pPr>
            <a:r>
              <a:rPr lang="fr-BE" dirty="0" err="1"/>
              <a:t>Transmisison</a:t>
            </a:r>
            <a:r>
              <a:rPr lang="fr-BE" dirty="0"/>
              <a:t> </a:t>
            </a:r>
            <a:r>
              <a:rPr lang="fr-BE" dirty="0" err="1"/>
              <a:t>access</a:t>
            </a:r>
            <a:r>
              <a:rPr lang="fr-BE" dirty="0"/>
              <a:t> </a:t>
            </a:r>
            <a:r>
              <a:rPr lang="fr-BE" dirty="0" err="1"/>
              <a:t>guarantee</a:t>
            </a:r>
            <a:r>
              <a:rPr lang="fr-BE" dirty="0"/>
              <a:t> (TAG), </a:t>
            </a:r>
            <a:endParaRPr lang="fr-BE" dirty="0">
              <a:cs typeface="Arial"/>
            </a:endParaRPr>
          </a:p>
          <a:p>
            <a:pPr lvl="1">
              <a:spcAft>
                <a:spcPts val="600"/>
              </a:spcAft>
            </a:pPr>
            <a:r>
              <a:rPr lang="fr-BE" dirty="0"/>
              <a:t>70% min </a:t>
            </a:r>
            <a:r>
              <a:rPr lang="fr-BE" dirty="0" err="1"/>
              <a:t>threshold</a:t>
            </a:r>
            <a:r>
              <a:rPr lang="fr-BE" dirty="0"/>
              <a:t> and </a:t>
            </a:r>
            <a:r>
              <a:rPr lang="fr-BE" dirty="0" err="1"/>
              <a:t>bidding</a:t>
            </a:r>
            <a:r>
              <a:rPr lang="fr-BE" dirty="0"/>
              <a:t> zone </a:t>
            </a:r>
            <a:r>
              <a:rPr lang="fr-BE" dirty="0" err="1"/>
              <a:t>review</a:t>
            </a:r>
            <a:r>
              <a:rPr lang="fr-BE" dirty="0"/>
              <a:t>, </a:t>
            </a:r>
            <a:endParaRPr lang="fr-BE" dirty="0">
              <a:cs typeface="Arial"/>
            </a:endParaRPr>
          </a:p>
          <a:p>
            <a:pPr lvl="1">
              <a:spcAft>
                <a:spcPts val="600"/>
              </a:spcAft>
            </a:pPr>
            <a:r>
              <a:rPr lang="fr-BE" dirty="0" err="1"/>
              <a:t>Etc</a:t>
            </a:r>
            <a:r>
              <a:rPr lang="fr-BE" dirty="0"/>
              <a:t> </a:t>
            </a:r>
            <a:endParaRPr lang="fr-BE" dirty="0">
              <a:cs typeface="Arial"/>
            </a:endParaRPr>
          </a:p>
          <a:p>
            <a:endParaRPr lang="fr-BE" sz="20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2233" y="347101"/>
            <a:ext cx="11652327" cy="782357"/>
          </a:xfrm>
        </p:spPr>
        <p:txBody>
          <a:bodyPr/>
          <a:lstStyle/>
          <a:p>
            <a:r>
              <a:rPr lang="fr-BE" sz="3600"/>
              <a:t>Reason 1: </a:t>
            </a:r>
            <a:r>
              <a:rPr lang="fr-BE" sz="3600" err="1"/>
              <a:t>legal</a:t>
            </a:r>
            <a:r>
              <a:rPr lang="fr-BE" sz="3600"/>
              <a:t> </a:t>
            </a:r>
            <a:r>
              <a:rPr lang="fr-BE" sz="3600" err="1"/>
              <a:t>coherence</a:t>
            </a:r>
            <a:endParaRPr lang="en-US" sz="3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C3DA9-D142-5FB8-3562-7744BDA28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54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3150" y="1488048"/>
            <a:ext cx="10905699" cy="388190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CACM has been adopted in 2015. The following evolution took place over time: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Complex and unharmonized set-up - </a:t>
            </a:r>
            <a:r>
              <a:rPr lang="en-US" dirty="0"/>
              <a:t>Historical bottom-up approach, with MS joining gradually over time 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Strong delay in implementation</a:t>
            </a:r>
            <a:endParaRPr lang="en-GB" dirty="0">
              <a:cs typeface="Arial"/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Algorithm reaching its operational limits</a:t>
            </a:r>
            <a:endParaRPr lang="en-GB" dirty="0">
              <a:cs typeface="Arial"/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Increased occurrence of incidents </a:t>
            </a:r>
            <a:endParaRPr lang="en-GB" dirty="0">
              <a:cs typeface="Arial"/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Lack of efficient regulatory oversight </a:t>
            </a: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>
                <a:sym typeface="Wingdings" panose="05000000000000000000" pitchFamily="2" charset="2"/>
              </a:rPr>
              <a:t> </a:t>
            </a:r>
            <a:r>
              <a:rPr lang="en-US" sz="2000" b="1" dirty="0"/>
              <a:t>Ultimately </a:t>
            </a:r>
            <a:r>
              <a:rPr lang="en-US" b="1" dirty="0"/>
              <a:t>very </a:t>
            </a:r>
            <a:r>
              <a:rPr lang="en-US" sz="2000" b="1" dirty="0"/>
              <a:t>costly for consumers</a:t>
            </a:r>
            <a:endParaRPr lang="fr-BE" sz="2000" b="1" dirty="0"/>
          </a:p>
          <a:p>
            <a:endParaRPr lang="fr-BE" sz="20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2233" y="347101"/>
            <a:ext cx="11652327" cy="782357"/>
          </a:xfrm>
        </p:spPr>
        <p:txBody>
          <a:bodyPr/>
          <a:lstStyle/>
          <a:p>
            <a:r>
              <a:rPr lang="fr-BE" sz="3600"/>
              <a:t>Reason 2: </a:t>
            </a:r>
            <a:r>
              <a:rPr lang="fr-BE" sz="3600" err="1"/>
              <a:t>Market</a:t>
            </a:r>
            <a:r>
              <a:rPr lang="fr-BE" sz="3600"/>
              <a:t> </a:t>
            </a:r>
            <a:r>
              <a:rPr lang="fr-BE" sz="3600" err="1"/>
              <a:t>evolution</a:t>
            </a:r>
            <a:r>
              <a:rPr lang="fr-BE" sz="3600"/>
              <a:t> and </a:t>
            </a:r>
            <a:r>
              <a:rPr lang="fr-BE" sz="3600" err="1"/>
              <a:t>lessons</a:t>
            </a:r>
            <a:r>
              <a:rPr lang="fr-BE" sz="3600"/>
              <a:t> </a:t>
            </a:r>
            <a:r>
              <a:rPr lang="fr-BE" sz="3600" err="1"/>
              <a:t>learned</a:t>
            </a:r>
            <a:endParaRPr lang="en-US" sz="3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C3DA9-D142-5FB8-3562-7744BDA28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261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81500" y="1284847"/>
            <a:ext cx="7167349" cy="442226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dirty="0" err="1"/>
              <a:t>Decarbonisation</a:t>
            </a:r>
            <a:r>
              <a:rPr lang="en-US" sz="1400" dirty="0"/>
              <a:t>: integration of RES and flexible assets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Higher volume closer to real-time</a:t>
            </a:r>
            <a:endParaRPr lang="en-US" sz="1400" dirty="0">
              <a:cs typeface="Arial"/>
            </a:endParaRPr>
          </a:p>
          <a:p>
            <a:pPr lvl="1">
              <a:spcAft>
                <a:spcPts val="600"/>
              </a:spcAft>
            </a:pPr>
            <a:r>
              <a:rPr lang="en-US" sz="1400" dirty="0"/>
              <a:t>Shorter gate closure time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More complex products</a:t>
            </a:r>
            <a:endParaRPr lang="en-US" sz="1400" dirty="0">
              <a:cs typeface="Arial"/>
            </a:endParaRPr>
          </a:p>
          <a:p>
            <a:pPr lvl="1">
              <a:spcAft>
                <a:spcPts val="600"/>
              </a:spcAft>
            </a:pPr>
            <a:r>
              <a:rPr lang="en-US" sz="1400" dirty="0"/>
              <a:t>15 min Market Time Unit</a:t>
            </a:r>
            <a:endParaRPr lang="en-US" sz="1400" dirty="0">
              <a:cs typeface="Arial"/>
            </a:endParaRPr>
          </a:p>
          <a:p>
            <a:pPr lvl="1">
              <a:spcAft>
                <a:spcPts val="600"/>
              </a:spcAft>
            </a:pPr>
            <a:r>
              <a:rPr lang="en-US" sz="1400" dirty="0"/>
              <a:t>New (offshore) bidding zones</a:t>
            </a:r>
            <a:endParaRPr lang="en-US" sz="1400" dirty="0">
              <a:cs typeface="Arial"/>
            </a:endParaRPr>
          </a:p>
          <a:p>
            <a:pPr lvl="1">
              <a:spcAft>
                <a:spcPts val="600"/>
              </a:spcAft>
            </a:pPr>
            <a:r>
              <a:rPr lang="en-US" sz="1400" dirty="0"/>
              <a:t>Co-optimization, </a:t>
            </a:r>
            <a:r>
              <a:rPr lang="en-US" sz="1400" dirty="0" err="1"/>
              <a:t>etc</a:t>
            </a:r>
            <a:endParaRPr lang="en-US" sz="1400" dirty="0"/>
          </a:p>
          <a:p>
            <a:pPr>
              <a:spcAft>
                <a:spcPts val="600"/>
              </a:spcAft>
            </a:pPr>
            <a:r>
              <a:rPr lang="en-GB" sz="1400" dirty="0"/>
              <a:t>Improved efficiency: </a:t>
            </a:r>
            <a:endParaRPr lang="en-GB" sz="1400" dirty="0">
              <a:cs typeface="Arial"/>
            </a:endParaRPr>
          </a:p>
          <a:p>
            <a:pPr lvl="1">
              <a:spcAft>
                <a:spcPts val="600"/>
              </a:spcAft>
            </a:pPr>
            <a:r>
              <a:rPr lang="en-GB" sz="1400" dirty="0"/>
              <a:t>Extension of flow-based capacity calculation regions</a:t>
            </a:r>
          </a:p>
          <a:p>
            <a:pPr lvl="1">
              <a:spcAft>
                <a:spcPts val="600"/>
              </a:spcAft>
            </a:pPr>
            <a:r>
              <a:rPr lang="en-GB" sz="1400" dirty="0"/>
              <a:t>Advanced hybrid coupling, </a:t>
            </a:r>
          </a:p>
          <a:p>
            <a:pPr lvl="1">
              <a:spcAft>
                <a:spcPts val="600"/>
              </a:spcAft>
            </a:pPr>
            <a:r>
              <a:rPr lang="en-GB" sz="1400" dirty="0"/>
              <a:t>Algorithmic trading, etc</a:t>
            </a:r>
          </a:p>
          <a:p>
            <a:pPr>
              <a:spcAft>
                <a:spcPts val="600"/>
              </a:spcAft>
            </a:pPr>
            <a:r>
              <a:rPr lang="en-GB" sz="1400" dirty="0"/>
              <a:t>Geographical enlargement of market coupling</a:t>
            </a:r>
            <a:endParaRPr lang="en-US" sz="1400" dirty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2233" y="347101"/>
            <a:ext cx="11652327" cy="782357"/>
          </a:xfrm>
        </p:spPr>
        <p:txBody>
          <a:bodyPr/>
          <a:lstStyle/>
          <a:p>
            <a:r>
              <a:rPr lang="fr-BE" sz="3600"/>
              <a:t>Reason 3: More </a:t>
            </a:r>
            <a:r>
              <a:rPr lang="fr-BE" sz="3600" err="1"/>
              <a:t>integration</a:t>
            </a:r>
            <a:r>
              <a:rPr lang="fr-BE" sz="3600"/>
              <a:t> and future-</a:t>
            </a:r>
            <a:r>
              <a:rPr lang="fr-BE" sz="3600" err="1"/>
              <a:t>proofing</a:t>
            </a:r>
            <a:endParaRPr lang="en-US" sz="3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C3DA9-D142-5FB8-3562-7744BDA28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5</a:t>
            </a:fld>
            <a:endParaRPr lang="en-GB"/>
          </a:p>
        </p:txBody>
      </p:sp>
      <p:pic>
        <p:nvPicPr>
          <p:cNvPr id="7" name="Graphic 6" descr="Europe with solid fill">
            <a:extLst>
              <a:ext uri="{FF2B5EF4-FFF2-40B4-BE49-F238E27FC236}">
                <a16:creationId xmlns:a16="http://schemas.microsoft.com/office/drawing/2014/main" id="{C83FC4B8-5994-0A86-CDC9-586764A99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350" y="3397250"/>
            <a:ext cx="2406650" cy="2406650"/>
          </a:xfrm>
          <a:prstGeom prst="rect">
            <a:avLst/>
          </a:prstGeom>
        </p:spPr>
      </p:pic>
      <p:pic>
        <p:nvPicPr>
          <p:cNvPr id="9" name="Graphic 8" descr="Wind Turbines outline">
            <a:extLst>
              <a:ext uri="{FF2B5EF4-FFF2-40B4-BE49-F238E27FC236}">
                <a16:creationId xmlns:a16="http://schemas.microsoft.com/office/drawing/2014/main" id="{CAC32EE3-B32B-7CFD-56ED-D3EFD5FEF4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1100" y="1488048"/>
            <a:ext cx="1737752" cy="17377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AA2731-4984-F527-AE33-B9B05BA387C3}"/>
              </a:ext>
            </a:extLst>
          </p:cNvPr>
          <p:cNvSpPr/>
          <p:nvPr/>
        </p:nvSpPr>
        <p:spPr>
          <a:xfrm>
            <a:off x="4206337" y="6007702"/>
            <a:ext cx="5676900" cy="5545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/>
              <a:t>A CACM </a:t>
            </a:r>
            <a:r>
              <a:rPr lang="fr-BE" sz="1600" err="1"/>
              <a:t>Regulation</a:t>
            </a:r>
            <a:r>
              <a:rPr lang="fr-BE" sz="1600"/>
              <a:t> </a:t>
            </a:r>
            <a:r>
              <a:rPr lang="fr-BE" sz="1600" err="1"/>
              <a:t>valid</a:t>
            </a:r>
            <a:r>
              <a:rPr lang="fr-BE" sz="1600"/>
              <a:t> </a:t>
            </a:r>
            <a:r>
              <a:rPr lang="fr-BE" sz="1600" b="1" u="sng"/>
              <a:t>for the </a:t>
            </a:r>
            <a:r>
              <a:rPr lang="fr-BE" sz="1600" b="1" u="sng" err="1"/>
              <a:t>coming</a:t>
            </a:r>
            <a:r>
              <a:rPr lang="fr-BE" sz="1600" b="1" u="sng"/>
              <a:t> </a:t>
            </a:r>
            <a:r>
              <a:rPr lang="fr-BE" sz="1600" b="1" u="sng" err="1"/>
              <a:t>years</a:t>
            </a:r>
            <a:endParaRPr lang="en-IE" sz="1600" b="1" u="sng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E9B40B5-DC2B-C075-B5F1-81A331313DCA}"/>
              </a:ext>
            </a:extLst>
          </p:cNvPr>
          <p:cNvSpPr/>
          <p:nvPr/>
        </p:nvSpPr>
        <p:spPr>
          <a:xfrm>
            <a:off x="1778000" y="6051036"/>
            <a:ext cx="1651000" cy="36512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2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Overview of the Guidelines</a:t>
            </a:r>
            <a:endParaRPr lang="en-US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347196"/>
              </p:ext>
            </p:extLst>
          </p:nvPr>
        </p:nvGraphicFramePr>
        <p:xfrm>
          <a:off x="572655" y="1430338"/>
          <a:ext cx="10941483" cy="48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9B125-C904-7409-7ABA-EEDCC4E6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291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sz="5400" err="1"/>
              <a:t>Thank</a:t>
            </a:r>
            <a:r>
              <a:rPr lang="fr-BE" sz="5400"/>
              <a:t> </a:t>
            </a:r>
            <a:r>
              <a:rPr lang="fr-BE" sz="5400" err="1"/>
              <a:t>you</a:t>
            </a:r>
            <a:endParaRPr lang="en-GB" sz="5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5682A-0734-3F89-AB5B-6E9F7C78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497803"/>
      </p:ext>
    </p:extLst>
  </p:cSld>
  <p:clrMapOvr>
    <a:masterClrMapping/>
  </p:clrMapOvr>
</p:sld>
</file>

<file path=ppt/theme/theme1.xml><?xml version="1.0" encoding="utf-8"?>
<a:theme xmlns:a="http://schemas.openxmlformats.org/drawingml/2006/main" name="colour palette new PPT">
  <a:themeElements>
    <a:clrScheme name="EC Colour Palette 2024">
      <a:dk1>
        <a:sysClr val="windowText" lastClr="000000"/>
      </a:dk1>
      <a:lt1>
        <a:sysClr val="window" lastClr="FFFFFF"/>
      </a:lt1>
      <a:dk2>
        <a:srgbClr val="003399"/>
      </a:dk2>
      <a:lt2>
        <a:srgbClr val="C6E5DF"/>
      </a:lt2>
      <a:accent1>
        <a:srgbClr val="44BA7E"/>
      </a:accent1>
      <a:accent2>
        <a:srgbClr val="000083"/>
      </a:accent2>
      <a:accent3>
        <a:srgbClr val="48038C"/>
      </a:accent3>
      <a:accent4>
        <a:srgbClr val="FF712C"/>
      </a:accent4>
      <a:accent5>
        <a:srgbClr val="FFD34E"/>
      </a:accent5>
      <a:accent6>
        <a:srgbClr val="DD0C86"/>
      </a:accent6>
      <a:hlink>
        <a:srgbClr val="003399"/>
      </a:hlink>
      <a:folHlink>
        <a:srgbClr val="003399"/>
      </a:folHlink>
    </a:clrScheme>
    <a:fontScheme name="EC reva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amp_VI_EC_Corporate_PPT_Template_2024.pptx  -  Read-Only" id="{A476E394-1417-47A8-998E-FFB3C413DF64}" vid="{1C6DC389-8EFF-4C14-8109-DFBA60FF7B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963436b-35f1-4197-85e1-d8d1686f5aa4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987089B2DDC4EA3C5EEDA50AEC7B2" ma:contentTypeVersion="8" ma:contentTypeDescription="Create a new document." ma:contentTypeScope="" ma:versionID="aff3cf73bad8d1a12465e8f48c759ebe">
  <xsd:schema xmlns:xsd="http://www.w3.org/2001/XMLSchema" xmlns:xs="http://www.w3.org/2001/XMLSchema" xmlns:p="http://schemas.microsoft.com/office/2006/metadata/properties" xmlns:ns2="122f29e7-6632-4cfe-826d-d0aa7d34b0a3" xmlns:ns3="0963436b-35f1-4197-85e1-d8d1686f5aa4" targetNamespace="http://schemas.microsoft.com/office/2006/metadata/properties" ma:root="true" ma:fieldsID="cf921bb6d99a2e5bbf0b688caa07141a" ns2:_="" ns3:_="">
    <xsd:import namespace="122f29e7-6632-4cfe-826d-d0aa7d34b0a3"/>
    <xsd:import namespace="0963436b-35f1-4197-85e1-d8d1686f5a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f29e7-6632-4cfe-826d-d0aa7d34b0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3436b-35f1-4197-85e1-d8d1686f5aa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7B6F83-6DDD-48D8-857B-BE72EE2D0B99}">
  <ds:schemaRefs>
    <ds:schemaRef ds:uri="http://purl.org/dc/dcmitype/"/>
    <ds:schemaRef ds:uri="http://schemas.openxmlformats.org/package/2006/metadata/core-properties"/>
    <ds:schemaRef ds:uri="0963436b-35f1-4197-85e1-d8d1686f5aa4"/>
    <ds:schemaRef ds:uri="http://purl.org/dc/elements/1.1/"/>
    <ds:schemaRef ds:uri="http://schemas.microsoft.com/office/2006/documentManagement/types"/>
    <ds:schemaRef ds:uri="122f29e7-6632-4cfe-826d-d0aa7d34b0a3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C578E49-555D-4D0C-B802-355039F0D8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F1E3C1-18D7-4646-8D6B-FA54403E7B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2f29e7-6632-4cfe-826d-d0aa7d34b0a3"/>
    <ds:schemaRef ds:uri="0963436b-35f1-4197-85e1-d8d1686f5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525</TotalTime>
  <Words>495</Words>
  <Application>Microsoft Office PowerPoint</Application>
  <PresentationFormat>Widescreen</PresentationFormat>
  <Paragraphs>106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Wingdings</vt:lpstr>
      <vt:lpstr>Arial</vt:lpstr>
      <vt:lpstr>Calibri</vt:lpstr>
      <vt:lpstr>colour palette new PPT</vt:lpstr>
      <vt:lpstr>The capacity Allocation and  Congestion Management guideline (CACM) -  Ongoing revision</vt:lpstr>
      <vt:lpstr>PowerPoint Presentation</vt:lpstr>
      <vt:lpstr>Reason 1: legal coherence</vt:lpstr>
      <vt:lpstr>Reason 2: Market evolution and lessons learned</vt:lpstr>
      <vt:lpstr>Reason 3: More integration and future-proofing</vt:lpstr>
      <vt:lpstr>Overview of the Guidelines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ENGELBREKT Dara (ENER)</dc:creator>
  <cp:lastModifiedBy>RADERMECKER Anne (ENER)</cp:lastModifiedBy>
  <cp:revision>6</cp:revision>
  <dcterms:created xsi:type="dcterms:W3CDTF">2025-02-12T09:15:09Z</dcterms:created>
  <dcterms:modified xsi:type="dcterms:W3CDTF">2025-07-03T08:40:02Z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0x010100AE1987089B2DDC4EA3C5EEDA50AEC7B2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  <property fmtid="{D5CDD505-2E9C-101B-9397-08002B2CF9AE}" pid="11" name="xd_ProgID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  <property fmtid="{D5CDD505-2E9C-101B-9397-08002B2CF9AE}" pid="16" name="xd_Signature">
    <vt:bool>false</vt:bool>
  </property>
</Properties>
</file>