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  <p:sldMasterId id="2147483792" r:id="rId5"/>
    <p:sldMasterId id="2147483729" r:id="rId6"/>
    <p:sldMasterId id="2147483884" r:id="rId7"/>
    <p:sldMasterId id="2147483909" r:id="rId8"/>
    <p:sldMasterId id="2147483914" r:id="rId9"/>
  </p:sldMasterIdLst>
  <p:notesMasterIdLst>
    <p:notesMasterId r:id="rId16"/>
  </p:notesMasterIdLst>
  <p:handoutMasterIdLst>
    <p:handoutMasterId r:id="rId17"/>
  </p:handoutMasterIdLst>
  <p:sldIdLst>
    <p:sldId id="316" r:id="rId10"/>
    <p:sldId id="2147482809" r:id="rId11"/>
    <p:sldId id="2147482812" r:id="rId12"/>
    <p:sldId id="2147482836" r:id="rId13"/>
    <p:sldId id="2147482838" r:id="rId14"/>
    <p:sldId id="214748283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B1C29F2-BE65-40BF-9F5A-6D1BA12EF2F8}">
          <p14:sldIdLst>
            <p14:sldId id="316"/>
            <p14:sldId id="2147482809"/>
            <p14:sldId id="2147482812"/>
            <p14:sldId id="2147482836"/>
            <p14:sldId id="2147482838"/>
            <p14:sldId id="2147482837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20660A-3DD0-1CD7-02E2-6C5BF32A292C}" name="Gjorgji Shemov" initials="GS" userId="S::gshemov@entsoe.eu::ff19eb0e-05fd-4ee6-b5e2-7841536b51b7" providerId="AD"/>
  <p188:author id="{815D7848-EA4B-F579-EAB1-473F6B01F193}" name="Vesela Stefanova" initials="VS" userId="S::vstefanova@entsoe.eu::91477d81-4fa1-451f-848a-59e4a0e0defe" providerId="AD"/>
  <p188:author id="{EB40FA59-06B9-406F-B689-3EF7F2DBDF0A}" name="Bruno Gouverneur" initials="BG" userId="S::bgouverneur@entsoe.eu::f824f225-35ef-4e5b-a2be-cb8472f09885" providerId="AD"/>
  <p188:author id="{2F772BD8-4473-5F2D-C5EC-43CA45A4B32B}" name="Hristiyana Popova" initials="HP" userId="S::hristiyana.popova_eso.bg#ext#@entsoe00.onmicrosoft.com::2244fe52-7ef0-483f-83a3-b7eea07c95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18B"/>
    <a:srgbClr val="FF4D00"/>
    <a:srgbClr val="00947F"/>
    <a:srgbClr val="009992"/>
    <a:srgbClr val="0D218B"/>
    <a:srgbClr val="2154A5"/>
    <a:srgbClr val="737F85"/>
    <a:srgbClr val="0FB29A"/>
    <a:srgbClr val="015092"/>
    <a:srgbClr val="707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C88E3-6129-89D4-E590-D9D20B0B20C4}" v="12" dt="2025-05-20T10:05:21.245"/>
    <p1510:client id="{14F24973-D45D-2812-E28A-CE044A99C981}" v="2" dt="2025-05-19T05:44:40.009"/>
    <p1510:client id="{1994B4F4-E0DC-F700-D838-4E90ED33D59F}" v="56" dt="2025-05-20T11:43:50.750"/>
    <p1510:client id="{1E422396-15AD-3E72-201A-75050A0DD964}" v="3" dt="2025-05-20T09:41:38.560"/>
    <p1510:client id="{24E741DF-EF39-D8F5-AC97-AA49BB5674D5}" v="1" dt="2025-05-20T13:21:03.241"/>
    <p1510:client id="{2F0E2CFA-08F4-A7C5-B011-7CE38BCFFA2B}" v="5" dt="2025-05-20T10:57:32.743"/>
    <p1510:client id="{30108540-C91C-899F-C19E-E5364F910A20}" v="71" dt="2025-05-19T13:12:09.811"/>
    <p1510:client id="{346D2940-D5FD-698D-B5DA-A08160FA5F4B}" v="4" dt="2025-05-19T13:04:44.143"/>
    <p1510:client id="{4ABA60A5-0B13-B3C0-85D7-D185D948108A}" v="138" dt="2025-05-19T14:03:35.628"/>
    <p1510:client id="{74755692-51E7-59A0-A8D0-43855CFBB63E}" v="35" dt="2025-05-19T13:53:43.301"/>
    <p1510:client id="{CC6E4FEF-98A5-E4CC-168A-201B41FC2ED7}" v="1200" dt="2025-05-19T14:52:51.445"/>
    <p1510:client id="{CE5A4DD2-D51A-403F-818A-A460F7DE59FC}" v="1" dt="2025-05-19T09:09:36.733"/>
    <p1510:client id="{DA1E115E-E311-483C-9C56-7A5B2A3F8E8A}" v="283" dt="2025-05-19T15:30:32.511"/>
    <p1510:client id="{EC272640-7FD6-4C3B-123F-DEAD37A4A2FF}" v="804" dt="2025-05-20T08:24:16.97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83" autoAdjust="0"/>
  </p:normalViewPr>
  <p:slideViewPr>
    <p:cSldViewPr snapToGrid="0">
      <p:cViewPr varScale="1">
        <p:scale>
          <a:sx n="112" d="100"/>
          <a:sy n="112" d="100"/>
        </p:scale>
        <p:origin x="51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ela Stefanova" userId="S::vstefanova@entsoe.eu::91477d81-4fa1-451f-848a-59e4a0e0defe" providerId="AD" clId="Web-{24E741DF-EF39-D8F5-AC97-AA49BB5674D5}"/>
    <pc:docChg chg="addSld modSection">
      <pc:chgData name="Vesela Stefanova" userId="S::vstefanova@entsoe.eu::91477d81-4fa1-451f-848a-59e4a0e0defe" providerId="AD" clId="Web-{24E741DF-EF39-D8F5-AC97-AA49BB5674D5}" dt="2025-05-20T13:21:03.241" v="0"/>
      <pc:docMkLst>
        <pc:docMk/>
      </pc:docMkLst>
      <pc:sldChg chg="add">
        <pc:chgData name="Vesela Stefanova" userId="S::vstefanova@entsoe.eu::91477d81-4fa1-451f-848a-59e4a0e0defe" providerId="AD" clId="Web-{24E741DF-EF39-D8F5-AC97-AA49BB5674D5}" dt="2025-05-20T13:21:03.241" v="0"/>
        <pc:sldMkLst>
          <pc:docMk/>
          <pc:sldMk cId="886130696" sldId="2147482809"/>
        </pc:sldMkLst>
      </pc:sldChg>
      <pc:sldMasterChg chg="addSldLayout">
        <pc:chgData name="Vesela Stefanova" userId="S::vstefanova@entsoe.eu::91477d81-4fa1-451f-848a-59e4a0e0defe" providerId="AD" clId="Web-{24E741DF-EF39-D8F5-AC97-AA49BB5674D5}" dt="2025-05-20T13:21:03.241" v="0"/>
        <pc:sldMasterMkLst>
          <pc:docMk/>
          <pc:sldMasterMk cId="2222628436" sldId="2147483884"/>
        </pc:sldMasterMkLst>
        <pc:sldLayoutChg chg="add">
          <pc:chgData name="Vesela Stefanova" userId="S::vstefanova@entsoe.eu::91477d81-4fa1-451f-848a-59e4a0e0defe" providerId="AD" clId="Web-{24E741DF-EF39-D8F5-AC97-AA49BB5674D5}" dt="2025-05-20T13:21:03.241" v="0"/>
          <pc:sldLayoutMkLst>
            <pc:docMk/>
            <pc:sldMasterMk cId="2222628436" sldId="2147483884"/>
            <pc:sldLayoutMk cId="2662635579" sldId="2147483919"/>
          </pc:sldLayoutMkLst>
        </pc:sldLayoutChg>
        <pc:sldLayoutChg chg="add">
          <pc:chgData name="Vesela Stefanova" userId="S::vstefanova@entsoe.eu::91477d81-4fa1-451f-848a-59e4a0e0defe" providerId="AD" clId="Web-{24E741DF-EF39-D8F5-AC97-AA49BB5674D5}" dt="2025-05-20T13:21:03.241" v="0"/>
          <pc:sldLayoutMkLst>
            <pc:docMk/>
            <pc:sldMasterMk cId="2222628436" sldId="2147483884"/>
            <pc:sldLayoutMk cId="2114801091" sldId="2147483920"/>
          </pc:sldLayoutMkLst>
        </pc:sldLayoutChg>
        <pc:sldLayoutChg chg="add">
          <pc:chgData name="Vesela Stefanova" userId="S::vstefanova@entsoe.eu::91477d81-4fa1-451f-848a-59e4a0e0defe" providerId="AD" clId="Web-{24E741DF-EF39-D8F5-AC97-AA49BB5674D5}" dt="2025-05-20T13:21:03.241" v="0"/>
          <pc:sldLayoutMkLst>
            <pc:docMk/>
            <pc:sldMasterMk cId="2222628436" sldId="2147483884"/>
            <pc:sldLayoutMk cId="3536438548" sldId="2147483921"/>
          </pc:sldLayoutMkLst>
        </pc:sldLayoutChg>
        <pc:sldLayoutChg chg="add">
          <pc:chgData name="Vesela Stefanova" userId="S::vstefanova@entsoe.eu::91477d81-4fa1-451f-848a-59e4a0e0defe" providerId="AD" clId="Web-{24E741DF-EF39-D8F5-AC97-AA49BB5674D5}" dt="2025-05-20T13:21:03.241" v="0"/>
          <pc:sldLayoutMkLst>
            <pc:docMk/>
            <pc:sldMasterMk cId="2222628436" sldId="2147483884"/>
            <pc:sldLayoutMk cId="4204928097" sldId="2147483922"/>
          </pc:sldLayoutMkLst>
        </pc:sldLayoutChg>
        <pc:sldLayoutChg chg="add">
          <pc:chgData name="Vesela Stefanova" userId="S::vstefanova@entsoe.eu::91477d81-4fa1-451f-848a-59e4a0e0defe" providerId="AD" clId="Web-{24E741DF-EF39-D8F5-AC97-AA49BB5674D5}" dt="2025-05-20T13:21:03.241" v="0"/>
          <pc:sldLayoutMkLst>
            <pc:docMk/>
            <pc:sldMasterMk cId="2222628436" sldId="2147483884"/>
            <pc:sldLayoutMk cId="134595662" sldId="214748392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F7_9EB4983B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F8_7E0D4DC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F9_D2C9C5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AC4D7-E809-3C42-8861-7253F4E2F8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5ABE4-7D4C-EB44-877F-96C2F4B46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7DDC-5DB1-6244-9F79-DA6A8A626651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55D-255B-734E-9D75-8A5DABF465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88CAD-A74E-4D49-B670-8C8BEAA6E9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514D-EA06-A748-83B4-912498E61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2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A86B-9331-47F8-9CB8-30AFD1F6D4A5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FC0B-81FF-47CA-B58A-4F56118074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4" Type="http://schemas.openxmlformats.org/officeDocument/2006/relationships/image" Target="../media/image1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Relationship Id="rId4" Type="http://schemas.openxmlformats.org/officeDocument/2006/relationships/image" Target="../media/image13.emf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slideMaster" Target="../slideMasters/slideMaster5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gif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emf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svg"/><Relationship Id="rId7" Type="http://schemas.openxmlformats.org/officeDocument/2006/relationships/image" Target="../media/image20.png"/><Relationship Id="rId12" Type="http://schemas.openxmlformats.org/officeDocument/2006/relationships/image" Target="../media/image25.gif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7.xml"/><Relationship Id="rId4" Type="http://schemas.openxmlformats.org/officeDocument/2006/relationships/image" Target="../media/image13.emf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slideMaster" Target="../slideMasters/slideMaster6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gif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emf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svg"/><Relationship Id="rId7" Type="http://schemas.openxmlformats.org/officeDocument/2006/relationships/image" Target="../media/image20.png"/><Relationship Id="rId12" Type="http://schemas.openxmlformats.org/officeDocument/2006/relationships/image" Target="../media/image25.gif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53A7-199B-D129-3523-5616FBE98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B818E-87F1-CA53-786F-7F8D7B55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87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072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708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2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55230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577884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866964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04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344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1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5F90F962-EC44-4B4B-88CC-6DE2AEAE4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67AF61E-3DB1-46D3-B78F-353826D8C2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035B4328-DEEE-478B-89C8-2C140DE8D96C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77737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59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395760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286708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32925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415035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/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7665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/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830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/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79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2632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/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16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/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635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/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801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/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43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/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92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635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801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43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92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3350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/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98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4046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8849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/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95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95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24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369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8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11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E20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1D1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248734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6964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6138150-4E7A-CE70-049A-FAB3788BB0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7035571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138150-4E7A-CE70-049A-FAB3788BB0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14" y="108000"/>
            <a:ext cx="8669713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i="0" dirty="0">
                <a:solidFill>
                  <a:srgbClr val="2041A6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4615" y="461650"/>
            <a:ext cx="10633846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2041A6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64615" y="1080000"/>
            <a:ext cx="11076923" cy="4320000"/>
          </a:xfrm>
        </p:spPr>
        <p:txBody>
          <a:bodyPr/>
          <a:lstStyle>
            <a:lvl1pPr>
              <a:defRPr b="0" i="0">
                <a:solidFill>
                  <a:srgbClr val="2041A6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82D6FB1A-8DC3-E2EA-3CDA-7365D09F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615" y="6553201"/>
            <a:ext cx="4114800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fr-FR"/>
              <a:t>EnC WB3 TSO - CE alignment | 08/04/2025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53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12E6A8D-3F1A-E00A-64AC-50AC360326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9488871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2E6A8D-3F1A-E00A-64AC-50AC36032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14" y="108000"/>
            <a:ext cx="8367749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i="0" dirty="0">
                <a:solidFill>
                  <a:srgbClr val="2041A6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4616" y="461650"/>
            <a:ext cx="10310023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2041A6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9ED8C492-332F-4D3F-8A84-E0B684104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615" y="6553201"/>
            <a:ext cx="4114800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fr-FR"/>
              <a:t>EnC WB3 TSO - CE alignment | 08/04/2025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42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think-cell data - do not delete" hidden="1">
            <a:extLst>
              <a:ext uri="{FF2B5EF4-FFF2-40B4-BE49-F238E27FC236}">
                <a16:creationId xmlns:a16="http://schemas.microsoft.com/office/drawing/2014/main" id="{33192191-E1E7-47EA-C8CE-5AA0070765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1008184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4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192191-E1E7-47EA-C8CE-5AA007076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370669" y="2912663"/>
            <a:ext cx="9101929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72329" y="1792322"/>
            <a:ext cx="9101929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i="0" baseline="0" dirty="0">
                <a:solidFill>
                  <a:srgbClr val="2041A6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 of the meeting</a:t>
            </a:r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833CAF4C-18B0-3953-0F6A-364C8D2A36B9}"/>
              </a:ext>
            </a:extLst>
          </p:cNvPr>
          <p:cNvGrpSpPr>
            <a:grpSpLocks/>
          </p:cNvGrpSpPr>
          <p:nvPr userDrawn="1"/>
        </p:nvGrpSpPr>
        <p:grpSpPr>
          <a:xfrm>
            <a:off x="5914064" y="2378233"/>
            <a:ext cx="6867692" cy="4460400"/>
            <a:chOff x="66025" y="-34306"/>
            <a:chExt cx="6381750" cy="5895975"/>
          </a:xfrm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7" name="Freeform: Shape 33">
              <a:extLst>
                <a:ext uri="{FF2B5EF4-FFF2-40B4-BE49-F238E27FC236}">
                  <a16:creationId xmlns:a16="http://schemas.microsoft.com/office/drawing/2014/main" id="{B918AE3D-DC4E-767D-8CBC-3C2964968284}"/>
                </a:ext>
              </a:extLst>
            </p:cNvPr>
            <p:cNvSpPr>
              <a:spLocks/>
            </p:cNvSpPr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: Shape 34">
              <a:extLst>
                <a:ext uri="{FF2B5EF4-FFF2-40B4-BE49-F238E27FC236}">
                  <a16:creationId xmlns:a16="http://schemas.microsoft.com/office/drawing/2014/main" id="{334550D7-D088-536D-1C1E-7A82A7A007D4}"/>
                </a:ext>
              </a:extLst>
            </p:cNvPr>
            <p:cNvSpPr>
              <a:spLocks/>
            </p:cNvSpPr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35">
              <a:extLst>
                <a:ext uri="{FF2B5EF4-FFF2-40B4-BE49-F238E27FC236}">
                  <a16:creationId xmlns:a16="http://schemas.microsoft.com/office/drawing/2014/main" id="{AD602D15-121B-0AD5-603A-DCCA6487B6B4}"/>
                </a:ext>
              </a:extLst>
            </p:cNvPr>
            <p:cNvSpPr>
              <a:spLocks/>
            </p:cNvSpPr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36">
              <a:extLst>
                <a:ext uri="{FF2B5EF4-FFF2-40B4-BE49-F238E27FC236}">
                  <a16:creationId xmlns:a16="http://schemas.microsoft.com/office/drawing/2014/main" id="{D6081AA4-A496-7753-41F5-F9584EA7A888}"/>
                </a:ext>
              </a:extLst>
            </p:cNvPr>
            <p:cNvSpPr>
              <a:spLocks/>
            </p:cNvSpPr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37">
              <a:extLst>
                <a:ext uri="{FF2B5EF4-FFF2-40B4-BE49-F238E27FC236}">
                  <a16:creationId xmlns:a16="http://schemas.microsoft.com/office/drawing/2014/main" id="{4DCE1859-5AD0-ED7B-E5F0-F09D0CA1B78F}"/>
                </a:ext>
              </a:extLst>
            </p:cNvPr>
            <p:cNvSpPr>
              <a:spLocks/>
            </p:cNvSpPr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38">
              <a:extLst>
                <a:ext uri="{FF2B5EF4-FFF2-40B4-BE49-F238E27FC236}">
                  <a16:creationId xmlns:a16="http://schemas.microsoft.com/office/drawing/2014/main" id="{BAF7EF3F-3451-B52E-2AAC-80B5E54BF910}"/>
                </a:ext>
              </a:extLst>
            </p:cNvPr>
            <p:cNvSpPr>
              <a:spLocks/>
            </p:cNvSpPr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39">
              <a:extLst>
                <a:ext uri="{FF2B5EF4-FFF2-40B4-BE49-F238E27FC236}">
                  <a16:creationId xmlns:a16="http://schemas.microsoft.com/office/drawing/2014/main" id="{DA8A177B-752B-8F9A-3CDA-EBF9A880774B}"/>
                </a:ext>
              </a:extLst>
            </p:cNvPr>
            <p:cNvSpPr>
              <a:spLocks/>
            </p:cNvSpPr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40">
              <a:extLst>
                <a:ext uri="{FF2B5EF4-FFF2-40B4-BE49-F238E27FC236}">
                  <a16:creationId xmlns:a16="http://schemas.microsoft.com/office/drawing/2014/main" id="{B1F2EF32-9246-5E57-E73D-AF6442BFC906}"/>
                </a:ext>
              </a:extLst>
            </p:cNvPr>
            <p:cNvSpPr>
              <a:spLocks/>
            </p:cNvSpPr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41">
              <a:extLst>
                <a:ext uri="{FF2B5EF4-FFF2-40B4-BE49-F238E27FC236}">
                  <a16:creationId xmlns:a16="http://schemas.microsoft.com/office/drawing/2014/main" id="{F8DA0DB2-9950-0FB2-164F-0358D8F5CEF8}"/>
                </a:ext>
              </a:extLst>
            </p:cNvPr>
            <p:cNvSpPr>
              <a:spLocks/>
            </p:cNvSpPr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: Shape 42">
              <a:extLst>
                <a:ext uri="{FF2B5EF4-FFF2-40B4-BE49-F238E27FC236}">
                  <a16:creationId xmlns:a16="http://schemas.microsoft.com/office/drawing/2014/main" id="{525ADA26-4C54-00FF-675D-4035F7FFA984}"/>
                </a:ext>
              </a:extLst>
            </p:cNvPr>
            <p:cNvSpPr>
              <a:spLocks/>
            </p:cNvSpPr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: Shape 43">
              <a:extLst>
                <a:ext uri="{FF2B5EF4-FFF2-40B4-BE49-F238E27FC236}">
                  <a16:creationId xmlns:a16="http://schemas.microsoft.com/office/drawing/2014/main" id="{BA89922F-DD37-E855-1E01-48BE973EAD1F}"/>
                </a:ext>
              </a:extLst>
            </p:cNvPr>
            <p:cNvSpPr>
              <a:spLocks/>
            </p:cNvSpPr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: Shape 44">
              <a:extLst>
                <a:ext uri="{FF2B5EF4-FFF2-40B4-BE49-F238E27FC236}">
                  <a16:creationId xmlns:a16="http://schemas.microsoft.com/office/drawing/2014/main" id="{D6A7BE28-1A69-6742-163C-A1AA95D7B831}"/>
                </a:ext>
              </a:extLst>
            </p:cNvPr>
            <p:cNvSpPr>
              <a:spLocks/>
            </p:cNvSpPr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: Shape 45">
              <a:extLst>
                <a:ext uri="{FF2B5EF4-FFF2-40B4-BE49-F238E27FC236}">
                  <a16:creationId xmlns:a16="http://schemas.microsoft.com/office/drawing/2014/main" id="{EBAD67B9-F7D4-083B-6B86-C45D178AF10B}"/>
                </a:ext>
              </a:extLst>
            </p:cNvPr>
            <p:cNvSpPr>
              <a:spLocks/>
            </p:cNvSpPr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: Shape 46">
              <a:extLst>
                <a:ext uri="{FF2B5EF4-FFF2-40B4-BE49-F238E27FC236}">
                  <a16:creationId xmlns:a16="http://schemas.microsoft.com/office/drawing/2014/main" id="{6F7C961C-974E-C14C-DCAC-54BC8C2275A6}"/>
                </a:ext>
              </a:extLst>
            </p:cNvPr>
            <p:cNvSpPr>
              <a:spLocks/>
            </p:cNvSpPr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: Shape 47">
              <a:extLst>
                <a:ext uri="{FF2B5EF4-FFF2-40B4-BE49-F238E27FC236}">
                  <a16:creationId xmlns:a16="http://schemas.microsoft.com/office/drawing/2014/main" id="{9D6F66B8-D768-BED4-B9D5-D0263AA3C7B1}"/>
                </a:ext>
              </a:extLst>
            </p:cNvPr>
            <p:cNvSpPr>
              <a:spLocks/>
            </p:cNvSpPr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: Shape 48">
              <a:extLst>
                <a:ext uri="{FF2B5EF4-FFF2-40B4-BE49-F238E27FC236}">
                  <a16:creationId xmlns:a16="http://schemas.microsoft.com/office/drawing/2014/main" id="{D38383E3-5F73-2F04-E0CE-8A233B3F380A}"/>
                </a:ext>
              </a:extLst>
            </p:cNvPr>
            <p:cNvSpPr>
              <a:spLocks/>
            </p:cNvSpPr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: Shape 49">
              <a:extLst>
                <a:ext uri="{FF2B5EF4-FFF2-40B4-BE49-F238E27FC236}">
                  <a16:creationId xmlns:a16="http://schemas.microsoft.com/office/drawing/2014/main" id="{C419E4A3-5DAC-71ED-5269-47E8F63FBA23}"/>
                </a:ext>
              </a:extLst>
            </p:cNvPr>
            <p:cNvSpPr>
              <a:spLocks/>
            </p:cNvSpPr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: Shape 50">
              <a:extLst>
                <a:ext uri="{FF2B5EF4-FFF2-40B4-BE49-F238E27FC236}">
                  <a16:creationId xmlns:a16="http://schemas.microsoft.com/office/drawing/2014/main" id="{DDB23D28-0B00-C6B1-228F-5011909872CD}"/>
                </a:ext>
              </a:extLst>
            </p:cNvPr>
            <p:cNvSpPr>
              <a:spLocks/>
            </p:cNvSpPr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: Shape 51">
              <a:extLst>
                <a:ext uri="{FF2B5EF4-FFF2-40B4-BE49-F238E27FC236}">
                  <a16:creationId xmlns:a16="http://schemas.microsoft.com/office/drawing/2014/main" id="{EA9FB382-DC7C-39B7-3DB1-8FD1B64E39D4}"/>
                </a:ext>
              </a:extLst>
            </p:cNvPr>
            <p:cNvSpPr>
              <a:spLocks/>
            </p:cNvSpPr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: Shape 52">
              <a:extLst>
                <a:ext uri="{FF2B5EF4-FFF2-40B4-BE49-F238E27FC236}">
                  <a16:creationId xmlns:a16="http://schemas.microsoft.com/office/drawing/2014/main" id="{5DB4FCD6-81ED-59EF-5669-8ABC37816729}"/>
                </a:ext>
              </a:extLst>
            </p:cNvPr>
            <p:cNvSpPr>
              <a:spLocks/>
            </p:cNvSpPr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: Shape 53">
              <a:extLst>
                <a:ext uri="{FF2B5EF4-FFF2-40B4-BE49-F238E27FC236}">
                  <a16:creationId xmlns:a16="http://schemas.microsoft.com/office/drawing/2014/main" id="{1954F9E7-76E7-6B14-2769-CF78F7422026}"/>
                </a:ext>
              </a:extLst>
            </p:cNvPr>
            <p:cNvSpPr>
              <a:spLocks/>
            </p:cNvSpPr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: Shape 54">
              <a:extLst>
                <a:ext uri="{FF2B5EF4-FFF2-40B4-BE49-F238E27FC236}">
                  <a16:creationId xmlns:a16="http://schemas.microsoft.com/office/drawing/2014/main" id="{0A239BDE-3637-0592-0D1D-35503D0D94AA}"/>
                </a:ext>
              </a:extLst>
            </p:cNvPr>
            <p:cNvSpPr>
              <a:spLocks/>
            </p:cNvSpPr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: Shape 55">
              <a:extLst>
                <a:ext uri="{FF2B5EF4-FFF2-40B4-BE49-F238E27FC236}">
                  <a16:creationId xmlns:a16="http://schemas.microsoft.com/office/drawing/2014/main" id="{7B9904B8-97FE-7F60-4BB3-90E135395982}"/>
                </a:ext>
              </a:extLst>
            </p:cNvPr>
            <p:cNvSpPr>
              <a:spLocks/>
            </p:cNvSpPr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: Shape 56">
              <a:extLst>
                <a:ext uri="{FF2B5EF4-FFF2-40B4-BE49-F238E27FC236}">
                  <a16:creationId xmlns:a16="http://schemas.microsoft.com/office/drawing/2014/main" id="{A77B8C85-EA51-5EB7-80FC-C30409CA0E76}"/>
                </a:ext>
              </a:extLst>
            </p:cNvPr>
            <p:cNvSpPr>
              <a:spLocks/>
            </p:cNvSpPr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: Shape 57">
              <a:extLst>
                <a:ext uri="{FF2B5EF4-FFF2-40B4-BE49-F238E27FC236}">
                  <a16:creationId xmlns:a16="http://schemas.microsoft.com/office/drawing/2014/main" id="{0467D3F3-645A-BBE4-D87A-FC787046FB1E}"/>
                </a:ext>
              </a:extLst>
            </p:cNvPr>
            <p:cNvSpPr>
              <a:spLocks/>
            </p:cNvSpPr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: Shape 58">
              <a:extLst>
                <a:ext uri="{FF2B5EF4-FFF2-40B4-BE49-F238E27FC236}">
                  <a16:creationId xmlns:a16="http://schemas.microsoft.com/office/drawing/2014/main" id="{26321840-7F9C-4332-F0BD-F78893895806}"/>
                </a:ext>
              </a:extLst>
            </p:cNvPr>
            <p:cNvSpPr>
              <a:spLocks/>
            </p:cNvSpPr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: Shape 59">
              <a:extLst>
                <a:ext uri="{FF2B5EF4-FFF2-40B4-BE49-F238E27FC236}">
                  <a16:creationId xmlns:a16="http://schemas.microsoft.com/office/drawing/2014/main" id="{D0B522D5-EC47-40D9-390C-F946B817F685}"/>
                </a:ext>
              </a:extLst>
            </p:cNvPr>
            <p:cNvSpPr>
              <a:spLocks/>
            </p:cNvSpPr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: Shape 60">
              <a:extLst>
                <a:ext uri="{FF2B5EF4-FFF2-40B4-BE49-F238E27FC236}">
                  <a16:creationId xmlns:a16="http://schemas.microsoft.com/office/drawing/2014/main" id="{17EA65F5-BAA5-2990-926A-C2DDC4BE6505}"/>
                </a:ext>
              </a:extLst>
            </p:cNvPr>
            <p:cNvSpPr>
              <a:spLocks/>
            </p:cNvSpPr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: Shape 61">
              <a:extLst>
                <a:ext uri="{FF2B5EF4-FFF2-40B4-BE49-F238E27FC236}">
                  <a16:creationId xmlns:a16="http://schemas.microsoft.com/office/drawing/2014/main" id="{8F44FB67-1732-BF4B-C098-9AE4CC45C7F6}"/>
                </a:ext>
              </a:extLst>
            </p:cNvPr>
            <p:cNvSpPr>
              <a:spLocks/>
            </p:cNvSpPr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: Shape 62">
              <a:extLst>
                <a:ext uri="{FF2B5EF4-FFF2-40B4-BE49-F238E27FC236}">
                  <a16:creationId xmlns:a16="http://schemas.microsoft.com/office/drawing/2014/main" id="{4D54936E-ED90-D4A0-8ADD-DCE56B1DA65E}"/>
                </a:ext>
              </a:extLst>
            </p:cNvPr>
            <p:cNvSpPr>
              <a:spLocks/>
            </p:cNvSpPr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: Shape 127">
              <a:extLst>
                <a:ext uri="{FF2B5EF4-FFF2-40B4-BE49-F238E27FC236}">
                  <a16:creationId xmlns:a16="http://schemas.microsoft.com/office/drawing/2014/main" id="{E5005B77-308E-2A42-FF75-E9B7ED492D97}"/>
                </a:ext>
              </a:extLst>
            </p:cNvPr>
            <p:cNvSpPr>
              <a:spLocks/>
            </p:cNvSpPr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: Shape 128">
              <a:extLst>
                <a:ext uri="{FF2B5EF4-FFF2-40B4-BE49-F238E27FC236}">
                  <a16:creationId xmlns:a16="http://schemas.microsoft.com/office/drawing/2014/main" id="{1523BEA9-F796-A7AE-02C2-67D94C70FE63}"/>
                </a:ext>
              </a:extLst>
            </p:cNvPr>
            <p:cNvSpPr>
              <a:spLocks/>
            </p:cNvSpPr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: Shape 129">
              <a:extLst>
                <a:ext uri="{FF2B5EF4-FFF2-40B4-BE49-F238E27FC236}">
                  <a16:creationId xmlns:a16="http://schemas.microsoft.com/office/drawing/2014/main" id="{A5228E12-0A27-A3B8-3EC2-DC364F491502}"/>
                </a:ext>
              </a:extLst>
            </p:cNvPr>
            <p:cNvSpPr>
              <a:spLocks/>
            </p:cNvSpPr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: Shape 130">
              <a:extLst>
                <a:ext uri="{FF2B5EF4-FFF2-40B4-BE49-F238E27FC236}">
                  <a16:creationId xmlns:a16="http://schemas.microsoft.com/office/drawing/2014/main" id="{FFD74C26-14F0-EE04-149D-741F0C983880}"/>
                </a:ext>
              </a:extLst>
            </p:cNvPr>
            <p:cNvSpPr>
              <a:spLocks/>
            </p:cNvSpPr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: Shape 131">
              <a:extLst>
                <a:ext uri="{FF2B5EF4-FFF2-40B4-BE49-F238E27FC236}">
                  <a16:creationId xmlns:a16="http://schemas.microsoft.com/office/drawing/2014/main" id="{2BC62865-2041-55F9-3D22-5CFCBE888BCE}"/>
                </a:ext>
              </a:extLst>
            </p:cNvPr>
            <p:cNvSpPr>
              <a:spLocks/>
            </p:cNvSpPr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: Shape 132">
              <a:extLst>
                <a:ext uri="{FF2B5EF4-FFF2-40B4-BE49-F238E27FC236}">
                  <a16:creationId xmlns:a16="http://schemas.microsoft.com/office/drawing/2014/main" id="{30FEB675-67B0-ED3C-F7A3-386C9930D6A1}"/>
                </a:ext>
              </a:extLst>
            </p:cNvPr>
            <p:cNvSpPr>
              <a:spLocks/>
            </p:cNvSpPr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: Shape 133">
              <a:extLst>
                <a:ext uri="{FF2B5EF4-FFF2-40B4-BE49-F238E27FC236}">
                  <a16:creationId xmlns:a16="http://schemas.microsoft.com/office/drawing/2014/main" id="{BE429B7F-4201-D886-4E21-0B1A7D1F193E}"/>
                </a:ext>
              </a:extLst>
            </p:cNvPr>
            <p:cNvSpPr>
              <a:spLocks/>
            </p:cNvSpPr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: Shape 134">
              <a:extLst>
                <a:ext uri="{FF2B5EF4-FFF2-40B4-BE49-F238E27FC236}">
                  <a16:creationId xmlns:a16="http://schemas.microsoft.com/office/drawing/2014/main" id="{C870BC5E-9E72-64A7-C5DF-3F5A19C33FD9}"/>
                </a:ext>
              </a:extLst>
            </p:cNvPr>
            <p:cNvSpPr>
              <a:spLocks/>
            </p:cNvSpPr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: Shape 135">
              <a:extLst>
                <a:ext uri="{FF2B5EF4-FFF2-40B4-BE49-F238E27FC236}">
                  <a16:creationId xmlns:a16="http://schemas.microsoft.com/office/drawing/2014/main" id="{F0A234BB-59C1-E003-2E67-172F0CED2E40}"/>
                </a:ext>
              </a:extLst>
            </p:cNvPr>
            <p:cNvSpPr>
              <a:spLocks/>
            </p:cNvSpPr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: Shape 136">
              <a:extLst>
                <a:ext uri="{FF2B5EF4-FFF2-40B4-BE49-F238E27FC236}">
                  <a16:creationId xmlns:a16="http://schemas.microsoft.com/office/drawing/2014/main" id="{B98EF213-9D74-C5F2-D089-55A04C63E8E1}"/>
                </a:ext>
              </a:extLst>
            </p:cNvPr>
            <p:cNvSpPr>
              <a:spLocks/>
            </p:cNvSpPr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: Shape 137">
              <a:extLst>
                <a:ext uri="{FF2B5EF4-FFF2-40B4-BE49-F238E27FC236}">
                  <a16:creationId xmlns:a16="http://schemas.microsoft.com/office/drawing/2014/main" id="{CE9E14AB-A990-D2C7-A57B-B2136ABCBA64}"/>
                </a:ext>
              </a:extLst>
            </p:cNvPr>
            <p:cNvSpPr>
              <a:spLocks/>
            </p:cNvSpPr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: Shape 138">
              <a:extLst>
                <a:ext uri="{FF2B5EF4-FFF2-40B4-BE49-F238E27FC236}">
                  <a16:creationId xmlns:a16="http://schemas.microsoft.com/office/drawing/2014/main" id="{A89E8BAD-4A9E-A602-51C8-A6EE44028A93}"/>
                </a:ext>
              </a:extLst>
            </p:cNvPr>
            <p:cNvSpPr>
              <a:spLocks/>
            </p:cNvSpPr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: Shape 139">
              <a:extLst>
                <a:ext uri="{FF2B5EF4-FFF2-40B4-BE49-F238E27FC236}">
                  <a16:creationId xmlns:a16="http://schemas.microsoft.com/office/drawing/2014/main" id="{2076FF16-DDA3-A169-CB62-9F4A03DBDE4C}"/>
                </a:ext>
              </a:extLst>
            </p:cNvPr>
            <p:cNvSpPr>
              <a:spLocks/>
            </p:cNvSpPr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: Shape 140">
              <a:extLst>
                <a:ext uri="{FF2B5EF4-FFF2-40B4-BE49-F238E27FC236}">
                  <a16:creationId xmlns:a16="http://schemas.microsoft.com/office/drawing/2014/main" id="{4321A5E5-6D2F-A750-FF45-5A711D8E649E}"/>
                </a:ext>
              </a:extLst>
            </p:cNvPr>
            <p:cNvSpPr>
              <a:spLocks/>
            </p:cNvSpPr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: Shape 141">
              <a:extLst>
                <a:ext uri="{FF2B5EF4-FFF2-40B4-BE49-F238E27FC236}">
                  <a16:creationId xmlns:a16="http://schemas.microsoft.com/office/drawing/2014/main" id="{230B8ADE-F46A-6707-9603-4C9D53C8800C}"/>
                </a:ext>
              </a:extLst>
            </p:cNvPr>
            <p:cNvSpPr>
              <a:spLocks/>
            </p:cNvSpPr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: Shape 142">
              <a:extLst>
                <a:ext uri="{FF2B5EF4-FFF2-40B4-BE49-F238E27FC236}">
                  <a16:creationId xmlns:a16="http://schemas.microsoft.com/office/drawing/2014/main" id="{F75AB3D1-5A24-63AC-55A0-CDF6E26C2CAC}"/>
                </a:ext>
              </a:extLst>
            </p:cNvPr>
            <p:cNvSpPr>
              <a:spLocks/>
            </p:cNvSpPr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: Shape 143">
              <a:extLst>
                <a:ext uri="{FF2B5EF4-FFF2-40B4-BE49-F238E27FC236}">
                  <a16:creationId xmlns:a16="http://schemas.microsoft.com/office/drawing/2014/main" id="{946320F6-ED81-F5E7-4534-8F43BD90A3C7}"/>
                </a:ext>
              </a:extLst>
            </p:cNvPr>
            <p:cNvSpPr>
              <a:spLocks/>
            </p:cNvSpPr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: Shape 144">
              <a:extLst>
                <a:ext uri="{FF2B5EF4-FFF2-40B4-BE49-F238E27FC236}">
                  <a16:creationId xmlns:a16="http://schemas.microsoft.com/office/drawing/2014/main" id="{B8BE36CE-2F2D-D563-469B-AE6DAD4FC7F0}"/>
                </a:ext>
              </a:extLst>
            </p:cNvPr>
            <p:cNvSpPr>
              <a:spLocks/>
            </p:cNvSpPr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: Shape 145">
              <a:extLst>
                <a:ext uri="{FF2B5EF4-FFF2-40B4-BE49-F238E27FC236}">
                  <a16:creationId xmlns:a16="http://schemas.microsoft.com/office/drawing/2014/main" id="{1EEDD4A3-807C-0D1C-FF98-E6683E70C96B}"/>
                </a:ext>
              </a:extLst>
            </p:cNvPr>
            <p:cNvSpPr>
              <a:spLocks/>
            </p:cNvSpPr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: Shape 146">
              <a:extLst>
                <a:ext uri="{FF2B5EF4-FFF2-40B4-BE49-F238E27FC236}">
                  <a16:creationId xmlns:a16="http://schemas.microsoft.com/office/drawing/2014/main" id="{784406FE-BCFD-43A3-4D2C-184A5DEBB6BC}"/>
                </a:ext>
              </a:extLst>
            </p:cNvPr>
            <p:cNvSpPr>
              <a:spLocks/>
            </p:cNvSpPr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: Shape 147">
              <a:extLst>
                <a:ext uri="{FF2B5EF4-FFF2-40B4-BE49-F238E27FC236}">
                  <a16:creationId xmlns:a16="http://schemas.microsoft.com/office/drawing/2014/main" id="{31515C9F-3E5C-13E4-CF56-844E7843B090}"/>
                </a:ext>
              </a:extLst>
            </p:cNvPr>
            <p:cNvSpPr>
              <a:spLocks/>
            </p:cNvSpPr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B2E717-5DCC-EBF7-B8A3-2CDA863D89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30143" r="11712" b="29907"/>
          <a:stretch/>
        </p:blipFill>
        <p:spPr bwMode="auto">
          <a:xfrm>
            <a:off x="326087" y="5916590"/>
            <a:ext cx="906538" cy="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D330126-5224-292B-9210-2623CBD02C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38836" r="11869" b="39587"/>
          <a:stretch/>
        </p:blipFill>
        <p:spPr bwMode="auto">
          <a:xfrm>
            <a:off x="1310207" y="5923811"/>
            <a:ext cx="1064585" cy="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20E8E5F3-985D-5783-726F-8536B596F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34016" r="6953" b="34723"/>
          <a:stretch/>
        </p:blipFill>
        <p:spPr bwMode="auto">
          <a:xfrm>
            <a:off x="1370008" y="3928703"/>
            <a:ext cx="791854" cy="172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A black and red text&#10;&#10;Description automatically generated">
            <a:extLst>
              <a:ext uri="{FF2B5EF4-FFF2-40B4-BE49-F238E27FC236}">
                <a16:creationId xmlns:a16="http://schemas.microsoft.com/office/drawing/2014/main" id="{53B52C3B-46B0-1964-D6B0-34F3BDD06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32223" r="18071" b="32493"/>
          <a:stretch/>
        </p:blipFill>
        <p:spPr bwMode="auto">
          <a:xfrm>
            <a:off x="1334374" y="3420298"/>
            <a:ext cx="847456" cy="187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BE87C5-6F54-A33F-BB7B-63610ACB69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2384" y="4863095"/>
            <a:ext cx="1002752" cy="3059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28EAD8-892C-BA53-6B3F-D9EE725A73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2" y="4250547"/>
            <a:ext cx="816258" cy="5296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BA603F-A243-6F84-2443-F739E4710BC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7882" y="1734629"/>
            <a:ext cx="911268" cy="3227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2D3B85-D373-2D50-85F3-0BEF66AC618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56254" y="2864564"/>
            <a:ext cx="798402" cy="325052"/>
          </a:xfrm>
          <a:prstGeom prst="rect">
            <a:avLst/>
          </a:prstGeom>
        </p:spPr>
      </p:pic>
      <p:pic>
        <p:nvPicPr>
          <p:cNvPr id="38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08F5CBBD-7556-791A-7103-CE4FB628D6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58" y="5322335"/>
            <a:ext cx="1026752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1E525D-D376-2943-9F7A-5324CCFA90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572" y="1276461"/>
            <a:ext cx="745925" cy="3794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270AFF3-0862-DFB8-81B7-A2D3DEC04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341928" y="1901052"/>
            <a:ext cx="776629" cy="2539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A5C9FC1-E115-99DB-3831-DDE94029F35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8" y="4424175"/>
            <a:ext cx="729644" cy="1965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CACA9C0-E5F4-96F0-1CA4-012D454E726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54096" y="5202101"/>
            <a:ext cx="780049" cy="3961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39B7FD9-5440-6EA8-A1E7-13AB93D1CA4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78807" y="4933063"/>
            <a:ext cx="905212" cy="1589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518DC29-6549-0B16-8D69-03FB9FCBE1F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589" y="2352412"/>
            <a:ext cx="487572" cy="3664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DDE3DAD-B95E-63DE-12AE-06DAF120D37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99791" y="3402193"/>
            <a:ext cx="884747" cy="3450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F76B45D-0E90-0150-7874-83AA5E121FF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66438" y="2278514"/>
            <a:ext cx="938241" cy="3586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2D12CAD-27E3-FE06-EB4E-7CC93FD6D99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52384" y="1294989"/>
            <a:ext cx="1026422" cy="30596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268BCA0-B9BF-D3E4-51DC-B84A0776E0B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20154" y="2926246"/>
            <a:ext cx="745925" cy="233102"/>
          </a:xfrm>
          <a:prstGeom prst="rect">
            <a:avLst/>
          </a:prstGeom>
        </p:spPr>
      </p:pic>
      <p:pic>
        <p:nvPicPr>
          <p:cNvPr id="49" name="Picture 48" descr="A logo with text on it&#10;&#10;Description automatically generated">
            <a:extLst>
              <a:ext uri="{FF2B5EF4-FFF2-40B4-BE49-F238E27FC236}">
                <a16:creationId xmlns:a16="http://schemas.microsoft.com/office/drawing/2014/main" id="{F8662524-1500-2E9E-F204-297C7DE12DE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266437" y="3912436"/>
            <a:ext cx="943333" cy="3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7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72329" y="1792800"/>
            <a:ext cx="9101929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="0" i="0" baseline="0" dirty="0">
                <a:solidFill>
                  <a:srgbClr val="2041A6"/>
                </a:solidFill>
              </a:defRPr>
            </a:lvl1pPr>
          </a:lstStyle>
          <a:p>
            <a:pPr lvl="0"/>
            <a:r>
              <a:rPr lang="en-US"/>
              <a:t>Appendix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B4F30F7-461D-97F6-EA33-14AC5E73F1F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30143" r="11712" b="29907"/>
          <a:stretch/>
        </p:blipFill>
        <p:spPr bwMode="auto">
          <a:xfrm>
            <a:off x="326087" y="5916590"/>
            <a:ext cx="906538" cy="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867B795-54A2-F7E6-A29D-CC893ED801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38836" r="11869" b="39587"/>
          <a:stretch/>
        </p:blipFill>
        <p:spPr bwMode="auto">
          <a:xfrm>
            <a:off x="1310207" y="5923811"/>
            <a:ext cx="1064585" cy="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blue and white logo&#10;&#10;Description automatically generated">
            <a:extLst>
              <a:ext uri="{FF2B5EF4-FFF2-40B4-BE49-F238E27FC236}">
                <a16:creationId xmlns:a16="http://schemas.microsoft.com/office/drawing/2014/main" id="{04D137B3-C3AD-ACFF-088F-5D9FDC08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34016" r="6953" b="34723"/>
          <a:stretch/>
        </p:blipFill>
        <p:spPr bwMode="auto">
          <a:xfrm>
            <a:off x="1370008" y="3928703"/>
            <a:ext cx="791854" cy="172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A black and red text&#10;&#10;Description automatically generated">
            <a:extLst>
              <a:ext uri="{FF2B5EF4-FFF2-40B4-BE49-F238E27FC236}">
                <a16:creationId xmlns:a16="http://schemas.microsoft.com/office/drawing/2014/main" id="{A1D20C4A-528C-A6E0-1BB1-A28EA41CF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32223" r="18071" b="32493"/>
          <a:stretch/>
        </p:blipFill>
        <p:spPr bwMode="auto">
          <a:xfrm>
            <a:off x="1334374" y="3420298"/>
            <a:ext cx="847456" cy="187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CF6BC3-8A53-3B22-409D-EDED94B40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384" y="4863095"/>
            <a:ext cx="1002752" cy="3059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28B683-6D6F-E642-E11F-5F56927388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2" y="4250547"/>
            <a:ext cx="816258" cy="5296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52B7C2-275B-3289-669D-5B1584DAA3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7882" y="1734629"/>
            <a:ext cx="911268" cy="3227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FD4978-D65D-00F1-D9FB-86D71B79009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6254" y="2864564"/>
            <a:ext cx="798402" cy="325052"/>
          </a:xfrm>
          <a:prstGeom prst="rect">
            <a:avLst/>
          </a:prstGeom>
        </p:spPr>
      </p:pic>
      <p:pic>
        <p:nvPicPr>
          <p:cNvPr id="30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19384C4A-182E-2FF2-3675-09A02B80B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58" y="5322335"/>
            <a:ext cx="1026752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561249-F569-B406-ED98-78861329FD6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365572" y="1276461"/>
            <a:ext cx="745925" cy="3794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19F729-0928-F0D6-8B38-70E865B65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341928" y="1901052"/>
            <a:ext cx="776629" cy="2539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EC759B-2B60-D967-CF2A-7C8195A1D4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8" y="4424175"/>
            <a:ext cx="729644" cy="1965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122E6E-A3A2-5B85-BC01-E138746B38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4096" y="5202101"/>
            <a:ext cx="780049" cy="3961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E8076D-29FF-064A-18E6-8D1C7C247BA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78807" y="4933063"/>
            <a:ext cx="905212" cy="1589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A68DA4-B53C-99A2-D026-72055E5556B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589" y="2352412"/>
            <a:ext cx="487572" cy="3664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9E0CADB-A865-2CEC-1424-1705C67408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99791" y="3402193"/>
            <a:ext cx="884747" cy="3450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83CDC98-EF4F-2F82-F8A6-AEDE82DEC88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66438" y="2278514"/>
            <a:ext cx="938241" cy="3586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8C1F090-5B77-3814-8207-58578BB1AED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52384" y="1294989"/>
            <a:ext cx="1026422" cy="30596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ECA59F1-74A4-3230-8C63-8A7712ED8C9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20154" y="2926246"/>
            <a:ext cx="745925" cy="233102"/>
          </a:xfrm>
          <a:prstGeom prst="rect">
            <a:avLst/>
          </a:prstGeom>
        </p:spPr>
      </p:pic>
      <p:pic>
        <p:nvPicPr>
          <p:cNvPr id="41" name="Picture 40" descr="A logo with text on it&#10;&#10;Description automatically generated">
            <a:extLst>
              <a:ext uri="{FF2B5EF4-FFF2-40B4-BE49-F238E27FC236}">
                <a16:creationId xmlns:a16="http://schemas.microsoft.com/office/drawing/2014/main" id="{BDE342D5-3A26-0CC9-EE46-2A1D93A4BC7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66437" y="3912436"/>
            <a:ext cx="943333" cy="3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82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6138150-4E7A-CE70-049A-FAB3788BB0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7035571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138150-4E7A-CE70-049A-FAB3788BB0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14" y="108000"/>
            <a:ext cx="8669713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i="0" dirty="0">
                <a:solidFill>
                  <a:srgbClr val="2041A6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4615" y="461650"/>
            <a:ext cx="10633846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2041A6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64615" y="1080000"/>
            <a:ext cx="11076923" cy="4320000"/>
          </a:xfrm>
        </p:spPr>
        <p:txBody>
          <a:bodyPr/>
          <a:lstStyle>
            <a:lvl1pPr>
              <a:defRPr b="0" i="0">
                <a:solidFill>
                  <a:srgbClr val="2041A6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82D6FB1A-8DC3-E2EA-3CDA-7365D09F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615" y="6553201"/>
            <a:ext cx="4114800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GB"/>
              <a:t>CE IG roadmap WS | 04/04/2025 | Vienna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6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12E6A8D-3F1A-E00A-64AC-50AC360326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9488871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2E6A8D-3F1A-E00A-64AC-50AC36032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14" y="108000"/>
            <a:ext cx="8367749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i="0" dirty="0">
                <a:solidFill>
                  <a:srgbClr val="2041A6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4616" y="461650"/>
            <a:ext cx="10310023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2041A6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9ED8C492-332F-4D3F-8A84-E0B684104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615" y="6553201"/>
            <a:ext cx="4114800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GB"/>
              <a:t>CE IG roadmap WS | 04/04/2025 | Vienna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9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think-cell data - do not delete" hidden="1">
            <a:extLst>
              <a:ext uri="{FF2B5EF4-FFF2-40B4-BE49-F238E27FC236}">
                <a16:creationId xmlns:a16="http://schemas.microsoft.com/office/drawing/2014/main" id="{33192191-E1E7-47EA-C8CE-5AA0070765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1008184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4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192191-E1E7-47EA-C8CE-5AA007076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370669" y="2912663"/>
            <a:ext cx="9101929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72329" y="1792322"/>
            <a:ext cx="9101929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i="0" baseline="0" dirty="0">
                <a:solidFill>
                  <a:srgbClr val="2041A6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 of the meeting</a:t>
            </a:r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833CAF4C-18B0-3953-0F6A-364C8D2A36B9}"/>
              </a:ext>
            </a:extLst>
          </p:cNvPr>
          <p:cNvGrpSpPr>
            <a:grpSpLocks/>
          </p:cNvGrpSpPr>
          <p:nvPr userDrawn="1"/>
        </p:nvGrpSpPr>
        <p:grpSpPr>
          <a:xfrm>
            <a:off x="5914064" y="2378233"/>
            <a:ext cx="6867692" cy="4460400"/>
            <a:chOff x="66025" y="-34306"/>
            <a:chExt cx="6381750" cy="5895975"/>
          </a:xfrm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7" name="Freeform: Shape 33">
              <a:extLst>
                <a:ext uri="{FF2B5EF4-FFF2-40B4-BE49-F238E27FC236}">
                  <a16:creationId xmlns:a16="http://schemas.microsoft.com/office/drawing/2014/main" id="{B918AE3D-DC4E-767D-8CBC-3C2964968284}"/>
                </a:ext>
              </a:extLst>
            </p:cNvPr>
            <p:cNvSpPr>
              <a:spLocks/>
            </p:cNvSpPr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: Shape 34">
              <a:extLst>
                <a:ext uri="{FF2B5EF4-FFF2-40B4-BE49-F238E27FC236}">
                  <a16:creationId xmlns:a16="http://schemas.microsoft.com/office/drawing/2014/main" id="{334550D7-D088-536D-1C1E-7A82A7A007D4}"/>
                </a:ext>
              </a:extLst>
            </p:cNvPr>
            <p:cNvSpPr>
              <a:spLocks/>
            </p:cNvSpPr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35">
              <a:extLst>
                <a:ext uri="{FF2B5EF4-FFF2-40B4-BE49-F238E27FC236}">
                  <a16:creationId xmlns:a16="http://schemas.microsoft.com/office/drawing/2014/main" id="{AD602D15-121B-0AD5-603A-DCCA6487B6B4}"/>
                </a:ext>
              </a:extLst>
            </p:cNvPr>
            <p:cNvSpPr>
              <a:spLocks/>
            </p:cNvSpPr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36">
              <a:extLst>
                <a:ext uri="{FF2B5EF4-FFF2-40B4-BE49-F238E27FC236}">
                  <a16:creationId xmlns:a16="http://schemas.microsoft.com/office/drawing/2014/main" id="{D6081AA4-A496-7753-41F5-F9584EA7A888}"/>
                </a:ext>
              </a:extLst>
            </p:cNvPr>
            <p:cNvSpPr>
              <a:spLocks/>
            </p:cNvSpPr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37">
              <a:extLst>
                <a:ext uri="{FF2B5EF4-FFF2-40B4-BE49-F238E27FC236}">
                  <a16:creationId xmlns:a16="http://schemas.microsoft.com/office/drawing/2014/main" id="{4DCE1859-5AD0-ED7B-E5F0-F09D0CA1B78F}"/>
                </a:ext>
              </a:extLst>
            </p:cNvPr>
            <p:cNvSpPr>
              <a:spLocks/>
            </p:cNvSpPr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38">
              <a:extLst>
                <a:ext uri="{FF2B5EF4-FFF2-40B4-BE49-F238E27FC236}">
                  <a16:creationId xmlns:a16="http://schemas.microsoft.com/office/drawing/2014/main" id="{BAF7EF3F-3451-B52E-2AAC-80B5E54BF910}"/>
                </a:ext>
              </a:extLst>
            </p:cNvPr>
            <p:cNvSpPr>
              <a:spLocks/>
            </p:cNvSpPr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39">
              <a:extLst>
                <a:ext uri="{FF2B5EF4-FFF2-40B4-BE49-F238E27FC236}">
                  <a16:creationId xmlns:a16="http://schemas.microsoft.com/office/drawing/2014/main" id="{DA8A177B-752B-8F9A-3CDA-EBF9A880774B}"/>
                </a:ext>
              </a:extLst>
            </p:cNvPr>
            <p:cNvSpPr>
              <a:spLocks/>
            </p:cNvSpPr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40">
              <a:extLst>
                <a:ext uri="{FF2B5EF4-FFF2-40B4-BE49-F238E27FC236}">
                  <a16:creationId xmlns:a16="http://schemas.microsoft.com/office/drawing/2014/main" id="{B1F2EF32-9246-5E57-E73D-AF6442BFC906}"/>
                </a:ext>
              </a:extLst>
            </p:cNvPr>
            <p:cNvSpPr>
              <a:spLocks/>
            </p:cNvSpPr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41">
              <a:extLst>
                <a:ext uri="{FF2B5EF4-FFF2-40B4-BE49-F238E27FC236}">
                  <a16:creationId xmlns:a16="http://schemas.microsoft.com/office/drawing/2014/main" id="{F8DA0DB2-9950-0FB2-164F-0358D8F5CEF8}"/>
                </a:ext>
              </a:extLst>
            </p:cNvPr>
            <p:cNvSpPr>
              <a:spLocks/>
            </p:cNvSpPr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: Shape 42">
              <a:extLst>
                <a:ext uri="{FF2B5EF4-FFF2-40B4-BE49-F238E27FC236}">
                  <a16:creationId xmlns:a16="http://schemas.microsoft.com/office/drawing/2014/main" id="{525ADA26-4C54-00FF-675D-4035F7FFA984}"/>
                </a:ext>
              </a:extLst>
            </p:cNvPr>
            <p:cNvSpPr>
              <a:spLocks/>
            </p:cNvSpPr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: Shape 43">
              <a:extLst>
                <a:ext uri="{FF2B5EF4-FFF2-40B4-BE49-F238E27FC236}">
                  <a16:creationId xmlns:a16="http://schemas.microsoft.com/office/drawing/2014/main" id="{BA89922F-DD37-E855-1E01-48BE973EAD1F}"/>
                </a:ext>
              </a:extLst>
            </p:cNvPr>
            <p:cNvSpPr>
              <a:spLocks/>
            </p:cNvSpPr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: Shape 44">
              <a:extLst>
                <a:ext uri="{FF2B5EF4-FFF2-40B4-BE49-F238E27FC236}">
                  <a16:creationId xmlns:a16="http://schemas.microsoft.com/office/drawing/2014/main" id="{D6A7BE28-1A69-6742-163C-A1AA95D7B831}"/>
                </a:ext>
              </a:extLst>
            </p:cNvPr>
            <p:cNvSpPr>
              <a:spLocks/>
            </p:cNvSpPr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: Shape 45">
              <a:extLst>
                <a:ext uri="{FF2B5EF4-FFF2-40B4-BE49-F238E27FC236}">
                  <a16:creationId xmlns:a16="http://schemas.microsoft.com/office/drawing/2014/main" id="{EBAD67B9-F7D4-083B-6B86-C45D178AF10B}"/>
                </a:ext>
              </a:extLst>
            </p:cNvPr>
            <p:cNvSpPr>
              <a:spLocks/>
            </p:cNvSpPr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: Shape 46">
              <a:extLst>
                <a:ext uri="{FF2B5EF4-FFF2-40B4-BE49-F238E27FC236}">
                  <a16:creationId xmlns:a16="http://schemas.microsoft.com/office/drawing/2014/main" id="{6F7C961C-974E-C14C-DCAC-54BC8C2275A6}"/>
                </a:ext>
              </a:extLst>
            </p:cNvPr>
            <p:cNvSpPr>
              <a:spLocks/>
            </p:cNvSpPr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: Shape 47">
              <a:extLst>
                <a:ext uri="{FF2B5EF4-FFF2-40B4-BE49-F238E27FC236}">
                  <a16:creationId xmlns:a16="http://schemas.microsoft.com/office/drawing/2014/main" id="{9D6F66B8-D768-BED4-B9D5-D0263AA3C7B1}"/>
                </a:ext>
              </a:extLst>
            </p:cNvPr>
            <p:cNvSpPr>
              <a:spLocks/>
            </p:cNvSpPr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: Shape 48">
              <a:extLst>
                <a:ext uri="{FF2B5EF4-FFF2-40B4-BE49-F238E27FC236}">
                  <a16:creationId xmlns:a16="http://schemas.microsoft.com/office/drawing/2014/main" id="{D38383E3-5F73-2F04-E0CE-8A233B3F380A}"/>
                </a:ext>
              </a:extLst>
            </p:cNvPr>
            <p:cNvSpPr>
              <a:spLocks/>
            </p:cNvSpPr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: Shape 49">
              <a:extLst>
                <a:ext uri="{FF2B5EF4-FFF2-40B4-BE49-F238E27FC236}">
                  <a16:creationId xmlns:a16="http://schemas.microsoft.com/office/drawing/2014/main" id="{C419E4A3-5DAC-71ED-5269-47E8F63FBA23}"/>
                </a:ext>
              </a:extLst>
            </p:cNvPr>
            <p:cNvSpPr>
              <a:spLocks/>
            </p:cNvSpPr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: Shape 50">
              <a:extLst>
                <a:ext uri="{FF2B5EF4-FFF2-40B4-BE49-F238E27FC236}">
                  <a16:creationId xmlns:a16="http://schemas.microsoft.com/office/drawing/2014/main" id="{DDB23D28-0B00-C6B1-228F-5011909872CD}"/>
                </a:ext>
              </a:extLst>
            </p:cNvPr>
            <p:cNvSpPr>
              <a:spLocks/>
            </p:cNvSpPr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: Shape 51">
              <a:extLst>
                <a:ext uri="{FF2B5EF4-FFF2-40B4-BE49-F238E27FC236}">
                  <a16:creationId xmlns:a16="http://schemas.microsoft.com/office/drawing/2014/main" id="{EA9FB382-DC7C-39B7-3DB1-8FD1B64E39D4}"/>
                </a:ext>
              </a:extLst>
            </p:cNvPr>
            <p:cNvSpPr>
              <a:spLocks/>
            </p:cNvSpPr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: Shape 52">
              <a:extLst>
                <a:ext uri="{FF2B5EF4-FFF2-40B4-BE49-F238E27FC236}">
                  <a16:creationId xmlns:a16="http://schemas.microsoft.com/office/drawing/2014/main" id="{5DB4FCD6-81ED-59EF-5669-8ABC37816729}"/>
                </a:ext>
              </a:extLst>
            </p:cNvPr>
            <p:cNvSpPr>
              <a:spLocks/>
            </p:cNvSpPr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: Shape 53">
              <a:extLst>
                <a:ext uri="{FF2B5EF4-FFF2-40B4-BE49-F238E27FC236}">
                  <a16:creationId xmlns:a16="http://schemas.microsoft.com/office/drawing/2014/main" id="{1954F9E7-76E7-6B14-2769-CF78F7422026}"/>
                </a:ext>
              </a:extLst>
            </p:cNvPr>
            <p:cNvSpPr>
              <a:spLocks/>
            </p:cNvSpPr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: Shape 54">
              <a:extLst>
                <a:ext uri="{FF2B5EF4-FFF2-40B4-BE49-F238E27FC236}">
                  <a16:creationId xmlns:a16="http://schemas.microsoft.com/office/drawing/2014/main" id="{0A239BDE-3637-0592-0D1D-35503D0D94AA}"/>
                </a:ext>
              </a:extLst>
            </p:cNvPr>
            <p:cNvSpPr>
              <a:spLocks/>
            </p:cNvSpPr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: Shape 55">
              <a:extLst>
                <a:ext uri="{FF2B5EF4-FFF2-40B4-BE49-F238E27FC236}">
                  <a16:creationId xmlns:a16="http://schemas.microsoft.com/office/drawing/2014/main" id="{7B9904B8-97FE-7F60-4BB3-90E135395982}"/>
                </a:ext>
              </a:extLst>
            </p:cNvPr>
            <p:cNvSpPr>
              <a:spLocks/>
            </p:cNvSpPr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: Shape 56">
              <a:extLst>
                <a:ext uri="{FF2B5EF4-FFF2-40B4-BE49-F238E27FC236}">
                  <a16:creationId xmlns:a16="http://schemas.microsoft.com/office/drawing/2014/main" id="{A77B8C85-EA51-5EB7-80FC-C30409CA0E76}"/>
                </a:ext>
              </a:extLst>
            </p:cNvPr>
            <p:cNvSpPr>
              <a:spLocks/>
            </p:cNvSpPr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: Shape 57">
              <a:extLst>
                <a:ext uri="{FF2B5EF4-FFF2-40B4-BE49-F238E27FC236}">
                  <a16:creationId xmlns:a16="http://schemas.microsoft.com/office/drawing/2014/main" id="{0467D3F3-645A-BBE4-D87A-FC787046FB1E}"/>
                </a:ext>
              </a:extLst>
            </p:cNvPr>
            <p:cNvSpPr>
              <a:spLocks/>
            </p:cNvSpPr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: Shape 58">
              <a:extLst>
                <a:ext uri="{FF2B5EF4-FFF2-40B4-BE49-F238E27FC236}">
                  <a16:creationId xmlns:a16="http://schemas.microsoft.com/office/drawing/2014/main" id="{26321840-7F9C-4332-F0BD-F78893895806}"/>
                </a:ext>
              </a:extLst>
            </p:cNvPr>
            <p:cNvSpPr>
              <a:spLocks/>
            </p:cNvSpPr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: Shape 59">
              <a:extLst>
                <a:ext uri="{FF2B5EF4-FFF2-40B4-BE49-F238E27FC236}">
                  <a16:creationId xmlns:a16="http://schemas.microsoft.com/office/drawing/2014/main" id="{D0B522D5-EC47-40D9-390C-F946B817F685}"/>
                </a:ext>
              </a:extLst>
            </p:cNvPr>
            <p:cNvSpPr>
              <a:spLocks/>
            </p:cNvSpPr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: Shape 60">
              <a:extLst>
                <a:ext uri="{FF2B5EF4-FFF2-40B4-BE49-F238E27FC236}">
                  <a16:creationId xmlns:a16="http://schemas.microsoft.com/office/drawing/2014/main" id="{17EA65F5-BAA5-2990-926A-C2DDC4BE6505}"/>
                </a:ext>
              </a:extLst>
            </p:cNvPr>
            <p:cNvSpPr>
              <a:spLocks/>
            </p:cNvSpPr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: Shape 61">
              <a:extLst>
                <a:ext uri="{FF2B5EF4-FFF2-40B4-BE49-F238E27FC236}">
                  <a16:creationId xmlns:a16="http://schemas.microsoft.com/office/drawing/2014/main" id="{8F44FB67-1732-BF4B-C098-9AE4CC45C7F6}"/>
                </a:ext>
              </a:extLst>
            </p:cNvPr>
            <p:cNvSpPr>
              <a:spLocks/>
            </p:cNvSpPr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: Shape 62">
              <a:extLst>
                <a:ext uri="{FF2B5EF4-FFF2-40B4-BE49-F238E27FC236}">
                  <a16:creationId xmlns:a16="http://schemas.microsoft.com/office/drawing/2014/main" id="{4D54936E-ED90-D4A0-8ADD-DCE56B1DA65E}"/>
                </a:ext>
              </a:extLst>
            </p:cNvPr>
            <p:cNvSpPr>
              <a:spLocks/>
            </p:cNvSpPr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: Shape 127">
              <a:extLst>
                <a:ext uri="{FF2B5EF4-FFF2-40B4-BE49-F238E27FC236}">
                  <a16:creationId xmlns:a16="http://schemas.microsoft.com/office/drawing/2014/main" id="{E5005B77-308E-2A42-FF75-E9B7ED492D97}"/>
                </a:ext>
              </a:extLst>
            </p:cNvPr>
            <p:cNvSpPr>
              <a:spLocks/>
            </p:cNvSpPr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: Shape 128">
              <a:extLst>
                <a:ext uri="{FF2B5EF4-FFF2-40B4-BE49-F238E27FC236}">
                  <a16:creationId xmlns:a16="http://schemas.microsoft.com/office/drawing/2014/main" id="{1523BEA9-F796-A7AE-02C2-67D94C70FE63}"/>
                </a:ext>
              </a:extLst>
            </p:cNvPr>
            <p:cNvSpPr>
              <a:spLocks/>
            </p:cNvSpPr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: Shape 129">
              <a:extLst>
                <a:ext uri="{FF2B5EF4-FFF2-40B4-BE49-F238E27FC236}">
                  <a16:creationId xmlns:a16="http://schemas.microsoft.com/office/drawing/2014/main" id="{A5228E12-0A27-A3B8-3EC2-DC364F491502}"/>
                </a:ext>
              </a:extLst>
            </p:cNvPr>
            <p:cNvSpPr>
              <a:spLocks/>
            </p:cNvSpPr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: Shape 130">
              <a:extLst>
                <a:ext uri="{FF2B5EF4-FFF2-40B4-BE49-F238E27FC236}">
                  <a16:creationId xmlns:a16="http://schemas.microsoft.com/office/drawing/2014/main" id="{FFD74C26-14F0-EE04-149D-741F0C983880}"/>
                </a:ext>
              </a:extLst>
            </p:cNvPr>
            <p:cNvSpPr>
              <a:spLocks/>
            </p:cNvSpPr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: Shape 131">
              <a:extLst>
                <a:ext uri="{FF2B5EF4-FFF2-40B4-BE49-F238E27FC236}">
                  <a16:creationId xmlns:a16="http://schemas.microsoft.com/office/drawing/2014/main" id="{2BC62865-2041-55F9-3D22-5CFCBE888BCE}"/>
                </a:ext>
              </a:extLst>
            </p:cNvPr>
            <p:cNvSpPr>
              <a:spLocks/>
            </p:cNvSpPr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: Shape 132">
              <a:extLst>
                <a:ext uri="{FF2B5EF4-FFF2-40B4-BE49-F238E27FC236}">
                  <a16:creationId xmlns:a16="http://schemas.microsoft.com/office/drawing/2014/main" id="{30FEB675-67B0-ED3C-F7A3-386C9930D6A1}"/>
                </a:ext>
              </a:extLst>
            </p:cNvPr>
            <p:cNvSpPr>
              <a:spLocks/>
            </p:cNvSpPr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: Shape 133">
              <a:extLst>
                <a:ext uri="{FF2B5EF4-FFF2-40B4-BE49-F238E27FC236}">
                  <a16:creationId xmlns:a16="http://schemas.microsoft.com/office/drawing/2014/main" id="{BE429B7F-4201-D886-4E21-0B1A7D1F193E}"/>
                </a:ext>
              </a:extLst>
            </p:cNvPr>
            <p:cNvSpPr>
              <a:spLocks/>
            </p:cNvSpPr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: Shape 134">
              <a:extLst>
                <a:ext uri="{FF2B5EF4-FFF2-40B4-BE49-F238E27FC236}">
                  <a16:creationId xmlns:a16="http://schemas.microsoft.com/office/drawing/2014/main" id="{C870BC5E-9E72-64A7-C5DF-3F5A19C33FD9}"/>
                </a:ext>
              </a:extLst>
            </p:cNvPr>
            <p:cNvSpPr>
              <a:spLocks/>
            </p:cNvSpPr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: Shape 135">
              <a:extLst>
                <a:ext uri="{FF2B5EF4-FFF2-40B4-BE49-F238E27FC236}">
                  <a16:creationId xmlns:a16="http://schemas.microsoft.com/office/drawing/2014/main" id="{F0A234BB-59C1-E003-2E67-172F0CED2E40}"/>
                </a:ext>
              </a:extLst>
            </p:cNvPr>
            <p:cNvSpPr>
              <a:spLocks/>
            </p:cNvSpPr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: Shape 136">
              <a:extLst>
                <a:ext uri="{FF2B5EF4-FFF2-40B4-BE49-F238E27FC236}">
                  <a16:creationId xmlns:a16="http://schemas.microsoft.com/office/drawing/2014/main" id="{B98EF213-9D74-C5F2-D089-55A04C63E8E1}"/>
                </a:ext>
              </a:extLst>
            </p:cNvPr>
            <p:cNvSpPr>
              <a:spLocks/>
            </p:cNvSpPr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: Shape 137">
              <a:extLst>
                <a:ext uri="{FF2B5EF4-FFF2-40B4-BE49-F238E27FC236}">
                  <a16:creationId xmlns:a16="http://schemas.microsoft.com/office/drawing/2014/main" id="{CE9E14AB-A990-D2C7-A57B-B2136ABCBA64}"/>
                </a:ext>
              </a:extLst>
            </p:cNvPr>
            <p:cNvSpPr>
              <a:spLocks/>
            </p:cNvSpPr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2041A6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: Shape 138">
              <a:extLst>
                <a:ext uri="{FF2B5EF4-FFF2-40B4-BE49-F238E27FC236}">
                  <a16:creationId xmlns:a16="http://schemas.microsoft.com/office/drawing/2014/main" id="{A89E8BAD-4A9E-A602-51C8-A6EE44028A93}"/>
                </a:ext>
              </a:extLst>
            </p:cNvPr>
            <p:cNvSpPr>
              <a:spLocks/>
            </p:cNvSpPr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: Shape 139">
              <a:extLst>
                <a:ext uri="{FF2B5EF4-FFF2-40B4-BE49-F238E27FC236}">
                  <a16:creationId xmlns:a16="http://schemas.microsoft.com/office/drawing/2014/main" id="{2076FF16-DDA3-A169-CB62-9F4A03DBDE4C}"/>
                </a:ext>
              </a:extLst>
            </p:cNvPr>
            <p:cNvSpPr>
              <a:spLocks/>
            </p:cNvSpPr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: Shape 140">
              <a:extLst>
                <a:ext uri="{FF2B5EF4-FFF2-40B4-BE49-F238E27FC236}">
                  <a16:creationId xmlns:a16="http://schemas.microsoft.com/office/drawing/2014/main" id="{4321A5E5-6D2F-A750-FF45-5A711D8E649E}"/>
                </a:ext>
              </a:extLst>
            </p:cNvPr>
            <p:cNvSpPr>
              <a:spLocks/>
            </p:cNvSpPr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: Shape 141">
              <a:extLst>
                <a:ext uri="{FF2B5EF4-FFF2-40B4-BE49-F238E27FC236}">
                  <a16:creationId xmlns:a16="http://schemas.microsoft.com/office/drawing/2014/main" id="{230B8ADE-F46A-6707-9603-4C9D53C8800C}"/>
                </a:ext>
              </a:extLst>
            </p:cNvPr>
            <p:cNvSpPr>
              <a:spLocks/>
            </p:cNvSpPr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: Shape 142">
              <a:extLst>
                <a:ext uri="{FF2B5EF4-FFF2-40B4-BE49-F238E27FC236}">
                  <a16:creationId xmlns:a16="http://schemas.microsoft.com/office/drawing/2014/main" id="{F75AB3D1-5A24-63AC-55A0-CDF6E26C2CAC}"/>
                </a:ext>
              </a:extLst>
            </p:cNvPr>
            <p:cNvSpPr>
              <a:spLocks/>
            </p:cNvSpPr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: Shape 143">
              <a:extLst>
                <a:ext uri="{FF2B5EF4-FFF2-40B4-BE49-F238E27FC236}">
                  <a16:creationId xmlns:a16="http://schemas.microsoft.com/office/drawing/2014/main" id="{946320F6-ED81-F5E7-4534-8F43BD90A3C7}"/>
                </a:ext>
              </a:extLst>
            </p:cNvPr>
            <p:cNvSpPr>
              <a:spLocks/>
            </p:cNvSpPr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: Shape 144">
              <a:extLst>
                <a:ext uri="{FF2B5EF4-FFF2-40B4-BE49-F238E27FC236}">
                  <a16:creationId xmlns:a16="http://schemas.microsoft.com/office/drawing/2014/main" id="{B8BE36CE-2F2D-D563-469B-AE6DAD4FC7F0}"/>
                </a:ext>
              </a:extLst>
            </p:cNvPr>
            <p:cNvSpPr>
              <a:spLocks/>
            </p:cNvSpPr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: Shape 145">
              <a:extLst>
                <a:ext uri="{FF2B5EF4-FFF2-40B4-BE49-F238E27FC236}">
                  <a16:creationId xmlns:a16="http://schemas.microsoft.com/office/drawing/2014/main" id="{1EEDD4A3-807C-0D1C-FF98-E6683E70C96B}"/>
                </a:ext>
              </a:extLst>
            </p:cNvPr>
            <p:cNvSpPr>
              <a:spLocks/>
            </p:cNvSpPr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: Shape 146">
              <a:extLst>
                <a:ext uri="{FF2B5EF4-FFF2-40B4-BE49-F238E27FC236}">
                  <a16:creationId xmlns:a16="http://schemas.microsoft.com/office/drawing/2014/main" id="{784406FE-BCFD-43A3-4D2C-184A5DEBB6BC}"/>
                </a:ext>
              </a:extLst>
            </p:cNvPr>
            <p:cNvSpPr>
              <a:spLocks/>
            </p:cNvSpPr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: Shape 147">
              <a:extLst>
                <a:ext uri="{FF2B5EF4-FFF2-40B4-BE49-F238E27FC236}">
                  <a16:creationId xmlns:a16="http://schemas.microsoft.com/office/drawing/2014/main" id="{31515C9F-3E5C-13E4-CF56-844E7843B090}"/>
                </a:ext>
              </a:extLst>
            </p:cNvPr>
            <p:cNvSpPr>
              <a:spLocks/>
            </p:cNvSpPr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B2E717-5DCC-EBF7-B8A3-2CDA863D89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30143" r="11712" b="29907"/>
          <a:stretch/>
        </p:blipFill>
        <p:spPr bwMode="auto">
          <a:xfrm>
            <a:off x="326087" y="5916590"/>
            <a:ext cx="906538" cy="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D330126-5224-292B-9210-2623CBD02C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38836" r="11869" b="39587"/>
          <a:stretch/>
        </p:blipFill>
        <p:spPr bwMode="auto">
          <a:xfrm>
            <a:off x="1310207" y="5923811"/>
            <a:ext cx="1064585" cy="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20E8E5F3-985D-5783-726F-8536B596F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34016" r="6953" b="34723"/>
          <a:stretch/>
        </p:blipFill>
        <p:spPr bwMode="auto">
          <a:xfrm>
            <a:off x="1370008" y="3928703"/>
            <a:ext cx="791854" cy="172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A black and red text&#10;&#10;Description automatically generated">
            <a:extLst>
              <a:ext uri="{FF2B5EF4-FFF2-40B4-BE49-F238E27FC236}">
                <a16:creationId xmlns:a16="http://schemas.microsoft.com/office/drawing/2014/main" id="{53B52C3B-46B0-1964-D6B0-34F3BDD06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32223" r="18071" b="32493"/>
          <a:stretch/>
        </p:blipFill>
        <p:spPr bwMode="auto">
          <a:xfrm>
            <a:off x="1334374" y="3420298"/>
            <a:ext cx="847456" cy="187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BE87C5-6F54-A33F-BB7B-63610ACB69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2384" y="4863095"/>
            <a:ext cx="1002752" cy="3059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28EAD8-892C-BA53-6B3F-D9EE725A73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2" y="4250547"/>
            <a:ext cx="816258" cy="5296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BA603F-A243-6F84-2443-F739E4710BC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7882" y="1734629"/>
            <a:ext cx="911268" cy="3227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2D3B85-D373-2D50-85F3-0BEF66AC618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56254" y="2864564"/>
            <a:ext cx="798402" cy="325052"/>
          </a:xfrm>
          <a:prstGeom prst="rect">
            <a:avLst/>
          </a:prstGeom>
        </p:spPr>
      </p:pic>
      <p:pic>
        <p:nvPicPr>
          <p:cNvPr id="38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08F5CBBD-7556-791A-7103-CE4FB628D6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58" y="5322335"/>
            <a:ext cx="1026752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1E525D-D376-2943-9F7A-5324CCFA90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572" y="1276461"/>
            <a:ext cx="745925" cy="3794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270AFF3-0862-DFB8-81B7-A2D3DEC04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341928" y="1901052"/>
            <a:ext cx="776629" cy="2539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A5C9FC1-E115-99DB-3831-DDE94029F35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8" y="4424175"/>
            <a:ext cx="729644" cy="1965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CACA9C0-E5F4-96F0-1CA4-012D454E726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54096" y="5202101"/>
            <a:ext cx="780049" cy="3961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39B7FD9-5440-6EA8-A1E7-13AB93D1CA4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78807" y="4933063"/>
            <a:ext cx="905212" cy="1589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518DC29-6549-0B16-8D69-03FB9FCBE1F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589" y="2352412"/>
            <a:ext cx="487572" cy="3664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DDE3DAD-B95E-63DE-12AE-06DAF120D37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99791" y="3402193"/>
            <a:ext cx="884747" cy="3450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F76B45D-0E90-0150-7874-83AA5E121FF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66438" y="2278514"/>
            <a:ext cx="938241" cy="3586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2D12CAD-27E3-FE06-EB4E-7CC93FD6D99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52384" y="1294989"/>
            <a:ext cx="1026422" cy="30596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268BCA0-B9BF-D3E4-51DC-B84A0776E0B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20154" y="2926246"/>
            <a:ext cx="745925" cy="233102"/>
          </a:xfrm>
          <a:prstGeom prst="rect">
            <a:avLst/>
          </a:prstGeom>
        </p:spPr>
      </p:pic>
      <p:pic>
        <p:nvPicPr>
          <p:cNvPr id="49" name="Picture 48" descr="A logo with text on it&#10;&#10;Description automatically generated">
            <a:extLst>
              <a:ext uri="{FF2B5EF4-FFF2-40B4-BE49-F238E27FC236}">
                <a16:creationId xmlns:a16="http://schemas.microsoft.com/office/drawing/2014/main" id="{F8662524-1500-2E9E-F204-297C7DE12DE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266437" y="3912436"/>
            <a:ext cx="943333" cy="3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72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72329" y="1792800"/>
            <a:ext cx="9101929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="0" i="0" baseline="0" dirty="0">
                <a:solidFill>
                  <a:srgbClr val="2041A6"/>
                </a:solidFill>
              </a:defRPr>
            </a:lvl1pPr>
          </a:lstStyle>
          <a:p>
            <a:pPr lvl="0"/>
            <a:r>
              <a:rPr lang="en-US"/>
              <a:t>Appendix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B4F30F7-461D-97F6-EA33-14AC5E73F1F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30143" r="11712" b="29907"/>
          <a:stretch/>
        </p:blipFill>
        <p:spPr bwMode="auto">
          <a:xfrm>
            <a:off x="326087" y="5916590"/>
            <a:ext cx="906538" cy="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867B795-54A2-F7E6-A29D-CC893ED801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38836" r="11869" b="39587"/>
          <a:stretch/>
        </p:blipFill>
        <p:spPr bwMode="auto">
          <a:xfrm>
            <a:off x="1310207" y="5923811"/>
            <a:ext cx="1064585" cy="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blue and white logo&#10;&#10;Description automatically generated">
            <a:extLst>
              <a:ext uri="{FF2B5EF4-FFF2-40B4-BE49-F238E27FC236}">
                <a16:creationId xmlns:a16="http://schemas.microsoft.com/office/drawing/2014/main" id="{04D137B3-C3AD-ACFF-088F-5D9FDC08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34016" r="6953" b="34723"/>
          <a:stretch/>
        </p:blipFill>
        <p:spPr bwMode="auto">
          <a:xfrm>
            <a:off x="1370008" y="3928703"/>
            <a:ext cx="791854" cy="172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A black and red text&#10;&#10;Description automatically generated">
            <a:extLst>
              <a:ext uri="{FF2B5EF4-FFF2-40B4-BE49-F238E27FC236}">
                <a16:creationId xmlns:a16="http://schemas.microsoft.com/office/drawing/2014/main" id="{A1D20C4A-528C-A6E0-1BB1-A28EA41CF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32223" r="18071" b="32493"/>
          <a:stretch/>
        </p:blipFill>
        <p:spPr bwMode="auto">
          <a:xfrm>
            <a:off x="1334374" y="3420298"/>
            <a:ext cx="847456" cy="187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CF6BC3-8A53-3B22-409D-EDED94B40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384" y="4863095"/>
            <a:ext cx="1002752" cy="3059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28B683-6D6F-E642-E11F-5F56927388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2" y="4250547"/>
            <a:ext cx="816258" cy="5296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52B7C2-275B-3289-669D-5B1584DAA3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7882" y="1734629"/>
            <a:ext cx="911268" cy="3227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FD4978-D65D-00F1-D9FB-86D71B79009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6254" y="2864564"/>
            <a:ext cx="798402" cy="325052"/>
          </a:xfrm>
          <a:prstGeom prst="rect">
            <a:avLst/>
          </a:prstGeom>
        </p:spPr>
      </p:pic>
      <p:pic>
        <p:nvPicPr>
          <p:cNvPr id="30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19384C4A-182E-2FF2-3675-09A02B80B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58" y="5322335"/>
            <a:ext cx="1026752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561249-F569-B406-ED98-78861329FD6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365572" y="1276461"/>
            <a:ext cx="745925" cy="3794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19F729-0928-F0D6-8B38-70E865B65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341928" y="1901052"/>
            <a:ext cx="776629" cy="2539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EC759B-2B60-D967-CF2A-7C8195A1D4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8" y="4424175"/>
            <a:ext cx="729644" cy="1965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122E6E-A3A2-5B85-BC01-E138746B38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4096" y="5202101"/>
            <a:ext cx="780049" cy="3961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E8076D-29FF-064A-18E6-8D1C7C247BA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78807" y="4933063"/>
            <a:ext cx="905212" cy="1589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A68DA4-B53C-99A2-D026-72055E5556B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589" y="2352412"/>
            <a:ext cx="487572" cy="3664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9E0CADB-A865-2CEC-1424-1705C67408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99791" y="3402193"/>
            <a:ext cx="884747" cy="3450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83CDC98-EF4F-2F82-F8A6-AEDE82DEC88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66438" y="2278514"/>
            <a:ext cx="938241" cy="3586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8C1F090-5B77-3814-8207-58578BB1AED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52384" y="1294989"/>
            <a:ext cx="1026422" cy="30596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ECA59F1-74A4-3230-8C63-8A7712ED8C9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20154" y="2926246"/>
            <a:ext cx="745925" cy="233102"/>
          </a:xfrm>
          <a:prstGeom prst="rect">
            <a:avLst/>
          </a:prstGeom>
        </p:spPr>
      </p:pic>
      <p:pic>
        <p:nvPicPr>
          <p:cNvPr id="41" name="Picture 40" descr="A logo with text on it&#10;&#10;Description automatically generated">
            <a:extLst>
              <a:ext uri="{FF2B5EF4-FFF2-40B4-BE49-F238E27FC236}">
                <a16:creationId xmlns:a16="http://schemas.microsoft.com/office/drawing/2014/main" id="{BDE342D5-3A26-0CC9-EE46-2A1D93A4BC7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66437" y="3912436"/>
            <a:ext cx="943333" cy="3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9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0811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0297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932663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01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5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ags" Target="../tags/tag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7512" y="5733256"/>
            <a:ext cx="2027401" cy="766079"/>
          </a:xfrm>
          <a:prstGeom prst="rect">
            <a:avLst/>
          </a:prstGeom>
        </p:spPr>
      </p:pic>
      <p:sp>
        <p:nvSpPr>
          <p:cNvPr id="6" name="Rechteck 1">
            <a:extLst>
              <a:ext uri="{FF2B5EF4-FFF2-40B4-BE49-F238E27FC236}">
                <a16:creationId xmlns:a16="http://schemas.microsoft.com/office/drawing/2014/main" id="{B1DC2692-8335-D24A-B809-8AFF2AA6C00A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id="{9837CEFA-6A29-8644-BF25-17F468FC7D89}"/>
              </a:ext>
            </a:extLst>
          </p:cNvPr>
          <p:cNvSpPr txBox="1">
            <a:spLocks/>
          </p:cNvSpPr>
          <p:nvPr userDrawn="1"/>
        </p:nvSpPr>
        <p:spPr>
          <a:xfrm>
            <a:off x="382588" y="55225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Headline 1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6DE3D23-75DD-B34A-BC23-521881FEF795}"/>
              </a:ext>
            </a:extLst>
          </p:cNvPr>
          <p:cNvSpPr txBox="1">
            <a:spLocks/>
          </p:cNvSpPr>
          <p:nvPr userDrawn="1"/>
        </p:nvSpPr>
        <p:spPr>
          <a:xfrm>
            <a:off x="382588" y="1029277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rgbClr val="00947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/>
              <a:t>Click </a:t>
            </a:r>
            <a:r>
              <a:rPr lang="de-DE" b="0" err="1"/>
              <a:t>here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edit</a:t>
            </a:r>
            <a:r>
              <a:rPr lang="de-DE" b="0"/>
              <a:t> Headline 2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93A88BC-3900-8843-AEB8-1FDE22C70AB4}"/>
              </a:ext>
            </a:extLst>
          </p:cNvPr>
          <p:cNvSpPr txBox="1">
            <a:spLocks/>
          </p:cNvSpPr>
          <p:nvPr userDrawn="1"/>
        </p:nvSpPr>
        <p:spPr>
          <a:xfrm>
            <a:off x="384111" y="1471705"/>
            <a:ext cx="11616265" cy="3677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64999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3000" b="1" kern="1200">
          <a:solidFill>
            <a:srgbClr val="0D21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FEAC8229-7F65-4232-9949-13B76E4D0D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b="24177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76" r:id="rId2"/>
    <p:sldLayoutId id="2147483731" r:id="rId3"/>
    <p:sldLayoutId id="2147483732" r:id="rId4"/>
    <p:sldLayoutId id="2147483733" r:id="rId5"/>
    <p:sldLayoutId id="2147483742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736" r:id="rId15"/>
    <p:sldLayoutId id="2147483780" r:id="rId16"/>
    <p:sldLayoutId id="2147483771" r:id="rId17"/>
    <p:sldLayoutId id="21474837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919" r:id="rId11"/>
    <p:sldLayoutId id="2147483920" r:id="rId12"/>
    <p:sldLayoutId id="2147483921" r:id="rId13"/>
    <p:sldLayoutId id="2147483922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  <p:sldLayoutId id="2147483923" r:id="rId23"/>
    <p:sldLayoutId id="2147483903" r:id="rId24"/>
    <p:sldLayoutId id="2147483904" r:id="rId25"/>
    <p:sldLayoutId id="2147483905" r:id="rId26"/>
    <p:sldLayoutId id="2147483906" r:id="rId27"/>
    <p:sldLayoutId id="2147483907" r:id="rId28"/>
    <p:sldLayoutId id="214748390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DB3CAF3-C762-534F-ADB5-DB2B0740A3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059638636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DB3CAF3-C762-534F-ADB5-DB2B0740A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05AA23E-9F3B-4705-91CC-5E7E5423DC7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"/>
            <a:ext cx="12192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64616" y="108000"/>
            <a:ext cx="10515600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14" y="1080000"/>
            <a:ext cx="1107692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</a:p>
        </p:txBody>
      </p:sp>
      <p:grpSp>
        <p:nvGrpSpPr>
          <p:cNvPr id="118" name="Graphic 3">
            <a:extLst>
              <a:ext uri="{FF2B5EF4-FFF2-40B4-BE49-F238E27FC236}">
                <a16:creationId xmlns:a16="http://schemas.microsoft.com/office/drawing/2014/main" id="{AD194315-598E-590A-44B4-883076AA4DEF}"/>
              </a:ext>
            </a:extLst>
          </p:cNvPr>
          <p:cNvGrpSpPr>
            <a:grpSpLocks/>
          </p:cNvGrpSpPr>
          <p:nvPr userDrawn="1"/>
        </p:nvGrpSpPr>
        <p:grpSpPr>
          <a:xfrm>
            <a:off x="10914729" y="20061"/>
            <a:ext cx="1225311" cy="795697"/>
            <a:chOff x="75453" y="-24876"/>
            <a:chExt cx="6367077" cy="5881593"/>
          </a:xfrm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88479CC-CCD8-F573-4B8D-09FF2ED3EA78}"/>
                </a:ext>
              </a:extLst>
            </p:cNvPr>
            <p:cNvSpPr/>
            <p:nvPr/>
          </p:nvSpPr>
          <p:spPr>
            <a:xfrm>
              <a:off x="5751683" y="4420251"/>
              <a:ext cx="484155" cy="202881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CE56AD3-4957-BA7B-5DBB-749D95E42DBA}"/>
                </a:ext>
              </a:extLst>
            </p:cNvPr>
            <p:cNvSpPr/>
            <p:nvPr/>
          </p:nvSpPr>
          <p:spPr>
            <a:xfrm>
              <a:off x="4971683" y="522730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F6AF741-A385-9A37-666B-01C18EC3BD70}"/>
                </a:ext>
              </a:extLst>
            </p:cNvPr>
            <p:cNvSpPr/>
            <p:nvPr/>
          </p:nvSpPr>
          <p:spPr>
            <a:xfrm>
              <a:off x="4507338" y="4487118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EAAE5B6-8D4E-AC0F-3784-3391A2180333}"/>
                </a:ext>
              </a:extLst>
            </p:cNvPr>
            <p:cNvSpPr/>
            <p:nvPr/>
          </p:nvSpPr>
          <p:spPr>
            <a:xfrm>
              <a:off x="4659357" y="4799537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5F7F6C9-59FE-880F-896F-4C0AA7124A12}"/>
                </a:ext>
              </a:extLst>
            </p:cNvPr>
            <p:cNvSpPr/>
            <p:nvPr/>
          </p:nvSpPr>
          <p:spPr>
            <a:xfrm>
              <a:off x="4806042" y="507890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3912A08-E771-0490-0157-00F251D0DA91}"/>
                </a:ext>
              </a:extLst>
            </p:cNvPr>
            <p:cNvSpPr/>
            <p:nvPr/>
          </p:nvSpPr>
          <p:spPr>
            <a:xfrm>
              <a:off x="539987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7A81B50-3CA4-BAEA-2450-0276D67D2885}"/>
                </a:ext>
              </a:extLst>
            </p:cNvPr>
            <p:cNvSpPr/>
            <p:nvPr/>
          </p:nvSpPr>
          <p:spPr>
            <a:xfrm>
              <a:off x="243761" y="2223595"/>
              <a:ext cx="447484" cy="566262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9390011-490F-46EC-A166-72E5B10C5A59}"/>
                </a:ext>
              </a:extLst>
            </p:cNvPr>
            <p:cNvSpPr/>
            <p:nvPr/>
          </p:nvSpPr>
          <p:spPr>
            <a:xfrm>
              <a:off x="718391" y="1652285"/>
              <a:ext cx="1079086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0C2EC64-7E1A-DADA-E8F6-ED5307E4EBB2}"/>
                </a:ext>
              </a:extLst>
            </p:cNvPr>
            <p:cNvSpPr/>
            <p:nvPr/>
          </p:nvSpPr>
          <p:spPr>
            <a:xfrm>
              <a:off x="4979015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6EC7EFE-DB3C-BA8C-1773-517A1EAA094B}"/>
                </a:ext>
              </a:extLst>
            </p:cNvPr>
            <p:cNvSpPr/>
            <p:nvPr/>
          </p:nvSpPr>
          <p:spPr>
            <a:xfrm>
              <a:off x="4666977" y="1789446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C526445-435C-80E6-36A2-B7A6A48F1F42}"/>
                </a:ext>
              </a:extLst>
            </p:cNvPr>
            <p:cNvSpPr/>
            <p:nvPr/>
          </p:nvSpPr>
          <p:spPr>
            <a:xfrm>
              <a:off x="4752783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D07A392-FE50-BE8C-8C81-F23FE93AC3FE}"/>
                </a:ext>
              </a:extLst>
            </p:cNvPr>
            <p:cNvSpPr/>
            <p:nvPr/>
          </p:nvSpPr>
          <p:spPr>
            <a:xfrm>
              <a:off x="4480668" y="2223215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905AD22-EC5B-7DF3-6ED5-2E1C302D008D}"/>
                </a:ext>
              </a:extLst>
            </p:cNvPr>
            <p:cNvSpPr/>
            <p:nvPr/>
          </p:nvSpPr>
          <p:spPr>
            <a:xfrm>
              <a:off x="3380818" y="2942638"/>
              <a:ext cx="1117567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761B44D-7A81-F28D-D8DF-BC7C8017AB11}"/>
                </a:ext>
              </a:extLst>
            </p:cNvPr>
            <p:cNvSpPr/>
            <p:nvPr/>
          </p:nvSpPr>
          <p:spPr>
            <a:xfrm>
              <a:off x="4183107" y="3246962"/>
              <a:ext cx="781335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22B9BC8-1871-F977-5BD6-41359C668893}"/>
                </a:ext>
              </a:extLst>
            </p:cNvPr>
            <p:cNvSpPr/>
            <p:nvPr/>
          </p:nvSpPr>
          <p:spPr>
            <a:xfrm>
              <a:off x="3700476" y="2359614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77FA795-C49F-1584-845F-413C7B7F43E0}"/>
                </a:ext>
              </a:extLst>
            </p:cNvPr>
            <p:cNvSpPr/>
            <p:nvPr/>
          </p:nvSpPr>
          <p:spPr>
            <a:xfrm>
              <a:off x="2589386" y="2358278"/>
              <a:ext cx="1112233" cy="1175004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673A226-04D2-2E23-ACC0-F2F9D4D51E16}"/>
                </a:ext>
              </a:extLst>
            </p:cNvPr>
            <p:cNvSpPr/>
            <p:nvPr/>
          </p:nvSpPr>
          <p:spPr>
            <a:xfrm>
              <a:off x="2763122" y="1790875"/>
              <a:ext cx="304799" cy="536925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9631CDC-9FE8-C336-9AE7-983E97052281}"/>
                </a:ext>
              </a:extLst>
            </p:cNvPr>
            <p:cNvSpPr/>
            <p:nvPr/>
          </p:nvSpPr>
          <p:spPr>
            <a:xfrm>
              <a:off x="3109260" y="2015379"/>
              <a:ext cx="266318" cy="238581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692C43D-BCE6-F01D-C5A3-52D3B1A509A8}"/>
                </a:ext>
              </a:extLst>
            </p:cNvPr>
            <p:cNvSpPr/>
            <p:nvPr/>
          </p:nvSpPr>
          <p:spPr>
            <a:xfrm>
              <a:off x="2926189" y="4271091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A96A1F1-F5E1-1D7C-5FFE-A877993F5505}"/>
                </a:ext>
              </a:extLst>
            </p:cNvPr>
            <p:cNvSpPr/>
            <p:nvPr/>
          </p:nvSpPr>
          <p:spPr>
            <a:xfrm>
              <a:off x="2129519" y="2520773"/>
              <a:ext cx="621981" cy="435009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F4964C4-9150-5C61-B769-6FC3B94DC94F}"/>
                </a:ext>
              </a:extLst>
            </p:cNvPr>
            <p:cNvSpPr/>
            <p:nvPr/>
          </p:nvSpPr>
          <p:spPr>
            <a:xfrm>
              <a:off x="1962261" y="2804430"/>
              <a:ext cx="627125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F1873F0-E71C-C9A9-A4E8-39FBD20C0513}"/>
                </a:ext>
              </a:extLst>
            </p:cNvPr>
            <p:cNvSpPr/>
            <p:nvPr/>
          </p:nvSpPr>
          <p:spPr>
            <a:xfrm>
              <a:off x="2437367" y="3095991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A1DD8F8-841B-18E6-B4A1-278112F95BE1}"/>
                </a:ext>
              </a:extLst>
            </p:cNvPr>
            <p:cNvSpPr/>
            <p:nvPr/>
          </p:nvSpPr>
          <p:spPr>
            <a:xfrm>
              <a:off x="866028" y="2961974"/>
              <a:ext cx="1885568" cy="1438656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C7ED93C-B7D4-EF43-A5ED-4619200C7D6E}"/>
                </a:ext>
              </a:extLst>
            </p:cNvPr>
            <p:cNvSpPr/>
            <p:nvPr/>
          </p:nvSpPr>
          <p:spPr>
            <a:xfrm>
              <a:off x="1972547" y="4846496"/>
              <a:ext cx="135254" cy="128872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8A1B5C4-A2AB-4A27-2B00-24CD2EF6FD81}"/>
                </a:ext>
              </a:extLst>
            </p:cNvPr>
            <p:cNvSpPr/>
            <p:nvPr/>
          </p:nvSpPr>
          <p:spPr>
            <a:xfrm>
              <a:off x="2926189" y="4710765"/>
              <a:ext cx="299656" cy="417767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293EA6F-C417-CA35-90F3-808C499F7971}"/>
                </a:ext>
              </a:extLst>
            </p:cNvPr>
            <p:cNvSpPr/>
            <p:nvPr/>
          </p:nvSpPr>
          <p:spPr>
            <a:xfrm>
              <a:off x="75453" y="4553412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A41C7AD-E89D-7277-3166-B77905BB5E7B}"/>
                </a:ext>
              </a:extLst>
            </p:cNvPr>
            <p:cNvSpPr/>
            <p:nvPr/>
          </p:nvSpPr>
          <p:spPr>
            <a:xfrm>
              <a:off x="234712" y="4126978"/>
              <a:ext cx="1892045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1A8F953-0DDE-8C2D-1308-CD0906A04E94}"/>
                </a:ext>
              </a:extLst>
            </p:cNvPr>
            <p:cNvSpPr/>
            <p:nvPr/>
          </p:nvSpPr>
          <p:spPr>
            <a:xfrm>
              <a:off x="3572364" y="5286170"/>
              <a:ext cx="417765" cy="299657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E5A3ABC-9786-E248-47BF-3F6331968CFF}"/>
                </a:ext>
              </a:extLst>
            </p:cNvPr>
            <p:cNvSpPr/>
            <p:nvPr/>
          </p:nvSpPr>
          <p:spPr>
            <a:xfrm>
              <a:off x="2750548" y="3676826"/>
              <a:ext cx="1739454" cy="1600201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60479AA-6849-DC2D-E8DE-219B1CC889B3}"/>
                </a:ext>
              </a:extLst>
            </p:cNvPr>
            <p:cNvSpPr/>
            <p:nvPr/>
          </p:nvSpPr>
          <p:spPr>
            <a:xfrm>
              <a:off x="2597577" y="3391267"/>
              <a:ext cx="633888" cy="436150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D2B1F34-0CA0-12E7-1D4B-C13CF5FE8D13}"/>
                </a:ext>
              </a:extLst>
            </p:cNvPr>
            <p:cNvSpPr/>
            <p:nvPr/>
          </p:nvSpPr>
          <p:spPr>
            <a:xfrm>
              <a:off x="3231370" y="3411079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A85009E-6C5A-DA52-1F2A-11D6FAD1BAF0}"/>
                </a:ext>
              </a:extLst>
            </p:cNvPr>
            <p:cNvSpPr/>
            <p:nvPr/>
          </p:nvSpPr>
          <p:spPr>
            <a:xfrm>
              <a:off x="3704000" y="3830179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93196BD-72F5-11A9-312D-758C6C256691}"/>
                </a:ext>
              </a:extLst>
            </p:cNvPr>
            <p:cNvSpPr/>
            <p:nvPr/>
          </p:nvSpPr>
          <p:spPr>
            <a:xfrm>
              <a:off x="3828493" y="3830463"/>
              <a:ext cx="820768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0A9A49A-D21D-4B64-C856-9D7EE946D951}"/>
                </a:ext>
              </a:extLst>
            </p:cNvPr>
            <p:cNvSpPr/>
            <p:nvPr/>
          </p:nvSpPr>
          <p:spPr>
            <a:xfrm>
              <a:off x="5452979" y="5721463"/>
              <a:ext cx="448626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FA05326-5A80-C4DE-BE6D-4C1749E25084}"/>
                </a:ext>
              </a:extLst>
            </p:cNvPr>
            <p:cNvSpPr/>
            <p:nvPr/>
          </p:nvSpPr>
          <p:spPr>
            <a:xfrm>
              <a:off x="4806042" y="4414823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835D3A5-0768-DD64-68A6-AF620F74F75B}"/>
                </a:ext>
              </a:extLst>
            </p:cNvPr>
            <p:cNvSpPr/>
            <p:nvPr/>
          </p:nvSpPr>
          <p:spPr>
            <a:xfrm>
              <a:off x="5763685" y="4552459"/>
              <a:ext cx="678845" cy="1020509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83EA23A-C752-7BC7-E39A-5BA5D05E85AE}"/>
                </a:ext>
              </a:extLst>
            </p:cNvPr>
            <p:cNvSpPr/>
            <p:nvPr/>
          </p:nvSpPr>
          <p:spPr>
            <a:xfrm>
              <a:off x="5282862" y="4139836"/>
              <a:ext cx="864773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C3A3EE5C-F42F-997A-67AC-32C2285CF59C}"/>
                </a:ext>
              </a:extLst>
            </p:cNvPr>
            <p:cNvSpPr/>
            <p:nvPr/>
          </p:nvSpPr>
          <p:spPr>
            <a:xfrm>
              <a:off x="4017845" y="3391551"/>
              <a:ext cx="1149860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6DD875D-B46F-2FE7-72A9-8C295A4389B4}"/>
                </a:ext>
              </a:extLst>
            </p:cNvPr>
            <p:cNvSpPr/>
            <p:nvPr/>
          </p:nvSpPr>
          <p:spPr>
            <a:xfrm>
              <a:off x="4975777" y="4445016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E748A3D-48E5-05E3-D3FD-EAF4A2001D4E}"/>
                </a:ext>
              </a:extLst>
            </p:cNvPr>
            <p:cNvSpPr/>
            <p:nvPr/>
          </p:nvSpPr>
          <p:spPr>
            <a:xfrm>
              <a:off x="4180059" y="3970004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2A33E18-ACA0-96F7-696F-7CA02AB3FAF3}"/>
                </a:ext>
              </a:extLst>
            </p:cNvPr>
            <p:cNvSpPr/>
            <p:nvPr/>
          </p:nvSpPr>
          <p:spPr>
            <a:xfrm>
              <a:off x="5003114" y="3381265"/>
              <a:ext cx="1432558" cy="951548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6EB9923-33E4-DAEC-AF44-75CCE2DF7865}"/>
                </a:ext>
              </a:extLst>
            </p:cNvPr>
            <p:cNvSpPr/>
            <p:nvPr/>
          </p:nvSpPr>
          <p:spPr>
            <a:xfrm>
              <a:off x="3245466" y="381556"/>
              <a:ext cx="1149857" cy="1834230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4FF65A3-6B19-B020-8318-EC15FE74D6F1}"/>
                </a:ext>
              </a:extLst>
            </p:cNvPr>
            <p:cNvSpPr/>
            <p:nvPr/>
          </p:nvSpPr>
          <p:spPr>
            <a:xfrm>
              <a:off x="4395515" y="260683"/>
              <a:ext cx="1290350" cy="1074230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7E1F3F2-0568-84AD-58C6-C10C2BCB9DEC}"/>
                </a:ext>
              </a:extLst>
            </p:cNvPr>
            <p:cNvSpPr/>
            <p:nvPr/>
          </p:nvSpPr>
          <p:spPr>
            <a:xfrm>
              <a:off x="2456607" y="-24876"/>
              <a:ext cx="2346958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C072C7E-286F-A0FC-02B8-58FB58C38280}"/>
                </a:ext>
              </a:extLst>
            </p:cNvPr>
            <p:cNvSpPr/>
            <p:nvPr/>
          </p:nvSpPr>
          <p:spPr>
            <a:xfrm>
              <a:off x="4963680" y="2644505"/>
              <a:ext cx="1471420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1623AE7-2DDE-DD51-1E12-F0FBC1F417F7}"/>
                </a:ext>
              </a:extLst>
            </p:cNvPr>
            <p:cNvSpPr/>
            <p:nvPr/>
          </p:nvSpPr>
          <p:spPr>
            <a:xfrm>
              <a:off x="5911132" y="3026364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2F57564-7770-15EF-6DB8-2B4A227FCEFB}"/>
                </a:ext>
              </a:extLst>
            </p:cNvPr>
            <p:cNvSpPr/>
            <p:nvPr/>
          </p:nvSpPr>
          <p:spPr>
            <a:xfrm>
              <a:off x="4803278" y="-24876"/>
              <a:ext cx="1632202" cy="2667096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18687E5-1AA9-7F71-78AD-64A83CA11038}"/>
                </a:ext>
              </a:extLst>
            </p:cNvPr>
            <p:cNvSpPr/>
            <p:nvPr/>
          </p:nvSpPr>
          <p:spPr>
            <a:xfrm>
              <a:off x="5121221" y="1934893"/>
              <a:ext cx="931163" cy="707327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C1C64F8-42E3-2629-11F0-C50B0D311095}"/>
                </a:ext>
              </a:extLst>
            </p:cNvPr>
            <p:cNvSpPr/>
            <p:nvPr/>
          </p:nvSpPr>
          <p:spPr>
            <a:xfrm>
              <a:off x="4648972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1990569-B1DB-79FA-F2BD-27F36A534F70}"/>
                </a:ext>
              </a:extLst>
            </p:cNvPr>
            <p:cNvSpPr/>
            <p:nvPr/>
          </p:nvSpPr>
          <p:spPr>
            <a:xfrm>
              <a:off x="4486383" y="4284044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490A12D-A9D6-A68B-8576-8A95C6939302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2" name="Footer Placeholder 7">
            <a:extLst>
              <a:ext uri="{FF2B5EF4-FFF2-40B4-BE49-F238E27FC236}">
                <a16:creationId xmlns:a16="http://schemas.microsoft.com/office/drawing/2014/main" id="{F3C1F8A8-3302-AADB-92B9-C9848FD25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615" y="6553201"/>
            <a:ext cx="4114800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fr-FR"/>
              <a:t>EnC WB3 TSO - CE alignment | 08/04/2025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9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1" i="0">
          <a:solidFill>
            <a:srgbClr val="2041A6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rgbClr val="2041A6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2041A6"/>
        </a:buClr>
        <a:buSzPct val="70000"/>
        <a:buFont typeface="Wingdings" panose="05000000000000000000" pitchFamily="2" charset="2"/>
        <a:buChar char="l"/>
        <a:tabLst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0">
          <p15:clr>
            <a:srgbClr val="F26B43"/>
          </p15:clr>
        </p15:guide>
        <p15:guide id="2" pos="6000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149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DB3CAF3-C762-534F-ADB5-DB2B0740A3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059638636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DB3CAF3-C762-534F-ADB5-DB2B0740A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05AA23E-9F3B-4705-91CC-5E7E5423DC7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"/>
            <a:ext cx="12192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64616" y="108000"/>
            <a:ext cx="10515600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14" y="1080000"/>
            <a:ext cx="1107692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</a:p>
        </p:txBody>
      </p:sp>
      <p:grpSp>
        <p:nvGrpSpPr>
          <p:cNvPr id="118" name="Graphic 3">
            <a:extLst>
              <a:ext uri="{FF2B5EF4-FFF2-40B4-BE49-F238E27FC236}">
                <a16:creationId xmlns:a16="http://schemas.microsoft.com/office/drawing/2014/main" id="{AD194315-598E-590A-44B4-883076AA4DEF}"/>
              </a:ext>
            </a:extLst>
          </p:cNvPr>
          <p:cNvGrpSpPr>
            <a:grpSpLocks/>
          </p:cNvGrpSpPr>
          <p:nvPr userDrawn="1"/>
        </p:nvGrpSpPr>
        <p:grpSpPr>
          <a:xfrm>
            <a:off x="10914729" y="20061"/>
            <a:ext cx="1225311" cy="795697"/>
            <a:chOff x="75453" y="-24876"/>
            <a:chExt cx="6367077" cy="5881593"/>
          </a:xfrm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88479CC-CCD8-F573-4B8D-09FF2ED3EA78}"/>
                </a:ext>
              </a:extLst>
            </p:cNvPr>
            <p:cNvSpPr/>
            <p:nvPr/>
          </p:nvSpPr>
          <p:spPr>
            <a:xfrm>
              <a:off x="5751683" y="4420251"/>
              <a:ext cx="484155" cy="202881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CE56AD3-4957-BA7B-5DBB-749D95E42DBA}"/>
                </a:ext>
              </a:extLst>
            </p:cNvPr>
            <p:cNvSpPr/>
            <p:nvPr/>
          </p:nvSpPr>
          <p:spPr>
            <a:xfrm>
              <a:off x="4971683" y="522730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F6AF741-A385-9A37-666B-01C18EC3BD70}"/>
                </a:ext>
              </a:extLst>
            </p:cNvPr>
            <p:cNvSpPr/>
            <p:nvPr/>
          </p:nvSpPr>
          <p:spPr>
            <a:xfrm>
              <a:off x="4507338" y="4487118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EAAE5B6-8D4E-AC0F-3784-3391A2180333}"/>
                </a:ext>
              </a:extLst>
            </p:cNvPr>
            <p:cNvSpPr/>
            <p:nvPr/>
          </p:nvSpPr>
          <p:spPr>
            <a:xfrm>
              <a:off x="4659357" y="4799537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5F7F6C9-59FE-880F-896F-4C0AA7124A12}"/>
                </a:ext>
              </a:extLst>
            </p:cNvPr>
            <p:cNvSpPr/>
            <p:nvPr/>
          </p:nvSpPr>
          <p:spPr>
            <a:xfrm>
              <a:off x="4806042" y="507890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3912A08-E771-0490-0157-00F251D0DA91}"/>
                </a:ext>
              </a:extLst>
            </p:cNvPr>
            <p:cNvSpPr/>
            <p:nvPr/>
          </p:nvSpPr>
          <p:spPr>
            <a:xfrm>
              <a:off x="539987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7A81B50-3CA4-BAEA-2450-0276D67D2885}"/>
                </a:ext>
              </a:extLst>
            </p:cNvPr>
            <p:cNvSpPr/>
            <p:nvPr/>
          </p:nvSpPr>
          <p:spPr>
            <a:xfrm>
              <a:off x="243761" y="2223595"/>
              <a:ext cx="447484" cy="566262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9390011-490F-46EC-A166-72E5B10C5A59}"/>
                </a:ext>
              </a:extLst>
            </p:cNvPr>
            <p:cNvSpPr/>
            <p:nvPr/>
          </p:nvSpPr>
          <p:spPr>
            <a:xfrm>
              <a:off x="718391" y="1652285"/>
              <a:ext cx="1079086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0C2EC64-7E1A-DADA-E8F6-ED5307E4EBB2}"/>
                </a:ext>
              </a:extLst>
            </p:cNvPr>
            <p:cNvSpPr/>
            <p:nvPr/>
          </p:nvSpPr>
          <p:spPr>
            <a:xfrm>
              <a:off x="4979015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6EC7EFE-DB3C-BA8C-1773-517A1EAA094B}"/>
                </a:ext>
              </a:extLst>
            </p:cNvPr>
            <p:cNvSpPr/>
            <p:nvPr/>
          </p:nvSpPr>
          <p:spPr>
            <a:xfrm>
              <a:off x="4666977" y="1789446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C526445-435C-80E6-36A2-B7A6A48F1F42}"/>
                </a:ext>
              </a:extLst>
            </p:cNvPr>
            <p:cNvSpPr/>
            <p:nvPr/>
          </p:nvSpPr>
          <p:spPr>
            <a:xfrm>
              <a:off x="4752783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D07A392-FE50-BE8C-8C81-F23FE93AC3FE}"/>
                </a:ext>
              </a:extLst>
            </p:cNvPr>
            <p:cNvSpPr/>
            <p:nvPr/>
          </p:nvSpPr>
          <p:spPr>
            <a:xfrm>
              <a:off x="4480668" y="2223215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905AD22-EC5B-7DF3-6ED5-2E1C302D008D}"/>
                </a:ext>
              </a:extLst>
            </p:cNvPr>
            <p:cNvSpPr/>
            <p:nvPr/>
          </p:nvSpPr>
          <p:spPr>
            <a:xfrm>
              <a:off x="3380818" y="2942638"/>
              <a:ext cx="1117567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761B44D-7A81-F28D-D8DF-BC7C8017AB11}"/>
                </a:ext>
              </a:extLst>
            </p:cNvPr>
            <p:cNvSpPr/>
            <p:nvPr/>
          </p:nvSpPr>
          <p:spPr>
            <a:xfrm>
              <a:off x="4183107" y="3246962"/>
              <a:ext cx="781335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22B9BC8-1871-F977-5BD6-41359C668893}"/>
                </a:ext>
              </a:extLst>
            </p:cNvPr>
            <p:cNvSpPr/>
            <p:nvPr/>
          </p:nvSpPr>
          <p:spPr>
            <a:xfrm>
              <a:off x="3700476" y="2359614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77FA795-C49F-1584-845F-413C7B7F43E0}"/>
                </a:ext>
              </a:extLst>
            </p:cNvPr>
            <p:cNvSpPr/>
            <p:nvPr/>
          </p:nvSpPr>
          <p:spPr>
            <a:xfrm>
              <a:off x="2589386" y="2358278"/>
              <a:ext cx="1112233" cy="1175004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673A226-04D2-2E23-ACC0-F2F9D4D51E16}"/>
                </a:ext>
              </a:extLst>
            </p:cNvPr>
            <p:cNvSpPr/>
            <p:nvPr/>
          </p:nvSpPr>
          <p:spPr>
            <a:xfrm>
              <a:off x="2763122" y="1790875"/>
              <a:ext cx="304799" cy="536925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9631CDC-9FE8-C336-9AE7-983E97052281}"/>
                </a:ext>
              </a:extLst>
            </p:cNvPr>
            <p:cNvSpPr/>
            <p:nvPr/>
          </p:nvSpPr>
          <p:spPr>
            <a:xfrm>
              <a:off x="3109260" y="2015379"/>
              <a:ext cx="266318" cy="238581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692C43D-BCE6-F01D-C5A3-52D3B1A509A8}"/>
                </a:ext>
              </a:extLst>
            </p:cNvPr>
            <p:cNvSpPr/>
            <p:nvPr/>
          </p:nvSpPr>
          <p:spPr>
            <a:xfrm>
              <a:off x="2926189" y="4271091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A96A1F1-F5E1-1D7C-5FFE-A877993F5505}"/>
                </a:ext>
              </a:extLst>
            </p:cNvPr>
            <p:cNvSpPr/>
            <p:nvPr/>
          </p:nvSpPr>
          <p:spPr>
            <a:xfrm>
              <a:off x="2129519" y="2520773"/>
              <a:ext cx="621981" cy="435009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F4964C4-9150-5C61-B769-6FC3B94DC94F}"/>
                </a:ext>
              </a:extLst>
            </p:cNvPr>
            <p:cNvSpPr/>
            <p:nvPr/>
          </p:nvSpPr>
          <p:spPr>
            <a:xfrm>
              <a:off x="1962261" y="2804430"/>
              <a:ext cx="627125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F1873F0-E71C-C9A9-A4E8-39FBD20C0513}"/>
                </a:ext>
              </a:extLst>
            </p:cNvPr>
            <p:cNvSpPr/>
            <p:nvPr/>
          </p:nvSpPr>
          <p:spPr>
            <a:xfrm>
              <a:off x="2437367" y="3095991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A1DD8F8-841B-18E6-B4A1-278112F95BE1}"/>
                </a:ext>
              </a:extLst>
            </p:cNvPr>
            <p:cNvSpPr/>
            <p:nvPr/>
          </p:nvSpPr>
          <p:spPr>
            <a:xfrm>
              <a:off x="866028" y="2961974"/>
              <a:ext cx="1885568" cy="1438656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C7ED93C-B7D4-EF43-A5ED-4619200C7D6E}"/>
                </a:ext>
              </a:extLst>
            </p:cNvPr>
            <p:cNvSpPr/>
            <p:nvPr/>
          </p:nvSpPr>
          <p:spPr>
            <a:xfrm>
              <a:off x="1972547" y="4846496"/>
              <a:ext cx="135254" cy="128872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8A1B5C4-A2AB-4A27-2B00-24CD2EF6FD81}"/>
                </a:ext>
              </a:extLst>
            </p:cNvPr>
            <p:cNvSpPr/>
            <p:nvPr/>
          </p:nvSpPr>
          <p:spPr>
            <a:xfrm>
              <a:off x="2926189" y="4710765"/>
              <a:ext cx="299656" cy="417767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293EA6F-C417-CA35-90F3-808C499F7971}"/>
                </a:ext>
              </a:extLst>
            </p:cNvPr>
            <p:cNvSpPr/>
            <p:nvPr/>
          </p:nvSpPr>
          <p:spPr>
            <a:xfrm>
              <a:off x="75453" y="4553412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A41C7AD-E89D-7277-3166-B77905BB5E7B}"/>
                </a:ext>
              </a:extLst>
            </p:cNvPr>
            <p:cNvSpPr/>
            <p:nvPr/>
          </p:nvSpPr>
          <p:spPr>
            <a:xfrm>
              <a:off x="234712" y="4126978"/>
              <a:ext cx="1892045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1A8F953-0DDE-8C2D-1308-CD0906A04E94}"/>
                </a:ext>
              </a:extLst>
            </p:cNvPr>
            <p:cNvSpPr/>
            <p:nvPr/>
          </p:nvSpPr>
          <p:spPr>
            <a:xfrm>
              <a:off x="3572364" y="5286170"/>
              <a:ext cx="417765" cy="299657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E5A3ABC-9786-E248-47BF-3F6331968CFF}"/>
                </a:ext>
              </a:extLst>
            </p:cNvPr>
            <p:cNvSpPr/>
            <p:nvPr/>
          </p:nvSpPr>
          <p:spPr>
            <a:xfrm>
              <a:off x="2750548" y="3676826"/>
              <a:ext cx="1739454" cy="1600201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60479AA-6849-DC2D-E8DE-219B1CC889B3}"/>
                </a:ext>
              </a:extLst>
            </p:cNvPr>
            <p:cNvSpPr/>
            <p:nvPr/>
          </p:nvSpPr>
          <p:spPr>
            <a:xfrm>
              <a:off x="2597577" y="3391267"/>
              <a:ext cx="633888" cy="436150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D2B1F34-0CA0-12E7-1D4B-C13CF5FE8D13}"/>
                </a:ext>
              </a:extLst>
            </p:cNvPr>
            <p:cNvSpPr/>
            <p:nvPr/>
          </p:nvSpPr>
          <p:spPr>
            <a:xfrm>
              <a:off x="3231370" y="3411079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A85009E-6C5A-DA52-1F2A-11D6FAD1BAF0}"/>
                </a:ext>
              </a:extLst>
            </p:cNvPr>
            <p:cNvSpPr/>
            <p:nvPr/>
          </p:nvSpPr>
          <p:spPr>
            <a:xfrm>
              <a:off x="3704000" y="3830179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93196BD-72F5-11A9-312D-758C6C256691}"/>
                </a:ext>
              </a:extLst>
            </p:cNvPr>
            <p:cNvSpPr/>
            <p:nvPr/>
          </p:nvSpPr>
          <p:spPr>
            <a:xfrm>
              <a:off x="3828493" y="3830463"/>
              <a:ext cx="820768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0A9A49A-D21D-4B64-C856-9D7EE946D951}"/>
                </a:ext>
              </a:extLst>
            </p:cNvPr>
            <p:cNvSpPr/>
            <p:nvPr/>
          </p:nvSpPr>
          <p:spPr>
            <a:xfrm>
              <a:off x="5452979" y="5721463"/>
              <a:ext cx="448626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FA05326-5A80-C4DE-BE6D-4C1749E25084}"/>
                </a:ext>
              </a:extLst>
            </p:cNvPr>
            <p:cNvSpPr/>
            <p:nvPr/>
          </p:nvSpPr>
          <p:spPr>
            <a:xfrm>
              <a:off x="4806042" y="4414823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835D3A5-0768-DD64-68A6-AF620F74F75B}"/>
                </a:ext>
              </a:extLst>
            </p:cNvPr>
            <p:cNvSpPr/>
            <p:nvPr/>
          </p:nvSpPr>
          <p:spPr>
            <a:xfrm>
              <a:off x="5763685" y="4552459"/>
              <a:ext cx="678845" cy="1020509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83EA23A-C752-7BC7-E39A-5BA5D05E85AE}"/>
                </a:ext>
              </a:extLst>
            </p:cNvPr>
            <p:cNvSpPr/>
            <p:nvPr/>
          </p:nvSpPr>
          <p:spPr>
            <a:xfrm>
              <a:off x="5282862" y="4139836"/>
              <a:ext cx="864773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C3A3EE5C-F42F-997A-67AC-32C2285CF59C}"/>
                </a:ext>
              </a:extLst>
            </p:cNvPr>
            <p:cNvSpPr/>
            <p:nvPr/>
          </p:nvSpPr>
          <p:spPr>
            <a:xfrm>
              <a:off x="4017845" y="3391551"/>
              <a:ext cx="1149860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6DD875D-B46F-2FE7-72A9-8C295A4389B4}"/>
                </a:ext>
              </a:extLst>
            </p:cNvPr>
            <p:cNvSpPr/>
            <p:nvPr/>
          </p:nvSpPr>
          <p:spPr>
            <a:xfrm>
              <a:off x="4975777" y="4445016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E748A3D-48E5-05E3-D3FD-EAF4A2001D4E}"/>
                </a:ext>
              </a:extLst>
            </p:cNvPr>
            <p:cNvSpPr/>
            <p:nvPr/>
          </p:nvSpPr>
          <p:spPr>
            <a:xfrm>
              <a:off x="4180059" y="3970004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2A33E18-ACA0-96F7-696F-7CA02AB3FAF3}"/>
                </a:ext>
              </a:extLst>
            </p:cNvPr>
            <p:cNvSpPr/>
            <p:nvPr/>
          </p:nvSpPr>
          <p:spPr>
            <a:xfrm>
              <a:off x="5003114" y="3381265"/>
              <a:ext cx="1432558" cy="951548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2041A6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6EB9923-33E4-DAEC-AF44-75CCE2DF7865}"/>
                </a:ext>
              </a:extLst>
            </p:cNvPr>
            <p:cNvSpPr/>
            <p:nvPr/>
          </p:nvSpPr>
          <p:spPr>
            <a:xfrm>
              <a:off x="3245466" y="381556"/>
              <a:ext cx="1149857" cy="1834230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4FF65A3-6B19-B020-8318-EC15FE74D6F1}"/>
                </a:ext>
              </a:extLst>
            </p:cNvPr>
            <p:cNvSpPr/>
            <p:nvPr/>
          </p:nvSpPr>
          <p:spPr>
            <a:xfrm>
              <a:off x="4395515" y="260683"/>
              <a:ext cx="1290350" cy="1074230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7E1F3F2-0568-84AD-58C6-C10C2BCB9DEC}"/>
                </a:ext>
              </a:extLst>
            </p:cNvPr>
            <p:cNvSpPr/>
            <p:nvPr/>
          </p:nvSpPr>
          <p:spPr>
            <a:xfrm>
              <a:off x="2456607" y="-24876"/>
              <a:ext cx="2346958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C072C7E-286F-A0FC-02B8-58FB58C38280}"/>
                </a:ext>
              </a:extLst>
            </p:cNvPr>
            <p:cNvSpPr/>
            <p:nvPr/>
          </p:nvSpPr>
          <p:spPr>
            <a:xfrm>
              <a:off x="4963680" y="2644505"/>
              <a:ext cx="1471420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1623AE7-2DDE-DD51-1E12-F0FBC1F417F7}"/>
                </a:ext>
              </a:extLst>
            </p:cNvPr>
            <p:cNvSpPr/>
            <p:nvPr/>
          </p:nvSpPr>
          <p:spPr>
            <a:xfrm>
              <a:off x="5911132" y="3026364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2F57564-7770-15EF-6DB8-2B4A227FCEFB}"/>
                </a:ext>
              </a:extLst>
            </p:cNvPr>
            <p:cNvSpPr/>
            <p:nvPr/>
          </p:nvSpPr>
          <p:spPr>
            <a:xfrm>
              <a:off x="4803278" y="-24876"/>
              <a:ext cx="1632202" cy="2667096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18687E5-1AA9-7F71-78AD-64A83CA11038}"/>
                </a:ext>
              </a:extLst>
            </p:cNvPr>
            <p:cNvSpPr/>
            <p:nvPr/>
          </p:nvSpPr>
          <p:spPr>
            <a:xfrm>
              <a:off x="5121221" y="1934893"/>
              <a:ext cx="931163" cy="707327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C1C64F8-42E3-2629-11F0-C50B0D311095}"/>
                </a:ext>
              </a:extLst>
            </p:cNvPr>
            <p:cNvSpPr/>
            <p:nvPr/>
          </p:nvSpPr>
          <p:spPr>
            <a:xfrm>
              <a:off x="4648972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1990569-B1DB-79FA-F2BD-27F36A534F70}"/>
                </a:ext>
              </a:extLst>
            </p:cNvPr>
            <p:cNvSpPr/>
            <p:nvPr/>
          </p:nvSpPr>
          <p:spPr>
            <a:xfrm>
              <a:off x="4486383" y="4284044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490A12D-A9D6-A68B-8576-8A95C6939302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1D3D4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2" name="Footer Placeholder 7">
            <a:extLst>
              <a:ext uri="{FF2B5EF4-FFF2-40B4-BE49-F238E27FC236}">
                <a16:creationId xmlns:a16="http://schemas.microsoft.com/office/drawing/2014/main" id="{F3C1F8A8-3302-AADB-92B9-C9848FD25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615" y="6553201"/>
            <a:ext cx="4114800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GB"/>
              <a:t>CE IG roadmap WS | 04/04/2025 | Vienna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1" i="0">
          <a:solidFill>
            <a:srgbClr val="2041A6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rgbClr val="2041A6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2041A6"/>
        </a:buClr>
        <a:buSzPct val="70000"/>
        <a:buFont typeface="Wingdings" panose="05000000000000000000" pitchFamily="2" charset="2"/>
        <a:buChar char="l"/>
        <a:tabLst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0">
          <p15:clr>
            <a:srgbClr val="F26B43"/>
          </p15:clr>
        </p15:guide>
        <p15:guide id="2" pos="6000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149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8DEF-E9BA-465A-9213-1490F24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7" y="380848"/>
            <a:ext cx="11281639" cy="825489"/>
          </a:xfrm>
        </p:spPr>
        <p:txBody>
          <a:bodyPr lIns="91440" tIns="45720" rIns="91440" bIns="45720" anchor="b"/>
          <a:lstStyle/>
          <a:p>
            <a:r>
              <a:rPr lang="en-GB" dirty="0">
                <a:latin typeface="Calibri"/>
                <a:ea typeface="Calibri"/>
                <a:cs typeface="Calibri"/>
              </a:rPr>
              <a:t>Proposal for Amendment to the CCR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B81D2-64F0-40F9-83C9-8859ED1BF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08157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9D6E-7B06-D47A-9766-EAA23398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of final CCR proposal 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B474B-2843-487F-90D9-D2B4B412E067}"/>
              </a:ext>
            </a:extLst>
          </p:cNvPr>
          <p:cNvSpPr txBox="1"/>
          <p:nvPr/>
        </p:nvSpPr>
        <p:spPr>
          <a:xfrm>
            <a:off x="593059" y="1161945"/>
            <a:ext cx="10738993" cy="53860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The proposal consists of: </a:t>
            </a:r>
            <a:endParaRPr lang="en-US" sz="2000"/>
          </a:p>
          <a:p>
            <a:pPr marL="342900" indent="-342900">
              <a:buAutoNum type="arabicPeriod"/>
            </a:pP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Definition of </a:t>
            </a:r>
            <a:r>
              <a:rPr lang="en-GB" sz="2000" b="1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CE CCR</a:t>
            </a: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 following CORE and IN CCR merger </a:t>
            </a:r>
            <a:endParaRPr lang="en-GB" sz="2000"/>
          </a:p>
          <a:p>
            <a:pPr marL="342900" indent="-342900">
              <a:buAutoNum type="arabicPeriod"/>
            </a:pP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Definition of an </a:t>
            </a:r>
            <a:r>
              <a:rPr lang="en-GB" sz="2000" b="1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interim East-Central Europe CCR (ECE CCR) </a:t>
            </a: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consisting of EMS, CGES, </a:t>
            </a:r>
            <a:r>
              <a:rPr lang="en-GB" sz="2000" err="1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NOSBiH</a:t>
            </a: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 and neighbouring EU TSOs, only for the day-ahead timeframe, </a:t>
            </a:r>
            <a:endParaRPr lang="en-GB" sz="2000"/>
          </a:p>
          <a:p>
            <a:pPr marL="342900" indent="-342900">
              <a:buAutoNum type="arabicPeriod"/>
            </a:pP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Definition of </a:t>
            </a:r>
            <a:r>
              <a:rPr lang="en-GB" sz="2000" b="1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SEE CCR</a:t>
            </a: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, attributing the non-EU and EU borders with the EnC TSOs to the existing SEE CCR, </a:t>
            </a:r>
            <a:endParaRPr lang="en-GB" sz="2000"/>
          </a:p>
          <a:p>
            <a:pPr marL="342900" indent="-342900">
              <a:buAutoNum type="arabicPeriod"/>
            </a:pP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Definition of </a:t>
            </a:r>
            <a:r>
              <a:rPr lang="en-GB" sz="2000" b="1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IT-ME CCR </a:t>
            </a: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(default EnC CCR), and </a:t>
            </a:r>
            <a:endParaRPr lang="en-GB" sz="2000"/>
          </a:p>
          <a:p>
            <a:pPr marL="342900" indent="-342900">
              <a:buAutoNum type="arabicPeriod"/>
            </a:pP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Definition of </a:t>
            </a:r>
            <a:r>
              <a:rPr lang="en-GB" sz="2000" b="1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Eastern-Europe CCR (EE CCR </a:t>
            </a:r>
            <a:r>
              <a:rPr lang="en-GB" sz="20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– default EnC CCR).</a:t>
            </a:r>
            <a:endParaRPr lang="en-GB" sz="2000"/>
          </a:p>
          <a:p>
            <a:endParaRPr lang="en-GB" sz="2000">
              <a:solidFill>
                <a:srgbClr val="0F218B"/>
              </a:solidFill>
            </a:endParaRPr>
          </a:p>
          <a:p>
            <a:r>
              <a:rPr lang="en-GB" sz="1600" b="1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The conditions for East-Central Europe CCR to move to CE CCR in future are: </a:t>
            </a:r>
            <a:r>
              <a:rPr lang="en-GB" sz="16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(1) full transposition of the electricity integration package into national law by all Energy community Contracting Parties of the CCR ECE as required by Decision 2022/03/MC-EnC of the Ministerial Council of the Energy Community, and (2) the full implementation of the day-ahead capacity calculation processes according to Article 20 (1) CACM by the capacity calculation regions set out in Article 7 and Article 11a and (3) the participation of the CCR ECE’s TSOs in the single day-ahead coupling as set out in Article 8 (1) CACM</a:t>
            </a:r>
            <a:r>
              <a:rPr lang="en-GB" sz="1600" b="1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. </a:t>
            </a:r>
          </a:p>
          <a:p>
            <a:endParaRPr lang="en-GB" sz="1600" b="1">
              <a:solidFill>
                <a:srgbClr val="0F218B"/>
              </a:solidFill>
              <a:latin typeface="Calibri"/>
              <a:ea typeface="Calibri"/>
              <a:cs typeface="Calibri"/>
            </a:endParaRPr>
          </a:p>
          <a:p>
            <a:r>
              <a:rPr lang="en-GB" sz="1600" b="1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The condition for the 3 non-EU TSOs (MEPSO, OST, KOSTT) to join SEE CCR </a:t>
            </a:r>
            <a:r>
              <a:rPr lang="en-GB" sz="1600">
                <a:solidFill>
                  <a:srgbClr val="0F218B"/>
                </a:solidFill>
                <a:latin typeface="Calibri"/>
                <a:ea typeface="Calibri"/>
                <a:cs typeface="Calibri"/>
              </a:rPr>
              <a:t>is the full transposition of the electricity integration package into national law by all Energy community Contracting Parties of the CCR SEE as required by Decision 2022/03/MC-EnC of the Ministerial Council of the Energy Community.</a:t>
            </a:r>
            <a:endParaRPr lang="en-GB" sz="1600"/>
          </a:p>
          <a:p>
            <a:endParaRPr lang="en-GB" sz="2000">
              <a:solidFill>
                <a:srgbClr val="0F218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B8852-88CC-53EF-44D2-A43CFA01E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190" y="769093"/>
            <a:ext cx="11617788" cy="442428"/>
          </a:xfrm>
        </p:spPr>
        <p:txBody>
          <a:bodyPr/>
          <a:lstStyle/>
          <a:p>
            <a:r>
              <a:rPr lang="en-US"/>
              <a:t>Summary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3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8197-455C-F239-5911-146C68B8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East Central Europe CCR</a:t>
            </a:r>
            <a:endParaRPr lang="en-GB" dirty="0"/>
          </a:p>
        </p:txBody>
      </p:sp>
      <p:pic>
        <p:nvPicPr>
          <p:cNvPr id="3" name="Picture 2" descr="A map of a country&#10;&#10;AI-generated content may be incorrect.">
            <a:extLst>
              <a:ext uri="{FF2B5EF4-FFF2-40B4-BE49-F238E27FC236}">
                <a16:creationId xmlns:a16="http://schemas.microsoft.com/office/drawing/2014/main" id="{55D43889-7D6C-ADB9-F905-A4108FC9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708" y="1846861"/>
            <a:ext cx="4926402" cy="31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1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05B7-6E4F-9C41-DEFA-CA3B5043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South-East Europe CCR </a:t>
            </a:r>
          </a:p>
        </p:txBody>
      </p:sp>
      <p:pic>
        <p:nvPicPr>
          <p:cNvPr id="3" name="Picture 2" descr="A map of the country&#10;&#10;AI-generated content may be incorrect.">
            <a:extLst>
              <a:ext uri="{FF2B5EF4-FFF2-40B4-BE49-F238E27FC236}">
                <a16:creationId xmlns:a16="http://schemas.microsoft.com/office/drawing/2014/main" id="{5F45BB09-7091-F9BD-895D-3D51053C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889" y="692359"/>
            <a:ext cx="3783762" cy="54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8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D11AA-1ACE-0BAB-3D55-0E4352BF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AD70E5-1697-9791-D893-D014BC207B3E}"/>
              </a:ext>
            </a:extLst>
          </p:cNvPr>
          <p:cNvSpPr txBox="1">
            <a:spLocks/>
          </p:cNvSpPr>
          <p:nvPr/>
        </p:nvSpPr>
        <p:spPr>
          <a:xfrm>
            <a:off x="287106" y="307253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Italy-Montenegro (ITME) CCR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A444F3-59BE-3563-A59C-A3C8C662A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90" y="2490438"/>
            <a:ext cx="33528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5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933C6-9378-4A4F-5220-F930251F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173092-B058-9013-7FAD-9C05BE72B9A2}"/>
              </a:ext>
            </a:extLst>
          </p:cNvPr>
          <p:cNvSpPr txBox="1">
            <a:spLocks/>
          </p:cNvSpPr>
          <p:nvPr/>
        </p:nvSpPr>
        <p:spPr>
          <a:xfrm>
            <a:off x="287106" y="3083215"/>
            <a:ext cx="11617788" cy="356467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Calibri"/>
                <a:ea typeface="Calibri"/>
                <a:cs typeface="Calibri"/>
              </a:rPr>
              <a:t>Eastern Europe (EE) CCR</a:t>
            </a:r>
            <a:endParaRPr lang="en-US" dirty="0">
              <a:ea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2DF7C-F047-6BD9-DE4F-BBC3232B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003" y="1780697"/>
            <a:ext cx="5248999" cy="344298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06810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8F34142E-D78F-DF4C-8D2F-DB2AAEE5FF45}"/>
    </a:ext>
  </a:extLst>
</a:theme>
</file>

<file path=ppt/theme/theme2.xml><?xml version="1.0" encoding="utf-8"?>
<a:theme xmlns:a="http://schemas.openxmlformats.org/drawingml/2006/main" name="2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B3A98F9B-A3FE-FF41-91B7-9FC6C5C34F6E}"/>
    </a:ext>
  </a:extLst>
</a:theme>
</file>

<file path=ppt/theme/theme3.xml><?xml version="1.0" encoding="utf-8"?>
<a:theme xmlns:a="http://schemas.openxmlformats.org/drawingml/2006/main" name="2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ppt/theme/theme4.xml><?xml version="1.0" encoding="utf-8"?>
<a:theme xmlns:a="http://schemas.openxmlformats.org/drawingml/2006/main" name="4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ppt/theme/theme5.xml><?xml version="1.0" encoding="utf-8"?>
<a:theme xmlns:a="http://schemas.openxmlformats.org/drawingml/2006/main" name="CE SG master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6.xml><?xml version="1.0" encoding="utf-8"?>
<a:theme xmlns:a="http://schemas.openxmlformats.org/drawingml/2006/main" name="1_CE SG master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fb2008-9808-4f29-aa32-2f66631018ed">
      <Value>70</Value>
      <Value>115</Value>
      <Value>58</Value>
      <Value>73</Value>
      <Value>84</Value>
    </TaxCatchAll>
    <MYENTSOE_SiteType xmlns="6fd7c2e6-5f11-4825-acaf-416a636dd776">MYENTSOE</MYENTSOE_SiteType>
    <g0f3318691484b72ad81fea978968dfb xmlns="6fd7c2e6-5f11-4825-acaf-416a636dd776">
      <Terms xmlns="http://schemas.microsoft.com/office/infopath/2007/PartnerControls"/>
    </g0f3318691484b72ad81fea978968dfb>
    <h01eaf792a3343fb943e2729fa6d99d3 xmlns="6fd7c2e6-5f11-4825-acaf-416a636dd776">
      <Terms xmlns="http://schemas.microsoft.com/office/infopath/2007/PartnerControls"/>
    </h01eaf792a3343fb943e2729fa6d99d3>
    <Document_x0020_Type xmlns="e3fb2008-9808-4f29-aa32-2f66631018ed" xsi:nil="true"/>
    <Business_x0020_Record xmlns="e3fb2008-9808-4f29-aa32-2f66631018ed" xsi:nil="true"/>
    <idc09dc9b2ca4ffa91b80c8150a59bab xmlns="6fd7c2e6-5f11-4825-acaf-416a636dd77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Board</TermName>
          <TermId xmlns="http://schemas.microsoft.com/office/infopath/2007/PartnerControls">6cf52795-9928-4b7b-a6e8-b4c224a978ea</TermId>
        </TermInfo>
      </Terms>
    </idc09dc9b2ca4ffa91b80c8150a59bab>
    <p1d38bfbcacf4e61b5619cce51d4a28d xmlns="6fd7c2e6-5f11-4825-acaf-416a636dd776">
      <Terms xmlns="http://schemas.microsoft.com/office/infopath/2007/PartnerControls"/>
    </p1d38bfbcacf4e61b5619cce51d4a28d>
    <l3a0085976e441cd9f75b2cc3e260696 xmlns="6fd7c2e6-5f11-4825-acaf-416a636dd776">
      <Terms xmlns="http://schemas.microsoft.com/office/infopath/2007/PartnerControls"/>
    </l3a0085976e441cd9f75b2cc3e260696>
    <l47dd307fa8b4fe7a85f8d39b37edae3 xmlns="6fd7c2e6-5f11-4825-acaf-416a636dd77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Extranet</TermName>
          <TermId xmlns="http://schemas.microsoft.com/office/infopath/2007/PartnerControls">922fc1ba-0c8d-4fbf-b30d-83722d0f30f2</TermId>
        </TermInfo>
      </Terms>
    </l47dd307fa8b4fe7a85f8d39b37edae3>
    <m92436f4baf54f7a92359205448155d8 xmlns="6fd7c2e6-5f11-4825-acaf-416a636dd776">
      <Terms xmlns="http://schemas.microsoft.com/office/infopath/2007/PartnerControls"/>
    </m92436f4baf54f7a92359205448155d8>
    <lcf76f155ced4ddcb4097134ff3c332f xmlns="6fd7c2e6-5f11-4825-acaf-416a636dd776">
      <Terms xmlns="http://schemas.microsoft.com/office/infopath/2007/PartnerControls"/>
    </lcf76f155ced4ddcb4097134ff3c332f>
    <kbefa2984ef346109e8aeebeca64e073 xmlns="6fd7c2e6-5f11-4825-acaf-416a636dd77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Open within ENTSO-E</TermName>
          <TermId xmlns="http://schemas.microsoft.com/office/infopath/2007/PartnerControls">6a19b609-8ea2-481a-bf1b-4c83b1d5b4b7</TermId>
        </TermInfo>
      </Terms>
    </kbefa2984ef346109e8aeebeca64e073>
    <oad3333f905246578ee315b1cb5d3b02 xmlns="6fd7c2e6-5f11-4825-acaf-416a636dd77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Private</TermName>
          <TermId xmlns="http://schemas.microsoft.com/office/infopath/2007/PartnerControls">d1fc8550-27ce-48c3-bacc-7272c0efa563</TermId>
        </TermInfo>
      </Terms>
    </oad3333f905246578ee315b1cb5d3b02>
    <bb17b987b8384aa5b97e0b308074d692 xmlns="6fd7c2e6-5f11-4825-acaf-416a636dd77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Private</TermName>
          <TermId xmlns="http://schemas.microsoft.com/office/infopath/2007/PartnerControls">dfe2726a-d7c6-4ddf-bdde-4ca133caf27d</TermId>
        </TermInfo>
      </Terms>
    </bb17b987b8384aa5b97e0b308074d692>
    <l62030b5ac234bd19f69cc2afd1ccdc0 xmlns="6fd7c2e6-5f11-4825-acaf-416a636dd776">
      <Terms xmlns="http://schemas.microsoft.com/office/infopath/2007/PartnerControls"/>
    </l62030b5ac234bd19f69cc2afd1ccdc0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AE85AC01D864D8D4B01F9E9111D70" ma:contentTypeVersion="46" ma:contentTypeDescription="Create a new document." ma:contentTypeScope="" ma:versionID="9efcc8eeaf92d071c4f1837ed38f0d77">
  <xsd:schema xmlns:xsd="http://www.w3.org/2001/XMLSchema" xmlns:xs="http://www.w3.org/2001/XMLSchema" xmlns:p="http://schemas.microsoft.com/office/2006/metadata/properties" xmlns:ns2="e3fb2008-9808-4f29-aa32-2f66631018ed" xmlns:ns3="6fd7c2e6-5f11-4825-acaf-416a636dd776" targetNamespace="http://schemas.microsoft.com/office/2006/metadata/properties" ma:root="true" ma:fieldsID="6df02d42b87f7324ad390fcb4d5b1705" ns2:_="" ns3:_="">
    <xsd:import namespace="e3fb2008-9808-4f29-aa32-2f66631018ed"/>
    <xsd:import namespace="6fd7c2e6-5f11-4825-acaf-416a636dd776"/>
    <xsd:element name="properties">
      <xsd:complexType>
        <xsd:sequence>
          <xsd:element name="documentManagement">
            <xsd:complexType>
              <xsd:all>
                <xsd:element ref="ns2:Business_x0020_Record" minOccurs="0"/>
                <xsd:element ref="ns2:Document_x0020_Typ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YENTSOE_SiteType" minOccurs="0"/>
                <xsd:element ref="ns3:l47dd307fa8b4fe7a85f8d39b37edae3" minOccurs="0"/>
                <xsd:element ref="ns2:TaxCatchAll" minOccurs="0"/>
                <xsd:element ref="ns3:idc09dc9b2ca4ffa91b80c8150a59bab" minOccurs="0"/>
                <xsd:element ref="ns3:oad3333f905246578ee315b1cb5d3b02" minOccurs="0"/>
                <xsd:element ref="ns3:h01eaf792a3343fb943e2729fa6d99d3" minOccurs="0"/>
                <xsd:element ref="ns3:p1d38bfbcacf4e61b5619cce51d4a28d" minOccurs="0"/>
                <xsd:element ref="ns3:l3a0085976e441cd9f75b2cc3e260696" minOccurs="0"/>
                <xsd:element ref="ns3:bb17b987b8384aa5b97e0b308074d692" minOccurs="0"/>
                <xsd:element ref="ns3:kbefa2984ef346109e8aeebeca64e073" minOccurs="0"/>
                <xsd:element ref="ns3:m92436f4baf54f7a92359205448155d8" minOccurs="0"/>
                <xsd:element ref="ns3:g0f3318691484b72ad81fea978968dfb" minOccurs="0"/>
                <xsd:element ref="ns3:lcf76f155ced4ddcb4097134ff3c332f" minOccurs="0"/>
                <xsd:element ref="ns3:MediaServiceOCR" minOccurs="0"/>
                <xsd:element ref="ns3:l62030b5ac234bd19f69cc2afd1ccdc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b2008-9808-4f29-aa32-2f66631018ed" elementFormDefault="qualified">
    <xsd:import namespace="http://schemas.microsoft.com/office/2006/documentManagement/types"/>
    <xsd:import namespace="http://schemas.microsoft.com/office/infopath/2007/PartnerControls"/>
    <xsd:element name="Business_x0020_Record" ma:index="4" nillable="true" ma:displayName="Business Record" ma:list="{bcf67a8f-8582-4a56-a358-160b5a3dbf73}" ma:internalName="Business_x0020_Record" ma:readOnly="false" ma:showField="Title" ma:web="e3fb2008-9808-4f29-aa32-2f66631018ed">
      <xsd:simpleType>
        <xsd:restriction base="dms:Lookup"/>
      </xsd:simpleType>
    </xsd:element>
    <xsd:element name="Document_x0020_Type" ma:index="5" nillable="true" ma:displayName="Document Type" ma:list="{2dfe6d64-a782-4349-ac2b-ef16b21cccb4}" ma:internalName="Document_x0020_Type" ma:readOnly="false" ma:showField="Title" ma:web="e3fb2008-9808-4f29-aa32-2f66631018ed">
      <xsd:simpleType>
        <xsd:restriction base="dms:Lookup"/>
      </xsd:simpleType>
    </xsd:element>
    <xsd:element name="TaxCatchAll" ma:index="21" nillable="true" ma:displayName="Taxonomy Catch All Column" ma:hidden="true" ma:list="{7dbaaada-9658-4aff-a411-1fae99ae6053}" ma:internalName="TaxCatchAll" ma:showField="CatchAllData" ma:web="e3fb2008-9808-4f29-aa32-2f6663101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7c2e6-5f11-4825-acaf-416a636dd7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YENTSOE_SiteType" ma:index="18" nillable="true" ma:displayName="Site Type" ma:default="MYENTSOE" ma:internalName="MYENTSOE_SiteType">
      <xsd:simpleType>
        <xsd:restriction base="dms:Text"/>
      </xsd:simpleType>
    </xsd:element>
    <xsd:element name="l47dd307fa8b4fe7a85f8d39b37edae3" ma:index="20" nillable="true" ma:taxonomy="true" ma:internalName="l47dd307fa8b4fe7a85f8d39b37edae3" ma:taxonomyFieldName="MYENTSOE_PublicType" ma:displayName="Public Type" ma:default="58;#Extranet|922fc1ba-0c8d-4fbf-b30d-83722d0f30f2" ma:fieldId="{547dd307-fa8b-4fe7-a85f-8d39b37edae3}" ma:sspId="0cf2b176-d4dc-4d18-8c95-51f9f2dafcd3" ma:termSetId="a0d7c562-4a8e-458a-9f8a-6a29e3d3b2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c09dc9b2ca4ffa91b80c8150a59bab" ma:index="23" nillable="true" ma:taxonomy="true" ma:internalName="idc09dc9b2ca4ffa91b80c8150a59bab" ma:taxonomyFieldName="MYENTSOE_Section" ma:displayName="Section" ma:default="59;#SOC|9c3d8e82-100e-4fd9-bd38-ee954c2338b5" ma:fieldId="{2dc09dc9-b2ca-4ffa-91b8-0c8150a59bab}" ma:sspId="0cf2b176-d4dc-4d18-8c95-51f9f2dafcd3" ma:termSetId="ca6f290f-ffad-40e7-8c84-e8889b6654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ad3333f905246578ee315b1cb5d3b02" ma:index="25" nillable="true" ma:taxonomy="true" ma:internalName="oad3333f905246578ee315b1cb5d3b02" ma:taxonomyFieldName="MYENTSOE_Classification1" ma:displayName="Classification 1" ma:fieldId="{8ad3333f-9052-4657-8ee3-15b1cb5d3b02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1eaf792a3343fb943e2729fa6d99d3" ma:index="27" nillable="true" ma:taxonomy="true" ma:internalName="h01eaf792a3343fb943e2729fa6d99d3" ma:taxonomyFieldName="MYENTSOE_Classification2" ma:displayName="Classification 2" ma:fieldId="{101eaf79-2a33-43fb-943e-2729fa6d99d3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d38bfbcacf4e61b5619cce51d4a28d" ma:index="29" nillable="true" ma:taxonomy="true" ma:internalName="p1d38bfbcacf4e61b5619cce51d4a28d" ma:taxonomyFieldName="MYENTSOE_Classification3" ma:displayName="Classification 3" ma:fieldId="{91d38bfb-cacf-4e61-b561-9cce51d4a28d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a0085976e441cd9f75b2cc3e260696" ma:index="31" nillable="true" ma:taxonomy="true" ma:internalName="l3a0085976e441cd9f75b2cc3e260696" ma:taxonomyFieldName="MYENTSOE_Classification4" ma:displayName="Classification 4" ma:fieldId="{53a00859-76e4-41cd-9f75-b2cc3e260696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7b987b8384aa5b97e0b308074d692" ma:index="33" nillable="true" ma:taxonomy="true" ma:internalName="bb17b987b8384aa5b97e0b308074d692" ma:taxonomyFieldName="MYENTSOE_SharingType" ma:displayName="Sharing Type" ma:default="60;#Shared|04da8cfa-2b68-4725-9db5-e7b66ab623e6" ma:fieldId="{bb17b987-b838-4aa5-b97e-0b308074d692}" ma:sspId="0cf2b176-d4dc-4d18-8c95-51f9f2dafcd3" ma:termSetId="09b229b3-e0b6-423a-b819-7f93001a6e2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efa2984ef346109e8aeebeca64e073" ma:index="35" nillable="true" ma:taxonomy="true" ma:internalName="kbefa2984ef346109e8aeebeca64e073" ma:taxonomyFieldName="Confidentiality" ma:displayName="Confidentiality" ma:fieldId="{4befa298-4ef3-4610-9e8a-eebeca64e073}" ma:sspId="0cf2b176-d4dc-4d18-8c95-51f9f2dafcd3" ma:termSetId="1aeb3a4d-5a56-4fc5-b0c8-230b3cd7bd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92436f4baf54f7a92359205448155d8" ma:index="37" nillable="true" ma:taxonomy="true" ma:internalName="m92436f4baf54f7a92359205448155d8" ma:taxonomyFieldName="MYENTSOE_DataClassification" ma:displayName="Data Classification" ma:fieldId="{692436f4-baf5-4f7a-9235-9205448155d8}" ma:sspId="0cf2b176-d4dc-4d18-8c95-51f9f2dafcd3" ma:termSetId="ed1fa8aa-003c-40ab-bfad-ae0429370d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f3318691484b72ad81fea978968dfb" ma:index="39" nillable="true" ma:taxonomy="true" ma:internalName="g0f3318691484b72ad81fea978968dfb" ma:taxonomyFieldName="MYENTSOE_DocumentClassification" ma:displayName="Document Classification" ma:fieldId="{00f33186-9148-4b72-ad81-fea978968dfb}" ma:sspId="0cf2b176-d4dc-4d18-8c95-51f9f2dafcd3" ma:termSetId="8b91b5eb-b01b-44d4-a921-6f52ae5aec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0cf2b176-d4dc-4d18-8c95-51f9f2dafc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62030b5ac234bd19f69cc2afd1ccdc0" ma:index="44" nillable="true" ma:taxonomy="true" ma:internalName="l62030b5ac234bd19f69cc2afd1ccdc0" ma:taxonomyFieldName="Document_x0020_Category" ma:displayName="Document Category" ma:fieldId="{562030b5-ac23-4bd1-9f69-cc2afd1ccdc0}" ma:sspId="0cf2b176-d4dc-4d18-8c95-51f9f2dafcd3" ma:termSetId="b6272f75-190c-4d15-bd6d-713db501393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6A3DC6-D96E-4665-B894-4DDCCA045DA7}">
  <ds:schemaRefs>
    <ds:schemaRef ds:uri="6fd7c2e6-5f11-4825-acaf-416a636dd776"/>
    <ds:schemaRef ds:uri="e3fb2008-9808-4f29-aa32-2f66631018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599AE6-31B8-489D-80AE-1FF1E0762D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168E8D-A446-4A8C-930C-B70FFC6503EB}">
  <ds:schemaRefs>
    <ds:schemaRef ds:uri="6fd7c2e6-5f11-4825-acaf-416a636dd776"/>
    <ds:schemaRef ds:uri="e3fb2008-9808-4f29-aa32-2f66631018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2c8c8a3-66f2-43ac-a16c-90612a5f5b89}" enabled="1" method="Privileged" siteId="{eccd734e-7022-4709-aba5-a5dd77929e2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entso-e new powerpoint template (2)</Template>
  <TotalTime>0</TotalTime>
  <Words>28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5_ENTSO-E Cover</vt:lpstr>
      <vt:lpstr>2_ENTSO-E Cover</vt:lpstr>
      <vt:lpstr>2_ENTSO-E Content</vt:lpstr>
      <vt:lpstr>4_ENTSO-E Content</vt:lpstr>
      <vt:lpstr>CE SG master</vt:lpstr>
      <vt:lpstr>1_CE SG master</vt:lpstr>
      <vt:lpstr>Proposal for Amendment to the CCR definition</vt:lpstr>
      <vt:lpstr>Content of final CCR proposal </vt:lpstr>
      <vt:lpstr>Interim East Central Europe CCR</vt:lpstr>
      <vt:lpstr>South-East Europe CCR </vt:lpstr>
      <vt:lpstr>PowerPoint Presentation</vt:lpstr>
      <vt:lpstr>PowerPoint Presentation</vt:lpstr>
    </vt:vector>
  </TitlesOfParts>
  <Company/>
  <LinksUpToDate>false</LinksUpToDate>
  <SharedDoc>false</SharedDoc>
  <HyperlinkBase>https://www.evg-online.org/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Master</dc:subject>
  <dc:creator>Claire Camus</dc:creator>
  <cp:keywords>ENTSO-E PowerPoint</cp:keywords>
  <cp:lastModifiedBy>Vesela Stefanova</cp:lastModifiedBy>
  <cp:revision>27</cp:revision>
  <dcterms:created xsi:type="dcterms:W3CDTF">2021-06-08T11:51:26Z</dcterms:created>
  <dcterms:modified xsi:type="dcterms:W3CDTF">2025-05-20T13:21:04Z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0x010100E00AE85AC01D864D8D4B01F9E9111D70</vt:lpwstr>
  </property>
  <property fmtid="{D5CDD505-2E9C-101B-9397-08002B2CF9AE}" pid="3" name="MYENTSOE_Classification2">
    <vt:lpwstr/>
  </property>
  <property fmtid="{D5CDD505-2E9C-101B-9397-08002B2CF9AE}" pid="4" name="Confidentiality">
    <vt:lpwstr>73;#Open within ENTSO-E|6a19b609-8ea2-481a-bf1b-4c83b1d5b4b7</vt:lpwstr>
  </property>
  <property fmtid="{D5CDD505-2E9C-101B-9397-08002B2CF9AE}" pid="5" name="MYENTSOE_Classification3">
    <vt:lpwstr/>
  </property>
  <property fmtid="{D5CDD505-2E9C-101B-9397-08002B2CF9AE}" pid="6" name="MYENTSOE_PublicType">
    <vt:lpwstr>58;#Extranet|922fc1ba-0c8d-4fbf-b30d-83722d0f30f2</vt:lpwstr>
  </property>
  <property fmtid="{D5CDD505-2E9C-101B-9397-08002B2CF9AE}" pid="7" name="MYENTSOE_SharingType">
    <vt:lpwstr>70;#Private|dfe2726a-d7c6-4ddf-bdde-4ca133caf27d</vt:lpwstr>
  </property>
  <property fmtid="{D5CDD505-2E9C-101B-9397-08002B2CF9AE}" pid="8" name="MYENTSOE_Classification1">
    <vt:lpwstr>115;#Private|d1fc8550-27ce-48c3-bacc-7272c0efa563</vt:lpwstr>
  </property>
  <property fmtid="{D5CDD505-2E9C-101B-9397-08002B2CF9AE}" pid="9" name="MYENTSOE_Section">
    <vt:lpwstr>84;#Board|6cf52795-9928-4b7b-a6e8-b4c224a978ea</vt:lpwstr>
  </property>
  <property fmtid="{D5CDD505-2E9C-101B-9397-08002B2CF9AE}" pid="10" name="MYENTSOE_Classification4">
    <vt:lpwstr/>
  </property>
  <property fmtid="{D5CDD505-2E9C-101B-9397-08002B2CF9AE}" pid="11" name="MYENTSOE_DocumentClassification">
    <vt:lpwstr/>
  </property>
  <property fmtid="{D5CDD505-2E9C-101B-9397-08002B2CF9AE}" pid="12" name="MYENTSOE_DataClassification">
    <vt:lpwstr/>
  </property>
  <property fmtid="{D5CDD505-2E9C-101B-9397-08002B2CF9AE}" pid="13" name="MSIP_Label_c3d85773-5cd5-4f10-ac4a-b9714896040c_Enabled">
    <vt:lpwstr>true</vt:lpwstr>
  </property>
  <property fmtid="{D5CDD505-2E9C-101B-9397-08002B2CF9AE}" pid="14" name="MSIP_Label_c3d85773-5cd5-4f10-ac4a-b9714896040c_SetDate">
    <vt:lpwstr>2025-02-10T12:21:56Z</vt:lpwstr>
  </property>
  <property fmtid="{D5CDD505-2E9C-101B-9397-08002B2CF9AE}" pid="15" name="MSIP_Label_c3d85773-5cd5-4f10-ac4a-b9714896040c_Method">
    <vt:lpwstr>Privileged</vt:lpwstr>
  </property>
  <property fmtid="{D5CDD505-2E9C-101B-9397-08002B2CF9AE}" pid="16" name="MSIP_Label_c3d85773-5cd5-4f10-ac4a-b9714896040c_Name">
    <vt:lpwstr>Ikke Statnett-informasjon</vt:lpwstr>
  </property>
  <property fmtid="{D5CDD505-2E9C-101B-9397-08002B2CF9AE}" pid="17" name="MSIP_Label_c3d85773-5cd5-4f10-ac4a-b9714896040c_SiteId">
    <vt:lpwstr>a8d61462-f252-44b2-bf6a-d7231960c041</vt:lpwstr>
  </property>
  <property fmtid="{D5CDD505-2E9C-101B-9397-08002B2CF9AE}" pid="18" name="MSIP_Label_c3d85773-5cd5-4f10-ac4a-b9714896040c_ActionId">
    <vt:lpwstr>3a750855-df92-4ab1-9245-0c64a543fd4b</vt:lpwstr>
  </property>
  <property fmtid="{D5CDD505-2E9C-101B-9397-08002B2CF9AE}" pid="19" name="MSIP_Label_c3d85773-5cd5-4f10-ac4a-b9714896040c_ContentBits">
    <vt:lpwstr>0</vt:lpwstr>
  </property>
  <property fmtid="{D5CDD505-2E9C-101B-9397-08002B2CF9AE}" pid="20" name="MediaServiceImageTags">
    <vt:lpwstr/>
  </property>
  <property fmtid="{D5CDD505-2E9C-101B-9397-08002B2CF9AE}" pid="21" name="Document Category">
    <vt:lpwstr/>
  </property>
  <property fmtid="{D5CDD505-2E9C-101B-9397-08002B2CF9AE}" pid="22" name="Document_x0020_Category">
    <vt:lpwstr/>
  </property>
</Properties>
</file>