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12/02/2024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Public Consultations 2024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u="sng" dirty="0"/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</a:t>
            </a:r>
            <a:r>
              <a:rPr lang="en-GB" sz="4000" b="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NL-NO hedging opportunities </a:t>
            </a:r>
            <a:r>
              <a:rPr lang="en-GB" sz="40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(Electricity)</a:t>
            </a:r>
            <a:endParaRPr lang="en-GB" sz="400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31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Closed consu</a:t>
            </a:r>
            <a:r>
              <a:rPr lang="en-GB" sz="4000" u="sng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introduction of voluntary templates for Power Purchase Agreements in the EU energy market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amendments to the electricity grid connection network code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implementation of co-optimisation in the electricity day-ahead coupling algorithm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electricity price coupling algorithm methodology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draft network code on demand response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  <a:r>
              <a:rPr lang="en-GB" sz="4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                 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harmonised electricity cross-zonal capacity allocation methodology (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Electricity)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amendments to the automatic frequency restoration reserve implementation framework and pricing methodology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(Electricity)</a:t>
            </a:r>
            <a:endParaRPr lang="en-GB" sz="4000" b="0" dirty="0">
              <a:solidFill>
                <a:srgbClr val="000000"/>
              </a:solidFill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network code on capacity allocation mechanisms in gas transmission systems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(Gas)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dirty="0">
                <a:solidFill>
                  <a:srgbClr val="000000"/>
                </a:solidFill>
                <a:latin typeface="Inter" panose="020B0502030000000004" pitchFamily="34" charset="0"/>
              </a:rPr>
              <a:t>Public consultation on the draft statutory documents of the European Network of Network Operators for Hydrogen </a:t>
            </a:r>
            <a:r>
              <a:rPr lang="en-GB" sz="4000" dirty="0">
                <a:solidFill>
                  <a:srgbClr val="000000"/>
                </a:solidFill>
                <a:latin typeface="Inter" panose="020B0502030000000004" pitchFamily="34" charset="0"/>
              </a:rPr>
              <a:t>(Gas)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revision of the Annex of the REMIT Implementing Regulation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(REMIT)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network code on capacity allocation mechanisms in gas transmission systems </a:t>
            </a:r>
            <a:r>
              <a:rPr lang="en-GB" sz="400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(Gas)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5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5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ACER Public Consultation hub</a:t>
            </a:r>
            <a:endParaRPr lang="en-GB" sz="5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25</TotalTime>
  <Words>206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Inter</vt:lpstr>
      <vt:lpstr>System Font Regular</vt:lpstr>
      <vt:lpstr>Wingdings</vt:lpstr>
      <vt:lpstr>ACER THEME</vt:lpstr>
      <vt:lpstr>ACER Public Consultations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6</cp:revision>
  <dcterms:created xsi:type="dcterms:W3CDTF">2024-06-07T13:17:14Z</dcterms:created>
  <dcterms:modified xsi:type="dcterms:W3CDTF">2024-12-02T08:06:00Z</dcterms:modified>
</cp:coreProperties>
</file>