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7.xml" ContentType="application/vnd.openxmlformats-officedocument.them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8.xml" ContentType="application/vnd.openxmlformats-officedocument.them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tags/tag139.xml" ContentType="application/vnd.openxmlformats-officedocument.presentationml.tags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tags/tag140.xml" ContentType="application/vnd.openxmlformats-officedocument.presentationml.tag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2.xml" ContentType="application/vnd.openxmlformats-officedocument.them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13.xml" ContentType="application/vnd.openxmlformats-officedocument.theme+xml"/>
  <Override PartName="/ppt/theme/theme14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  <p:sldMasterId id="2147483777" r:id="rId2"/>
    <p:sldMasterId id="2147483783" r:id="rId3"/>
    <p:sldMasterId id="2147483796" r:id="rId4"/>
    <p:sldMasterId id="2147483809" r:id="rId5"/>
    <p:sldMasterId id="2147483821" r:id="rId6"/>
    <p:sldMasterId id="2147483833" r:id="rId7"/>
    <p:sldMasterId id="2147483847" r:id="rId8"/>
    <p:sldMasterId id="2147483860" r:id="rId9"/>
    <p:sldMasterId id="2147483880" r:id="rId10"/>
    <p:sldMasterId id="2147483905" r:id="rId11"/>
    <p:sldMasterId id="2147483924" r:id="rId12"/>
  </p:sldMasterIdLst>
  <p:notesMasterIdLst>
    <p:notesMasterId r:id="rId14"/>
  </p:notesMasterIdLst>
  <p:handoutMasterIdLst>
    <p:handoutMasterId r:id="rId15"/>
  </p:handoutMasterIdLst>
  <p:sldIdLst>
    <p:sldId id="205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2E769C7-C308-47A0-8084-DB05CE2CC78E}">
          <p14:sldIdLst>
            <p14:sldId id="2056"/>
          </p14:sldIdLst>
        </p14:section>
      </p14:sectionLst>
    </p:ex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420660A-3DD0-1CD7-02E2-6C5BF32A292C}" name="Gjorgji Shemov" initials="GS" userId="S::gshemov@entsoe.eu::ff19eb0e-05fd-4ee6-b5e2-7841536b51b7" providerId="AD"/>
  <p188:author id="{91AF2B0D-D1C1-A6EB-DCC3-392409BA699A}" name="Ludivne Marcenac" initials="LM" userId="Ludivne Marcenac" providerId="None"/>
  <p188:author id="{FB8F8984-54FE-C642-2D00-B5017F6FF5DB}" name="Ignacio Zubieta Ochoa" initials="IZO" userId="S::IZubietaOchoa@entsoe.eu::31221497-765f-40fd-97db-d53dab6b8d7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gnacio Zubieta Ochoa" initials="IZO" lastIdx="1" clrIdx="0">
    <p:extLst>
      <p:ext uri="{19B8F6BF-5375-455C-9EA6-DF929625EA0E}">
        <p15:presenceInfo xmlns:p15="http://schemas.microsoft.com/office/powerpoint/2012/main" userId="S::IZubietaOchoa@entsoe.eu::31221497-765f-40fd-97db-d53dab6b8d7b" providerId="AD"/>
      </p:ext>
    </p:extLst>
  </p:cmAuthor>
  <p:cmAuthor id="2" name="Tore Granli" initials="TG" lastIdx="5" clrIdx="1">
    <p:extLst>
      <p:ext uri="{19B8F6BF-5375-455C-9EA6-DF929625EA0E}">
        <p15:presenceInfo xmlns:p15="http://schemas.microsoft.com/office/powerpoint/2012/main" userId="S::tore.granli@Statnett.no::d9e72ea4-0f1d-4c6b-9edb-4a0aa716be1b" providerId="AD"/>
      </p:ext>
    </p:extLst>
  </p:cmAuthor>
  <p:cmAuthor id="3" name="CoB" initials="CoB" lastIdx="1" clrIdx="2">
    <p:extLst>
      <p:ext uri="{19B8F6BF-5375-455C-9EA6-DF929625EA0E}">
        <p15:presenceInfo xmlns:p15="http://schemas.microsoft.com/office/powerpoint/2012/main" userId="CoB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B4C8"/>
    <a:srgbClr val="00947F"/>
    <a:srgbClr val="0F218B"/>
    <a:srgbClr val="D1D1D1"/>
    <a:srgbClr val="C5FAF2"/>
    <a:srgbClr val="FDEDD6"/>
    <a:srgbClr val="F2F2F2"/>
    <a:srgbClr val="D6D6DA"/>
    <a:srgbClr val="009992"/>
    <a:srgbClr val="0D21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718" autoAdjust="0"/>
  </p:normalViewPr>
  <p:slideViewPr>
    <p:cSldViewPr showGuides="1">
      <p:cViewPr varScale="1">
        <p:scale>
          <a:sx n="114" d="100"/>
          <a:sy n="114" d="100"/>
        </p:scale>
        <p:origin x="462" y="1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8/10/relationships/authors" Target="author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de-DE" dirty="0"/>
              <a:t>Title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chart</a:t>
            </a:r>
            <a:endParaRPr lang="de-DE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1.5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B1-5B48-8B9E-0F434E37979F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Data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2.4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B1-5B48-8B9E-0F434E37979F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Data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B1-5B48-8B9E-0F434E3797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340215440"/>
        <c:axId val="270419080"/>
      </c:barChart>
      <c:catAx>
        <c:axId val="3402154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270419080"/>
        <c:crosses val="autoZero"/>
        <c:auto val="1"/>
        <c:lblAlgn val="ctr"/>
        <c:lblOffset val="100"/>
        <c:noMultiLvlLbl val="0"/>
      </c:catAx>
      <c:valAx>
        <c:axId val="2704190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0215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31313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de-DE" dirty="0"/>
              <a:t>Title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chart</a:t>
            </a:r>
            <a:r>
              <a:rPr lang="de-DE" dirty="0"/>
              <a:t>; </a:t>
            </a:r>
            <a:r>
              <a:rPr lang="de-DE" dirty="0" err="1"/>
              <a:t>edit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/</a:t>
            </a:r>
            <a:r>
              <a:rPr lang="de-DE" dirty="0" err="1"/>
              <a:t>colours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icons</a:t>
            </a:r>
            <a:r>
              <a:rPr lang="de-DE" dirty="0"/>
              <a:t>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appear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right</a:t>
            </a:r>
            <a:r>
              <a:rPr lang="de-DE" dirty="0"/>
              <a:t> </a:t>
            </a:r>
            <a:r>
              <a:rPr lang="de-DE" dirty="0" err="1"/>
              <a:t>side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click</a:t>
            </a:r>
            <a:r>
              <a:rPr lang="de-DE" dirty="0"/>
              <a:t> 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31313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Tabelle1!$A$2:$A$6</c:f>
              <c:numCache>
                <c:formatCode>m/d/yyyy</c:formatCode>
                <c:ptCount val="5"/>
                <c:pt idx="0">
                  <c:v>43525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43344</c:v>
                </c:pt>
              </c:numCache>
            </c:num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35-0840-AE9B-B74998F1490A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Data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Tabelle1!$A$2:$A$6</c:f>
              <c:numCache>
                <c:formatCode>m/d/yyyy</c:formatCode>
                <c:ptCount val="5"/>
                <c:pt idx="0">
                  <c:v>43525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43344</c:v>
                </c:pt>
              </c:numCache>
            </c:num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35-0840-AE9B-B74998F1490A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Column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Tabelle1!$A$2:$A$6</c:f>
              <c:numCache>
                <c:formatCode>m/d/yyyy</c:formatCode>
                <c:ptCount val="5"/>
                <c:pt idx="0">
                  <c:v>43525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43344</c:v>
                </c:pt>
              </c:numCache>
            </c:numRef>
          </c:cat>
          <c:val>
            <c:numRef>
              <c:f>Tabelle1!$D$2:$D$6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A135-0840-AE9B-B74998F1490A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Column 2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cat>
            <c:numRef>
              <c:f>Tabelle1!$A$2:$A$6</c:f>
              <c:numCache>
                <c:formatCode>m/d/yyyy</c:formatCode>
                <c:ptCount val="5"/>
                <c:pt idx="0">
                  <c:v>43525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43344</c:v>
                </c:pt>
              </c:numCache>
            </c:numRef>
          </c:cat>
          <c:val>
            <c:numRef>
              <c:f>Tabelle1!$E$2:$E$6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3-A135-0840-AE9B-B74998F149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8590816"/>
        <c:axId val="268591208"/>
      </c:areaChart>
      <c:dateAx>
        <c:axId val="26859081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31313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268591208"/>
        <c:crosses val="autoZero"/>
        <c:auto val="1"/>
        <c:lblOffset val="100"/>
        <c:baseTimeUnit val="months"/>
      </c:dateAx>
      <c:valAx>
        <c:axId val="268591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31313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2685908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31313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31313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de-DE"/>
              <a:t>Edit title of pie chart here</a:t>
            </a:r>
            <a:endParaRPr lang="en-US"/>
          </a:p>
        </c:rich>
      </c:tx>
      <c:layout>
        <c:manualLayout>
          <c:xMode val="edge"/>
          <c:yMode val="edge"/>
          <c:x val="0.17198479785250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explosion val="1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723-114E-9886-4C74289445E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723-114E-9886-4C74289445E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723-114E-9886-4C74289445E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723-114E-9886-4C74289445E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723-114E-9886-4C74289445E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723-114E-9886-4C74289445EE}"/>
              </c:ext>
            </c:extLst>
          </c:dPt>
          <c:cat>
            <c:strRef>
              <c:f>Tabelle1!$A$2:$A$7</c:f>
              <c:strCache>
                <c:ptCount val="6"/>
                <c:pt idx="0">
                  <c:v>1. Lorem</c:v>
                </c:pt>
                <c:pt idx="1">
                  <c:v>2. Lorem</c:v>
                </c:pt>
                <c:pt idx="2">
                  <c:v>3. Lorem</c:v>
                </c:pt>
                <c:pt idx="3">
                  <c:v>4. Lorem</c:v>
                </c:pt>
                <c:pt idx="4">
                  <c:v>5. Lorem</c:v>
                </c:pt>
                <c:pt idx="5">
                  <c:v>6.Lorem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40</c:v>
                </c:pt>
                <c:pt idx="1">
                  <c:v>20</c:v>
                </c:pt>
                <c:pt idx="2">
                  <c:v>5</c:v>
                </c:pt>
                <c:pt idx="3">
                  <c:v>5</c:v>
                </c:pt>
                <c:pt idx="4">
                  <c:v>10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723-114E-9886-4C74289445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de-DE"/>
              <a:t>Title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chart</a:t>
            </a:r>
            <a:endParaRPr lang="de-D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1.5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B1-5B48-8B9E-0F434E37979F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Data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2.4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B1-5B48-8B9E-0F434E37979F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Data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B1-5B48-8B9E-0F434E3797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112657952"/>
        <c:axId val="-79949744"/>
      </c:barChart>
      <c:catAx>
        <c:axId val="112657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-79949744"/>
        <c:crosses val="autoZero"/>
        <c:auto val="1"/>
        <c:lblAlgn val="ctr"/>
        <c:lblOffset val="100"/>
        <c:noMultiLvlLbl val="0"/>
      </c:catAx>
      <c:valAx>
        <c:axId val="-799497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2657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31313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de-DE"/>
              <a:t>Title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chart</a:t>
            </a:r>
            <a:r>
              <a:rPr lang="de-DE"/>
              <a:t>; </a:t>
            </a:r>
            <a:r>
              <a:rPr lang="de-DE" err="1"/>
              <a:t>edit</a:t>
            </a:r>
            <a:r>
              <a:rPr lang="de-DE"/>
              <a:t> </a:t>
            </a:r>
            <a:r>
              <a:rPr lang="de-DE" err="1"/>
              <a:t>data</a:t>
            </a:r>
            <a:r>
              <a:rPr lang="de-DE"/>
              <a:t> /</a:t>
            </a:r>
            <a:r>
              <a:rPr lang="de-DE" err="1"/>
              <a:t>colours</a:t>
            </a:r>
            <a:r>
              <a:rPr lang="de-DE"/>
              <a:t> </a:t>
            </a:r>
            <a:r>
              <a:rPr lang="de-DE" err="1"/>
              <a:t>by</a:t>
            </a:r>
            <a:r>
              <a:rPr lang="de-DE"/>
              <a:t> </a:t>
            </a:r>
            <a:r>
              <a:rPr lang="de-DE" err="1"/>
              <a:t>using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icons</a:t>
            </a:r>
            <a:r>
              <a:rPr lang="de-DE"/>
              <a:t> </a:t>
            </a:r>
            <a:r>
              <a:rPr lang="de-DE" err="1"/>
              <a:t>which</a:t>
            </a:r>
            <a:r>
              <a:rPr lang="de-DE"/>
              <a:t> </a:t>
            </a:r>
            <a:r>
              <a:rPr lang="de-DE" err="1"/>
              <a:t>appear</a:t>
            </a:r>
            <a:r>
              <a:rPr lang="de-DE"/>
              <a:t> on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right</a:t>
            </a:r>
            <a:r>
              <a:rPr lang="de-DE"/>
              <a:t> </a:t>
            </a:r>
            <a:r>
              <a:rPr lang="de-DE" err="1"/>
              <a:t>side</a:t>
            </a:r>
            <a:r>
              <a:rPr lang="de-DE"/>
              <a:t> </a:t>
            </a:r>
            <a:r>
              <a:rPr lang="de-DE" err="1"/>
              <a:t>if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click</a:t>
            </a:r>
            <a:r>
              <a:rPr lang="de-DE"/>
              <a:t> 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31313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Tabelle1!$A$2:$A$6</c:f>
              <c:numCache>
                <c:formatCode>m/d/yyyy</c:formatCode>
                <c:ptCount val="5"/>
                <c:pt idx="0">
                  <c:v>43525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43344</c:v>
                </c:pt>
              </c:numCache>
            </c:num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35-0840-AE9B-B74998F1490A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Data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Tabelle1!$A$2:$A$6</c:f>
              <c:numCache>
                <c:formatCode>m/d/yyyy</c:formatCode>
                <c:ptCount val="5"/>
                <c:pt idx="0">
                  <c:v>43525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43344</c:v>
                </c:pt>
              </c:numCache>
            </c:num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35-0840-AE9B-B74998F1490A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Column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Tabelle1!$A$2:$A$6</c:f>
              <c:numCache>
                <c:formatCode>m/d/yyyy</c:formatCode>
                <c:ptCount val="5"/>
                <c:pt idx="0">
                  <c:v>43525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43344</c:v>
                </c:pt>
              </c:numCache>
            </c:numRef>
          </c:cat>
          <c:val>
            <c:numRef>
              <c:f>Tabelle1!$D$2:$D$6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A135-0840-AE9B-B74998F1490A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Column 2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cat>
            <c:numRef>
              <c:f>Tabelle1!$A$2:$A$6</c:f>
              <c:numCache>
                <c:formatCode>m/d/yyyy</c:formatCode>
                <c:ptCount val="5"/>
                <c:pt idx="0">
                  <c:v>43525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43344</c:v>
                </c:pt>
              </c:numCache>
            </c:numRef>
          </c:cat>
          <c:val>
            <c:numRef>
              <c:f>Tabelle1!$E$2:$E$6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3-A135-0840-AE9B-B74998F149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62096"/>
        <c:axId val="90308880"/>
      </c:areaChart>
      <c:dateAx>
        <c:axId val="586209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31313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90308880"/>
        <c:crosses val="autoZero"/>
        <c:auto val="1"/>
        <c:lblOffset val="100"/>
        <c:baseTimeUnit val="months"/>
      </c:dateAx>
      <c:valAx>
        <c:axId val="90308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31313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58620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31313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31313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de-DE"/>
              <a:t>Edit title of pie chart here</a:t>
            </a:r>
            <a:endParaRPr lang="en-US"/>
          </a:p>
        </c:rich>
      </c:tx>
      <c:layout>
        <c:manualLayout>
          <c:xMode val="edge"/>
          <c:yMode val="edge"/>
          <c:x val="0.17198479785250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explosion val="1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723-114E-9886-4C74289445E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723-114E-9886-4C74289445E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723-114E-9886-4C74289445E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723-114E-9886-4C74289445E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723-114E-9886-4C74289445E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723-114E-9886-4C74289445EE}"/>
              </c:ext>
            </c:extLst>
          </c:dPt>
          <c:cat>
            <c:strRef>
              <c:f>Tabelle1!$A$2:$A$7</c:f>
              <c:strCache>
                <c:ptCount val="6"/>
                <c:pt idx="0">
                  <c:v>1. Lorem</c:v>
                </c:pt>
                <c:pt idx="1">
                  <c:v>2. Lorem</c:v>
                </c:pt>
                <c:pt idx="2">
                  <c:v>3. Lorem</c:v>
                </c:pt>
                <c:pt idx="3">
                  <c:v>4. Lorem</c:v>
                </c:pt>
                <c:pt idx="4">
                  <c:v>5. Lorem</c:v>
                </c:pt>
                <c:pt idx="5">
                  <c:v>6.Lorem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40</c:v>
                </c:pt>
                <c:pt idx="1">
                  <c:v>20</c:v>
                </c:pt>
                <c:pt idx="2">
                  <c:v>5</c:v>
                </c:pt>
                <c:pt idx="3">
                  <c:v>5</c:v>
                </c:pt>
                <c:pt idx="4">
                  <c:v>10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723-114E-9886-4C74289445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de-DE" dirty="0"/>
              <a:t>Title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chart</a:t>
            </a:r>
            <a:endParaRPr lang="de-DE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1.5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B1-5B48-8B9E-0F434E37979F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Data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2.4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B1-5B48-8B9E-0F434E37979F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Data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B1-5B48-8B9E-0F434E3797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112657952"/>
        <c:axId val="-79949744"/>
      </c:barChart>
      <c:catAx>
        <c:axId val="112657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-79949744"/>
        <c:crosses val="autoZero"/>
        <c:auto val="1"/>
        <c:lblAlgn val="ctr"/>
        <c:lblOffset val="100"/>
        <c:noMultiLvlLbl val="0"/>
      </c:catAx>
      <c:valAx>
        <c:axId val="-799497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2657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31313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de-DE" dirty="0"/>
              <a:t>Title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chart</a:t>
            </a:r>
            <a:r>
              <a:rPr lang="de-DE" dirty="0"/>
              <a:t>; </a:t>
            </a:r>
            <a:r>
              <a:rPr lang="de-DE" dirty="0" err="1"/>
              <a:t>edit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/</a:t>
            </a:r>
            <a:r>
              <a:rPr lang="de-DE" dirty="0" err="1"/>
              <a:t>colours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icons</a:t>
            </a:r>
            <a:r>
              <a:rPr lang="de-DE" dirty="0"/>
              <a:t>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appear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right</a:t>
            </a:r>
            <a:r>
              <a:rPr lang="de-DE" dirty="0"/>
              <a:t> </a:t>
            </a:r>
            <a:r>
              <a:rPr lang="de-DE" dirty="0" err="1"/>
              <a:t>side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click</a:t>
            </a:r>
            <a:r>
              <a:rPr lang="de-DE" dirty="0"/>
              <a:t> 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31313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Tabelle1!$A$2:$A$6</c:f>
              <c:numCache>
                <c:formatCode>m/d/yyyy</c:formatCode>
                <c:ptCount val="5"/>
                <c:pt idx="0">
                  <c:v>43525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43344</c:v>
                </c:pt>
              </c:numCache>
            </c:num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35-0840-AE9B-B74998F1490A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Data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Tabelle1!$A$2:$A$6</c:f>
              <c:numCache>
                <c:formatCode>m/d/yyyy</c:formatCode>
                <c:ptCount val="5"/>
                <c:pt idx="0">
                  <c:v>43525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43344</c:v>
                </c:pt>
              </c:numCache>
            </c:num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35-0840-AE9B-B74998F1490A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Column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Tabelle1!$A$2:$A$6</c:f>
              <c:numCache>
                <c:formatCode>m/d/yyyy</c:formatCode>
                <c:ptCount val="5"/>
                <c:pt idx="0">
                  <c:v>43525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43344</c:v>
                </c:pt>
              </c:numCache>
            </c:numRef>
          </c:cat>
          <c:val>
            <c:numRef>
              <c:f>Tabelle1!$D$2:$D$6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A135-0840-AE9B-B74998F1490A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Column 2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cat>
            <c:numRef>
              <c:f>Tabelle1!$A$2:$A$6</c:f>
              <c:numCache>
                <c:formatCode>m/d/yyyy</c:formatCode>
                <c:ptCount val="5"/>
                <c:pt idx="0">
                  <c:v>43525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43344</c:v>
                </c:pt>
              </c:numCache>
            </c:numRef>
          </c:cat>
          <c:val>
            <c:numRef>
              <c:f>Tabelle1!$E$2:$E$6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3-A135-0840-AE9B-B74998F149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62096"/>
        <c:axId val="90308880"/>
      </c:areaChart>
      <c:dateAx>
        <c:axId val="586209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31313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90308880"/>
        <c:crosses val="autoZero"/>
        <c:auto val="1"/>
        <c:lblOffset val="100"/>
        <c:baseTimeUnit val="months"/>
      </c:dateAx>
      <c:valAx>
        <c:axId val="90308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31313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58620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31313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31313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de-DE"/>
              <a:t>Edit title of pie chart here</a:t>
            </a:r>
            <a:endParaRPr lang="en-US"/>
          </a:p>
        </c:rich>
      </c:tx>
      <c:layout>
        <c:manualLayout>
          <c:xMode val="edge"/>
          <c:yMode val="edge"/>
          <c:x val="0.17198479785250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explosion val="1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723-114E-9886-4C74289445E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723-114E-9886-4C74289445E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723-114E-9886-4C74289445E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723-114E-9886-4C74289445E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723-114E-9886-4C74289445E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723-114E-9886-4C74289445EE}"/>
              </c:ext>
            </c:extLst>
          </c:dPt>
          <c:cat>
            <c:strRef>
              <c:f>Tabelle1!$A$2:$A$7</c:f>
              <c:strCache>
                <c:ptCount val="6"/>
                <c:pt idx="0">
                  <c:v>1. Lorem</c:v>
                </c:pt>
                <c:pt idx="1">
                  <c:v>2. Lorem</c:v>
                </c:pt>
                <c:pt idx="2">
                  <c:v>3. Lorem</c:v>
                </c:pt>
                <c:pt idx="3">
                  <c:v>4. Lorem</c:v>
                </c:pt>
                <c:pt idx="4">
                  <c:v>5. Lorem</c:v>
                </c:pt>
                <c:pt idx="5">
                  <c:v>6.Lorem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40</c:v>
                </c:pt>
                <c:pt idx="1">
                  <c:v>20</c:v>
                </c:pt>
                <c:pt idx="2">
                  <c:v>5</c:v>
                </c:pt>
                <c:pt idx="3">
                  <c:v>5</c:v>
                </c:pt>
                <c:pt idx="4">
                  <c:v>10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723-114E-9886-4C74289445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372191-0C9C-40E7-8E87-45CA8E3AA4CF}" type="doc">
      <dgm:prSet loTypeId="urn:microsoft.com/office/officeart/2005/8/layout/hList6" loCatId="list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de-DE"/>
        </a:p>
      </dgm:t>
    </dgm:pt>
    <dgm:pt modelId="{41D35DD2-60D8-418D-85EC-2DDDB1333EEC}">
      <dgm:prSet phldrT="[Text]" custT="1"/>
      <dgm:spPr/>
      <dgm:t>
        <a:bodyPr lIns="108000" rIns="108000" anchor="t" anchorCtr="0"/>
        <a:lstStyle/>
        <a:p>
          <a:endParaRPr lang="de-DE" sz="1800" b="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de-DE" sz="1800" b="0" dirty="0">
              <a:latin typeface="Calibri" panose="020F0502020204030204" pitchFamily="34" charset="0"/>
              <a:cs typeface="Calibri" panose="020F0502020204030204" pitchFamily="34" charset="0"/>
            </a:rPr>
            <a:t>Text Phase 1</a:t>
          </a:r>
          <a:br>
            <a:rPr lang="de-DE" sz="1800" b="0" dirty="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17E6F74-656E-4031-B0C9-6840FFD898DE}" type="parTrans" cxnId="{FCEA10CF-153D-4DF2-9E7A-CBFE2382D518}">
      <dgm:prSet/>
      <dgm:spPr/>
      <dgm:t>
        <a:bodyPr/>
        <a:lstStyle/>
        <a:p>
          <a:endParaRPr lang="de-DE"/>
        </a:p>
      </dgm:t>
    </dgm:pt>
    <dgm:pt modelId="{F616E22F-A0A4-400D-A2EF-AB771AFFDA0D}" type="sibTrans" cxnId="{FCEA10CF-153D-4DF2-9E7A-CBFE2382D518}">
      <dgm:prSet/>
      <dgm:spPr/>
      <dgm:t>
        <a:bodyPr/>
        <a:lstStyle/>
        <a:p>
          <a:endParaRPr lang="de-DE"/>
        </a:p>
      </dgm:t>
    </dgm:pt>
    <dgm:pt modelId="{F1327EE5-B19C-44E8-BECC-3DD8D56DEB1B}">
      <dgm:prSet phldrT="[Text]" custT="1"/>
      <dgm:spPr/>
      <dgm:t>
        <a:bodyPr lIns="108000" rIns="108000" anchor="t" anchorCtr="0"/>
        <a:lstStyle/>
        <a:p>
          <a:r>
            <a:rPr lang="de-DE" sz="1800" dirty="0">
              <a:latin typeface="Calibri" panose="020F0502020204030204" pitchFamily="34" charset="0"/>
              <a:cs typeface="Calibri" panose="020F0502020204030204" pitchFamily="34" charset="0"/>
            </a:rPr>
            <a:t>Bullet 2</a:t>
          </a:r>
        </a:p>
      </dgm:t>
    </dgm:pt>
    <dgm:pt modelId="{BE1CEAA6-FF0C-48B7-A410-4A9AB2DEB41D}" type="parTrans" cxnId="{ED2B1FDF-C923-403B-912F-9EADBAEA238D}">
      <dgm:prSet/>
      <dgm:spPr/>
      <dgm:t>
        <a:bodyPr/>
        <a:lstStyle/>
        <a:p>
          <a:endParaRPr lang="de-DE"/>
        </a:p>
      </dgm:t>
    </dgm:pt>
    <dgm:pt modelId="{9D20CA89-5A5B-4A1B-8F03-45934064D1D7}" type="sibTrans" cxnId="{ED2B1FDF-C923-403B-912F-9EADBAEA238D}">
      <dgm:prSet/>
      <dgm:spPr/>
      <dgm:t>
        <a:bodyPr/>
        <a:lstStyle/>
        <a:p>
          <a:endParaRPr lang="de-DE"/>
        </a:p>
      </dgm:t>
    </dgm:pt>
    <dgm:pt modelId="{EE8AF158-0E30-4505-B8A3-A23D841EE20A}">
      <dgm:prSet phldrT="[Text]" custT="1"/>
      <dgm:spPr/>
      <dgm:t>
        <a:bodyPr lIns="108000" rIns="108000" anchor="t" anchorCtr="0"/>
        <a:lstStyle/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>
              <a:latin typeface="Calibri" panose="020F0502020204030204" pitchFamily="34" charset="0"/>
              <a:cs typeface="Calibri" panose="020F0502020204030204" pitchFamily="34" charset="0"/>
            </a:rPr>
            <a:t>Text Phase 2</a:t>
          </a:r>
          <a:br>
            <a:rPr lang="de-DE" sz="1800" b="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3AD07C9-E0D7-47A1-9B0E-8B9AD0943242}" type="parTrans" cxnId="{42B4191B-AA71-43DD-B7AB-E77E73091A3D}">
      <dgm:prSet/>
      <dgm:spPr/>
      <dgm:t>
        <a:bodyPr/>
        <a:lstStyle/>
        <a:p>
          <a:endParaRPr lang="de-DE"/>
        </a:p>
      </dgm:t>
    </dgm:pt>
    <dgm:pt modelId="{9441BC0C-AF0E-4D63-8062-EC704073BDAE}" type="sibTrans" cxnId="{42B4191B-AA71-43DD-B7AB-E77E73091A3D}">
      <dgm:prSet/>
      <dgm:spPr/>
      <dgm:t>
        <a:bodyPr/>
        <a:lstStyle/>
        <a:p>
          <a:endParaRPr lang="de-DE"/>
        </a:p>
      </dgm:t>
    </dgm:pt>
    <dgm:pt modelId="{60165A43-387F-48C1-9A6D-CDB9DC2B8430}">
      <dgm:prSet phldrT="[Text]" custT="1"/>
      <dgm:spPr/>
      <dgm:t>
        <a:bodyPr lIns="108000" rIns="108000" anchor="t" anchorCtr="0"/>
        <a:lstStyle/>
        <a:p>
          <a:pPr algn="ctr"/>
          <a:endParaRPr lang="de-DE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algn="l"/>
          <a:r>
            <a:rPr lang="de-DE" sz="1800" b="0" kern="1200" dirty="0">
              <a:latin typeface="Calibri" panose="020F0502020204030204" pitchFamily="34" charset="0"/>
              <a:cs typeface="Calibri" panose="020F0502020204030204" pitchFamily="34" charset="0"/>
            </a:rPr>
            <a:t>Text Phase 3</a:t>
          </a:r>
          <a:br>
            <a:rPr lang="de-DE" sz="1800" b="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algn="l"/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B818567-8CD9-4F41-BB00-176963A304E0}" type="parTrans" cxnId="{326793B2-D1DB-41A0-9B7A-91690CBD1914}">
      <dgm:prSet/>
      <dgm:spPr/>
      <dgm:t>
        <a:bodyPr/>
        <a:lstStyle/>
        <a:p>
          <a:endParaRPr lang="de-DE"/>
        </a:p>
      </dgm:t>
    </dgm:pt>
    <dgm:pt modelId="{A20C13DE-89C7-41E8-A4A2-44CE8C7F3A82}" type="sibTrans" cxnId="{326793B2-D1DB-41A0-9B7A-91690CBD1914}">
      <dgm:prSet/>
      <dgm:spPr/>
      <dgm:t>
        <a:bodyPr/>
        <a:lstStyle/>
        <a:p>
          <a:endParaRPr lang="de-DE"/>
        </a:p>
      </dgm:t>
    </dgm:pt>
    <dgm:pt modelId="{C84332FE-BA2D-4E3A-B596-1F7D570FDBDC}">
      <dgm:prSet phldrT="[Text]" custT="1"/>
      <dgm:spPr/>
      <dgm:t>
        <a:bodyPr lIns="108000" rIns="108000" anchor="t" anchorCtr="0"/>
        <a:lstStyle/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 dirty="0">
              <a:latin typeface="Calibri" panose="020F0502020204030204" pitchFamily="34" charset="0"/>
              <a:cs typeface="Calibri" panose="020F0502020204030204" pitchFamily="34" charset="0"/>
            </a:rPr>
            <a:t>Text Phase 4</a:t>
          </a:r>
          <a:br>
            <a:rPr lang="de-DE" sz="1800" b="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Dummy text</a:t>
          </a:r>
          <a:endParaRPr lang="de-DE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CF4CA44-FE56-4CE3-B513-6B0AA8660336}" type="parTrans" cxnId="{9E7CF060-AB35-4E5B-A20E-8260A214D4EB}">
      <dgm:prSet/>
      <dgm:spPr/>
      <dgm:t>
        <a:bodyPr/>
        <a:lstStyle/>
        <a:p>
          <a:endParaRPr lang="de-DE"/>
        </a:p>
      </dgm:t>
    </dgm:pt>
    <dgm:pt modelId="{56AEA3D6-0921-4F14-A536-6639BB6C77B0}" type="sibTrans" cxnId="{9E7CF060-AB35-4E5B-A20E-8260A214D4EB}">
      <dgm:prSet/>
      <dgm:spPr/>
      <dgm:t>
        <a:bodyPr/>
        <a:lstStyle/>
        <a:p>
          <a:endParaRPr lang="de-DE"/>
        </a:p>
      </dgm:t>
    </dgm:pt>
    <dgm:pt modelId="{6739F360-3A3D-4D48-9318-6DD1CAAAB06B}">
      <dgm:prSet phldrT="[Text]" custT="1"/>
      <dgm:spPr/>
      <dgm:t>
        <a:bodyPr lIns="108000" rIns="108000" anchor="t" anchorCtr="0"/>
        <a:lstStyle/>
        <a:p>
          <a:r>
            <a:rPr lang="en-US" sz="1800" dirty="0">
              <a:latin typeface="Calibri" panose="020F0502020204030204" pitchFamily="34" charset="0"/>
              <a:cs typeface="Calibri" panose="020F0502020204030204" pitchFamily="34" charset="0"/>
            </a:rPr>
            <a:t>Bullet 1</a:t>
          </a:r>
          <a:endParaRPr lang="de-DE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E5F70DF-B890-47C8-8BEA-DC8FC9CF5083}" type="sibTrans" cxnId="{6F8514AC-6131-4A35-90AD-D7289116BB05}">
      <dgm:prSet/>
      <dgm:spPr/>
      <dgm:t>
        <a:bodyPr/>
        <a:lstStyle/>
        <a:p>
          <a:endParaRPr lang="de-DE"/>
        </a:p>
      </dgm:t>
    </dgm:pt>
    <dgm:pt modelId="{0EFD0371-0338-466E-9D6C-1A23492C1D5A}" type="parTrans" cxnId="{6F8514AC-6131-4A35-90AD-D7289116BB05}">
      <dgm:prSet/>
      <dgm:spPr/>
      <dgm:t>
        <a:bodyPr/>
        <a:lstStyle/>
        <a:p>
          <a:endParaRPr lang="de-DE"/>
        </a:p>
      </dgm:t>
    </dgm:pt>
    <dgm:pt modelId="{27E9E500-62EC-46C2-B7C8-3723367EE8E7}" type="pres">
      <dgm:prSet presAssocID="{BF372191-0C9C-40E7-8E87-45CA8E3AA4CF}" presName="Name0" presStyleCnt="0">
        <dgm:presLayoutVars>
          <dgm:dir/>
          <dgm:resizeHandles val="exact"/>
        </dgm:presLayoutVars>
      </dgm:prSet>
      <dgm:spPr/>
    </dgm:pt>
    <dgm:pt modelId="{32E9553A-2CF3-4DEA-AB3F-F65A55D7581E}" type="pres">
      <dgm:prSet presAssocID="{41D35DD2-60D8-418D-85EC-2DDDB1333EEC}" presName="node" presStyleLbl="node1" presStyleIdx="0" presStyleCnt="4" custScaleX="2000000">
        <dgm:presLayoutVars>
          <dgm:bulletEnabled val="1"/>
        </dgm:presLayoutVars>
      </dgm:prSet>
      <dgm:spPr/>
    </dgm:pt>
    <dgm:pt modelId="{354721F1-31E2-437B-87FF-1DCD623A0331}" type="pres">
      <dgm:prSet presAssocID="{F616E22F-A0A4-400D-A2EF-AB771AFFDA0D}" presName="sibTrans" presStyleCnt="0"/>
      <dgm:spPr/>
    </dgm:pt>
    <dgm:pt modelId="{32C5A92E-6BF7-4147-8D3B-45A0624571ED}" type="pres">
      <dgm:prSet presAssocID="{EE8AF158-0E30-4505-B8A3-A23D841EE20A}" presName="node" presStyleLbl="node1" presStyleIdx="1" presStyleCnt="4" custScaleX="2000000" custLinFactX="-722" custLinFactNeighborX="-100000">
        <dgm:presLayoutVars>
          <dgm:bulletEnabled val="1"/>
        </dgm:presLayoutVars>
      </dgm:prSet>
      <dgm:spPr/>
    </dgm:pt>
    <dgm:pt modelId="{F98F8A01-25FC-4155-B2B1-DB023B1A6F31}" type="pres">
      <dgm:prSet presAssocID="{9441BC0C-AF0E-4D63-8062-EC704073BDAE}" presName="sibTrans" presStyleCnt="0"/>
      <dgm:spPr/>
    </dgm:pt>
    <dgm:pt modelId="{0D7987FC-DBC8-4B03-95AC-7CE716B69BC3}" type="pres">
      <dgm:prSet presAssocID="{60165A43-387F-48C1-9A6D-CDB9DC2B8430}" presName="node" presStyleLbl="node1" presStyleIdx="2" presStyleCnt="4" custScaleX="2000000" custLinFactX="-8852" custLinFactNeighborX="-100000">
        <dgm:presLayoutVars>
          <dgm:bulletEnabled val="1"/>
        </dgm:presLayoutVars>
      </dgm:prSet>
      <dgm:spPr/>
    </dgm:pt>
    <dgm:pt modelId="{CAC38D8F-F77B-418F-9A56-E69D8EFBDE3E}" type="pres">
      <dgm:prSet presAssocID="{A20C13DE-89C7-41E8-A4A2-44CE8C7F3A82}" presName="sibTrans" presStyleCnt="0"/>
      <dgm:spPr/>
    </dgm:pt>
    <dgm:pt modelId="{64FECA9A-90D8-40C5-9C04-32EF5BF4A107}" type="pres">
      <dgm:prSet presAssocID="{C84332FE-BA2D-4E3A-B596-1F7D570FDBDC}" presName="node" presStyleLbl="node1" presStyleIdx="3" presStyleCnt="4" custScaleX="2000000" custLinFactX="-17611" custLinFactNeighborX="-100000">
        <dgm:presLayoutVars>
          <dgm:bulletEnabled val="1"/>
        </dgm:presLayoutVars>
      </dgm:prSet>
      <dgm:spPr/>
    </dgm:pt>
  </dgm:ptLst>
  <dgm:cxnLst>
    <dgm:cxn modelId="{42B4191B-AA71-43DD-B7AB-E77E73091A3D}" srcId="{BF372191-0C9C-40E7-8E87-45CA8E3AA4CF}" destId="{EE8AF158-0E30-4505-B8A3-A23D841EE20A}" srcOrd="1" destOrd="0" parTransId="{63AD07C9-E0D7-47A1-9B0E-8B9AD0943242}" sibTransId="{9441BC0C-AF0E-4D63-8062-EC704073BDAE}"/>
    <dgm:cxn modelId="{9E7CF060-AB35-4E5B-A20E-8260A214D4EB}" srcId="{BF372191-0C9C-40E7-8E87-45CA8E3AA4CF}" destId="{C84332FE-BA2D-4E3A-B596-1F7D570FDBDC}" srcOrd="3" destOrd="0" parTransId="{1CF4CA44-FE56-4CE3-B513-6B0AA8660336}" sibTransId="{56AEA3D6-0921-4F14-A536-6639BB6C77B0}"/>
    <dgm:cxn modelId="{42341C4E-0DB5-48CE-B829-9A8ACA39153C}" type="presOf" srcId="{60165A43-387F-48C1-9A6D-CDB9DC2B8430}" destId="{0D7987FC-DBC8-4B03-95AC-7CE716B69BC3}" srcOrd="0" destOrd="0" presId="urn:microsoft.com/office/officeart/2005/8/layout/hList6"/>
    <dgm:cxn modelId="{89641750-0E14-4BD0-9FCF-BA00DD5DD845}" type="presOf" srcId="{F1327EE5-B19C-44E8-BECC-3DD8D56DEB1B}" destId="{32E9553A-2CF3-4DEA-AB3F-F65A55D7581E}" srcOrd="0" destOrd="2" presId="urn:microsoft.com/office/officeart/2005/8/layout/hList6"/>
    <dgm:cxn modelId="{EE65E686-8852-4148-9116-50CC671776BE}" type="presOf" srcId="{C84332FE-BA2D-4E3A-B596-1F7D570FDBDC}" destId="{64FECA9A-90D8-40C5-9C04-32EF5BF4A107}" srcOrd="0" destOrd="0" presId="urn:microsoft.com/office/officeart/2005/8/layout/hList6"/>
    <dgm:cxn modelId="{542B9995-5998-4C5C-B379-1D415980D7C4}" type="presOf" srcId="{6739F360-3A3D-4D48-9318-6DD1CAAAB06B}" destId="{32E9553A-2CF3-4DEA-AB3F-F65A55D7581E}" srcOrd="0" destOrd="1" presId="urn:microsoft.com/office/officeart/2005/8/layout/hList6"/>
    <dgm:cxn modelId="{6F8514AC-6131-4A35-90AD-D7289116BB05}" srcId="{41D35DD2-60D8-418D-85EC-2DDDB1333EEC}" destId="{6739F360-3A3D-4D48-9318-6DD1CAAAB06B}" srcOrd="0" destOrd="0" parTransId="{0EFD0371-0338-466E-9D6C-1A23492C1D5A}" sibTransId="{4E5F70DF-B890-47C8-8BEA-DC8FC9CF5083}"/>
    <dgm:cxn modelId="{95B80FAF-C2D0-4DDB-A7AC-5497C7950D4A}" type="presOf" srcId="{EE8AF158-0E30-4505-B8A3-A23D841EE20A}" destId="{32C5A92E-6BF7-4147-8D3B-45A0624571ED}" srcOrd="0" destOrd="0" presId="urn:microsoft.com/office/officeart/2005/8/layout/hList6"/>
    <dgm:cxn modelId="{326793B2-D1DB-41A0-9B7A-91690CBD1914}" srcId="{BF372191-0C9C-40E7-8E87-45CA8E3AA4CF}" destId="{60165A43-387F-48C1-9A6D-CDB9DC2B8430}" srcOrd="2" destOrd="0" parTransId="{7B818567-8CD9-4F41-BB00-176963A304E0}" sibTransId="{A20C13DE-89C7-41E8-A4A2-44CE8C7F3A82}"/>
    <dgm:cxn modelId="{FCEA10CF-153D-4DF2-9E7A-CBFE2382D518}" srcId="{BF372191-0C9C-40E7-8E87-45CA8E3AA4CF}" destId="{41D35DD2-60D8-418D-85EC-2DDDB1333EEC}" srcOrd="0" destOrd="0" parTransId="{617E6F74-656E-4031-B0C9-6840FFD898DE}" sibTransId="{F616E22F-A0A4-400D-A2EF-AB771AFFDA0D}"/>
    <dgm:cxn modelId="{76213BD7-296A-436C-A49B-23941C6A30F7}" type="presOf" srcId="{BF372191-0C9C-40E7-8E87-45CA8E3AA4CF}" destId="{27E9E500-62EC-46C2-B7C8-3723367EE8E7}" srcOrd="0" destOrd="0" presId="urn:microsoft.com/office/officeart/2005/8/layout/hList6"/>
    <dgm:cxn modelId="{ED2B1FDF-C923-403B-912F-9EADBAEA238D}" srcId="{41D35DD2-60D8-418D-85EC-2DDDB1333EEC}" destId="{F1327EE5-B19C-44E8-BECC-3DD8D56DEB1B}" srcOrd="1" destOrd="0" parTransId="{BE1CEAA6-FF0C-48B7-A410-4A9AB2DEB41D}" sibTransId="{9D20CA89-5A5B-4A1B-8F03-45934064D1D7}"/>
    <dgm:cxn modelId="{80DD3DE9-85C5-46CF-8081-029E3F2E455A}" type="presOf" srcId="{41D35DD2-60D8-418D-85EC-2DDDB1333EEC}" destId="{32E9553A-2CF3-4DEA-AB3F-F65A55D7581E}" srcOrd="0" destOrd="0" presId="urn:microsoft.com/office/officeart/2005/8/layout/hList6"/>
    <dgm:cxn modelId="{21DBEA06-4A0F-4380-B799-A445590166B9}" type="presParOf" srcId="{27E9E500-62EC-46C2-B7C8-3723367EE8E7}" destId="{32E9553A-2CF3-4DEA-AB3F-F65A55D7581E}" srcOrd="0" destOrd="0" presId="urn:microsoft.com/office/officeart/2005/8/layout/hList6"/>
    <dgm:cxn modelId="{2809CFB1-CB12-4958-A710-357B61F07CCF}" type="presParOf" srcId="{27E9E500-62EC-46C2-B7C8-3723367EE8E7}" destId="{354721F1-31E2-437B-87FF-1DCD623A0331}" srcOrd="1" destOrd="0" presId="urn:microsoft.com/office/officeart/2005/8/layout/hList6"/>
    <dgm:cxn modelId="{D219A034-DBA9-4926-8904-723EA6DCD6FA}" type="presParOf" srcId="{27E9E500-62EC-46C2-B7C8-3723367EE8E7}" destId="{32C5A92E-6BF7-4147-8D3B-45A0624571ED}" srcOrd="2" destOrd="0" presId="urn:microsoft.com/office/officeart/2005/8/layout/hList6"/>
    <dgm:cxn modelId="{440649F8-F7DE-4A05-8721-07A47041511D}" type="presParOf" srcId="{27E9E500-62EC-46C2-B7C8-3723367EE8E7}" destId="{F98F8A01-25FC-4155-B2B1-DB023B1A6F31}" srcOrd="3" destOrd="0" presId="urn:microsoft.com/office/officeart/2005/8/layout/hList6"/>
    <dgm:cxn modelId="{9F49BF33-FF4D-4960-8284-A158ED87A694}" type="presParOf" srcId="{27E9E500-62EC-46C2-B7C8-3723367EE8E7}" destId="{0D7987FC-DBC8-4B03-95AC-7CE716B69BC3}" srcOrd="4" destOrd="0" presId="urn:microsoft.com/office/officeart/2005/8/layout/hList6"/>
    <dgm:cxn modelId="{64DF3763-3B95-4946-BE04-FD418C428C9E}" type="presParOf" srcId="{27E9E500-62EC-46C2-B7C8-3723367EE8E7}" destId="{CAC38D8F-F77B-418F-9A56-E69D8EFBDE3E}" srcOrd="5" destOrd="0" presId="urn:microsoft.com/office/officeart/2005/8/layout/hList6"/>
    <dgm:cxn modelId="{00BDA26C-7818-41DC-8CE8-703463AACF55}" type="presParOf" srcId="{27E9E500-62EC-46C2-B7C8-3723367EE8E7}" destId="{64FECA9A-90D8-40C5-9C04-32EF5BF4A107}" srcOrd="6" destOrd="0" presId="urn:microsoft.com/office/officeart/2005/8/layout/hList6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372191-0C9C-40E7-8E87-45CA8E3AA4CF}" type="doc">
      <dgm:prSet loTypeId="urn:microsoft.com/office/officeart/2005/8/layout/hList6" loCatId="list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de-DE"/>
        </a:p>
      </dgm:t>
    </dgm:pt>
    <dgm:pt modelId="{41D35DD2-60D8-418D-85EC-2DDDB1333EEC}">
      <dgm:prSet phldrT="[Text]" custT="1"/>
      <dgm:spPr/>
      <dgm:t>
        <a:bodyPr lIns="108000" rIns="108000" anchor="t" anchorCtr="0"/>
        <a:lstStyle/>
        <a:p>
          <a:endParaRPr lang="de-DE" sz="1800" b="0"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de-DE" sz="1800" b="0">
              <a:latin typeface="Calibri" panose="020F0502020204030204" pitchFamily="34" charset="0"/>
              <a:cs typeface="Calibri" panose="020F0502020204030204" pitchFamily="34" charset="0"/>
            </a:rPr>
            <a:t>Text Phase 1</a:t>
          </a:r>
          <a:br>
            <a:rPr lang="de-DE" sz="1800" b="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17E6F74-656E-4031-B0C9-6840FFD898DE}" type="parTrans" cxnId="{FCEA10CF-153D-4DF2-9E7A-CBFE2382D518}">
      <dgm:prSet/>
      <dgm:spPr/>
      <dgm:t>
        <a:bodyPr/>
        <a:lstStyle/>
        <a:p>
          <a:endParaRPr lang="de-DE"/>
        </a:p>
      </dgm:t>
    </dgm:pt>
    <dgm:pt modelId="{F616E22F-A0A4-400D-A2EF-AB771AFFDA0D}" type="sibTrans" cxnId="{FCEA10CF-153D-4DF2-9E7A-CBFE2382D518}">
      <dgm:prSet/>
      <dgm:spPr/>
      <dgm:t>
        <a:bodyPr/>
        <a:lstStyle/>
        <a:p>
          <a:endParaRPr lang="de-DE"/>
        </a:p>
      </dgm:t>
    </dgm:pt>
    <dgm:pt modelId="{F1327EE5-B19C-44E8-BECC-3DD8D56DEB1B}">
      <dgm:prSet phldrT="[Text]" custT="1"/>
      <dgm:spPr/>
      <dgm:t>
        <a:bodyPr lIns="108000" rIns="108000" anchor="t" anchorCtr="0"/>
        <a:lstStyle/>
        <a:p>
          <a:r>
            <a:rPr lang="de-DE" sz="1800">
              <a:latin typeface="Calibri" panose="020F0502020204030204" pitchFamily="34" charset="0"/>
              <a:cs typeface="Calibri" panose="020F0502020204030204" pitchFamily="34" charset="0"/>
            </a:rPr>
            <a:t>Bullet 2</a:t>
          </a:r>
        </a:p>
      </dgm:t>
    </dgm:pt>
    <dgm:pt modelId="{BE1CEAA6-FF0C-48B7-A410-4A9AB2DEB41D}" type="parTrans" cxnId="{ED2B1FDF-C923-403B-912F-9EADBAEA238D}">
      <dgm:prSet/>
      <dgm:spPr/>
      <dgm:t>
        <a:bodyPr/>
        <a:lstStyle/>
        <a:p>
          <a:endParaRPr lang="de-DE"/>
        </a:p>
      </dgm:t>
    </dgm:pt>
    <dgm:pt modelId="{9D20CA89-5A5B-4A1B-8F03-45934064D1D7}" type="sibTrans" cxnId="{ED2B1FDF-C923-403B-912F-9EADBAEA238D}">
      <dgm:prSet/>
      <dgm:spPr/>
      <dgm:t>
        <a:bodyPr/>
        <a:lstStyle/>
        <a:p>
          <a:endParaRPr lang="de-DE"/>
        </a:p>
      </dgm:t>
    </dgm:pt>
    <dgm:pt modelId="{EE8AF158-0E30-4505-B8A3-A23D841EE20A}">
      <dgm:prSet phldrT="[Text]" custT="1"/>
      <dgm:spPr/>
      <dgm:t>
        <a:bodyPr lIns="108000" rIns="108000" anchor="t" anchorCtr="0"/>
        <a:lstStyle/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2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err="1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3AD07C9-E0D7-47A1-9B0E-8B9AD0943242}" type="parTrans" cxnId="{42B4191B-AA71-43DD-B7AB-E77E73091A3D}">
      <dgm:prSet/>
      <dgm:spPr/>
      <dgm:t>
        <a:bodyPr/>
        <a:lstStyle/>
        <a:p>
          <a:endParaRPr lang="de-DE"/>
        </a:p>
      </dgm:t>
    </dgm:pt>
    <dgm:pt modelId="{9441BC0C-AF0E-4D63-8062-EC704073BDAE}" type="sibTrans" cxnId="{42B4191B-AA71-43DD-B7AB-E77E73091A3D}">
      <dgm:prSet/>
      <dgm:spPr/>
      <dgm:t>
        <a:bodyPr/>
        <a:lstStyle/>
        <a:p>
          <a:endParaRPr lang="de-DE"/>
        </a:p>
      </dgm:t>
    </dgm:pt>
    <dgm:pt modelId="{60165A43-387F-48C1-9A6D-CDB9DC2B8430}">
      <dgm:prSet phldrT="[Text]" custT="1"/>
      <dgm:spPr/>
      <dgm:t>
        <a:bodyPr lIns="108000" rIns="108000" anchor="t" anchorCtr="0"/>
        <a:lstStyle/>
        <a:p>
          <a:pPr algn="ctr"/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algn="l"/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3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algn="l"/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B818567-8CD9-4F41-BB00-176963A304E0}" type="parTrans" cxnId="{326793B2-D1DB-41A0-9B7A-91690CBD1914}">
      <dgm:prSet/>
      <dgm:spPr/>
      <dgm:t>
        <a:bodyPr/>
        <a:lstStyle/>
        <a:p>
          <a:endParaRPr lang="de-DE"/>
        </a:p>
      </dgm:t>
    </dgm:pt>
    <dgm:pt modelId="{A20C13DE-89C7-41E8-A4A2-44CE8C7F3A82}" type="sibTrans" cxnId="{326793B2-D1DB-41A0-9B7A-91690CBD1914}">
      <dgm:prSet/>
      <dgm:spPr/>
      <dgm:t>
        <a:bodyPr/>
        <a:lstStyle/>
        <a:p>
          <a:endParaRPr lang="de-DE"/>
        </a:p>
      </dgm:t>
    </dgm:pt>
    <dgm:pt modelId="{C84332FE-BA2D-4E3A-B596-1F7D570FDBDC}">
      <dgm:prSet phldrT="[Text]" custT="1"/>
      <dgm:spPr/>
      <dgm:t>
        <a:bodyPr lIns="108000" rIns="108000" anchor="t" anchorCtr="0"/>
        <a:lstStyle/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4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Dummy 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CF4CA44-FE56-4CE3-B513-6B0AA8660336}" type="parTrans" cxnId="{9E7CF060-AB35-4E5B-A20E-8260A214D4EB}">
      <dgm:prSet/>
      <dgm:spPr/>
      <dgm:t>
        <a:bodyPr/>
        <a:lstStyle/>
        <a:p>
          <a:endParaRPr lang="de-DE"/>
        </a:p>
      </dgm:t>
    </dgm:pt>
    <dgm:pt modelId="{56AEA3D6-0921-4F14-A536-6639BB6C77B0}" type="sibTrans" cxnId="{9E7CF060-AB35-4E5B-A20E-8260A214D4EB}">
      <dgm:prSet/>
      <dgm:spPr/>
      <dgm:t>
        <a:bodyPr/>
        <a:lstStyle/>
        <a:p>
          <a:endParaRPr lang="de-DE"/>
        </a:p>
      </dgm:t>
    </dgm:pt>
    <dgm:pt modelId="{6739F360-3A3D-4D48-9318-6DD1CAAAB06B}">
      <dgm:prSet phldrT="[Text]" custT="1"/>
      <dgm:spPr/>
      <dgm:t>
        <a:bodyPr lIns="108000" rIns="108000" anchor="t" anchorCtr="0"/>
        <a:lstStyle/>
        <a:p>
          <a:r>
            <a:rPr lang="en-US" sz="1800">
              <a:latin typeface="Calibri" panose="020F0502020204030204" pitchFamily="34" charset="0"/>
              <a:cs typeface="Calibri" panose="020F0502020204030204" pitchFamily="34" charset="0"/>
            </a:rPr>
            <a:t>Bullet 1</a:t>
          </a:r>
          <a:endParaRPr lang="de-DE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E5F70DF-B890-47C8-8BEA-DC8FC9CF5083}" type="sibTrans" cxnId="{6F8514AC-6131-4A35-90AD-D7289116BB05}">
      <dgm:prSet/>
      <dgm:spPr/>
      <dgm:t>
        <a:bodyPr/>
        <a:lstStyle/>
        <a:p>
          <a:endParaRPr lang="de-DE"/>
        </a:p>
      </dgm:t>
    </dgm:pt>
    <dgm:pt modelId="{0EFD0371-0338-466E-9D6C-1A23492C1D5A}" type="parTrans" cxnId="{6F8514AC-6131-4A35-90AD-D7289116BB05}">
      <dgm:prSet/>
      <dgm:spPr/>
      <dgm:t>
        <a:bodyPr/>
        <a:lstStyle/>
        <a:p>
          <a:endParaRPr lang="de-DE"/>
        </a:p>
      </dgm:t>
    </dgm:pt>
    <dgm:pt modelId="{27E9E500-62EC-46C2-B7C8-3723367EE8E7}" type="pres">
      <dgm:prSet presAssocID="{BF372191-0C9C-40E7-8E87-45CA8E3AA4CF}" presName="Name0" presStyleCnt="0">
        <dgm:presLayoutVars>
          <dgm:dir/>
          <dgm:resizeHandles val="exact"/>
        </dgm:presLayoutVars>
      </dgm:prSet>
      <dgm:spPr/>
    </dgm:pt>
    <dgm:pt modelId="{32E9553A-2CF3-4DEA-AB3F-F65A55D7581E}" type="pres">
      <dgm:prSet presAssocID="{41D35DD2-60D8-418D-85EC-2DDDB1333EEC}" presName="node" presStyleLbl="node1" presStyleIdx="0" presStyleCnt="4" custScaleX="2000000">
        <dgm:presLayoutVars>
          <dgm:bulletEnabled val="1"/>
        </dgm:presLayoutVars>
      </dgm:prSet>
      <dgm:spPr/>
    </dgm:pt>
    <dgm:pt modelId="{354721F1-31E2-437B-87FF-1DCD623A0331}" type="pres">
      <dgm:prSet presAssocID="{F616E22F-A0A4-400D-A2EF-AB771AFFDA0D}" presName="sibTrans" presStyleCnt="0"/>
      <dgm:spPr/>
    </dgm:pt>
    <dgm:pt modelId="{32C5A92E-6BF7-4147-8D3B-45A0624571ED}" type="pres">
      <dgm:prSet presAssocID="{EE8AF158-0E30-4505-B8A3-A23D841EE20A}" presName="node" presStyleLbl="node1" presStyleIdx="1" presStyleCnt="4" custScaleX="2000000" custLinFactX="-722" custLinFactNeighborX="-100000">
        <dgm:presLayoutVars>
          <dgm:bulletEnabled val="1"/>
        </dgm:presLayoutVars>
      </dgm:prSet>
      <dgm:spPr/>
    </dgm:pt>
    <dgm:pt modelId="{F98F8A01-25FC-4155-B2B1-DB023B1A6F31}" type="pres">
      <dgm:prSet presAssocID="{9441BC0C-AF0E-4D63-8062-EC704073BDAE}" presName="sibTrans" presStyleCnt="0"/>
      <dgm:spPr/>
    </dgm:pt>
    <dgm:pt modelId="{0D7987FC-DBC8-4B03-95AC-7CE716B69BC3}" type="pres">
      <dgm:prSet presAssocID="{60165A43-387F-48C1-9A6D-CDB9DC2B8430}" presName="node" presStyleLbl="node1" presStyleIdx="2" presStyleCnt="4" custScaleX="2000000" custLinFactX="-8852" custLinFactNeighborX="-100000">
        <dgm:presLayoutVars>
          <dgm:bulletEnabled val="1"/>
        </dgm:presLayoutVars>
      </dgm:prSet>
      <dgm:spPr/>
    </dgm:pt>
    <dgm:pt modelId="{CAC38D8F-F77B-418F-9A56-E69D8EFBDE3E}" type="pres">
      <dgm:prSet presAssocID="{A20C13DE-89C7-41E8-A4A2-44CE8C7F3A82}" presName="sibTrans" presStyleCnt="0"/>
      <dgm:spPr/>
    </dgm:pt>
    <dgm:pt modelId="{64FECA9A-90D8-40C5-9C04-32EF5BF4A107}" type="pres">
      <dgm:prSet presAssocID="{C84332FE-BA2D-4E3A-B596-1F7D570FDBDC}" presName="node" presStyleLbl="node1" presStyleIdx="3" presStyleCnt="4" custScaleX="2000000" custLinFactX="-17611" custLinFactNeighborX="-100000">
        <dgm:presLayoutVars>
          <dgm:bulletEnabled val="1"/>
        </dgm:presLayoutVars>
      </dgm:prSet>
      <dgm:spPr/>
    </dgm:pt>
  </dgm:ptLst>
  <dgm:cxnLst>
    <dgm:cxn modelId="{42B4191B-AA71-43DD-B7AB-E77E73091A3D}" srcId="{BF372191-0C9C-40E7-8E87-45CA8E3AA4CF}" destId="{EE8AF158-0E30-4505-B8A3-A23D841EE20A}" srcOrd="1" destOrd="0" parTransId="{63AD07C9-E0D7-47A1-9B0E-8B9AD0943242}" sibTransId="{9441BC0C-AF0E-4D63-8062-EC704073BDAE}"/>
    <dgm:cxn modelId="{9E7CF060-AB35-4E5B-A20E-8260A214D4EB}" srcId="{BF372191-0C9C-40E7-8E87-45CA8E3AA4CF}" destId="{C84332FE-BA2D-4E3A-B596-1F7D570FDBDC}" srcOrd="3" destOrd="0" parTransId="{1CF4CA44-FE56-4CE3-B513-6B0AA8660336}" sibTransId="{56AEA3D6-0921-4F14-A536-6639BB6C77B0}"/>
    <dgm:cxn modelId="{42341C4E-0DB5-48CE-B829-9A8ACA39153C}" type="presOf" srcId="{60165A43-387F-48C1-9A6D-CDB9DC2B8430}" destId="{0D7987FC-DBC8-4B03-95AC-7CE716B69BC3}" srcOrd="0" destOrd="0" presId="urn:microsoft.com/office/officeart/2005/8/layout/hList6"/>
    <dgm:cxn modelId="{89641750-0E14-4BD0-9FCF-BA00DD5DD845}" type="presOf" srcId="{F1327EE5-B19C-44E8-BECC-3DD8D56DEB1B}" destId="{32E9553A-2CF3-4DEA-AB3F-F65A55D7581E}" srcOrd="0" destOrd="2" presId="urn:microsoft.com/office/officeart/2005/8/layout/hList6"/>
    <dgm:cxn modelId="{EE65E686-8852-4148-9116-50CC671776BE}" type="presOf" srcId="{C84332FE-BA2D-4E3A-B596-1F7D570FDBDC}" destId="{64FECA9A-90D8-40C5-9C04-32EF5BF4A107}" srcOrd="0" destOrd="0" presId="urn:microsoft.com/office/officeart/2005/8/layout/hList6"/>
    <dgm:cxn modelId="{542B9995-5998-4C5C-B379-1D415980D7C4}" type="presOf" srcId="{6739F360-3A3D-4D48-9318-6DD1CAAAB06B}" destId="{32E9553A-2CF3-4DEA-AB3F-F65A55D7581E}" srcOrd="0" destOrd="1" presId="urn:microsoft.com/office/officeart/2005/8/layout/hList6"/>
    <dgm:cxn modelId="{6F8514AC-6131-4A35-90AD-D7289116BB05}" srcId="{41D35DD2-60D8-418D-85EC-2DDDB1333EEC}" destId="{6739F360-3A3D-4D48-9318-6DD1CAAAB06B}" srcOrd="0" destOrd="0" parTransId="{0EFD0371-0338-466E-9D6C-1A23492C1D5A}" sibTransId="{4E5F70DF-B890-47C8-8BEA-DC8FC9CF5083}"/>
    <dgm:cxn modelId="{95B80FAF-C2D0-4DDB-A7AC-5497C7950D4A}" type="presOf" srcId="{EE8AF158-0E30-4505-B8A3-A23D841EE20A}" destId="{32C5A92E-6BF7-4147-8D3B-45A0624571ED}" srcOrd="0" destOrd="0" presId="urn:microsoft.com/office/officeart/2005/8/layout/hList6"/>
    <dgm:cxn modelId="{326793B2-D1DB-41A0-9B7A-91690CBD1914}" srcId="{BF372191-0C9C-40E7-8E87-45CA8E3AA4CF}" destId="{60165A43-387F-48C1-9A6D-CDB9DC2B8430}" srcOrd="2" destOrd="0" parTransId="{7B818567-8CD9-4F41-BB00-176963A304E0}" sibTransId="{A20C13DE-89C7-41E8-A4A2-44CE8C7F3A82}"/>
    <dgm:cxn modelId="{FCEA10CF-153D-4DF2-9E7A-CBFE2382D518}" srcId="{BF372191-0C9C-40E7-8E87-45CA8E3AA4CF}" destId="{41D35DD2-60D8-418D-85EC-2DDDB1333EEC}" srcOrd="0" destOrd="0" parTransId="{617E6F74-656E-4031-B0C9-6840FFD898DE}" sibTransId="{F616E22F-A0A4-400D-A2EF-AB771AFFDA0D}"/>
    <dgm:cxn modelId="{76213BD7-296A-436C-A49B-23941C6A30F7}" type="presOf" srcId="{BF372191-0C9C-40E7-8E87-45CA8E3AA4CF}" destId="{27E9E500-62EC-46C2-B7C8-3723367EE8E7}" srcOrd="0" destOrd="0" presId="urn:microsoft.com/office/officeart/2005/8/layout/hList6"/>
    <dgm:cxn modelId="{ED2B1FDF-C923-403B-912F-9EADBAEA238D}" srcId="{41D35DD2-60D8-418D-85EC-2DDDB1333EEC}" destId="{F1327EE5-B19C-44E8-BECC-3DD8D56DEB1B}" srcOrd="1" destOrd="0" parTransId="{BE1CEAA6-FF0C-48B7-A410-4A9AB2DEB41D}" sibTransId="{9D20CA89-5A5B-4A1B-8F03-45934064D1D7}"/>
    <dgm:cxn modelId="{80DD3DE9-85C5-46CF-8081-029E3F2E455A}" type="presOf" srcId="{41D35DD2-60D8-418D-85EC-2DDDB1333EEC}" destId="{32E9553A-2CF3-4DEA-AB3F-F65A55D7581E}" srcOrd="0" destOrd="0" presId="urn:microsoft.com/office/officeart/2005/8/layout/hList6"/>
    <dgm:cxn modelId="{21DBEA06-4A0F-4380-B799-A445590166B9}" type="presParOf" srcId="{27E9E500-62EC-46C2-B7C8-3723367EE8E7}" destId="{32E9553A-2CF3-4DEA-AB3F-F65A55D7581E}" srcOrd="0" destOrd="0" presId="urn:microsoft.com/office/officeart/2005/8/layout/hList6"/>
    <dgm:cxn modelId="{2809CFB1-CB12-4958-A710-357B61F07CCF}" type="presParOf" srcId="{27E9E500-62EC-46C2-B7C8-3723367EE8E7}" destId="{354721F1-31E2-437B-87FF-1DCD623A0331}" srcOrd="1" destOrd="0" presId="urn:microsoft.com/office/officeart/2005/8/layout/hList6"/>
    <dgm:cxn modelId="{D219A034-DBA9-4926-8904-723EA6DCD6FA}" type="presParOf" srcId="{27E9E500-62EC-46C2-B7C8-3723367EE8E7}" destId="{32C5A92E-6BF7-4147-8D3B-45A0624571ED}" srcOrd="2" destOrd="0" presId="urn:microsoft.com/office/officeart/2005/8/layout/hList6"/>
    <dgm:cxn modelId="{440649F8-F7DE-4A05-8721-07A47041511D}" type="presParOf" srcId="{27E9E500-62EC-46C2-B7C8-3723367EE8E7}" destId="{F98F8A01-25FC-4155-B2B1-DB023B1A6F31}" srcOrd="3" destOrd="0" presId="urn:microsoft.com/office/officeart/2005/8/layout/hList6"/>
    <dgm:cxn modelId="{9F49BF33-FF4D-4960-8284-A158ED87A694}" type="presParOf" srcId="{27E9E500-62EC-46C2-B7C8-3723367EE8E7}" destId="{0D7987FC-DBC8-4B03-95AC-7CE716B69BC3}" srcOrd="4" destOrd="0" presId="urn:microsoft.com/office/officeart/2005/8/layout/hList6"/>
    <dgm:cxn modelId="{64DF3763-3B95-4946-BE04-FD418C428C9E}" type="presParOf" srcId="{27E9E500-62EC-46C2-B7C8-3723367EE8E7}" destId="{CAC38D8F-F77B-418F-9A56-E69D8EFBDE3E}" srcOrd="5" destOrd="0" presId="urn:microsoft.com/office/officeart/2005/8/layout/hList6"/>
    <dgm:cxn modelId="{00BDA26C-7818-41DC-8CE8-703463AACF55}" type="presParOf" srcId="{27E9E500-62EC-46C2-B7C8-3723367EE8E7}" destId="{64FECA9A-90D8-40C5-9C04-32EF5BF4A107}" srcOrd="6" destOrd="0" presId="urn:microsoft.com/office/officeart/2005/8/layout/hList6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372191-0C9C-40E7-8E87-45CA8E3AA4CF}" type="doc">
      <dgm:prSet loTypeId="urn:microsoft.com/office/officeart/2005/8/layout/hList6" loCatId="list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de-DE"/>
        </a:p>
      </dgm:t>
    </dgm:pt>
    <dgm:pt modelId="{41D35DD2-60D8-418D-85EC-2DDDB1333EEC}">
      <dgm:prSet phldrT="[Text]" custT="1"/>
      <dgm:spPr/>
      <dgm:t>
        <a:bodyPr lIns="108000" rIns="108000" anchor="t" anchorCtr="0"/>
        <a:lstStyle/>
        <a:p>
          <a:endParaRPr lang="de-DE" sz="1800" b="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de-DE" sz="1800" b="0" dirty="0">
              <a:latin typeface="Calibri" panose="020F0502020204030204" pitchFamily="34" charset="0"/>
              <a:cs typeface="Calibri" panose="020F0502020204030204" pitchFamily="34" charset="0"/>
            </a:rPr>
            <a:t>Text Phase 1</a:t>
          </a:r>
          <a:br>
            <a:rPr lang="de-DE" sz="1800" b="0" dirty="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17E6F74-656E-4031-B0C9-6840FFD898DE}" type="parTrans" cxnId="{FCEA10CF-153D-4DF2-9E7A-CBFE2382D518}">
      <dgm:prSet/>
      <dgm:spPr/>
      <dgm:t>
        <a:bodyPr/>
        <a:lstStyle/>
        <a:p>
          <a:endParaRPr lang="de-DE"/>
        </a:p>
      </dgm:t>
    </dgm:pt>
    <dgm:pt modelId="{F616E22F-A0A4-400D-A2EF-AB771AFFDA0D}" type="sibTrans" cxnId="{FCEA10CF-153D-4DF2-9E7A-CBFE2382D518}">
      <dgm:prSet/>
      <dgm:spPr/>
      <dgm:t>
        <a:bodyPr/>
        <a:lstStyle/>
        <a:p>
          <a:endParaRPr lang="de-DE"/>
        </a:p>
      </dgm:t>
    </dgm:pt>
    <dgm:pt modelId="{F1327EE5-B19C-44E8-BECC-3DD8D56DEB1B}">
      <dgm:prSet phldrT="[Text]" custT="1"/>
      <dgm:spPr/>
      <dgm:t>
        <a:bodyPr lIns="108000" rIns="108000" anchor="t" anchorCtr="0"/>
        <a:lstStyle/>
        <a:p>
          <a:r>
            <a:rPr lang="de-DE" sz="1800" dirty="0">
              <a:latin typeface="Calibri" panose="020F0502020204030204" pitchFamily="34" charset="0"/>
              <a:cs typeface="Calibri" panose="020F0502020204030204" pitchFamily="34" charset="0"/>
            </a:rPr>
            <a:t>Bullet 2</a:t>
          </a:r>
        </a:p>
      </dgm:t>
    </dgm:pt>
    <dgm:pt modelId="{BE1CEAA6-FF0C-48B7-A410-4A9AB2DEB41D}" type="parTrans" cxnId="{ED2B1FDF-C923-403B-912F-9EADBAEA238D}">
      <dgm:prSet/>
      <dgm:spPr/>
      <dgm:t>
        <a:bodyPr/>
        <a:lstStyle/>
        <a:p>
          <a:endParaRPr lang="de-DE"/>
        </a:p>
      </dgm:t>
    </dgm:pt>
    <dgm:pt modelId="{9D20CA89-5A5B-4A1B-8F03-45934064D1D7}" type="sibTrans" cxnId="{ED2B1FDF-C923-403B-912F-9EADBAEA238D}">
      <dgm:prSet/>
      <dgm:spPr/>
      <dgm:t>
        <a:bodyPr/>
        <a:lstStyle/>
        <a:p>
          <a:endParaRPr lang="de-DE"/>
        </a:p>
      </dgm:t>
    </dgm:pt>
    <dgm:pt modelId="{EE8AF158-0E30-4505-B8A3-A23D841EE20A}">
      <dgm:prSet phldrT="[Text]" custT="1"/>
      <dgm:spPr/>
      <dgm:t>
        <a:bodyPr lIns="108000" rIns="108000" anchor="t" anchorCtr="0"/>
        <a:lstStyle/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>
              <a:latin typeface="Calibri" panose="020F0502020204030204" pitchFamily="34" charset="0"/>
              <a:cs typeface="Calibri" panose="020F0502020204030204" pitchFamily="34" charset="0"/>
            </a:rPr>
            <a:t>Text Phase 2</a:t>
          </a:r>
          <a:br>
            <a:rPr lang="de-DE" sz="1800" b="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3AD07C9-E0D7-47A1-9B0E-8B9AD0943242}" type="parTrans" cxnId="{42B4191B-AA71-43DD-B7AB-E77E73091A3D}">
      <dgm:prSet/>
      <dgm:spPr/>
      <dgm:t>
        <a:bodyPr/>
        <a:lstStyle/>
        <a:p>
          <a:endParaRPr lang="de-DE"/>
        </a:p>
      </dgm:t>
    </dgm:pt>
    <dgm:pt modelId="{9441BC0C-AF0E-4D63-8062-EC704073BDAE}" type="sibTrans" cxnId="{42B4191B-AA71-43DD-B7AB-E77E73091A3D}">
      <dgm:prSet/>
      <dgm:spPr/>
      <dgm:t>
        <a:bodyPr/>
        <a:lstStyle/>
        <a:p>
          <a:endParaRPr lang="de-DE"/>
        </a:p>
      </dgm:t>
    </dgm:pt>
    <dgm:pt modelId="{60165A43-387F-48C1-9A6D-CDB9DC2B8430}">
      <dgm:prSet phldrT="[Text]" custT="1"/>
      <dgm:spPr/>
      <dgm:t>
        <a:bodyPr lIns="108000" rIns="108000" anchor="t" anchorCtr="0"/>
        <a:lstStyle/>
        <a:p>
          <a:pPr algn="ctr"/>
          <a:endParaRPr lang="de-DE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algn="l"/>
          <a:r>
            <a:rPr lang="de-DE" sz="1800" b="0" kern="1200" dirty="0">
              <a:latin typeface="Calibri" panose="020F0502020204030204" pitchFamily="34" charset="0"/>
              <a:cs typeface="Calibri" panose="020F0502020204030204" pitchFamily="34" charset="0"/>
            </a:rPr>
            <a:t>Text Phase 3</a:t>
          </a:r>
          <a:br>
            <a:rPr lang="de-DE" sz="1800" b="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algn="l"/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B818567-8CD9-4F41-BB00-176963A304E0}" type="parTrans" cxnId="{326793B2-D1DB-41A0-9B7A-91690CBD1914}">
      <dgm:prSet/>
      <dgm:spPr/>
      <dgm:t>
        <a:bodyPr/>
        <a:lstStyle/>
        <a:p>
          <a:endParaRPr lang="de-DE"/>
        </a:p>
      </dgm:t>
    </dgm:pt>
    <dgm:pt modelId="{A20C13DE-89C7-41E8-A4A2-44CE8C7F3A82}" type="sibTrans" cxnId="{326793B2-D1DB-41A0-9B7A-91690CBD1914}">
      <dgm:prSet/>
      <dgm:spPr/>
      <dgm:t>
        <a:bodyPr/>
        <a:lstStyle/>
        <a:p>
          <a:endParaRPr lang="de-DE"/>
        </a:p>
      </dgm:t>
    </dgm:pt>
    <dgm:pt modelId="{C84332FE-BA2D-4E3A-B596-1F7D570FDBDC}">
      <dgm:prSet phldrT="[Text]" custT="1"/>
      <dgm:spPr/>
      <dgm:t>
        <a:bodyPr lIns="108000" rIns="108000" anchor="t" anchorCtr="0"/>
        <a:lstStyle/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 dirty="0">
              <a:latin typeface="Calibri" panose="020F0502020204030204" pitchFamily="34" charset="0"/>
              <a:cs typeface="Calibri" panose="020F0502020204030204" pitchFamily="34" charset="0"/>
            </a:rPr>
            <a:t>Text Phase 4</a:t>
          </a:r>
          <a:br>
            <a:rPr lang="de-DE" sz="1800" b="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Dummy text</a:t>
          </a:r>
          <a:endParaRPr lang="de-DE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CF4CA44-FE56-4CE3-B513-6B0AA8660336}" type="parTrans" cxnId="{9E7CF060-AB35-4E5B-A20E-8260A214D4EB}">
      <dgm:prSet/>
      <dgm:spPr/>
      <dgm:t>
        <a:bodyPr/>
        <a:lstStyle/>
        <a:p>
          <a:endParaRPr lang="de-DE"/>
        </a:p>
      </dgm:t>
    </dgm:pt>
    <dgm:pt modelId="{56AEA3D6-0921-4F14-A536-6639BB6C77B0}" type="sibTrans" cxnId="{9E7CF060-AB35-4E5B-A20E-8260A214D4EB}">
      <dgm:prSet/>
      <dgm:spPr/>
      <dgm:t>
        <a:bodyPr/>
        <a:lstStyle/>
        <a:p>
          <a:endParaRPr lang="de-DE"/>
        </a:p>
      </dgm:t>
    </dgm:pt>
    <dgm:pt modelId="{6739F360-3A3D-4D48-9318-6DD1CAAAB06B}">
      <dgm:prSet phldrT="[Text]" custT="1"/>
      <dgm:spPr/>
      <dgm:t>
        <a:bodyPr lIns="108000" rIns="108000" anchor="t" anchorCtr="0"/>
        <a:lstStyle/>
        <a:p>
          <a:r>
            <a:rPr lang="en-US" sz="1800" dirty="0">
              <a:latin typeface="Calibri" panose="020F0502020204030204" pitchFamily="34" charset="0"/>
              <a:cs typeface="Calibri" panose="020F0502020204030204" pitchFamily="34" charset="0"/>
            </a:rPr>
            <a:t>Bullet 1</a:t>
          </a:r>
          <a:endParaRPr lang="de-DE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E5F70DF-B890-47C8-8BEA-DC8FC9CF5083}" type="sibTrans" cxnId="{6F8514AC-6131-4A35-90AD-D7289116BB05}">
      <dgm:prSet/>
      <dgm:spPr/>
      <dgm:t>
        <a:bodyPr/>
        <a:lstStyle/>
        <a:p>
          <a:endParaRPr lang="de-DE"/>
        </a:p>
      </dgm:t>
    </dgm:pt>
    <dgm:pt modelId="{0EFD0371-0338-466E-9D6C-1A23492C1D5A}" type="parTrans" cxnId="{6F8514AC-6131-4A35-90AD-D7289116BB05}">
      <dgm:prSet/>
      <dgm:spPr/>
      <dgm:t>
        <a:bodyPr/>
        <a:lstStyle/>
        <a:p>
          <a:endParaRPr lang="de-DE"/>
        </a:p>
      </dgm:t>
    </dgm:pt>
    <dgm:pt modelId="{27E9E500-62EC-46C2-B7C8-3723367EE8E7}" type="pres">
      <dgm:prSet presAssocID="{BF372191-0C9C-40E7-8E87-45CA8E3AA4CF}" presName="Name0" presStyleCnt="0">
        <dgm:presLayoutVars>
          <dgm:dir/>
          <dgm:resizeHandles val="exact"/>
        </dgm:presLayoutVars>
      </dgm:prSet>
      <dgm:spPr/>
    </dgm:pt>
    <dgm:pt modelId="{32E9553A-2CF3-4DEA-AB3F-F65A55D7581E}" type="pres">
      <dgm:prSet presAssocID="{41D35DD2-60D8-418D-85EC-2DDDB1333EEC}" presName="node" presStyleLbl="node1" presStyleIdx="0" presStyleCnt="4" custScaleX="2000000">
        <dgm:presLayoutVars>
          <dgm:bulletEnabled val="1"/>
        </dgm:presLayoutVars>
      </dgm:prSet>
      <dgm:spPr/>
    </dgm:pt>
    <dgm:pt modelId="{354721F1-31E2-437B-87FF-1DCD623A0331}" type="pres">
      <dgm:prSet presAssocID="{F616E22F-A0A4-400D-A2EF-AB771AFFDA0D}" presName="sibTrans" presStyleCnt="0"/>
      <dgm:spPr/>
    </dgm:pt>
    <dgm:pt modelId="{32C5A92E-6BF7-4147-8D3B-45A0624571ED}" type="pres">
      <dgm:prSet presAssocID="{EE8AF158-0E30-4505-B8A3-A23D841EE20A}" presName="node" presStyleLbl="node1" presStyleIdx="1" presStyleCnt="4" custScaleX="2000000" custLinFactX="-722" custLinFactNeighborX="-100000">
        <dgm:presLayoutVars>
          <dgm:bulletEnabled val="1"/>
        </dgm:presLayoutVars>
      </dgm:prSet>
      <dgm:spPr/>
    </dgm:pt>
    <dgm:pt modelId="{F98F8A01-25FC-4155-B2B1-DB023B1A6F31}" type="pres">
      <dgm:prSet presAssocID="{9441BC0C-AF0E-4D63-8062-EC704073BDAE}" presName="sibTrans" presStyleCnt="0"/>
      <dgm:spPr/>
    </dgm:pt>
    <dgm:pt modelId="{0D7987FC-DBC8-4B03-95AC-7CE716B69BC3}" type="pres">
      <dgm:prSet presAssocID="{60165A43-387F-48C1-9A6D-CDB9DC2B8430}" presName="node" presStyleLbl="node1" presStyleIdx="2" presStyleCnt="4" custScaleX="2000000" custLinFactX="-8852" custLinFactNeighborX="-100000">
        <dgm:presLayoutVars>
          <dgm:bulletEnabled val="1"/>
        </dgm:presLayoutVars>
      </dgm:prSet>
      <dgm:spPr/>
    </dgm:pt>
    <dgm:pt modelId="{CAC38D8F-F77B-418F-9A56-E69D8EFBDE3E}" type="pres">
      <dgm:prSet presAssocID="{A20C13DE-89C7-41E8-A4A2-44CE8C7F3A82}" presName="sibTrans" presStyleCnt="0"/>
      <dgm:spPr/>
    </dgm:pt>
    <dgm:pt modelId="{64FECA9A-90D8-40C5-9C04-32EF5BF4A107}" type="pres">
      <dgm:prSet presAssocID="{C84332FE-BA2D-4E3A-B596-1F7D570FDBDC}" presName="node" presStyleLbl="node1" presStyleIdx="3" presStyleCnt="4" custScaleX="2000000" custLinFactX="-17611" custLinFactNeighborX="-100000">
        <dgm:presLayoutVars>
          <dgm:bulletEnabled val="1"/>
        </dgm:presLayoutVars>
      </dgm:prSet>
      <dgm:spPr/>
    </dgm:pt>
  </dgm:ptLst>
  <dgm:cxnLst>
    <dgm:cxn modelId="{42B4191B-AA71-43DD-B7AB-E77E73091A3D}" srcId="{BF372191-0C9C-40E7-8E87-45CA8E3AA4CF}" destId="{EE8AF158-0E30-4505-B8A3-A23D841EE20A}" srcOrd="1" destOrd="0" parTransId="{63AD07C9-E0D7-47A1-9B0E-8B9AD0943242}" sibTransId="{9441BC0C-AF0E-4D63-8062-EC704073BDAE}"/>
    <dgm:cxn modelId="{9E7CF060-AB35-4E5B-A20E-8260A214D4EB}" srcId="{BF372191-0C9C-40E7-8E87-45CA8E3AA4CF}" destId="{C84332FE-BA2D-4E3A-B596-1F7D570FDBDC}" srcOrd="3" destOrd="0" parTransId="{1CF4CA44-FE56-4CE3-B513-6B0AA8660336}" sibTransId="{56AEA3D6-0921-4F14-A536-6639BB6C77B0}"/>
    <dgm:cxn modelId="{42341C4E-0DB5-48CE-B829-9A8ACA39153C}" type="presOf" srcId="{60165A43-387F-48C1-9A6D-CDB9DC2B8430}" destId="{0D7987FC-DBC8-4B03-95AC-7CE716B69BC3}" srcOrd="0" destOrd="0" presId="urn:microsoft.com/office/officeart/2005/8/layout/hList6"/>
    <dgm:cxn modelId="{89641750-0E14-4BD0-9FCF-BA00DD5DD845}" type="presOf" srcId="{F1327EE5-B19C-44E8-BECC-3DD8D56DEB1B}" destId="{32E9553A-2CF3-4DEA-AB3F-F65A55D7581E}" srcOrd="0" destOrd="2" presId="urn:microsoft.com/office/officeart/2005/8/layout/hList6"/>
    <dgm:cxn modelId="{EE65E686-8852-4148-9116-50CC671776BE}" type="presOf" srcId="{C84332FE-BA2D-4E3A-B596-1F7D570FDBDC}" destId="{64FECA9A-90D8-40C5-9C04-32EF5BF4A107}" srcOrd="0" destOrd="0" presId="urn:microsoft.com/office/officeart/2005/8/layout/hList6"/>
    <dgm:cxn modelId="{542B9995-5998-4C5C-B379-1D415980D7C4}" type="presOf" srcId="{6739F360-3A3D-4D48-9318-6DD1CAAAB06B}" destId="{32E9553A-2CF3-4DEA-AB3F-F65A55D7581E}" srcOrd="0" destOrd="1" presId="urn:microsoft.com/office/officeart/2005/8/layout/hList6"/>
    <dgm:cxn modelId="{6F8514AC-6131-4A35-90AD-D7289116BB05}" srcId="{41D35DD2-60D8-418D-85EC-2DDDB1333EEC}" destId="{6739F360-3A3D-4D48-9318-6DD1CAAAB06B}" srcOrd="0" destOrd="0" parTransId="{0EFD0371-0338-466E-9D6C-1A23492C1D5A}" sibTransId="{4E5F70DF-B890-47C8-8BEA-DC8FC9CF5083}"/>
    <dgm:cxn modelId="{95B80FAF-C2D0-4DDB-A7AC-5497C7950D4A}" type="presOf" srcId="{EE8AF158-0E30-4505-B8A3-A23D841EE20A}" destId="{32C5A92E-6BF7-4147-8D3B-45A0624571ED}" srcOrd="0" destOrd="0" presId="urn:microsoft.com/office/officeart/2005/8/layout/hList6"/>
    <dgm:cxn modelId="{326793B2-D1DB-41A0-9B7A-91690CBD1914}" srcId="{BF372191-0C9C-40E7-8E87-45CA8E3AA4CF}" destId="{60165A43-387F-48C1-9A6D-CDB9DC2B8430}" srcOrd="2" destOrd="0" parTransId="{7B818567-8CD9-4F41-BB00-176963A304E0}" sibTransId="{A20C13DE-89C7-41E8-A4A2-44CE8C7F3A82}"/>
    <dgm:cxn modelId="{FCEA10CF-153D-4DF2-9E7A-CBFE2382D518}" srcId="{BF372191-0C9C-40E7-8E87-45CA8E3AA4CF}" destId="{41D35DD2-60D8-418D-85EC-2DDDB1333EEC}" srcOrd="0" destOrd="0" parTransId="{617E6F74-656E-4031-B0C9-6840FFD898DE}" sibTransId="{F616E22F-A0A4-400D-A2EF-AB771AFFDA0D}"/>
    <dgm:cxn modelId="{76213BD7-296A-436C-A49B-23941C6A30F7}" type="presOf" srcId="{BF372191-0C9C-40E7-8E87-45CA8E3AA4CF}" destId="{27E9E500-62EC-46C2-B7C8-3723367EE8E7}" srcOrd="0" destOrd="0" presId="urn:microsoft.com/office/officeart/2005/8/layout/hList6"/>
    <dgm:cxn modelId="{ED2B1FDF-C923-403B-912F-9EADBAEA238D}" srcId="{41D35DD2-60D8-418D-85EC-2DDDB1333EEC}" destId="{F1327EE5-B19C-44E8-BECC-3DD8D56DEB1B}" srcOrd="1" destOrd="0" parTransId="{BE1CEAA6-FF0C-48B7-A410-4A9AB2DEB41D}" sibTransId="{9D20CA89-5A5B-4A1B-8F03-45934064D1D7}"/>
    <dgm:cxn modelId="{80DD3DE9-85C5-46CF-8081-029E3F2E455A}" type="presOf" srcId="{41D35DD2-60D8-418D-85EC-2DDDB1333EEC}" destId="{32E9553A-2CF3-4DEA-AB3F-F65A55D7581E}" srcOrd="0" destOrd="0" presId="urn:microsoft.com/office/officeart/2005/8/layout/hList6"/>
    <dgm:cxn modelId="{21DBEA06-4A0F-4380-B799-A445590166B9}" type="presParOf" srcId="{27E9E500-62EC-46C2-B7C8-3723367EE8E7}" destId="{32E9553A-2CF3-4DEA-AB3F-F65A55D7581E}" srcOrd="0" destOrd="0" presId="urn:microsoft.com/office/officeart/2005/8/layout/hList6"/>
    <dgm:cxn modelId="{2809CFB1-CB12-4958-A710-357B61F07CCF}" type="presParOf" srcId="{27E9E500-62EC-46C2-B7C8-3723367EE8E7}" destId="{354721F1-31E2-437B-87FF-1DCD623A0331}" srcOrd="1" destOrd="0" presId="urn:microsoft.com/office/officeart/2005/8/layout/hList6"/>
    <dgm:cxn modelId="{D219A034-DBA9-4926-8904-723EA6DCD6FA}" type="presParOf" srcId="{27E9E500-62EC-46C2-B7C8-3723367EE8E7}" destId="{32C5A92E-6BF7-4147-8D3B-45A0624571ED}" srcOrd="2" destOrd="0" presId="urn:microsoft.com/office/officeart/2005/8/layout/hList6"/>
    <dgm:cxn modelId="{440649F8-F7DE-4A05-8721-07A47041511D}" type="presParOf" srcId="{27E9E500-62EC-46C2-B7C8-3723367EE8E7}" destId="{F98F8A01-25FC-4155-B2B1-DB023B1A6F31}" srcOrd="3" destOrd="0" presId="urn:microsoft.com/office/officeart/2005/8/layout/hList6"/>
    <dgm:cxn modelId="{9F49BF33-FF4D-4960-8284-A158ED87A694}" type="presParOf" srcId="{27E9E500-62EC-46C2-B7C8-3723367EE8E7}" destId="{0D7987FC-DBC8-4B03-95AC-7CE716B69BC3}" srcOrd="4" destOrd="0" presId="urn:microsoft.com/office/officeart/2005/8/layout/hList6"/>
    <dgm:cxn modelId="{64DF3763-3B95-4946-BE04-FD418C428C9E}" type="presParOf" srcId="{27E9E500-62EC-46C2-B7C8-3723367EE8E7}" destId="{CAC38D8F-F77B-418F-9A56-E69D8EFBDE3E}" srcOrd="5" destOrd="0" presId="urn:microsoft.com/office/officeart/2005/8/layout/hList6"/>
    <dgm:cxn modelId="{00BDA26C-7818-41DC-8CE8-703463AACF55}" type="presParOf" srcId="{27E9E500-62EC-46C2-B7C8-3723367EE8E7}" destId="{64FECA9A-90D8-40C5-9C04-32EF5BF4A107}" srcOrd="6" destOrd="0" presId="urn:microsoft.com/office/officeart/2005/8/layout/hList6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9553A-2CF3-4DEA-AB3F-F65A55D7581E}">
      <dsp:nvSpPr>
        <dsp:cNvPr id="0" name=""/>
        <dsp:cNvSpPr/>
      </dsp:nvSpPr>
      <dsp:spPr>
        <a:xfrm rot="16200000">
          <a:off x="-88930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 dirty="0">
              <a:latin typeface="Calibri" panose="020F0502020204030204" pitchFamily="34" charset="0"/>
              <a:cs typeface="Calibri" panose="020F0502020204030204" pitchFamily="34" charset="0"/>
            </a:rPr>
            <a:t>Text Phase 1</a:t>
          </a:r>
          <a:br>
            <a:rPr lang="de-DE" sz="1800" b="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Bullet 1</a:t>
          </a:r>
          <a:endParaRPr lang="de-DE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 dirty="0">
              <a:latin typeface="Calibri" panose="020F0502020204030204" pitchFamily="34" charset="0"/>
              <a:cs typeface="Calibri" panose="020F0502020204030204" pitchFamily="34" charset="0"/>
            </a:rPr>
            <a:t>Bullet 2</a:t>
          </a:r>
        </a:p>
      </dsp:txBody>
      <dsp:txXfrm rot="5400000">
        <a:off x="6365" y="611970"/>
        <a:ext cx="2869266" cy="1835914"/>
      </dsp:txXfrm>
    </dsp:sp>
    <dsp:sp modelId="{32C5A92E-6BF7-4147-8D3B-45A0624571ED}">
      <dsp:nvSpPr>
        <dsp:cNvPr id="0" name=""/>
        <dsp:cNvSpPr/>
      </dsp:nvSpPr>
      <dsp:spPr>
        <a:xfrm rot="16200000">
          <a:off x="2779300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 dirty="0">
              <a:latin typeface="Calibri" panose="020F0502020204030204" pitchFamily="34" charset="0"/>
              <a:cs typeface="Calibri" panose="020F0502020204030204" pitchFamily="34" charset="0"/>
            </a:rPr>
            <a:t>Text Phase 2</a:t>
          </a:r>
          <a:br>
            <a:rPr lang="de-DE" sz="1800" b="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2874595" y="611970"/>
        <a:ext cx="2869266" cy="1835914"/>
      </dsp:txXfrm>
    </dsp:sp>
    <dsp:sp modelId="{0D7987FC-DBC8-4B03-95AC-7CE716B69BC3}">
      <dsp:nvSpPr>
        <dsp:cNvPr id="0" name=""/>
        <dsp:cNvSpPr/>
      </dsp:nvSpPr>
      <dsp:spPr>
        <a:xfrm rot="16200000">
          <a:off x="5647663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 dirty="0">
              <a:latin typeface="Calibri" panose="020F0502020204030204" pitchFamily="34" charset="0"/>
              <a:cs typeface="Calibri" panose="020F0502020204030204" pitchFamily="34" charset="0"/>
            </a:rPr>
            <a:t>Text Phase 3</a:t>
          </a:r>
          <a:br>
            <a:rPr lang="de-DE" sz="1800" b="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5742958" y="611970"/>
        <a:ext cx="2869266" cy="1835914"/>
      </dsp:txXfrm>
    </dsp:sp>
    <dsp:sp modelId="{64FECA9A-90D8-40C5-9C04-32EF5BF4A107}">
      <dsp:nvSpPr>
        <dsp:cNvPr id="0" name=""/>
        <dsp:cNvSpPr/>
      </dsp:nvSpPr>
      <dsp:spPr>
        <a:xfrm rot="16200000">
          <a:off x="8515124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 dirty="0">
              <a:latin typeface="Calibri" panose="020F0502020204030204" pitchFamily="34" charset="0"/>
              <a:cs typeface="Calibri" panose="020F0502020204030204" pitchFamily="34" charset="0"/>
            </a:rPr>
            <a:t>Text Phase 4</a:t>
          </a:r>
          <a:br>
            <a:rPr lang="de-DE" sz="1800" b="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Dummy text</a:t>
          </a:r>
          <a:endParaRPr lang="de-DE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8610419" y="611970"/>
        <a:ext cx="2869266" cy="18359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9553A-2CF3-4DEA-AB3F-F65A55D7581E}">
      <dsp:nvSpPr>
        <dsp:cNvPr id="0" name=""/>
        <dsp:cNvSpPr/>
      </dsp:nvSpPr>
      <dsp:spPr>
        <a:xfrm rot="16200000">
          <a:off x="-88930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1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Bullet 1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>
              <a:latin typeface="Calibri" panose="020F0502020204030204" pitchFamily="34" charset="0"/>
              <a:cs typeface="Calibri" panose="020F0502020204030204" pitchFamily="34" charset="0"/>
            </a:rPr>
            <a:t>Bullet 2</a:t>
          </a:r>
        </a:p>
      </dsp:txBody>
      <dsp:txXfrm rot="5400000">
        <a:off x="6365" y="611970"/>
        <a:ext cx="2869266" cy="1835914"/>
      </dsp:txXfrm>
    </dsp:sp>
    <dsp:sp modelId="{32C5A92E-6BF7-4147-8D3B-45A0624571ED}">
      <dsp:nvSpPr>
        <dsp:cNvPr id="0" name=""/>
        <dsp:cNvSpPr/>
      </dsp:nvSpPr>
      <dsp:spPr>
        <a:xfrm rot="16200000">
          <a:off x="2779300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2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err="1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2874595" y="611970"/>
        <a:ext cx="2869266" cy="1835914"/>
      </dsp:txXfrm>
    </dsp:sp>
    <dsp:sp modelId="{0D7987FC-DBC8-4B03-95AC-7CE716B69BC3}">
      <dsp:nvSpPr>
        <dsp:cNvPr id="0" name=""/>
        <dsp:cNvSpPr/>
      </dsp:nvSpPr>
      <dsp:spPr>
        <a:xfrm rot="16200000">
          <a:off x="5647663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3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5742958" y="611970"/>
        <a:ext cx="2869266" cy="1835914"/>
      </dsp:txXfrm>
    </dsp:sp>
    <dsp:sp modelId="{64FECA9A-90D8-40C5-9C04-32EF5BF4A107}">
      <dsp:nvSpPr>
        <dsp:cNvPr id="0" name=""/>
        <dsp:cNvSpPr/>
      </dsp:nvSpPr>
      <dsp:spPr>
        <a:xfrm rot="16200000">
          <a:off x="8515124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4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Dummy 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8610419" y="611970"/>
        <a:ext cx="2869266" cy="18359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9553A-2CF3-4DEA-AB3F-F65A55D7581E}">
      <dsp:nvSpPr>
        <dsp:cNvPr id="0" name=""/>
        <dsp:cNvSpPr/>
      </dsp:nvSpPr>
      <dsp:spPr>
        <a:xfrm rot="16200000">
          <a:off x="-88930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 dirty="0">
              <a:latin typeface="Calibri" panose="020F0502020204030204" pitchFamily="34" charset="0"/>
              <a:cs typeface="Calibri" panose="020F0502020204030204" pitchFamily="34" charset="0"/>
            </a:rPr>
            <a:t>Text Phase 1</a:t>
          </a:r>
          <a:br>
            <a:rPr lang="de-DE" sz="1800" b="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Bullet 1</a:t>
          </a:r>
          <a:endParaRPr lang="de-DE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 dirty="0">
              <a:latin typeface="Calibri" panose="020F0502020204030204" pitchFamily="34" charset="0"/>
              <a:cs typeface="Calibri" panose="020F0502020204030204" pitchFamily="34" charset="0"/>
            </a:rPr>
            <a:t>Bullet 2</a:t>
          </a:r>
        </a:p>
      </dsp:txBody>
      <dsp:txXfrm rot="5400000">
        <a:off x="6365" y="611970"/>
        <a:ext cx="2869266" cy="1835914"/>
      </dsp:txXfrm>
    </dsp:sp>
    <dsp:sp modelId="{32C5A92E-6BF7-4147-8D3B-45A0624571ED}">
      <dsp:nvSpPr>
        <dsp:cNvPr id="0" name=""/>
        <dsp:cNvSpPr/>
      </dsp:nvSpPr>
      <dsp:spPr>
        <a:xfrm rot="16200000">
          <a:off x="2779300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 dirty="0">
              <a:latin typeface="Calibri" panose="020F0502020204030204" pitchFamily="34" charset="0"/>
              <a:cs typeface="Calibri" panose="020F0502020204030204" pitchFamily="34" charset="0"/>
            </a:rPr>
            <a:t>Text Phase 2</a:t>
          </a:r>
          <a:br>
            <a:rPr lang="de-DE" sz="1800" b="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2874595" y="611970"/>
        <a:ext cx="2869266" cy="1835914"/>
      </dsp:txXfrm>
    </dsp:sp>
    <dsp:sp modelId="{0D7987FC-DBC8-4B03-95AC-7CE716B69BC3}">
      <dsp:nvSpPr>
        <dsp:cNvPr id="0" name=""/>
        <dsp:cNvSpPr/>
      </dsp:nvSpPr>
      <dsp:spPr>
        <a:xfrm rot="16200000">
          <a:off x="5647663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 dirty="0">
              <a:latin typeface="Calibri" panose="020F0502020204030204" pitchFamily="34" charset="0"/>
              <a:cs typeface="Calibri" panose="020F0502020204030204" pitchFamily="34" charset="0"/>
            </a:rPr>
            <a:t>Text Phase 3</a:t>
          </a:r>
          <a:br>
            <a:rPr lang="de-DE" sz="1800" b="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5742958" y="611970"/>
        <a:ext cx="2869266" cy="1835914"/>
      </dsp:txXfrm>
    </dsp:sp>
    <dsp:sp modelId="{64FECA9A-90D8-40C5-9C04-32EF5BF4A107}">
      <dsp:nvSpPr>
        <dsp:cNvPr id="0" name=""/>
        <dsp:cNvSpPr/>
      </dsp:nvSpPr>
      <dsp:spPr>
        <a:xfrm rot="16200000">
          <a:off x="8515124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 dirty="0">
              <a:latin typeface="Calibri" panose="020F0502020204030204" pitchFamily="34" charset="0"/>
              <a:cs typeface="Calibri" panose="020F0502020204030204" pitchFamily="34" charset="0"/>
            </a:rPr>
            <a:t>Text Phase 4</a:t>
          </a:r>
          <a:br>
            <a:rPr lang="de-DE" sz="1800" b="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Dummy text</a:t>
          </a:r>
          <a:endParaRPr lang="de-DE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8610419" y="611970"/>
        <a:ext cx="2869266" cy="18359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BDAC4D7-E809-3C42-8861-7253F4E2F8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05ABE4-7D4C-EB44-877F-96C2F4B465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A7DDC-5DB1-6244-9F79-DA6A8A626651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D3555D-255B-734E-9D75-8A5DABF465A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F88CAD-A74E-4D49-B670-8C8BEAA6E9A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0514D-EA06-A748-83B4-912498E611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226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9A86B-9331-47F8-9CB8-30AFD1F6D4A5}" type="datetimeFigureOut">
              <a:rPr lang="de-DE" smtClean="0"/>
              <a:t>28.11.2024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DFC0B-81FF-47CA-B58A-4F561180745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019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8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7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Master" Target="../slideMasters/slideMaster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.xml"/><Relationship Id="rId4" Type="http://schemas.openxmlformats.org/officeDocument/2006/relationships/image" Target="../media/image4.emf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7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8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9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0.xml"/><Relationship Id="rId4" Type="http://schemas.openxmlformats.org/officeDocument/2006/relationships/image" Target="../media/image4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3.xml"/><Relationship Id="rId4" Type="http://schemas.openxmlformats.org/officeDocument/2006/relationships/image" Target="../media/image4.emf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13.jp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12.jp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5.bin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12.jp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15.jp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6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30.xml"/><Relationship Id="rId5" Type="http://schemas.openxmlformats.org/officeDocument/2006/relationships/image" Target="../media/image16.jpg"/><Relationship Id="rId4" Type="http://schemas.openxmlformats.org/officeDocument/2006/relationships/image" Target="../media/image11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16.jp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8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16.jp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9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16.jp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0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16.jp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1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16.jp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2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16.jp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3.bin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16.jp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4.bin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45.xml"/><Relationship Id="rId5" Type="http://schemas.openxmlformats.org/officeDocument/2006/relationships/image" Target="../media/image16.jpg"/><Relationship Id="rId4" Type="http://schemas.openxmlformats.org/officeDocument/2006/relationships/image" Target="../media/image11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16.jp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6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7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8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52.xml"/><Relationship Id="rId4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0.bin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1.bin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2.bin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3.bin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4.bin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5.bin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6.bin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67.xml"/><Relationship Id="rId4" Type="http://schemas.openxmlformats.org/officeDocument/2006/relationships/image" Target="../media/image4.emf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8.bin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image" Target="../media/image7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40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74.xml"/><Relationship Id="rId4" Type="http://schemas.openxmlformats.org/officeDocument/2006/relationships/image" Target="../media/image4.emf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2.bin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3.bin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4.bin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5.bin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6.bin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7.bin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8.bin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89.xml"/><Relationship Id="rId4" Type="http://schemas.openxmlformats.org/officeDocument/2006/relationships/image" Target="../media/image4.emf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0.bin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7" Type="http://schemas.openxmlformats.org/officeDocument/2006/relationships/image" Target="../media/image19.jpg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image" Target="../media/image18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52.bin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7" Type="http://schemas.openxmlformats.org/officeDocument/2006/relationships/image" Target="../media/image19.jpg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image" Target="../media/image7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52.bin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98.xml"/><Relationship Id="rId5" Type="http://schemas.openxmlformats.org/officeDocument/2006/relationships/image" Target="../media/image20.jpg"/><Relationship Id="rId4" Type="http://schemas.openxmlformats.org/officeDocument/2006/relationships/image" Target="../media/image4.emf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image" Target="../media/image20.jpg"/><Relationship Id="rId5" Type="http://schemas.openxmlformats.org/officeDocument/2006/relationships/image" Target="../media/image4.emf"/><Relationship Id="rId4" Type="http://schemas.openxmlformats.org/officeDocument/2006/relationships/oleObject" Target="../embeddings/oleObject54.bin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image" Target="../media/image20.jpg"/><Relationship Id="rId5" Type="http://schemas.openxmlformats.org/officeDocument/2006/relationships/image" Target="../media/image4.emf"/><Relationship Id="rId4" Type="http://schemas.openxmlformats.org/officeDocument/2006/relationships/oleObject" Target="../embeddings/oleObject55.bin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image" Target="../media/image20.jpg"/><Relationship Id="rId5" Type="http://schemas.openxmlformats.org/officeDocument/2006/relationships/image" Target="../media/image4.emf"/><Relationship Id="rId4" Type="http://schemas.openxmlformats.org/officeDocument/2006/relationships/oleObject" Target="../embeddings/oleObject56.bin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image" Target="../media/image20.jpg"/><Relationship Id="rId5" Type="http://schemas.openxmlformats.org/officeDocument/2006/relationships/image" Target="../media/image4.emf"/><Relationship Id="rId4" Type="http://schemas.openxmlformats.org/officeDocument/2006/relationships/oleObject" Target="../embeddings/oleObject57.bin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image" Target="../media/image20.jpg"/><Relationship Id="rId5" Type="http://schemas.openxmlformats.org/officeDocument/2006/relationships/image" Target="../media/image4.emf"/><Relationship Id="rId4" Type="http://schemas.openxmlformats.org/officeDocument/2006/relationships/oleObject" Target="../embeddings/oleObject58.bin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image" Target="../media/image20.jpg"/><Relationship Id="rId5" Type="http://schemas.openxmlformats.org/officeDocument/2006/relationships/image" Target="../media/image4.emf"/><Relationship Id="rId4" Type="http://schemas.openxmlformats.org/officeDocument/2006/relationships/oleObject" Target="../embeddings/oleObject59.bin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image" Target="../media/image20.jpg"/><Relationship Id="rId5" Type="http://schemas.openxmlformats.org/officeDocument/2006/relationships/image" Target="../media/image4.emf"/><Relationship Id="rId4" Type="http://schemas.openxmlformats.org/officeDocument/2006/relationships/oleObject" Target="../embeddings/oleObject60.bin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113.xml"/><Relationship Id="rId5" Type="http://schemas.openxmlformats.org/officeDocument/2006/relationships/image" Target="../media/image20.jpg"/><Relationship Id="rId4" Type="http://schemas.openxmlformats.org/officeDocument/2006/relationships/image" Target="../media/image4.emf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image" Target="../media/image20.jpg"/><Relationship Id="rId5" Type="http://schemas.openxmlformats.org/officeDocument/2006/relationships/image" Target="../media/image4.emf"/><Relationship Id="rId4" Type="http://schemas.openxmlformats.org/officeDocument/2006/relationships/oleObject" Target="../embeddings/oleObject62.bin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7" Type="http://schemas.openxmlformats.org/officeDocument/2006/relationships/image" Target="../media/image8.png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image" Target="../media/image7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64.bin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120.xml"/><Relationship Id="rId4" Type="http://schemas.openxmlformats.org/officeDocument/2006/relationships/image" Target="../media/image4.emf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6.bin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7.bin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8.bin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9.bin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70.bin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71.bin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72.bin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135.xml"/><Relationship Id="rId4" Type="http://schemas.openxmlformats.org/officeDocument/2006/relationships/image" Target="../media/image4.emf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74.bin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138.xml"/><Relationship Id="rId4" Type="http://schemas.openxmlformats.org/officeDocument/2006/relationships/image" Target="../media/image4.emf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TSO-E Chapter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>
            <a:extLst>
              <a:ext uri="{FF2B5EF4-FFF2-40B4-BE49-F238E27FC236}">
                <a16:creationId xmlns:a16="http://schemas.microsoft.com/office/drawing/2014/main" id="{0C954197-7D64-4D34-8F28-1EF6B4001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462201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Headline 1</a:t>
            </a:r>
          </a:p>
        </p:txBody>
      </p:sp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8D6C9DB8-295B-4A24-93FC-21EEC3EFA2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588" y="1073346"/>
            <a:ext cx="11617788" cy="442428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1">
                <a:solidFill>
                  <a:srgbClr val="00947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Headline 2 </a:t>
            </a:r>
          </a:p>
        </p:txBody>
      </p:sp>
      <p:sp>
        <p:nvSpPr>
          <p:cNvPr id="6" name="Rechteck 1">
            <a:extLst>
              <a:ext uri="{FF2B5EF4-FFF2-40B4-BE49-F238E27FC236}">
                <a16:creationId xmlns:a16="http://schemas.microsoft.com/office/drawing/2014/main" id="{85D10C7F-02F8-4973-9189-D765EE913151}"/>
              </a:ext>
            </a:extLst>
          </p:cNvPr>
          <p:cNvSpPr/>
          <p:nvPr userDrawn="1"/>
        </p:nvSpPr>
        <p:spPr>
          <a:xfrm flipH="1">
            <a:off x="272877" y="332736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solidFill>
                <a:schemeClr val="accent2"/>
              </a:solidFill>
            </a:endParaRP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775BEC16-E675-4BAF-B113-35B0D48672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7128" y="1592263"/>
            <a:ext cx="11616265" cy="3677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Headline 3</a:t>
            </a:r>
          </a:p>
        </p:txBody>
      </p:sp>
    </p:spTree>
    <p:extLst>
      <p:ext uri="{BB962C8B-B14F-4D97-AF65-F5344CB8AC3E}">
        <p14:creationId xmlns:p14="http://schemas.microsoft.com/office/powerpoint/2010/main" val="326323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ENTSO-E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1EA47735-D6D7-44D9-B6A3-427A4B2729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6346" y="1546412"/>
            <a:ext cx="11617788" cy="433086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tabLst>
                <a:tab pos="3763963" algn="l"/>
              </a:tabLst>
              <a:defRPr sz="28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Questions?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24F55E-FB99-4958-B7AF-F28A79322EB2}"/>
              </a:ext>
            </a:extLst>
          </p:cNvPr>
          <p:cNvSpPr txBox="1"/>
          <p:nvPr userDrawn="1"/>
        </p:nvSpPr>
        <p:spPr>
          <a:xfrm>
            <a:off x="5447928" y="414908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contact:</a:t>
            </a:r>
            <a:endParaRPr lang="en-GB" dirty="0">
              <a:solidFill>
                <a:srgbClr val="0F218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hteck 1">
            <a:extLst>
              <a:ext uri="{FF2B5EF4-FFF2-40B4-BE49-F238E27FC236}">
                <a16:creationId xmlns:a16="http://schemas.microsoft.com/office/drawing/2014/main" id="{C2D06D34-321E-4E67-BD6C-917AD342E7D4}"/>
              </a:ext>
            </a:extLst>
          </p:cNvPr>
          <p:cNvSpPr/>
          <p:nvPr userDrawn="1"/>
        </p:nvSpPr>
        <p:spPr>
          <a:xfrm rot="5400000" flipH="1">
            <a:off x="6064640" y="3063656"/>
            <a:ext cx="61200" cy="180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495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ENTSO-E Thank you slide_val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5">
            <a:extLst>
              <a:ext uri="{FF2B5EF4-FFF2-40B4-BE49-F238E27FC236}">
                <a16:creationId xmlns:a16="http://schemas.microsoft.com/office/drawing/2014/main" id="{2969A1AE-602A-4090-9F07-9C4BA829B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134634"/>
            <a:ext cx="11426825" cy="936104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very</a:t>
            </a:r>
            <a:r>
              <a:rPr lang="de-DE" dirty="0"/>
              <a:t> </a:t>
            </a:r>
            <a:r>
              <a:rPr lang="de-DE" dirty="0" err="1"/>
              <a:t>much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attention</a:t>
            </a:r>
            <a:r>
              <a:rPr lang="de-DE" dirty="0"/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D053C00-E906-E444-8E28-BAE1FF9E76D0}"/>
              </a:ext>
            </a:extLst>
          </p:cNvPr>
          <p:cNvSpPr txBox="1">
            <a:spLocks/>
          </p:cNvSpPr>
          <p:nvPr userDrawn="1"/>
        </p:nvSpPr>
        <p:spPr>
          <a:xfrm>
            <a:off x="382587" y="1186850"/>
            <a:ext cx="11426825" cy="6318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0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Our values define who we are, what we stand for and how we behave.</a:t>
            </a:r>
          </a:p>
          <a:p>
            <a:pPr algn="ctr"/>
            <a:r>
              <a:rPr lang="en-IE" sz="1800" b="0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all play a part in bringing them to life</a:t>
            </a:r>
            <a:r>
              <a:rPr lang="en-IE" sz="2000" b="0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/>
            <a:r>
              <a:rPr lang="en-IE" sz="2000" b="0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E" sz="1050" b="0" dirty="0">
              <a:solidFill>
                <a:schemeClr val="tx1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7550E8E7-BAB3-40B9-AB4C-F3ABA9592AFF}"/>
              </a:ext>
            </a:extLst>
          </p:cNvPr>
          <p:cNvSpPr txBox="1">
            <a:spLocks/>
          </p:cNvSpPr>
          <p:nvPr userDrawn="1"/>
        </p:nvSpPr>
        <p:spPr>
          <a:xfrm>
            <a:off x="286875" y="5533432"/>
            <a:ext cx="11617788" cy="631871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/>
              <a:t>We are ENTSO-E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0B34F4F-2938-408E-99E5-B9481D786209}"/>
              </a:ext>
            </a:extLst>
          </p:cNvPr>
          <p:cNvSpPr txBox="1">
            <a:spLocks/>
          </p:cNvSpPr>
          <p:nvPr userDrawn="1"/>
        </p:nvSpPr>
        <p:spPr>
          <a:xfrm>
            <a:off x="1201008" y="3357232"/>
            <a:ext cx="1440000" cy="2160000"/>
          </a:xfrm>
          <a:prstGeom prst="rect">
            <a:avLst/>
          </a:prstGeom>
          <a:solidFill>
            <a:srgbClr val="009992"/>
          </a:solidFill>
        </p:spPr>
        <p:txBody>
          <a:bodyPr vert="horz" lIns="91440" tIns="792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200" b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deliver to the highest standards. We provide an environment in which people can develop to their full potential.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1A3B0E4-3084-4984-B778-6DEE61707D69}"/>
              </a:ext>
            </a:extLst>
          </p:cNvPr>
          <p:cNvSpPr txBox="1">
            <a:spLocks/>
          </p:cNvSpPr>
          <p:nvPr userDrawn="1"/>
        </p:nvSpPr>
        <p:spPr>
          <a:xfrm>
            <a:off x="1201009" y="3396074"/>
            <a:ext cx="1440000" cy="47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EXCELLENCE</a:t>
            </a:r>
            <a:endParaRPr lang="en-IE" sz="1050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82D4A0DE-6C67-44B0-B22A-C0A05BBC69FC}"/>
              </a:ext>
            </a:extLst>
          </p:cNvPr>
          <p:cNvGrpSpPr/>
          <p:nvPr userDrawn="1"/>
        </p:nvGrpSpPr>
        <p:grpSpPr>
          <a:xfrm>
            <a:off x="1376411" y="2083344"/>
            <a:ext cx="1089193" cy="1118842"/>
            <a:chOff x="1478254" y="1759825"/>
            <a:chExt cx="1089193" cy="1118842"/>
          </a:xfrm>
        </p:grpSpPr>
        <p:sp>
          <p:nvSpPr>
            <p:cNvPr id="2" name="Ellipse 1">
              <a:extLst>
                <a:ext uri="{FF2B5EF4-FFF2-40B4-BE49-F238E27FC236}">
                  <a16:creationId xmlns:a16="http://schemas.microsoft.com/office/drawing/2014/main" id="{EF03CA22-6B13-49DE-A795-8B07042FA0BE}"/>
                </a:ext>
              </a:extLst>
            </p:cNvPr>
            <p:cNvSpPr/>
            <p:nvPr userDrawn="1"/>
          </p:nvSpPr>
          <p:spPr>
            <a:xfrm>
              <a:off x="1487447" y="1759825"/>
              <a:ext cx="1080000" cy="1080000"/>
            </a:xfrm>
            <a:prstGeom prst="ellipse">
              <a:avLst/>
            </a:prstGeom>
            <a:noFill/>
            <a:ln w="603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161B2F95-9B35-4040-81B2-ACDE054BDD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8254" y="1798667"/>
              <a:ext cx="1080000" cy="1080000"/>
            </a:xfrm>
            <a:prstGeom prst="rect">
              <a:avLst/>
            </a:prstGeom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E81CF4DD-25A2-40F4-952B-66B4466BBD93}"/>
              </a:ext>
            </a:extLst>
          </p:cNvPr>
          <p:cNvSpPr txBox="1">
            <a:spLocks/>
          </p:cNvSpPr>
          <p:nvPr userDrawn="1"/>
        </p:nvSpPr>
        <p:spPr>
          <a:xfrm>
            <a:off x="3287689" y="3357232"/>
            <a:ext cx="1440000" cy="2160000"/>
          </a:xfrm>
          <a:prstGeom prst="rect">
            <a:avLst/>
          </a:prstGeom>
          <a:solidFill>
            <a:srgbClr val="009992"/>
          </a:solidFill>
        </p:spPr>
        <p:txBody>
          <a:bodyPr vert="horz" lIns="91440" tIns="792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trust each other, we are transparent and we empower people. We respect diversity.</a:t>
            </a:r>
            <a:endParaRPr lang="en-IE" sz="1200" b="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3B85503-5C78-444D-B346-AB59AA416AC8}"/>
              </a:ext>
            </a:extLst>
          </p:cNvPr>
          <p:cNvSpPr txBox="1">
            <a:spLocks/>
          </p:cNvSpPr>
          <p:nvPr userDrawn="1"/>
        </p:nvSpPr>
        <p:spPr>
          <a:xfrm>
            <a:off x="3287688" y="3396074"/>
            <a:ext cx="1440000" cy="47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TRUST</a:t>
            </a:r>
            <a:endParaRPr lang="en-IE" sz="1050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B5475377-A926-4847-B972-EA12DF6C0701}"/>
              </a:ext>
            </a:extLst>
          </p:cNvPr>
          <p:cNvGrpSpPr/>
          <p:nvPr userDrawn="1"/>
        </p:nvGrpSpPr>
        <p:grpSpPr>
          <a:xfrm>
            <a:off x="3463091" y="2083344"/>
            <a:ext cx="1089193" cy="1118842"/>
            <a:chOff x="1478254" y="1759825"/>
            <a:chExt cx="1089193" cy="1118842"/>
          </a:xfrm>
        </p:grpSpPr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13BB04B6-217B-499D-8F98-894FB375B2F9}"/>
                </a:ext>
              </a:extLst>
            </p:cNvPr>
            <p:cNvSpPr/>
            <p:nvPr userDrawn="1"/>
          </p:nvSpPr>
          <p:spPr>
            <a:xfrm>
              <a:off x="1487447" y="1759825"/>
              <a:ext cx="1080000" cy="1080000"/>
            </a:xfrm>
            <a:prstGeom prst="ellipse">
              <a:avLst/>
            </a:prstGeom>
            <a:noFill/>
            <a:ln w="603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2760D55D-13ED-4E94-966A-95F1236892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78254" y="1798667"/>
              <a:ext cx="1080000" cy="1080000"/>
            </a:xfrm>
            <a:prstGeom prst="rect">
              <a:avLst/>
            </a:prstGeom>
          </p:spPr>
        </p:pic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E979720F-B102-477C-A18C-F42F69F7B3FA}"/>
              </a:ext>
            </a:extLst>
          </p:cNvPr>
          <p:cNvSpPr txBox="1">
            <a:spLocks/>
          </p:cNvSpPr>
          <p:nvPr userDrawn="1"/>
        </p:nvSpPr>
        <p:spPr>
          <a:xfrm>
            <a:off x="5376001" y="3357232"/>
            <a:ext cx="1440000" cy="2160000"/>
          </a:xfrm>
          <a:prstGeom prst="rect">
            <a:avLst/>
          </a:prstGeom>
          <a:solidFill>
            <a:srgbClr val="009992"/>
          </a:solidFill>
        </p:spPr>
        <p:txBody>
          <a:bodyPr vert="horz" lIns="91440" tIns="792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act in the interest of </a:t>
            </a:r>
            <a:b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ENTSO-E</a:t>
            </a:r>
            <a:endParaRPr lang="en-IE" sz="1200" b="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EDA1B90-9F8A-4C63-B8FF-D940062EC4C4}"/>
              </a:ext>
            </a:extLst>
          </p:cNvPr>
          <p:cNvSpPr txBox="1">
            <a:spLocks/>
          </p:cNvSpPr>
          <p:nvPr userDrawn="1"/>
        </p:nvSpPr>
        <p:spPr>
          <a:xfrm>
            <a:off x="5376000" y="3396074"/>
            <a:ext cx="1440000" cy="47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INTEGRITY</a:t>
            </a:r>
            <a:endParaRPr lang="en-IE" sz="1050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955A5FDF-13A6-4E3F-98FC-5D8B5F750CF6}"/>
              </a:ext>
            </a:extLst>
          </p:cNvPr>
          <p:cNvGrpSpPr/>
          <p:nvPr userDrawn="1"/>
        </p:nvGrpSpPr>
        <p:grpSpPr>
          <a:xfrm>
            <a:off x="5551403" y="2024327"/>
            <a:ext cx="1089193" cy="1139017"/>
            <a:chOff x="1478254" y="1700808"/>
            <a:chExt cx="1089193" cy="1139017"/>
          </a:xfrm>
        </p:grpSpPr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7B46EB16-3C21-4C1F-96E5-A09D69B4EA5B}"/>
                </a:ext>
              </a:extLst>
            </p:cNvPr>
            <p:cNvSpPr/>
            <p:nvPr userDrawn="1"/>
          </p:nvSpPr>
          <p:spPr>
            <a:xfrm>
              <a:off x="1487447" y="1759825"/>
              <a:ext cx="1080000" cy="1080000"/>
            </a:xfrm>
            <a:prstGeom prst="ellipse">
              <a:avLst/>
            </a:prstGeom>
            <a:noFill/>
            <a:ln w="603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4B4C9A02-66CE-4BBC-A5CB-9F9670516C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78254" y="1700808"/>
              <a:ext cx="1080000" cy="1080000"/>
            </a:xfrm>
            <a:prstGeom prst="rect">
              <a:avLst/>
            </a:prstGeom>
          </p:spPr>
        </p:pic>
      </p:grpSp>
      <p:sp>
        <p:nvSpPr>
          <p:cNvPr id="22" name="Title 1">
            <a:extLst>
              <a:ext uri="{FF2B5EF4-FFF2-40B4-BE49-F238E27FC236}">
                <a16:creationId xmlns:a16="http://schemas.microsoft.com/office/drawing/2014/main" id="{2E634EBD-DFF6-43C8-9422-8F16AAB96C86}"/>
              </a:ext>
            </a:extLst>
          </p:cNvPr>
          <p:cNvSpPr txBox="1">
            <a:spLocks/>
          </p:cNvSpPr>
          <p:nvPr userDrawn="1"/>
        </p:nvSpPr>
        <p:spPr>
          <a:xfrm>
            <a:off x="7392263" y="3357232"/>
            <a:ext cx="1440000" cy="2160000"/>
          </a:xfrm>
          <a:prstGeom prst="rect">
            <a:avLst/>
          </a:prstGeom>
          <a:solidFill>
            <a:srgbClr val="009992"/>
          </a:solidFill>
        </p:spPr>
        <p:txBody>
          <a:bodyPr vert="horz" lIns="91440" tIns="792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care about people. We work transversal and we support each other. We celebrate success.</a:t>
            </a:r>
            <a:endParaRPr lang="en-IE" sz="1200" b="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B8B0EDA-AFDC-4A3F-8B48-271A245E4727}"/>
              </a:ext>
            </a:extLst>
          </p:cNvPr>
          <p:cNvSpPr txBox="1">
            <a:spLocks/>
          </p:cNvSpPr>
          <p:nvPr userDrawn="1"/>
        </p:nvSpPr>
        <p:spPr>
          <a:xfrm>
            <a:off x="7392262" y="3396074"/>
            <a:ext cx="1440000" cy="47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TEAM</a:t>
            </a:r>
            <a:endParaRPr lang="en-IE" sz="1050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DB57394F-A3ED-46EA-ACEB-FE66F27FAB09}"/>
              </a:ext>
            </a:extLst>
          </p:cNvPr>
          <p:cNvGrpSpPr/>
          <p:nvPr userDrawn="1"/>
        </p:nvGrpSpPr>
        <p:grpSpPr>
          <a:xfrm>
            <a:off x="7576858" y="2080275"/>
            <a:ext cx="1080000" cy="1083069"/>
            <a:chOff x="1487447" y="1756756"/>
            <a:chExt cx="1080000" cy="1083069"/>
          </a:xfrm>
        </p:grpSpPr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047968BE-8FA5-46E6-AEB4-7BBD707663C8}"/>
                </a:ext>
              </a:extLst>
            </p:cNvPr>
            <p:cNvSpPr/>
            <p:nvPr userDrawn="1"/>
          </p:nvSpPr>
          <p:spPr>
            <a:xfrm>
              <a:off x="1487447" y="1759825"/>
              <a:ext cx="1080000" cy="1080000"/>
            </a:xfrm>
            <a:prstGeom prst="ellipse">
              <a:avLst/>
            </a:prstGeom>
            <a:noFill/>
            <a:ln w="603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7EB613B2-536A-4138-AE88-6840149C7A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87447" y="1756756"/>
              <a:ext cx="1080000" cy="1080000"/>
            </a:xfrm>
            <a:prstGeom prst="rect">
              <a:avLst/>
            </a:prstGeom>
          </p:spPr>
        </p:pic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EC54E769-6637-4291-8E33-04784D80068D}"/>
              </a:ext>
            </a:extLst>
          </p:cNvPr>
          <p:cNvSpPr txBox="1">
            <a:spLocks/>
          </p:cNvSpPr>
          <p:nvPr userDrawn="1"/>
        </p:nvSpPr>
        <p:spPr>
          <a:xfrm>
            <a:off x="9336361" y="3357232"/>
            <a:ext cx="1440000" cy="2160000"/>
          </a:xfrm>
          <a:prstGeom prst="rect">
            <a:avLst/>
          </a:prstGeom>
          <a:solidFill>
            <a:srgbClr val="009992"/>
          </a:solidFill>
        </p:spPr>
        <p:txBody>
          <a:bodyPr vert="horz" lIns="91440" tIns="792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are a learning organisation. </a:t>
            </a:r>
            <a:b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explore new paths and solutions.</a:t>
            </a:r>
            <a:endParaRPr lang="en-IE" sz="1200" b="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1EAE1D68-1D65-449A-A1D4-1C7A4EE8D7F3}"/>
              </a:ext>
            </a:extLst>
          </p:cNvPr>
          <p:cNvSpPr txBox="1">
            <a:spLocks/>
          </p:cNvSpPr>
          <p:nvPr userDrawn="1"/>
        </p:nvSpPr>
        <p:spPr>
          <a:xfrm>
            <a:off x="9336360" y="3396074"/>
            <a:ext cx="1440000" cy="47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FUTURE THINKING</a:t>
            </a:r>
            <a:endParaRPr lang="en-IE" sz="1050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3C70C999-7CBE-4D11-A6B2-D77A57C5B0AD}"/>
              </a:ext>
            </a:extLst>
          </p:cNvPr>
          <p:cNvGrpSpPr/>
          <p:nvPr userDrawn="1"/>
        </p:nvGrpSpPr>
        <p:grpSpPr>
          <a:xfrm>
            <a:off x="9520956" y="2080275"/>
            <a:ext cx="1080000" cy="1083069"/>
            <a:chOff x="1487447" y="1756756"/>
            <a:chExt cx="1080000" cy="1083069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29D45C60-2B3F-49B7-BD2B-64F936E7A262}"/>
                </a:ext>
              </a:extLst>
            </p:cNvPr>
            <p:cNvSpPr/>
            <p:nvPr userDrawn="1"/>
          </p:nvSpPr>
          <p:spPr>
            <a:xfrm>
              <a:off x="1487447" y="1759825"/>
              <a:ext cx="1080000" cy="1080000"/>
            </a:xfrm>
            <a:prstGeom prst="ellipse">
              <a:avLst/>
            </a:prstGeom>
            <a:noFill/>
            <a:ln w="603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C7C06749-CCF9-45D3-B10D-3B95BF64A9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87447" y="1756756"/>
              <a:ext cx="1080000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2992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ENTSO-E Key take-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5">
            <a:extLst>
              <a:ext uri="{FF2B5EF4-FFF2-40B4-BE49-F238E27FC236}">
                <a16:creationId xmlns:a16="http://schemas.microsoft.com/office/drawing/2014/main" id="{2969A1AE-602A-4090-9F07-9C4BA829B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6346" y="476672"/>
            <a:ext cx="11617788" cy="936104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Key </a:t>
            </a:r>
            <a:r>
              <a:rPr lang="de-DE" dirty="0" err="1"/>
              <a:t>take-aways</a:t>
            </a:r>
            <a:endParaRPr lang="de-DE" dirty="0"/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1EA47735-D6D7-44D9-B6A3-427A4B2729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6346" y="1546412"/>
            <a:ext cx="11617788" cy="433086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4" name="Rechteck 1">
            <a:extLst>
              <a:ext uri="{FF2B5EF4-FFF2-40B4-BE49-F238E27FC236}">
                <a16:creationId xmlns:a16="http://schemas.microsoft.com/office/drawing/2014/main" id="{9B4626A2-3A46-4841-8EA9-2789E9CF76F6}"/>
              </a:ext>
            </a:extLst>
          </p:cNvPr>
          <p:cNvSpPr/>
          <p:nvPr userDrawn="1"/>
        </p:nvSpPr>
        <p:spPr>
          <a:xfrm flipH="1">
            <a:off x="272877" y="332736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6099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ENTSO-E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1EA47735-D6D7-44D9-B6A3-427A4B2729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6346" y="1546412"/>
            <a:ext cx="11617788" cy="433086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tabLst>
                <a:tab pos="3763963" algn="l"/>
              </a:tabLst>
              <a:defRPr sz="28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Questions?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24F55E-FB99-4958-B7AF-F28A79322EB2}"/>
              </a:ext>
            </a:extLst>
          </p:cNvPr>
          <p:cNvSpPr txBox="1"/>
          <p:nvPr userDrawn="1"/>
        </p:nvSpPr>
        <p:spPr>
          <a:xfrm>
            <a:off x="5447928" y="414908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contact:</a:t>
            </a:r>
            <a:endParaRPr lang="en-GB" dirty="0">
              <a:solidFill>
                <a:srgbClr val="0F218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hteck 1">
            <a:extLst>
              <a:ext uri="{FF2B5EF4-FFF2-40B4-BE49-F238E27FC236}">
                <a16:creationId xmlns:a16="http://schemas.microsoft.com/office/drawing/2014/main" id="{C2D06D34-321E-4E67-BD6C-917AD342E7D4}"/>
              </a:ext>
            </a:extLst>
          </p:cNvPr>
          <p:cNvSpPr/>
          <p:nvPr userDrawn="1"/>
        </p:nvSpPr>
        <p:spPr>
          <a:xfrm rot="5400000" flipH="1">
            <a:off x="6064640" y="3063656"/>
            <a:ext cx="61200" cy="180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870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tel og liten f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424" y="548680"/>
            <a:ext cx="9025003" cy="492443"/>
          </a:xfrm>
        </p:spPr>
        <p:txBody>
          <a:bodyPr anchor="t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424" y="1220755"/>
            <a:ext cx="9985109" cy="5088565"/>
          </a:xfrm>
        </p:spPr>
        <p:txBody>
          <a:bodyPr/>
          <a:lstStyle>
            <a:lvl1pPr>
              <a:lnSpc>
                <a:spcPct val="15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10" name="Plassholder for dato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Sted, dato</a:t>
            </a:r>
          </a:p>
        </p:txBody>
      </p:sp>
      <p:sp>
        <p:nvSpPr>
          <p:cNvPr id="11" name="Plassholder for bunnteks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Fremtiden er </a:t>
            </a:r>
            <a:r>
              <a:rPr lang="nb-NO" b="1"/>
              <a:t>elektrisk</a:t>
            </a:r>
          </a:p>
        </p:txBody>
      </p:sp>
      <p:sp>
        <p:nvSpPr>
          <p:cNvPr id="12" name="Plassholder for lysbilde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2F8C147-E5C9-4E5A-BFDA-02BE385E1D0E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448390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TSO-E Chapter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>
            <a:extLst>
              <a:ext uri="{FF2B5EF4-FFF2-40B4-BE49-F238E27FC236}">
                <a16:creationId xmlns:a16="http://schemas.microsoft.com/office/drawing/2014/main" id="{0C954197-7D64-4D34-8F28-1EF6B4001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462201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2400" b="1" kern="1200" dirty="0">
                <a:solidFill>
                  <a:srgbClr val="0F218B"/>
                </a:solidFill>
                <a:effectLst/>
                <a:latin typeface="+mj-lt"/>
                <a:ea typeface="Roboto Condensed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Headline 1</a:t>
            </a:r>
          </a:p>
        </p:txBody>
      </p:sp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8D6C9DB8-295B-4A24-93FC-21EEC3EFA2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588" y="1073346"/>
            <a:ext cx="11617788" cy="442428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1">
                <a:solidFill>
                  <a:srgbClr val="00947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Headline 2 </a:t>
            </a:r>
          </a:p>
        </p:txBody>
      </p:sp>
      <p:sp>
        <p:nvSpPr>
          <p:cNvPr id="6" name="Rechteck 1">
            <a:extLst>
              <a:ext uri="{FF2B5EF4-FFF2-40B4-BE49-F238E27FC236}">
                <a16:creationId xmlns:a16="http://schemas.microsoft.com/office/drawing/2014/main" id="{85D10C7F-02F8-4973-9189-D765EE913151}"/>
              </a:ext>
            </a:extLst>
          </p:cNvPr>
          <p:cNvSpPr/>
          <p:nvPr userDrawn="1"/>
        </p:nvSpPr>
        <p:spPr>
          <a:xfrm flipH="1">
            <a:off x="272877" y="332736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solidFill>
                <a:schemeClr val="accent2"/>
              </a:solidFill>
            </a:endParaRP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775BEC16-E675-4BAF-B113-35B0D48672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7128" y="1592263"/>
            <a:ext cx="11616265" cy="3677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Headline 3</a:t>
            </a:r>
          </a:p>
        </p:txBody>
      </p:sp>
    </p:spTree>
    <p:extLst>
      <p:ext uri="{BB962C8B-B14F-4D97-AF65-F5344CB8AC3E}">
        <p14:creationId xmlns:p14="http://schemas.microsoft.com/office/powerpoint/2010/main" val="3019063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TSO-E Chapter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ish&#10;&#10;Description automatically generated">
            <a:extLst>
              <a:ext uri="{FF2B5EF4-FFF2-40B4-BE49-F238E27FC236}">
                <a16:creationId xmlns:a16="http://schemas.microsoft.com/office/drawing/2014/main" id="{F8072439-C587-FEFA-3D60-F050B9E148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el 5">
            <a:extLst>
              <a:ext uri="{FF2B5EF4-FFF2-40B4-BE49-F238E27FC236}">
                <a16:creationId xmlns:a16="http://schemas.microsoft.com/office/drawing/2014/main" id="{0C954197-7D64-4D34-8F28-1EF6B4001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106" y="2818718"/>
            <a:ext cx="11617788" cy="1220563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defRPr lang="de-DE" sz="5500" b="1" kern="1200" dirty="0">
                <a:solidFill>
                  <a:schemeClr val="bg1"/>
                </a:solidFill>
                <a:effectLst/>
                <a:latin typeface="+mj-lt"/>
                <a:ea typeface="Roboto Condensed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Chapter </a:t>
            </a:r>
            <a:r>
              <a:rPr lang="de-DE" dirty="0" err="1"/>
              <a:t>slide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62033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TSO-E Chapter Cover P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D6A02694-EF4B-9F34-8F20-9AC0C2DA70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6099"/>
            <a:ext cx="7302071" cy="3821901"/>
          </a:xfrm>
          <a:prstGeom prst="rect">
            <a:avLst/>
          </a:prstGeom>
        </p:spPr>
      </p:pic>
      <p:sp>
        <p:nvSpPr>
          <p:cNvPr id="4" name="Titel 5">
            <a:extLst>
              <a:ext uri="{FF2B5EF4-FFF2-40B4-BE49-F238E27FC236}">
                <a16:creationId xmlns:a16="http://schemas.microsoft.com/office/drawing/2014/main" id="{0C954197-7D64-4D34-8F28-1EF6B4001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03912" y="2079743"/>
            <a:ext cx="6600982" cy="2698514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l">
              <a:lnSpc>
                <a:spcPct val="100000"/>
              </a:lnSpc>
              <a:defRPr lang="de-DE" sz="5500" b="1" kern="1200" dirty="0">
                <a:solidFill>
                  <a:schemeClr val="accent1"/>
                </a:solidFill>
                <a:effectLst/>
                <a:latin typeface="+mj-lt"/>
                <a:ea typeface="Roboto Condensed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Chapter </a:t>
            </a:r>
            <a:r>
              <a:rPr lang="de-DE" dirty="0" err="1"/>
              <a:t>slide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8707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TSO-E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" hasCustomPrompt="1"/>
          </p:nvPr>
        </p:nvSpPr>
        <p:spPr>
          <a:xfrm>
            <a:off x="287866" y="1988840"/>
            <a:ext cx="11616268" cy="3815866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18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lnSpc>
                <a:spcPct val="90000"/>
              </a:lnSpc>
              <a:def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lnSpc>
                <a:spcPct val="90000"/>
              </a:lnSpc>
              <a:def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lnSpc>
                <a:spcPct val="90000"/>
              </a:lnSpc>
              <a:defRPr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lnSpc>
                <a:spcPct val="90000"/>
              </a:lnSpc>
              <a:defRPr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; 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Headline 1</a:t>
            </a:r>
          </a:p>
        </p:txBody>
      </p:sp>
    </p:spTree>
    <p:extLst>
      <p:ext uri="{BB962C8B-B14F-4D97-AF65-F5344CB8AC3E}">
        <p14:creationId xmlns:p14="http://schemas.microsoft.com/office/powerpoint/2010/main" val="773092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TSO-E 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935407F8-9A7B-4A34-BB6A-ACBE6B64DA8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286346" y="2060848"/>
            <a:ext cx="11616268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de-DE" dirty="0"/>
              <a:t>Bullet </a:t>
            </a:r>
            <a:r>
              <a:rPr lang="de-DE" dirty="0" err="1"/>
              <a:t>points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r>
              <a:rPr lang="de-DE" dirty="0"/>
              <a:t> </a:t>
            </a:r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9D00A475-8F1F-43A8-B9D4-0E2195454A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Headline 1</a:t>
            </a:r>
          </a:p>
        </p:txBody>
      </p:sp>
    </p:spTree>
    <p:extLst>
      <p:ext uri="{BB962C8B-B14F-4D97-AF65-F5344CB8AC3E}">
        <p14:creationId xmlns:p14="http://schemas.microsoft.com/office/powerpoint/2010/main" val="29759974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orient="horz" pos="1480">
          <p15:clr>
            <a:srgbClr val="A4A3A4"/>
          </p15:clr>
        </p15:guide>
        <p15:guide id="6" orient="horz" pos="1548">
          <p15:clr>
            <a:srgbClr val="A4A3A4"/>
          </p15:clr>
        </p15:guide>
        <p15:guide id="9" pos="7499">
          <p15:clr>
            <a:srgbClr val="A4A3A4"/>
          </p15:clr>
        </p15:guide>
        <p15:guide id="10" pos="181">
          <p15:clr>
            <a:srgbClr val="A4A3A4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TSO-E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287867" y="2492897"/>
            <a:ext cx="5664117" cy="3311810"/>
          </a:xfrm>
          <a:prstGeom prst="rect">
            <a:avLst/>
          </a:prstGeom>
        </p:spPr>
        <p:txBody>
          <a:bodyPr/>
          <a:lstStyle>
            <a:lvl1pPr algn="l">
              <a:defRPr sz="18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here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0" name="Inhaltsplatzhalter 2"/>
          <p:cNvSpPr>
            <a:spLocks noGrp="1"/>
          </p:cNvSpPr>
          <p:nvPr>
            <p:ph idx="13" hasCustomPrompt="1"/>
          </p:nvPr>
        </p:nvSpPr>
        <p:spPr>
          <a:xfrm>
            <a:off x="6240016" y="2492897"/>
            <a:ext cx="5664117" cy="331181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here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F868832-6945-4F2F-8DEC-A69FB10BA6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86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Headline 1</a:t>
            </a:r>
          </a:p>
        </p:txBody>
      </p:sp>
    </p:spTree>
    <p:extLst>
      <p:ext uri="{BB962C8B-B14F-4D97-AF65-F5344CB8AC3E}">
        <p14:creationId xmlns:p14="http://schemas.microsoft.com/office/powerpoint/2010/main" val="571942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68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pos="181">
          <p15:clr>
            <a:srgbClr val="A4A3A4"/>
          </p15:clr>
        </p15:guide>
        <p15:guide id="5" pos="7499">
          <p15:clr>
            <a:srgbClr val="A4A3A4"/>
          </p15:clr>
        </p15:guide>
        <p15:guide id="6" orient="horz" pos="3634">
          <p15:clr>
            <a:srgbClr val="A4A3A4"/>
          </p15:clr>
        </p15:guide>
        <p15:guide id="7" orient="horz" pos="1049">
          <p15:clr>
            <a:srgbClr val="A4A3A4"/>
          </p15:clr>
        </p15:guide>
        <p15:guide id="8" pos="3749">
          <p15:clr>
            <a:srgbClr val="A4A3A4"/>
          </p15:clr>
        </p15:guide>
        <p15:guide id="9" pos="3931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3CB86-B5A5-49E5-8A79-76C649A80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408E2-8784-4C7C-8D01-8774D376F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1805"/>
            <a:ext cx="10515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B0BD7-57DD-4284-AF5E-1EAD1D48F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F789D-18D9-4D4D-8B50-54E499B5B675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E9775-2BF0-4D22-82B0-508189CD6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82688-DFC0-45E1-BD11-99F42F2A9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42F80-A11E-4AD6-B56E-12DF3615C7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57884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TSO-E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82588" y="1297579"/>
            <a:ext cx="11616265" cy="3677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Headline 3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9341F4E3-0CAE-4A14-AD42-9C698E28F0E7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287867" y="2457451"/>
            <a:ext cx="3648000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de-DE" dirty="0"/>
              <a:t>Bullet </a:t>
            </a:r>
            <a:r>
              <a:rPr lang="de-DE" dirty="0" err="1"/>
              <a:t>points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r>
              <a:rPr lang="de-DE" dirty="0"/>
              <a:t> </a:t>
            </a:r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E742937F-ADF9-487A-AB88-EE6EE0E8FD08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256133" y="2457450"/>
            <a:ext cx="3648000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de-DE" dirty="0"/>
              <a:t>Bullet </a:t>
            </a:r>
            <a:r>
              <a:rPr lang="de-DE" dirty="0" err="1"/>
              <a:t>points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r>
              <a:rPr lang="de-DE" dirty="0"/>
              <a:t> </a:t>
            </a:r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C1294B06-543C-439B-844D-292C65223D9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272000" y="2457449"/>
            <a:ext cx="3648000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de-DE" dirty="0"/>
              <a:t>Bullet </a:t>
            </a:r>
            <a:r>
              <a:rPr lang="de-DE" dirty="0" err="1"/>
              <a:t>points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r>
              <a:rPr lang="de-DE" dirty="0"/>
              <a:t> </a:t>
            </a:r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9" name="Titel 5">
            <a:extLst>
              <a:ext uri="{FF2B5EF4-FFF2-40B4-BE49-F238E27FC236}">
                <a16:creationId xmlns:a16="http://schemas.microsoft.com/office/drawing/2014/main" id="{009D75ED-94BB-4DB3-A55E-CFA85E39F7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339" y="260648"/>
            <a:ext cx="11617788" cy="431325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Headline 1</a:t>
            </a:r>
          </a:p>
        </p:txBody>
      </p:sp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CDA0278C-3CB1-4B5A-B6A3-7F8C90157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588" y="785744"/>
            <a:ext cx="11617788" cy="442428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1">
                <a:solidFill>
                  <a:srgbClr val="00947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Headline 2 </a:t>
            </a:r>
          </a:p>
        </p:txBody>
      </p:sp>
    </p:spTree>
    <p:extLst>
      <p:ext uri="{BB962C8B-B14F-4D97-AF65-F5344CB8AC3E}">
        <p14:creationId xmlns:p14="http://schemas.microsoft.com/office/powerpoint/2010/main" val="35539120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68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orient="horz" pos="1049">
          <p15:clr>
            <a:srgbClr val="A4A3A4"/>
          </p15:clr>
        </p15:guide>
        <p15:guide id="5" orient="horz" pos="1480">
          <p15:clr>
            <a:srgbClr val="A4A3A4"/>
          </p15:clr>
        </p15:guide>
        <p15:guide id="6" orient="horz" pos="1548">
          <p15:clr>
            <a:srgbClr val="A4A3A4"/>
          </p15:clr>
        </p15:guide>
        <p15:guide id="7" orient="horz" pos="3634">
          <p15:clr>
            <a:srgbClr val="A4A3A4"/>
          </p15:clr>
        </p15:guide>
        <p15:guide id="8" pos="181">
          <p15:clr>
            <a:srgbClr val="A4A3A4"/>
          </p15:clr>
        </p15:guide>
        <p15:guide id="9" pos="7499">
          <p15:clr>
            <a:srgbClr val="A4A3A4"/>
          </p15:clr>
        </p15:guide>
        <p15:guide id="10" pos="3931">
          <p15:clr>
            <a:srgbClr val="A4A3A4"/>
          </p15:clr>
        </p15:guide>
        <p15:guide id="11" pos="3749">
          <p15:clr>
            <a:srgbClr val="A4A3A4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NTSO-E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5">
            <a:extLst>
              <a:ext uri="{FF2B5EF4-FFF2-40B4-BE49-F238E27FC236}">
                <a16:creationId xmlns:a16="http://schemas.microsoft.com/office/drawing/2014/main" id="{2969A1AE-602A-4090-9F07-9C4BA829B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5600" y="2780928"/>
            <a:ext cx="11617788" cy="936104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very</a:t>
            </a:r>
            <a:r>
              <a:rPr lang="de-DE" dirty="0"/>
              <a:t> </a:t>
            </a:r>
            <a:r>
              <a:rPr lang="de-DE" dirty="0" err="1"/>
              <a:t>much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attention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9282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ENTSO-E Key take-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5">
            <a:extLst>
              <a:ext uri="{FF2B5EF4-FFF2-40B4-BE49-F238E27FC236}">
                <a16:creationId xmlns:a16="http://schemas.microsoft.com/office/drawing/2014/main" id="{2969A1AE-602A-4090-9F07-9C4BA829B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376" y="224684"/>
            <a:ext cx="11617788" cy="936104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lvl1pPr algn="l">
              <a:lnSpc>
                <a:spcPts val="3200"/>
              </a:lnSpc>
              <a:defRPr lang="de-DE" sz="2400" b="1" kern="1200" dirty="0">
                <a:solidFill>
                  <a:srgbClr val="0F218B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Key </a:t>
            </a:r>
            <a:r>
              <a:rPr lang="de-DE" dirty="0" err="1"/>
              <a:t>take-aways</a:t>
            </a:r>
            <a:endParaRPr lang="de-DE" dirty="0"/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1EA47735-D6D7-44D9-B6A3-427A4B2729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6346" y="1546412"/>
            <a:ext cx="11617788" cy="433086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4" name="Rechteck 1">
            <a:extLst>
              <a:ext uri="{FF2B5EF4-FFF2-40B4-BE49-F238E27FC236}">
                <a16:creationId xmlns:a16="http://schemas.microsoft.com/office/drawing/2014/main" id="{9B4626A2-3A46-4841-8EA9-2789E9CF76F6}"/>
              </a:ext>
            </a:extLst>
          </p:cNvPr>
          <p:cNvSpPr/>
          <p:nvPr userDrawn="1"/>
        </p:nvSpPr>
        <p:spPr>
          <a:xfrm flipH="1">
            <a:off x="272877" y="332736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5430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ENTSO-E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1EA47735-D6D7-44D9-B6A3-427A4B2729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6346" y="1546412"/>
            <a:ext cx="11617788" cy="433086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tabLst>
                <a:tab pos="3763963" algn="l"/>
              </a:tabLst>
              <a:defRPr sz="28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Questions?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24F55E-FB99-4958-B7AF-F28A79322EB2}"/>
              </a:ext>
            </a:extLst>
          </p:cNvPr>
          <p:cNvSpPr txBox="1"/>
          <p:nvPr userDrawn="1"/>
        </p:nvSpPr>
        <p:spPr>
          <a:xfrm>
            <a:off x="5447928" y="414908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contact:</a:t>
            </a:r>
            <a:endParaRPr lang="en-GB" dirty="0">
              <a:solidFill>
                <a:srgbClr val="0F218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hteck 1">
            <a:extLst>
              <a:ext uri="{FF2B5EF4-FFF2-40B4-BE49-F238E27FC236}">
                <a16:creationId xmlns:a16="http://schemas.microsoft.com/office/drawing/2014/main" id="{C2D06D34-321E-4E67-BD6C-917AD342E7D4}"/>
              </a:ext>
            </a:extLst>
          </p:cNvPr>
          <p:cNvSpPr/>
          <p:nvPr userDrawn="1"/>
        </p:nvSpPr>
        <p:spPr>
          <a:xfrm rot="5400000" flipH="1">
            <a:off x="6064640" y="3063656"/>
            <a:ext cx="61200" cy="180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570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053463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TSO-E Chapter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>
            <a:extLst>
              <a:ext uri="{FF2B5EF4-FFF2-40B4-BE49-F238E27FC236}">
                <a16:creationId xmlns:a16="http://schemas.microsoft.com/office/drawing/2014/main" id="{0C954197-7D64-4D34-8F28-1EF6B4001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462201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Headline 1</a:t>
            </a:r>
          </a:p>
        </p:txBody>
      </p:sp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8D6C9DB8-295B-4A24-93FC-21EEC3EFA2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588" y="1052736"/>
            <a:ext cx="11617788" cy="442428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>
                <a:solidFill>
                  <a:srgbClr val="00947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2 </a:t>
            </a:r>
          </a:p>
        </p:txBody>
      </p:sp>
      <p:sp>
        <p:nvSpPr>
          <p:cNvPr id="6" name="Rechteck 1">
            <a:extLst>
              <a:ext uri="{FF2B5EF4-FFF2-40B4-BE49-F238E27FC236}">
                <a16:creationId xmlns:a16="http://schemas.microsoft.com/office/drawing/2014/main" id="{85D10C7F-02F8-4973-9189-D765EE913151}"/>
              </a:ext>
            </a:extLst>
          </p:cNvPr>
          <p:cNvSpPr/>
          <p:nvPr userDrawn="1"/>
        </p:nvSpPr>
        <p:spPr>
          <a:xfrm flipH="1">
            <a:off x="272877" y="332736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775BEC16-E675-4BAF-B113-35B0D48672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4111" y="1545377"/>
            <a:ext cx="11616265" cy="3677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Headline 3</a:t>
            </a:r>
          </a:p>
        </p:txBody>
      </p:sp>
    </p:spTree>
    <p:extLst>
      <p:ext uri="{BB962C8B-B14F-4D97-AF65-F5344CB8AC3E}">
        <p14:creationId xmlns:p14="http://schemas.microsoft.com/office/powerpoint/2010/main" val="7274367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TSO-E Chapter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>
            <a:extLst>
              <a:ext uri="{FF2B5EF4-FFF2-40B4-BE49-F238E27FC236}">
                <a16:creationId xmlns:a16="http://schemas.microsoft.com/office/drawing/2014/main" id="{0C954197-7D64-4D34-8F28-1EF6B4001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639" y="3074577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Chapter </a:t>
            </a:r>
            <a:r>
              <a:rPr lang="de-DE" err="1"/>
              <a:t>slide</a:t>
            </a:r>
            <a:endParaRPr lang="de-DE"/>
          </a:p>
        </p:txBody>
      </p:sp>
      <p:sp>
        <p:nvSpPr>
          <p:cNvPr id="6" name="Rechteck 1">
            <a:extLst>
              <a:ext uri="{FF2B5EF4-FFF2-40B4-BE49-F238E27FC236}">
                <a16:creationId xmlns:a16="http://schemas.microsoft.com/office/drawing/2014/main" id="{85D10C7F-02F8-4973-9189-D765EE913151}"/>
              </a:ext>
            </a:extLst>
          </p:cNvPr>
          <p:cNvSpPr/>
          <p:nvPr userDrawn="1"/>
        </p:nvSpPr>
        <p:spPr>
          <a:xfrm flipH="1">
            <a:off x="254397" y="2892810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837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TSO-E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" hasCustomPrompt="1"/>
          </p:nvPr>
        </p:nvSpPr>
        <p:spPr>
          <a:xfrm>
            <a:off x="372538" y="908720"/>
            <a:ext cx="11616268" cy="38158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Edit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here</a:t>
            </a:r>
            <a:r>
              <a:rPr lang="de-DE"/>
              <a:t>; First </a:t>
            </a:r>
            <a:r>
              <a:rPr lang="de-DE" err="1"/>
              <a:t>level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</p:spTree>
    <p:extLst>
      <p:ext uri="{BB962C8B-B14F-4D97-AF65-F5344CB8AC3E}">
        <p14:creationId xmlns:p14="http://schemas.microsoft.com/office/powerpoint/2010/main" val="22636800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TSO-E 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935407F8-9A7B-4A34-BB6A-ACBE6B64DA8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13466" y="1124744"/>
            <a:ext cx="11616268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8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Bullet </a:t>
            </a:r>
            <a:r>
              <a:rPr lang="de-DE" err="1"/>
              <a:t>points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9D00A475-8F1F-43A8-B9D4-0E2195454A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</p:spTree>
    <p:extLst>
      <p:ext uri="{BB962C8B-B14F-4D97-AF65-F5344CB8AC3E}">
        <p14:creationId xmlns:p14="http://schemas.microsoft.com/office/powerpoint/2010/main" val="42537198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orient="horz" pos="1480">
          <p15:clr>
            <a:srgbClr val="A4A3A4"/>
          </p15:clr>
        </p15:guide>
        <p15:guide id="6" orient="horz" pos="1548">
          <p15:clr>
            <a:srgbClr val="A4A3A4"/>
          </p15:clr>
        </p15:guide>
        <p15:guide id="9" pos="7499">
          <p15:clr>
            <a:srgbClr val="A4A3A4"/>
          </p15:clr>
        </p15:guide>
        <p15:guide id="10" pos="181">
          <p15:clr>
            <a:srgbClr val="A4A3A4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TSO-E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382868" y="1052736"/>
            <a:ext cx="5664117" cy="331181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Edit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here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10" name="Inhaltsplatzhalter 2"/>
          <p:cNvSpPr>
            <a:spLocks noGrp="1"/>
          </p:cNvSpPr>
          <p:nvPr>
            <p:ph idx="13" hasCustomPrompt="1"/>
          </p:nvPr>
        </p:nvSpPr>
        <p:spPr>
          <a:xfrm>
            <a:off x="6206439" y="1052736"/>
            <a:ext cx="5664117" cy="33118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Edit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here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F868832-6945-4F2F-8DEC-A69FB10BA6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86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</p:spTree>
    <p:extLst>
      <p:ext uri="{BB962C8B-B14F-4D97-AF65-F5344CB8AC3E}">
        <p14:creationId xmlns:p14="http://schemas.microsoft.com/office/powerpoint/2010/main" val="10725613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68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pos="181">
          <p15:clr>
            <a:srgbClr val="A4A3A4"/>
          </p15:clr>
        </p15:guide>
        <p15:guide id="5" pos="7499">
          <p15:clr>
            <a:srgbClr val="A4A3A4"/>
          </p15:clr>
        </p15:guide>
        <p15:guide id="6" orient="horz" pos="3634">
          <p15:clr>
            <a:srgbClr val="A4A3A4"/>
          </p15:clr>
        </p15:guide>
        <p15:guide id="7" orient="horz" pos="1049">
          <p15:clr>
            <a:srgbClr val="A4A3A4"/>
          </p15:clr>
        </p15:guide>
        <p15:guide id="8" pos="3749">
          <p15:clr>
            <a:srgbClr val="A4A3A4"/>
          </p15:clr>
        </p15:guide>
        <p15:guide id="9" pos="3931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961088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TSO-E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82588" y="1297579"/>
            <a:ext cx="11616265" cy="3677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Headline 3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9341F4E3-0CAE-4A14-AD42-9C698E28F0E7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80339" y="1844824"/>
            <a:ext cx="3648000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Bullet </a:t>
            </a:r>
            <a:r>
              <a:rPr lang="de-DE" err="1"/>
              <a:t>points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E742937F-ADF9-487A-AB88-EE6EE0E8FD08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923229" y="1844822"/>
            <a:ext cx="3648000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Bullet </a:t>
            </a:r>
            <a:r>
              <a:rPr lang="de-DE" err="1"/>
              <a:t>points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C1294B06-543C-439B-844D-292C65223D9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151784" y="1844823"/>
            <a:ext cx="3648000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Bullet </a:t>
            </a:r>
            <a:r>
              <a:rPr lang="de-DE" err="1"/>
              <a:t>points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9" name="Titel 5">
            <a:extLst>
              <a:ext uri="{FF2B5EF4-FFF2-40B4-BE49-F238E27FC236}">
                <a16:creationId xmlns:a16="http://schemas.microsoft.com/office/drawing/2014/main" id="{009D75ED-94BB-4DB3-A55E-CFA85E39F7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339" y="260648"/>
            <a:ext cx="11617788" cy="431325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CDA0278C-3CB1-4B5A-B6A3-7F8C90157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588" y="785744"/>
            <a:ext cx="11617788" cy="442428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>
                <a:solidFill>
                  <a:srgbClr val="00947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2 </a:t>
            </a:r>
          </a:p>
        </p:txBody>
      </p:sp>
    </p:spTree>
    <p:extLst>
      <p:ext uri="{BB962C8B-B14F-4D97-AF65-F5344CB8AC3E}">
        <p14:creationId xmlns:p14="http://schemas.microsoft.com/office/powerpoint/2010/main" val="13173973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68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orient="horz" pos="1049">
          <p15:clr>
            <a:srgbClr val="A4A3A4"/>
          </p15:clr>
        </p15:guide>
        <p15:guide id="5" orient="horz" pos="1480">
          <p15:clr>
            <a:srgbClr val="A4A3A4"/>
          </p15:clr>
        </p15:guide>
        <p15:guide id="6" orient="horz" pos="1548">
          <p15:clr>
            <a:srgbClr val="A4A3A4"/>
          </p15:clr>
        </p15:guide>
        <p15:guide id="7" orient="horz" pos="3634">
          <p15:clr>
            <a:srgbClr val="A4A3A4"/>
          </p15:clr>
        </p15:guide>
        <p15:guide id="8" pos="181">
          <p15:clr>
            <a:srgbClr val="A4A3A4"/>
          </p15:clr>
        </p15:guide>
        <p15:guide id="9" pos="7499">
          <p15:clr>
            <a:srgbClr val="A4A3A4"/>
          </p15:clr>
        </p15:guide>
        <p15:guide id="10" pos="3931">
          <p15:clr>
            <a:srgbClr val="A4A3A4"/>
          </p15:clr>
        </p15:guide>
        <p15:guide id="11" pos="3749">
          <p15:clr>
            <a:srgbClr val="A4A3A4"/>
          </p15:clr>
        </p15:guide>
      </p15:sldGuideLst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graphicFrame>
        <p:nvGraphicFramePr>
          <p:cNvPr id="7" name="Inhaltsplatzhalter 9" title="Diagramm Platzhalter">
            <a:extLst>
              <a:ext uri="{FF2B5EF4-FFF2-40B4-BE49-F238E27FC236}">
                <a16:creationId xmlns:a16="http://schemas.microsoft.com/office/drawing/2014/main" id="{B463EBB2-B343-A342-A26F-FA6D526125DA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616654375"/>
              </p:ext>
            </p:extLst>
          </p:nvPr>
        </p:nvGraphicFramePr>
        <p:xfrm>
          <a:off x="6648450" y="1665288"/>
          <a:ext cx="5543550" cy="410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3912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SO-E Grap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4" name="Inhaltsplatzhalter 10">
            <a:extLst>
              <a:ext uri="{FF2B5EF4-FFF2-40B4-BE49-F238E27FC236}">
                <a16:creationId xmlns:a16="http://schemas.microsoft.com/office/drawing/2014/main" id="{C04C5352-D576-AE47-888D-BF03439BD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9517" y="1665288"/>
            <a:ext cx="8712201" cy="4103972"/>
          </a:xfrm>
        </p:spPr>
        <p:txBody>
          <a:bodyPr>
            <a:normAutofit lnSpcReduction="10000"/>
          </a:bodyPr>
          <a:lstStyle/>
          <a:p>
            <a:r>
              <a:rPr lang="de-DE" b="1"/>
              <a:t>   </a:t>
            </a:r>
            <a:br>
              <a:rPr lang="de-DE" b="1"/>
            </a:br>
            <a:r>
              <a:rPr lang="de-DE" b="1"/>
              <a:t> </a:t>
            </a:r>
            <a:endParaRPr lang="de-DE" b="1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br>
              <a:rPr lang="de-DE" sz="900" i="1">
                <a:solidFill>
                  <a:prstClr val="black"/>
                </a:solidFill>
              </a:rPr>
            </a:br>
            <a:br>
              <a:rPr lang="de-DE" sz="900" i="1">
                <a:solidFill>
                  <a:prstClr val="black"/>
                </a:solidFill>
              </a:rPr>
            </a:br>
            <a:br>
              <a:rPr lang="de-DE" sz="900" i="1">
                <a:solidFill>
                  <a:prstClr val="black"/>
                </a:solidFill>
              </a:rPr>
            </a:br>
            <a:r>
              <a:rPr lang="de-DE" sz="900" i="1">
                <a:solidFill>
                  <a:prstClr val="black"/>
                </a:solidFill>
              </a:rPr>
              <a:t>Source: Insert </a:t>
            </a:r>
            <a:r>
              <a:rPr lang="de-DE" sz="900" i="1" err="1">
                <a:solidFill>
                  <a:prstClr val="black"/>
                </a:solidFill>
              </a:rPr>
              <a:t>here</a:t>
            </a:r>
            <a:r>
              <a:rPr lang="de-DE" sz="900" i="1">
                <a:solidFill>
                  <a:prstClr val="black"/>
                </a:solidFill>
              </a:rPr>
              <a:t> </a:t>
            </a:r>
            <a:r>
              <a:rPr lang="de-DE" sz="900" i="1" err="1">
                <a:solidFill>
                  <a:prstClr val="black"/>
                </a:solidFill>
              </a:rPr>
              <a:t>if</a:t>
            </a:r>
            <a:r>
              <a:rPr lang="de-DE" sz="900" i="1">
                <a:solidFill>
                  <a:prstClr val="black"/>
                </a:solidFill>
              </a:rPr>
              <a:t> </a:t>
            </a:r>
            <a:r>
              <a:rPr lang="de-DE" sz="900" i="1" err="1">
                <a:solidFill>
                  <a:prstClr val="black"/>
                </a:solidFill>
              </a:rPr>
              <a:t>applicable</a:t>
            </a:r>
            <a:endParaRPr lang="de-DE" sz="900"/>
          </a:p>
        </p:txBody>
      </p:sp>
      <p:graphicFrame>
        <p:nvGraphicFramePr>
          <p:cNvPr id="6" name="Diagramm 5" title="Flächendiagramm Platzhalter">
            <a:extLst>
              <a:ext uri="{FF2B5EF4-FFF2-40B4-BE49-F238E27FC236}">
                <a16:creationId xmlns:a16="http://schemas.microsoft.com/office/drawing/2014/main" id="{654DBC48-79E2-BF45-94FB-10AE0A01AFE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491827380"/>
              </p:ext>
            </p:extLst>
          </p:nvPr>
        </p:nvGraphicFramePr>
        <p:xfrm>
          <a:off x="382587" y="1665288"/>
          <a:ext cx="11522075" cy="3995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1570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4" name="Inhaltsplatzhalter 1">
            <a:extLst>
              <a:ext uri="{FF2B5EF4-FFF2-40B4-BE49-F238E27FC236}">
                <a16:creationId xmlns:a16="http://schemas.microsoft.com/office/drawing/2014/main" id="{C62E783B-8C38-B14F-A829-53ADBD597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747353"/>
            <a:ext cx="7200800" cy="4292180"/>
          </a:xfrm>
        </p:spPr>
        <p:txBody>
          <a:bodyPr/>
          <a:lstStyle/>
          <a:p>
            <a:r>
              <a:rPr lang="de-DE">
                <a:solidFill>
                  <a:srgbClr val="0F218B"/>
                </a:solidFill>
              </a:rPr>
              <a:t>Headline 3 – Edit </a:t>
            </a:r>
            <a:r>
              <a:rPr lang="de-DE" err="1">
                <a:solidFill>
                  <a:srgbClr val="0F218B"/>
                </a:solidFill>
              </a:rPr>
              <a:t>the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pie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chart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by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clicking</a:t>
            </a:r>
            <a:r>
              <a:rPr lang="de-DE">
                <a:solidFill>
                  <a:srgbClr val="0F218B"/>
                </a:solidFill>
              </a:rPr>
              <a:t> on it. </a:t>
            </a:r>
            <a:r>
              <a:rPr lang="de-DE" err="1">
                <a:solidFill>
                  <a:srgbClr val="0F218B"/>
                </a:solidFill>
              </a:rPr>
              <a:t>Now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icons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appear</a:t>
            </a:r>
            <a:r>
              <a:rPr lang="de-DE">
                <a:solidFill>
                  <a:srgbClr val="0F218B"/>
                </a:solidFill>
              </a:rPr>
              <a:t>. </a:t>
            </a:r>
            <a:r>
              <a:rPr lang="de-DE" err="1">
                <a:solidFill>
                  <a:srgbClr val="0F218B"/>
                </a:solidFill>
              </a:rPr>
              <a:t>If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you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keep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the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cursor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above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the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icons</a:t>
            </a:r>
            <a:r>
              <a:rPr lang="de-DE">
                <a:solidFill>
                  <a:srgbClr val="0F218B"/>
                </a:solidFill>
              </a:rPr>
              <a:t>, a </a:t>
            </a:r>
            <a:r>
              <a:rPr lang="de-DE" err="1">
                <a:solidFill>
                  <a:srgbClr val="0F218B"/>
                </a:solidFill>
              </a:rPr>
              <a:t>descriptive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text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appears</a:t>
            </a:r>
            <a:r>
              <a:rPr lang="de-DE">
                <a:solidFill>
                  <a:srgbClr val="0F218B"/>
                </a:solidFill>
              </a:rPr>
              <a:t>. </a:t>
            </a:r>
          </a:p>
          <a:p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may</a:t>
            </a:r>
            <a:r>
              <a:rPr lang="de-DE"/>
              <a:t> </a:t>
            </a:r>
            <a:r>
              <a:rPr lang="de-DE" err="1"/>
              <a:t>change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type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chart</a:t>
            </a:r>
            <a:r>
              <a:rPr lang="de-DE"/>
              <a:t>,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layout</a:t>
            </a:r>
            <a:r>
              <a:rPr lang="de-DE"/>
              <a:t> and </a:t>
            </a:r>
            <a:r>
              <a:rPr lang="de-DE" err="1"/>
              <a:t>colour</a:t>
            </a:r>
            <a:r>
              <a:rPr lang="de-DE"/>
              <a:t> </a:t>
            </a:r>
            <a:r>
              <a:rPr lang="de-DE" err="1"/>
              <a:t>scheme</a:t>
            </a:r>
            <a:r>
              <a:rPr lang="de-DE"/>
              <a:t>. </a:t>
            </a:r>
            <a:r>
              <a:rPr lang="de-DE" err="1"/>
              <a:t>We</a:t>
            </a:r>
            <a:r>
              <a:rPr lang="de-DE"/>
              <a:t> </a:t>
            </a:r>
            <a:r>
              <a:rPr lang="de-DE" err="1"/>
              <a:t>advise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refrain</a:t>
            </a:r>
            <a:r>
              <a:rPr lang="de-DE"/>
              <a:t> </a:t>
            </a:r>
            <a:r>
              <a:rPr lang="de-DE" err="1"/>
              <a:t>from</a:t>
            </a:r>
            <a:r>
              <a:rPr lang="de-DE"/>
              <a:t> </a:t>
            </a:r>
            <a:r>
              <a:rPr lang="de-DE" err="1"/>
              <a:t>using</a:t>
            </a:r>
            <a:r>
              <a:rPr lang="de-DE"/>
              <a:t> </a:t>
            </a:r>
            <a:r>
              <a:rPr lang="de-DE" err="1"/>
              <a:t>gradients</a:t>
            </a:r>
            <a:r>
              <a:rPr lang="de-DE"/>
              <a:t> and </a:t>
            </a:r>
            <a:r>
              <a:rPr lang="de-DE" err="1"/>
              <a:t>shadows</a:t>
            </a:r>
            <a:r>
              <a:rPr lang="de-DE"/>
              <a:t> –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does</a:t>
            </a:r>
            <a:r>
              <a:rPr lang="de-DE"/>
              <a:t> not </a:t>
            </a:r>
            <a:r>
              <a:rPr lang="de-DE" err="1"/>
              <a:t>add</a:t>
            </a:r>
            <a:r>
              <a:rPr lang="de-DE"/>
              <a:t> </a:t>
            </a:r>
            <a:r>
              <a:rPr lang="de-DE" err="1"/>
              <a:t>any</a:t>
            </a:r>
            <a:r>
              <a:rPr lang="de-DE"/>
              <a:t> </a:t>
            </a:r>
            <a:r>
              <a:rPr lang="de-DE" err="1"/>
              <a:t>information</a:t>
            </a:r>
            <a:r>
              <a:rPr lang="de-DE"/>
              <a:t> in </a:t>
            </a:r>
            <a:r>
              <a:rPr lang="de-DE" err="1"/>
              <a:t>most</a:t>
            </a:r>
            <a:r>
              <a:rPr lang="de-DE"/>
              <a:t> </a:t>
            </a:r>
            <a:r>
              <a:rPr lang="de-DE" err="1"/>
              <a:t>cases</a:t>
            </a:r>
            <a:r>
              <a:rPr lang="de-DE"/>
              <a:t>. </a:t>
            </a:r>
          </a:p>
          <a:p>
            <a:r>
              <a:rPr lang="en-US"/>
              <a:t>The size of this copy will adapt automatically, depending on how many words you insert or write. If the size of the copy appears too small – rather try editing the text than </a:t>
            </a:r>
            <a:r>
              <a:rPr lang="en-US" err="1"/>
              <a:t>maximising</a:t>
            </a:r>
            <a:r>
              <a:rPr lang="en-US"/>
              <a:t> the size of the text box. </a:t>
            </a:r>
            <a:endParaRPr lang="de-DE"/>
          </a:p>
          <a:p>
            <a:endParaRPr lang="de-DE"/>
          </a:p>
        </p:txBody>
      </p:sp>
      <p:graphicFrame>
        <p:nvGraphicFramePr>
          <p:cNvPr id="6" name="Inhaltsplatzhalter 8" title="Kreisdiagramm Platzhalter">
            <a:extLst>
              <a:ext uri="{FF2B5EF4-FFF2-40B4-BE49-F238E27FC236}">
                <a16:creationId xmlns:a16="http://schemas.microsoft.com/office/drawing/2014/main" id="{6D36771A-5075-9748-A710-7DBB70C12D6A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232390385"/>
              </p:ext>
            </p:extLst>
          </p:nvPr>
        </p:nvGraphicFramePr>
        <p:xfrm>
          <a:off x="8472264" y="1747353"/>
          <a:ext cx="2951162" cy="410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66852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7" name="Inhaltsplatzhalter 1">
            <a:extLst>
              <a:ext uri="{FF2B5EF4-FFF2-40B4-BE49-F238E27FC236}">
                <a16:creationId xmlns:a16="http://schemas.microsoft.com/office/drawing/2014/main" id="{C1F9600C-DD2A-3D4A-B5B0-19ADE1EE280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49412" y="854984"/>
            <a:ext cx="3648000" cy="3311525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bullet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points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Be aware that there is a significant difference between using only the enter-key and using the combination of enter- and shift-key.</a:t>
            </a:r>
          </a:p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Using only the enter-key will create a new bullet point.</a:t>
            </a:r>
            <a:b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If you only want to start the text in a new line (like this sentence) and keep the numeration, use shift-enter. </a:t>
            </a:r>
          </a:p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Text will resize automatically.</a:t>
            </a:r>
          </a:p>
          <a:p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C36A1AC1-56A4-4346-B7AD-92B4196EBB80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752184" y="836362"/>
            <a:ext cx="3648000" cy="331152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bullet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points</a:t>
            </a:r>
            <a:b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Second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Third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Fourth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Fifth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Inhaltsplatzhalter 7" title="Infobox Platzhalter">
            <a:extLst>
              <a:ext uri="{FF2B5EF4-FFF2-40B4-BE49-F238E27FC236}">
                <a16:creationId xmlns:a16="http://schemas.microsoft.com/office/drawing/2014/main" id="{03B3DB83-3BE0-1D49-9913-2E54862A2869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580603730"/>
              </p:ext>
            </p:extLst>
          </p:nvPr>
        </p:nvGraphicFramePr>
        <p:xfrm>
          <a:off x="4079776" y="836362"/>
          <a:ext cx="3474386" cy="3203797"/>
        </p:xfrm>
        <a:graphic>
          <a:graphicData uri="http://schemas.openxmlformats.org/drawingml/2006/table">
            <a:tbl>
              <a:tblPr bandCol="1">
                <a:tableStyleId>{3B4B98B0-60AC-42C2-AFA5-B58CD77FA1E5}</a:tableStyleId>
              </a:tblPr>
              <a:tblGrid>
                <a:gridCol w="3474386">
                  <a:extLst>
                    <a:ext uri="{9D8B030D-6E8A-4147-A177-3AD203B41FA5}">
                      <a16:colId xmlns:a16="http://schemas.microsoft.com/office/drawing/2014/main" val="1090517882"/>
                    </a:ext>
                  </a:extLst>
                </a:gridCol>
              </a:tblGrid>
              <a:tr h="3203797">
                <a:tc>
                  <a:txBody>
                    <a:bodyPr/>
                    <a:lstStyle/>
                    <a:p>
                      <a:r>
                        <a:rPr lang="de-DE" sz="1800" b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Infobox </a:t>
                      </a:r>
                    </a:p>
                    <a:p>
                      <a:endParaRPr lang="de-DE" sz="1800" b="1">
                        <a:solidFill>
                          <a:srgbClr val="01509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By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using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buttons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‚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increase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indent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 and ‚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decrease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indent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 in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‚Start‘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menu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switch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between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indention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levels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This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valid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all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kinds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listings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e.g.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bullet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points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enumerations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007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01227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3" name="Inhaltsplatzhalter 1">
            <a:extLst>
              <a:ext uri="{FF2B5EF4-FFF2-40B4-BE49-F238E27FC236}">
                <a16:creationId xmlns:a16="http://schemas.microsoft.com/office/drawing/2014/main" id="{63F95587-91DB-574E-BF98-C631A8B7FEB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59864" y="1124744"/>
            <a:ext cx="11521546" cy="3311810"/>
          </a:xfrm>
        </p:spPr>
        <p:txBody>
          <a:bodyPr numCol="2" spcCol="216000">
            <a:normAutofit/>
          </a:bodyPr>
          <a:lstStyle/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r>
              <a:rPr lang="en-US"/>
              <a:t>The size of this copy will adapt automatically, depending on how many words you insert or write. If the size of the copy appears too small – rather try editing the text than </a:t>
            </a:r>
            <a:r>
              <a:rPr lang="en-US" err="1"/>
              <a:t>maximising</a:t>
            </a:r>
            <a:r>
              <a:rPr lang="en-US"/>
              <a:t> the size of the text box. </a:t>
            </a:r>
          </a:p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r>
              <a:rPr lang="de-DE"/>
              <a:t>In </a:t>
            </a:r>
            <a:r>
              <a:rPr lang="de-DE" err="1"/>
              <a:t>general</a:t>
            </a:r>
            <a:r>
              <a:rPr lang="de-DE"/>
              <a:t>, </a:t>
            </a:r>
            <a:r>
              <a:rPr lang="de-DE" err="1"/>
              <a:t>it</a:t>
            </a:r>
            <a:r>
              <a:rPr lang="de-DE"/>
              <a:t> </a:t>
            </a:r>
            <a:r>
              <a:rPr lang="de-DE" err="1"/>
              <a:t>is</a:t>
            </a:r>
            <a:r>
              <a:rPr lang="de-DE"/>
              <a:t> a </a:t>
            </a:r>
            <a:r>
              <a:rPr lang="de-DE" err="1"/>
              <a:t>good</a:t>
            </a:r>
            <a:r>
              <a:rPr lang="de-DE"/>
              <a:t> </a:t>
            </a:r>
            <a:r>
              <a:rPr lang="de-DE" err="1"/>
              <a:t>idea</a:t>
            </a:r>
            <a:r>
              <a:rPr lang="de-DE"/>
              <a:t> just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provide</a:t>
            </a:r>
            <a:r>
              <a:rPr lang="de-DE"/>
              <a:t> </a:t>
            </a:r>
            <a:r>
              <a:rPr lang="de-DE" err="1"/>
              <a:t>abstracts</a:t>
            </a:r>
            <a:r>
              <a:rPr lang="de-DE"/>
              <a:t> -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is</a:t>
            </a:r>
            <a:r>
              <a:rPr lang="de-DE"/>
              <a:t> a screen </a:t>
            </a:r>
            <a:r>
              <a:rPr lang="de-DE" err="1"/>
              <a:t>presentation</a:t>
            </a:r>
            <a:r>
              <a:rPr lang="de-DE"/>
              <a:t>, and </a:t>
            </a:r>
            <a:r>
              <a:rPr lang="de-DE" err="1"/>
              <a:t>nobody</a:t>
            </a:r>
            <a:r>
              <a:rPr lang="de-DE"/>
              <a:t> </a:t>
            </a:r>
            <a:r>
              <a:rPr lang="de-DE" err="1"/>
              <a:t>likes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read</a:t>
            </a:r>
            <a:r>
              <a:rPr lang="de-DE"/>
              <a:t> </a:t>
            </a:r>
            <a:r>
              <a:rPr lang="de-DE" err="1"/>
              <a:t>much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on </a:t>
            </a:r>
            <a:r>
              <a:rPr lang="de-DE" err="1"/>
              <a:t>the</a:t>
            </a:r>
            <a:r>
              <a:rPr lang="de-DE"/>
              <a:t> screen. </a:t>
            </a:r>
          </a:p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endParaRPr lang="de-DE"/>
          </a:p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r>
              <a:rPr lang="en-US"/>
              <a:t>Be aware that there is a significant difference between using only the enter-key and using the combination of enter- and shift-key</a:t>
            </a:r>
            <a:r>
              <a:rPr lang="de-DE"/>
              <a:t>.</a:t>
            </a:r>
          </a:p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r>
              <a:rPr lang="de-DE"/>
              <a:t>In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textbox</a:t>
            </a:r>
            <a:r>
              <a:rPr lang="de-DE"/>
              <a:t>, </a:t>
            </a:r>
            <a:r>
              <a:rPr lang="de-DE" err="1"/>
              <a:t>using</a:t>
            </a:r>
            <a:r>
              <a:rPr lang="de-DE"/>
              <a:t> </a:t>
            </a:r>
            <a:r>
              <a:rPr lang="de-DE" err="1"/>
              <a:t>only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enter-</a:t>
            </a:r>
            <a:r>
              <a:rPr lang="de-DE" err="1"/>
              <a:t>key</a:t>
            </a:r>
            <a:r>
              <a:rPr lang="de-DE"/>
              <a:t> will </a:t>
            </a:r>
            <a:r>
              <a:rPr lang="de-DE" err="1"/>
              <a:t>create</a:t>
            </a:r>
            <a:r>
              <a:rPr lang="de-DE"/>
              <a:t> a </a:t>
            </a:r>
            <a:r>
              <a:rPr lang="de-DE" err="1"/>
              <a:t>new</a:t>
            </a:r>
            <a:r>
              <a:rPr lang="de-DE"/>
              <a:t> </a:t>
            </a:r>
            <a:r>
              <a:rPr lang="de-DE" err="1"/>
              <a:t>paragraph</a:t>
            </a:r>
            <a:r>
              <a:rPr lang="de-DE"/>
              <a:t>, </a:t>
            </a:r>
            <a:r>
              <a:rPr lang="de-DE" err="1"/>
              <a:t>causing</a:t>
            </a:r>
            <a:r>
              <a:rPr lang="de-DE"/>
              <a:t> a </a:t>
            </a:r>
            <a:r>
              <a:rPr lang="de-DE" err="1"/>
              <a:t>new</a:t>
            </a:r>
            <a:r>
              <a:rPr lang="de-DE"/>
              <a:t> </a:t>
            </a:r>
            <a:r>
              <a:rPr lang="de-DE" err="1"/>
              <a:t>numeration</a:t>
            </a:r>
            <a:r>
              <a:rPr lang="de-DE"/>
              <a:t>. </a:t>
            </a:r>
            <a:br>
              <a:rPr lang="de-DE"/>
            </a:br>
            <a:r>
              <a:rPr lang="de-DE" err="1"/>
              <a:t>If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only</a:t>
            </a:r>
            <a:r>
              <a:rPr lang="de-DE"/>
              <a:t> </a:t>
            </a:r>
            <a:r>
              <a:rPr lang="de-DE" err="1"/>
              <a:t>want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start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in a </a:t>
            </a:r>
            <a:r>
              <a:rPr lang="de-DE" err="1"/>
              <a:t>new</a:t>
            </a:r>
            <a:r>
              <a:rPr lang="de-DE"/>
              <a:t> </a:t>
            </a:r>
            <a:r>
              <a:rPr lang="de-DE" err="1"/>
              <a:t>line</a:t>
            </a:r>
            <a:r>
              <a:rPr lang="de-DE"/>
              <a:t> (like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sentence</a:t>
            </a:r>
            <a:r>
              <a:rPr lang="de-DE"/>
              <a:t>) and </a:t>
            </a:r>
            <a:r>
              <a:rPr lang="de-DE" err="1"/>
              <a:t>keep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numeration</a:t>
            </a:r>
            <a:r>
              <a:rPr lang="de-DE"/>
              <a:t>, </a:t>
            </a:r>
            <a:r>
              <a:rPr lang="de-DE" err="1"/>
              <a:t>use</a:t>
            </a:r>
            <a:r>
              <a:rPr lang="de-DE"/>
              <a:t> shift-</a:t>
            </a:r>
            <a:r>
              <a:rPr lang="de-DE" err="1"/>
              <a:t>enter</a:t>
            </a:r>
            <a:r>
              <a:rPr lang="de-DE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379317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3" name="Inhaltsplatzhalter 1">
            <a:extLst>
              <a:ext uri="{FF2B5EF4-FFF2-40B4-BE49-F238E27FC236}">
                <a16:creationId xmlns:a16="http://schemas.microsoft.com/office/drawing/2014/main" id="{045ED79A-32AA-D64E-AAD5-54B4B9C4D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842" y="939341"/>
            <a:ext cx="11506291" cy="4829919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de-DE">
                <a:solidFill>
                  <a:srgbClr val="0F218B"/>
                </a:solidFill>
              </a:rPr>
              <a:t>Headline 3 – Edit </a:t>
            </a:r>
            <a:r>
              <a:rPr lang="de-DE" err="1">
                <a:solidFill>
                  <a:srgbClr val="0F218B"/>
                </a:solidFill>
              </a:rPr>
              <a:t>text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here</a:t>
            </a:r>
            <a:r>
              <a:rPr lang="de-DE">
                <a:solidFill>
                  <a:srgbClr val="0F218B"/>
                </a:solidFill>
              </a:rPr>
              <a:t>.</a:t>
            </a:r>
            <a:endParaRPr lang="de-DE" i="1">
              <a:solidFill>
                <a:srgbClr val="0F218B"/>
              </a:solidFill>
            </a:endParaRPr>
          </a:p>
        </p:txBody>
      </p:sp>
      <p:grpSp>
        <p:nvGrpSpPr>
          <p:cNvPr id="4" name="Group 3553" title="6-Monats-Zeitleiste Platzhalter">
            <a:extLst>
              <a:ext uri="{FF2B5EF4-FFF2-40B4-BE49-F238E27FC236}">
                <a16:creationId xmlns:a16="http://schemas.microsoft.com/office/drawing/2014/main" id="{104D80E7-590A-6F45-BD68-8611B65301C7}"/>
              </a:ext>
            </a:extLst>
          </p:cNvPr>
          <p:cNvGrpSpPr/>
          <p:nvPr userDrawn="1"/>
        </p:nvGrpSpPr>
        <p:grpSpPr>
          <a:xfrm>
            <a:off x="1811339" y="2381327"/>
            <a:ext cx="8569325" cy="3224119"/>
            <a:chOff x="0" y="359738"/>
            <a:chExt cx="10490200" cy="5139089"/>
          </a:xfrm>
        </p:grpSpPr>
        <p:grpSp>
          <p:nvGrpSpPr>
            <p:cNvPr id="6" name="Group 3530">
              <a:extLst>
                <a:ext uri="{FF2B5EF4-FFF2-40B4-BE49-F238E27FC236}">
                  <a16:creationId xmlns:a16="http://schemas.microsoft.com/office/drawing/2014/main" id="{0F489A34-EB0D-9844-8E5C-68A73CD91E77}"/>
                </a:ext>
              </a:extLst>
            </p:cNvPr>
            <p:cNvGrpSpPr/>
            <p:nvPr/>
          </p:nvGrpSpPr>
          <p:grpSpPr>
            <a:xfrm>
              <a:off x="463551" y="803442"/>
              <a:ext cx="5797974" cy="4695385"/>
              <a:chOff x="545" y="358575"/>
              <a:chExt cx="5797973" cy="4695384"/>
            </a:xfrm>
          </p:grpSpPr>
          <p:sp>
            <p:nvSpPr>
              <p:cNvPr id="15" name="Shape 3525">
                <a:extLst>
                  <a:ext uri="{FF2B5EF4-FFF2-40B4-BE49-F238E27FC236}">
                    <a16:creationId xmlns:a16="http://schemas.microsoft.com/office/drawing/2014/main" id="{A153CEA7-30AE-F849-A6F4-864E0256893E}"/>
                  </a:ext>
                </a:extLst>
              </p:cNvPr>
              <p:cNvSpPr/>
              <p:nvPr/>
            </p:nvSpPr>
            <p:spPr>
              <a:xfrm flipV="1">
                <a:off x="545" y="358575"/>
                <a:ext cx="0" cy="2410322"/>
              </a:xfrm>
              <a:prstGeom prst="line">
                <a:avLst/>
              </a:prstGeom>
              <a:noFill/>
              <a:ln w="63500" cap="flat">
                <a:solidFill>
                  <a:srgbClr val="99BFDC"/>
                </a:solidFill>
                <a:prstDash val="solid"/>
                <a:miter lim="400000"/>
              </a:ln>
              <a:effectLst/>
            </p:spPr>
            <p:txBody>
              <a:bodyPr wrap="square" lIns="27093" tIns="27093" rIns="27093" bIns="27093" numCol="1" anchor="ctr">
                <a:noAutofit/>
              </a:bodyPr>
              <a:lstStyle/>
              <a:p>
                <a:pPr>
                  <a:defRPr sz="8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Shape 3526">
                <a:extLst>
                  <a:ext uri="{FF2B5EF4-FFF2-40B4-BE49-F238E27FC236}">
                    <a16:creationId xmlns:a16="http://schemas.microsoft.com/office/drawing/2014/main" id="{60C53EF1-C062-D545-8D50-5E5A151EAEF2}"/>
                  </a:ext>
                </a:extLst>
              </p:cNvPr>
              <p:cNvSpPr/>
              <p:nvPr/>
            </p:nvSpPr>
            <p:spPr>
              <a:xfrm flipV="1">
                <a:off x="755773" y="1567594"/>
                <a:ext cx="0" cy="1201303"/>
              </a:xfrm>
              <a:prstGeom prst="line">
                <a:avLst/>
              </a:prstGeom>
              <a:noFill/>
              <a:ln w="63500" cap="flat">
                <a:solidFill>
                  <a:srgbClr val="99BFDC"/>
                </a:solidFill>
                <a:prstDash val="solid"/>
                <a:miter lim="400000"/>
              </a:ln>
              <a:effectLst/>
            </p:spPr>
            <p:txBody>
              <a:bodyPr wrap="square" lIns="27093" tIns="27093" rIns="27093" bIns="27093" numCol="1" anchor="ctr">
                <a:noAutofit/>
              </a:bodyPr>
              <a:lstStyle/>
              <a:p>
                <a:pPr>
                  <a:defRPr sz="8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" name="Shape 3527">
                <a:extLst>
                  <a:ext uri="{FF2B5EF4-FFF2-40B4-BE49-F238E27FC236}">
                    <a16:creationId xmlns:a16="http://schemas.microsoft.com/office/drawing/2014/main" id="{13DFF85B-1393-F24D-B481-3D1EF145FDA3}"/>
                  </a:ext>
                </a:extLst>
              </p:cNvPr>
              <p:cNvSpPr/>
              <p:nvPr/>
            </p:nvSpPr>
            <p:spPr>
              <a:xfrm flipV="1">
                <a:off x="5798518" y="721344"/>
                <a:ext cx="0" cy="2047552"/>
              </a:xfrm>
              <a:prstGeom prst="line">
                <a:avLst/>
              </a:prstGeom>
              <a:noFill/>
              <a:ln w="63500" cap="flat">
                <a:solidFill>
                  <a:srgbClr val="99BFDC"/>
                </a:solidFill>
                <a:prstDash val="solid"/>
                <a:miter lim="400000"/>
              </a:ln>
              <a:effectLst/>
            </p:spPr>
            <p:txBody>
              <a:bodyPr wrap="square" lIns="27093" tIns="27093" rIns="27093" bIns="27093" numCol="1" anchor="ctr">
                <a:noAutofit/>
              </a:bodyPr>
              <a:lstStyle/>
              <a:p>
                <a:pPr>
                  <a:defRPr sz="8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Shape 3528">
                <a:extLst>
                  <a:ext uri="{FF2B5EF4-FFF2-40B4-BE49-F238E27FC236}">
                    <a16:creationId xmlns:a16="http://schemas.microsoft.com/office/drawing/2014/main" id="{DC0087D8-03A9-6944-85A2-0EFC81E8E914}"/>
                  </a:ext>
                </a:extLst>
              </p:cNvPr>
              <p:cNvSpPr/>
              <p:nvPr/>
            </p:nvSpPr>
            <p:spPr>
              <a:xfrm>
                <a:off x="1608725" y="3274911"/>
                <a:ext cx="0" cy="1779048"/>
              </a:xfrm>
              <a:prstGeom prst="line">
                <a:avLst/>
              </a:prstGeom>
              <a:noFill/>
              <a:ln w="63500" cap="flat">
                <a:solidFill>
                  <a:srgbClr val="99BFDC"/>
                </a:solidFill>
                <a:prstDash val="solid"/>
                <a:miter lim="400000"/>
              </a:ln>
              <a:effectLst/>
            </p:spPr>
            <p:txBody>
              <a:bodyPr wrap="square" lIns="27093" tIns="27093" rIns="27093" bIns="27093" numCol="1" anchor="ctr">
                <a:noAutofit/>
              </a:bodyPr>
              <a:lstStyle/>
              <a:p>
                <a:pPr>
                  <a:defRPr sz="8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Shape 3529">
                <a:extLst>
                  <a:ext uri="{FF2B5EF4-FFF2-40B4-BE49-F238E27FC236}">
                    <a16:creationId xmlns:a16="http://schemas.microsoft.com/office/drawing/2014/main" id="{DECA1AED-351A-F54C-8939-BE1935F59845}"/>
                  </a:ext>
                </a:extLst>
              </p:cNvPr>
              <p:cNvSpPr/>
              <p:nvPr/>
            </p:nvSpPr>
            <p:spPr>
              <a:xfrm>
                <a:off x="4459938" y="3274911"/>
                <a:ext cx="0" cy="909640"/>
              </a:xfrm>
              <a:prstGeom prst="line">
                <a:avLst/>
              </a:prstGeom>
              <a:noFill/>
              <a:ln w="63500" cap="flat">
                <a:solidFill>
                  <a:srgbClr val="99BFDC"/>
                </a:solidFill>
                <a:prstDash val="solid"/>
                <a:miter lim="400000"/>
              </a:ln>
              <a:effectLst/>
            </p:spPr>
            <p:txBody>
              <a:bodyPr wrap="square" lIns="27093" tIns="27093" rIns="27093" bIns="27093" numCol="1" anchor="ctr">
                <a:noAutofit/>
              </a:bodyPr>
              <a:lstStyle/>
              <a:p>
                <a:pPr>
                  <a:defRPr sz="8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7" name="Group 3537">
              <a:extLst>
                <a:ext uri="{FF2B5EF4-FFF2-40B4-BE49-F238E27FC236}">
                  <a16:creationId xmlns:a16="http://schemas.microsoft.com/office/drawing/2014/main" id="{A90B8DDB-C27F-1A4D-B381-D7862AAE7931}"/>
                </a:ext>
              </a:extLst>
            </p:cNvPr>
            <p:cNvGrpSpPr/>
            <p:nvPr/>
          </p:nvGrpSpPr>
          <p:grpSpPr>
            <a:xfrm>
              <a:off x="0" y="3216502"/>
              <a:ext cx="10490200" cy="508001"/>
              <a:chOff x="0" y="0"/>
              <a:chExt cx="10490200" cy="508000"/>
            </a:xfrm>
          </p:grpSpPr>
          <p:sp>
            <p:nvSpPr>
              <p:cNvPr id="9" name="Shape 3531">
                <a:extLst>
                  <a:ext uri="{FF2B5EF4-FFF2-40B4-BE49-F238E27FC236}">
                    <a16:creationId xmlns:a16="http://schemas.microsoft.com/office/drawing/2014/main" id="{11C1F5E3-318A-7F41-9327-18EA7D1F2420}"/>
                  </a:ext>
                </a:extLst>
              </p:cNvPr>
              <p:cNvSpPr/>
              <p:nvPr/>
            </p:nvSpPr>
            <p:spPr>
              <a:xfrm>
                <a:off x="1793240" y="0"/>
                <a:ext cx="1524001" cy="508000"/>
              </a:xfrm>
              <a:prstGeom prst="rect">
                <a:avLst/>
              </a:prstGeom>
              <a:solidFill>
                <a:srgbClr val="51A1D2">
                  <a:alpha val="80000"/>
                </a:srgb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 err="1">
                    <a:latin typeface="Calibri" panose="020F0502020204030204" pitchFamily="34" charset="0"/>
                    <a:cs typeface="Calibri" panose="020F0502020204030204" pitchFamily="34" charset="0"/>
                  </a:rPr>
                  <a:t>February</a:t>
                </a:r>
                <a:endParaRPr lang="de-DE" sz="1400" cap="none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Shape 3532">
                <a:extLst>
                  <a:ext uri="{FF2B5EF4-FFF2-40B4-BE49-F238E27FC236}">
                    <a16:creationId xmlns:a16="http://schemas.microsoft.com/office/drawing/2014/main" id="{0CAAF65E-76F6-2A43-B9EB-D5012C50B795}"/>
                  </a:ext>
                </a:extLst>
              </p:cNvPr>
              <p:cNvSpPr/>
              <p:nvPr/>
            </p:nvSpPr>
            <p:spPr>
              <a:xfrm>
                <a:off x="3586479" y="0"/>
                <a:ext cx="1524001" cy="508000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>
                    <a:latin typeface="Calibri" panose="020F0502020204030204" pitchFamily="34" charset="0"/>
                    <a:cs typeface="Calibri" panose="020F0502020204030204" pitchFamily="34" charset="0"/>
                  </a:rPr>
                  <a:t>March</a:t>
                </a:r>
                <a:endParaRPr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Shape 3533">
                <a:extLst>
                  <a:ext uri="{FF2B5EF4-FFF2-40B4-BE49-F238E27FC236}">
                    <a16:creationId xmlns:a16="http://schemas.microsoft.com/office/drawing/2014/main" id="{07E0612B-2EE4-D94B-B9D5-7C3647E11828}"/>
                  </a:ext>
                </a:extLst>
              </p:cNvPr>
              <p:cNvSpPr/>
              <p:nvPr/>
            </p:nvSpPr>
            <p:spPr>
              <a:xfrm>
                <a:off x="5379719" y="0"/>
                <a:ext cx="1524001" cy="508000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>
                    <a:latin typeface="Calibri" panose="020F0502020204030204" pitchFamily="34" charset="0"/>
                    <a:cs typeface="Calibri" panose="020F0502020204030204" pitchFamily="34" charset="0"/>
                  </a:rPr>
                  <a:t>April</a:t>
                </a:r>
              </a:p>
            </p:txBody>
          </p:sp>
          <p:sp>
            <p:nvSpPr>
              <p:cNvPr id="12" name="Shape 3534">
                <a:extLst>
                  <a:ext uri="{FF2B5EF4-FFF2-40B4-BE49-F238E27FC236}">
                    <a16:creationId xmlns:a16="http://schemas.microsoft.com/office/drawing/2014/main" id="{A49F006A-263E-B749-84F7-45EC0200E53B}"/>
                  </a:ext>
                </a:extLst>
              </p:cNvPr>
              <p:cNvSpPr/>
              <p:nvPr/>
            </p:nvSpPr>
            <p:spPr>
              <a:xfrm>
                <a:off x="7172959" y="0"/>
                <a:ext cx="1524001" cy="508000"/>
              </a:xfrm>
              <a:prstGeom prst="rect">
                <a:avLst/>
              </a:prstGeom>
              <a:solidFill>
                <a:srgbClr val="313131">
                  <a:alpha val="80000"/>
                </a:srgb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>
                    <a:latin typeface="Calibri" panose="020F0502020204030204" pitchFamily="34" charset="0"/>
                    <a:cs typeface="Calibri" panose="020F0502020204030204" pitchFamily="34" charset="0"/>
                  </a:rPr>
                  <a:t>May</a:t>
                </a:r>
              </a:p>
            </p:txBody>
          </p:sp>
          <p:sp>
            <p:nvSpPr>
              <p:cNvPr id="13" name="Shape 3535">
                <a:extLst>
                  <a:ext uri="{FF2B5EF4-FFF2-40B4-BE49-F238E27FC236}">
                    <a16:creationId xmlns:a16="http://schemas.microsoft.com/office/drawing/2014/main" id="{F74572F9-391D-914E-9B18-1442CC5747BA}"/>
                  </a:ext>
                </a:extLst>
              </p:cNvPr>
              <p:cNvSpPr/>
              <p:nvPr/>
            </p:nvSpPr>
            <p:spPr>
              <a:xfrm>
                <a:off x="8966200" y="0"/>
                <a:ext cx="1524000" cy="508000"/>
              </a:xfrm>
              <a:prstGeom prst="rect">
                <a:avLst/>
              </a:prstGeom>
              <a:solidFill>
                <a:srgbClr val="313131">
                  <a:alpha val="60000"/>
                </a:srgb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>
                    <a:latin typeface="Calibri" panose="020F0502020204030204" pitchFamily="34" charset="0"/>
                    <a:cs typeface="Calibri" panose="020F0502020204030204" pitchFamily="34" charset="0"/>
                  </a:rPr>
                  <a:t>June</a:t>
                </a:r>
              </a:p>
            </p:txBody>
          </p:sp>
          <p:sp>
            <p:nvSpPr>
              <p:cNvPr id="14" name="Shape 3536">
                <a:extLst>
                  <a:ext uri="{FF2B5EF4-FFF2-40B4-BE49-F238E27FC236}">
                    <a16:creationId xmlns:a16="http://schemas.microsoft.com/office/drawing/2014/main" id="{9E60BD2D-E973-D848-94DA-2522289CF023}"/>
                  </a:ext>
                </a:extLst>
              </p:cNvPr>
              <p:cNvSpPr/>
              <p:nvPr/>
            </p:nvSpPr>
            <p:spPr>
              <a:xfrm>
                <a:off x="0" y="0"/>
                <a:ext cx="1524000" cy="508000"/>
              </a:xfrm>
              <a:prstGeom prst="rect">
                <a:avLst/>
              </a:prstGeom>
              <a:solidFill>
                <a:srgbClr val="015092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 err="1">
                    <a:latin typeface="Calibri" panose="020F0502020204030204" pitchFamily="34" charset="0"/>
                    <a:cs typeface="Calibri" panose="020F0502020204030204" pitchFamily="34" charset="0"/>
                  </a:rPr>
                  <a:t>January</a:t>
                </a:r>
                <a:endParaRPr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" name="Shape 3538">
              <a:extLst>
                <a:ext uri="{FF2B5EF4-FFF2-40B4-BE49-F238E27FC236}">
                  <a16:creationId xmlns:a16="http://schemas.microsoft.com/office/drawing/2014/main" id="{A6354215-87B2-714D-B863-6578DB1C0933}"/>
                </a:ext>
              </a:extLst>
            </p:cNvPr>
            <p:cNvSpPr/>
            <p:nvPr/>
          </p:nvSpPr>
          <p:spPr>
            <a:xfrm>
              <a:off x="608959" y="359738"/>
              <a:ext cx="493135" cy="8882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>
                  <a:solidFill>
                    <a:srgbClr val="3484C9"/>
                  </a:solidFill>
                </a:defRPr>
              </a:lvl1pPr>
            </a:lstStyle>
            <a:p>
              <a:r>
                <a:rPr sz="2400">
                  <a:solidFill>
                    <a:srgbClr val="01509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05</a:t>
              </a:r>
            </a:p>
          </p:txBody>
        </p:sp>
      </p:grpSp>
      <p:sp>
        <p:nvSpPr>
          <p:cNvPr id="20" name="Shape 3538">
            <a:extLst>
              <a:ext uri="{FF2B5EF4-FFF2-40B4-BE49-F238E27FC236}">
                <a16:creationId xmlns:a16="http://schemas.microsoft.com/office/drawing/2014/main" id="{35FD298D-674A-CC48-8F61-37BFAA2B6DB3}"/>
              </a:ext>
            </a:extLst>
          </p:cNvPr>
          <p:cNvSpPr/>
          <p:nvPr userDrawn="1"/>
        </p:nvSpPr>
        <p:spPr>
          <a:xfrm>
            <a:off x="2920857" y="3136102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Shape 3538">
            <a:extLst>
              <a:ext uri="{FF2B5EF4-FFF2-40B4-BE49-F238E27FC236}">
                <a16:creationId xmlns:a16="http://schemas.microsoft.com/office/drawing/2014/main" id="{7B384765-BFC7-8A40-914E-EB681AEE534B}"/>
              </a:ext>
            </a:extLst>
          </p:cNvPr>
          <p:cNvSpPr/>
          <p:nvPr userDrawn="1"/>
        </p:nvSpPr>
        <p:spPr>
          <a:xfrm>
            <a:off x="7061317" y="2606675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Shape 3538">
            <a:extLst>
              <a:ext uri="{FF2B5EF4-FFF2-40B4-BE49-F238E27FC236}">
                <a16:creationId xmlns:a16="http://schemas.microsoft.com/office/drawing/2014/main" id="{AE2700E5-E78F-094F-96E0-403DD94E3ECA}"/>
              </a:ext>
            </a:extLst>
          </p:cNvPr>
          <p:cNvSpPr/>
          <p:nvPr userDrawn="1"/>
        </p:nvSpPr>
        <p:spPr>
          <a:xfrm>
            <a:off x="3640937" y="5319539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09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Shape 3538">
            <a:extLst>
              <a:ext uri="{FF2B5EF4-FFF2-40B4-BE49-F238E27FC236}">
                <a16:creationId xmlns:a16="http://schemas.microsoft.com/office/drawing/2014/main" id="{D2168131-C3E9-2642-AC6A-FD9DF04C35DF}"/>
              </a:ext>
            </a:extLst>
          </p:cNvPr>
          <p:cNvSpPr/>
          <p:nvPr userDrawn="1"/>
        </p:nvSpPr>
        <p:spPr>
          <a:xfrm>
            <a:off x="5945193" y="4771926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Shape 3539">
            <a:extLst>
              <a:ext uri="{FF2B5EF4-FFF2-40B4-BE49-F238E27FC236}">
                <a16:creationId xmlns:a16="http://schemas.microsoft.com/office/drawing/2014/main" id="{9070C1F2-9150-574A-80C7-16A9A88CD69A}"/>
              </a:ext>
            </a:extLst>
          </p:cNvPr>
          <p:cNvSpPr/>
          <p:nvPr userDrawn="1"/>
        </p:nvSpPr>
        <p:spPr>
          <a:xfrm>
            <a:off x="2748663" y="2380866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5" name="Shape 3539">
            <a:extLst>
              <a:ext uri="{FF2B5EF4-FFF2-40B4-BE49-F238E27FC236}">
                <a16:creationId xmlns:a16="http://schemas.microsoft.com/office/drawing/2014/main" id="{F165BDCC-DA70-EC46-9626-3AB83AF24553}"/>
              </a:ext>
            </a:extLst>
          </p:cNvPr>
          <p:cNvSpPr/>
          <p:nvPr userDrawn="1"/>
        </p:nvSpPr>
        <p:spPr>
          <a:xfrm>
            <a:off x="7484962" y="2622989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6" name="Shape 3539">
            <a:extLst>
              <a:ext uri="{FF2B5EF4-FFF2-40B4-BE49-F238E27FC236}">
                <a16:creationId xmlns:a16="http://schemas.microsoft.com/office/drawing/2014/main" id="{79E6AE81-3957-014F-ADD0-951A098602AC}"/>
              </a:ext>
            </a:extLst>
          </p:cNvPr>
          <p:cNvSpPr/>
          <p:nvPr userDrawn="1"/>
        </p:nvSpPr>
        <p:spPr>
          <a:xfrm>
            <a:off x="3374198" y="3154499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7" name="Shape 3539">
            <a:extLst>
              <a:ext uri="{FF2B5EF4-FFF2-40B4-BE49-F238E27FC236}">
                <a16:creationId xmlns:a16="http://schemas.microsoft.com/office/drawing/2014/main" id="{4CDDE768-FC4E-754B-8160-BC3805C4D230}"/>
              </a:ext>
            </a:extLst>
          </p:cNvPr>
          <p:cNvSpPr/>
          <p:nvPr userDrawn="1"/>
        </p:nvSpPr>
        <p:spPr>
          <a:xfrm>
            <a:off x="4061660" y="5339645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8" name="Shape 3539">
            <a:extLst>
              <a:ext uri="{FF2B5EF4-FFF2-40B4-BE49-F238E27FC236}">
                <a16:creationId xmlns:a16="http://schemas.microsoft.com/office/drawing/2014/main" id="{FCEA35DC-17D6-1745-9FC7-F6342C85336C}"/>
              </a:ext>
            </a:extLst>
          </p:cNvPr>
          <p:cNvSpPr/>
          <p:nvPr userDrawn="1"/>
        </p:nvSpPr>
        <p:spPr>
          <a:xfrm>
            <a:off x="6359164" y="4781912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</p:spTree>
    <p:extLst>
      <p:ext uri="{BB962C8B-B14F-4D97-AF65-F5344CB8AC3E}">
        <p14:creationId xmlns:p14="http://schemas.microsoft.com/office/powerpoint/2010/main" val="1275226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grpSp>
        <p:nvGrpSpPr>
          <p:cNvPr id="3" name="Group 3911" title="Jahres Zeitleiste Platzhalter">
            <a:extLst>
              <a:ext uri="{FF2B5EF4-FFF2-40B4-BE49-F238E27FC236}">
                <a16:creationId xmlns:a16="http://schemas.microsoft.com/office/drawing/2014/main" id="{C9AF7415-8D2A-C940-B919-D2896ED2CC76}"/>
              </a:ext>
            </a:extLst>
          </p:cNvPr>
          <p:cNvGrpSpPr/>
          <p:nvPr userDrawn="1"/>
        </p:nvGrpSpPr>
        <p:grpSpPr>
          <a:xfrm>
            <a:off x="1811524" y="2655243"/>
            <a:ext cx="7397880" cy="2749280"/>
            <a:chOff x="93735" y="581934"/>
            <a:chExt cx="10577686" cy="3930994"/>
          </a:xfrm>
        </p:grpSpPr>
        <p:grpSp>
          <p:nvGrpSpPr>
            <p:cNvPr id="4" name="Group 3892">
              <a:extLst>
                <a:ext uri="{FF2B5EF4-FFF2-40B4-BE49-F238E27FC236}">
                  <a16:creationId xmlns:a16="http://schemas.microsoft.com/office/drawing/2014/main" id="{BF9A743B-F676-5541-B47D-C0037A53680B}"/>
                </a:ext>
              </a:extLst>
            </p:cNvPr>
            <p:cNvGrpSpPr/>
            <p:nvPr/>
          </p:nvGrpSpPr>
          <p:grpSpPr>
            <a:xfrm>
              <a:off x="636627" y="581934"/>
              <a:ext cx="10034794" cy="3930994"/>
              <a:chOff x="6131" y="477113"/>
              <a:chExt cx="10034793" cy="3930992"/>
            </a:xfrm>
          </p:grpSpPr>
          <p:sp>
            <p:nvSpPr>
              <p:cNvPr id="7" name="Shape 3882">
                <a:extLst>
                  <a:ext uri="{FF2B5EF4-FFF2-40B4-BE49-F238E27FC236}">
                    <a16:creationId xmlns:a16="http://schemas.microsoft.com/office/drawing/2014/main" id="{FB374AB2-ACB5-F24F-8D5D-4E70071227EE}"/>
                  </a:ext>
                </a:extLst>
              </p:cNvPr>
              <p:cNvSpPr/>
              <p:nvPr/>
            </p:nvSpPr>
            <p:spPr>
              <a:xfrm flipV="1">
                <a:off x="4975193" y="477113"/>
                <a:ext cx="1" cy="1940560"/>
              </a:xfrm>
              <a:prstGeom prst="line">
                <a:avLst/>
              </a:prstGeom>
              <a:noFill/>
              <a:ln w="63500" cap="flat">
                <a:solidFill>
                  <a:srgbClr val="51A1D2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" name="Shape 3883">
                <a:extLst>
                  <a:ext uri="{FF2B5EF4-FFF2-40B4-BE49-F238E27FC236}">
                    <a16:creationId xmlns:a16="http://schemas.microsoft.com/office/drawing/2014/main" id="{EA1CE728-B269-1C4E-9B54-82A102A50404}"/>
                  </a:ext>
                </a:extLst>
              </p:cNvPr>
              <p:cNvSpPr/>
              <p:nvPr/>
            </p:nvSpPr>
            <p:spPr>
              <a:xfrm flipV="1">
                <a:off x="6131" y="477113"/>
                <a:ext cx="1" cy="1940560"/>
              </a:xfrm>
              <a:prstGeom prst="line">
                <a:avLst/>
              </a:prstGeom>
              <a:solidFill>
                <a:srgbClr val="015092"/>
              </a:solidFill>
              <a:ln w="63500" cap="flat">
                <a:solidFill>
                  <a:srgbClr val="015092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Shape 3884">
                <a:extLst>
                  <a:ext uri="{FF2B5EF4-FFF2-40B4-BE49-F238E27FC236}">
                    <a16:creationId xmlns:a16="http://schemas.microsoft.com/office/drawing/2014/main" id="{7F9696C5-6EFA-3F44-ACCC-A640A163B09E}"/>
                  </a:ext>
                </a:extLst>
              </p:cNvPr>
              <p:cNvSpPr/>
              <p:nvPr/>
            </p:nvSpPr>
            <p:spPr>
              <a:xfrm>
                <a:off x="38737" y="2461556"/>
                <a:ext cx="9911442" cy="0"/>
              </a:xfrm>
              <a:prstGeom prst="line">
                <a:avLst/>
              </a:prstGeom>
              <a:noFill/>
              <a:ln w="63500" cap="flat">
                <a:solidFill>
                  <a:srgbClr val="313131">
                    <a:alpha val="80000"/>
                  </a:srgbClr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Shape 3886">
                <a:extLst>
                  <a:ext uri="{FF2B5EF4-FFF2-40B4-BE49-F238E27FC236}">
                    <a16:creationId xmlns:a16="http://schemas.microsoft.com/office/drawing/2014/main" id="{9F291BB0-5EAA-9348-8F11-398FB22080F8}"/>
                  </a:ext>
                </a:extLst>
              </p:cNvPr>
              <p:cNvSpPr/>
              <p:nvPr/>
            </p:nvSpPr>
            <p:spPr>
              <a:xfrm>
                <a:off x="9850422" y="2364572"/>
                <a:ext cx="190502" cy="190501"/>
              </a:xfrm>
              <a:prstGeom prst="ellipse">
                <a:avLst/>
              </a:prstGeom>
              <a:solidFill>
                <a:srgbClr val="31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Shape 3887">
                <a:extLst>
                  <a:ext uri="{FF2B5EF4-FFF2-40B4-BE49-F238E27FC236}">
                    <a16:creationId xmlns:a16="http://schemas.microsoft.com/office/drawing/2014/main" id="{BCE477E8-F7BD-0F42-9589-05CBDFAAB18A}"/>
                  </a:ext>
                </a:extLst>
              </p:cNvPr>
              <p:cNvSpPr/>
              <p:nvPr/>
            </p:nvSpPr>
            <p:spPr>
              <a:xfrm>
                <a:off x="2411544" y="2368317"/>
                <a:ext cx="190502" cy="190501"/>
              </a:xfrm>
              <a:prstGeom prst="ellipse">
                <a:avLst/>
              </a:prstGeom>
              <a:solidFill>
                <a:srgbClr val="51A1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Shape 3888">
                <a:extLst>
                  <a:ext uri="{FF2B5EF4-FFF2-40B4-BE49-F238E27FC236}">
                    <a16:creationId xmlns:a16="http://schemas.microsoft.com/office/drawing/2014/main" id="{7429753A-3C9E-B84B-BE29-D4FB586DA37E}"/>
                  </a:ext>
                </a:extLst>
              </p:cNvPr>
              <p:cNvSpPr/>
              <p:nvPr/>
            </p:nvSpPr>
            <p:spPr>
              <a:xfrm>
                <a:off x="4883584" y="2368318"/>
                <a:ext cx="190502" cy="190501"/>
              </a:xfrm>
              <a:prstGeom prst="ellipse">
                <a:avLst/>
              </a:prstGeom>
              <a:solidFill>
                <a:srgbClr val="51A1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Shape 3889">
                <a:extLst>
                  <a:ext uri="{FF2B5EF4-FFF2-40B4-BE49-F238E27FC236}">
                    <a16:creationId xmlns:a16="http://schemas.microsoft.com/office/drawing/2014/main" id="{01F5BD46-1837-2445-81BC-19FA29B81F17}"/>
                  </a:ext>
                </a:extLst>
              </p:cNvPr>
              <p:cNvSpPr/>
              <p:nvPr/>
            </p:nvSpPr>
            <p:spPr>
              <a:xfrm>
                <a:off x="7368877" y="2368318"/>
                <a:ext cx="190502" cy="190501"/>
              </a:xfrm>
              <a:prstGeom prst="ellipse">
                <a:avLst/>
              </a:prstGeom>
              <a:solidFill>
                <a:srgbClr val="31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Shape 3890">
                <a:extLst>
                  <a:ext uri="{FF2B5EF4-FFF2-40B4-BE49-F238E27FC236}">
                    <a16:creationId xmlns:a16="http://schemas.microsoft.com/office/drawing/2014/main" id="{38B19469-B9A6-8940-8470-7A36199769F8}"/>
                  </a:ext>
                </a:extLst>
              </p:cNvPr>
              <p:cNvSpPr/>
              <p:nvPr/>
            </p:nvSpPr>
            <p:spPr>
              <a:xfrm flipV="1">
                <a:off x="7451364" y="2463799"/>
                <a:ext cx="1" cy="1940560"/>
              </a:xfrm>
              <a:prstGeom prst="line">
                <a:avLst/>
              </a:prstGeom>
              <a:noFill/>
              <a:ln w="63500" cap="flat">
                <a:solidFill>
                  <a:srgbClr val="313131">
                    <a:alpha val="60000"/>
                  </a:srgbClr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Shape 3891">
                <a:extLst>
                  <a:ext uri="{FF2B5EF4-FFF2-40B4-BE49-F238E27FC236}">
                    <a16:creationId xmlns:a16="http://schemas.microsoft.com/office/drawing/2014/main" id="{117DD6A9-A883-E544-9621-C8501B30B3B4}"/>
                  </a:ext>
                </a:extLst>
              </p:cNvPr>
              <p:cNvSpPr/>
              <p:nvPr/>
            </p:nvSpPr>
            <p:spPr>
              <a:xfrm flipV="1">
                <a:off x="2498616" y="2467545"/>
                <a:ext cx="1" cy="1940560"/>
              </a:xfrm>
              <a:prstGeom prst="line">
                <a:avLst/>
              </a:prstGeom>
              <a:noFill/>
              <a:ln w="63500" cap="flat">
                <a:solidFill>
                  <a:srgbClr val="51A1D2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6" name="Shape 3904">
              <a:extLst>
                <a:ext uri="{FF2B5EF4-FFF2-40B4-BE49-F238E27FC236}">
                  <a16:creationId xmlns:a16="http://schemas.microsoft.com/office/drawing/2014/main" id="{97E1DA5A-D2AC-CD4A-94FA-4070AD6EB5B4}"/>
                </a:ext>
              </a:extLst>
            </p:cNvPr>
            <p:cNvSpPr/>
            <p:nvPr/>
          </p:nvSpPr>
          <p:spPr>
            <a:xfrm>
              <a:off x="93735" y="1997149"/>
              <a:ext cx="1116503" cy="1116503"/>
            </a:xfrm>
            <a:prstGeom prst="ellipse">
              <a:avLst/>
            </a:prstGeom>
            <a:solidFill>
              <a:srgbClr val="015092"/>
            </a:solidFill>
            <a:ln w="12700" cap="flat">
              <a:solidFill>
                <a:srgbClr val="015092"/>
              </a:solidFill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2500" cap="all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algn="ctr"/>
              <a:r>
                <a:rPr sz="1400" b="1">
                  <a:latin typeface="Calibri" panose="020F0502020204030204" pitchFamily="34" charset="0"/>
                  <a:cs typeface="Calibri" panose="020F0502020204030204" pitchFamily="34" charset="0"/>
                </a:rPr>
                <a:t>Start</a:t>
              </a:r>
            </a:p>
          </p:txBody>
        </p:sp>
      </p:grpSp>
      <p:sp>
        <p:nvSpPr>
          <p:cNvPr id="16" name="Shape 3899">
            <a:extLst>
              <a:ext uri="{FF2B5EF4-FFF2-40B4-BE49-F238E27FC236}">
                <a16:creationId xmlns:a16="http://schemas.microsoft.com/office/drawing/2014/main" id="{1C04B757-37FD-8344-9AF0-04B08289508A}"/>
              </a:ext>
            </a:extLst>
          </p:cNvPr>
          <p:cNvSpPr/>
          <p:nvPr userDrawn="1"/>
        </p:nvSpPr>
        <p:spPr>
          <a:xfrm>
            <a:off x="5500456" y="4177891"/>
            <a:ext cx="555807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de-DE"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endParaRPr sz="1400" b="1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Shape 3899">
            <a:extLst>
              <a:ext uri="{FF2B5EF4-FFF2-40B4-BE49-F238E27FC236}">
                <a16:creationId xmlns:a16="http://schemas.microsoft.com/office/drawing/2014/main" id="{68276EE8-CA57-2346-9CCF-A025AFF6855B}"/>
              </a:ext>
            </a:extLst>
          </p:cNvPr>
          <p:cNvSpPr/>
          <p:nvPr userDrawn="1"/>
        </p:nvSpPr>
        <p:spPr>
          <a:xfrm>
            <a:off x="8958826" y="4177891"/>
            <a:ext cx="488973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de-DE"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  <a:endParaRPr sz="1400" b="1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Shape 3899">
            <a:extLst>
              <a:ext uri="{FF2B5EF4-FFF2-40B4-BE49-F238E27FC236}">
                <a16:creationId xmlns:a16="http://schemas.microsoft.com/office/drawing/2014/main" id="{23DE72D4-878E-2144-A9D3-A42389C2E721}"/>
              </a:ext>
            </a:extLst>
          </p:cNvPr>
          <p:cNvSpPr/>
          <p:nvPr userDrawn="1"/>
        </p:nvSpPr>
        <p:spPr>
          <a:xfrm>
            <a:off x="3746385" y="3735364"/>
            <a:ext cx="549411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de-DE"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  <a:endParaRPr sz="1400" b="1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Shape 3899">
            <a:extLst>
              <a:ext uri="{FF2B5EF4-FFF2-40B4-BE49-F238E27FC236}">
                <a16:creationId xmlns:a16="http://schemas.microsoft.com/office/drawing/2014/main" id="{6FE0A369-2E74-4C41-9332-CEA1A3F8CAA5}"/>
              </a:ext>
            </a:extLst>
          </p:cNvPr>
          <p:cNvSpPr/>
          <p:nvPr userDrawn="1"/>
        </p:nvSpPr>
        <p:spPr>
          <a:xfrm>
            <a:off x="7204755" y="3735364"/>
            <a:ext cx="566327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US"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endParaRPr sz="1400" b="1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Shape 3538">
            <a:extLst>
              <a:ext uri="{FF2B5EF4-FFF2-40B4-BE49-F238E27FC236}">
                <a16:creationId xmlns:a16="http://schemas.microsoft.com/office/drawing/2014/main" id="{6218F089-DA01-8A49-B7EB-18202B0E694E}"/>
              </a:ext>
            </a:extLst>
          </p:cNvPr>
          <p:cNvSpPr/>
          <p:nvPr userDrawn="1"/>
        </p:nvSpPr>
        <p:spPr>
          <a:xfrm>
            <a:off x="5819509" y="2475684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Shape 3538">
            <a:extLst>
              <a:ext uri="{FF2B5EF4-FFF2-40B4-BE49-F238E27FC236}">
                <a16:creationId xmlns:a16="http://schemas.microsoft.com/office/drawing/2014/main" id="{3ACB3470-0EB9-4B42-869A-F6D9D2389C11}"/>
              </a:ext>
            </a:extLst>
          </p:cNvPr>
          <p:cNvSpPr/>
          <p:nvPr userDrawn="1"/>
        </p:nvSpPr>
        <p:spPr>
          <a:xfrm>
            <a:off x="4055313" y="5103515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Shape 3538">
            <a:extLst>
              <a:ext uri="{FF2B5EF4-FFF2-40B4-BE49-F238E27FC236}">
                <a16:creationId xmlns:a16="http://schemas.microsoft.com/office/drawing/2014/main" id="{BD2E93CF-7EB0-1D44-8FE8-B42CB15F1E38}"/>
              </a:ext>
            </a:extLst>
          </p:cNvPr>
          <p:cNvSpPr/>
          <p:nvPr userDrawn="1"/>
        </p:nvSpPr>
        <p:spPr>
          <a:xfrm>
            <a:off x="7547701" y="5103515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Shape 3538">
            <a:extLst>
              <a:ext uri="{FF2B5EF4-FFF2-40B4-BE49-F238E27FC236}">
                <a16:creationId xmlns:a16="http://schemas.microsoft.com/office/drawing/2014/main" id="{1CA058CB-FB2E-7B41-9FC5-4261D2748707}"/>
              </a:ext>
            </a:extLst>
          </p:cNvPr>
          <p:cNvSpPr/>
          <p:nvPr userDrawn="1"/>
        </p:nvSpPr>
        <p:spPr>
          <a:xfrm>
            <a:off x="2308791" y="2475684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05</a:t>
            </a:r>
          </a:p>
        </p:txBody>
      </p:sp>
      <p:sp>
        <p:nvSpPr>
          <p:cNvPr id="24" name="Shape 3539">
            <a:extLst>
              <a:ext uri="{FF2B5EF4-FFF2-40B4-BE49-F238E27FC236}">
                <a16:creationId xmlns:a16="http://schemas.microsoft.com/office/drawing/2014/main" id="{9FFAAAAB-BD81-254B-BB85-D3B92CADBECE}"/>
              </a:ext>
            </a:extLst>
          </p:cNvPr>
          <p:cNvSpPr/>
          <p:nvPr userDrawn="1"/>
        </p:nvSpPr>
        <p:spPr>
          <a:xfrm>
            <a:off x="2727791" y="2465838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5" name="Inhaltsplatzhalter 1">
            <a:extLst>
              <a:ext uri="{FF2B5EF4-FFF2-40B4-BE49-F238E27FC236}">
                <a16:creationId xmlns:a16="http://schemas.microsoft.com/office/drawing/2014/main" id="{A948F616-4F52-274D-9802-62F7B100D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51" y="801295"/>
            <a:ext cx="11617325" cy="698184"/>
          </a:xfrm>
        </p:spPr>
        <p:txBody>
          <a:bodyPr>
            <a:normAutofit/>
          </a:bodyPr>
          <a:lstStyle/>
          <a:p>
            <a:r>
              <a:rPr lang="de-DE" b="1">
                <a:solidFill>
                  <a:srgbClr val="0F218B"/>
                </a:solidFill>
              </a:rPr>
              <a:t>Headline 3 – Edit </a:t>
            </a:r>
            <a:r>
              <a:rPr lang="de-DE" b="1" err="1">
                <a:solidFill>
                  <a:srgbClr val="0F218B"/>
                </a:solidFill>
              </a:rPr>
              <a:t>text</a:t>
            </a:r>
            <a:r>
              <a:rPr lang="de-DE" b="1">
                <a:solidFill>
                  <a:srgbClr val="0F218B"/>
                </a:solidFill>
              </a:rPr>
              <a:t> </a:t>
            </a:r>
            <a:r>
              <a:rPr lang="de-DE" b="1" err="1">
                <a:solidFill>
                  <a:srgbClr val="0F218B"/>
                </a:solidFill>
              </a:rPr>
              <a:t>here</a:t>
            </a:r>
            <a:r>
              <a:rPr lang="de-DE" b="1">
                <a:solidFill>
                  <a:srgbClr val="0F218B"/>
                </a:solidFill>
              </a:rPr>
              <a:t>.</a:t>
            </a:r>
            <a:endParaRPr lang="de-DE" b="1" i="1">
              <a:solidFill>
                <a:srgbClr val="0F218B"/>
              </a:solidFill>
            </a:endParaRPr>
          </a:p>
        </p:txBody>
      </p:sp>
      <p:sp>
        <p:nvSpPr>
          <p:cNvPr id="26" name="Shape 3539">
            <a:extLst>
              <a:ext uri="{FF2B5EF4-FFF2-40B4-BE49-F238E27FC236}">
                <a16:creationId xmlns:a16="http://schemas.microsoft.com/office/drawing/2014/main" id="{32B242B5-D413-7245-BEA1-FE249884F79E}"/>
              </a:ext>
            </a:extLst>
          </p:cNvPr>
          <p:cNvSpPr/>
          <p:nvPr userDrawn="1"/>
        </p:nvSpPr>
        <p:spPr>
          <a:xfrm>
            <a:off x="6188917" y="2443752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7" name="Shape 3539">
            <a:extLst>
              <a:ext uri="{FF2B5EF4-FFF2-40B4-BE49-F238E27FC236}">
                <a16:creationId xmlns:a16="http://schemas.microsoft.com/office/drawing/2014/main" id="{44E594EA-C5DC-8D44-884B-A44AA0741311}"/>
              </a:ext>
            </a:extLst>
          </p:cNvPr>
          <p:cNvSpPr/>
          <p:nvPr userDrawn="1"/>
        </p:nvSpPr>
        <p:spPr>
          <a:xfrm>
            <a:off x="4501613" y="5134372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8" name="Shape 3539">
            <a:extLst>
              <a:ext uri="{FF2B5EF4-FFF2-40B4-BE49-F238E27FC236}">
                <a16:creationId xmlns:a16="http://schemas.microsoft.com/office/drawing/2014/main" id="{6F33F5F3-AC6F-7047-9582-A2C841E188AD}"/>
              </a:ext>
            </a:extLst>
          </p:cNvPr>
          <p:cNvSpPr/>
          <p:nvPr userDrawn="1"/>
        </p:nvSpPr>
        <p:spPr>
          <a:xfrm>
            <a:off x="7962739" y="5112286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</p:spTree>
    <p:extLst>
      <p:ext uri="{BB962C8B-B14F-4D97-AF65-F5344CB8AC3E}">
        <p14:creationId xmlns:p14="http://schemas.microsoft.com/office/powerpoint/2010/main" val="37192304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3" name="Inhaltsplatzhalter 10">
            <a:extLst>
              <a:ext uri="{FF2B5EF4-FFF2-40B4-BE49-F238E27FC236}">
                <a16:creationId xmlns:a16="http://schemas.microsoft.com/office/drawing/2014/main" id="{E54CE07E-D134-8945-B928-3A2AD7482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159" y="820513"/>
            <a:ext cx="11606646" cy="698594"/>
          </a:xfrm>
        </p:spPr>
        <p:txBody>
          <a:bodyPr>
            <a:normAutofit/>
          </a:bodyPr>
          <a:lstStyle/>
          <a:p>
            <a:r>
              <a:rPr lang="de-DE">
                <a:solidFill>
                  <a:srgbClr val="0F218B"/>
                </a:solidFill>
              </a:rPr>
              <a:t>Headline 3 – These SmartArt </a:t>
            </a:r>
            <a:r>
              <a:rPr lang="de-DE" err="1">
                <a:solidFill>
                  <a:srgbClr val="0F218B"/>
                </a:solidFill>
              </a:rPr>
              <a:t>charts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can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be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edited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directly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by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clicking</a:t>
            </a:r>
            <a:r>
              <a:rPr lang="de-DE">
                <a:solidFill>
                  <a:srgbClr val="0F218B"/>
                </a:solidFill>
              </a:rPr>
              <a:t> in </a:t>
            </a:r>
            <a:r>
              <a:rPr lang="de-DE" err="1">
                <a:solidFill>
                  <a:srgbClr val="0F218B"/>
                </a:solidFill>
              </a:rPr>
              <a:t>the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elements</a:t>
            </a:r>
            <a:r>
              <a:rPr lang="de-DE">
                <a:solidFill>
                  <a:srgbClr val="0F218B"/>
                </a:solidFill>
              </a:rPr>
              <a:t>, </a:t>
            </a:r>
            <a:r>
              <a:rPr lang="de-DE" err="1">
                <a:solidFill>
                  <a:srgbClr val="0F218B"/>
                </a:solidFill>
              </a:rPr>
              <a:t>then</a:t>
            </a:r>
            <a:r>
              <a:rPr lang="de-DE">
                <a:solidFill>
                  <a:srgbClr val="0F218B"/>
                </a:solidFill>
              </a:rPr>
              <a:t> on SmartArt-Tools</a:t>
            </a:r>
          </a:p>
        </p:txBody>
      </p:sp>
      <p:graphicFrame>
        <p:nvGraphicFramePr>
          <p:cNvPr id="4" name="Diagramm 4" title="SmartArt-Grafik Platzhalter">
            <a:extLst>
              <a:ext uri="{FF2B5EF4-FFF2-40B4-BE49-F238E27FC236}">
                <a16:creationId xmlns:a16="http://schemas.microsoft.com/office/drawing/2014/main" id="{3D20D492-DCEB-1548-9F8A-4D5C573DEF1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051202203"/>
              </p:ext>
            </p:extLst>
          </p:nvPr>
        </p:nvGraphicFramePr>
        <p:xfrm>
          <a:off x="382588" y="2384884"/>
          <a:ext cx="11522075" cy="3059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255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NTSO-E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5">
            <a:extLst>
              <a:ext uri="{FF2B5EF4-FFF2-40B4-BE49-F238E27FC236}">
                <a16:creationId xmlns:a16="http://schemas.microsoft.com/office/drawing/2014/main" id="{2969A1AE-602A-4090-9F07-9C4BA829B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5600" y="2780928"/>
            <a:ext cx="11617788" cy="936104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err="1"/>
              <a:t>Thank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very</a:t>
            </a:r>
            <a:r>
              <a:rPr lang="de-DE"/>
              <a:t> </a:t>
            </a:r>
            <a:r>
              <a:rPr lang="de-DE" err="1"/>
              <a:t>much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attention</a:t>
            </a:r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7120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 ENTSO-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664636B-F6EE-43D4-9658-9D7D8F5893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0"/>
            <a:ext cx="12192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6187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ENTSO-E Thank you slide_val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5">
            <a:extLst>
              <a:ext uri="{FF2B5EF4-FFF2-40B4-BE49-F238E27FC236}">
                <a16:creationId xmlns:a16="http://schemas.microsoft.com/office/drawing/2014/main" id="{2969A1AE-602A-4090-9F07-9C4BA829B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134634"/>
            <a:ext cx="11426825" cy="936104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err="1"/>
              <a:t>Thank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very</a:t>
            </a:r>
            <a:r>
              <a:rPr lang="de-DE"/>
              <a:t> </a:t>
            </a:r>
            <a:r>
              <a:rPr lang="de-DE" err="1"/>
              <a:t>much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attention</a:t>
            </a:r>
            <a:r>
              <a:rPr lang="de-DE"/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D053C00-E906-E444-8E28-BAE1FF9E76D0}"/>
              </a:ext>
            </a:extLst>
          </p:cNvPr>
          <p:cNvSpPr txBox="1">
            <a:spLocks/>
          </p:cNvSpPr>
          <p:nvPr userDrawn="1"/>
        </p:nvSpPr>
        <p:spPr>
          <a:xfrm>
            <a:off x="382587" y="1186850"/>
            <a:ext cx="11426825" cy="6318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Our values define who we are, what we stand for and how we behave.</a:t>
            </a:r>
          </a:p>
          <a:p>
            <a:pPr algn="ctr"/>
            <a:r>
              <a:rPr lang="en-IE" sz="1800" b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all play a part in bringing them to life</a:t>
            </a:r>
            <a:r>
              <a:rPr lang="en-IE" sz="2000" b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/>
            <a:r>
              <a:rPr lang="en-IE" sz="2000" b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E" sz="1050" b="0">
              <a:solidFill>
                <a:schemeClr val="tx1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7550E8E7-BAB3-40B9-AB4C-F3ABA9592AFF}"/>
              </a:ext>
            </a:extLst>
          </p:cNvPr>
          <p:cNvSpPr txBox="1">
            <a:spLocks/>
          </p:cNvSpPr>
          <p:nvPr userDrawn="1"/>
        </p:nvSpPr>
        <p:spPr>
          <a:xfrm>
            <a:off x="286875" y="5533432"/>
            <a:ext cx="11617788" cy="631871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/>
              <a:t>We are ENTSO-E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0B34F4F-2938-408E-99E5-B9481D786209}"/>
              </a:ext>
            </a:extLst>
          </p:cNvPr>
          <p:cNvSpPr txBox="1">
            <a:spLocks/>
          </p:cNvSpPr>
          <p:nvPr userDrawn="1"/>
        </p:nvSpPr>
        <p:spPr>
          <a:xfrm>
            <a:off x="1201008" y="3357232"/>
            <a:ext cx="1440000" cy="2160000"/>
          </a:xfrm>
          <a:prstGeom prst="rect">
            <a:avLst/>
          </a:prstGeom>
          <a:solidFill>
            <a:srgbClr val="009992"/>
          </a:solidFill>
        </p:spPr>
        <p:txBody>
          <a:bodyPr vert="horz" lIns="91440" tIns="792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deliver to the highest standards. We provide an environment in which people can develop to their full potential.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1A3B0E4-3084-4984-B778-6DEE61707D69}"/>
              </a:ext>
            </a:extLst>
          </p:cNvPr>
          <p:cNvSpPr txBox="1">
            <a:spLocks/>
          </p:cNvSpPr>
          <p:nvPr userDrawn="1"/>
        </p:nvSpPr>
        <p:spPr>
          <a:xfrm>
            <a:off x="1201009" y="3396074"/>
            <a:ext cx="1440000" cy="47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EXCELLENCE</a:t>
            </a:r>
            <a:endParaRPr lang="en-IE" sz="1050" b="1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82D4A0DE-6C67-44B0-B22A-C0A05BBC69FC}"/>
              </a:ext>
            </a:extLst>
          </p:cNvPr>
          <p:cNvGrpSpPr/>
          <p:nvPr userDrawn="1"/>
        </p:nvGrpSpPr>
        <p:grpSpPr>
          <a:xfrm>
            <a:off x="1376411" y="2083344"/>
            <a:ext cx="1089193" cy="1118842"/>
            <a:chOff x="1478254" y="1759825"/>
            <a:chExt cx="1089193" cy="1118842"/>
          </a:xfrm>
        </p:grpSpPr>
        <p:sp>
          <p:nvSpPr>
            <p:cNvPr id="2" name="Ellipse 1">
              <a:extLst>
                <a:ext uri="{FF2B5EF4-FFF2-40B4-BE49-F238E27FC236}">
                  <a16:creationId xmlns:a16="http://schemas.microsoft.com/office/drawing/2014/main" id="{EF03CA22-6B13-49DE-A795-8B07042FA0BE}"/>
                </a:ext>
              </a:extLst>
            </p:cNvPr>
            <p:cNvSpPr/>
            <p:nvPr userDrawn="1"/>
          </p:nvSpPr>
          <p:spPr>
            <a:xfrm>
              <a:off x="1487447" y="1759825"/>
              <a:ext cx="1080000" cy="1080000"/>
            </a:xfrm>
            <a:prstGeom prst="ellipse">
              <a:avLst/>
            </a:prstGeom>
            <a:noFill/>
            <a:ln w="603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161B2F95-9B35-4040-81B2-ACDE054BDD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8254" y="1798667"/>
              <a:ext cx="1080000" cy="1080000"/>
            </a:xfrm>
            <a:prstGeom prst="rect">
              <a:avLst/>
            </a:prstGeom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E81CF4DD-25A2-40F4-952B-66B4466BBD93}"/>
              </a:ext>
            </a:extLst>
          </p:cNvPr>
          <p:cNvSpPr txBox="1">
            <a:spLocks/>
          </p:cNvSpPr>
          <p:nvPr userDrawn="1"/>
        </p:nvSpPr>
        <p:spPr>
          <a:xfrm>
            <a:off x="3287689" y="3357232"/>
            <a:ext cx="1440000" cy="2160000"/>
          </a:xfrm>
          <a:prstGeom prst="rect">
            <a:avLst/>
          </a:prstGeom>
          <a:solidFill>
            <a:srgbClr val="009992"/>
          </a:solidFill>
        </p:spPr>
        <p:txBody>
          <a:bodyPr vert="horz" lIns="91440" tIns="792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trust each other, we are transparent and we empower people. We respect diversity.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3B85503-5C78-444D-B346-AB59AA416AC8}"/>
              </a:ext>
            </a:extLst>
          </p:cNvPr>
          <p:cNvSpPr txBox="1">
            <a:spLocks/>
          </p:cNvSpPr>
          <p:nvPr userDrawn="1"/>
        </p:nvSpPr>
        <p:spPr>
          <a:xfrm>
            <a:off x="3287688" y="3396074"/>
            <a:ext cx="1440000" cy="47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TRUST</a:t>
            </a:r>
            <a:endParaRPr lang="en-IE" sz="1050" b="1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B5475377-A926-4847-B972-EA12DF6C0701}"/>
              </a:ext>
            </a:extLst>
          </p:cNvPr>
          <p:cNvGrpSpPr/>
          <p:nvPr userDrawn="1"/>
        </p:nvGrpSpPr>
        <p:grpSpPr>
          <a:xfrm>
            <a:off x="3463091" y="2083344"/>
            <a:ext cx="1089193" cy="1118842"/>
            <a:chOff x="1478254" y="1759825"/>
            <a:chExt cx="1089193" cy="1118842"/>
          </a:xfrm>
        </p:grpSpPr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13BB04B6-217B-499D-8F98-894FB375B2F9}"/>
                </a:ext>
              </a:extLst>
            </p:cNvPr>
            <p:cNvSpPr/>
            <p:nvPr userDrawn="1"/>
          </p:nvSpPr>
          <p:spPr>
            <a:xfrm>
              <a:off x="1487447" y="1759825"/>
              <a:ext cx="1080000" cy="1080000"/>
            </a:xfrm>
            <a:prstGeom prst="ellipse">
              <a:avLst/>
            </a:prstGeom>
            <a:noFill/>
            <a:ln w="603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2760D55D-13ED-4E94-966A-95F1236892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78254" y="1798667"/>
              <a:ext cx="1080000" cy="1080000"/>
            </a:xfrm>
            <a:prstGeom prst="rect">
              <a:avLst/>
            </a:prstGeom>
          </p:spPr>
        </p:pic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E979720F-B102-477C-A18C-F42F69F7B3FA}"/>
              </a:ext>
            </a:extLst>
          </p:cNvPr>
          <p:cNvSpPr txBox="1">
            <a:spLocks/>
          </p:cNvSpPr>
          <p:nvPr userDrawn="1"/>
        </p:nvSpPr>
        <p:spPr>
          <a:xfrm>
            <a:off x="5376001" y="3357232"/>
            <a:ext cx="1440000" cy="2160000"/>
          </a:xfrm>
          <a:prstGeom prst="rect">
            <a:avLst/>
          </a:prstGeom>
          <a:solidFill>
            <a:srgbClr val="009992"/>
          </a:solidFill>
        </p:spPr>
        <p:txBody>
          <a:bodyPr vert="horz" lIns="91440" tIns="792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act in the interest of </a:t>
            </a:r>
            <a:b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ENTSO-E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EDA1B90-9F8A-4C63-B8FF-D940062EC4C4}"/>
              </a:ext>
            </a:extLst>
          </p:cNvPr>
          <p:cNvSpPr txBox="1">
            <a:spLocks/>
          </p:cNvSpPr>
          <p:nvPr userDrawn="1"/>
        </p:nvSpPr>
        <p:spPr>
          <a:xfrm>
            <a:off x="5376000" y="3396074"/>
            <a:ext cx="1440000" cy="47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INTEGRITY</a:t>
            </a:r>
            <a:endParaRPr lang="en-IE" sz="1050" b="1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955A5FDF-13A6-4E3F-98FC-5D8B5F750CF6}"/>
              </a:ext>
            </a:extLst>
          </p:cNvPr>
          <p:cNvGrpSpPr/>
          <p:nvPr userDrawn="1"/>
        </p:nvGrpSpPr>
        <p:grpSpPr>
          <a:xfrm>
            <a:off x="5551403" y="2024327"/>
            <a:ext cx="1089193" cy="1139017"/>
            <a:chOff x="1478254" y="1700808"/>
            <a:chExt cx="1089193" cy="1139017"/>
          </a:xfrm>
        </p:grpSpPr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7B46EB16-3C21-4C1F-96E5-A09D69B4EA5B}"/>
                </a:ext>
              </a:extLst>
            </p:cNvPr>
            <p:cNvSpPr/>
            <p:nvPr userDrawn="1"/>
          </p:nvSpPr>
          <p:spPr>
            <a:xfrm>
              <a:off x="1487447" y="1759825"/>
              <a:ext cx="1080000" cy="1080000"/>
            </a:xfrm>
            <a:prstGeom prst="ellipse">
              <a:avLst/>
            </a:prstGeom>
            <a:noFill/>
            <a:ln w="603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4B4C9A02-66CE-4BBC-A5CB-9F9670516C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78254" y="1700808"/>
              <a:ext cx="1080000" cy="1080000"/>
            </a:xfrm>
            <a:prstGeom prst="rect">
              <a:avLst/>
            </a:prstGeom>
          </p:spPr>
        </p:pic>
      </p:grpSp>
      <p:sp>
        <p:nvSpPr>
          <p:cNvPr id="22" name="Title 1">
            <a:extLst>
              <a:ext uri="{FF2B5EF4-FFF2-40B4-BE49-F238E27FC236}">
                <a16:creationId xmlns:a16="http://schemas.microsoft.com/office/drawing/2014/main" id="{2E634EBD-DFF6-43C8-9422-8F16AAB96C86}"/>
              </a:ext>
            </a:extLst>
          </p:cNvPr>
          <p:cNvSpPr txBox="1">
            <a:spLocks/>
          </p:cNvSpPr>
          <p:nvPr userDrawn="1"/>
        </p:nvSpPr>
        <p:spPr>
          <a:xfrm>
            <a:off x="7392263" y="3357232"/>
            <a:ext cx="1440000" cy="2160000"/>
          </a:xfrm>
          <a:prstGeom prst="rect">
            <a:avLst/>
          </a:prstGeom>
          <a:solidFill>
            <a:srgbClr val="009992"/>
          </a:solidFill>
        </p:spPr>
        <p:txBody>
          <a:bodyPr vert="horz" lIns="91440" tIns="792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care about people. We work transversal and we support each other. We celebrate success.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B8B0EDA-AFDC-4A3F-8B48-271A245E4727}"/>
              </a:ext>
            </a:extLst>
          </p:cNvPr>
          <p:cNvSpPr txBox="1">
            <a:spLocks/>
          </p:cNvSpPr>
          <p:nvPr userDrawn="1"/>
        </p:nvSpPr>
        <p:spPr>
          <a:xfrm>
            <a:off x="7392262" y="3396074"/>
            <a:ext cx="1440000" cy="47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TEAM</a:t>
            </a:r>
            <a:endParaRPr lang="en-IE" sz="1050" b="1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DB57394F-A3ED-46EA-ACEB-FE66F27FAB09}"/>
              </a:ext>
            </a:extLst>
          </p:cNvPr>
          <p:cNvGrpSpPr/>
          <p:nvPr userDrawn="1"/>
        </p:nvGrpSpPr>
        <p:grpSpPr>
          <a:xfrm>
            <a:off x="7576858" y="2080275"/>
            <a:ext cx="1080000" cy="1083069"/>
            <a:chOff x="1487447" y="1756756"/>
            <a:chExt cx="1080000" cy="1083069"/>
          </a:xfrm>
        </p:grpSpPr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047968BE-8FA5-46E6-AEB4-7BBD707663C8}"/>
                </a:ext>
              </a:extLst>
            </p:cNvPr>
            <p:cNvSpPr/>
            <p:nvPr userDrawn="1"/>
          </p:nvSpPr>
          <p:spPr>
            <a:xfrm>
              <a:off x="1487447" y="1759825"/>
              <a:ext cx="1080000" cy="1080000"/>
            </a:xfrm>
            <a:prstGeom prst="ellipse">
              <a:avLst/>
            </a:prstGeom>
            <a:noFill/>
            <a:ln w="603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7EB613B2-536A-4138-AE88-6840149C7A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87447" y="1756756"/>
              <a:ext cx="1080000" cy="1080000"/>
            </a:xfrm>
            <a:prstGeom prst="rect">
              <a:avLst/>
            </a:prstGeom>
          </p:spPr>
        </p:pic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EC54E769-6637-4291-8E33-04784D80068D}"/>
              </a:ext>
            </a:extLst>
          </p:cNvPr>
          <p:cNvSpPr txBox="1">
            <a:spLocks/>
          </p:cNvSpPr>
          <p:nvPr userDrawn="1"/>
        </p:nvSpPr>
        <p:spPr>
          <a:xfrm>
            <a:off x="9336361" y="3357232"/>
            <a:ext cx="1440000" cy="2160000"/>
          </a:xfrm>
          <a:prstGeom prst="rect">
            <a:avLst/>
          </a:prstGeom>
          <a:solidFill>
            <a:srgbClr val="009992"/>
          </a:solidFill>
        </p:spPr>
        <p:txBody>
          <a:bodyPr vert="horz" lIns="91440" tIns="792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are a learning organisation. </a:t>
            </a:r>
            <a:b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explore new paths and solutions.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1EAE1D68-1D65-449A-A1D4-1C7A4EE8D7F3}"/>
              </a:ext>
            </a:extLst>
          </p:cNvPr>
          <p:cNvSpPr txBox="1">
            <a:spLocks/>
          </p:cNvSpPr>
          <p:nvPr userDrawn="1"/>
        </p:nvSpPr>
        <p:spPr>
          <a:xfrm>
            <a:off x="9336360" y="3396074"/>
            <a:ext cx="1440000" cy="47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FUTURE THINKING</a:t>
            </a:r>
            <a:endParaRPr lang="en-IE" sz="1050" b="1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3C70C999-7CBE-4D11-A6B2-D77A57C5B0AD}"/>
              </a:ext>
            </a:extLst>
          </p:cNvPr>
          <p:cNvGrpSpPr/>
          <p:nvPr userDrawn="1"/>
        </p:nvGrpSpPr>
        <p:grpSpPr>
          <a:xfrm>
            <a:off x="9520956" y="2080275"/>
            <a:ext cx="1080000" cy="1083069"/>
            <a:chOff x="1487447" y="1756756"/>
            <a:chExt cx="1080000" cy="1083069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29D45C60-2B3F-49B7-BD2B-64F936E7A262}"/>
                </a:ext>
              </a:extLst>
            </p:cNvPr>
            <p:cNvSpPr/>
            <p:nvPr userDrawn="1"/>
          </p:nvSpPr>
          <p:spPr>
            <a:xfrm>
              <a:off x="1487447" y="1759825"/>
              <a:ext cx="1080000" cy="1080000"/>
            </a:xfrm>
            <a:prstGeom prst="ellipse">
              <a:avLst/>
            </a:prstGeom>
            <a:noFill/>
            <a:ln w="603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C7C06749-CCF9-45D3-B10D-3B95BF64A9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87447" y="1756756"/>
              <a:ext cx="1080000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0153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ENTSO-E Key take-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5">
            <a:extLst>
              <a:ext uri="{FF2B5EF4-FFF2-40B4-BE49-F238E27FC236}">
                <a16:creationId xmlns:a16="http://schemas.microsoft.com/office/drawing/2014/main" id="{2969A1AE-602A-4090-9F07-9C4BA829B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6346" y="476672"/>
            <a:ext cx="11617788" cy="936104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Key </a:t>
            </a:r>
            <a:r>
              <a:rPr lang="de-DE" err="1"/>
              <a:t>take-aways</a:t>
            </a:r>
            <a:endParaRPr lang="de-DE"/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1EA47735-D6D7-44D9-B6A3-427A4B2729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6346" y="1546412"/>
            <a:ext cx="11617788" cy="433086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4" name="Rechteck 1">
            <a:extLst>
              <a:ext uri="{FF2B5EF4-FFF2-40B4-BE49-F238E27FC236}">
                <a16:creationId xmlns:a16="http://schemas.microsoft.com/office/drawing/2014/main" id="{9B4626A2-3A46-4841-8EA9-2789E9CF76F6}"/>
              </a:ext>
            </a:extLst>
          </p:cNvPr>
          <p:cNvSpPr/>
          <p:nvPr userDrawn="1"/>
        </p:nvSpPr>
        <p:spPr>
          <a:xfrm flipH="1">
            <a:off x="272877" y="332736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7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ENTSO-E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1EA47735-D6D7-44D9-B6A3-427A4B2729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6346" y="1546412"/>
            <a:ext cx="11617788" cy="433086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tabLst>
                <a:tab pos="3763963" algn="l"/>
              </a:tabLst>
              <a:defRPr sz="28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Questions?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24F55E-FB99-4958-B7AF-F28A79322EB2}"/>
              </a:ext>
            </a:extLst>
          </p:cNvPr>
          <p:cNvSpPr txBox="1"/>
          <p:nvPr userDrawn="1"/>
        </p:nvSpPr>
        <p:spPr>
          <a:xfrm>
            <a:off x="5447928" y="414908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contact:</a:t>
            </a:r>
            <a:endParaRPr lang="en-GB">
              <a:solidFill>
                <a:srgbClr val="0F218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hteck 1">
            <a:extLst>
              <a:ext uri="{FF2B5EF4-FFF2-40B4-BE49-F238E27FC236}">
                <a16:creationId xmlns:a16="http://schemas.microsoft.com/office/drawing/2014/main" id="{C2D06D34-321E-4E67-BD6C-917AD342E7D4}"/>
              </a:ext>
            </a:extLst>
          </p:cNvPr>
          <p:cNvSpPr/>
          <p:nvPr userDrawn="1"/>
        </p:nvSpPr>
        <p:spPr>
          <a:xfrm rot="5400000" flipH="1">
            <a:off x="6064640" y="3063656"/>
            <a:ext cx="61200" cy="180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5966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TSO-E Chapter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>
            <a:extLst>
              <a:ext uri="{FF2B5EF4-FFF2-40B4-BE49-F238E27FC236}">
                <a16:creationId xmlns:a16="http://schemas.microsoft.com/office/drawing/2014/main" id="{0C954197-7D64-4D34-8F28-1EF6B4001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462201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Headline 1</a:t>
            </a:r>
          </a:p>
        </p:txBody>
      </p:sp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8D6C9DB8-295B-4A24-93FC-21EEC3EFA2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588" y="1052736"/>
            <a:ext cx="11617788" cy="442428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>
                <a:solidFill>
                  <a:srgbClr val="00947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Headline 2 </a:t>
            </a:r>
          </a:p>
        </p:txBody>
      </p:sp>
      <p:sp>
        <p:nvSpPr>
          <p:cNvPr id="6" name="Rechteck 1">
            <a:extLst>
              <a:ext uri="{FF2B5EF4-FFF2-40B4-BE49-F238E27FC236}">
                <a16:creationId xmlns:a16="http://schemas.microsoft.com/office/drawing/2014/main" id="{85D10C7F-02F8-4973-9189-D765EE913151}"/>
              </a:ext>
            </a:extLst>
          </p:cNvPr>
          <p:cNvSpPr/>
          <p:nvPr userDrawn="1"/>
        </p:nvSpPr>
        <p:spPr>
          <a:xfrm flipH="1">
            <a:off x="272877" y="332736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solidFill>
                <a:schemeClr val="accent2"/>
              </a:solidFill>
            </a:endParaRP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775BEC16-E675-4BAF-B113-35B0D48672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4111" y="1545377"/>
            <a:ext cx="11616265" cy="3677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Headline 3</a:t>
            </a:r>
          </a:p>
        </p:txBody>
      </p:sp>
    </p:spTree>
    <p:extLst>
      <p:ext uri="{BB962C8B-B14F-4D97-AF65-F5344CB8AC3E}">
        <p14:creationId xmlns:p14="http://schemas.microsoft.com/office/powerpoint/2010/main" val="4020421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TSO-E Chapter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>
            <a:extLst>
              <a:ext uri="{FF2B5EF4-FFF2-40B4-BE49-F238E27FC236}">
                <a16:creationId xmlns:a16="http://schemas.microsoft.com/office/drawing/2014/main" id="{0C954197-7D64-4D34-8F28-1EF6B4001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639" y="3074577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Chapter </a:t>
            </a:r>
            <a:r>
              <a:rPr lang="de-DE" dirty="0" err="1"/>
              <a:t>slide</a:t>
            </a:r>
            <a:endParaRPr lang="de-DE" dirty="0"/>
          </a:p>
        </p:txBody>
      </p:sp>
      <p:sp>
        <p:nvSpPr>
          <p:cNvPr id="6" name="Rechteck 1">
            <a:extLst>
              <a:ext uri="{FF2B5EF4-FFF2-40B4-BE49-F238E27FC236}">
                <a16:creationId xmlns:a16="http://schemas.microsoft.com/office/drawing/2014/main" id="{85D10C7F-02F8-4973-9189-D765EE913151}"/>
              </a:ext>
            </a:extLst>
          </p:cNvPr>
          <p:cNvSpPr/>
          <p:nvPr userDrawn="1"/>
        </p:nvSpPr>
        <p:spPr>
          <a:xfrm flipH="1">
            <a:off x="254397" y="2892810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798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TSO-E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" hasCustomPrompt="1"/>
          </p:nvPr>
        </p:nvSpPr>
        <p:spPr>
          <a:xfrm>
            <a:off x="372538" y="908720"/>
            <a:ext cx="11616268" cy="38158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; 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Headline 1</a:t>
            </a:r>
          </a:p>
        </p:txBody>
      </p:sp>
    </p:spTree>
    <p:extLst>
      <p:ext uri="{BB962C8B-B14F-4D97-AF65-F5344CB8AC3E}">
        <p14:creationId xmlns:p14="http://schemas.microsoft.com/office/powerpoint/2010/main" val="36233596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TSO-E 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935407F8-9A7B-4A34-BB6A-ACBE6B64DA8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13466" y="1124744"/>
            <a:ext cx="11616268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8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Bullet </a:t>
            </a:r>
            <a:r>
              <a:rPr lang="de-DE" dirty="0" err="1"/>
              <a:t>points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r>
              <a:rPr lang="de-DE" dirty="0"/>
              <a:t> </a:t>
            </a:r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9D00A475-8F1F-43A8-B9D4-0E2195454A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Headline 1</a:t>
            </a:r>
          </a:p>
        </p:txBody>
      </p:sp>
    </p:spTree>
    <p:extLst>
      <p:ext uri="{BB962C8B-B14F-4D97-AF65-F5344CB8AC3E}">
        <p14:creationId xmlns:p14="http://schemas.microsoft.com/office/powerpoint/2010/main" val="2801194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orient="horz" pos="1480">
          <p15:clr>
            <a:srgbClr val="A4A3A4"/>
          </p15:clr>
        </p15:guide>
        <p15:guide id="6" orient="horz" pos="1548">
          <p15:clr>
            <a:srgbClr val="A4A3A4"/>
          </p15:clr>
        </p15:guide>
        <p15:guide id="9" pos="7499">
          <p15:clr>
            <a:srgbClr val="A4A3A4"/>
          </p15:clr>
        </p15:guide>
        <p15:guide id="10" pos="181">
          <p15:clr>
            <a:srgbClr val="A4A3A4"/>
          </p15:clr>
        </p15:guide>
      </p15:sldGuideLst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TSO-E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382868" y="1052736"/>
            <a:ext cx="5664117" cy="331181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here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0" name="Inhaltsplatzhalter 2"/>
          <p:cNvSpPr>
            <a:spLocks noGrp="1"/>
          </p:cNvSpPr>
          <p:nvPr>
            <p:ph idx="13" hasCustomPrompt="1"/>
          </p:nvPr>
        </p:nvSpPr>
        <p:spPr>
          <a:xfrm>
            <a:off x="6206439" y="1052736"/>
            <a:ext cx="5664117" cy="33118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here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F868832-6945-4F2F-8DEC-A69FB10BA6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86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Headline 1</a:t>
            </a:r>
          </a:p>
        </p:txBody>
      </p:sp>
    </p:spTree>
    <p:extLst>
      <p:ext uri="{BB962C8B-B14F-4D97-AF65-F5344CB8AC3E}">
        <p14:creationId xmlns:p14="http://schemas.microsoft.com/office/powerpoint/2010/main" val="32327074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68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pos="181">
          <p15:clr>
            <a:srgbClr val="A4A3A4"/>
          </p15:clr>
        </p15:guide>
        <p15:guide id="5" pos="7499">
          <p15:clr>
            <a:srgbClr val="A4A3A4"/>
          </p15:clr>
        </p15:guide>
        <p15:guide id="6" orient="horz" pos="3634">
          <p15:clr>
            <a:srgbClr val="A4A3A4"/>
          </p15:clr>
        </p15:guide>
        <p15:guide id="7" orient="horz" pos="1049">
          <p15:clr>
            <a:srgbClr val="A4A3A4"/>
          </p15:clr>
        </p15:guide>
        <p15:guide id="8" pos="3749">
          <p15:clr>
            <a:srgbClr val="A4A3A4"/>
          </p15:clr>
        </p15:guide>
        <p15:guide id="9" pos="3931">
          <p15:clr>
            <a:srgbClr val="A4A3A4"/>
          </p15:clr>
        </p15:guide>
      </p15:sldGuideLst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TSO-E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82588" y="1297579"/>
            <a:ext cx="11616265" cy="3677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Headline 3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9341F4E3-0CAE-4A14-AD42-9C698E28F0E7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80339" y="1844824"/>
            <a:ext cx="3648000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Bullet </a:t>
            </a:r>
            <a:r>
              <a:rPr lang="de-DE" dirty="0" err="1"/>
              <a:t>points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r>
              <a:rPr lang="de-DE" dirty="0"/>
              <a:t> </a:t>
            </a:r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E742937F-ADF9-487A-AB88-EE6EE0E8FD08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923229" y="1844822"/>
            <a:ext cx="3648000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Bullet </a:t>
            </a:r>
            <a:r>
              <a:rPr lang="de-DE" dirty="0" err="1"/>
              <a:t>points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r>
              <a:rPr lang="de-DE" dirty="0"/>
              <a:t> </a:t>
            </a:r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C1294B06-543C-439B-844D-292C65223D9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151784" y="1844823"/>
            <a:ext cx="3648000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Bullet </a:t>
            </a:r>
            <a:r>
              <a:rPr lang="de-DE" dirty="0" err="1"/>
              <a:t>points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r>
              <a:rPr lang="de-DE" dirty="0"/>
              <a:t> </a:t>
            </a:r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9" name="Titel 5">
            <a:extLst>
              <a:ext uri="{FF2B5EF4-FFF2-40B4-BE49-F238E27FC236}">
                <a16:creationId xmlns:a16="http://schemas.microsoft.com/office/drawing/2014/main" id="{009D75ED-94BB-4DB3-A55E-CFA85E39F7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339" y="260648"/>
            <a:ext cx="11617788" cy="431325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Headline 1</a:t>
            </a:r>
          </a:p>
        </p:txBody>
      </p:sp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CDA0278C-3CB1-4B5A-B6A3-7F8C90157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588" y="785744"/>
            <a:ext cx="11617788" cy="442428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>
                <a:solidFill>
                  <a:srgbClr val="00947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Headline 2 </a:t>
            </a:r>
          </a:p>
        </p:txBody>
      </p:sp>
    </p:spTree>
    <p:extLst>
      <p:ext uri="{BB962C8B-B14F-4D97-AF65-F5344CB8AC3E}">
        <p14:creationId xmlns:p14="http://schemas.microsoft.com/office/powerpoint/2010/main" val="2327196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68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orient="horz" pos="1049">
          <p15:clr>
            <a:srgbClr val="A4A3A4"/>
          </p15:clr>
        </p15:guide>
        <p15:guide id="5" orient="horz" pos="1480">
          <p15:clr>
            <a:srgbClr val="A4A3A4"/>
          </p15:clr>
        </p15:guide>
        <p15:guide id="6" orient="horz" pos="1548">
          <p15:clr>
            <a:srgbClr val="A4A3A4"/>
          </p15:clr>
        </p15:guide>
        <p15:guide id="7" orient="horz" pos="3634">
          <p15:clr>
            <a:srgbClr val="A4A3A4"/>
          </p15:clr>
        </p15:guide>
        <p15:guide id="8" pos="181">
          <p15:clr>
            <a:srgbClr val="A4A3A4"/>
          </p15:clr>
        </p15:guide>
        <p15:guide id="9" pos="7499">
          <p15:clr>
            <a:srgbClr val="A4A3A4"/>
          </p15:clr>
        </p15:guide>
        <p15:guide id="10" pos="3931">
          <p15:clr>
            <a:srgbClr val="A4A3A4"/>
          </p15:clr>
        </p15:guide>
        <p15:guide id="11" pos="3749">
          <p15:clr>
            <a:srgbClr val="A4A3A4"/>
          </p15:clr>
        </p15:guide>
      </p15:sldGuideLst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Headline 1</a:t>
            </a:r>
          </a:p>
        </p:txBody>
      </p:sp>
      <p:graphicFrame>
        <p:nvGraphicFramePr>
          <p:cNvPr id="7" name="Inhaltsplatzhalter 9" title="Diagramm Platzhalter">
            <a:extLst>
              <a:ext uri="{FF2B5EF4-FFF2-40B4-BE49-F238E27FC236}">
                <a16:creationId xmlns:a16="http://schemas.microsoft.com/office/drawing/2014/main" id="{B463EBB2-B343-A342-A26F-FA6D526125DA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616654375"/>
              </p:ext>
            </p:extLst>
          </p:nvPr>
        </p:nvGraphicFramePr>
        <p:xfrm>
          <a:off x="6648450" y="1665288"/>
          <a:ext cx="5543550" cy="410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32117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7A4CF77C-03D1-49A1-92E5-AB43C04C2C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0975670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7A4CF77C-03D1-49A1-92E5-AB43C04C2C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DE1599C2-2ED3-408D-8E92-74ECA7ABCC0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7" name="Grafik 6">
            <a:extLst>
              <a:ext uri="{FF2B5EF4-FFF2-40B4-BE49-F238E27FC236}">
                <a16:creationId xmlns:a16="http://schemas.microsoft.com/office/drawing/2014/main" id="{67C3A727-1FD6-4A1F-BB08-9E3A48C6E54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512" y="916293"/>
            <a:ext cx="6190488" cy="5812536"/>
          </a:xfrm>
          <a:prstGeom prst="rect">
            <a:avLst/>
          </a:prstGeom>
        </p:spPr>
      </p:pic>
      <p:sp>
        <p:nvSpPr>
          <p:cNvPr id="15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901363" y="1485903"/>
            <a:ext cx="8439148" cy="809625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901363" y="2706532"/>
            <a:ext cx="8439148" cy="831555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1901363" y="3538078"/>
            <a:ext cx="8439148" cy="31557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Place, Date  </a:t>
            </a:r>
          </a:p>
        </p:txBody>
      </p:sp>
      <p:sp>
        <p:nvSpPr>
          <p:cNvPr id="21" name="Textplatzhalt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1901363" y="3924915"/>
            <a:ext cx="8439148" cy="31557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Name, </a:t>
            </a:r>
            <a:r>
              <a:rPr lang="de-DE" dirty="0" err="1"/>
              <a:t>Surname</a:t>
            </a:r>
            <a:r>
              <a:rPr lang="de-DE" dirty="0"/>
              <a:t> </a:t>
            </a:r>
          </a:p>
        </p:txBody>
      </p:sp>
      <p:sp>
        <p:nvSpPr>
          <p:cNvPr id="22" name="Textplatzhalt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1901363" y="4311751"/>
            <a:ext cx="8439148" cy="31557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Position </a:t>
            </a:r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628" y="6746157"/>
            <a:ext cx="8492464" cy="12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7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SO-E Grap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Headline 1</a:t>
            </a:r>
          </a:p>
        </p:txBody>
      </p:sp>
      <p:sp>
        <p:nvSpPr>
          <p:cNvPr id="4" name="Inhaltsplatzhalter 10">
            <a:extLst>
              <a:ext uri="{FF2B5EF4-FFF2-40B4-BE49-F238E27FC236}">
                <a16:creationId xmlns:a16="http://schemas.microsoft.com/office/drawing/2014/main" id="{C04C5352-D576-AE47-888D-BF03439BD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9517" y="1665288"/>
            <a:ext cx="8712201" cy="4103972"/>
          </a:xfrm>
        </p:spPr>
        <p:txBody>
          <a:bodyPr>
            <a:normAutofit lnSpcReduction="10000"/>
          </a:bodyPr>
          <a:lstStyle/>
          <a:p>
            <a:r>
              <a:rPr lang="de-DE" b="1" dirty="0"/>
              <a:t>   </a:t>
            </a:r>
            <a:br>
              <a:rPr lang="de-DE" b="1" dirty="0"/>
            </a:br>
            <a:r>
              <a:rPr lang="de-DE" b="1" dirty="0"/>
              <a:t> </a:t>
            </a:r>
            <a:endParaRPr lang="de-DE" b="1" i="1" dirty="0">
              <a:solidFill>
                <a:prstClr val="black"/>
              </a:solidFill>
            </a:endParaRPr>
          </a:p>
          <a:p>
            <a:endParaRPr lang="de-DE" sz="900" i="1" dirty="0">
              <a:solidFill>
                <a:prstClr val="black"/>
              </a:solidFill>
            </a:endParaRPr>
          </a:p>
          <a:p>
            <a:endParaRPr lang="de-DE" sz="900" i="1" dirty="0">
              <a:solidFill>
                <a:prstClr val="black"/>
              </a:solidFill>
            </a:endParaRPr>
          </a:p>
          <a:p>
            <a:endParaRPr lang="de-DE" sz="900" i="1" dirty="0">
              <a:solidFill>
                <a:prstClr val="black"/>
              </a:solidFill>
            </a:endParaRPr>
          </a:p>
          <a:p>
            <a:endParaRPr lang="de-DE" sz="900" i="1" dirty="0">
              <a:solidFill>
                <a:prstClr val="black"/>
              </a:solidFill>
            </a:endParaRPr>
          </a:p>
          <a:p>
            <a:endParaRPr lang="de-DE" sz="900" i="1" dirty="0">
              <a:solidFill>
                <a:prstClr val="black"/>
              </a:solidFill>
            </a:endParaRPr>
          </a:p>
          <a:p>
            <a:endParaRPr lang="de-DE" sz="900" i="1" dirty="0">
              <a:solidFill>
                <a:prstClr val="black"/>
              </a:solidFill>
            </a:endParaRPr>
          </a:p>
          <a:p>
            <a:endParaRPr lang="de-DE" sz="900" i="1" dirty="0">
              <a:solidFill>
                <a:prstClr val="black"/>
              </a:solidFill>
            </a:endParaRPr>
          </a:p>
          <a:p>
            <a:endParaRPr lang="de-DE" sz="900" i="1" dirty="0">
              <a:solidFill>
                <a:prstClr val="black"/>
              </a:solidFill>
            </a:endParaRPr>
          </a:p>
          <a:p>
            <a:endParaRPr lang="de-DE" sz="900" i="1" dirty="0">
              <a:solidFill>
                <a:prstClr val="black"/>
              </a:solidFill>
            </a:endParaRPr>
          </a:p>
          <a:p>
            <a:endParaRPr lang="de-DE" sz="900" i="1" dirty="0">
              <a:solidFill>
                <a:prstClr val="black"/>
              </a:solidFill>
            </a:endParaRPr>
          </a:p>
          <a:p>
            <a:endParaRPr lang="de-DE" sz="900" i="1" dirty="0">
              <a:solidFill>
                <a:prstClr val="black"/>
              </a:solidFill>
            </a:endParaRPr>
          </a:p>
          <a:p>
            <a:endParaRPr lang="de-DE" sz="900" i="1" dirty="0">
              <a:solidFill>
                <a:prstClr val="black"/>
              </a:solidFill>
            </a:endParaRPr>
          </a:p>
          <a:p>
            <a:br>
              <a:rPr lang="de-DE" sz="900" i="1" dirty="0">
                <a:solidFill>
                  <a:prstClr val="black"/>
                </a:solidFill>
              </a:rPr>
            </a:br>
            <a:br>
              <a:rPr lang="de-DE" sz="900" i="1" dirty="0">
                <a:solidFill>
                  <a:prstClr val="black"/>
                </a:solidFill>
              </a:rPr>
            </a:br>
            <a:br>
              <a:rPr lang="de-DE" sz="900" i="1" dirty="0">
                <a:solidFill>
                  <a:prstClr val="black"/>
                </a:solidFill>
              </a:rPr>
            </a:br>
            <a:r>
              <a:rPr lang="de-DE" sz="900" i="1" dirty="0">
                <a:solidFill>
                  <a:prstClr val="black"/>
                </a:solidFill>
              </a:rPr>
              <a:t>Source: Insert </a:t>
            </a:r>
            <a:r>
              <a:rPr lang="de-DE" sz="900" i="1" dirty="0" err="1">
                <a:solidFill>
                  <a:prstClr val="black"/>
                </a:solidFill>
              </a:rPr>
              <a:t>here</a:t>
            </a:r>
            <a:r>
              <a:rPr lang="de-DE" sz="900" i="1" dirty="0">
                <a:solidFill>
                  <a:prstClr val="black"/>
                </a:solidFill>
              </a:rPr>
              <a:t> </a:t>
            </a:r>
            <a:r>
              <a:rPr lang="de-DE" sz="900" i="1" dirty="0" err="1">
                <a:solidFill>
                  <a:prstClr val="black"/>
                </a:solidFill>
              </a:rPr>
              <a:t>if</a:t>
            </a:r>
            <a:r>
              <a:rPr lang="de-DE" sz="900" i="1" dirty="0">
                <a:solidFill>
                  <a:prstClr val="black"/>
                </a:solidFill>
              </a:rPr>
              <a:t> </a:t>
            </a:r>
            <a:r>
              <a:rPr lang="de-DE" sz="900" i="1" dirty="0" err="1">
                <a:solidFill>
                  <a:prstClr val="black"/>
                </a:solidFill>
              </a:rPr>
              <a:t>applicable</a:t>
            </a:r>
            <a:endParaRPr lang="de-DE" sz="900" dirty="0"/>
          </a:p>
        </p:txBody>
      </p:sp>
      <p:graphicFrame>
        <p:nvGraphicFramePr>
          <p:cNvPr id="6" name="Diagramm 5" title="Flächendiagramm Platzhalter">
            <a:extLst>
              <a:ext uri="{FF2B5EF4-FFF2-40B4-BE49-F238E27FC236}">
                <a16:creationId xmlns:a16="http://schemas.microsoft.com/office/drawing/2014/main" id="{654DBC48-79E2-BF45-94FB-10AE0A01AFE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491827380"/>
              </p:ext>
            </p:extLst>
          </p:nvPr>
        </p:nvGraphicFramePr>
        <p:xfrm>
          <a:off x="382587" y="1665288"/>
          <a:ext cx="11522075" cy="3995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61293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Headline 1</a:t>
            </a:r>
          </a:p>
        </p:txBody>
      </p:sp>
      <p:sp>
        <p:nvSpPr>
          <p:cNvPr id="4" name="Inhaltsplatzhalter 1">
            <a:extLst>
              <a:ext uri="{FF2B5EF4-FFF2-40B4-BE49-F238E27FC236}">
                <a16:creationId xmlns:a16="http://schemas.microsoft.com/office/drawing/2014/main" id="{C62E783B-8C38-B14F-A829-53ADBD597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747353"/>
            <a:ext cx="7200800" cy="4292180"/>
          </a:xfrm>
        </p:spPr>
        <p:txBody>
          <a:bodyPr/>
          <a:lstStyle/>
          <a:p>
            <a:r>
              <a:rPr lang="de-DE" dirty="0">
                <a:solidFill>
                  <a:srgbClr val="0F218B"/>
                </a:solidFill>
              </a:rPr>
              <a:t>Headline 3 – Edit </a:t>
            </a:r>
            <a:r>
              <a:rPr lang="de-DE" dirty="0" err="1">
                <a:solidFill>
                  <a:srgbClr val="0F218B"/>
                </a:solidFill>
              </a:rPr>
              <a:t>the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pie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chart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by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clicking</a:t>
            </a:r>
            <a:r>
              <a:rPr lang="de-DE" dirty="0">
                <a:solidFill>
                  <a:srgbClr val="0F218B"/>
                </a:solidFill>
              </a:rPr>
              <a:t> on it. </a:t>
            </a:r>
            <a:r>
              <a:rPr lang="de-DE" dirty="0" err="1">
                <a:solidFill>
                  <a:srgbClr val="0F218B"/>
                </a:solidFill>
              </a:rPr>
              <a:t>Now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icons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appear</a:t>
            </a:r>
            <a:r>
              <a:rPr lang="de-DE" dirty="0">
                <a:solidFill>
                  <a:srgbClr val="0F218B"/>
                </a:solidFill>
              </a:rPr>
              <a:t>. </a:t>
            </a:r>
            <a:r>
              <a:rPr lang="de-DE" dirty="0" err="1">
                <a:solidFill>
                  <a:srgbClr val="0F218B"/>
                </a:solidFill>
              </a:rPr>
              <a:t>If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you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keep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the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cursor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above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the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icons</a:t>
            </a:r>
            <a:r>
              <a:rPr lang="de-DE" dirty="0">
                <a:solidFill>
                  <a:srgbClr val="0F218B"/>
                </a:solidFill>
              </a:rPr>
              <a:t>, a </a:t>
            </a:r>
            <a:r>
              <a:rPr lang="de-DE" dirty="0" err="1">
                <a:solidFill>
                  <a:srgbClr val="0F218B"/>
                </a:solidFill>
              </a:rPr>
              <a:t>descriptive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text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appears</a:t>
            </a:r>
            <a:r>
              <a:rPr lang="de-DE" dirty="0">
                <a:solidFill>
                  <a:srgbClr val="0F218B"/>
                </a:solidFill>
              </a:rPr>
              <a:t>. </a:t>
            </a:r>
          </a:p>
          <a:p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may</a:t>
            </a:r>
            <a:r>
              <a:rPr lang="de-DE" dirty="0"/>
              <a:t> </a:t>
            </a:r>
            <a:r>
              <a:rPr lang="de-DE" dirty="0" err="1"/>
              <a:t>change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type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chart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layout</a:t>
            </a:r>
            <a:r>
              <a:rPr lang="de-DE" dirty="0"/>
              <a:t> and </a:t>
            </a:r>
            <a:r>
              <a:rPr lang="de-DE" dirty="0" err="1"/>
              <a:t>colour</a:t>
            </a:r>
            <a:r>
              <a:rPr lang="de-DE" dirty="0"/>
              <a:t> </a:t>
            </a:r>
            <a:r>
              <a:rPr lang="de-DE" dirty="0" err="1"/>
              <a:t>scheme</a:t>
            </a:r>
            <a:r>
              <a:rPr lang="de-DE" dirty="0"/>
              <a:t>.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advise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refrain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gradients</a:t>
            </a:r>
            <a:r>
              <a:rPr lang="de-DE" dirty="0"/>
              <a:t> and </a:t>
            </a:r>
            <a:r>
              <a:rPr lang="de-DE" dirty="0" err="1"/>
              <a:t>shadows</a:t>
            </a:r>
            <a:r>
              <a:rPr lang="de-DE" dirty="0"/>
              <a:t> –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does</a:t>
            </a:r>
            <a:r>
              <a:rPr lang="de-DE" dirty="0"/>
              <a:t> not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any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in </a:t>
            </a:r>
            <a:r>
              <a:rPr lang="de-DE" dirty="0" err="1"/>
              <a:t>most</a:t>
            </a:r>
            <a:r>
              <a:rPr lang="de-DE" dirty="0"/>
              <a:t> </a:t>
            </a:r>
            <a:r>
              <a:rPr lang="de-DE" dirty="0" err="1"/>
              <a:t>cases</a:t>
            </a:r>
            <a:r>
              <a:rPr lang="de-DE" dirty="0"/>
              <a:t>. </a:t>
            </a:r>
          </a:p>
          <a:p>
            <a:r>
              <a:rPr lang="en-US" dirty="0"/>
              <a:t>The size of this copy will adapt automatically, depending on how many words you insert or write. If the size of the copy appears too small – rather try editing the text than </a:t>
            </a:r>
            <a:r>
              <a:rPr lang="en-US" dirty="0" err="1"/>
              <a:t>maximising</a:t>
            </a:r>
            <a:r>
              <a:rPr lang="en-US" dirty="0"/>
              <a:t> the size of the text box. </a:t>
            </a:r>
            <a:endParaRPr lang="de-DE" dirty="0"/>
          </a:p>
          <a:p>
            <a:endParaRPr lang="de-DE" dirty="0"/>
          </a:p>
        </p:txBody>
      </p:sp>
      <p:graphicFrame>
        <p:nvGraphicFramePr>
          <p:cNvPr id="6" name="Inhaltsplatzhalter 8" title="Kreisdiagramm Platzhalter">
            <a:extLst>
              <a:ext uri="{FF2B5EF4-FFF2-40B4-BE49-F238E27FC236}">
                <a16:creationId xmlns:a16="http://schemas.microsoft.com/office/drawing/2014/main" id="{6D36771A-5075-9748-A710-7DBB70C12D6A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232390385"/>
              </p:ext>
            </p:extLst>
          </p:nvPr>
        </p:nvGraphicFramePr>
        <p:xfrm>
          <a:off x="8472264" y="1747353"/>
          <a:ext cx="2951162" cy="410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0426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Headline 1</a:t>
            </a:r>
          </a:p>
        </p:txBody>
      </p:sp>
      <p:sp>
        <p:nvSpPr>
          <p:cNvPr id="7" name="Inhaltsplatzhalter 1">
            <a:extLst>
              <a:ext uri="{FF2B5EF4-FFF2-40B4-BE49-F238E27FC236}">
                <a16:creationId xmlns:a16="http://schemas.microsoft.com/office/drawing/2014/main" id="{C1F9600C-DD2A-3D4A-B5B0-19ADE1EE280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49412" y="854984"/>
            <a:ext cx="3648000" cy="3311525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bullet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points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 aware that there is a significant difference between using only the enter-key and using the combination of enter- and shift-key.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Using only the enter-key will create a new bullet point.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If you only want to start the text in a new line (like this sentence) and keep the numeration, use shift-enter.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Text will resize automatically.</a:t>
            </a:r>
          </a:p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C36A1AC1-56A4-4346-B7AD-92B4196EBB80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752184" y="836362"/>
            <a:ext cx="3648000" cy="331152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bullet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points</a:t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Second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Third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Fourth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Fifth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Inhaltsplatzhalter 7" title="Infobox Platzhalter">
            <a:extLst>
              <a:ext uri="{FF2B5EF4-FFF2-40B4-BE49-F238E27FC236}">
                <a16:creationId xmlns:a16="http://schemas.microsoft.com/office/drawing/2014/main" id="{03B3DB83-3BE0-1D49-9913-2E54862A2869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580603730"/>
              </p:ext>
            </p:extLst>
          </p:nvPr>
        </p:nvGraphicFramePr>
        <p:xfrm>
          <a:off x="4079776" y="836362"/>
          <a:ext cx="3474386" cy="3203797"/>
        </p:xfrm>
        <a:graphic>
          <a:graphicData uri="http://schemas.openxmlformats.org/drawingml/2006/table">
            <a:tbl>
              <a:tblPr bandCol="1">
                <a:tableStyleId>{3B4B98B0-60AC-42C2-AFA5-B58CD77FA1E5}</a:tableStyleId>
              </a:tblPr>
              <a:tblGrid>
                <a:gridCol w="3474386">
                  <a:extLst>
                    <a:ext uri="{9D8B030D-6E8A-4147-A177-3AD203B41FA5}">
                      <a16:colId xmlns:a16="http://schemas.microsoft.com/office/drawing/2014/main" val="1090517882"/>
                    </a:ext>
                  </a:extLst>
                </a:gridCol>
              </a:tblGrid>
              <a:tr h="3203797">
                <a:tc>
                  <a:txBody>
                    <a:bodyPr/>
                    <a:lstStyle/>
                    <a:p>
                      <a:r>
                        <a:rPr lang="de-DE" sz="1800" b="1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Infobox </a:t>
                      </a:r>
                    </a:p>
                    <a:p>
                      <a:endParaRPr lang="de-DE" sz="1800" b="1" dirty="0">
                        <a:solidFill>
                          <a:srgbClr val="01509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By 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using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buttons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‚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increase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indent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 and ‚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decrease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indent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 in 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‚Start‘ 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menu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switch 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between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indention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levels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This 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valid 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all 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kinds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listings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e.g. 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bullet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points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enumerations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007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09436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Headline 1</a:t>
            </a:r>
          </a:p>
        </p:txBody>
      </p:sp>
      <p:sp>
        <p:nvSpPr>
          <p:cNvPr id="3" name="Inhaltsplatzhalter 1">
            <a:extLst>
              <a:ext uri="{FF2B5EF4-FFF2-40B4-BE49-F238E27FC236}">
                <a16:creationId xmlns:a16="http://schemas.microsoft.com/office/drawing/2014/main" id="{63F95587-91DB-574E-BF98-C631A8B7FEB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59864" y="1124744"/>
            <a:ext cx="11521546" cy="3311810"/>
          </a:xfrm>
        </p:spPr>
        <p:txBody>
          <a:bodyPr numCol="2" spcCol="216000">
            <a:normAutofit/>
          </a:bodyPr>
          <a:lstStyle/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r>
              <a:rPr lang="en-US" dirty="0"/>
              <a:t>The size of this copy will adapt automatically, depending on how many words you insert or write. If the size of the copy appears too small – rather try editing the text than </a:t>
            </a:r>
            <a:r>
              <a:rPr lang="en-US" dirty="0" err="1"/>
              <a:t>maximising</a:t>
            </a:r>
            <a:r>
              <a:rPr lang="en-US" dirty="0"/>
              <a:t> the size of the text box. </a:t>
            </a:r>
          </a:p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r>
              <a:rPr lang="de-DE" dirty="0"/>
              <a:t>In </a:t>
            </a:r>
            <a:r>
              <a:rPr lang="de-DE" dirty="0" err="1"/>
              <a:t>general</a:t>
            </a:r>
            <a:r>
              <a:rPr lang="de-DE" dirty="0"/>
              <a:t>,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good</a:t>
            </a:r>
            <a:r>
              <a:rPr lang="de-DE" dirty="0"/>
              <a:t> </a:t>
            </a:r>
            <a:r>
              <a:rPr lang="de-DE" dirty="0" err="1"/>
              <a:t>idea</a:t>
            </a:r>
            <a:r>
              <a:rPr lang="de-DE" dirty="0"/>
              <a:t> just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provide</a:t>
            </a:r>
            <a:r>
              <a:rPr lang="de-DE" dirty="0"/>
              <a:t> </a:t>
            </a:r>
            <a:r>
              <a:rPr lang="de-DE" dirty="0" err="1"/>
              <a:t>abstracts</a:t>
            </a:r>
            <a:r>
              <a:rPr lang="de-DE" dirty="0"/>
              <a:t> -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 screen </a:t>
            </a:r>
            <a:r>
              <a:rPr lang="de-DE" dirty="0" err="1"/>
              <a:t>presentation</a:t>
            </a:r>
            <a:r>
              <a:rPr lang="de-DE" dirty="0"/>
              <a:t>, and </a:t>
            </a:r>
            <a:r>
              <a:rPr lang="de-DE" dirty="0" err="1"/>
              <a:t>nobody</a:t>
            </a:r>
            <a:r>
              <a:rPr lang="de-DE" dirty="0"/>
              <a:t> </a:t>
            </a:r>
            <a:r>
              <a:rPr lang="de-DE" dirty="0" err="1"/>
              <a:t>likes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read</a:t>
            </a:r>
            <a:r>
              <a:rPr lang="de-DE" dirty="0"/>
              <a:t> </a:t>
            </a:r>
            <a:r>
              <a:rPr lang="de-DE" dirty="0" err="1"/>
              <a:t>much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screen. </a:t>
            </a:r>
          </a:p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endParaRPr lang="de-DE" dirty="0"/>
          </a:p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r>
              <a:rPr lang="en-US" dirty="0"/>
              <a:t>Be aware that there is a significant difference between using only the enter-key and using the combination of enter- and shift-key</a:t>
            </a:r>
            <a:r>
              <a:rPr lang="de-DE" dirty="0"/>
              <a:t>.</a:t>
            </a:r>
          </a:p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r>
              <a:rPr lang="de-DE" dirty="0"/>
              <a:t>In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textbox</a:t>
            </a:r>
            <a:r>
              <a:rPr lang="de-DE" dirty="0"/>
              <a:t>,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enter-</a:t>
            </a:r>
            <a:r>
              <a:rPr lang="de-DE" dirty="0" err="1"/>
              <a:t>key</a:t>
            </a:r>
            <a:r>
              <a:rPr lang="de-DE" dirty="0"/>
              <a:t> will </a:t>
            </a:r>
            <a:r>
              <a:rPr lang="de-DE" dirty="0" err="1"/>
              <a:t>create</a:t>
            </a:r>
            <a:r>
              <a:rPr lang="de-DE" dirty="0"/>
              <a:t> a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paragraph</a:t>
            </a:r>
            <a:r>
              <a:rPr lang="de-DE" dirty="0"/>
              <a:t>, </a:t>
            </a:r>
            <a:r>
              <a:rPr lang="de-DE" dirty="0" err="1"/>
              <a:t>causing</a:t>
            </a:r>
            <a:r>
              <a:rPr lang="de-DE" dirty="0"/>
              <a:t> a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numeration</a:t>
            </a:r>
            <a:r>
              <a:rPr lang="de-DE" dirty="0"/>
              <a:t>. </a:t>
            </a:r>
            <a:br>
              <a:rPr lang="de-DE" dirty="0"/>
            </a:b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want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start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in a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line</a:t>
            </a:r>
            <a:r>
              <a:rPr lang="de-DE" dirty="0"/>
              <a:t> (like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sentence</a:t>
            </a:r>
            <a:r>
              <a:rPr lang="de-DE" dirty="0"/>
              <a:t>) and </a:t>
            </a:r>
            <a:r>
              <a:rPr lang="de-DE" dirty="0" err="1"/>
              <a:t>keep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numeration</a:t>
            </a:r>
            <a:r>
              <a:rPr lang="de-DE" dirty="0"/>
              <a:t>, </a:t>
            </a:r>
            <a:r>
              <a:rPr lang="de-DE" dirty="0" err="1"/>
              <a:t>use</a:t>
            </a:r>
            <a:r>
              <a:rPr lang="de-DE" dirty="0"/>
              <a:t> shift-</a:t>
            </a:r>
            <a:r>
              <a:rPr lang="de-DE" dirty="0" err="1"/>
              <a:t>enter</a:t>
            </a:r>
            <a:r>
              <a:rPr lang="de-DE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6801574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Headline 1</a:t>
            </a:r>
          </a:p>
        </p:txBody>
      </p:sp>
      <p:sp>
        <p:nvSpPr>
          <p:cNvPr id="3" name="Inhaltsplatzhalter 1">
            <a:extLst>
              <a:ext uri="{FF2B5EF4-FFF2-40B4-BE49-F238E27FC236}">
                <a16:creationId xmlns:a16="http://schemas.microsoft.com/office/drawing/2014/main" id="{045ED79A-32AA-D64E-AAD5-54B4B9C4D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842" y="939341"/>
            <a:ext cx="11506291" cy="4829919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de-DE" dirty="0">
                <a:solidFill>
                  <a:srgbClr val="0F218B"/>
                </a:solidFill>
              </a:rPr>
              <a:t>Headline 3 – Edit </a:t>
            </a:r>
            <a:r>
              <a:rPr lang="de-DE" dirty="0" err="1">
                <a:solidFill>
                  <a:srgbClr val="0F218B"/>
                </a:solidFill>
              </a:rPr>
              <a:t>text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here</a:t>
            </a:r>
            <a:r>
              <a:rPr lang="de-DE" dirty="0">
                <a:solidFill>
                  <a:srgbClr val="0F218B"/>
                </a:solidFill>
              </a:rPr>
              <a:t>.</a:t>
            </a:r>
            <a:endParaRPr lang="de-DE" i="1" dirty="0">
              <a:solidFill>
                <a:srgbClr val="0F218B"/>
              </a:solidFill>
            </a:endParaRPr>
          </a:p>
        </p:txBody>
      </p:sp>
      <p:grpSp>
        <p:nvGrpSpPr>
          <p:cNvPr id="4" name="Group 3553" title="6-Monats-Zeitleiste Platzhalter">
            <a:extLst>
              <a:ext uri="{FF2B5EF4-FFF2-40B4-BE49-F238E27FC236}">
                <a16:creationId xmlns:a16="http://schemas.microsoft.com/office/drawing/2014/main" id="{104D80E7-590A-6F45-BD68-8611B65301C7}"/>
              </a:ext>
            </a:extLst>
          </p:cNvPr>
          <p:cNvGrpSpPr/>
          <p:nvPr userDrawn="1"/>
        </p:nvGrpSpPr>
        <p:grpSpPr>
          <a:xfrm>
            <a:off x="1811339" y="2381327"/>
            <a:ext cx="8569325" cy="3224119"/>
            <a:chOff x="0" y="359738"/>
            <a:chExt cx="10490200" cy="5139089"/>
          </a:xfrm>
        </p:grpSpPr>
        <p:grpSp>
          <p:nvGrpSpPr>
            <p:cNvPr id="6" name="Group 3530">
              <a:extLst>
                <a:ext uri="{FF2B5EF4-FFF2-40B4-BE49-F238E27FC236}">
                  <a16:creationId xmlns:a16="http://schemas.microsoft.com/office/drawing/2014/main" id="{0F489A34-EB0D-9844-8E5C-68A73CD91E77}"/>
                </a:ext>
              </a:extLst>
            </p:cNvPr>
            <p:cNvGrpSpPr/>
            <p:nvPr/>
          </p:nvGrpSpPr>
          <p:grpSpPr>
            <a:xfrm>
              <a:off x="463551" y="803442"/>
              <a:ext cx="5797974" cy="4695385"/>
              <a:chOff x="545" y="358575"/>
              <a:chExt cx="5797973" cy="4695384"/>
            </a:xfrm>
          </p:grpSpPr>
          <p:sp>
            <p:nvSpPr>
              <p:cNvPr id="15" name="Shape 3525">
                <a:extLst>
                  <a:ext uri="{FF2B5EF4-FFF2-40B4-BE49-F238E27FC236}">
                    <a16:creationId xmlns:a16="http://schemas.microsoft.com/office/drawing/2014/main" id="{A153CEA7-30AE-F849-A6F4-864E0256893E}"/>
                  </a:ext>
                </a:extLst>
              </p:cNvPr>
              <p:cNvSpPr/>
              <p:nvPr/>
            </p:nvSpPr>
            <p:spPr>
              <a:xfrm flipV="1">
                <a:off x="545" y="358575"/>
                <a:ext cx="0" cy="2410322"/>
              </a:xfrm>
              <a:prstGeom prst="line">
                <a:avLst/>
              </a:prstGeom>
              <a:noFill/>
              <a:ln w="63500" cap="flat">
                <a:solidFill>
                  <a:srgbClr val="99BFDC"/>
                </a:solidFill>
                <a:prstDash val="solid"/>
                <a:miter lim="400000"/>
              </a:ln>
              <a:effectLst/>
            </p:spPr>
            <p:txBody>
              <a:bodyPr wrap="square" lIns="27093" tIns="27093" rIns="27093" bIns="27093" numCol="1" anchor="ctr">
                <a:noAutofit/>
              </a:bodyPr>
              <a:lstStyle/>
              <a:p>
                <a:pPr>
                  <a:defRPr sz="8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Shape 3526">
                <a:extLst>
                  <a:ext uri="{FF2B5EF4-FFF2-40B4-BE49-F238E27FC236}">
                    <a16:creationId xmlns:a16="http://schemas.microsoft.com/office/drawing/2014/main" id="{60C53EF1-C062-D545-8D50-5E5A151EAEF2}"/>
                  </a:ext>
                </a:extLst>
              </p:cNvPr>
              <p:cNvSpPr/>
              <p:nvPr/>
            </p:nvSpPr>
            <p:spPr>
              <a:xfrm flipV="1">
                <a:off x="755773" y="1567594"/>
                <a:ext cx="0" cy="1201303"/>
              </a:xfrm>
              <a:prstGeom prst="line">
                <a:avLst/>
              </a:prstGeom>
              <a:noFill/>
              <a:ln w="63500" cap="flat">
                <a:solidFill>
                  <a:srgbClr val="99BFDC"/>
                </a:solidFill>
                <a:prstDash val="solid"/>
                <a:miter lim="400000"/>
              </a:ln>
              <a:effectLst/>
            </p:spPr>
            <p:txBody>
              <a:bodyPr wrap="square" lIns="27093" tIns="27093" rIns="27093" bIns="27093" numCol="1" anchor="ctr">
                <a:noAutofit/>
              </a:bodyPr>
              <a:lstStyle/>
              <a:p>
                <a:pPr>
                  <a:defRPr sz="8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" name="Shape 3527">
                <a:extLst>
                  <a:ext uri="{FF2B5EF4-FFF2-40B4-BE49-F238E27FC236}">
                    <a16:creationId xmlns:a16="http://schemas.microsoft.com/office/drawing/2014/main" id="{13DFF85B-1393-F24D-B481-3D1EF145FDA3}"/>
                  </a:ext>
                </a:extLst>
              </p:cNvPr>
              <p:cNvSpPr/>
              <p:nvPr/>
            </p:nvSpPr>
            <p:spPr>
              <a:xfrm flipV="1">
                <a:off x="5798518" y="721344"/>
                <a:ext cx="0" cy="2047552"/>
              </a:xfrm>
              <a:prstGeom prst="line">
                <a:avLst/>
              </a:prstGeom>
              <a:noFill/>
              <a:ln w="63500" cap="flat">
                <a:solidFill>
                  <a:srgbClr val="99BFDC"/>
                </a:solidFill>
                <a:prstDash val="solid"/>
                <a:miter lim="400000"/>
              </a:ln>
              <a:effectLst/>
            </p:spPr>
            <p:txBody>
              <a:bodyPr wrap="square" lIns="27093" tIns="27093" rIns="27093" bIns="27093" numCol="1" anchor="ctr">
                <a:noAutofit/>
              </a:bodyPr>
              <a:lstStyle/>
              <a:p>
                <a:pPr>
                  <a:defRPr sz="8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Shape 3528">
                <a:extLst>
                  <a:ext uri="{FF2B5EF4-FFF2-40B4-BE49-F238E27FC236}">
                    <a16:creationId xmlns:a16="http://schemas.microsoft.com/office/drawing/2014/main" id="{DC0087D8-03A9-6944-85A2-0EFC81E8E914}"/>
                  </a:ext>
                </a:extLst>
              </p:cNvPr>
              <p:cNvSpPr/>
              <p:nvPr/>
            </p:nvSpPr>
            <p:spPr>
              <a:xfrm>
                <a:off x="1608725" y="3274911"/>
                <a:ext cx="0" cy="1779048"/>
              </a:xfrm>
              <a:prstGeom prst="line">
                <a:avLst/>
              </a:prstGeom>
              <a:noFill/>
              <a:ln w="63500" cap="flat">
                <a:solidFill>
                  <a:srgbClr val="99BFDC"/>
                </a:solidFill>
                <a:prstDash val="solid"/>
                <a:miter lim="400000"/>
              </a:ln>
              <a:effectLst/>
            </p:spPr>
            <p:txBody>
              <a:bodyPr wrap="square" lIns="27093" tIns="27093" rIns="27093" bIns="27093" numCol="1" anchor="ctr">
                <a:noAutofit/>
              </a:bodyPr>
              <a:lstStyle/>
              <a:p>
                <a:pPr>
                  <a:defRPr sz="8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Shape 3529">
                <a:extLst>
                  <a:ext uri="{FF2B5EF4-FFF2-40B4-BE49-F238E27FC236}">
                    <a16:creationId xmlns:a16="http://schemas.microsoft.com/office/drawing/2014/main" id="{DECA1AED-351A-F54C-8939-BE1935F59845}"/>
                  </a:ext>
                </a:extLst>
              </p:cNvPr>
              <p:cNvSpPr/>
              <p:nvPr/>
            </p:nvSpPr>
            <p:spPr>
              <a:xfrm>
                <a:off x="4459938" y="3274911"/>
                <a:ext cx="0" cy="909640"/>
              </a:xfrm>
              <a:prstGeom prst="line">
                <a:avLst/>
              </a:prstGeom>
              <a:noFill/>
              <a:ln w="63500" cap="flat">
                <a:solidFill>
                  <a:srgbClr val="99BFDC"/>
                </a:solidFill>
                <a:prstDash val="solid"/>
                <a:miter lim="400000"/>
              </a:ln>
              <a:effectLst/>
            </p:spPr>
            <p:txBody>
              <a:bodyPr wrap="square" lIns="27093" tIns="27093" rIns="27093" bIns="27093" numCol="1" anchor="ctr">
                <a:noAutofit/>
              </a:bodyPr>
              <a:lstStyle/>
              <a:p>
                <a:pPr>
                  <a:defRPr sz="8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7" name="Group 3537">
              <a:extLst>
                <a:ext uri="{FF2B5EF4-FFF2-40B4-BE49-F238E27FC236}">
                  <a16:creationId xmlns:a16="http://schemas.microsoft.com/office/drawing/2014/main" id="{A90B8DDB-C27F-1A4D-B381-D7862AAE7931}"/>
                </a:ext>
              </a:extLst>
            </p:cNvPr>
            <p:cNvGrpSpPr/>
            <p:nvPr/>
          </p:nvGrpSpPr>
          <p:grpSpPr>
            <a:xfrm>
              <a:off x="0" y="3216502"/>
              <a:ext cx="10490200" cy="508001"/>
              <a:chOff x="0" y="0"/>
              <a:chExt cx="10490200" cy="508000"/>
            </a:xfrm>
          </p:grpSpPr>
          <p:sp>
            <p:nvSpPr>
              <p:cNvPr id="9" name="Shape 3531">
                <a:extLst>
                  <a:ext uri="{FF2B5EF4-FFF2-40B4-BE49-F238E27FC236}">
                    <a16:creationId xmlns:a16="http://schemas.microsoft.com/office/drawing/2014/main" id="{11C1F5E3-318A-7F41-9327-18EA7D1F2420}"/>
                  </a:ext>
                </a:extLst>
              </p:cNvPr>
              <p:cNvSpPr/>
              <p:nvPr/>
            </p:nvSpPr>
            <p:spPr>
              <a:xfrm>
                <a:off x="1793240" y="0"/>
                <a:ext cx="1524001" cy="508000"/>
              </a:xfrm>
              <a:prstGeom prst="rect">
                <a:avLst/>
              </a:prstGeom>
              <a:solidFill>
                <a:srgbClr val="51A1D2">
                  <a:alpha val="80000"/>
                </a:srgb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February</a:t>
                </a:r>
                <a:endParaRPr lang="de-DE" sz="1400" cap="none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Shape 3532">
                <a:extLst>
                  <a:ext uri="{FF2B5EF4-FFF2-40B4-BE49-F238E27FC236}">
                    <a16:creationId xmlns:a16="http://schemas.microsoft.com/office/drawing/2014/main" id="{0CAAF65E-76F6-2A43-B9EB-D5012C50B795}"/>
                  </a:ext>
                </a:extLst>
              </p:cNvPr>
              <p:cNvSpPr/>
              <p:nvPr/>
            </p:nvSpPr>
            <p:spPr>
              <a:xfrm>
                <a:off x="3586479" y="0"/>
                <a:ext cx="1524001" cy="508000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 dirty="0">
                    <a:latin typeface="Calibri" panose="020F0502020204030204" pitchFamily="34" charset="0"/>
                    <a:cs typeface="Calibri" panose="020F0502020204030204" pitchFamily="34" charset="0"/>
                  </a:rPr>
                  <a:t>March</a:t>
                </a:r>
                <a:endParaRPr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Shape 3533">
                <a:extLst>
                  <a:ext uri="{FF2B5EF4-FFF2-40B4-BE49-F238E27FC236}">
                    <a16:creationId xmlns:a16="http://schemas.microsoft.com/office/drawing/2014/main" id="{07E0612B-2EE4-D94B-B9D5-7C3647E11828}"/>
                  </a:ext>
                </a:extLst>
              </p:cNvPr>
              <p:cNvSpPr/>
              <p:nvPr/>
            </p:nvSpPr>
            <p:spPr>
              <a:xfrm>
                <a:off x="5379719" y="0"/>
                <a:ext cx="1524001" cy="508000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 dirty="0">
                    <a:latin typeface="Calibri" panose="020F0502020204030204" pitchFamily="34" charset="0"/>
                    <a:cs typeface="Calibri" panose="020F0502020204030204" pitchFamily="34" charset="0"/>
                  </a:rPr>
                  <a:t>April</a:t>
                </a:r>
              </a:p>
            </p:txBody>
          </p:sp>
          <p:sp>
            <p:nvSpPr>
              <p:cNvPr id="12" name="Shape 3534">
                <a:extLst>
                  <a:ext uri="{FF2B5EF4-FFF2-40B4-BE49-F238E27FC236}">
                    <a16:creationId xmlns:a16="http://schemas.microsoft.com/office/drawing/2014/main" id="{A49F006A-263E-B749-84F7-45EC0200E53B}"/>
                  </a:ext>
                </a:extLst>
              </p:cNvPr>
              <p:cNvSpPr/>
              <p:nvPr/>
            </p:nvSpPr>
            <p:spPr>
              <a:xfrm>
                <a:off x="7172959" y="0"/>
                <a:ext cx="1524001" cy="508000"/>
              </a:xfrm>
              <a:prstGeom prst="rect">
                <a:avLst/>
              </a:prstGeom>
              <a:solidFill>
                <a:srgbClr val="313131">
                  <a:alpha val="80000"/>
                </a:srgb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 dirty="0">
                    <a:latin typeface="Calibri" panose="020F0502020204030204" pitchFamily="34" charset="0"/>
                    <a:cs typeface="Calibri" panose="020F0502020204030204" pitchFamily="34" charset="0"/>
                  </a:rPr>
                  <a:t>May</a:t>
                </a:r>
              </a:p>
            </p:txBody>
          </p:sp>
          <p:sp>
            <p:nvSpPr>
              <p:cNvPr id="13" name="Shape 3535">
                <a:extLst>
                  <a:ext uri="{FF2B5EF4-FFF2-40B4-BE49-F238E27FC236}">
                    <a16:creationId xmlns:a16="http://schemas.microsoft.com/office/drawing/2014/main" id="{F74572F9-391D-914E-9B18-1442CC5747BA}"/>
                  </a:ext>
                </a:extLst>
              </p:cNvPr>
              <p:cNvSpPr/>
              <p:nvPr/>
            </p:nvSpPr>
            <p:spPr>
              <a:xfrm>
                <a:off x="8966200" y="0"/>
                <a:ext cx="1524000" cy="508000"/>
              </a:xfrm>
              <a:prstGeom prst="rect">
                <a:avLst/>
              </a:prstGeom>
              <a:solidFill>
                <a:srgbClr val="313131">
                  <a:alpha val="60000"/>
                </a:srgb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 dirty="0">
                    <a:latin typeface="Calibri" panose="020F0502020204030204" pitchFamily="34" charset="0"/>
                    <a:cs typeface="Calibri" panose="020F0502020204030204" pitchFamily="34" charset="0"/>
                  </a:rPr>
                  <a:t>June</a:t>
                </a:r>
              </a:p>
            </p:txBody>
          </p:sp>
          <p:sp>
            <p:nvSpPr>
              <p:cNvPr id="14" name="Shape 3536">
                <a:extLst>
                  <a:ext uri="{FF2B5EF4-FFF2-40B4-BE49-F238E27FC236}">
                    <a16:creationId xmlns:a16="http://schemas.microsoft.com/office/drawing/2014/main" id="{9E60BD2D-E973-D848-94DA-2522289CF023}"/>
                  </a:ext>
                </a:extLst>
              </p:cNvPr>
              <p:cNvSpPr/>
              <p:nvPr/>
            </p:nvSpPr>
            <p:spPr>
              <a:xfrm>
                <a:off x="0" y="0"/>
                <a:ext cx="1524000" cy="508000"/>
              </a:xfrm>
              <a:prstGeom prst="rect">
                <a:avLst/>
              </a:prstGeom>
              <a:solidFill>
                <a:srgbClr val="015092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January</a:t>
                </a:r>
                <a:endParaRPr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" name="Shape 3538">
              <a:extLst>
                <a:ext uri="{FF2B5EF4-FFF2-40B4-BE49-F238E27FC236}">
                  <a16:creationId xmlns:a16="http://schemas.microsoft.com/office/drawing/2014/main" id="{A6354215-87B2-714D-B863-6578DB1C0933}"/>
                </a:ext>
              </a:extLst>
            </p:cNvPr>
            <p:cNvSpPr/>
            <p:nvPr/>
          </p:nvSpPr>
          <p:spPr>
            <a:xfrm>
              <a:off x="608959" y="359738"/>
              <a:ext cx="493135" cy="8882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>
                  <a:solidFill>
                    <a:srgbClr val="3484C9"/>
                  </a:solidFill>
                </a:defRPr>
              </a:lvl1pPr>
            </a:lstStyle>
            <a:p>
              <a:r>
                <a:rPr sz="2400" dirty="0">
                  <a:solidFill>
                    <a:srgbClr val="01509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05</a:t>
              </a:r>
            </a:p>
          </p:txBody>
        </p:sp>
      </p:grpSp>
      <p:sp>
        <p:nvSpPr>
          <p:cNvPr id="20" name="Shape 3538">
            <a:extLst>
              <a:ext uri="{FF2B5EF4-FFF2-40B4-BE49-F238E27FC236}">
                <a16:creationId xmlns:a16="http://schemas.microsoft.com/office/drawing/2014/main" id="{35FD298D-674A-CC48-8F61-37BFAA2B6DB3}"/>
              </a:ext>
            </a:extLst>
          </p:cNvPr>
          <p:cNvSpPr/>
          <p:nvPr userDrawn="1"/>
        </p:nvSpPr>
        <p:spPr>
          <a:xfrm>
            <a:off x="2920857" y="3136102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 dirty="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endParaRPr sz="2400" dirty="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Shape 3538">
            <a:extLst>
              <a:ext uri="{FF2B5EF4-FFF2-40B4-BE49-F238E27FC236}">
                <a16:creationId xmlns:a16="http://schemas.microsoft.com/office/drawing/2014/main" id="{7B384765-BFC7-8A40-914E-EB681AEE534B}"/>
              </a:ext>
            </a:extLst>
          </p:cNvPr>
          <p:cNvSpPr/>
          <p:nvPr userDrawn="1"/>
        </p:nvSpPr>
        <p:spPr>
          <a:xfrm>
            <a:off x="7061317" y="2606675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 dirty="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endParaRPr sz="2400" dirty="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Shape 3538">
            <a:extLst>
              <a:ext uri="{FF2B5EF4-FFF2-40B4-BE49-F238E27FC236}">
                <a16:creationId xmlns:a16="http://schemas.microsoft.com/office/drawing/2014/main" id="{AE2700E5-E78F-094F-96E0-403DD94E3ECA}"/>
              </a:ext>
            </a:extLst>
          </p:cNvPr>
          <p:cNvSpPr/>
          <p:nvPr userDrawn="1"/>
        </p:nvSpPr>
        <p:spPr>
          <a:xfrm>
            <a:off x="3640937" y="5319539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 dirty="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09</a:t>
            </a:r>
            <a:endParaRPr sz="2400" dirty="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Shape 3538">
            <a:extLst>
              <a:ext uri="{FF2B5EF4-FFF2-40B4-BE49-F238E27FC236}">
                <a16:creationId xmlns:a16="http://schemas.microsoft.com/office/drawing/2014/main" id="{D2168131-C3E9-2642-AC6A-FD9DF04C35DF}"/>
              </a:ext>
            </a:extLst>
          </p:cNvPr>
          <p:cNvSpPr/>
          <p:nvPr userDrawn="1"/>
        </p:nvSpPr>
        <p:spPr>
          <a:xfrm>
            <a:off x="5945193" y="4771926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 dirty="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endParaRPr sz="2400" dirty="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Shape 3539">
            <a:extLst>
              <a:ext uri="{FF2B5EF4-FFF2-40B4-BE49-F238E27FC236}">
                <a16:creationId xmlns:a16="http://schemas.microsoft.com/office/drawing/2014/main" id="{9070C1F2-9150-574A-80C7-16A9A88CD69A}"/>
              </a:ext>
            </a:extLst>
          </p:cNvPr>
          <p:cNvSpPr/>
          <p:nvPr userDrawn="1"/>
        </p:nvSpPr>
        <p:spPr>
          <a:xfrm>
            <a:off x="2748663" y="2380866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5" name="Shape 3539">
            <a:extLst>
              <a:ext uri="{FF2B5EF4-FFF2-40B4-BE49-F238E27FC236}">
                <a16:creationId xmlns:a16="http://schemas.microsoft.com/office/drawing/2014/main" id="{F165BDCC-DA70-EC46-9626-3AB83AF24553}"/>
              </a:ext>
            </a:extLst>
          </p:cNvPr>
          <p:cNvSpPr/>
          <p:nvPr userDrawn="1"/>
        </p:nvSpPr>
        <p:spPr>
          <a:xfrm>
            <a:off x="7484962" y="2622989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6" name="Shape 3539">
            <a:extLst>
              <a:ext uri="{FF2B5EF4-FFF2-40B4-BE49-F238E27FC236}">
                <a16:creationId xmlns:a16="http://schemas.microsoft.com/office/drawing/2014/main" id="{79E6AE81-3957-014F-ADD0-951A098602AC}"/>
              </a:ext>
            </a:extLst>
          </p:cNvPr>
          <p:cNvSpPr/>
          <p:nvPr userDrawn="1"/>
        </p:nvSpPr>
        <p:spPr>
          <a:xfrm>
            <a:off x="3374198" y="3154499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7" name="Shape 3539">
            <a:extLst>
              <a:ext uri="{FF2B5EF4-FFF2-40B4-BE49-F238E27FC236}">
                <a16:creationId xmlns:a16="http://schemas.microsoft.com/office/drawing/2014/main" id="{4CDDE768-FC4E-754B-8160-BC3805C4D230}"/>
              </a:ext>
            </a:extLst>
          </p:cNvPr>
          <p:cNvSpPr/>
          <p:nvPr userDrawn="1"/>
        </p:nvSpPr>
        <p:spPr>
          <a:xfrm>
            <a:off x="4061660" y="5339645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8" name="Shape 3539">
            <a:extLst>
              <a:ext uri="{FF2B5EF4-FFF2-40B4-BE49-F238E27FC236}">
                <a16:creationId xmlns:a16="http://schemas.microsoft.com/office/drawing/2014/main" id="{FCEA35DC-17D6-1745-9FC7-F6342C85336C}"/>
              </a:ext>
            </a:extLst>
          </p:cNvPr>
          <p:cNvSpPr/>
          <p:nvPr userDrawn="1"/>
        </p:nvSpPr>
        <p:spPr>
          <a:xfrm>
            <a:off x="6359164" y="4781912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</p:spTree>
    <p:extLst>
      <p:ext uri="{BB962C8B-B14F-4D97-AF65-F5344CB8AC3E}">
        <p14:creationId xmlns:p14="http://schemas.microsoft.com/office/powerpoint/2010/main" val="25031451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Headline 1</a:t>
            </a:r>
          </a:p>
        </p:txBody>
      </p:sp>
      <p:grpSp>
        <p:nvGrpSpPr>
          <p:cNvPr id="3" name="Group 3911" title="Jahres Zeitleiste Platzhalter">
            <a:extLst>
              <a:ext uri="{FF2B5EF4-FFF2-40B4-BE49-F238E27FC236}">
                <a16:creationId xmlns:a16="http://schemas.microsoft.com/office/drawing/2014/main" id="{C9AF7415-8D2A-C940-B919-D2896ED2CC76}"/>
              </a:ext>
            </a:extLst>
          </p:cNvPr>
          <p:cNvGrpSpPr/>
          <p:nvPr userDrawn="1"/>
        </p:nvGrpSpPr>
        <p:grpSpPr>
          <a:xfrm>
            <a:off x="1811524" y="2655243"/>
            <a:ext cx="7397880" cy="2749280"/>
            <a:chOff x="93735" y="581934"/>
            <a:chExt cx="10577686" cy="3930994"/>
          </a:xfrm>
        </p:grpSpPr>
        <p:grpSp>
          <p:nvGrpSpPr>
            <p:cNvPr id="4" name="Group 3892">
              <a:extLst>
                <a:ext uri="{FF2B5EF4-FFF2-40B4-BE49-F238E27FC236}">
                  <a16:creationId xmlns:a16="http://schemas.microsoft.com/office/drawing/2014/main" id="{BF9A743B-F676-5541-B47D-C0037A53680B}"/>
                </a:ext>
              </a:extLst>
            </p:cNvPr>
            <p:cNvGrpSpPr/>
            <p:nvPr/>
          </p:nvGrpSpPr>
          <p:grpSpPr>
            <a:xfrm>
              <a:off x="636627" y="581934"/>
              <a:ext cx="10034794" cy="3930994"/>
              <a:chOff x="6131" y="477113"/>
              <a:chExt cx="10034793" cy="3930992"/>
            </a:xfrm>
          </p:grpSpPr>
          <p:sp>
            <p:nvSpPr>
              <p:cNvPr id="7" name="Shape 3882">
                <a:extLst>
                  <a:ext uri="{FF2B5EF4-FFF2-40B4-BE49-F238E27FC236}">
                    <a16:creationId xmlns:a16="http://schemas.microsoft.com/office/drawing/2014/main" id="{FB374AB2-ACB5-F24F-8D5D-4E70071227EE}"/>
                  </a:ext>
                </a:extLst>
              </p:cNvPr>
              <p:cNvSpPr/>
              <p:nvPr/>
            </p:nvSpPr>
            <p:spPr>
              <a:xfrm flipV="1">
                <a:off x="4975193" y="477113"/>
                <a:ext cx="1" cy="1940560"/>
              </a:xfrm>
              <a:prstGeom prst="line">
                <a:avLst/>
              </a:prstGeom>
              <a:noFill/>
              <a:ln w="63500" cap="flat">
                <a:solidFill>
                  <a:srgbClr val="51A1D2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" name="Shape 3883">
                <a:extLst>
                  <a:ext uri="{FF2B5EF4-FFF2-40B4-BE49-F238E27FC236}">
                    <a16:creationId xmlns:a16="http://schemas.microsoft.com/office/drawing/2014/main" id="{EA1CE728-B269-1C4E-9B54-82A102A50404}"/>
                  </a:ext>
                </a:extLst>
              </p:cNvPr>
              <p:cNvSpPr/>
              <p:nvPr/>
            </p:nvSpPr>
            <p:spPr>
              <a:xfrm flipV="1">
                <a:off x="6131" y="477113"/>
                <a:ext cx="1" cy="1940560"/>
              </a:xfrm>
              <a:prstGeom prst="line">
                <a:avLst/>
              </a:prstGeom>
              <a:solidFill>
                <a:srgbClr val="015092"/>
              </a:solidFill>
              <a:ln w="63500" cap="flat">
                <a:solidFill>
                  <a:srgbClr val="015092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Shape 3884">
                <a:extLst>
                  <a:ext uri="{FF2B5EF4-FFF2-40B4-BE49-F238E27FC236}">
                    <a16:creationId xmlns:a16="http://schemas.microsoft.com/office/drawing/2014/main" id="{7F9696C5-6EFA-3F44-ACCC-A640A163B09E}"/>
                  </a:ext>
                </a:extLst>
              </p:cNvPr>
              <p:cNvSpPr/>
              <p:nvPr/>
            </p:nvSpPr>
            <p:spPr>
              <a:xfrm>
                <a:off x="38737" y="2461556"/>
                <a:ext cx="9911442" cy="0"/>
              </a:xfrm>
              <a:prstGeom prst="line">
                <a:avLst/>
              </a:prstGeom>
              <a:noFill/>
              <a:ln w="63500" cap="flat">
                <a:solidFill>
                  <a:srgbClr val="313131">
                    <a:alpha val="80000"/>
                  </a:srgbClr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Shape 3886">
                <a:extLst>
                  <a:ext uri="{FF2B5EF4-FFF2-40B4-BE49-F238E27FC236}">
                    <a16:creationId xmlns:a16="http://schemas.microsoft.com/office/drawing/2014/main" id="{9F291BB0-5EAA-9348-8F11-398FB22080F8}"/>
                  </a:ext>
                </a:extLst>
              </p:cNvPr>
              <p:cNvSpPr/>
              <p:nvPr/>
            </p:nvSpPr>
            <p:spPr>
              <a:xfrm>
                <a:off x="9850422" y="2364572"/>
                <a:ext cx="190502" cy="190501"/>
              </a:xfrm>
              <a:prstGeom prst="ellipse">
                <a:avLst/>
              </a:prstGeom>
              <a:solidFill>
                <a:srgbClr val="31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Shape 3887">
                <a:extLst>
                  <a:ext uri="{FF2B5EF4-FFF2-40B4-BE49-F238E27FC236}">
                    <a16:creationId xmlns:a16="http://schemas.microsoft.com/office/drawing/2014/main" id="{BCE477E8-F7BD-0F42-9589-05CBDFAAB18A}"/>
                  </a:ext>
                </a:extLst>
              </p:cNvPr>
              <p:cNvSpPr/>
              <p:nvPr/>
            </p:nvSpPr>
            <p:spPr>
              <a:xfrm>
                <a:off x="2411544" y="2368317"/>
                <a:ext cx="190502" cy="190501"/>
              </a:xfrm>
              <a:prstGeom prst="ellipse">
                <a:avLst/>
              </a:prstGeom>
              <a:solidFill>
                <a:srgbClr val="51A1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Shape 3888">
                <a:extLst>
                  <a:ext uri="{FF2B5EF4-FFF2-40B4-BE49-F238E27FC236}">
                    <a16:creationId xmlns:a16="http://schemas.microsoft.com/office/drawing/2014/main" id="{7429753A-3C9E-B84B-BE29-D4FB586DA37E}"/>
                  </a:ext>
                </a:extLst>
              </p:cNvPr>
              <p:cNvSpPr/>
              <p:nvPr/>
            </p:nvSpPr>
            <p:spPr>
              <a:xfrm>
                <a:off x="4883584" y="2368318"/>
                <a:ext cx="190502" cy="190501"/>
              </a:xfrm>
              <a:prstGeom prst="ellipse">
                <a:avLst/>
              </a:prstGeom>
              <a:solidFill>
                <a:srgbClr val="51A1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Shape 3889">
                <a:extLst>
                  <a:ext uri="{FF2B5EF4-FFF2-40B4-BE49-F238E27FC236}">
                    <a16:creationId xmlns:a16="http://schemas.microsoft.com/office/drawing/2014/main" id="{01F5BD46-1837-2445-81BC-19FA29B81F17}"/>
                  </a:ext>
                </a:extLst>
              </p:cNvPr>
              <p:cNvSpPr/>
              <p:nvPr/>
            </p:nvSpPr>
            <p:spPr>
              <a:xfrm>
                <a:off x="7368877" y="2368318"/>
                <a:ext cx="190502" cy="190501"/>
              </a:xfrm>
              <a:prstGeom prst="ellipse">
                <a:avLst/>
              </a:prstGeom>
              <a:solidFill>
                <a:srgbClr val="31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Shape 3890">
                <a:extLst>
                  <a:ext uri="{FF2B5EF4-FFF2-40B4-BE49-F238E27FC236}">
                    <a16:creationId xmlns:a16="http://schemas.microsoft.com/office/drawing/2014/main" id="{38B19469-B9A6-8940-8470-7A36199769F8}"/>
                  </a:ext>
                </a:extLst>
              </p:cNvPr>
              <p:cNvSpPr/>
              <p:nvPr/>
            </p:nvSpPr>
            <p:spPr>
              <a:xfrm flipV="1">
                <a:off x="7451364" y="2463799"/>
                <a:ext cx="1" cy="1940560"/>
              </a:xfrm>
              <a:prstGeom prst="line">
                <a:avLst/>
              </a:prstGeom>
              <a:noFill/>
              <a:ln w="63500" cap="flat">
                <a:solidFill>
                  <a:srgbClr val="313131">
                    <a:alpha val="60000"/>
                  </a:srgbClr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Shape 3891">
                <a:extLst>
                  <a:ext uri="{FF2B5EF4-FFF2-40B4-BE49-F238E27FC236}">
                    <a16:creationId xmlns:a16="http://schemas.microsoft.com/office/drawing/2014/main" id="{117DD6A9-A883-E544-9621-C8501B30B3B4}"/>
                  </a:ext>
                </a:extLst>
              </p:cNvPr>
              <p:cNvSpPr/>
              <p:nvPr/>
            </p:nvSpPr>
            <p:spPr>
              <a:xfrm flipV="1">
                <a:off x="2498616" y="2467545"/>
                <a:ext cx="1" cy="1940560"/>
              </a:xfrm>
              <a:prstGeom prst="line">
                <a:avLst/>
              </a:prstGeom>
              <a:noFill/>
              <a:ln w="63500" cap="flat">
                <a:solidFill>
                  <a:srgbClr val="51A1D2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6" name="Shape 3904">
              <a:extLst>
                <a:ext uri="{FF2B5EF4-FFF2-40B4-BE49-F238E27FC236}">
                  <a16:creationId xmlns:a16="http://schemas.microsoft.com/office/drawing/2014/main" id="{97E1DA5A-D2AC-CD4A-94FA-4070AD6EB5B4}"/>
                </a:ext>
              </a:extLst>
            </p:cNvPr>
            <p:cNvSpPr/>
            <p:nvPr/>
          </p:nvSpPr>
          <p:spPr>
            <a:xfrm>
              <a:off x="93735" y="1997149"/>
              <a:ext cx="1116503" cy="1116503"/>
            </a:xfrm>
            <a:prstGeom prst="ellipse">
              <a:avLst/>
            </a:prstGeom>
            <a:solidFill>
              <a:srgbClr val="015092"/>
            </a:solidFill>
            <a:ln w="12700" cap="flat">
              <a:solidFill>
                <a:srgbClr val="015092"/>
              </a:solidFill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2500" cap="all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algn="ctr"/>
              <a:r>
                <a:rPr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Start</a:t>
              </a:r>
            </a:p>
          </p:txBody>
        </p:sp>
      </p:grpSp>
      <p:sp>
        <p:nvSpPr>
          <p:cNvPr id="16" name="Shape 3899">
            <a:extLst>
              <a:ext uri="{FF2B5EF4-FFF2-40B4-BE49-F238E27FC236}">
                <a16:creationId xmlns:a16="http://schemas.microsoft.com/office/drawing/2014/main" id="{1C04B757-37FD-8344-9AF0-04B08289508A}"/>
              </a:ext>
            </a:extLst>
          </p:cNvPr>
          <p:cNvSpPr/>
          <p:nvPr userDrawn="1"/>
        </p:nvSpPr>
        <p:spPr>
          <a:xfrm>
            <a:off x="5500456" y="4177891"/>
            <a:ext cx="555807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de-DE" sz="1400" b="1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endParaRPr sz="1400" b="1" dirty="0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Shape 3899">
            <a:extLst>
              <a:ext uri="{FF2B5EF4-FFF2-40B4-BE49-F238E27FC236}">
                <a16:creationId xmlns:a16="http://schemas.microsoft.com/office/drawing/2014/main" id="{68276EE8-CA57-2346-9CCF-A025AFF6855B}"/>
              </a:ext>
            </a:extLst>
          </p:cNvPr>
          <p:cNvSpPr/>
          <p:nvPr userDrawn="1"/>
        </p:nvSpPr>
        <p:spPr>
          <a:xfrm>
            <a:off x="8958826" y="4177891"/>
            <a:ext cx="488973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de-DE" sz="1400" b="1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  <a:endParaRPr sz="1400" b="1" dirty="0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Shape 3899">
            <a:extLst>
              <a:ext uri="{FF2B5EF4-FFF2-40B4-BE49-F238E27FC236}">
                <a16:creationId xmlns:a16="http://schemas.microsoft.com/office/drawing/2014/main" id="{23DE72D4-878E-2144-A9D3-A42389C2E721}"/>
              </a:ext>
            </a:extLst>
          </p:cNvPr>
          <p:cNvSpPr/>
          <p:nvPr userDrawn="1"/>
        </p:nvSpPr>
        <p:spPr>
          <a:xfrm>
            <a:off x="3746385" y="3735364"/>
            <a:ext cx="549411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de-DE" sz="1400" b="1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  <a:endParaRPr sz="1400" b="1" dirty="0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Shape 3899">
            <a:extLst>
              <a:ext uri="{FF2B5EF4-FFF2-40B4-BE49-F238E27FC236}">
                <a16:creationId xmlns:a16="http://schemas.microsoft.com/office/drawing/2014/main" id="{6FE0A369-2E74-4C41-9332-CEA1A3F8CAA5}"/>
              </a:ext>
            </a:extLst>
          </p:cNvPr>
          <p:cNvSpPr/>
          <p:nvPr userDrawn="1"/>
        </p:nvSpPr>
        <p:spPr>
          <a:xfrm>
            <a:off x="7204755" y="3735364"/>
            <a:ext cx="566327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US" sz="1400" b="1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endParaRPr sz="1400" b="1" dirty="0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Shape 3538">
            <a:extLst>
              <a:ext uri="{FF2B5EF4-FFF2-40B4-BE49-F238E27FC236}">
                <a16:creationId xmlns:a16="http://schemas.microsoft.com/office/drawing/2014/main" id="{6218F089-DA01-8A49-B7EB-18202B0E694E}"/>
              </a:ext>
            </a:extLst>
          </p:cNvPr>
          <p:cNvSpPr/>
          <p:nvPr userDrawn="1"/>
        </p:nvSpPr>
        <p:spPr>
          <a:xfrm>
            <a:off x="5819509" y="2475684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 dirty="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endParaRPr sz="2400" dirty="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Shape 3538">
            <a:extLst>
              <a:ext uri="{FF2B5EF4-FFF2-40B4-BE49-F238E27FC236}">
                <a16:creationId xmlns:a16="http://schemas.microsoft.com/office/drawing/2014/main" id="{3ACB3470-0EB9-4B42-869A-F6D9D2389C11}"/>
              </a:ext>
            </a:extLst>
          </p:cNvPr>
          <p:cNvSpPr/>
          <p:nvPr userDrawn="1"/>
        </p:nvSpPr>
        <p:spPr>
          <a:xfrm>
            <a:off x="4055313" y="5103515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sz="2400" dirty="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de-DE" sz="2400" dirty="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endParaRPr sz="2400" dirty="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Shape 3538">
            <a:extLst>
              <a:ext uri="{FF2B5EF4-FFF2-40B4-BE49-F238E27FC236}">
                <a16:creationId xmlns:a16="http://schemas.microsoft.com/office/drawing/2014/main" id="{BD2E93CF-7EB0-1D44-8FE8-B42CB15F1E38}"/>
              </a:ext>
            </a:extLst>
          </p:cNvPr>
          <p:cNvSpPr/>
          <p:nvPr userDrawn="1"/>
        </p:nvSpPr>
        <p:spPr>
          <a:xfrm>
            <a:off x="7547701" y="5103515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 dirty="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endParaRPr sz="2400" dirty="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Shape 3538">
            <a:extLst>
              <a:ext uri="{FF2B5EF4-FFF2-40B4-BE49-F238E27FC236}">
                <a16:creationId xmlns:a16="http://schemas.microsoft.com/office/drawing/2014/main" id="{1CA058CB-FB2E-7B41-9FC5-4261D2748707}"/>
              </a:ext>
            </a:extLst>
          </p:cNvPr>
          <p:cNvSpPr/>
          <p:nvPr userDrawn="1"/>
        </p:nvSpPr>
        <p:spPr>
          <a:xfrm>
            <a:off x="2308791" y="2475684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sz="2400" dirty="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05</a:t>
            </a:r>
          </a:p>
        </p:txBody>
      </p:sp>
      <p:sp>
        <p:nvSpPr>
          <p:cNvPr id="24" name="Shape 3539">
            <a:extLst>
              <a:ext uri="{FF2B5EF4-FFF2-40B4-BE49-F238E27FC236}">
                <a16:creationId xmlns:a16="http://schemas.microsoft.com/office/drawing/2014/main" id="{9FFAAAAB-BD81-254B-BB85-D3B92CADBECE}"/>
              </a:ext>
            </a:extLst>
          </p:cNvPr>
          <p:cNvSpPr/>
          <p:nvPr userDrawn="1"/>
        </p:nvSpPr>
        <p:spPr>
          <a:xfrm>
            <a:off x="2727791" y="2465838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5" name="Inhaltsplatzhalter 1">
            <a:extLst>
              <a:ext uri="{FF2B5EF4-FFF2-40B4-BE49-F238E27FC236}">
                <a16:creationId xmlns:a16="http://schemas.microsoft.com/office/drawing/2014/main" id="{A948F616-4F52-274D-9802-62F7B100D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51" y="801295"/>
            <a:ext cx="11617325" cy="698184"/>
          </a:xfrm>
        </p:spPr>
        <p:txBody>
          <a:bodyPr>
            <a:normAutofit/>
          </a:bodyPr>
          <a:lstStyle/>
          <a:p>
            <a:r>
              <a:rPr lang="de-DE" b="1" dirty="0">
                <a:solidFill>
                  <a:srgbClr val="0F218B"/>
                </a:solidFill>
              </a:rPr>
              <a:t>Headline 3 – Edit </a:t>
            </a:r>
            <a:r>
              <a:rPr lang="de-DE" b="1" dirty="0" err="1">
                <a:solidFill>
                  <a:srgbClr val="0F218B"/>
                </a:solidFill>
              </a:rPr>
              <a:t>text</a:t>
            </a:r>
            <a:r>
              <a:rPr lang="de-DE" b="1" dirty="0">
                <a:solidFill>
                  <a:srgbClr val="0F218B"/>
                </a:solidFill>
              </a:rPr>
              <a:t> </a:t>
            </a:r>
            <a:r>
              <a:rPr lang="de-DE" b="1" dirty="0" err="1">
                <a:solidFill>
                  <a:srgbClr val="0F218B"/>
                </a:solidFill>
              </a:rPr>
              <a:t>here</a:t>
            </a:r>
            <a:r>
              <a:rPr lang="de-DE" b="1" dirty="0">
                <a:solidFill>
                  <a:srgbClr val="0F218B"/>
                </a:solidFill>
              </a:rPr>
              <a:t>.</a:t>
            </a:r>
            <a:endParaRPr lang="de-DE" b="1" i="1" dirty="0">
              <a:solidFill>
                <a:srgbClr val="0F218B"/>
              </a:solidFill>
            </a:endParaRPr>
          </a:p>
        </p:txBody>
      </p:sp>
      <p:sp>
        <p:nvSpPr>
          <p:cNvPr id="26" name="Shape 3539">
            <a:extLst>
              <a:ext uri="{FF2B5EF4-FFF2-40B4-BE49-F238E27FC236}">
                <a16:creationId xmlns:a16="http://schemas.microsoft.com/office/drawing/2014/main" id="{32B242B5-D413-7245-BEA1-FE249884F79E}"/>
              </a:ext>
            </a:extLst>
          </p:cNvPr>
          <p:cNvSpPr/>
          <p:nvPr userDrawn="1"/>
        </p:nvSpPr>
        <p:spPr>
          <a:xfrm>
            <a:off x="6188917" y="2443752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7" name="Shape 3539">
            <a:extLst>
              <a:ext uri="{FF2B5EF4-FFF2-40B4-BE49-F238E27FC236}">
                <a16:creationId xmlns:a16="http://schemas.microsoft.com/office/drawing/2014/main" id="{44E594EA-C5DC-8D44-884B-A44AA0741311}"/>
              </a:ext>
            </a:extLst>
          </p:cNvPr>
          <p:cNvSpPr/>
          <p:nvPr userDrawn="1"/>
        </p:nvSpPr>
        <p:spPr>
          <a:xfrm>
            <a:off x="4501613" y="5134372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8" name="Shape 3539">
            <a:extLst>
              <a:ext uri="{FF2B5EF4-FFF2-40B4-BE49-F238E27FC236}">
                <a16:creationId xmlns:a16="http://schemas.microsoft.com/office/drawing/2014/main" id="{6F33F5F3-AC6F-7047-9582-A2C841E188AD}"/>
              </a:ext>
            </a:extLst>
          </p:cNvPr>
          <p:cNvSpPr/>
          <p:nvPr userDrawn="1"/>
        </p:nvSpPr>
        <p:spPr>
          <a:xfrm>
            <a:off x="7962739" y="5112286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</p:spTree>
    <p:extLst>
      <p:ext uri="{BB962C8B-B14F-4D97-AF65-F5344CB8AC3E}">
        <p14:creationId xmlns:p14="http://schemas.microsoft.com/office/powerpoint/2010/main" val="3023799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Headline 1</a:t>
            </a:r>
          </a:p>
        </p:txBody>
      </p:sp>
      <p:sp>
        <p:nvSpPr>
          <p:cNvPr id="3" name="Inhaltsplatzhalter 10">
            <a:extLst>
              <a:ext uri="{FF2B5EF4-FFF2-40B4-BE49-F238E27FC236}">
                <a16:creationId xmlns:a16="http://schemas.microsoft.com/office/drawing/2014/main" id="{E54CE07E-D134-8945-B928-3A2AD7482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159" y="820513"/>
            <a:ext cx="11606646" cy="698594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0F218B"/>
                </a:solidFill>
              </a:rPr>
              <a:t>Headline 3 – These SmartArt </a:t>
            </a:r>
            <a:r>
              <a:rPr lang="de-DE" dirty="0" err="1">
                <a:solidFill>
                  <a:srgbClr val="0F218B"/>
                </a:solidFill>
              </a:rPr>
              <a:t>charts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can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be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edited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directly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by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clicking</a:t>
            </a:r>
            <a:r>
              <a:rPr lang="de-DE" dirty="0">
                <a:solidFill>
                  <a:srgbClr val="0F218B"/>
                </a:solidFill>
              </a:rPr>
              <a:t> in </a:t>
            </a:r>
            <a:r>
              <a:rPr lang="de-DE" dirty="0" err="1">
                <a:solidFill>
                  <a:srgbClr val="0F218B"/>
                </a:solidFill>
              </a:rPr>
              <a:t>the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elements</a:t>
            </a:r>
            <a:r>
              <a:rPr lang="de-DE" dirty="0">
                <a:solidFill>
                  <a:srgbClr val="0F218B"/>
                </a:solidFill>
              </a:rPr>
              <a:t>, </a:t>
            </a:r>
            <a:r>
              <a:rPr lang="de-DE" dirty="0" err="1">
                <a:solidFill>
                  <a:srgbClr val="0F218B"/>
                </a:solidFill>
              </a:rPr>
              <a:t>then</a:t>
            </a:r>
            <a:r>
              <a:rPr lang="de-DE" dirty="0">
                <a:solidFill>
                  <a:srgbClr val="0F218B"/>
                </a:solidFill>
              </a:rPr>
              <a:t> on SmartArt-Tools</a:t>
            </a:r>
          </a:p>
        </p:txBody>
      </p:sp>
      <p:graphicFrame>
        <p:nvGraphicFramePr>
          <p:cNvPr id="4" name="Diagramm 4" title="SmartArt-Grafik Platzhalter">
            <a:extLst>
              <a:ext uri="{FF2B5EF4-FFF2-40B4-BE49-F238E27FC236}">
                <a16:creationId xmlns:a16="http://schemas.microsoft.com/office/drawing/2014/main" id="{3D20D492-DCEB-1548-9F8A-4D5C573DEF1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051202203"/>
              </p:ext>
            </p:extLst>
          </p:nvPr>
        </p:nvGraphicFramePr>
        <p:xfrm>
          <a:off x="382588" y="2384884"/>
          <a:ext cx="11522075" cy="3059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65330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NTSO-E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5">
            <a:extLst>
              <a:ext uri="{FF2B5EF4-FFF2-40B4-BE49-F238E27FC236}">
                <a16:creationId xmlns:a16="http://schemas.microsoft.com/office/drawing/2014/main" id="{2969A1AE-602A-4090-9F07-9C4BA829B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5600" y="2780928"/>
            <a:ext cx="11617788" cy="936104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very</a:t>
            </a:r>
            <a:r>
              <a:rPr lang="de-DE" dirty="0"/>
              <a:t> </a:t>
            </a:r>
            <a:r>
              <a:rPr lang="de-DE" dirty="0" err="1"/>
              <a:t>much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attention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4237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ENTSO-E Thank you slide_val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5">
            <a:extLst>
              <a:ext uri="{FF2B5EF4-FFF2-40B4-BE49-F238E27FC236}">
                <a16:creationId xmlns:a16="http://schemas.microsoft.com/office/drawing/2014/main" id="{2969A1AE-602A-4090-9F07-9C4BA829B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134634"/>
            <a:ext cx="11426825" cy="936104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very</a:t>
            </a:r>
            <a:r>
              <a:rPr lang="de-DE" dirty="0"/>
              <a:t> </a:t>
            </a:r>
            <a:r>
              <a:rPr lang="de-DE" dirty="0" err="1"/>
              <a:t>much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attention</a:t>
            </a:r>
            <a:r>
              <a:rPr lang="de-DE" dirty="0"/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D053C00-E906-E444-8E28-BAE1FF9E76D0}"/>
              </a:ext>
            </a:extLst>
          </p:cNvPr>
          <p:cNvSpPr txBox="1">
            <a:spLocks/>
          </p:cNvSpPr>
          <p:nvPr userDrawn="1"/>
        </p:nvSpPr>
        <p:spPr>
          <a:xfrm>
            <a:off x="382587" y="1186850"/>
            <a:ext cx="11426825" cy="6318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0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Our values define who we are, what we stand for and how we behave.</a:t>
            </a:r>
          </a:p>
          <a:p>
            <a:pPr algn="ctr"/>
            <a:r>
              <a:rPr lang="en-IE" sz="1800" b="0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all play a part in bringing them to life</a:t>
            </a:r>
            <a:r>
              <a:rPr lang="en-IE" sz="2000" b="0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/>
            <a:r>
              <a:rPr lang="en-IE" sz="2000" b="0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E" sz="1050" b="0" dirty="0">
              <a:solidFill>
                <a:schemeClr val="tx1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7550E8E7-BAB3-40B9-AB4C-F3ABA9592AFF}"/>
              </a:ext>
            </a:extLst>
          </p:cNvPr>
          <p:cNvSpPr txBox="1">
            <a:spLocks/>
          </p:cNvSpPr>
          <p:nvPr userDrawn="1"/>
        </p:nvSpPr>
        <p:spPr>
          <a:xfrm>
            <a:off x="286875" y="5533432"/>
            <a:ext cx="11617788" cy="631871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/>
              <a:t>We are ENTSO-E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0B34F4F-2938-408E-99E5-B9481D786209}"/>
              </a:ext>
            </a:extLst>
          </p:cNvPr>
          <p:cNvSpPr txBox="1">
            <a:spLocks/>
          </p:cNvSpPr>
          <p:nvPr userDrawn="1"/>
        </p:nvSpPr>
        <p:spPr>
          <a:xfrm>
            <a:off x="1201008" y="3357232"/>
            <a:ext cx="1440000" cy="2160000"/>
          </a:xfrm>
          <a:prstGeom prst="rect">
            <a:avLst/>
          </a:prstGeom>
          <a:solidFill>
            <a:srgbClr val="009992"/>
          </a:solidFill>
        </p:spPr>
        <p:txBody>
          <a:bodyPr vert="horz" lIns="91440" tIns="792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deliver to the highest standardss. We provide an environment in which people can develop to their full potential.</a:t>
            </a:r>
            <a:endParaRPr lang="en-IE" sz="1200" b="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1A3B0E4-3084-4984-B778-6DEE61707D69}"/>
              </a:ext>
            </a:extLst>
          </p:cNvPr>
          <p:cNvSpPr txBox="1">
            <a:spLocks/>
          </p:cNvSpPr>
          <p:nvPr userDrawn="1"/>
        </p:nvSpPr>
        <p:spPr>
          <a:xfrm>
            <a:off x="1201009" y="3396074"/>
            <a:ext cx="1440000" cy="47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EXCELLENCE</a:t>
            </a:r>
            <a:endParaRPr lang="en-IE" sz="1050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82D4A0DE-6C67-44B0-B22A-C0A05BBC69FC}"/>
              </a:ext>
            </a:extLst>
          </p:cNvPr>
          <p:cNvGrpSpPr/>
          <p:nvPr userDrawn="1"/>
        </p:nvGrpSpPr>
        <p:grpSpPr>
          <a:xfrm>
            <a:off x="1376411" y="2083344"/>
            <a:ext cx="1089193" cy="1118842"/>
            <a:chOff x="1478254" y="1759825"/>
            <a:chExt cx="1089193" cy="1118842"/>
          </a:xfrm>
        </p:grpSpPr>
        <p:sp>
          <p:nvSpPr>
            <p:cNvPr id="2" name="Ellipse 1">
              <a:extLst>
                <a:ext uri="{FF2B5EF4-FFF2-40B4-BE49-F238E27FC236}">
                  <a16:creationId xmlns:a16="http://schemas.microsoft.com/office/drawing/2014/main" id="{EF03CA22-6B13-49DE-A795-8B07042FA0BE}"/>
                </a:ext>
              </a:extLst>
            </p:cNvPr>
            <p:cNvSpPr/>
            <p:nvPr userDrawn="1"/>
          </p:nvSpPr>
          <p:spPr>
            <a:xfrm>
              <a:off x="1487447" y="1759825"/>
              <a:ext cx="1080000" cy="1080000"/>
            </a:xfrm>
            <a:prstGeom prst="ellipse">
              <a:avLst/>
            </a:prstGeom>
            <a:noFill/>
            <a:ln w="603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161B2F95-9B35-4040-81B2-ACDE054BDD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8254" y="1798667"/>
              <a:ext cx="1080000" cy="1080000"/>
            </a:xfrm>
            <a:prstGeom prst="rect">
              <a:avLst/>
            </a:prstGeom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E81CF4DD-25A2-40F4-952B-66B4466BBD93}"/>
              </a:ext>
            </a:extLst>
          </p:cNvPr>
          <p:cNvSpPr txBox="1">
            <a:spLocks/>
          </p:cNvSpPr>
          <p:nvPr userDrawn="1"/>
        </p:nvSpPr>
        <p:spPr>
          <a:xfrm>
            <a:off x="3287689" y="3357232"/>
            <a:ext cx="1440000" cy="2160000"/>
          </a:xfrm>
          <a:prstGeom prst="rect">
            <a:avLst/>
          </a:prstGeom>
          <a:solidFill>
            <a:srgbClr val="009992"/>
          </a:solidFill>
        </p:spPr>
        <p:txBody>
          <a:bodyPr vert="horz" lIns="91440" tIns="792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trust each other, we are transparent and we empower people. We respect diversity.</a:t>
            </a:r>
            <a:endParaRPr lang="en-IE" sz="1200" b="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3B85503-5C78-444D-B346-AB59AA416AC8}"/>
              </a:ext>
            </a:extLst>
          </p:cNvPr>
          <p:cNvSpPr txBox="1">
            <a:spLocks/>
          </p:cNvSpPr>
          <p:nvPr userDrawn="1"/>
        </p:nvSpPr>
        <p:spPr>
          <a:xfrm>
            <a:off x="3287688" y="3396074"/>
            <a:ext cx="1440000" cy="47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TRUST</a:t>
            </a:r>
            <a:endParaRPr lang="en-IE" sz="1050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B5475377-A926-4847-B972-EA12DF6C0701}"/>
              </a:ext>
            </a:extLst>
          </p:cNvPr>
          <p:cNvGrpSpPr/>
          <p:nvPr userDrawn="1"/>
        </p:nvGrpSpPr>
        <p:grpSpPr>
          <a:xfrm>
            <a:off x="3463091" y="2083344"/>
            <a:ext cx="1089193" cy="1118842"/>
            <a:chOff x="1478254" y="1759825"/>
            <a:chExt cx="1089193" cy="1118842"/>
          </a:xfrm>
        </p:grpSpPr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13BB04B6-217B-499D-8F98-894FB375B2F9}"/>
                </a:ext>
              </a:extLst>
            </p:cNvPr>
            <p:cNvSpPr/>
            <p:nvPr userDrawn="1"/>
          </p:nvSpPr>
          <p:spPr>
            <a:xfrm>
              <a:off x="1487447" y="1759825"/>
              <a:ext cx="1080000" cy="1080000"/>
            </a:xfrm>
            <a:prstGeom prst="ellipse">
              <a:avLst/>
            </a:prstGeom>
            <a:noFill/>
            <a:ln w="603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2760D55D-13ED-4E94-966A-95F1236892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78254" y="1798667"/>
              <a:ext cx="1080000" cy="1080000"/>
            </a:xfrm>
            <a:prstGeom prst="rect">
              <a:avLst/>
            </a:prstGeom>
          </p:spPr>
        </p:pic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E979720F-B102-477C-A18C-F42F69F7B3FA}"/>
              </a:ext>
            </a:extLst>
          </p:cNvPr>
          <p:cNvSpPr txBox="1">
            <a:spLocks/>
          </p:cNvSpPr>
          <p:nvPr userDrawn="1"/>
        </p:nvSpPr>
        <p:spPr>
          <a:xfrm>
            <a:off x="5376001" y="3357232"/>
            <a:ext cx="1440000" cy="2160000"/>
          </a:xfrm>
          <a:prstGeom prst="rect">
            <a:avLst/>
          </a:prstGeom>
          <a:solidFill>
            <a:srgbClr val="009992"/>
          </a:solidFill>
        </p:spPr>
        <p:txBody>
          <a:bodyPr vert="horz" lIns="91440" tIns="792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act in the interest of </a:t>
            </a:r>
            <a:b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ENTSO-E</a:t>
            </a:r>
            <a:endParaRPr lang="en-IE" sz="1200" b="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EDA1B90-9F8A-4C63-B8FF-D940062EC4C4}"/>
              </a:ext>
            </a:extLst>
          </p:cNvPr>
          <p:cNvSpPr txBox="1">
            <a:spLocks/>
          </p:cNvSpPr>
          <p:nvPr userDrawn="1"/>
        </p:nvSpPr>
        <p:spPr>
          <a:xfrm>
            <a:off x="5376000" y="3396074"/>
            <a:ext cx="1440000" cy="47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INTEGRITY</a:t>
            </a:r>
            <a:endParaRPr lang="en-IE" sz="1050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955A5FDF-13A6-4E3F-98FC-5D8B5F750CF6}"/>
              </a:ext>
            </a:extLst>
          </p:cNvPr>
          <p:cNvGrpSpPr/>
          <p:nvPr userDrawn="1"/>
        </p:nvGrpSpPr>
        <p:grpSpPr>
          <a:xfrm>
            <a:off x="5551403" y="2024327"/>
            <a:ext cx="1089193" cy="1139017"/>
            <a:chOff x="1478254" y="1700808"/>
            <a:chExt cx="1089193" cy="1139017"/>
          </a:xfrm>
        </p:grpSpPr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7B46EB16-3C21-4C1F-96E5-A09D69B4EA5B}"/>
                </a:ext>
              </a:extLst>
            </p:cNvPr>
            <p:cNvSpPr/>
            <p:nvPr userDrawn="1"/>
          </p:nvSpPr>
          <p:spPr>
            <a:xfrm>
              <a:off x="1487447" y="1759825"/>
              <a:ext cx="1080000" cy="1080000"/>
            </a:xfrm>
            <a:prstGeom prst="ellipse">
              <a:avLst/>
            </a:prstGeom>
            <a:noFill/>
            <a:ln w="603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4B4C9A02-66CE-4BBC-A5CB-9F9670516C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78254" y="1700808"/>
              <a:ext cx="1080000" cy="1080000"/>
            </a:xfrm>
            <a:prstGeom prst="rect">
              <a:avLst/>
            </a:prstGeom>
          </p:spPr>
        </p:pic>
      </p:grpSp>
      <p:sp>
        <p:nvSpPr>
          <p:cNvPr id="22" name="Title 1">
            <a:extLst>
              <a:ext uri="{FF2B5EF4-FFF2-40B4-BE49-F238E27FC236}">
                <a16:creationId xmlns:a16="http://schemas.microsoft.com/office/drawing/2014/main" id="{2E634EBD-DFF6-43C8-9422-8F16AAB96C86}"/>
              </a:ext>
            </a:extLst>
          </p:cNvPr>
          <p:cNvSpPr txBox="1">
            <a:spLocks/>
          </p:cNvSpPr>
          <p:nvPr userDrawn="1"/>
        </p:nvSpPr>
        <p:spPr>
          <a:xfrm>
            <a:off x="7392263" y="3357232"/>
            <a:ext cx="1440000" cy="2160000"/>
          </a:xfrm>
          <a:prstGeom prst="rect">
            <a:avLst/>
          </a:prstGeom>
          <a:solidFill>
            <a:srgbClr val="009992"/>
          </a:solidFill>
        </p:spPr>
        <p:txBody>
          <a:bodyPr vert="horz" lIns="91440" tIns="792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care about people. We work transversal and we support each other. We celebrate success.</a:t>
            </a:r>
            <a:endParaRPr lang="en-IE" sz="1200" b="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B8B0EDA-AFDC-4A3F-8B48-271A245E4727}"/>
              </a:ext>
            </a:extLst>
          </p:cNvPr>
          <p:cNvSpPr txBox="1">
            <a:spLocks/>
          </p:cNvSpPr>
          <p:nvPr userDrawn="1"/>
        </p:nvSpPr>
        <p:spPr>
          <a:xfrm>
            <a:off x="7392262" y="3396074"/>
            <a:ext cx="1440000" cy="47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TEAM</a:t>
            </a:r>
            <a:endParaRPr lang="en-IE" sz="1050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DB57394F-A3ED-46EA-ACEB-FE66F27FAB09}"/>
              </a:ext>
            </a:extLst>
          </p:cNvPr>
          <p:cNvGrpSpPr/>
          <p:nvPr userDrawn="1"/>
        </p:nvGrpSpPr>
        <p:grpSpPr>
          <a:xfrm>
            <a:off x="7576858" y="2080275"/>
            <a:ext cx="1080000" cy="1083069"/>
            <a:chOff x="1487447" y="1756756"/>
            <a:chExt cx="1080000" cy="1083069"/>
          </a:xfrm>
        </p:grpSpPr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047968BE-8FA5-46E6-AEB4-7BBD707663C8}"/>
                </a:ext>
              </a:extLst>
            </p:cNvPr>
            <p:cNvSpPr/>
            <p:nvPr userDrawn="1"/>
          </p:nvSpPr>
          <p:spPr>
            <a:xfrm>
              <a:off x="1487447" y="1759825"/>
              <a:ext cx="1080000" cy="1080000"/>
            </a:xfrm>
            <a:prstGeom prst="ellipse">
              <a:avLst/>
            </a:prstGeom>
            <a:noFill/>
            <a:ln w="603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7EB613B2-536A-4138-AE88-6840149C7A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87447" y="1756756"/>
              <a:ext cx="1080000" cy="1080000"/>
            </a:xfrm>
            <a:prstGeom prst="rect">
              <a:avLst/>
            </a:prstGeom>
          </p:spPr>
        </p:pic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EC54E769-6637-4291-8E33-04784D80068D}"/>
              </a:ext>
            </a:extLst>
          </p:cNvPr>
          <p:cNvSpPr txBox="1">
            <a:spLocks/>
          </p:cNvSpPr>
          <p:nvPr userDrawn="1"/>
        </p:nvSpPr>
        <p:spPr>
          <a:xfrm>
            <a:off x="9336361" y="3357232"/>
            <a:ext cx="1440000" cy="2160000"/>
          </a:xfrm>
          <a:prstGeom prst="rect">
            <a:avLst/>
          </a:prstGeom>
          <a:solidFill>
            <a:srgbClr val="009992"/>
          </a:solidFill>
        </p:spPr>
        <p:txBody>
          <a:bodyPr vert="horz" lIns="91440" tIns="792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are a learning organisation. </a:t>
            </a:r>
            <a:b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explore new paths and solutions.</a:t>
            </a:r>
            <a:endParaRPr lang="en-IE" sz="1200" b="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1EAE1D68-1D65-449A-A1D4-1C7A4EE8D7F3}"/>
              </a:ext>
            </a:extLst>
          </p:cNvPr>
          <p:cNvSpPr txBox="1">
            <a:spLocks/>
          </p:cNvSpPr>
          <p:nvPr userDrawn="1"/>
        </p:nvSpPr>
        <p:spPr>
          <a:xfrm>
            <a:off x="9336360" y="3396074"/>
            <a:ext cx="1440000" cy="47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FUTURE THINKING</a:t>
            </a:r>
            <a:endParaRPr lang="en-IE" sz="1050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3C70C999-7CBE-4D11-A6B2-D77A57C5B0AD}"/>
              </a:ext>
            </a:extLst>
          </p:cNvPr>
          <p:cNvGrpSpPr/>
          <p:nvPr userDrawn="1"/>
        </p:nvGrpSpPr>
        <p:grpSpPr>
          <a:xfrm>
            <a:off x="9520956" y="2080275"/>
            <a:ext cx="1080000" cy="1083069"/>
            <a:chOff x="1487447" y="1756756"/>
            <a:chExt cx="1080000" cy="1083069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29D45C60-2B3F-49B7-BD2B-64F936E7A262}"/>
                </a:ext>
              </a:extLst>
            </p:cNvPr>
            <p:cNvSpPr/>
            <p:nvPr userDrawn="1"/>
          </p:nvSpPr>
          <p:spPr>
            <a:xfrm>
              <a:off x="1487447" y="1759825"/>
              <a:ext cx="1080000" cy="1080000"/>
            </a:xfrm>
            <a:prstGeom prst="ellipse">
              <a:avLst/>
            </a:prstGeom>
            <a:noFill/>
            <a:ln w="603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C7C06749-CCF9-45D3-B10D-3B95BF64A9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87447" y="1756756"/>
              <a:ext cx="1080000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46849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ENTSO-E Key take-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5">
            <a:extLst>
              <a:ext uri="{FF2B5EF4-FFF2-40B4-BE49-F238E27FC236}">
                <a16:creationId xmlns:a16="http://schemas.microsoft.com/office/drawing/2014/main" id="{2969A1AE-602A-4090-9F07-9C4BA829B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6346" y="476672"/>
            <a:ext cx="11617788" cy="936104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Key </a:t>
            </a:r>
            <a:r>
              <a:rPr lang="de-DE" dirty="0" err="1"/>
              <a:t>take-aways</a:t>
            </a:r>
            <a:endParaRPr lang="de-DE" dirty="0"/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1EA47735-D6D7-44D9-B6A3-427A4B2729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6346" y="1546412"/>
            <a:ext cx="11617788" cy="433086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4" name="Rechteck 1">
            <a:extLst>
              <a:ext uri="{FF2B5EF4-FFF2-40B4-BE49-F238E27FC236}">
                <a16:creationId xmlns:a16="http://schemas.microsoft.com/office/drawing/2014/main" id="{9B4626A2-3A46-4841-8EA9-2789E9CF76F6}"/>
              </a:ext>
            </a:extLst>
          </p:cNvPr>
          <p:cNvSpPr/>
          <p:nvPr userDrawn="1"/>
        </p:nvSpPr>
        <p:spPr>
          <a:xfrm flipH="1">
            <a:off x="272877" y="332736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44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BED4078-AFF6-4ADE-AEF0-C4E78BB13E6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87593412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1BED4078-AFF6-4ADE-AEF0-C4E78BB13E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itel 18"/>
          <p:cNvSpPr>
            <a:spLocks noGrp="1"/>
          </p:cNvSpPr>
          <p:nvPr>
            <p:ph type="title" hasCustomPrompt="1"/>
          </p:nvPr>
        </p:nvSpPr>
        <p:spPr>
          <a:xfrm>
            <a:off x="1894713" y="1235829"/>
            <a:ext cx="8439149" cy="710605"/>
          </a:xfrm>
          <a:noFill/>
        </p:spPr>
        <p:txBody>
          <a:bodyPr vert="horz" lIns="0" tIns="0" rIns="0" bIns="0" rtlCol="0" anchor="b" anchorCtr="0">
            <a:normAutofit/>
          </a:bodyPr>
          <a:lstStyle>
            <a:lvl1pPr>
              <a:defRPr lang="de-DE" sz="2400" baseline="0"/>
            </a:lvl1pPr>
          </a:lstStyle>
          <a:p>
            <a:pPr marL="0" lvl="0"/>
            <a:r>
              <a:rPr lang="de-DE" dirty="0"/>
              <a:t>Agenda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894713" y="1981199"/>
            <a:ext cx="8439149" cy="43200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61950" indent="-361950">
              <a:buFont typeface="+mj-lt"/>
              <a:buAutoNum type="arabicPeriod"/>
              <a:defRPr sz="2400" b="1">
                <a:solidFill>
                  <a:schemeClr val="tx1"/>
                </a:solidFill>
              </a:defRPr>
            </a:lvl1pPr>
            <a:lvl2pPr marL="628650" indent="-266700"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</a:defRPr>
            </a:lvl2pPr>
            <a:lvl3pPr marL="895350" indent="-266700">
              <a:buFont typeface="Symbol" panose="05050102010706020507" pitchFamily="18" charset="2"/>
              <a:buChar char="-"/>
              <a:defRPr sz="2400" b="1">
                <a:solidFill>
                  <a:schemeClr val="tx1"/>
                </a:solidFill>
              </a:defRPr>
            </a:lvl3pPr>
            <a:lvl4pPr marL="1162050" indent="-266700"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</a:defRPr>
            </a:lvl4pPr>
            <a:lvl5pPr marL="1438275" indent="-276225">
              <a:buFont typeface="Symbol" panose="05050102010706020507" pitchFamily="18" charset="2"/>
              <a:buChar char="-"/>
              <a:defRPr sz="2400" b="1">
                <a:solidFill>
                  <a:schemeClr val="tx1"/>
                </a:solidFill>
              </a:defRPr>
            </a:lvl5pPr>
            <a:lvl6pPr marL="1704975" indent="-266700"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</a:defRPr>
            </a:lvl6pPr>
            <a:lvl7pPr marL="1971675" indent="-266700">
              <a:buFont typeface="Symbol" panose="05050102010706020507" pitchFamily="18" charset="2"/>
              <a:buChar char="-"/>
              <a:defRPr sz="2400" b="1">
                <a:solidFill>
                  <a:schemeClr val="tx1"/>
                </a:solidFill>
              </a:defRPr>
            </a:lvl7pPr>
            <a:lvl8pPr marL="2238375" indent="-266700"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</a:defRPr>
            </a:lvl8pPr>
            <a:lvl9pPr marL="2514600" indent="-276225">
              <a:buFont typeface="Symbol" panose="05050102010706020507" pitchFamily="18" charset="2"/>
              <a:buChar char="-"/>
              <a:defRPr sz="2400" b="1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5" name="Datumsplatzhalter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6889D757-E23A-497A-9B14-62A69CF34700}" type="datetime1">
              <a:rPr lang="en-US" altLang="en-US" smtClean="0"/>
              <a:pPr>
                <a:defRPr/>
              </a:pPr>
              <a:t>11/28/2024</a:t>
            </a:fld>
            <a:endParaRPr lang="en-US" altLang="en-US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639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ENTSO-E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1EA47735-D6D7-44D9-B6A3-427A4B2729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6346" y="1546412"/>
            <a:ext cx="11617788" cy="433086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tabLst>
                <a:tab pos="3763963" algn="l"/>
              </a:tabLst>
              <a:defRPr sz="28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Questions?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24F55E-FB99-4958-B7AF-F28A79322EB2}"/>
              </a:ext>
            </a:extLst>
          </p:cNvPr>
          <p:cNvSpPr txBox="1"/>
          <p:nvPr userDrawn="1"/>
        </p:nvSpPr>
        <p:spPr>
          <a:xfrm>
            <a:off x="5447928" y="414908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contact:</a:t>
            </a:r>
            <a:endParaRPr lang="en-GB" dirty="0">
              <a:solidFill>
                <a:srgbClr val="0F218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hteck 1">
            <a:extLst>
              <a:ext uri="{FF2B5EF4-FFF2-40B4-BE49-F238E27FC236}">
                <a16:creationId xmlns:a16="http://schemas.microsoft.com/office/drawing/2014/main" id="{C2D06D34-321E-4E67-BD6C-917AD342E7D4}"/>
              </a:ext>
            </a:extLst>
          </p:cNvPr>
          <p:cNvSpPr/>
          <p:nvPr userDrawn="1"/>
        </p:nvSpPr>
        <p:spPr>
          <a:xfrm rot="5400000" flipH="1">
            <a:off x="6064640" y="3063656"/>
            <a:ext cx="61200" cy="180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4876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22711428-3E85-4171-81C6-3007FDBE55A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33760905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22711428-3E85-4171-81C6-3007FDBE55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616AE915-6882-45E0-A4A9-B446EEB3113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515" y="843857"/>
            <a:ext cx="10728000" cy="583015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9D757-E23A-497A-9B14-62A69CF34700}" type="datetime1">
              <a:rPr lang="en-US" altLang="en-US" smtClean="0"/>
              <a:pPr>
                <a:defRPr/>
              </a:pPr>
              <a:t>11/28/2024</a:t>
            </a:fld>
            <a:endParaRPr lang="en-US" alt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1439999"/>
            <a:ext cx="10728000" cy="4896000"/>
          </a:xfrm>
        </p:spPr>
        <p:txBody>
          <a:bodyPr/>
          <a:lstStyle/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242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5C04B6E4-45F4-42A3-967A-4C6C6E53BDD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56135439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5C04B6E4-45F4-42A3-967A-4C6C6E53BD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D573C5EA-CBDA-42FD-ADB9-72BFC6618BE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9D757-E23A-497A-9B14-62A69CF34700}" type="datetime1">
              <a:rPr lang="en-US" altLang="en-US" smtClean="0"/>
              <a:pPr>
                <a:defRPr/>
              </a:pPr>
              <a:t>11/28/2024</a:t>
            </a:fld>
            <a:endParaRPr lang="en-US" alt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19667" y="1440000"/>
            <a:ext cx="5212800" cy="4896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  <a:lvl6pPr>
              <a:defRPr/>
            </a:lvl6pPr>
            <a:lvl8pPr>
              <a:defRPr/>
            </a:lvl8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 err="1"/>
              <a:t>Eighth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234133" y="1440000"/>
            <a:ext cx="5212800" cy="4896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  <a:lvl6pPr>
              <a:defRPr/>
            </a:lvl6pPr>
            <a:lvl8pPr>
              <a:defRPr/>
            </a:lvl8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 err="1"/>
              <a:t>Eighth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7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E441A798-8013-4D91-A6DF-230BE4E0D86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6693561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E441A798-8013-4D91-A6DF-230BE4E0D8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B00679D5-444D-4F71-B4BD-FE0AB48868E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6889D757-E23A-497A-9B14-62A69CF34700}" type="datetime1">
              <a:rPr lang="en-US" altLang="en-US" smtClean="0"/>
              <a:pPr>
                <a:defRPr/>
              </a:pPr>
              <a:t>11/28/2024</a:t>
            </a:fld>
            <a:endParaRPr lang="en-US" altLang="en-US" dirty="0"/>
          </a:p>
        </p:txBody>
      </p:sp>
      <p:sp>
        <p:nvSpPr>
          <p:cNvPr id="15" name="Textfeld 14"/>
          <p:cNvSpPr txBox="1"/>
          <p:nvPr/>
        </p:nvSpPr>
        <p:spPr>
          <a:xfrm>
            <a:off x="3962399" y="1696354"/>
            <a:ext cx="432000" cy="7694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de-DE" sz="5000" b="1" dirty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7734784" y="1696354"/>
            <a:ext cx="432000" cy="7694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de-DE" sz="5000" b="1" dirty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1" hasCustomPrompt="1"/>
          </p:nvPr>
        </p:nvSpPr>
        <p:spPr>
          <a:xfrm>
            <a:off x="735949" y="1495425"/>
            <a:ext cx="3168651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FontTx/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21" name="Textplatzhalter 6"/>
          <p:cNvSpPr>
            <a:spLocks noGrp="1"/>
          </p:cNvSpPr>
          <p:nvPr>
            <p:ph type="body" sz="quarter" idx="22" hasCustomPrompt="1"/>
          </p:nvPr>
        </p:nvSpPr>
        <p:spPr>
          <a:xfrm>
            <a:off x="4503957" y="1495425"/>
            <a:ext cx="3168651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None/>
              <a:defRPr sz="1000" b="1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22" name="Textplatzhalter 6"/>
          <p:cNvSpPr>
            <a:spLocks noGrp="1"/>
          </p:cNvSpPr>
          <p:nvPr>
            <p:ph type="body" sz="quarter" idx="23" hasCustomPrompt="1"/>
          </p:nvPr>
        </p:nvSpPr>
        <p:spPr>
          <a:xfrm>
            <a:off x="8271965" y="1495425"/>
            <a:ext cx="3168651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None/>
              <a:defRPr sz="1000" b="1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4" hasCustomPrompt="1"/>
          </p:nvPr>
        </p:nvSpPr>
        <p:spPr>
          <a:xfrm>
            <a:off x="736600" y="1990800"/>
            <a:ext cx="3168000" cy="4287600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 err="1"/>
              <a:t>Eighth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25" hasCustomPrompt="1"/>
          </p:nvPr>
        </p:nvSpPr>
        <p:spPr>
          <a:xfrm>
            <a:off x="4503957" y="1990800"/>
            <a:ext cx="3168000" cy="4287600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 err="1"/>
              <a:t>Eighth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4" name="Textplatzhalter 7"/>
          <p:cNvSpPr>
            <a:spLocks noGrp="1"/>
          </p:cNvSpPr>
          <p:nvPr>
            <p:ph type="body" sz="quarter" idx="26" hasCustomPrompt="1"/>
          </p:nvPr>
        </p:nvSpPr>
        <p:spPr>
          <a:xfrm>
            <a:off x="8271965" y="1990800"/>
            <a:ext cx="3168000" cy="4287600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 err="1"/>
              <a:t>Eighth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066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textboxes and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FAF4E5FF-ECF8-4FB3-9ACC-FD539873F90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71810917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FAF4E5FF-ECF8-4FB3-9ACC-FD539873F9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1E1D0D53-D165-45DD-9847-0EE2AD2F07B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9D757-E23A-497A-9B14-62A69CF34700}" type="datetime1">
              <a:rPr lang="en-US" altLang="en-US" smtClean="0"/>
              <a:pPr>
                <a:defRPr/>
              </a:pPr>
              <a:t>11/28/2024</a:t>
            </a:fld>
            <a:endParaRPr lang="en-US" altLang="en-US" dirty="0"/>
          </a:p>
        </p:txBody>
      </p:sp>
      <p:sp>
        <p:nvSpPr>
          <p:cNvPr id="25" name="Textfeld 24"/>
          <p:cNvSpPr txBox="1"/>
          <p:nvPr/>
        </p:nvSpPr>
        <p:spPr>
          <a:xfrm rot="5400000">
            <a:off x="2365399" y="3658509"/>
            <a:ext cx="324000" cy="7694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r>
              <a:rPr lang="de-DE" sz="5000" b="1" dirty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26" name="Textfeld 25"/>
          <p:cNvSpPr txBox="1"/>
          <p:nvPr/>
        </p:nvSpPr>
        <p:spPr>
          <a:xfrm rot="5400000">
            <a:off x="6016651" y="3658509"/>
            <a:ext cx="324000" cy="7694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r>
              <a:rPr lang="de-DE" sz="5000" b="1" dirty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28" name="Textfeld 27"/>
          <p:cNvSpPr txBox="1"/>
          <p:nvPr/>
        </p:nvSpPr>
        <p:spPr>
          <a:xfrm rot="5400000">
            <a:off x="9699651" y="3658509"/>
            <a:ext cx="324000" cy="7694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r>
              <a:rPr lang="de-DE" sz="5000" b="1" dirty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17" name="Textplatzhalter 6"/>
          <p:cNvSpPr>
            <a:spLocks noGrp="1"/>
          </p:cNvSpPr>
          <p:nvPr>
            <p:ph type="body" sz="quarter" idx="27" hasCustomPrompt="1"/>
          </p:nvPr>
        </p:nvSpPr>
        <p:spPr>
          <a:xfrm>
            <a:off x="735949" y="1495425"/>
            <a:ext cx="3364800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8" name="Textplatzhalter 6"/>
          <p:cNvSpPr>
            <a:spLocks noGrp="1"/>
          </p:cNvSpPr>
          <p:nvPr>
            <p:ph type="body" sz="quarter" idx="28" hasCustomPrompt="1"/>
          </p:nvPr>
        </p:nvSpPr>
        <p:spPr>
          <a:xfrm>
            <a:off x="4406557" y="1495425"/>
            <a:ext cx="3364800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9" name="Textplatzhalter 6"/>
          <p:cNvSpPr>
            <a:spLocks noGrp="1"/>
          </p:cNvSpPr>
          <p:nvPr>
            <p:ph type="body" sz="quarter" idx="29" hasCustomPrompt="1"/>
          </p:nvPr>
        </p:nvSpPr>
        <p:spPr>
          <a:xfrm>
            <a:off x="8075816" y="1495425"/>
            <a:ext cx="3364800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20" name="Textplatzhalter 6"/>
          <p:cNvSpPr>
            <a:spLocks noGrp="1"/>
          </p:cNvSpPr>
          <p:nvPr>
            <p:ph type="body" sz="quarter" idx="30" hasCustomPrompt="1"/>
          </p:nvPr>
        </p:nvSpPr>
        <p:spPr>
          <a:xfrm>
            <a:off x="735949" y="4360950"/>
            <a:ext cx="10704667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21" name="Textplatzhalter 7"/>
          <p:cNvSpPr>
            <a:spLocks noGrp="1"/>
          </p:cNvSpPr>
          <p:nvPr>
            <p:ph type="body" sz="quarter" idx="31" hasCustomPrompt="1"/>
          </p:nvPr>
        </p:nvSpPr>
        <p:spPr>
          <a:xfrm>
            <a:off x="736600" y="1990809"/>
            <a:ext cx="3364149" cy="1771575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 err="1"/>
              <a:t>Eighth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32" hasCustomPrompt="1"/>
          </p:nvPr>
        </p:nvSpPr>
        <p:spPr>
          <a:xfrm>
            <a:off x="4406560" y="1990809"/>
            <a:ext cx="3364149" cy="1771575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 err="1"/>
              <a:t>Eighth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7" name="Textplatzhalter 7"/>
          <p:cNvSpPr>
            <a:spLocks noGrp="1"/>
          </p:cNvSpPr>
          <p:nvPr>
            <p:ph type="body" sz="quarter" idx="33" hasCustomPrompt="1"/>
          </p:nvPr>
        </p:nvSpPr>
        <p:spPr>
          <a:xfrm>
            <a:off x="8075816" y="1990809"/>
            <a:ext cx="3364149" cy="1771575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 err="1"/>
              <a:t>Eighth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9" name="Textplatzhalter 7"/>
          <p:cNvSpPr>
            <a:spLocks noGrp="1"/>
          </p:cNvSpPr>
          <p:nvPr>
            <p:ph type="body" sz="quarter" idx="34" hasCustomPrompt="1"/>
          </p:nvPr>
        </p:nvSpPr>
        <p:spPr>
          <a:xfrm>
            <a:off x="736600" y="4857759"/>
            <a:ext cx="10703365" cy="1419225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793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TSO-E Chapter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>
            <a:extLst>
              <a:ext uri="{FF2B5EF4-FFF2-40B4-BE49-F238E27FC236}">
                <a16:creationId xmlns:a16="http://schemas.microsoft.com/office/drawing/2014/main" id="{0C954197-7D64-4D34-8F28-1EF6B4001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639" y="3074577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Chapter </a:t>
            </a:r>
            <a:r>
              <a:rPr lang="de-DE" dirty="0" err="1"/>
              <a:t>slide</a:t>
            </a:r>
            <a:endParaRPr lang="de-DE" dirty="0"/>
          </a:p>
        </p:txBody>
      </p:sp>
      <p:sp>
        <p:nvSpPr>
          <p:cNvPr id="6" name="Rechteck 1">
            <a:extLst>
              <a:ext uri="{FF2B5EF4-FFF2-40B4-BE49-F238E27FC236}">
                <a16:creationId xmlns:a16="http://schemas.microsoft.com/office/drawing/2014/main" id="{85D10C7F-02F8-4973-9189-D765EE913151}"/>
              </a:ext>
            </a:extLst>
          </p:cNvPr>
          <p:cNvSpPr/>
          <p:nvPr userDrawn="1"/>
        </p:nvSpPr>
        <p:spPr>
          <a:xfrm flipH="1">
            <a:off x="254397" y="2892810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199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rrows and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35822547-77C4-4C4A-B1FA-FB21DC8CE21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77341214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35822547-77C4-4C4A-B1FA-FB21DC8CE2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97C57029-30C6-4D93-84F9-13BB1346884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9D757-E23A-497A-9B14-62A69CF34700}" type="datetime1">
              <a:rPr lang="en-US" altLang="en-US" smtClean="0"/>
              <a:pPr>
                <a:defRPr/>
              </a:pPr>
              <a:t>11/28/2024</a:t>
            </a:fld>
            <a:endParaRPr lang="en-US" altLang="en-US" dirty="0"/>
          </a:p>
        </p:txBody>
      </p:sp>
      <p:sp>
        <p:nvSpPr>
          <p:cNvPr id="12" name="Textplatzhalter 6"/>
          <p:cNvSpPr>
            <a:spLocks noGrp="1"/>
          </p:cNvSpPr>
          <p:nvPr>
            <p:ph type="body" sz="quarter" idx="31" hasCustomPrompt="1"/>
          </p:nvPr>
        </p:nvSpPr>
        <p:spPr>
          <a:xfrm>
            <a:off x="735949" y="1495425"/>
            <a:ext cx="3364800" cy="705600"/>
          </a:xfrm>
          <a:prstGeom prst="homePlate">
            <a:avLst>
              <a:gd name="adj" fmla="val 68899"/>
            </a:avLst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0" rIns="0" bIns="0" anchor="ctr" anchorCtr="0"/>
          <a:lstStyle>
            <a:lvl1pPr marL="0" indent="0">
              <a:buFont typeface="Arial" panose="020B0604020202020204" pitchFamily="34" charset="0"/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4" name="Textplatzhalter 6"/>
          <p:cNvSpPr>
            <a:spLocks noGrp="1"/>
          </p:cNvSpPr>
          <p:nvPr>
            <p:ph type="body" sz="quarter" idx="32" hasCustomPrompt="1"/>
          </p:nvPr>
        </p:nvSpPr>
        <p:spPr>
          <a:xfrm>
            <a:off x="735949" y="3199650"/>
            <a:ext cx="3364800" cy="705600"/>
          </a:xfrm>
          <a:prstGeom prst="homePlate">
            <a:avLst>
              <a:gd name="adj" fmla="val 68899"/>
            </a:avLst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0" rIns="0" bIns="0" anchor="ctr" anchorCtr="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5" name="Textplatzhalter 6"/>
          <p:cNvSpPr>
            <a:spLocks noGrp="1"/>
          </p:cNvSpPr>
          <p:nvPr>
            <p:ph type="body" sz="quarter" idx="33" hasCustomPrompt="1"/>
          </p:nvPr>
        </p:nvSpPr>
        <p:spPr>
          <a:xfrm>
            <a:off x="735949" y="4885576"/>
            <a:ext cx="3364800" cy="705600"/>
          </a:xfrm>
          <a:prstGeom prst="homePlate">
            <a:avLst>
              <a:gd name="adj" fmla="val 68899"/>
            </a:avLst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0" rIns="0" bIns="0" anchor="ctr" anchorCtr="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34" hasCustomPrompt="1"/>
          </p:nvPr>
        </p:nvSpPr>
        <p:spPr>
          <a:xfrm>
            <a:off x="4406556" y="1495425"/>
            <a:ext cx="7046400" cy="1389600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6" name="Textplatzhalter 7"/>
          <p:cNvSpPr>
            <a:spLocks noGrp="1"/>
          </p:cNvSpPr>
          <p:nvPr>
            <p:ph type="body" sz="quarter" idx="35" hasCustomPrompt="1"/>
          </p:nvPr>
        </p:nvSpPr>
        <p:spPr>
          <a:xfrm>
            <a:off x="4406556" y="3201449"/>
            <a:ext cx="7046400" cy="1389600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36" hasCustomPrompt="1"/>
          </p:nvPr>
        </p:nvSpPr>
        <p:spPr>
          <a:xfrm>
            <a:off x="4406556" y="4887375"/>
            <a:ext cx="7046400" cy="1389600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768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BB1FA5FA-E81B-41B0-8361-A4B0F1640CB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21348958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BB1FA5FA-E81B-41B0-8361-A4B0F1640C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DD10C927-4D12-4B1C-B6EC-2B1D574E6B9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8" name="Textplatzhalter 6"/>
          <p:cNvSpPr>
            <a:spLocks noGrp="1"/>
          </p:cNvSpPr>
          <p:nvPr>
            <p:ph type="body" sz="quarter" idx="28" hasCustomPrompt="1"/>
          </p:nvPr>
        </p:nvSpPr>
        <p:spPr>
          <a:xfrm>
            <a:off x="6371816" y="1495425"/>
            <a:ext cx="5068800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21" name="Rechteck 20"/>
          <p:cNvSpPr/>
          <p:nvPr/>
        </p:nvSpPr>
        <p:spPr>
          <a:xfrm>
            <a:off x="6371816" y="4589850"/>
            <a:ext cx="5068800" cy="16776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vert="horz" lIns="36000" tIns="36000" rIns="36000" bIns="36000" rtlCol="0" anchor="t" anchorCtr="0">
            <a:noAutofit/>
          </a:bodyPr>
          <a:lstStyle/>
          <a:p>
            <a:pPr lvl="0" indent="0">
              <a:spcBef>
                <a:spcPct val="20000"/>
              </a:spcBef>
              <a:buFont typeface="+mj-lt"/>
              <a:buNone/>
            </a:pPr>
            <a:endParaRPr lang="de-DE" sz="1000">
              <a:solidFill>
                <a:schemeClr val="tx1"/>
              </a:solidFill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6371816" y="1989525"/>
            <a:ext cx="5068800" cy="16776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vert="horz" lIns="36000" tIns="36000" rIns="36000" bIns="36000" rtlCol="0" anchor="t" anchorCtr="0">
            <a:noAutofit/>
          </a:bodyPr>
          <a:lstStyle/>
          <a:p>
            <a:pPr lvl="0" indent="0">
              <a:spcBef>
                <a:spcPct val="20000"/>
              </a:spcBef>
              <a:buFont typeface="+mj-lt"/>
              <a:buNone/>
            </a:pPr>
            <a:endParaRPr lang="de-DE" sz="1000">
              <a:solidFill>
                <a:schemeClr val="tx1"/>
              </a:solidFill>
            </a:endParaRPr>
          </a:p>
        </p:txBody>
      </p:sp>
      <p:sp>
        <p:nvSpPr>
          <p:cNvPr id="24" name="Textplatzhalter 6"/>
          <p:cNvSpPr>
            <a:spLocks noGrp="1"/>
          </p:cNvSpPr>
          <p:nvPr>
            <p:ph type="body" sz="quarter" idx="30" hasCustomPrompt="1"/>
          </p:nvPr>
        </p:nvSpPr>
        <p:spPr>
          <a:xfrm>
            <a:off x="735949" y="4094250"/>
            <a:ext cx="5068800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1080000" bIns="3600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35" name="Rechteck 34"/>
          <p:cNvSpPr/>
          <p:nvPr/>
        </p:nvSpPr>
        <p:spPr>
          <a:xfrm>
            <a:off x="736599" y="4589850"/>
            <a:ext cx="5068800" cy="16776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vert="horz" lIns="36000" tIns="36000" rIns="36000" bIns="36000" rtlCol="0" anchor="t" anchorCtr="0">
            <a:noAutofit/>
          </a:bodyPr>
          <a:lstStyle/>
          <a:p>
            <a:pPr lvl="0" indent="0">
              <a:spcBef>
                <a:spcPct val="20000"/>
              </a:spcBef>
              <a:buFont typeface="+mj-lt"/>
              <a:buNone/>
            </a:pPr>
            <a:endParaRPr lang="de-DE" sz="100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6889D757-E23A-497A-9B14-62A69CF34700}" type="datetime1">
              <a:rPr lang="en-US" altLang="en-US" smtClean="0"/>
              <a:pPr>
                <a:defRPr/>
              </a:pPr>
              <a:t>11/28/2024</a:t>
            </a:fld>
            <a:endParaRPr lang="en-US" altLang="en-US" dirty="0"/>
          </a:p>
        </p:txBody>
      </p:sp>
      <p:sp>
        <p:nvSpPr>
          <p:cNvPr id="32" name="Rechteck 31"/>
          <p:cNvSpPr/>
          <p:nvPr/>
        </p:nvSpPr>
        <p:spPr>
          <a:xfrm>
            <a:off x="736599" y="1989525"/>
            <a:ext cx="5068800" cy="16776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vert="horz" lIns="36000" tIns="36000" rIns="36000" bIns="36000" rtlCol="0" anchor="t" anchorCtr="0">
            <a:noAutofit/>
          </a:bodyPr>
          <a:lstStyle/>
          <a:p>
            <a:pPr lvl="0" indent="0">
              <a:spcBef>
                <a:spcPct val="20000"/>
              </a:spcBef>
              <a:buFont typeface="+mj-lt"/>
              <a:buNone/>
            </a:pPr>
            <a:endParaRPr lang="de-DE" sz="1000">
              <a:solidFill>
                <a:schemeClr val="tx1"/>
              </a:solidFill>
            </a:endParaRPr>
          </a:p>
        </p:txBody>
      </p:sp>
      <p:sp>
        <p:nvSpPr>
          <p:cNvPr id="17" name="Textplatzhalter 6"/>
          <p:cNvSpPr>
            <a:spLocks noGrp="1"/>
          </p:cNvSpPr>
          <p:nvPr>
            <p:ph type="body" sz="quarter" idx="27" hasCustomPrompt="1"/>
          </p:nvPr>
        </p:nvSpPr>
        <p:spPr>
          <a:xfrm>
            <a:off x="735949" y="1495425"/>
            <a:ext cx="5068800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30" name="Textplatzhalter 6"/>
          <p:cNvSpPr>
            <a:spLocks noGrp="1"/>
          </p:cNvSpPr>
          <p:nvPr>
            <p:ph type="body" sz="quarter" idx="31" hasCustomPrompt="1"/>
          </p:nvPr>
        </p:nvSpPr>
        <p:spPr>
          <a:xfrm>
            <a:off x="6371816" y="4094250"/>
            <a:ext cx="5068800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1134000" tIns="36000" rIns="36000" bIns="3600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31" name="Textplatzhalter 6"/>
          <p:cNvSpPr>
            <a:spLocks noGrp="1"/>
          </p:cNvSpPr>
          <p:nvPr>
            <p:ph type="body" sz="quarter" idx="35" hasCustomPrompt="1"/>
          </p:nvPr>
        </p:nvSpPr>
        <p:spPr>
          <a:xfrm>
            <a:off x="4582176" y="2746069"/>
            <a:ext cx="3028800" cy="22716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txBody>
          <a:bodyPr lIns="0" tIns="0" rIns="0" bIns="0" anchor="ctr" anchorCtr="0"/>
          <a:lstStyle>
            <a:lvl1pPr marL="0" indent="0" algn="ctr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9" name="Textplatzhalter 7"/>
          <p:cNvSpPr>
            <a:spLocks noGrp="1"/>
          </p:cNvSpPr>
          <p:nvPr>
            <p:ph type="body" sz="quarter" idx="37" hasCustomPrompt="1"/>
          </p:nvPr>
        </p:nvSpPr>
        <p:spPr>
          <a:xfrm>
            <a:off x="736597" y="1992225"/>
            <a:ext cx="3600000" cy="1692000"/>
          </a:xfrm>
          <a:ln w="19050">
            <a:noFill/>
          </a:ln>
        </p:spPr>
        <p:txBody>
          <a:bodyPr lIns="72000" tIns="36000" rIns="36000" bIns="36000">
            <a:normAutofit/>
          </a:bodyPr>
          <a:lstStyle>
            <a:lvl1pPr marL="134938" indent="-134938" algn="just">
              <a:defRPr sz="1000"/>
            </a:lvl1pPr>
            <a:lvl2pPr marL="263525" indent="-123825" algn="just">
              <a:defRPr sz="1000"/>
            </a:lvl2pPr>
            <a:lvl3pPr marL="420688" indent="-146050" algn="just">
              <a:defRPr sz="1000"/>
            </a:lvl3pPr>
            <a:lvl4pPr marL="538163" indent="-117475" algn="just">
              <a:defRPr sz="1000"/>
            </a:lvl4pPr>
            <a:lvl5pPr marL="668338" indent="-123825" algn="just">
              <a:defRPr sz="1000"/>
            </a:lvl5pPr>
            <a:lvl6pPr marL="808038" indent="-134938" algn="just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0" name="Textplatzhalter 7"/>
          <p:cNvSpPr>
            <a:spLocks noGrp="1"/>
          </p:cNvSpPr>
          <p:nvPr>
            <p:ph type="body" sz="quarter" idx="38" hasCustomPrompt="1"/>
          </p:nvPr>
        </p:nvSpPr>
        <p:spPr>
          <a:xfrm>
            <a:off x="736597" y="4591050"/>
            <a:ext cx="3600000" cy="1692000"/>
          </a:xfrm>
          <a:ln w="19050">
            <a:noFill/>
          </a:ln>
        </p:spPr>
        <p:txBody>
          <a:bodyPr lIns="72000" tIns="36000" rIns="36000" bIns="36000">
            <a:normAutofit/>
          </a:bodyPr>
          <a:lstStyle>
            <a:lvl1pPr marL="134938" indent="-134938" algn="just">
              <a:defRPr sz="1000"/>
            </a:lvl1pPr>
            <a:lvl2pPr marL="263525" indent="-123825" algn="just">
              <a:defRPr sz="1000"/>
            </a:lvl2pPr>
            <a:lvl3pPr marL="420688" indent="-146050" algn="just">
              <a:defRPr sz="1000"/>
            </a:lvl3pPr>
            <a:lvl4pPr marL="538163" indent="-117475" algn="just">
              <a:defRPr sz="1000"/>
            </a:lvl4pPr>
            <a:lvl5pPr marL="668338" indent="-123825" algn="just">
              <a:defRPr sz="1000"/>
            </a:lvl5pPr>
            <a:lvl6pPr marL="808038" indent="-134938" algn="just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39" hasCustomPrompt="1"/>
          </p:nvPr>
        </p:nvSpPr>
        <p:spPr>
          <a:xfrm>
            <a:off x="7883816" y="1992225"/>
            <a:ext cx="3556800" cy="1692000"/>
          </a:xfrm>
          <a:ln w="19050">
            <a:noFill/>
          </a:ln>
        </p:spPr>
        <p:txBody>
          <a:bodyPr lIns="72000" tIns="36000" rIns="36000" bIns="36000">
            <a:normAutofit/>
          </a:bodyPr>
          <a:lstStyle>
            <a:lvl1pPr marL="134938" indent="-134938" algn="just">
              <a:defRPr sz="1000"/>
            </a:lvl1pPr>
            <a:lvl2pPr marL="263525" indent="-123825" algn="just">
              <a:defRPr sz="1000"/>
            </a:lvl2pPr>
            <a:lvl3pPr marL="420688" indent="-146050" algn="just">
              <a:defRPr sz="1000"/>
            </a:lvl3pPr>
            <a:lvl4pPr marL="538163" indent="-117475" algn="just">
              <a:defRPr sz="1000"/>
            </a:lvl4pPr>
            <a:lvl5pPr marL="668338" indent="-123825" algn="just">
              <a:defRPr sz="1000"/>
            </a:lvl5pPr>
            <a:lvl6pPr marL="808038" indent="-134938" algn="just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40" hasCustomPrompt="1"/>
          </p:nvPr>
        </p:nvSpPr>
        <p:spPr>
          <a:xfrm>
            <a:off x="7883816" y="4591050"/>
            <a:ext cx="3556800" cy="1692000"/>
          </a:xfrm>
          <a:ln w="19050">
            <a:noFill/>
          </a:ln>
        </p:spPr>
        <p:txBody>
          <a:bodyPr lIns="72000" tIns="36000" rIns="36000" bIns="36000">
            <a:normAutofit/>
          </a:bodyPr>
          <a:lstStyle>
            <a:lvl1pPr marL="134938" indent="-134938" algn="just">
              <a:defRPr sz="1000"/>
            </a:lvl1pPr>
            <a:lvl2pPr marL="263525" indent="-123825" algn="just">
              <a:defRPr sz="1000"/>
            </a:lvl2pPr>
            <a:lvl3pPr marL="420688" indent="-146050" algn="just">
              <a:defRPr sz="1000"/>
            </a:lvl3pPr>
            <a:lvl4pPr marL="538163" indent="-117475" algn="just">
              <a:defRPr sz="1000"/>
            </a:lvl4pPr>
            <a:lvl5pPr marL="668338" indent="-123825" algn="just">
              <a:defRPr sz="1000"/>
            </a:lvl5pPr>
            <a:lvl6pPr marL="808038" indent="-134938" algn="just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79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75B4B31B-6919-4BA6-96AF-A39C0D518DB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41776912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75B4B31B-6919-4BA6-96AF-A39C0D518D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22DC125-2985-4880-AAE3-33ADD7DB498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6889D757-E23A-497A-9B14-62A69CF34700}" type="datetime1">
              <a:rPr lang="en-US" altLang="en-US" smtClean="0"/>
              <a:pPr>
                <a:defRPr/>
              </a:pPr>
              <a:t>11/28/2024</a:t>
            </a:fld>
            <a:endParaRPr lang="en-US" altLang="en-US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6" hasCustomPrompt="1"/>
          </p:nvPr>
        </p:nvSpPr>
        <p:spPr>
          <a:xfrm>
            <a:off x="745067" y="1495425"/>
            <a:ext cx="5196416" cy="47815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Picture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235200" y="1440000"/>
            <a:ext cx="5212800" cy="4896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 err="1"/>
              <a:t>Eighth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993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14324DAB-C205-46F3-B69F-CB6D079A11F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53476066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14324DAB-C205-46F3-B69F-CB6D079A11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6889D757-E23A-497A-9B14-62A69CF34700}" type="datetime1">
              <a:rPr lang="en-US" altLang="en-US" smtClean="0"/>
              <a:pPr>
                <a:defRPr/>
              </a:pPr>
              <a:t>11/28/2024</a:t>
            </a:fld>
            <a:endParaRPr lang="en-US" altLang="en-US" dirty="0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009600" y="2705100"/>
            <a:ext cx="8438400" cy="35306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400" b="1"/>
            </a:lvl1pPr>
            <a:lvl2pPr marL="542925" indent="-276225">
              <a:defRPr sz="2400" b="1"/>
            </a:lvl2pPr>
            <a:lvl3pPr marL="809625" indent="-266700">
              <a:defRPr sz="2400" b="1"/>
            </a:lvl3pPr>
            <a:lvl4pPr marL="1076325" indent="-266700">
              <a:defRPr sz="2400" b="1"/>
            </a:lvl4pPr>
            <a:lvl5pPr marL="1343025" indent="-266700">
              <a:defRPr sz="2400" b="1"/>
            </a:lvl5pPr>
            <a:lvl6pPr marL="1619250" indent="-276225">
              <a:defRPr sz="2400" b="1"/>
            </a:lvl6pPr>
            <a:lvl7pPr marL="1885950" indent="-266700">
              <a:defRPr sz="2400" b="1"/>
            </a:lvl7pPr>
            <a:lvl8pPr marL="2152650" indent="-266700">
              <a:defRPr sz="2400" b="1"/>
            </a:lvl8pPr>
            <a:lvl9pPr marL="2419350" indent="-266700">
              <a:defRPr sz="2400" b="1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315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rea and Gu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11F4DC1-C7EB-4B4C-B4DF-9B8C5BBD493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67520932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11F4DC1-C7EB-4B4C-B4DF-9B8C5BBD49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DF671827-40A6-426F-8098-E05D94E6233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cxnSp>
        <p:nvCxnSpPr>
          <p:cNvPr id="85" name="Gerade Verbindung 84"/>
          <p:cNvCxnSpPr/>
          <p:nvPr/>
        </p:nvCxnSpPr>
        <p:spPr bwMode="gray">
          <a:xfrm flipH="1">
            <a:off x="-56416" y="1485900"/>
            <a:ext cx="12248416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Gerade Verbindung 87"/>
          <p:cNvCxnSpPr/>
          <p:nvPr/>
        </p:nvCxnSpPr>
        <p:spPr bwMode="gray">
          <a:xfrm flipH="1" flipV="1">
            <a:off x="45" y="6268349"/>
            <a:ext cx="12191955" cy="8626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feld 88"/>
          <p:cNvSpPr txBox="1"/>
          <p:nvPr/>
        </p:nvSpPr>
        <p:spPr bwMode="gray">
          <a:xfrm>
            <a:off x="11669123" y="6206802"/>
            <a:ext cx="469900" cy="12311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 noProof="0" dirty="0">
                <a:solidFill>
                  <a:schemeClr val="bg1"/>
                </a:solidFill>
              </a:rPr>
              <a:t>7,90</a:t>
            </a:r>
          </a:p>
        </p:txBody>
      </p:sp>
      <p:cxnSp>
        <p:nvCxnSpPr>
          <p:cNvPr id="91" name="Gerade Verbindung 90"/>
          <p:cNvCxnSpPr/>
          <p:nvPr/>
        </p:nvCxnSpPr>
        <p:spPr bwMode="gray">
          <a:xfrm>
            <a:off x="736600" y="0"/>
            <a:ext cx="0" cy="68580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Gerade Verbindung 92"/>
          <p:cNvCxnSpPr/>
          <p:nvPr/>
        </p:nvCxnSpPr>
        <p:spPr bwMode="gray">
          <a:xfrm>
            <a:off x="5947153" y="0"/>
            <a:ext cx="0" cy="68580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93"/>
          <p:cNvCxnSpPr/>
          <p:nvPr/>
        </p:nvCxnSpPr>
        <p:spPr bwMode="gray">
          <a:xfrm>
            <a:off x="6219672" y="0"/>
            <a:ext cx="0" cy="68580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Gerade Verbindung 97"/>
          <p:cNvCxnSpPr/>
          <p:nvPr/>
        </p:nvCxnSpPr>
        <p:spPr bwMode="gray">
          <a:xfrm>
            <a:off x="11446932" y="0"/>
            <a:ext cx="0" cy="6858000"/>
          </a:xfrm>
          <a:prstGeom prst="line">
            <a:avLst/>
          </a:prstGeom>
          <a:ln>
            <a:solidFill>
              <a:srgbClr val="FE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 bwMode="gray">
          <a:xfrm flipH="1" flipV="1">
            <a:off x="-21518" y="893577"/>
            <a:ext cx="12213521" cy="56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/>
          <p:cNvSpPr txBox="1"/>
          <p:nvPr/>
        </p:nvSpPr>
        <p:spPr bwMode="gray">
          <a:xfrm>
            <a:off x="11644123" y="821531"/>
            <a:ext cx="469900" cy="12311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00" noProof="0" dirty="0"/>
              <a:t>7,00</a:t>
            </a:r>
          </a:p>
        </p:txBody>
      </p:sp>
      <p:sp>
        <p:nvSpPr>
          <p:cNvPr id="81" name="Textfeld 80"/>
          <p:cNvSpPr txBox="1"/>
          <p:nvPr/>
        </p:nvSpPr>
        <p:spPr bwMode="gray">
          <a:xfrm>
            <a:off x="11211983" y="84067"/>
            <a:ext cx="469900" cy="12311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lvl="0" algn="ct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00" noProof="0" dirty="0"/>
              <a:t>11.15</a:t>
            </a:r>
          </a:p>
        </p:txBody>
      </p:sp>
      <p:sp>
        <p:nvSpPr>
          <p:cNvPr id="34" name="Textfeld 33"/>
          <p:cNvSpPr txBox="1"/>
          <p:nvPr/>
        </p:nvSpPr>
        <p:spPr bwMode="gray">
          <a:xfrm>
            <a:off x="6162839" y="84067"/>
            <a:ext cx="469900" cy="12311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lvl="0" algn="ct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00" noProof="0" dirty="0"/>
              <a:t>0,30</a:t>
            </a:r>
          </a:p>
        </p:txBody>
      </p:sp>
      <p:sp>
        <p:nvSpPr>
          <p:cNvPr id="38" name="Textfeld 37"/>
          <p:cNvSpPr txBox="1"/>
          <p:nvPr/>
        </p:nvSpPr>
        <p:spPr bwMode="gray">
          <a:xfrm>
            <a:off x="5535087" y="84067"/>
            <a:ext cx="469900" cy="12311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lvl="0" algn="ct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00" noProof="0" dirty="0"/>
              <a:t>0,30</a:t>
            </a:r>
          </a:p>
        </p:txBody>
      </p:sp>
      <p:sp>
        <p:nvSpPr>
          <p:cNvPr id="40" name="Textfeld 39"/>
          <p:cNvSpPr txBox="1"/>
          <p:nvPr/>
        </p:nvSpPr>
        <p:spPr bwMode="gray">
          <a:xfrm>
            <a:off x="501651" y="84067"/>
            <a:ext cx="469900" cy="12311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lvl="0" algn="ct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00" noProof="0" dirty="0"/>
              <a:t>11,15</a:t>
            </a:r>
          </a:p>
        </p:txBody>
      </p:sp>
      <p:sp>
        <p:nvSpPr>
          <p:cNvPr id="42" name="Titel 1"/>
          <p:cNvSpPr>
            <a:spLocks noGrp="1"/>
          </p:cNvSpPr>
          <p:nvPr>
            <p:ph type="title" hasCustomPrompt="1"/>
          </p:nvPr>
        </p:nvSpPr>
        <p:spPr>
          <a:xfrm>
            <a:off x="720516" y="843857"/>
            <a:ext cx="10734885" cy="583015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Content </a:t>
            </a:r>
            <a:r>
              <a:rPr lang="de-DE" dirty="0" err="1"/>
              <a:t>area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guides</a:t>
            </a:r>
            <a:endParaRPr lang="de-DE" dirty="0"/>
          </a:p>
        </p:txBody>
      </p:sp>
      <p:sp>
        <p:nvSpPr>
          <p:cNvPr id="41" name="Textfeld 40"/>
          <p:cNvSpPr txBox="1"/>
          <p:nvPr/>
        </p:nvSpPr>
        <p:spPr bwMode="gray">
          <a:xfrm>
            <a:off x="11669123" y="1433877"/>
            <a:ext cx="469900" cy="12311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 noProof="0" dirty="0">
                <a:solidFill>
                  <a:schemeClr val="bg1"/>
                </a:solidFill>
              </a:rPr>
              <a:t>5,37</a:t>
            </a: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89D757-E23A-497A-9B14-62A69CF34700}" type="datetime1">
              <a:rPr lang="en-US" altLang="en-US" smtClean="0"/>
              <a:pPr>
                <a:defRPr/>
              </a:pPr>
              <a:t>11/28/2024</a:t>
            </a:fld>
            <a:endParaRPr lang="en-US" altLang="en-US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3" name="Rechteck 72"/>
          <p:cNvSpPr/>
          <p:nvPr/>
        </p:nvSpPr>
        <p:spPr bwMode="gray">
          <a:xfrm>
            <a:off x="736600" y="1495425"/>
            <a:ext cx="10718800" cy="47815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br>
              <a:rPr lang="en-US" noProof="0">
                <a:solidFill>
                  <a:schemeClr val="tx1"/>
                </a:solidFill>
              </a:rPr>
            </a:br>
            <a:r>
              <a:rPr lang="en-US" noProof="0">
                <a:solidFill>
                  <a:schemeClr val="tx1"/>
                </a:solidFill>
              </a:rPr>
              <a:t>Please restrict your content to this area</a:t>
            </a:r>
          </a:p>
        </p:txBody>
      </p:sp>
    </p:spTree>
    <p:extLst>
      <p:ext uri="{BB962C8B-B14F-4D97-AF65-F5344CB8AC3E}">
        <p14:creationId xmlns:p14="http://schemas.microsoft.com/office/powerpoint/2010/main" val="220947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60BCDBA-C78F-4AFE-84A6-6E65058DAAC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3613101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60BCDBA-C78F-4AFE-84A6-6E65058DAA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Inhaltsplatzhalter 9"/>
          <p:cNvSpPr>
            <a:spLocks noGrp="1"/>
          </p:cNvSpPr>
          <p:nvPr>
            <p:ph sz="quarter" idx="10"/>
          </p:nvPr>
        </p:nvSpPr>
        <p:spPr>
          <a:xfrm>
            <a:off x="353485" y="1255713"/>
            <a:ext cx="11250083" cy="5029200"/>
          </a:xfrm>
        </p:spPr>
        <p:txBody>
          <a:bodyPr/>
          <a:lstStyle>
            <a:lvl1pPr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</p:txBody>
      </p:sp>
      <p:sp>
        <p:nvSpPr>
          <p:cNvPr id="92" name="Datumsplatzhalter 10"/>
          <p:cNvSpPr>
            <a:spLocks noGrp="1"/>
          </p:cNvSpPr>
          <p:nvPr>
            <p:ph type="dt" sz="half" idx="11"/>
          </p:nvPr>
        </p:nvSpPr>
        <p:spPr>
          <a:xfrm>
            <a:off x="366184" y="6356359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17A4E-0836-4BD1-8C28-A94B30F72941}" type="datetime1">
              <a:rPr lang="en-US" altLang="en-US"/>
              <a:pPr>
                <a:defRPr/>
              </a:pPr>
              <a:t>11/28/2024</a:t>
            </a:fld>
            <a:endParaRPr lang="en-US" altLang="en-US" dirty="0"/>
          </a:p>
        </p:txBody>
      </p:sp>
      <p:sp>
        <p:nvSpPr>
          <p:cNvPr id="93" name="Fußzeilenplatzhalt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cs-CZ" dirty="0" err="1"/>
              <a:t>Confidential</a:t>
            </a:r>
            <a:endParaRPr lang="en-US" dirty="0"/>
          </a:p>
        </p:txBody>
      </p:sp>
      <p:sp>
        <p:nvSpPr>
          <p:cNvPr id="94" name="Foliennummernplatzhalt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A69F7-CAED-45AE-832E-1E513A60FD1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721741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B42291C5-09E5-4AEE-903E-58F3925436A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92350245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622" imgH="623" progId="TCLayout.ActiveDocument.1">
                  <p:embed/>
                </p:oleObj>
              </mc:Choice>
              <mc:Fallback>
                <p:oleObj name="think-cell Folie" r:id="rId4" imgW="622" imgH="62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B42291C5-09E5-4AEE-903E-58F3925436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9B57EC9-8A10-45B1-B634-EA8CF7BDE98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GB" sz="24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B85FEE8-053C-4930-8E39-BB0AD2EF258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12" y="6721635"/>
            <a:ext cx="11549888" cy="14630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11551A1-3F12-4063-BBC1-901806908FB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104" y="0"/>
            <a:ext cx="2454656" cy="579120"/>
          </a:xfrm>
          <a:prstGeom prst="rect">
            <a:avLst/>
          </a:prstGeom>
        </p:spPr>
      </p:pic>
      <p:pic>
        <p:nvPicPr>
          <p:cNvPr id="11" name="Grafik 10" descr="Ein Bild, das Regenbogen enthält.&#10;&#10;Automatisch generierte Beschreibung">
            <a:extLst>
              <a:ext uri="{FF2B5EF4-FFF2-40B4-BE49-F238E27FC236}">
                <a16:creationId xmlns:a16="http://schemas.microsoft.com/office/drawing/2014/main" id="{F1CB4C2B-327E-403E-9C7C-4242197CE2D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0000"/>
            <a:ext cx="12192000" cy="5431536"/>
          </a:xfrm>
          <a:prstGeom prst="rect">
            <a:avLst/>
          </a:prstGeom>
        </p:spPr>
      </p:pic>
      <p:sp>
        <p:nvSpPr>
          <p:cNvPr id="13" name="Titelplatzhalter 1">
            <a:extLst>
              <a:ext uri="{FF2B5EF4-FFF2-40B4-BE49-F238E27FC236}">
                <a16:creationId xmlns:a16="http://schemas.microsoft.com/office/drawing/2014/main" id="{750B73F9-B038-4BC2-AA37-216C985816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07786" y="1485901"/>
            <a:ext cx="8439148" cy="809625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enter title</a:t>
            </a:r>
            <a:endParaRPr lang="en-GB" dirty="0"/>
          </a:p>
        </p:txBody>
      </p:sp>
      <p:sp>
        <p:nvSpPr>
          <p:cNvPr id="14" name="Textplatzhalter 17">
            <a:extLst>
              <a:ext uri="{FF2B5EF4-FFF2-40B4-BE49-F238E27FC236}">
                <a16:creationId xmlns:a16="http://schemas.microsoft.com/office/drawing/2014/main" id="{4DC2AF72-8CBD-4D99-B761-0AFEF56807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07786" y="2706524"/>
            <a:ext cx="8439148" cy="831555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enter text</a:t>
            </a:r>
            <a:endParaRPr lang="en-GB" dirty="0"/>
          </a:p>
        </p:txBody>
      </p:sp>
      <p:sp>
        <p:nvSpPr>
          <p:cNvPr id="16" name="Textplatzhalter 19">
            <a:extLst>
              <a:ext uri="{FF2B5EF4-FFF2-40B4-BE49-F238E27FC236}">
                <a16:creationId xmlns:a16="http://schemas.microsoft.com/office/drawing/2014/main" id="{5AFD54B3-798C-4F26-A9CF-9392B7A45C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07786" y="3538078"/>
            <a:ext cx="8439148" cy="31557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Place, Date  </a:t>
            </a:r>
            <a:endParaRPr lang="en-GB" dirty="0"/>
          </a:p>
        </p:txBody>
      </p:sp>
      <p:sp>
        <p:nvSpPr>
          <p:cNvPr id="17" name="Textplatzhalter 19">
            <a:extLst>
              <a:ext uri="{FF2B5EF4-FFF2-40B4-BE49-F238E27FC236}">
                <a16:creationId xmlns:a16="http://schemas.microsoft.com/office/drawing/2014/main" id="{E7BC7442-FDD6-4B9B-B708-F70C113DB2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07786" y="3924915"/>
            <a:ext cx="8439148" cy="31557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Name, Surname </a:t>
            </a:r>
            <a:endParaRPr lang="en-GB" dirty="0"/>
          </a:p>
        </p:txBody>
      </p:sp>
      <p:sp>
        <p:nvSpPr>
          <p:cNvPr id="19" name="Textplatzhalter 19">
            <a:extLst>
              <a:ext uri="{FF2B5EF4-FFF2-40B4-BE49-F238E27FC236}">
                <a16:creationId xmlns:a16="http://schemas.microsoft.com/office/drawing/2014/main" id="{6C5AE75F-EB3F-4F11-86BD-E9F8DA55BD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07786" y="4311751"/>
            <a:ext cx="8439148" cy="31557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Position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259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5EDE28E6-7637-404E-9E50-6696127AE36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38367692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622" imgH="623" progId="TCLayout.ActiveDocument.1">
                  <p:embed/>
                </p:oleObj>
              </mc:Choice>
              <mc:Fallback>
                <p:oleObj name="think-cell Folie" r:id="rId4" imgW="622" imgH="62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5EDE28E6-7637-404E-9E50-6696127AE3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5B28744-8E69-4641-9FCE-1A2DD4169AC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GB" sz="24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4" name="Grafik 3" descr="Ein Bild, das draußen enthält.&#10;&#10;Automatisch generierte Beschreibung">
            <a:extLst>
              <a:ext uri="{FF2B5EF4-FFF2-40B4-BE49-F238E27FC236}">
                <a16:creationId xmlns:a16="http://schemas.microsoft.com/office/drawing/2014/main" id="{4A7F6990-4AE3-4A1D-9847-A29187FC640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776" y="900000"/>
            <a:ext cx="6364224" cy="5681472"/>
          </a:xfrm>
          <a:prstGeom prst="rect">
            <a:avLst/>
          </a:prstGeom>
        </p:spPr>
      </p:pic>
      <p:sp>
        <p:nvSpPr>
          <p:cNvPr id="15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3007786" y="1485901"/>
            <a:ext cx="8439148" cy="809625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enter title</a:t>
            </a:r>
            <a:endParaRPr lang="en-GB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3007786" y="2706524"/>
            <a:ext cx="8439148" cy="831555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enter text</a:t>
            </a:r>
            <a:endParaRPr lang="en-GB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3007786" y="3538078"/>
            <a:ext cx="8439148" cy="31557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Place, Date  </a:t>
            </a:r>
            <a:endParaRPr lang="en-GB" dirty="0"/>
          </a:p>
        </p:txBody>
      </p:sp>
      <p:sp>
        <p:nvSpPr>
          <p:cNvPr id="21" name="Textplatzhalt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3007786" y="3924915"/>
            <a:ext cx="8439148" cy="31557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Name, Surname </a:t>
            </a:r>
            <a:endParaRPr lang="en-GB" dirty="0"/>
          </a:p>
        </p:txBody>
      </p:sp>
      <p:sp>
        <p:nvSpPr>
          <p:cNvPr id="22" name="Textplatzhalt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3007786" y="4311751"/>
            <a:ext cx="8439148" cy="31557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Position </a:t>
            </a:r>
            <a:endParaRPr lang="en-GB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B85FEE8-053C-4930-8E39-BB0AD2EF258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12" y="6721635"/>
            <a:ext cx="11549888" cy="14630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11551A1-3F12-4063-BBC1-901806908FB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104" y="0"/>
            <a:ext cx="2454656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89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A27CA60-0C4B-4E22-BF95-B4095EE9F3E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32811851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622" imgH="623" progId="TCLayout.ActiveDocument.1">
                  <p:embed/>
                </p:oleObj>
              </mc:Choice>
              <mc:Fallback>
                <p:oleObj name="think-cell Folie" r:id="rId3" imgW="622" imgH="62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A27CA60-0C4B-4E22-BF95-B4095EE9F3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itel 18"/>
          <p:cNvSpPr>
            <a:spLocks noGrp="1"/>
          </p:cNvSpPr>
          <p:nvPr>
            <p:ph type="title" hasCustomPrompt="1"/>
          </p:nvPr>
        </p:nvSpPr>
        <p:spPr>
          <a:xfrm>
            <a:off x="3007784" y="1235821"/>
            <a:ext cx="8439149" cy="710605"/>
          </a:xfrm>
          <a:noFill/>
        </p:spPr>
        <p:txBody>
          <a:bodyPr vert="horz" lIns="0" tIns="0" rIns="0" bIns="0" rtlCol="0" anchor="b" anchorCtr="0">
            <a:normAutofit/>
          </a:bodyPr>
          <a:lstStyle>
            <a:lvl1pPr>
              <a:defRPr lang="de-DE" sz="2400" baseline="0"/>
            </a:lvl1pPr>
          </a:lstStyle>
          <a:p>
            <a:pPr marL="0" lvl="0"/>
            <a:r>
              <a:rPr lang="en-GB"/>
              <a:t>Agenda</a:t>
            </a:r>
            <a:endParaRPr lang="en-GB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007784" y="1981199"/>
            <a:ext cx="8439149" cy="43200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61950" indent="-361950">
              <a:buFont typeface="+mj-lt"/>
              <a:buAutoNum type="arabicPeriod"/>
              <a:defRPr sz="2400" b="1">
                <a:solidFill>
                  <a:schemeClr val="tx1"/>
                </a:solidFill>
              </a:defRPr>
            </a:lvl1pPr>
            <a:lvl2pPr marL="628650" indent="-266700"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</a:defRPr>
            </a:lvl2pPr>
            <a:lvl3pPr marL="895350" indent="-266700">
              <a:buFont typeface="Symbol" panose="05050102010706020507" pitchFamily="18" charset="2"/>
              <a:buChar char="-"/>
              <a:defRPr sz="2400" b="1">
                <a:solidFill>
                  <a:schemeClr val="tx1"/>
                </a:solidFill>
              </a:defRPr>
            </a:lvl3pPr>
            <a:lvl4pPr marL="1162050" indent="-266700"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</a:defRPr>
            </a:lvl4pPr>
            <a:lvl5pPr marL="1438275" indent="-276225">
              <a:buFont typeface="Symbol" panose="05050102010706020507" pitchFamily="18" charset="2"/>
              <a:buChar char="-"/>
              <a:defRPr sz="2400" b="1">
                <a:solidFill>
                  <a:schemeClr val="tx1"/>
                </a:solidFill>
              </a:defRPr>
            </a:lvl5pPr>
            <a:lvl6pPr marL="1704975" indent="-266700"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</a:defRPr>
            </a:lvl6pPr>
            <a:lvl7pPr marL="1971675" indent="-266700">
              <a:buFont typeface="Symbol" panose="05050102010706020507" pitchFamily="18" charset="2"/>
              <a:buChar char="-"/>
              <a:defRPr sz="2400" b="1">
                <a:solidFill>
                  <a:schemeClr val="tx1"/>
                </a:solidFill>
              </a:defRPr>
            </a:lvl7pPr>
            <a:lvl8pPr marL="2238375" indent="-266700"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</a:defRPr>
            </a:lvl8pPr>
            <a:lvl9pPr marL="2514600" indent="-276225">
              <a:buFont typeface="Symbol" panose="05050102010706020507" pitchFamily="18" charset="2"/>
              <a:buChar char="-"/>
              <a:defRPr sz="2400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GB"/>
              <a:t>Click to enter text</a:t>
            </a:r>
            <a:endParaRPr lang="en-GB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  <p:pic>
        <p:nvPicPr>
          <p:cNvPr id="7" name="Grafik 6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99D611CF-9FF9-4E42-93FC-D00E7C71BFC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6" y="6721635"/>
            <a:ext cx="723392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7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72E011F-3E98-4FFB-99BE-D792D1812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60643901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622" imgH="623" progId="TCLayout.ActiveDocument.1">
                  <p:embed/>
                </p:oleObj>
              </mc:Choice>
              <mc:Fallback>
                <p:oleObj name="think-cell Folie" r:id="rId4" imgW="622" imgH="62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72E011F-3E98-4FFB-99BE-D792D1812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4E228551-6A2B-437D-94D0-4D5B1447952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GB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515" y="843851"/>
            <a:ext cx="10728000" cy="583015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enter title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1439999"/>
            <a:ext cx="10728000" cy="4896000"/>
          </a:xfrm>
        </p:spPr>
        <p:txBody>
          <a:bodyPr/>
          <a:lstStyle/>
          <a:p>
            <a:pPr lvl="0"/>
            <a:r>
              <a:rPr lang="en-GB"/>
              <a:t>Click to enter text</a:t>
            </a:r>
            <a:endParaRPr lang="en-GB" dirty="0"/>
          </a:p>
        </p:txBody>
      </p:sp>
      <p:pic>
        <p:nvPicPr>
          <p:cNvPr id="9" name="Grafik 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32982CE7-61A8-4AB8-A60D-FFE9B50D799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6" y="6721635"/>
            <a:ext cx="723392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76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TSO-E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" hasCustomPrompt="1"/>
          </p:nvPr>
        </p:nvSpPr>
        <p:spPr>
          <a:xfrm>
            <a:off x="287866" y="1988840"/>
            <a:ext cx="11616268" cy="3815866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90000"/>
              </a:lnSpc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90000"/>
              </a:lnSpc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90000"/>
              </a:lnSpc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90000"/>
              </a:lnSpc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; 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Headline 1</a:t>
            </a:r>
          </a:p>
        </p:txBody>
      </p:sp>
    </p:spTree>
    <p:extLst>
      <p:ext uri="{BB962C8B-B14F-4D97-AF65-F5344CB8AC3E}">
        <p14:creationId xmlns:p14="http://schemas.microsoft.com/office/powerpoint/2010/main" val="469645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F6C9783-51F5-4A75-B606-C0195E44552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73188934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622" imgH="623" progId="TCLayout.ActiveDocument.1">
                  <p:embed/>
                </p:oleObj>
              </mc:Choice>
              <mc:Fallback>
                <p:oleObj name="think-cell Folie" r:id="rId4" imgW="622" imgH="62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F6C9783-51F5-4A75-B606-C0195E4455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EA42740A-4697-451C-B918-CBA30BDAB90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GB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enter title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19667" y="1440000"/>
            <a:ext cx="5212800" cy="4896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  <a:lvl6pPr>
              <a:defRPr/>
            </a:lvl6pPr>
            <a:lvl8pPr>
              <a:defRPr/>
            </a:lvl8pPr>
          </a:lstStyle>
          <a:p>
            <a:pPr lvl="0"/>
            <a:r>
              <a:rPr lang="en-GB"/>
              <a:t>Click to enter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  <a:endParaRPr lang="en-GB" dirty="0"/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234133" y="1440000"/>
            <a:ext cx="5212800" cy="4896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  <a:lvl6pPr>
              <a:defRPr/>
            </a:lvl6pPr>
            <a:lvl8pPr>
              <a:defRPr/>
            </a:lvl8pPr>
          </a:lstStyle>
          <a:p>
            <a:pPr lvl="0"/>
            <a:r>
              <a:rPr lang="en-GB"/>
              <a:t>Click to enter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  <a:endParaRPr lang="en-GB" dirty="0"/>
          </a:p>
        </p:txBody>
      </p:sp>
      <p:pic>
        <p:nvPicPr>
          <p:cNvPr id="7" name="Grafik 6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1E25D0E0-BD52-4C94-A6D4-0E488C705E2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6" y="6721635"/>
            <a:ext cx="723392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73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02133E6A-7CF2-4246-BA17-7FE08CEED22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49790258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622" imgH="623" progId="TCLayout.ActiveDocument.1">
                  <p:embed/>
                </p:oleObj>
              </mc:Choice>
              <mc:Fallback>
                <p:oleObj name="think-cell Folie" r:id="rId4" imgW="622" imgH="62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02133E6A-7CF2-4246-BA17-7FE08CEED2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06DEC2BC-7A41-4CF6-92B7-ACC63B10DA9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GB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enter title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  <p:sp>
        <p:nvSpPr>
          <p:cNvPr id="15" name="Textfeld 14"/>
          <p:cNvSpPr txBox="1"/>
          <p:nvPr/>
        </p:nvSpPr>
        <p:spPr>
          <a:xfrm>
            <a:off x="3962399" y="1696351"/>
            <a:ext cx="432000" cy="7694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GB" sz="5000" b="1">
                <a:solidFill>
                  <a:schemeClr val="tx1"/>
                </a:solidFill>
              </a:rPr>
              <a:t>»</a:t>
            </a:r>
            <a:endParaRPr lang="en-GB" sz="5000" b="1" dirty="0">
              <a:solidFill>
                <a:schemeClr val="tx1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7734784" y="1696351"/>
            <a:ext cx="432000" cy="7694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GB" sz="5000" b="1">
                <a:solidFill>
                  <a:schemeClr val="tx1"/>
                </a:solidFill>
              </a:rPr>
              <a:t>»</a:t>
            </a:r>
            <a:endParaRPr lang="en-GB" sz="5000" b="1" dirty="0">
              <a:solidFill>
                <a:schemeClr val="tx1"/>
              </a:solidFill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1" hasCustomPrompt="1"/>
          </p:nvPr>
        </p:nvSpPr>
        <p:spPr>
          <a:xfrm>
            <a:off x="735949" y="1495425"/>
            <a:ext cx="3168651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FontTx/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en-GB"/>
              <a:t>Click to enter text</a:t>
            </a:r>
            <a:endParaRPr lang="en-GB" dirty="0"/>
          </a:p>
        </p:txBody>
      </p:sp>
      <p:sp>
        <p:nvSpPr>
          <p:cNvPr id="21" name="Textplatzhalter 6"/>
          <p:cNvSpPr>
            <a:spLocks noGrp="1"/>
          </p:cNvSpPr>
          <p:nvPr>
            <p:ph type="body" sz="quarter" idx="22" hasCustomPrompt="1"/>
          </p:nvPr>
        </p:nvSpPr>
        <p:spPr>
          <a:xfrm>
            <a:off x="4503957" y="1495425"/>
            <a:ext cx="3168651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None/>
              <a:defRPr sz="1000" b="1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en-GB"/>
              <a:t>Click to enter text</a:t>
            </a:r>
            <a:endParaRPr lang="en-GB" dirty="0"/>
          </a:p>
        </p:txBody>
      </p:sp>
      <p:sp>
        <p:nvSpPr>
          <p:cNvPr id="22" name="Textplatzhalter 6"/>
          <p:cNvSpPr>
            <a:spLocks noGrp="1"/>
          </p:cNvSpPr>
          <p:nvPr>
            <p:ph type="body" sz="quarter" idx="23" hasCustomPrompt="1"/>
          </p:nvPr>
        </p:nvSpPr>
        <p:spPr>
          <a:xfrm>
            <a:off x="8271965" y="1495425"/>
            <a:ext cx="3168651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None/>
              <a:defRPr sz="1000" b="1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en-GB"/>
              <a:t>Click to enter text</a:t>
            </a:r>
            <a:endParaRPr lang="en-GB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4" hasCustomPrompt="1"/>
          </p:nvPr>
        </p:nvSpPr>
        <p:spPr>
          <a:xfrm>
            <a:off x="736600" y="1990800"/>
            <a:ext cx="3168000" cy="4287600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en-GB"/>
              <a:t>Click to enter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  <a:endParaRPr lang="en-GB" dirty="0"/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25" hasCustomPrompt="1"/>
          </p:nvPr>
        </p:nvSpPr>
        <p:spPr>
          <a:xfrm>
            <a:off x="4503957" y="1990800"/>
            <a:ext cx="3168000" cy="4287600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en-GB"/>
              <a:t>Click to enter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  <a:endParaRPr lang="en-GB" dirty="0"/>
          </a:p>
        </p:txBody>
      </p:sp>
      <p:sp>
        <p:nvSpPr>
          <p:cNvPr id="24" name="Textplatzhalter 7"/>
          <p:cNvSpPr>
            <a:spLocks noGrp="1"/>
          </p:cNvSpPr>
          <p:nvPr>
            <p:ph type="body" sz="quarter" idx="26" hasCustomPrompt="1"/>
          </p:nvPr>
        </p:nvSpPr>
        <p:spPr>
          <a:xfrm>
            <a:off x="8271965" y="1990800"/>
            <a:ext cx="3168000" cy="4287600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en-GB"/>
              <a:t>Click to enter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  <a:endParaRPr lang="en-GB" dirty="0"/>
          </a:p>
        </p:txBody>
      </p:sp>
      <p:pic>
        <p:nvPicPr>
          <p:cNvPr id="14" name="Grafik 13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1A4089B5-B74C-453B-A765-4F1B99FA0ED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6" y="6721635"/>
            <a:ext cx="723392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69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textboxes and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CC228E8C-4D41-408B-B384-177CF52571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01979629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622" imgH="623" progId="TCLayout.ActiveDocument.1">
                  <p:embed/>
                </p:oleObj>
              </mc:Choice>
              <mc:Fallback>
                <p:oleObj name="think-cell Folie" r:id="rId4" imgW="622" imgH="62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CC228E8C-4D41-408B-B384-177CF52571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75990AA6-58EB-4D2B-B33B-8CBED10024C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GB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enter title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  <p:sp>
        <p:nvSpPr>
          <p:cNvPr id="25" name="Textfeld 24"/>
          <p:cNvSpPr txBox="1"/>
          <p:nvPr/>
        </p:nvSpPr>
        <p:spPr>
          <a:xfrm rot="5400000">
            <a:off x="2365399" y="3658502"/>
            <a:ext cx="324000" cy="7694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r>
              <a:rPr lang="en-GB" sz="5000" b="1">
                <a:solidFill>
                  <a:schemeClr val="tx1"/>
                </a:solidFill>
              </a:rPr>
              <a:t>»</a:t>
            </a:r>
            <a:endParaRPr lang="en-GB" sz="5000" b="1" dirty="0">
              <a:solidFill>
                <a:schemeClr val="tx1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 rot="5400000">
            <a:off x="6016651" y="3658502"/>
            <a:ext cx="324000" cy="7694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r>
              <a:rPr lang="en-GB" sz="5000" b="1">
                <a:solidFill>
                  <a:schemeClr val="tx1"/>
                </a:solidFill>
              </a:rPr>
              <a:t>»</a:t>
            </a:r>
            <a:endParaRPr lang="en-GB" sz="5000" b="1" dirty="0">
              <a:solidFill>
                <a:schemeClr val="tx1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 rot="5400000">
            <a:off x="9699651" y="3658502"/>
            <a:ext cx="324000" cy="7694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r>
              <a:rPr lang="en-GB" sz="5000" b="1">
                <a:solidFill>
                  <a:schemeClr val="tx1"/>
                </a:solidFill>
              </a:rPr>
              <a:t>»</a:t>
            </a:r>
            <a:endParaRPr lang="en-GB" sz="5000" b="1" dirty="0">
              <a:solidFill>
                <a:schemeClr val="tx1"/>
              </a:solidFill>
            </a:endParaRPr>
          </a:p>
        </p:txBody>
      </p:sp>
      <p:sp>
        <p:nvSpPr>
          <p:cNvPr id="17" name="Textplatzhalter 6"/>
          <p:cNvSpPr>
            <a:spLocks noGrp="1"/>
          </p:cNvSpPr>
          <p:nvPr>
            <p:ph type="body" sz="quarter" idx="27" hasCustomPrompt="1"/>
          </p:nvPr>
        </p:nvSpPr>
        <p:spPr>
          <a:xfrm>
            <a:off x="735949" y="1495425"/>
            <a:ext cx="3364800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en-GB"/>
              <a:t>Click to enter text</a:t>
            </a:r>
            <a:endParaRPr lang="en-GB" dirty="0"/>
          </a:p>
        </p:txBody>
      </p:sp>
      <p:sp>
        <p:nvSpPr>
          <p:cNvPr id="18" name="Textplatzhalter 6"/>
          <p:cNvSpPr>
            <a:spLocks noGrp="1"/>
          </p:cNvSpPr>
          <p:nvPr>
            <p:ph type="body" sz="quarter" idx="28" hasCustomPrompt="1"/>
          </p:nvPr>
        </p:nvSpPr>
        <p:spPr>
          <a:xfrm>
            <a:off x="4406557" y="1495425"/>
            <a:ext cx="3364800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en-GB"/>
              <a:t>Click to enter text</a:t>
            </a:r>
            <a:endParaRPr lang="en-GB" dirty="0"/>
          </a:p>
        </p:txBody>
      </p:sp>
      <p:sp>
        <p:nvSpPr>
          <p:cNvPr id="19" name="Textplatzhalter 6"/>
          <p:cNvSpPr>
            <a:spLocks noGrp="1"/>
          </p:cNvSpPr>
          <p:nvPr>
            <p:ph type="body" sz="quarter" idx="29" hasCustomPrompt="1"/>
          </p:nvPr>
        </p:nvSpPr>
        <p:spPr>
          <a:xfrm>
            <a:off x="8075816" y="1495425"/>
            <a:ext cx="3364800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en-GB"/>
              <a:t>Click to enter text</a:t>
            </a:r>
            <a:endParaRPr lang="en-GB" dirty="0"/>
          </a:p>
        </p:txBody>
      </p:sp>
      <p:sp>
        <p:nvSpPr>
          <p:cNvPr id="20" name="Textplatzhalter 6"/>
          <p:cNvSpPr>
            <a:spLocks noGrp="1"/>
          </p:cNvSpPr>
          <p:nvPr>
            <p:ph type="body" sz="quarter" idx="30" hasCustomPrompt="1"/>
          </p:nvPr>
        </p:nvSpPr>
        <p:spPr>
          <a:xfrm>
            <a:off x="735949" y="4360950"/>
            <a:ext cx="10704667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en-GB"/>
              <a:t>Click to enter text</a:t>
            </a:r>
            <a:endParaRPr lang="en-GB" dirty="0"/>
          </a:p>
        </p:txBody>
      </p:sp>
      <p:sp>
        <p:nvSpPr>
          <p:cNvPr id="21" name="Textplatzhalter 7"/>
          <p:cNvSpPr>
            <a:spLocks noGrp="1"/>
          </p:cNvSpPr>
          <p:nvPr>
            <p:ph type="body" sz="quarter" idx="31" hasCustomPrompt="1"/>
          </p:nvPr>
        </p:nvSpPr>
        <p:spPr>
          <a:xfrm>
            <a:off x="736600" y="1990801"/>
            <a:ext cx="3364149" cy="1771575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en-GB"/>
              <a:t>Click to enter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  <a:endParaRPr lang="en-GB" dirty="0"/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32" hasCustomPrompt="1"/>
          </p:nvPr>
        </p:nvSpPr>
        <p:spPr>
          <a:xfrm>
            <a:off x="4406558" y="1990801"/>
            <a:ext cx="3364149" cy="1771575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en-GB"/>
              <a:t>Click to enter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  <a:endParaRPr lang="en-GB" dirty="0"/>
          </a:p>
        </p:txBody>
      </p:sp>
      <p:sp>
        <p:nvSpPr>
          <p:cNvPr id="27" name="Textplatzhalter 7"/>
          <p:cNvSpPr>
            <a:spLocks noGrp="1"/>
          </p:cNvSpPr>
          <p:nvPr>
            <p:ph type="body" sz="quarter" idx="33" hasCustomPrompt="1"/>
          </p:nvPr>
        </p:nvSpPr>
        <p:spPr>
          <a:xfrm>
            <a:off x="8075816" y="1990801"/>
            <a:ext cx="3364149" cy="1771575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en-GB"/>
              <a:t>Click to enter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  <a:endParaRPr lang="en-GB" dirty="0"/>
          </a:p>
        </p:txBody>
      </p:sp>
      <p:sp>
        <p:nvSpPr>
          <p:cNvPr id="29" name="Textplatzhalter 7"/>
          <p:cNvSpPr>
            <a:spLocks noGrp="1"/>
          </p:cNvSpPr>
          <p:nvPr>
            <p:ph type="body" sz="quarter" idx="34" hasCustomPrompt="1"/>
          </p:nvPr>
        </p:nvSpPr>
        <p:spPr>
          <a:xfrm>
            <a:off x="736600" y="4857751"/>
            <a:ext cx="10703365" cy="1419225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en-GB"/>
              <a:t>Click to enter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 level</a:t>
            </a:r>
            <a:endParaRPr lang="en-GB" dirty="0"/>
          </a:p>
        </p:txBody>
      </p:sp>
      <p:pic>
        <p:nvPicPr>
          <p:cNvPr id="22" name="Grafik 21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5FE7274A-152A-482E-B0BB-9E6F010FF0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6" y="6721635"/>
            <a:ext cx="723392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69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rrows and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D5D18958-79F3-4EDD-A9AF-BA57401E9DE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03090636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622" imgH="623" progId="TCLayout.ActiveDocument.1">
                  <p:embed/>
                </p:oleObj>
              </mc:Choice>
              <mc:Fallback>
                <p:oleObj name="think-cell Folie" r:id="rId4" imgW="622" imgH="62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D5D18958-79F3-4EDD-A9AF-BA57401E9D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F061D4DE-4FC2-4B36-9B13-B725611BBB7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GB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enter title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  <p:sp>
        <p:nvSpPr>
          <p:cNvPr id="12" name="Textplatzhalter 6"/>
          <p:cNvSpPr>
            <a:spLocks noGrp="1"/>
          </p:cNvSpPr>
          <p:nvPr>
            <p:ph type="body" sz="quarter" idx="31" hasCustomPrompt="1"/>
          </p:nvPr>
        </p:nvSpPr>
        <p:spPr>
          <a:xfrm>
            <a:off x="735949" y="1495425"/>
            <a:ext cx="3364800" cy="705600"/>
          </a:xfrm>
          <a:prstGeom prst="homePlate">
            <a:avLst>
              <a:gd name="adj" fmla="val 68899"/>
            </a:avLst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0" rIns="0" bIns="0" anchor="ctr" anchorCtr="0"/>
          <a:lstStyle>
            <a:lvl1pPr marL="0" indent="0">
              <a:buFont typeface="Arial" panose="020B0604020202020204" pitchFamily="34" charset="0"/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en-GB"/>
              <a:t>Click to enter text</a:t>
            </a:r>
            <a:endParaRPr lang="en-GB" dirty="0"/>
          </a:p>
        </p:txBody>
      </p:sp>
      <p:sp>
        <p:nvSpPr>
          <p:cNvPr id="14" name="Textplatzhalter 6"/>
          <p:cNvSpPr>
            <a:spLocks noGrp="1"/>
          </p:cNvSpPr>
          <p:nvPr>
            <p:ph type="body" sz="quarter" idx="32" hasCustomPrompt="1"/>
          </p:nvPr>
        </p:nvSpPr>
        <p:spPr>
          <a:xfrm>
            <a:off x="735949" y="3199650"/>
            <a:ext cx="3364800" cy="705600"/>
          </a:xfrm>
          <a:prstGeom prst="homePlate">
            <a:avLst>
              <a:gd name="adj" fmla="val 68899"/>
            </a:avLst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0" rIns="0" bIns="0" anchor="ctr" anchorCtr="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en-GB"/>
              <a:t>Click to enter text</a:t>
            </a:r>
            <a:endParaRPr lang="en-GB" dirty="0"/>
          </a:p>
        </p:txBody>
      </p:sp>
      <p:sp>
        <p:nvSpPr>
          <p:cNvPr id="15" name="Textplatzhalter 6"/>
          <p:cNvSpPr>
            <a:spLocks noGrp="1"/>
          </p:cNvSpPr>
          <p:nvPr>
            <p:ph type="body" sz="quarter" idx="33" hasCustomPrompt="1"/>
          </p:nvPr>
        </p:nvSpPr>
        <p:spPr>
          <a:xfrm>
            <a:off x="735949" y="4885576"/>
            <a:ext cx="3364800" cy="705600"/>
          </a:xfrm>
          <a:prstGeom prst="homePlate">
            <a:avLst>
              <a:gd name="adj" fmla="val 68899"/>
            </a:avLst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0" rIns="0" bIns="0" anchor="ctr" anchorCtr="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en-GB"/>
              <a:t>Click to enter text</a:t>
            </a:r>
            <a:endParaRPr lang="en-GB" dirty="0"/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34" hasCustomPrompt="1"/>
          </p:nvPr>
        </p:nvSpPr>
        <p:spPr>
          <a:xfrm>
            <a:off x="4406556" y="1495425"/>
            <a:ext cx="7046400" cy="1389600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en-GB"/>
              <a:t>Click to enter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 level</a:t>
            </a:r>
            <a:endParaRPr lang="en-GB" dirty="0"/>
          </a:p>
        </p:txBody>
      </p:sp>
      <p:sp>
        <p:nvSpPr>
          <p:cNvPr id="16" name="Textplatzhalter 7"/>
          <p:cNvSpPr>
            <a:spLocks noGrp="1"/>
          </p:cNvSpPr>
          <p:nvPr>
            <p:ph type="body" sz="quarter" idx="35" hasCustomPrompt="1"/>
          </p:nvPr>
        </p:nvSpPr>
        <p:spPr>
          <a:xfrm>
            <a:off x="4406556" y="3201449"/>
            <a:ext cx="7046400" cy="1389600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en-GB"/>
              <a:t>Click to enter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 level</a:t>
            </a:r>
            <a:endParaRPr lang="en-GB" dirty="0"/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36" hasCustomPrompt="1"/>
          </p:nvPr>
        </p:nvSpPr>
        <p:spPr>
          <a:xfrm>
            <a:off x="4406556" y="4887375"/>
            <a:ext cx="7046400" cy="1389600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en-GB"/>
              <a:t>Click to enter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 level</a:t>
            </a:r>
            <a:endParaRPr lang="en-GB" dirty="0"/>
          </a:p>
        </p:txBody>
      </p:sp>
      <p:pic>
        <p:nvPicPr>
          <p:cNvPr id="18" name="Grafik 17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A80509D7-D4DF-4292-A585-6DC74C45B10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6" y="6721635"/>
            <a:ext cx="723392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3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CCA917B-6114-4A36-BDA1-BB8E3FB229C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31534276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622" imgH="623" progId="TCLayout.ActiveDocument.1">
                  <p:embed/>
                </p:oleObj>
              </mc:Choice>
              <mc:Fallback>
                <p:oleObj name="think-cell Folie" r:id="rId4" imgW="622" imgH="62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CCA917B-6114-4A36-BDA1-BB8E3FB229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0303ED97-3671-45B6-B70F-EEC1484FD3B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GB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8" name="Textplatzhalter 6"/>
          <p:cNvSpPr>
            <a:spLocks noGrp="1"/>
          </p:cNvSpPr>
          <p:nvPr>
            <p:ph type="body" sz="quarter" idx="28" hasCustomPrompt="1"/>
          </p:nvPr>
        </p:nvSpPr>
        <p:spPr>
          <a:xfrm>
            <a:off x="6371816" y="1495425"/>
            <a:ext cx="5068800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en-GB"/>
              <a:t>Click to enter text</a:t>
            </a:r>
            <a:endParaRPr lang="en-GB" dirty="0"/>
          </a:p>
        </p:txBody>
      </p:sp>
      <p:sp>
        <p:nvSpPr>
          <p:cNvPr id="21" name="Rechteck 20"/>
          <p:cNvSpPr/>
          <p:nvPr/>
        </p:nvSpPr>
        <p:spPr>
          <a:xfrm>
            <a:off x="6371816" y="4589850"/>
            <a:ext cx="5068800" cy="16776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vert="horz" lIns="36000" tIns="36000" rIns="36000" bIns="36000" rtlCol="0" anchor="t" anchorCtr="0">
            <a:noAutofit/>
          </a:bodyPr>
          <a:lstStyle/>
          <a:p>
            <a:pPr lvl="0" indent="0">
              <a:spcBef>
                <a:spcPct val="20000"/>
              </a:spcBef>
              <a:buFont typeface="+mj-lt"/>
              <a:buNone/>
            </a:pP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6371816" y="1989525"/>
            <a:ext cx="5068800" cy="16776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vert="horz" lIns="36000" tIns="36000" rIns="36000" bIns="36000" rtlCol="0" anchor="t" anchorCtr="0">
            <a:noAutofit/>
          </a:bodyPr>
          <a:lstStyle/>
          <a:p>
            <a:pPr lvl="0" indent="0">
              <a:spcBef>
                <a:spcPct val="20000"/>
              </a:spcBef>
              <a:buFont typeface="+mj-lt"/>
              <a:buNone/>
            </a:pP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24" name="Textplatzhalter 6"/>
          <p:cNvSpPr>
            <a:spLocks noGrp="1"/>
          </p:cNvSpPr>
          <p:nvPr>
            <p:ph type="body" sz="quarter" idx="30" hasCustomPrompt="1"/>
          </p:nvPr>
        </p:nvSpPr>
        <p:spPr>
          <a:xfrm>
            <a:off x="735949" y="4094250"/>
            <a:ext cx="5068800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1080000" bIns="3600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en-GB"/>
              <a:t>Click to enter text</a:t>
            </a:r>
            <a:endParaRPr lang="en-GB" dirty="0"/>
          </a:p>
        </p:txBody>
      </p:sp>
      <p:sp>
        <p:nvSpPr>
          <p:cNvPr id="35" name="Rechteck 34"/>
          <p:cNvSpPr/>
          <p:nvPr/>
        </p:nvSpPr>
        <p:spPr>
          <a:xfrm>
            <a:off x="736599" y="4589850"/>
            <a:ext cx="5068800" cy="16776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vert="horz" lIns="36000" tIns="36000" rIns="36000" bIns="36000" rtlCol="0" anchor="t" anchorCtr="0">
            <a:noAutofit/>
          </a:bodyPr>
          <a:lstStyle/>
          <a:p>
            <a:pPr lvl="0" indent="0">
              <a:spcBef>
                <a:spcPct val="20000"/>
              </a:spcBef>
              <a:buFont typeface="+mj-lt"/>
              <a:buNone/>
            </a:pP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enter title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  <p:sp>
        <p:nvSpPr>
          <p:cNvPr id="32" name="Rechteck 31"/>
          <p:cNvSpPr/>
          <p:nvPr/>
        </p:nvSpPr>
        <p:spPr>
          <a:xfrm>
            <a:off x="736599" y="1989525"/>
            <a:ext cx="5068800" cy="16776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vert="horz" lIns="36000" tIns="36000" rIns="36000" bIns="36000" rtlCol="0" anchor="t" anchorCtr="0">
            <a:noAutofit/>
          </a:bodyPr>
          <a:lstStyle/>
          <a:p>
            <a:pPr lvl="0" indent="0">
              <a:spcBef>
                <a:spcPct val="20000"/>
              </a:spcBef>
              <a:buFont typeface="+mj-lt"/>
              <a:buNone/>
            </a:pP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17" name="Textplatzhalter 6"/>
          <p:cNvSpPr>
            <a:spLocks noGrp="1"/>
          </p:cNvSpPr>
          <p:nvPr>
            <p:ph type="body" sz="quarter" idx="27" hasCustomPrompt="1"/>
          </p:nvPr>
        </p:nvSpPr>
        <p:spPr>
          <a:xfrm>
            <a:off x="735949" y="1495425"/>
            <a:ext cx="5068800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en-GB"/>
              <a:t>Click to enter text</a:t>
            </a:r>
            <a:endParaRPr lang="en-GB" dirty="0"/>
          </a:p>
        </p:txBody>
      </p:sp>
      <p:sp>
        <p:nvSpPr>
          <p:cNvPr id="30" name="Textplatzhalter 6"/>
          <p:cNvSpPr>
            <a:spLocks noGrp="1"/>
          </p:cNvSpPr>
          <p:nvPr>
            <p:ph type="body" sz="quarter" idx="31" hasCustomPrompt="1"/>
          </p:nvPr>
        </p:nvSpPr>
        <p:spPr>
          <a:xfrm>
            <a:off x="6371816" y="4094250"/>
            <a:ext cx="5068800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1134000" tIns="36000" rIns="36000" bIns="3600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en-GB"/>
              <a:t>Click to enter text</a:t>
            </a:r>
            <a:endParaRPr lang="en-GB" dirty="0"/>
          </a:p>
        </p:txBody>
      </p:sp>
      <p:sp>
        <p:nvSpPr>
          <p:cNvPr id="31" name="Textplatzhalter 6"/>
          <p:cNvSpPr>
            <a:spLocks noGrp="1"/>
          </p:cNvSpPr>
          <p:nvPr>
            <p:ph type="body" sz="quarter" idx="35" hasCustomPrompt="1"/>
          </p:nvPr>
        </p:nvSpPr>
        <p:spPr>
          <a:xfrm>
            <a:off x="4582176" y="2746069"/>
            <a:ext cx="3028800" cy="22716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txBody>
          <a:bodyPr lIns="0" tIns="0" rIns="0" bIns="0" anchor="ctr" anchorCtr="0"/>
          <a:lstStyle>
            <a:lvl1pPr marL="0" indent="0" algn="ctr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en-GB"/>
              <a:t>Click to enter text</a:t>
            </a:r>
            <a:endParaRPr lang="en-GB" dirty="0"/>
          </a:p>
        </p:txBody>
      </p:sp>
      <p:sp>
        <p:nvSpPr>
          <p:cNvPr id="19" name="Textplatzhalter 7"/>
          <p:cNvSpPr>
            <a:spLocks noGrp="1"/>
          </p:cNvSpPr>
          <p:nvPr>
            <p:ph type="body" sz="quarter" idx="37" hasCustomPrompt="1"/>
          </p:nvPr>
        </p:nvSpPr>
        <p:spPr>
          <a:xfrm>
            <a:off x="736597" y="1992225"/>
            <a:ext cx="3600000" cy="1692000"/>
          </a:xfrm>
          <a:ln w="19050">
            <a:noFill/>
          </a:ln>
        </p:spPr>
        <p:txBody>
          <a:bodyPr lIns="72000" tIns="36000" rIns="36000" bIns="36000">
            <a:normAutofit/>
          </a:bodyPr>
          <a:lstStyle>
            <a:lvl1pPr marL="134938" indent="-134938" algn="just">
              <a:defRPr sz="1000"/>
            </a:lvl1pPr>
            <a:lvl2pPr marL="263525" indent="-123825" algn="just">
              <a:defRPr sz="1000"/>
            </a:lvl2pPr>
            <a:lvl3pPr marL="420688" indent="-146050" algn="just">
              <a:defRPr sz="1000"/>
            </a:lvl3pPr>
            <a:lvl4pPr marL="538163" indent="-117475" algn="just">
              <a:defRPr sz="1000"/>
            </a:lvl4pPr>
            <a:lvl5pPr marL="668338" indent="-123825" algn="just">
              <a:defRPr sz="1000"/>
            </a:lvl5pPr>
            <a:lvl6pPr marL="808038" indent="-134938" algn="just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en-GB"/>
              <a:t>Click to enter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 level</a:t>
            </a:r>
            <a:endParaRPr lang="en-GB" dirty="0"/>
          </a:p>
        </p:txBody>
      </p:sp>
      <p:sp>
        <p:nvSpPr>
          <p:cNvPr id="20" name="Textplatzhalter 7"/>
          <p:cNvSpPr>
            <a:spLocks noGrp="1"/>
          </p:cNvSpPr>
          <p:nvPr>
            <p:ph type="body" sz="quarter" idx="38" hasCustomPrompt="1"/>
          </p:nvPr>
        </p:nvSpPr>
        <p:spPr>
          <a:xfrm>
            <a:off x="736597" y="4591050"/>
            <a:ext cx="3600000" cy="1692000"/>
          </a:xfrm>
          <a:ln w="19050">
            <a:noFill/>
          </a:ln>
        </p:spPr>
        <p:txBody>
          <a:bodyPr lIns="72000" tIns="36000" rIns="36000" bIns="36000">
            <a:normAutofit/>
          </a:bodyPr>
          <a:lstStyle>
            <a:lvl1pPr marL="134938" indent="-134938" algn="just">
              <a:defRPr sz="1000"/>
            </a:lvl1pPr>
            <a:lvl2pPr marL="263525" indent="-123825" algn="just">
              <a:defRPr sz="1000"/>
            </a:lvl2pPr>
            <a:lvl3pPr marL="420688" indent="-146050" algn="just">
              <a:defRPr sz="1000"/>
            </a:lvl3pPr>
            <a:lvl4pPr marL="538163" indent="-117475" algn="just">
              <a:defRPr sz="1000"/>
            </a:lvl4pPr>
            <a:lvl5pPr marL="668338" indent="-123825" algn="just">
              <a:defRPr sz="1000"/>
            </a:lvl5pPr>
            <a:lvl6pPr marL="808038" indent="-134938" algn="just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en-GB"/>
              <a:t>Click to enter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 level</a:t>
            </a:r>
            <a:endParaRPr lang="en-GB" dirty="0"/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39" hasCustomPrompt="1"/>
          </p:nvPr>
        </p:nvSpPr>
        <p:spPr>
          <a:xfrm>
            <a:off x="7883816" y="1992225"/>
            <a:ext cx="3556800" cy="1692000"/>
          </a:xfrm>
          <a:ln w="19050">
            <a:noFill/>
          </a:ln>
        </p:spPr>
        <p:txBody>
          <a:bodyPr lIns="72000" tIns="36000" rIns="36000" bIns="36000">
            <a:normAutofit/>
          </a:bodyPr>
          <a:lstStyle>
            <a:lvl1pPr marL="134938" indent="-134938" algn="just">
              <a:defRPr sz="1000"/>
            </a:lvl1pPr>
            <a:lvl2pPr marL="263525" indent="-123825" algn="just">
              <a:defRPr sz="1000"/>
            </a:lvl2pPr>
            <a:lvl3pPr marL="420688" indent="-146050" algn="just">
              <a:defRPr sz="1000"/>
            </a:lvl3pPr>
            <a:lvl4pPr marL="538163" indent="-117475" algn="just">
              <a:defRPr sz="1000"/>
            </a:lvl4pPr>
            <a:lvl5pPr marL="668338" indent="-123825" algn="just">
              <a:defRPr sz="1000"/>
            </a:lvl5pPr>
            <a:lvl6pPr marL="808038" indent="-134938" algn="just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en-GB"/>
              <a:t>Click to enter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 level</a:t>
            </a:r>
            <a:endParaRPr lang="en-GB" dirty="0"/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40" hasCustomPrompt="1"/>
          </p:nvPr>
        </p:nvSpPr>
        <p:spPr>
          <a:xfrm>
            <a:off x="7883816" y="4591050"/>
            <a:ext cx="3556800" cy="1692000"/>
          </a:xfrm>
          <a:ln w="19050">
            <a:noFill/>
          </a:ln>
        </p:spPr>
        <p:txBody>
          <a:bodyPr lIns="72000" tIns="36000" rIns="36000" bIns="36000">
            <a:normAutofit/>
          </a:bodyPr>
          <a:lstStyle>
            <a:lvl1pPr marL="134938" indent="-134938" algn="just">
              <a:defRPr sz="1000"/>
            </a:lvl1pPr>
            <a:lvl2pPr marL="263525" indent="-123825" algn="just">
              <a:defRPr sz="1000"/>
            </a:lvl2pPr>
            <a:lvl3pPr marL="420688" indent="-146050" algn="just">
              <a:defRPr sz="1000"/>
            </a:lvl3pPr>
            <a:lvl4pPr marL="538163" indent="-117475" algn="just">
              <a:defRPr sz="1000"/>
            </a:lvl4pPr>
            <a:lvl5pPr marL="668338" indent="-123825" algn="just">
              <a:defRPr sz="1000"/>
            </a:lvl5pPr>
            <a:lvl6pPr marL="808038" indent="-134938" algn="just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en-GB"/>
              <a:t>Click to enter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 level</a:t>
            </a:r>
            <a:endParaRPr lang="en-GB" dirty="0"/>
          </a:p>
        </p:txBody>
      </p:sp>
      <p:pic>
        <p:nvPicPr>
          <p:cNvPr id="25" name="Grafik 24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64AA5AB6-5013-4F53-9AF3-04716F668C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6" y="6721635"/>
            <a:ext cx="723392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5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D5AE46F5-D222-422B-A55D-5AAB17FDBDC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27024383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622" imgH="623" progId="TCLayout.ActiveDocument.1">
                  <p:embed/>
                </p:oleObj>
              </mc:Choice>
              <mc:Fallback>
                <p:oleObj name="think-cell Folie" r:id="rId4" imgW="622" imgH="62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D5AE46F5-D222-422B-A55D-5AAB17FDBD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7FF0C776-9485-4CC9-A558-D4A7C321949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GB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enter title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6" hasCustomPrompt="1"/>
          </p:nvPr>
        </p:nvSpPr>
        <p:spPr>
          <a:xfrm>
            <a:off x="745067" y="1495425"/>
            <a:ext cx="5196416" cy="47815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Picture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235200" y="1440000"/>
            <a:ext cx="5212800" cy="4896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enter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  <a:endParaRPr lang="en-GB" dirty="0"/>
          </a:p>
        </p:txBody>
      </p:sp>
      <p:pic>
        <p:nvPicPr>
          <p:cNvPr id="8" name="Grafik 7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861FCE42-7A3C-40D9-A032-4A547618479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6" y="6721635"/>
            <a:ext cx="723392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17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175F793C-220A-4012-AFEE-2050FA505B7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93499366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622" imgH="623" progId="TCLayout.ActiveDocument.1">
                  <p:embed/>
                </p:oleObj>
              </mc:Choice>
              <mc:Fallback>
                <p:oleObj name="think-cell Folie" r:id="rId3" imgW="622" imgH="62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175F793C-220A-4012-AFEE-2050FA505B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009600" y="2705100"/>
            <a:ext cx="8438400" cy="35306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400" b="1"/>
            </a:lvl1pPr>
            <a:lvl2pPr marL="542925" indent="-276225">
              <a:defRPr sz="2400" b="1"/>
            </a:lvl2pPr>
            <a:lvl3pPr marL="809625" indent="-266700">
              <a:defRPr sz="2400" b="1"/>
            </a:lvl3pPr>
            <a:lvl4pPr marL="1076325" indent="-266700">
              <a:defRPr sz="2400" b="1"/>
            </a:lvl4pPr>
            <a:lvl5pPr marL="1343025" indent="-266700">
              <a:defRPr sz="2400" b="1"/>
            </a:lvl5pPr>
            <a:lvl6pPr marL="1619250" indent="-276225">
              <a:defRPr sz="2400" b="1"/>
            </a:lvl6pPr>
            <a:lvl7pPr marL="1885950" indent="-266700">
              <a:defRPr sz="2400" b="1"/>
            </a:lvl7pPr>
            <a:lvl8pPr marL="2152650" indent="-266700">
              <a:defRPr sz="2400" b="1"/>
            </a:lvl8pPr>
            <a:lvl9pPr marL="2419350" indent="-266700">
              <a:defRPr sz="2400" b="1"/>
            </a:lvl9pPr>
          </a:lstStyle>
          <a:p>
            <a:pPr lvl="0"/>
            <a:r>
              <a:rPr lang="en-GB"/>
              <a:t>Click to enter text</a:t>
            </a:r>
            <a:endParaRPr lang="en-GB" dirty="0"/>
          </a:p>
        </p:txBody>
      </p:sp>
      <p:pic>
        <p:nvPicPr>
          <p:cNvPr id="6" name="Grafik 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47974C9E-918D-4F18-985A-A30635A355B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6" y="6721635"/>
            <a:ext cx="723392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11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rea and Gu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1A295862-B017-422B-8DAF-5A0FFD93F52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48456125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622" imgH="623" progId="TCLayout.ActiveDocument.1">
                  <p:embed/>
                </p:oleObj>
              </mc:Choice>
              <mc:Fallback>
                <p:oleObj name="think-cell Folie" r:id="rId4" imgW="622" imgH="62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1A295862-B017-422B-8DAF-5A0FFD93F5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A4F4913-2843-4253-91BB-3BB9920EA1B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GB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cxnSp>
        <p:nvCxnSpPr>
          <p:cNvPr id="85" name="Gerade Verbindung 84"/>
          <p:cNvCxnSpPr/>
          <p:nvPr/>
        </p:nvCxnSpPr>
        <p:spPr bwMode="gray">
          <a:xfrm flipH="1">
            <a:off x="-56416" y="1485900"/>
            <a:ext cx="12248416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Gerade Verbindung 87"/>
          <p:cNvCxnSpPr/>
          <p:nvPr/>
        </p:nvCxnSpPr>
        <p:spPr bwMode="gray">
          <a:xfrm flipH="1" flipV="1">
            <a:off x="45" y="6268349"/>
            <a:ext cx="12191955" cy="8626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feld 88"/>
          <p:cNvSpPr txBox="1"/>
          <p:nvPr/>
        </p:nvSpPr>
        <p:spPr bwMode="gray">
          <a:xfrm>
            <a:off x="11669123" y="6206794"/>
            <a:ext cx="469900" cy="12311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800" noProof="0">
                <a:solidFill>
                  <a:schemeClr val="bg1"/>
                </a:solidFill>
              </a:rPr>
              <a:t>7,90</a:t>
            </a:r>
            <a:endParaRPr lang="en-GB" sz="800" noProof="0" dirty="0">
              <a:solidFill>
                <a:schemeClr val="bg1"/>
              </a:solidFill>
            </a:endParaRPr>
          </a:p>
        </p:txBody>
      </p:sp>
      <p:cxnSp>
        <p:nvCxnSpPr>
          <p:cNvPr id="91" name="Gerade Verbindung 90"/>
          <p:cNvCxnSpPr/>
          <p:nvPr/>
        </p:nvCxnSpPr>
        <p:spPr bwMode="gray">
          <a:xfrm>
            <a:off x="736600" y="0"/>
            <a:ext cx="0" cy="68580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Gerade Verbindung 92"/>
          <p:cNvCxnSpPr/>
          <p:nvPr/>
        </p:nvCxnSpPr>
        <p:spPr bwMode="gray">
          <a:xfrm>
            <a:off x="5947153" y="0"/>
            <a:ext cx="0" cy="68580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93"/>
          <p:cNvCxnSpPr/>
          <p:nvPr/>
        </p:nvCxnSpPr>
        <p:spPr bwMode="gray">
          <a:xfrm>
            <a:off x="6219672" y="0"/>
            <a:ext cx="0" cy="68580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Gerade Verbindung 97"/>
          <p:cNvCxnSpPr/>
          <p:nvPr/>
        </p:nvCxnSpPr>
        <p:spPr bwMode="gray">
          <a:xfrm>
            <a:off x="11446932" y="0"/>
            <a:ext cx="0" cy="6858000"/>
          </a:xfrm>
          <a:prstGeom prst="line">
            <a:avLst/>
          </a:prstGeom>
          <a:ln>
            <a:solidFill>
              <a:srgbClr val="FE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 bwMode="gray">
          <a:xfrm flipH="1" flipV="1">
            <a:off x="-21521" y="893577"/>
            <a:ext cx="12213521" cy="56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/>
          <p:cNvSpPr txBox="1"/>
          <p:nvPr/>
        </p:nvSpPr>
        <p:spPr bwMode="gray">
          <a:xfrm>
            <a:off x="11644121" y="821531"/>
            <a:ext cx="469900" cy="12311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800" noProof="0"/>
              <a:t>7,00</a:t>
            </a:r>
            <a:endParaRPr lang="en-GB" sz="800" noProof="0" dirty="0"/>
          </a:p>
        </p:txBody>
      </p:sp>
      <p:sp>
        <p:nvSpPr>
          <p:cNvPr id="81" name="Textfeld 80"/>
          <p:cNvSpPr txBox="1"/>
          <p:nvPr/>
        </p:nvSpPr>
        <p:spPr bwMode="gray">
          <a:xfrm>
            <a:off x="11211983" y="84062"/>
            <a:ext cx="469900" cy="12311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lvl="0" algn="ct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800" noProof="0"/>
              <a:t>11.15</a:t>
            </a:r>
            <a:endParaRPr lang="en-GB" sz="800" noProof="0" dirty="0"/>
          </a:p>
        </p:txBody>
      </p:sp>
      <p:sp>
        <p:nvSpPr>
          <p:cNvPr id="34" name="Textfeld 33"/>
          <p:cNvSpPr txBox="1"/>
          <p:nvPr/>
        </p:nvSpPr>
        <p:spPr bwMode="gray">
          <a:xfrm>
            <a:off x="6162837" y="84062"/>
            <a:ext cx="469900" cy="12311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lvl="0" algn="ct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800" noProof="0"/>
              <a:t>0,30</a:t>
            </a:r>
            <a:endParaRPr lang="en-GB" sz="800" noProof="0" dirty="0"/>
          </a:p>
        </p:txBody>
      </p:sp>
      <p:sp>
        <p:nvSpPr>
          <p:cNvPr id="38" name="Textfeld 37"/>
          <p:cNvSpPr txBox="1"/>
          <p:nvPr/>
        </p:nvSpPr>
        <p:spPr bwMode="gray">
          <a:xfrm>
            <a:off x="5535085" y="84062"/>
            <a:ext cx="469900" cy="12311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lvl="0" algn="ct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800" noProof="0"/>
              <a:t>0,30</a:t>
            </a:r>
            <a:endParaRPr lang="en-GB" sz="800" noProof="0" dirty="0"/>
          </a:p>
        </p:txBody>
      </p:sp>
      <p:sp>
        <p:nvSpPr>
          <p:cNvPr id="40" name="Textfeld 39"/>
          <p:cNvSpPr txBox="1"/>
          <p:nvPr/>
        </p:nvSpPr>
        <p:spPr bwMode="gray">
          <a:xfrm>
            <a:off x="501650" y="84062"/>
            <a:ext cx="469900" cy="12311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lvl="0" algn="ct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800" noProof="0"/>
              <a:t>11,15</a:t>
            </a:r>
            <a:endParaRPr lang="en-GB" sz="800" noProof="0" dirty="0"/>
          </a:p>
        </p:txBody>
      </p:sp>
      <p:sp>
        <p:nvSpPr>
          <p:cNvPr id="42" name="Titel 1"/>
          <p:cNvSpPr>
            <a:spLocks noGrp="1"/>
          </p:cNvSpPr>
          <p:nvPr>
            <p:ph type="title" hasCustomPrompt="1"/>
          </p:nvPr>
        </p:nvSpPr>
        <p:spPr>
          <a:xfrm>
            <a:off x="720515" y="843851"/>
            <a:ext cx="10734885" cy="583015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lang="en-GB"/>
              <a:t>Content area and guides</a:t>
            </a:r>
            <a:endParaRPr lang="en-GB" dirty="0"/>
          </a:p>
        </p:txBody>
      </p:sp>
      <p:sp>
        <p:nvSpPr>
          <p:cNvPr id="41" name="Textfeld 40"/>
          <p:cNvSpPr txBox="1"/>
          <p:nvPr/>
        </p:nvSpPr>
        <p:spPr bwMode="gray">
          <a:xfrm>
            <a:off x="11669123" y="1433869"/>
            <a:ext cx="469900" cy="12311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800" noProof="0">
                <a:solidFill>
                  <a:schemeClr val="bg1"/>
                </a:solidFill>
              </a:rPr>
              <a:t>5,37</a:t>
            </a:r>
            <a:endParaRPr lang="en-GB" sz="800" noProof="0" dirty="0">
              <a:solidFill>
                <a:schemeClr val="bg1"/>
              </a:solidFill>
            </a:endParaRP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  <p:sp>
        <p:nvSpPr>
          <p:cNvPr id="73" name="Rechteck 72"/>
          <p:cNvSpPr/>
          <p:nvPr/>
        </p:nvSpPr>
        <p:spPr bwMode="gray">
          <a:xfrm>
            <a:off x="736600" y="1495425"/>
            <a:ext cx="10718800" cy="47815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br>
              <a:rPr lang="en-GB" sz="1800" noProof="0">
                <a:solidFill>
                  <a:schemeClr val="tx1"/>
                </a:solidFill>
              </a:rPr>
            </a:br>
            <a:r>
              <a:rPr lang="en-GB" sz="1800" noProof="0">
                <a:solidFill>
                  <a:schemeClr val="tx1"/>
                </a:solidFill>
              </a:rPr>
              <a:t>Please restrict your content to this area</a:t>
            </a:r>
            <a:endParaRPr lang="en-GB" sz="1800" noProof="0" dirty="0">
              <a:solidFill>
                <a:schemeClr val="tx1"/>
              </a:solidFill>
            </a:endParaRPr>
          </a:p>
        </p:txBody>
      </p:sp>
      <p:pic>
        <p:nvPicPr>
          <p:cNvPr id="21" name="Grafik 20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A458BB0D-A6E3-48A0-A5E3-FFE4BB61CA3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6" y="6721635"/>
            <a:ext cx="723392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8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7A4CF77C-03D1-49A1-92E5-AB43C04C2C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86737100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7A4CF77C-03D1-49A1-92E5-AB43C04C2C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DE1599C2-2ED3-408D-8E92-74ECA7ABCC0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7" name="Grafik 6">
            <a:extLst>
              <a:ext uri="{FF2B5EF4-FFF2-40B4-BE49-F238E27FC236}">
                <a16:creationId xmlns:a16="http://schemas.microsoft.com/office/drawing/2014/main" id="{67C3A727-1FD6-4A1F-BB08-9E3A48C6E54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512" y="916293"/>
            <a:ext cx="6190488" cy="5812536"/>
          </a:xfrm>
          <a:prstGeom prst="rect">
            <a:avLst/>
          </a:prstGeom>
        </p:spPr>
      </p:pic>
      <p:sp>
        <p:nvSpPr>
          <p:cNvPr id="15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901363" y="1485903"/>
            <a:ext cx="8439148" cy="809625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901363" y="2706532"/>
            <a:ext cx="8439148" cy="831555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1901363" y="3538078"/>
            <a:ext cx="8439148" cy="31557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Place, Date  </a:t>
            </a:r>
          </a:p>
        </p:txBody>
      </p:sp>
      <p:sp>
        <p:nvSpPr>
          <p:cNvPr id="21" name="Textplatzhalt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1901363" y="3924915"/>
            <a:ext cx="8439148" cy="31557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Name </a:t>
            </a:r>
            <a:r>
              <a:rPr lang="de-DE" dirty="0" err="1"/>
              <a:t>Surname</a:t>
            </a:r>
            <a:r>
              <a:rPr lang="de-DE" dirty="0"/>
              <a:t> </a:t>
            </a:r>
          </a:p>
        </p:txBody>
      </p:sp>
      <p:sp>
        <p:nvSpPr>
          <p:cNvPr id="22" name="Textplatzhalt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1901363" y="4311751"/>
            <a:ext cx="8439148" cy="31557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Position </a:t>
            </a:r>
          </a:p>
        </p:txBody>
      </p:sp>
    </p:spTree>
    <p:extLst>
      <p:ext uri="{BB962C8B-B14F-4D97-AF65-F5344CB8AC3E}">
        <p14:creationId xmlns:p14="http://schemas.microsoft.com/office/powerpoint/2010/main" val="7624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BED4078-AFF6-4ADE-AEF0-C4E78BB13E6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0317319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1BED4078-AFF6-4ADE-AEF0-C4E78BB13E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itel 18"/>
          <p:cNvSpPr>
            <a:spLocks noGrp="1"/>
          </p:cNvSpPr>
          <p:nvPr>
            <p:ph type="title" hasCustomPrompt="1"/>
          </p:nvPr>
        </p:nvSpPr>
        <p:spPr>
          <a:xfrm>
            <a:off x="1894713" y="1235829"/>
            <a:ext cx="8439149" cy="710605"/>
          </a:xfrm>
          <a:noFill/>
        </p:spPr>
        <p:txBody>
          <a:bodyPr vert="horz" lIns="0" tIns="0" rIns="0" bIns="0" rtlCol="0" anchor="b" anchorCtr="0">
            <a:normAutofit/>
          </a:bodyPr>
          <a:lstStyle>
            <a:lvl1pPr>
              <a:defRPr lang="de-DE" sz="2400" baseline="0"/>
            </a:lvl1pPr>
          </a:lstStyle>
          <a:p>
            <a:pPr marL="0" lvl="0"/>
            <a:r>
              <a:rPr lang="de-DE" dirty="0"/>
              <a:t>Agenda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894713" y="1981199"/>
            <a:ext cx="8439149" cy="43200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61950" indent="-361950">
              <a:buFont typeface="+mj-lt"/>
              <a:buAutoNum type="arabicPeriod"/>
              <a:defRPr sz="2400" b="1">
                <a:solidFill>
                  <a:schemeClr val="tx1"/>
                </a:solidFill>
              </a:defRPr>
            </a:lvl1pPr>
            <a:lvl2pPr marL="628650" indent="-266700"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</a:defRPr>
            </a:lvl2pPr>
            <a:lvl3pPr marL="895350" indent="-266700">
              <a:buFont typeface="Symbol" panose="05050102010706020507" pitchFamily="18" charset="2"/>
              <a:buChar char="-"/>
              <a:defRPr sz="2400" b="1">
                <a:solidFill>
                  <a:schemeClr val="tx1"/>
                </a:solidFill>
              </a:defRPr>
            </a:lvl3pPr>
            <a:lvl4pPr marL="1162050" indent="-266700"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</a:defRPr>
            </a:lvl4pPr>
            <a:lvl5pPr marL="1438275" indent="-276225">
              <a:buFont typeface="Symbol" panose="05050102010706020507" pitchFamily="18" charset="2"/>
              <a:buChar char="-"/>
              <a:defRPr sz="2400" b="1">
                <a:solidFill>
                  <a:schemeClr val="tx1"/>
                </a:solidFill>
              </a:defRPr>
            </a:lvl5pPr>
            <a:lvl6pPr marL="1704975" indent="-266700"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</a:defRPr>
            </a:lvl6pPr>
            <a:lvl7pPr marL="1971675" indent="-266700">
              <a:buFont typeface="Symbol" panose="05050102010706020507" pitchFamily="18" charset="2"/>
              <a:buChar char="-"/>
              <a:defRPr sz="2400" b="1">
                <a:solidFill>
                  <a:schemeClr val="tx1"/>
                </a:solidFill>
              </a:defRPr>
            </a:lvl7pPr>
            <a:lvl8pPr marL="2238375" indent="-266700"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</a:defRPr>
            </a:lvl8pPr>
            <a:lvl9pPr marL="2514600" indent="-276225">
              <a:buFont typeface="Symbol" panose="05050102010706020507" pitchFamily="18" charset="2"/>
              <a:buChar char="-"/>
              <a:defRPr sz="2400" b="1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2597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TSO-E 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935407F8-9A7B-4A34-BB6A-ACBE6B64DA8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286346" y="2060848"/>
            <a:ext cx="11616268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Bullet </a:t>
            </a:r>
            <a:r>
              <a:rPr lang="de-DE" dirty="0" err="1"/>
              <a:t>points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r>
              <a:rPr lang="de-DE" dirty="0"/>
              <a:t> </a:t>
            </a:r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9D00A475-8F1F-43A8-B9D4-0E2195454A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Headline 1</a:t>
            </a:r>
          </a:p>
        </p:txBody>
      </p:sp>
    </p:spTree>
    <p:extLst>
      <p:ext uri="{BB962C8B-B14F-4D97-AF65-F5344CB8AC3E}">
        <p14:creationId xmlns:p14="http://schemas.microsoft.com/office/powerpoint/2010/main" val="1081166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orient="horz" pos="1480">
          <p15:clr>
            <a:srgbClr val="A4A3A4"/>
          </p15:clr>
        </p15:guide>
        <p15:guide id="6" orient="horz" pos="1548">
          <p15:clr>
            <a:srgbClr val="A4A3A4"/>
          </p15:clr>
        </p15:guide>
        <p15:guide id="9" pos="7499">
          <p15:clr>
            <a:srgbClr val="A4A3A4"/>
          </p15:clr>
        </p15:guide>
        <p15:guide id="10" pos="181">
          <p15:clr>
            <a:srgbClr val="A4A3A4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22711428-3E85-4171-81C6-3007FDBE55A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29016129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22711428-3E85-4171-81C6-3007FDBE55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616AE915-6882-45E0-A4A9-B446EEB3113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515" y="843857"/>
            <a:ext cx="10728000" cy="583015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1439999"/>
            <a:ext cx="10728000" cy="4896000"/>
          </a:xfrm>
        </p:spPr>
        <p:txBody>
          <a:bodyPr/>
          <a:lstStyle/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648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5C04B6E4-45F4-42A3-967A-4C6C6E53BDD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52358408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5C04B6E4-45F4-42A3-967A-4C6C6E53BD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D573C5EA-CBDA-42FD-ADB9-72BFC6618BE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19667" y="1440000"/>
            <a:ext cx="5212800" cy="4896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  <a:lvl6pPr>
              <a:defRPr/>
            </a:lvl6pPr>
            <a:lvl8pPr>
              <a:defRPr/>
            </a:lvl8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 err="1"/>
              <a:t>Eighth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234133" y="1440000"/>
            <a:ext cx="5212800" cy="4896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  <a:lvl6pPr>
              <a:defRPr/>
            </a:lvl6pPr>
            <a:lvl8pPr>
              <a:defRPr/>
            </a:lvl8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 err="1"/>
              <a:t>Eighth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973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E441A798-8013-4D91-A6DF-230BE4E0D86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33478876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E441A798-8013-4D91-A6DF-230BE4E0D8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B00679D5-444D-4F71-B4BD-FE0AB48868E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5" name="Textfeld 14"/>
          <p:cNvSpPr txBox="1"/>
          <p:nvPr/>
        </p:nvSpPr>
        <p:spPr>
          <a:xfrm>
            <a:off x="3962399" y="1696354"/>
            <a:ext cx="432000" cy="7694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de-DE" sz="5000" b="1" dirty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7734784" y="1696354"/>
            <a:ext cx="432000" cy="7694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de-DE" sz="5000" b="1" dirty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1" hasCustomPrompt="1"/>
          </p:nvPr>
        </p:nvSpPr>
        <p:spPr>
          <a:xfrm>
            <a:off x="735949" y="1495425"/>
            <a:ext cx="3168651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FontTx/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21" name="Textplatzhalter 6"/>
          <p:cNvSpPr>
            <a:spLocks noGrp="1"/>
          </p:cNvSpPr>
          <p:nvPr>
            <p:ph type="body" sz="quarter" idx="22" hasCustomPrompt="1"/>
          </p:nvPr>
        </p:nvSpPr>
        <p:spPr>
          <a:xfrm>
            <a:off x="4503957" y="1495425"/>
            <a:ext cx="3168651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None/>
              <a:defRPr sz="1000" b="1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22" name="Textplatzhalter 6"/>
          <p:cNvSpPr>
            <a:spLocks noGrp="1"/>
          </p:cNvSpPr>
          <p:nvPr>
            <p:ph type="body" sz="quarter" idx="23" hasCustomPrompt="1"/>
          </p:nvPr>
        </p:nvSpPr>
        <p:spPr>
          <a:xfrm>
            <a:off x="8271965" y="1495425"/>
            <a:ext cx="3168651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None/>
              <a:defRPr sz="1000" b="1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4" hasCustomPrompt="1"/>
          </p:nvPr>
        </p:nvSpPr>
        <p:spPr>
          <a:xfrm>
            <a:off x="736600" y="1990800"/>
            <a:ext cx="3168000" cy="4287600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 err="1"/>
              <a:t>Eighth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25" hasCustomPrompt="1"/>
          </p:nvPr>
        </p:nvSpPr>
        <p:spPr>
          <a:xfrm>
            <a:off x="4503957" y="1990800"/>
            <a:ext cx="3168000" cy="4287600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 err="1"/>
              <a:t>Eighth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4" name="Textplatzhalter 7"/>
          <p:cNvSpPr>
            <a:spLocks noGrp="1"/>
          </p:cNvSpPr>
          <p:nvPr>
            <p:ph type="body" sz="quarter" idx="26" hasCustomPrompt="1"/>
          </p:nvPr>
        </p:nvSpPr>
        <p:spPr>
          <a:xfrm>
            <a:off x="8271965" y="1990800"/>
            <a:ext cx="3168000" cy="4287600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 err="1"/>
              <a:t>Eighth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358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textboxes and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FAF4E5FF-ECF8-4FB3-9ACC-FD539873F90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32301899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FAF4E5FF-ECF8-4FB3-9ACC-FD539873F9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1E1D0D53-D165-45DD-9847-0EE2AD2F07B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93155" y="6349128"/>
            <a:ext cx="449389" cy="246221"/>
          </a:xfrm>
        </p:spPr>
        <p:txBody>
          <a:bodyPr/>
          <a:lstStyle/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5" name="Textfeld 24"/>
          <p:cNvSpPr txBox="1"/>
          <p:nvPr/>
        </p:nvSpPr>
        <p:spPr>
          <a:xfrm rot="5400000">
            <a:off x="2365399" y="3658509"/>
            <a:ext cx="324000" cy="7694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r>
              <a:rPr lang="de-DE" sz="5000" b="1" dirty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26" name="Textfeld 25"/>
          <p:cNvSpPr txBox="1"/>
          <p:nvPr/>
        </p:nvSpPr>
        <p:spPr>
          <a:xfrm rot="5400000">
            <a:off x="6016651" y="3658509"/>
            <a:ext cx="324000" cy="7694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r>
              <a:rPr lang="de-DE" sz="5000" b="1" dirty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28" name="Textfeld 27"/>
          <p:cNvSpPr txBox="1"/>
          <p:nvPr/>
        </p:nvSpPr>
        <p:spPr>
          <a:xfrm rot="5400000">
            <a:off x="9699651" y="3658509"/>
            <a:ext cx="324000" cy="7694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r>
              <a:rPr lang="de-DE" sz="5000" b="1" dirty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17" name="Textplatzhalter 6"/>
          <p:cNvSpPr>
            <a:spLocks noGrp="1"/>
          </p:cNvSpPr>
          <p:nvPr>
            <p:ph type="body" sz="quarter" idx="27" hasCustomPrompt="1"/>
          </p:nvPr>
        </p:nvSpPr>
        <p:spPr>
          <a:xfrm>
            <a:off x="735949" y="1495425"/>
            <a:ext cx="3364800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8" name="Textplatzhalter 6"/>
          <p:cNvSpPr>
            <a:spLocks noGrp="1"/>
          </p:cNvSpPr>
          <p:nvPr>
            <p:ph type="body" sz="quarter" idx="28" hasCustomPrompt="1"/>
          </p:nvPr>
        </p:nvSpPr>
        <p:spPr>
          <a:xfrm>
            <a:off x="4406557" y="1495425"/>
            <a:ext cx="3364800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9" name="Textplatzhalter 6"/>
          <p:cNvSpPr>
            <a:spLocks noGrp="1"/>
          </p:cNvSpPr>
          <p:nvPr>
            <p:ph type="body" sz="quarter" idx="29" hasCustomPrompt="1"/>
          </p:nvPr>
        </p:nvSpPr>
        <p:spPr>
          <a:xfrm>
            <a:off x="8075816" y="1495425"/>
            <a:ext cx="3364800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20" name="Textplatzhalter 6"/>
          <p:cNvSpPr>
            <a:spLocks noGrp="1"/>
          </p:cNvSpPr>
          <p:nvPr>
            <p:ph type="body" sz="quarter" idx="30" hasCustomPrompt="1"/>
          </p:nvPr>
        </p:nvSpPr>
        <p:spPr>
          <a:xfrm>
            <a:off x="735949" y="4360950"/>
            <a:ext cx="10704667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21" name="Textplatzhalter 7"/>
          <p:cNvSpPr>
            <a:spLocks noGrp="1"/>
          </p:cNvSpPr>
          <p:nvPr>
            <p:ph type="body" sz="quarter" idx="31" hasCustomPrompt="1"/>
          </p:nvPr>
        </p:nvSpPr>
        <p:spPr>
          <a:xfrm>
            <a:off x="736600" y="1990809"/>
            <a:ext cx="3364149" cy="1771575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 err="1"/>
              <a:t>Eighth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32" hasCustomPrompt="1"/>
          </p:nvPr>
        </p:nvSpPr>
        <p:spPr>
          <a:xfrm>
            <a:off x="4406560" y="1990809"/>
            <a:ext cx="3364149" cy="1771575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 err="1"/>
              <a:t>Eighth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7" name="Textplatzhalter 7"/>
          <p:cNvSpPr>
            <a:spLocks noGrp="1"/>
          </p:cNvSpPr>
          <p:nvPr>
            <p:ph type="body" sz="quarter" idx="33" hasCustomPrompt="1"/>
          </p:nvPr>
        </p:nvSpPr>
        <p:spPr>
          <a:xfrm>
            <a:off x="8075816" y="1990809"/>
            <a:ext cx="3364149" cy="1771575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 err="1"/>
              <a:t>Eighth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9" name="Textplatzhalter 7"/>
          <p:cNvSpPr>
            <a:spLocks noGrp="1"/>
          </p:cNvSpPr>
          <p:nvPr>
            <p:ph type="body" sz="quarter" idx="34" hasCustomPrompt="1"/>
          </p:nvPr>
        </p:nvSpPr>
        <p:spPr>
          <a:xfrm>
            <a:off x="736600" y="4857759"/>
            <a:ext cx="10703365" cy="1419225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138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rrows and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35822547-77C4-4C4A-B1FA-FB21DC8CE21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18079457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35822547-77C4-4C4A-B1FA-FB21DC8CE2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97C57029-30C6-4D93-84F9-13BB1346884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2" name="Textplatzhalter 6"/>
          <p:cNvSpPr>
            <a:spLocks noGrp="1"/>
          </p:cNvSpPr>
          <p:nvPr>
            <p:ph type="body" sz="quarter" idx="31" hasCustomPrompt="1"/>
          </p:nvPr>
        </p:nvSpPr>
        <p:spPr>
          <a:xfrm>
            <a:off x="735949" y="1495425"/>
            <a:ext cx="3364800" cy="705600"/>
          </a:xfrm>
          <a:prstGeom prst="homePlate">
            <a:avLst>
              <a:gd name="adj" fmla="val 68899"/>
            </a:avLst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0" rIns="0" bIns="0" anchor="ctr" anchorCtr="0"/>
          <a:lstStyle>
            <a:lvl1pPr marL="0" indent="0">
              <a:buFont typeface="Arial" panose="020B0604020202020204" pitchFamily="34" charset="0"/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4" name="Textplatzhalter 6"/>
          <p:cNvSpPr>
            <a:spLocks noGrp="1"/>
          </p:cNvSpPr>
          <p:nvPr>
            <p:ph type="body" sz="quarter" idx="32" hasCustomPrompt="1"/>
          </p:nvPr>
        </p:nvSpPr>
        <p:spPr>
          <a:xfrm>
            <a:off x="735949" y="3199650"/>
            <a:ext cx="3364800" cy="705600"/>
          </a:xfrm>
          <a:prstGeom prst="homePlate">
            <a:avLst>
              <a:gd name="adj" fmla="val 68899"/>
            </a:avLst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0" rIns="0" bIns="0" anchor="ctr" anchorCtr="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5" name="Textplatzhalter 6"/>
          <p:cNvSpPr>
            <a:spLocks noGrp="1"/>
          </p:cNvSpPr>
          <p:nvPr>
            <p:ph type="body" sz="quarter" idx="33" hasCustomPrompt="1"/>
          </p:nvPr>
        </p:nvSpPr>
        <p:spPr>
          <a:xfrm>
            <a:off x="735949" y="4885576"/>
            <a:ext cx="3364800" cy="705600"/>
          </a:xfrm>
          <a:prstGeom prst="homePlate">
            <a:avLst>
              <a:gd name="adj" fmla="val 68899"/>
            </a:avLst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0" rIns="0" bIns="0" anchor="ctr" anchorCtr="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34" hasCustomPrompt="1"/>
          </p:nvPr>
        </p:nvSpPr>
        <p:spPr>
          <a:xfrm>
            <a:off x="4406556" y="1495425"/>
            <a:ext cx="7046400" cy="1389600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6" name="Textplatzhalter 7"/>
          <p:cNvSpPr>
            <a:spLocks noGrp="1"/>
          </p:cNvSpPr>
          <p:nvPr>
            <p:ph type="body" sz="quarter" idx="35" hasCustomPrompt="1"/>
          </p:nvPr>
        </p:nvSpPr>
        <p:spPr>
          <a:xfrm>
            <a:off x="4406556" y="3201449"/>
            <a:ext cx="7046400" cy="1389600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36" hasCustomPrompt="1"/>
          </p:nvPr>
        </p:nvSpPr>
        <p:spPr>
          <a:xfrm>
            <a:off x="4406556" y="4887375"/>
            <a:ext cx="7046400" cy="1389600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304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BB1FA5FA-E81B-41B0-8361-A4B0F1640CB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0812663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BB1FA5FA-E81B-41B0-8361-A4B0F1640C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DD10C927-4D12-4B1C-B6EC-2B1D574E6B9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8" name="Textplatzhalter 6"/>
          <p:cNvSpPr>
            <a:spLocks noGrp="1"/>
          </p:cNvSpPr>
          <p:nvPr>
            <p:ph type="body" sz="quarter" idx="28" hasCustomPrompt="1"/>
          </p:nvPr>
        </p:nvSpPr>
        <p:spPr>
          <a:xfrm>
            <a:off x="6371816" y="1495425"/>
            <a:ext cx="5068800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21" name="Rechteck 20"/>
          <p:cNvSpPr/>
          <p:nvPr/>
        </p:nvSpPr>
        <p:spPr>
          <a:xfrm>
            <a:off x="6371816" y="4589850"/>
            <a:ext cx="5068800" cy="16776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vert="horz" lIns="36000" tIns="36000" rIns="36000" bIns="36000" rtlCol="0" anchor="t" anchorCtr="0">
            <a:noAutofit/>
          </a:bodyPr>
          <a:lstStyle/>
          <a:p>
            <a:pPr lvl="0" indent="0">
              <a:spcBef>
                <a:spcPct val="20000"/>
              </a:spcBef>
              <a:buFont typeface="+mj-lt"/>
              <a:buNone/>
            </a:pPr>
            <a:endParaRPr lang="de-DE" sz="1000">
              <a:solidFill>
                <a:schemeClr val="tx1"/>
              </a:solidFill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6371816" y="1989525"/>
            <a:ext cx="5068800" cy="16776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vert="horz" lIns="36000" tIns="36000" rIns="36000" bIns="36000" rtlCol="0" anchor="t" anchorCtr="0">
            <a:noAutofit/>
          </a:bodyPr>
          <a:lstStyle/>
          <a:p>
            <a:pPr lvl="0" indent="0">
              <a:spcBef>
                <a:spcPct val="20000"/>
              </a:spcBef>
              <a:buFont typeface="+mj-lt"/>
              <a:buNone/>
            </a:pPr>
            <a:endParaRPr lang="de-DE" sz="1000">
              <a:solidFill>
                <a:schemeClr val="tx1"/>
              </a:solidFill>
            </a:endParaRPr>
          </a:p>
        </p:txBody>
      </p:sp>
      <p:sp>
        <p:nvSpPr>
          <p:cNvPr id="24" name="Textplatzhalter 6"/>
          <p:cNvSpPr>
            <a:spLocks noGrp="1"/>
          </p:cNvSpPr>
          <p:nvPr>
            <p:ph type="body" sz="quarter" idx="30" hasCustomPrompt="1"/>
          </p:nvPr>
        </p:nvSpPr>
        <p:spPr>
          <a:xfrm>
            <a:off x="735949" y="4094250"/>
            <a:ext cx="5068800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1080000" bIns="3600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35" name="Rechteck 34"/>
          <p:cNvSpPr/>
          <p:nvPr/>
        </p:nvSpPr>
        <p:spPr>
          <a:xfrm>
            <a:off x="736599" y="4589850"/>
            <a:ext cx="5068800" cy="16776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vert="horz" lIns="36000" tIns="36000" rIns="36000" bIns="36000" rtlCol="0" anchor="t" anchorCtr="0">
            <a:noAutofit/>
          </a:bodyPr>
          <a:lstStyle/>
          <a:p>
            <a:pPr lvl="0" indent="0">
              <a:spcBef>
                <a:spcPct val="20000"/>
              </a:spcBef>
              <a:buFont typeface="+mj-lt"/>
              <a:buNone/>
            </a:pPr>
            <a:endParaRPr lang="de-DE" sz="100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32" name="Rechteck 31"/>
          <p:cNvSpPr/>
          <p:nvPr/>
        </p:nvSpPr>
        <p:spPr>
          <a:xfrm>
            <a:off x="736599" y="1989525"/>
            <a:ext cx="5068800" cy="16776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vert="horz" lIns="36000" tIns="36000" rIns="36000" bIns="36000" rtlCol="0" anchor="t" anchorCtr="0">
            <a:noAutofit/>
          </a:bodyPr>
          <a:lstStyle/>
          <a:p>
            <a:pPr lvl="0" indent="0">
              <a:spcBef>
                <a:spcPct val="20000"/>
              </a:spcBef>
              <a:buFont typeface="+mj-lt"/>
              <a:buNone/>
            </a:pPr>
            <a:endParaRPr lang="de-DE" sz="1000">
              <a:solidFill>
                <a:schemeClr val="tx1"/>
              </a:solidFill>
            </a:endParaRPr>
          </a:p>
        </p:txBody>
      </p:sp>
      <p:sp>
        <p:nvSpPr>
          <p:cNvPr id="17" name="Textplatzhalter 6"/>
          <p:cNvSpPr>
            <a:spLocks noGrp="1"/>
          </p:cNvSpPr>
          <p:nvPr>
            <p:ph type="body" sz="quarter" idx="27" hasCustomPrompt="1"/>
          </p:nvPr>
        </p:nvSpPr>
        <p:spPr>
          <a:xfrm>
            <a:off x="735949" y="1495425"/>
            <a:ext cx="5068800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30" name="Textplatzhalter 6"/>
          <p:cNvSpPr>
            <a:spLocks noGrp="1"/>
          </p:cNvSpPr>
          <p:nvPr>
            <p:ph type="body" sz="quarter" idx="31" hasCustomPrompt="1"/>
          </p:nvPr>
        </p:nvSpPr>
        <p:spPr>
          <a:xfrm>
            <a:off x="6371816" y="4094250"/>
            <a:ext cx="5068800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1134000" tIns="36000" rIns="36000" bIns="3600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31" name="Textplatzhalter 6"/>
          <p:cNvSpPr>
            <a:spLocks noGrp="1"/>
          </p:cNvSpPr>
          <p:nvPr>
            <p:ph type="body" sz="quarter" idx="35" hasCustomPrompt="1"/>
          </p:nvPr>
        </p:nvSpPr>
        <p:spPr>
          <a:xfrm>
            <a:off x="4903014" y="2746069"/>
            <a:ext cx="2298975" cy="22716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txBody>
          <a:bodyPr lIns="0" tIns="0" rIns="0" bIns="0" anchor="ctr" anchorCtr="0"/>
          <a:lstStyle>
            <a:lvl1pPr marL="0" indent="0" algn="ctr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9" name="Textplatzhalter 7"/>
          <p:cNvSpPr>
            <a:spLocks noGrp="1"/>
          </p:cNvSpPr>
          <p:nvPr>
            <p:ph type="body" sz="quarter" idx="37" hasCustomPrompt="1"/>
          </p:nvPr>
        </p:nvSpPr>
        <p:spPr>
          <a:xfrm>
            <a:off x="736597" y="1992225"/>
            <a:ext cx="3600000" cy="1692000"/>
          </a:xfrm>
          <a:ln w="19050">
            <a:noFill/>
          </a:ln>
        </p:spPr>
        <p:txBody>
          <a:bodyPr lIns="72000" tIns="36000" rIns="36000" bIns="36000">
            <a:normAutofit/>
          </a:bodyPr>
          <a:lstStyle>
            <a:lvl1pPr marL="134938" indent="-134938" algn="just">
              <a:defRPr sz="1000"/>
            </a:lvl1pPr>
            <a:lvl2pPr marL="263525" indent="-123825" algn="just">
              <a:defRPr sz="1000"/>
            </a:lvl2pPr>
            <a:lvl3pPr marL="420688" indent="-146050" algn="just">
              <a:defRPr sz="1000"/>
            </a:lvl3pPr>
            <a:lvl4pPr marL="538163" indent="-117475" algn="just">
              <a:defRPr sz="1000"/>
            </a:lvl4pPr>
            <a:lvl5pPr marL="668338" indent="-123825" algn="just">
              <a:defRPr sz="1000"/>
            </a:lvl5pPr>
            <a:lvl6pPr marL="808038" indent="-134938" algn="just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0" name="Textplatzhalter 7"/>
          <p:cNvSpPr>
            <a:spLocks noGrp="1"/>
          </p:cNvSpPr>
          <p:nvPr>
            <p:ph type="body" sz="quarter" idx="38" hasCustomPrompt="1"/>
          </p:nvPr>
        </p:nvSpPr>
        <p:spPr>
          <a:xfrm>
            <a:off x="736597" y="4591050"/>
            <a:ext cx="3600000" cy="1692000"/>
          </a:xfrm>
          <a:ln w="19050">
            <a:noFill/>
          </a:ln>
        </p:spPr>
        <p:txBody>
          <a:bodyPr lIns="72000" tIns="36000" rIns="36000" bIns="36000">
            <a:normAutofit/>
          </a:bodyPr>
          <a:lstStyle>
            <a:lvl1pPr marL="134938" indent="-134938" algn="just">
              <a:defRPr sz="1000"/>
            </a:lvl1pPr>
            <a:lvl2pPr marL="263525" indent="-123825" algn="just">
              <a:defRPr sz="1000"/>
            </a:lvl2pPr>
            <a:lvl3pPr marL="420688" indent="-146050" algn="just">
              <a:defRPr sz="1000"/>
            </a:lvl3pPr>
            <a:lvl4pPr marL="538163" indent="-117475" algn="just">
              <a:defRPr sz="1000"/>
            </a:lvl4pPr>
            <a:lvl5pPr marL="668338" indent="-123825" algn="just">
              <a:defRPr sz="1000"/>
            </a:lvl5pPr>
            <a:lvl6pPr marL="808038" indent="-134938" algn="just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39" hasCustomPrompt="1"/>
          </p:nvPr>
        </p:nvSpPr>
        <p:spPr>
          <a:xfrm>
            <a:off x="7428411" y="1992225"/>
            <a:ext cx="4012205" cy="1692000"/>
          </a:xfrm>
          <a:ln w="19050">
            <a:noFill/>
          </a:ln>
        </p:spPr>
        <p:txBody>
          <a:bodyPr lIns="72000" tIns="36000" rIns="36000" bIns="36000">
            <a:normAutofit/>
          </a:bodyPr>
          <a:lstStyle>
            <a:lvl1pPr marL="134938" indent="-134938" algn="just">
              <a:defRPr sz="1000"/>
            </a:lvl1pPr>
            <a:lvl2pPr marL="263525" indent="-123825" algn="just">
              <a:defRPr sz="1000"/>
            </a:lvl2pPr>
            <a:lvl3pPr marL="420688" indent="-146050" algn="just">
              <a:defRPr sz="1000"/>
            </a:lvl3pPr>
            <a:lvl4pPr marL="538163" indent="-117475" algn="just">
              <a:defRPr sz="1000"/>
            </a:lvl4pPr>
            <a:lvl5pPr marL="668338" indent="-123825" algn="just">
              <a:defRPr sz="1000"/>
            </a:lvl5pPr>
            <a:lvl6pPr marL="808038" indent="-134938" algn="just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40" hasCustomPrompt="1"/>
          </p:nvPr>
        </p:nvSpPr>
        <p:spPr>
          <a:xfrm>
            <a:off x="7428411" y="4591050"/>
            <a:ext cx="4012205" cy="1692000"/>
          </a:xfrm>
          <a:ln w="19050">
            <a:noFill/>
          </a:ln>
        </p:spPr>
        <p:txBody>
          <a:bodyPr lIns="72000" tIns="36000" rIns="36000" bIns="36000">
            <a:normAutofit/>
          </a:bodyPr>
          <a:lstStyle>
            <a:lvl1pPr marL="134938" indent="-134938" algn="just">
              <a:defRPr sz="1000"/>
            </a:lvl1pPr>
            <a:lvl2pPr marL="263525" indent="-123825" algn="just">
              <a:defRPr sz="1000"/>
            </a:lvl2pPr>
            <a:lvl3pPr marL="420688" indent="-146050" algn="just">
              <a:defRPr sz="1000"/>
            </a:lvl3pPr>
            <a:lvl4pPr marL="538163" indent="-117475" algn="just">
              <a:defRPr sz="1000"/>
            </a:lvl4pPr>
            <a:lvl5pPr marL="668338" indent="-123825" algn="just">
              <a:defRPr sz="1000"/>
            </a:lvl5pPr>
            <a:lvl6pPr marL="808038" indent="-134938" algn="just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188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75B4B31B-6919-4BA6-96AF-A39C0D518DB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84290782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75B4B31B-6919-4BA6-96AF-A39C0D518D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22DC125-2985-4880-AAE3-33ADD7DB498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6" hasCustomPrompt="1"/>
          </p:nvPr>
        </p:nvSpPr>
        <p:spPr>
          <a:xfrm>
            <a:off x="745067" y="1495425"/>
            <a:ext cx="5196416" cy="47815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Picture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235200" y="1440000"/>
            <a:ext cx="5212800" cy="4896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 err="1"/>
              <a:t>Eighth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528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14324DAB-C205-46F3-B69F-CB6D079A11F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37272245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14324DAB-C205-46F3-B69F-CB6D079A11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009600" y="2705100"/>
            <a:ext cx="8438400" cy="35306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400" b="1"/>
            </a:lvl1pPr>
            <a:lvl2pPr marL="542925" indent="-276225">
              <a:defRPr sz="2400" b="1"/>
            </a:lvl2pPr>
            <a:lvl3pPr marL="809625" indent="-266700">
              <a:defRPr sz="2400" b="1"/>
            </a:lvl3pPr>
            <a:lvl4pPr marL="1076325" indent="-266700">
              <a:defRPr sz="2400" b="1"/>
            </a:lvl4pPr>
            <a:lvl5pPr marL="1343025" indent="-266700">
              <a:defRPr sz="2400" b="1"/>
            </a:lvl5pPr>
            <a:lvl6pPr marL="1619250" indent="-276225">
              <a:defRPr sz="2400" b="1"/>
            </a:lvl6pPr>
            <a:lvl7pPr marL="1885950" indent="-266700">
              <a:defRPr sz="2400" b="1"/>
            </a:lvl7pPr>
            <a:lvl8pPr marL="2152650" indent="-266700">
              <a:defRPr sz="2400" b="1"/>
            </a:lvl8pPr>
            <a:lvl9pPr marL="2419350" indent="-266700">
              <a:defRPr sz="2400" b="1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95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rea and Gu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11F4DC1-C7EB-4B4C-B4DF-9B8C5BBD493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36163397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11F4DC1-C7EB-4B4C-B4DF-9B8C5BBD49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DF671827-40A6-426F-8098-E05D94E6233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cxnSp>
        <p:nvCxnSpPr>
          <p:cNvPr id="85" name="Gerade Verbindung 84"/>
          <p:cNvCxnSpPr/>
          <p:nvPr/>
        </p:nvCxnSpPr>
        <p:spPr bwMode="gray">
          <a:xfrm flipH="1">
            <a:off x="-56416" y="1485900"/>
            <a:ext cx="12248416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Gerade Verbindung 87"/>
          <p:cNvCxnSpPr/>
          <p:nvPr/>
        </p:nvCxnSpPr>
        <p:spPr bwMode="gray">
          <a:xfrm flipH="1" flipV="1">
            <a:off x="45" y="6268349"/>
            <a:ext cx="12191955" cy="8626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feld 88"/>
          <p:cNvSpPr txBox="1"/>
          <p:nvPr/>
        </p:nvSpPr>
        <p:spPr bwMode="gray">
          <a:xfrm>
            <a:off x="11669123" y="6206802"/>
            <a:ext cx="469900" cy="12311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 noProof="0" dirty="0">
                <a:solidFill>
                  <a:schemeClr val="bg1"/>
                </a:solidFill>
              </a:rPr>
              <a:t>7,90</a:t>
            </a:r>
          </a:p>
        </p:txBody>
      </p:sp>
      <p:cxnSp>
        <p:nvCxnSpPr>
          <p:cNvPr id="91" name="Gerade Verbindung 90"/>
          <p:cNvCxnSpPr/>
          <p:nvPr/>
        </p:nvCxnSpPr>
        <p:spPr bwMode="gray">
          <a:xfrm>
            <a:off x="736600" y="0"/>
            <a:ext cx="0" cy="68580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Gerade Verbindung 92"/>
          <p:cNvCxnSpPr/>
          <p:nvPr/>
        </p:nvCxnSpPr>
        <p:spPr bwMode="gray">
          <a:xfrm>
            <a:off x="5947153" y="0"/>
            <a:ext cx="0" cy="68580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93"/>
          <p:cNvCxnSpPr/>
          <p:nvPr/>
        </p:nvCxnSpPr>
        <p:spPr bwMode="gray">
          <a:xfrm>
            <a:off x="6219672" y="0"/>
            <a:ext cx="0" cy="68580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Gerade Verbindung 97"/>
          <p:cNvCxnSpPr/>
          <p:nvPr/>
        </p:nvCxnSpPr>
        <p:spPr bwMode="gray">
          <a:xfrm>
            <a:off x="11446932" y="0"/>
            <a:ext cx="0" cy="6858000"/>
          </a:xfrm>
          <a:prstGeom prst="line">
            <a:avLst/>
          </a:prstGeom>
          <a:ln>
            <a:solidFill>
              <a:srgbClr val="FE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 bwMode="gray">
          <a:xfrm flipH="1" flipV="1">
            <a:off x="-21518" y="893577"/>
            <a:ext cx="12213521" cy="56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/>
          <p:cNvSpPr txBox="1"/>
          <p:nvPr/>
        </p:nvSpPr>
        <p:spPr bwMode="gray">
          <a:xfrm>
            <a:off x="11644123" y="821531"/>
            <a:ext cx="469900" cy="12311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00" noProof="0" dirty="0"/>
              <a:t>7,00</a:t>
            </a:r>
          </a:p>
        </p:txBody>
      </p:sp>
      <p:sp>
        <p:nvSpPr>
          <p:cNvPr id="81" name="Textfeld 80"/>
          <p:cNvSpPr txBox="1"/>
          <p:nvPr/>
        </p:nvSpPr>
        <p:spPr bwMode="gray">
          <a:xfrm>
            <a:off x="11211983" y="84067"/>
            <a:ext cx="469900" cy="12311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lvl="0" algn="ct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00" noProof="0" dirty="0"/>
              <a:t>11.15</a:t>
            </a:r>
          </a:p>
        </p:txBody>
      </p:sp>
      <p:sp>
        <p:nvSpPr>
          <p:cNvPr id="34" name="Textfeld 33"/>
          <p:cNvSpPr txBox="1"/>
          <p:nvPr/>
        </p:nvSpPr>
        <p:spPr bwMode="gray">
          <a:xfrm>
            <a:off x="6162839" y="84067"/>
            <a:ext cx="469900" cy="12311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lvl="0" algn="ct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00" noProof="0" dirty="0"/>
              <a:t>0,30</a:t>
            </a:r>
          </a:p>
        </p:txBody>
      </p:sp>
      <p:sp>
        <p:nvSpPr>
          <p:cNvPr id="38" name="Textfeld 37"/>
          <p:cNvSpPr txBox="1"/>
          <p:nvPr/>
        </p:nvSpPr>
        <p:spPr bwMode="gray">
          <a:xfrm>
            <a:off x="5535087" y="84067"/>
            <a:ext cx="469900" cy="12311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lvl="0" algn="ct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00" noProof="0" dirty="0"/>
              <a:t>0,30</a:t>
            </a:r>
          </a:p>
        </p:txBody>
      </p:sp>
      <p:sp>
        <p:nvSpPr>
          <p:cNvPr id="40" name="Textfeld 39"/>
          <p:cNvSpPr txBox="1"/>
          <p:nvPr/>
        </p:nvSpPr>
        <p:spPr bwMode="gray">
          <a:xfrm>
            <a:off x="501651" y="84067"/>
            <a:ext cx="469900" cy="12311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lvl="0" algn="ct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00" noProof="0" dirty="0"/>
              <a:t>11,15</a:t>
            </a:r>
          </a:p>
        </p:txBody>
      </p:sp>
      <p:sp>
        <p:nvSpPr>
          <p:cNvPr id="42" name="Titel 1"/>
          <p:cNvSpPr>
            <a:spLocks noGrp="1"/>
          </p:cNvSpPr>
          <p:nvPr>
            <p:ph type="title" hasCustomPrompt="1"/>
          </p:nvPr>
        </p:nvSpPr>
        <p:spPr>
          <a:xfrm>
            <a:off x="720516" y="843857"/>
            <a:ext cx="10734885" cy="583015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Content </a:t>
            </a:r>
            <a:r>
              <a:rPr lang="de-DE" dirty="0" err="1"/>
              <a:t>area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guides</a:t>
            </a:r>
            <a:endParaRPr lang="de-DE" dirty="0"/>
          </a:p>
        </p:txBody>
      </p:sp>
      <p:sp>
        <p:nvSpPr>
          <p:cNvPr id="41" name="Textfeld 40"/>
          <p:cNvSpPr txBox="1"/>
          <p:nvPr/>
        </p:nvSpPr>
        <p:spPr bwMode="gray">
          <a:xfrm>
            <a:off x="11669123" y="1433877"/>
            <a:ext cx="469900" cy="12311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 noProof="0" dirty="0">
                <a:solidFill>
                  <a:schemeClr val="bg1"/>
                </a:solidFill>
              </a:rPr>
              <a:t>5,37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3" name="Rechteck 72"/>
          <p:cNvSpPr/>
          <p:nvPr/>
        </p:nvSpPr>
        <p:spPr bwMode="gray">
          <a:xfrm>
            <a:off x="736600" y="1495425"/>
            <a:ext cx="10718800" cy="47815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br>
              <a:rPr lang="en-US" noProof="0">
                <a:solidFill>
                  <a:schemeClr val="tx1"/>
                </a:solidFill>
              </a:rPr>
            </a:br>
            <a:r>
              <a:rPr lang="en-US" noProof="0">
                <a:solidFill>
                  <a:schemeClr val="tx1"/>
                </a:solidFill>
              </a:rPr>
              <a:t>Please restrict your content to this area</a:t>
            </a:r>
          </a:p>
        </p:txBody>
      </p:sp>
    </p:spTree>
    <p:extLst>
      <p:ext uri="{BB962C8B-B14F-4D97-AF65-F5344CB8AC3E}">
        <p14:creationId xmlns:p14="http://schemas.microsoft.com/office/powerpoint/2010/main" val="163242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7A4CF77C-03D1-49A1-92E5-AB43C04C2C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2817467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7A4CF77C-03D1-49A1-92E5-AB43C04C2C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DE1599C2-2ED3-408D-8E92-74ECA7ABCC0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7" name="Grafik 6">
            <a:extLst>
              <a:ext uri="{FF2B5EF4-FFF2-40B4-BE49-F238E27FC236}">
                <a16:creationId xmlns:a16="http://schemas.microsoft.com/office/drawing/2014/main" id="{67C3A727-1FD6-4A1F-BB08-9E3A48C6E54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512" y="916293"/>
            <a:ext cx="6190488" cy="5812536"/>
          </a:xfrm>
          <a:prstGeom prst="rect">
            <a:avLst/>
          </a:prstGeom>
        </p:spPr>
      </p:pic>
      <p:sp>
        <p:nvSpPr>
          <p:cNvPr id="15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901363" y="1485903"/>
            <a:ext cx="8439148" cy="809625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901363" y="2706532"/>
            <a:ext cx="8439148" cy="831555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1901363" y="3538078"/>
            <a:ext cx="8439148" cy="31557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Place, Date  </a:t>
            </a:r>
          </a:p>
        </p:txBody>
      </p:sp>
      <p:sp>
        <p:nvSpPr>
          <p:cNvPr id="21" name="Textplatzhalt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1901363" y="3924915"/>
            <a:ext cx="8439148" cy="31557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Name </a:t>
            </a:r>
            <a:r>
              <a:rPr lang="de-DE" dirty="0" err="1"/>
              <a:t>Surname</a:t>
            </a:r>
            <a:r>
              <a:rPr lang="de-DE" dirty="0"/>
              <a:t> </a:t>
            </a:r>
          </a:p>
        </p:txBody>
      </p:sp>
      <p:sp>
        <p:nvSpPr>
          <p:cNvPr id="22" name="Textplatzhalt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1901363" y="4311751"/>
            <a:ext cx="8439148" cy="31557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Position </a:t>
            </a:r>
          </a:p>
        </p:txBody>
      </p:sp>
    </p:spTree>
    <p:extLst>
      <p:ext uri="{BB962C8B-B14F-4D97-AF65-F5344CB8AC3E}">
        <p14:creationId xmlns:p14="http://schemas.microsoft.com/office/powerpoint/2010/main" val="387954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TSO-E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287867" y="2492897"/>
            <a:ext cx="5664117" cy="3311810"/>
          </a:xfrm>
          <a:prstGeom prst="rect">
            <a:avLst/>
          </a:prstGeom>
        </p:spPr>
        <p:txBody>
          <a:bodyPr/>
          <a:lstStyle>
            <a:lvl1pPr algn="l"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here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0" name="Inhaltsplatzhalter 2"/>
          <p:cNvSpPr>
            <a:spLocks noGrp="1"/>
          </p:cNvSpPr>
          <p:nvPr>
            <p:ph idx="13" hasCustomPrompt="1"/>
          </p:nvPr>
        </p:nvSpPr>
        <p:spPr>
          <a:xfrm>
            <a:off x="6240016" y="2492897"/>
            <a:ext cx="5664117" cy="331181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here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F868832-6945-4F2F-8DEC-A69FB10BA6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86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Headline 1</a:t>
            </a:r>
          </a:p>
        </p:txBody>
      </p:sp>
    </p:spTree>
    <p:extLst>
      <p:ext uri="{BB962C8B-B14F-4D97-AF65-F5344CB8AC3E}">
        <p14:creationId xmlns:p14="http://schemas.microsoft.com/office/powerpoint/2010/main" val="402978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68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pos="181">
          <p15:clr>
            <a:srgbClr val="A4A3A4"/>
          </p15:clr>
        </p15:guide>
        <p15:guide id="5" pos="7499">
          <p15:clr>
            <a:srgbClr val="A4A3A4"/>
          </p15:clr>
        </p15:guide>
        <p15:guide id="6" orient="horz" pos="3634">
          <p15:clr>
            <a:srgbClr val="A4A3A4"/>
          </p15:clr>
        </p15:guide>
        <p15:guide id="7" orient="horz" pos="1049">
          <p15:clr>
            <a:srgbClr val="A4A3A4"/>
          </p15:clr>
        </p15:guide>
        <p15:guide id="8" pos="3749">
          <p15:clr>
            <a:srgbClr val="A4A3A4"/>
          </p15:clr>
        </p15:guide>
        <p15:guide id="9" pos="3931">
          <p15:clr>
            <a:srgbClr val="A4A3A4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BED4078-AFF6-4ADE-AEF0-C4E78BB13E6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69129010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1BED4078-AFF6-4ADE-AEF0-C4E78BB13E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itel 18"/>
          <p:cNvSpPr>
            <a:spLocks noGrp="1"/>
          </p:cNvSpPr>
          <p:nvPr>
            <p:ph type="title" hasCustomPrompt="1"/>
          </p:nvPr>
        </p:nvSpPr>
        <p:spPr>
          <a:xfrm>
            <a:off x="1894713" y="1235829"/>
            <a:ext cx="8439149" cy="710605"/>
          </a:xfrm>
          <a:noFill/>
        </p:spPr>
        <p:txBody>
          <a:bodyPr vert="horz" lIns="0" tIns="0" rIns="0" bIns="0" rtlCol="0" anchor="b" anchorCtr="0">
            <a:normAutofit/>
          </a:bodyPr>
          <a:lstStyle>
            <a:lvl1pPr>
              <a:defRPr lang="de-DE" sz="2400" baseline="0"/>
            </a:lvl1pPr>
          </a:lstStyle>
          <a:p>
            <a:pPr marL="0" lvl="0"/>
            <a:r>
              <a:rPr lang="de-DE" dirty="0"/>
              <a:t>Agenda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894713" y="1981199"/>
            <a:ext cx="8439149" cy="43200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61950" indent="-361950">
              <a:buFont typeface="+mj-lt"/>
              <a:buAutoNum type="arabicPeriod"/>
              <a:defRPr sz="2400" b="1">
                <a:solidFill>
                  <a:schemeClr val="tx1"/>
                </a:solidFill>
              </a:defRPr>
            </a:lvl1pPr>
            <a:lvl2pPr marL="628650" indent="-266700"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</a:defRPr>
            </a:lvl2pPr>
            <a:lvl3pPr marL="895350" indent="-266700">
              <a:buFont typeface="Symbol" panose="05050102010706020507" pitchFamily="18" charset="2"/>
              <a:buChar char="-"/>
              <a:defRPr sz="2400" b="1">
                <a:solidFill>
                  <a:schemeClr val="tx1"/>
                </a:solidFill>
              </a:defRPr>
            </a:lvl3pPr>
            <a:lvl4pPr marL="1162050" indent="-266700"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</a:defRPr>
            </a:lvl4pPr>
            <a:lvl5pPr marL="1438275" indent="-276225">
              <a:buFont typeface="Symbol" panose="05050102010706020507" pitchFamily="18" charset="2"/>
              <a:buChar char="-"/>
              <a:defRPr sz="2400" b="1">
                <a:solidFill>
                  <a:schemeClr val="tx1"/>
                </a:solidFill>
              </a:defRPr>
            </a:lvl5pPr>
            <a:lvl6pPr marL="1704975" indent="-266700"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</a:defRPr>
            </a:lvl6pPr>
            <a:lvl7pPr marL="1971675" indent="-266700">
              <a:buFont typeface="Symbol" panose="05050102010706020507" pitchFamily="18" charset="2"/>
              <a:buChar char="-"/>
              <a:defRPr sz="2400" b="1">
                <a:solidFill>
                  <a:schemeClr val="tx1"/>
                </a:solidFill>
              </a:defRPr>
            </a:lvl7pPr>
            <a:lvl8pPr marL="2238375" indent="-266700"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</a:defRPr>
            </a:lvl8pPr>
            <a:lvl9pPr marL="2514600" indent="-276225">
              <a:buFont typeface="Symbol" panose="05050102010706020507" pitchFamily="18" charset="2"/>
              <a:buChar char="-"/>
              <a:defRPr sz="2400" b="1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0856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22711428-3E85-4171-81C6-3007FDBE55A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70872385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22711428-3E85-4171-81C6-3007FDBE55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616AE915-6882-45E0-A4A9-B446EEB3113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515" y="843857"/>
            <a:ext cx="10728000" cy="583015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1439999"/>
            <a:ext cx="10728000" cy="4896000"/>
          </a:xfrm>
        </p:spPr>
        <p:txBody>
          <a:bodyPr/>
          <a:lstStyle/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562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5C04B6E4-45F4-42A3-967A-4C6C6E53BDD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07406446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5C04B6E4-45F4-42A3-967A-4C6C6E53BD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D573C5EA-CBDA-42FD-ADB9-72BFC6618BE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19667" y="1440000"/>
            <a:ext cx="5212800" cy="4896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  <a:lvl6pPr>
              <a:defRPr/>
            </a:lvl6pPr>
            <a:lvl8pPr>
              <a:defRPr/>
            </a:lvl8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 err="1"/>
              <a:t>Eighth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234133" y="1440000"/>
            <a:ext cx="5212800" cy="4896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  <a:lvl6pPr>
              <a:defRPr/>
            </a:lvl6pPr>
            <a:lvl8pPr>
              <a:defRPr/>
            </a:lvl8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 err="1"/>
              <a:t>Eighth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424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E441A798-8013-4D91-A6DF-230BE4E0D86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1547891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E441A798-8013-4D91-A6DF-230BE4E0D8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B00679D5-444D-4F71-B4BD-FE0AB48868E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5" name="Textfeld 14"/>
          <p:cNvSpPr txBox="1"/>
          <p:nvPr/>
        </p:nvSpPr>
        <p:spPr>
          <a:xfrm>
            <a:off x="3962399" y="1696354"/>
            <a:ext cx="432000" cy="7694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de-DE" sz="5000" b="1" dirty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7734784" y="1696354"/>
            <a:ext cx="432000" cy="7694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de-DE" sz="5000" b="1" dirty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1" hasCustomPrompt="1"/>
          </p:nvPr>
        </p:nvSpPr>
        <p:spPr>
          <a:xfrm>
            <a:off x="735949" y="1495425"/>
            <a:ext cx="3168651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FontTx/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21" name="Textplatzhalter 6"/>
          <p:cNvSpPr>
            <a:spLocks noGrp="1"/>
          </p:cNvSpPr>
          <p:nvPr>
            <p:ph type="body" sz="quarter" idx="22" hasCustomPrompt="1"/>
          </p:nvPr>
        </p:nvSpPr>
        <p:spPr>
          <a:xfrm>
            <a:off x="4503957" y="1495425"/>
            <a:ext cx="3168651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None/>
              <a:defRPr sz="1000" b="1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22" name="Textplatzhalter 6"/>
          <p:cNvSpPr>
            <a:spLocks noGrp="1"/>
          </p:cNvSpPr>
          <p:nvPr>
            <p:ph type="body" sz="quarter" idx="23" hasCustomPrompt="1"/>
          </p:nvPr>
        </p:nvSpPr>
        <p:spPr>
          <a:xfrm>
            <a:off x="8271965" y="1495425"/>
            <a:ext cx="3168651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None/>
              <a:defRPr sz="1000" b="1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4" hasCustomPrompt="1"/>
          </p:nvPr>
        </p:nvSpPr>
        <p:spPr>
          <a:xfrm>
            <a:off x="736600" y="1990800"/>
            <a:ext cx="3168000" cy="4287600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 err="1"/>
              <a:t>Eighth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25" hasCustomPrompt="1"/>
          </p:nvPr>
        </p:nvSpPr>
        <p:spPr>
          <a:xfrm>
            <a:off x="4503957" y="1990800"/>
            <a:ext cx="3168000" cy="4287600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 err="1"/>
              <a:t>Eighth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4" name="Textplatzhalter 7"/>
          <p:cNvSpPr>
            <a:spLocks noGrp="1"/>
          </p:cNvSpPr>
          <p:nvPr>
            <p:ph type="body" sz="quarter" idx="26" hasCustomPrompt="1"/>
          </p:nvPr>
        </p:nvSpPr>
        <p:spPr>
          <a:xfrm>
            <a:off x="8271965" y="1990800"/>
            <a:ext cx="3168000" cy="4287600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 err="1"/>
              <a:t>Eighth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307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textboxes and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FAF4E5FF-ECF8-4FB3-9ACC-FD539873F90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449337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FAF4E5FF-ECF8-4FB3-9ACC-FD539873F9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1E1D0D53-D165-45DD-9847-0EE2AD2F07B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93155" y="6349128"/>
            <a:ext cx="449389" cy="246221"/>
          </a:xfrm>
        </p:spPr>
        <p:txBody>
          <a:bodyPr/>
          <a:lstStyle/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5" name="Textfeld 24"/>
          <p:cNvSpPr txBox="1"/>
          <p:nvPr/>
        </p:nvSpPr>
        <p:spPr>
          <a:xfrm rot="5400000">
            <a:off x="2365399" y="3658509"/>
            <a:ext cx="324000" cy="7694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r>
              <a:rPr lang="de-DE" sz="5000" b="1" dirty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26" name="Textfeld 25"/>
          <p:cNvSpPr txBox="1"/>
          <p:nvPr/>
        </p:nvSpPr>
        <p:spPr>
          <a:xfrm rot="5400000">
            <a:off x="6016651" y="3658509"/>
            <a:ext cx="324000" cy="7694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r>
              <a:rPr lang="de-DE" sz="5000" b="1" dirty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28" name="Textfeld 27"/>
          <p:cNvSpPr txBox="1"/>
          <p:nvPr/>
        </p:nvSpPr>
        <p:spPr>
          <a:xfrm rot="5400000">
            <a:off x="9699651" y="3658509"/>
            <a:ext cx="324000" cy="7694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r>
              <a:rPr lang="de-DE" sz="5000" b="1" dirty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17" name="Textplatzhalter 6"/>
          <p:cNvSpPr>
            <a:spLocks noGrp="1"/>
          </p:cNvSpPr>
          <p:nvPr>
            <p:ph type="body" sz="quarter" idx="27" hasCustomPrompt="1"/>
          </p:nvPr>
        </p:nvSpPr>
        <p:spPr>
          <a:xfrm>
            <a:off x="735949" y="1495425"/>
            <a:ext cx="3364800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8" name="Textplatzhalter 6"/>
          <p:cNvSpPr>
            <a:spLocks noGrp="1"/>
          </p:cNvSpPr>
          <p:nvPr>
            <p:ph type="body" sz="quarter" idx="28" hasCustomPrompt="1"/>
          </p:nvPr>
        </p:nvSpPr>
        <p:spPr>
          <a:xfrm>
            <a:off x="4406557" y="1495425"/>
            <a:ext cx="3364800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9" name="Textplatzhalter 6"/>
          <p:cNvSpPr>
            <a:spLocks noGrp="1"/>
          </p:cNvSpPr>
          <p:nvPr>
            <p:ph type="body" sz="quarter" idx="29" hasCustomPrompt="1"/>
          </p:nvPr>
        </p:nvSpPr>
        <p:spPr>
          <a:xfrm>
            <a:off x="8075816" y="1495425"/>
            <a:ext cx="3364800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20" name="Textplatzhalter 6"/>
          <p:cNvSpPr>
            <a:spLocks noGrp="1"/>
          </p:cNvSpPr>
          <p:nvPr>
            <p:ph type="body" sz="quarter" idx="30" hasCustomPrompt="1"/>
          </p:nvPr>
        </p:nvSpPr>
        <p:spPr>
          <a:xfrm>
            <a:off x="735949" y="4360950"/>
            <a:ext cx="10704667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21" name="Textplatzhalter 7"/>
          <p:cNvSpPr>
            <a:spLocks noGrp="1"/>
          </p:cNvSpPr>
          <p:nvPr>
            <p:ph type="body" sz="quarter" idx="31" hasCustomPrompt="1"/>
          </p:nvPr>
        </p:nvSpPr>
        <p:spPr>
          <a:xfrm>
            <a:off x="736600" y="1990809"/>
            <a:ext cx="3364149" cy="1771575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 err="1"/>
              <a:t>Eighth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32" hasCustomPrompt="1"/>
          </p:nvPr>
        </p:nvSpPr>
        <p:spPr>
          <a:xfrm>
            <a:off x="4406560" y="1990809"/>
            <a:ext cx="3364149" cy="1771575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 err="1"/>
              <a:t>Eighth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7" name="Textplatzhalter 7"/>
          <p:cNvSpPr>
            <a:spLocks noGrp="1"/>
          </p:cNvSpPr>
          <p:nvPr>
            <p:ph type="body" sz="quarter" idx="33" hasCustomPrompt="1"/>
          </p:nvPr>
        </p:nvSpPr>
        <p:spPr>
          <a:xfrm>
            <a:off x="8075816" y="1990809"/>
            <a:ext cx="3364149" cy="1771575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 err="1"/>
              <a:t>Eighth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9" name="Textplatzhalter 7"/>
          <p:cNvSpPr>
            <a:spLocks noGrp="1"/>
          </p:cNvSpPr>
          <p:nvPr>
            <p:ph type="body" sz="quarter" idx="34" hasCustomPrompt="1"/>
          </p:nvPr>
        </p:nvSpPr>
        <p:spPr>
          <a:xfrm>
            <a:off x="736600" y="4857759"/>
            <a:ext cx="10703365" cy="1419225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415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rrows and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35822547-77C4-4C4A-B1FA-FB21DC8CE21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80975217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35822547-77C4-4C4A-B1FA-FB21DC8CE2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97C57029-30C6-4D93-84F9-13BB1346884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2" name="Textplatzhalter 6"/>
          <p:cNvSpPr>
            <a:spLocks noGrp="1"/>
          </p:cNvSpPr>
          <p:nvPr>
            <p:ph type="body" sz="quarter" idx="31" hasCustomPrompt="1"/>
          </p:nvPr>
        </p:nvSpPr>
        <p:spPr>
          <a:xfrm>
            <a:off x="735949" y="1495425"/>
            <a:ext cx="3364800" cy="705600"/>
          </a:xfrm>
          <a:prstGeom prst="homePlate">
            <a:avLst>
              <a:gd name="adj" fmla="val 68899"/>
            </a:avLst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0" rIns="0" bIns="0" anchor="ctr" anchorCtr="0"/>
          <a:lstStyle>
            <a:lvl1pPr marL="0" indent="0">
              <a:buFont typeface="Arial" panose="020B0604020202020204" pitchFamily="34" charset="0"/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4" name="Textplatzhalter 6"/>
          <p:cNvSpPr>
            <a:spLocks noGrp="1"/>
          </p:cNvSpPr>
          <p:nvPr>
            <p:ph type="body" sz="quarter" idx="32" hasCustomPrompt="1"/>
          </p:nvPr>
        </p:nvSpPr>
        <p:spPr>
          <a:xfrm>
            <a:off x="735949" y="3199650"/>
            <a:ext cx="3364800" cy="705600"/>
          </a:xfrm>
          <a:prstGeom prst="homePlate">
            <a:avLst>
              <a:gd name="adj" fmla="val 68899"/>
            </a:avLst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0" rIns="0" bIns="0" anchor="ctr" anchorCtr="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5" name="Textplatzhalter 6"/>
          <p:cNvSpPr>
            <a:spLocks noGrp="1"/>
          </p:cNvSpPr>
          <p:nvPr>
            <p:ph type="body" sz="quarter" idx="33" hasCustomPrompt="1"/>
          </p:nvPr>
        </p:nvSpPr>
        <p:spPr>
          <a:xfrm>
            <a:off x="735949" y="4885576"/>
            <a:ext cx="3364800" cy="705600"/>
          </a:xfrm>
          <a:prstGeom prst="homePlate">
            <a:avLst>
              <a:gd name="adj" fmla="val 68899"/>
            </a:avLst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0" rIns="0" bIns="0" anchor="ctr" anchorCtr="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34" hasCustomPrompt="1"/>
          </p:nvPr>
        </p:nvSpPr>
        <p:spPr>
          <a:xfrm>
            <a:off x="4406556" y="1495425"/>
            <a:ext cx="7046400" cy="1389600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6" name="Textplatzhalter 7"/>
          <p:cNvSpPr>
            <a:spLocks noGrp="1"/>
          </p:cNvSpPr>
          <p:nvPr>
            <p:ph type="body" sz="quarter" idx="35" hasCustomPrompt="1"/>
          </p:nvPr>
        </p:nvSpPr>
        <p:spPr>
          <a:xfrm>
            <a:off x="4406556" y="3201449"/>
            <a:ext cx="7046400" cy="1389600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36" hasCustomPrompt="1"/>
          </p:nvPr>
        </p:nvSpPr>
        <p:spPr>
          <a:xfrm>
            <a:off x="4406556" y="4887375"/>
            <a:ext cx="7046400" cy="1389600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698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BB1FA5FA-E81B-41B0-8361-A4B0F1640CB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00675052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BB1FA5FA-E81B-41B0-8361-A4B0F1640C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DD10C927-4D12-4B1C-B6EC-2B1D574E6B9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8" name="Textplatzhalter 6"/>
          <p:cNvSpPr>
            <a:spLocks noGrp="1"/>
          </p:cNvSpPr>
          <p:nvPr>
            <p:ph type="body" sz="quarter" idx="28" hasCustomPrompt="1"/>
          </p:nvPr>
        </p:nvSpPr>
        <p:spPr>
          <a:xfrm>
            <a:off x="6371816" y="1495425"/>
            <a:ext cx="5068800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21" name="Rechteck 20"/>
          <p:cNvSpPr/>
          <p:nvPr/>
        </p:nvSpPr>
        <p:spPr>
          <a:xfrm>
            <a:off x="6371816" y="4589850"/>
            <a:ext cx="5068800" cy="16776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vert="horz" lIns="36000" tIns="36000" rIns="36000" bIns="36000" rtlCol="0" anchor="t" anchorCtr="0">
            <a:noAutofit/>
          </a:bodyPr>
          <a:lstStyle/>
          <a:p>
            <a:pPr lvl="0" indent="0">
              <a:spcBef>
                <a:spcPct val="20000"/>
              </a:spcBef>
              <a:buFont typeface="+mj-lt"/>
              <a:buNone/>
            </a:pPr>
            <a:endParaRPr lang="de-DE" sz="1000">
              <a:solidFill>
                <a:schemeClr val="tx1"/>
              </a:solidFill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6371816" y="1989525"/>
            <a:ext cx="5068800" cy="16776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vert="horz" lIns="36000" tIns="36000" rIns="36000" bIns="36000" rtlCol="0" anchor="t" anchorCtr="0">
            <a:noAutofit/>
          </a:bodyPr>
          <a:lstStyle/>
          <a:p>
            <a:pPr lvl="0" indent="0">
              <a:spcBef>
                <a:spcPct val="20000"/>
              </a:spcBef>
              <a:buFont typeface="+mj-lt"/>
              <a:buNone/>
            </a:pPr>
            <a:endParaRPr lang="de-DE" sz="1000">
              <a:solidFill>
                <a:schemeClr val="tx1"/>
              </a:solidFill>
            </a:endParaRPr>
          </a:p>
        </p:txBody>
      </p:sp>
      <p:sp>
        <p:nvSpPr>
          <p:cNvPr id="24" name="Textplatzhalter 6"/>
          <p:cNvSpPr>
            <a:spLocks noGrp="1"/>
          </p:cNvSpPr>
          <p:nvPr>
            <p:ph type="body" sz="quarter" idx="30" hasCustomPrompt="1"/>
          </p:nvPr>
        </p:nvSpPr>
        <p:spPr>
          <a:xfrm>
            <a:off x="735949" y="4094250"/>
            <a:ext cx="5068800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1080000" bIns="3600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35" name="Rechteck 34"/>
          <p:cNvSpPr/>
          <p:nvPr/>
        </p:nvSpPr>
        <p:spPr>
          <a:xfrm>
            <a:off x="736599" y="4589850"/>
            <a:ext cx="5068800" cy="16776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vert="horz" lIns="36000" tIns="36000" rIns="36000" bIns="36000" rtlCol="0" anchor="t" anchorCtr="0">
            <a:noAutofit/>
          </a:bodyPr>
          <a:lstStyle/>
          <a:p>
            <a:pPr lvl="0" indent="0">
              <a:spcBef>
                <a:spcPct val="20000"/>
              </a:spcBef>
              <a:buFont typeface="+mj-lt"/>
              <a:buNone/>
            </a:pPr>
            <a:endParaRPr lang="de-DE" sz="100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32" name="Rechteck 31"/>
          <p:cNvSpPr/>
          <p:nvPr/>
        </p:nvSpPr>
        <p:spPr>
          <a:xfrm>
            <a:off x="736599" y="1989525"/>
            <a:ext cx="5068800" cy="16776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vert="horz" lIns="36000" tIns="36000" rIns="36000" bIns="36000" rtlCol="0" anchor="t" anchorCtr="0">
            <a:noAutofit/>
          </a:bodyPr>
          <a:lstStyle/>
          <a:p>
            <a:pPr lvl="0" indent="0">
              <a:spcBef>
                <a:spcPct val="20000"/>
              </a:spcBef>
              <a:buFont typeface="+mj-lt"/>
              <a:buNone/>
            </a:pPr>
            <a:endParaRPr lang="de-DE" sz="1000">
              <a:solidFill>
                <a:schemeClr val="tx1"/>
              </a:solidFill>
            </a:endParaRPr>
          </a:p>
        </p:txBody>
      </p:sp>
      <p:sp>
        <p:nvSpPr>
          <p:cNvPr id="17" name="Textplatzhalter 6"/>
          <p:cNvSpPr>
            <a:spLocks noGrp="1"/>
          </p:cNvSpPr>
          <p:nvPr>
            <p:ph type="body" sz="quarter" idx="27" hasCustomPrompt="1"/>
          </p:nvPr>
        </p:nvSpPr>
        <p:spPr>
          <a:xfrm>
            <a:off x="735949" y="1495425"/>
            <a:ext cx="5068800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30" name="Textplatzhalter 6"/>
          <p:cNvSpPr>
            <a:spLocks noGrp="1"/>
          </p:cNvSpPr>
          <p:nvPr>
            <p:ph type="body" sz="quarter" idx="31" hasCustomPrompt="1"/>
          </p:nvPr>
        </p:nvSpPr>
        <p:spPr>
          <a:xfrm>
            <a:off x="6371816" y="4094250"/>
            <a:ext cx="5068800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1134000" tIns="36000" rIns="36000" bIns="3600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31" name="Textplatzhalter 6"/>
          <p:cNvSpPr>
            <a:spLocks noGrp="1"/>
          </p:cNvSpPr>
          <p:nvPr>
            <p:ph type="body" sz="quarter" idx="35" hasCustomPrompt="1"/>
          </p:nvPr>
        </p:nvSpPr>
        <p:spPr>
          <a:xfrm>
            <a:off x="4903014" y="2746069"/>
            <a:ext cx="2298975" cy="22716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txBody>
          <a:bodyPr lIns="0" tIns="0" rIns="0" bIns="0" anchor="ctr" anchorCtr="0"/>
          <a:lstStyle>
            <a:lvl1pPr marL="0" indent="0" algn="ctr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9" name="Textplatzhalter 7"/>
          <p:cNvSpPr>
            <a:spLocks noGrp="1"/>
          </p:cNvSpPr>
          <p:nvPr>
            <p:ph type="body" sz="quarter" idx="37" hasCustomPrompt="1"/>
          </p:nvPr>
        </p:nvSpPr>
        <p:spPr>
          <a:xfrm>
            <a:off x="736597" y="1992225"/>
            <a:ext cx="3600000" cy="1692000"/>
          </a:xfrm>
          <a:ln w="19050">
            <a:noFill/>
          </a:ln>
        </p:spPr>
        <p:txBody>
          <a:bodyPr lIns="72000" tIns="36000" rIns="36000" bIns="36000">
            <a:normAutofit/>
          </a:bodyPr>
          <a:lstStyle>
            <a:lvl1pPr marL="134938" indent="-134938" algn="just">
              <a:defRPr sz="1000"/>
            </a:lvl1pPr>
            <a:lvl2pPr marL="263525" indent="-123825" algn="just">
              <a:defRPr sz="1000"/>
            </a:lvl2pPr>
            <a:lvl3pPr marL="420688" indent="-146050" algn="just">
              <a:defRPr sz="1000"/>
            </a:lvl3pPr>
            <a:lvl4pPr marL="538163" indent="-117475" algn="just">
              <a:defRPr sz="1000"/>
            </a:lvl4pPr>
            <a:lvl5pPr marL="668338" indent="-123825" algn="just">
              <a:defRPr sz="1000"/>
            </a:lvl5pPr>
            <a:lvl6pPr marL="808038" indent="-134938" algn="just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0" name="Textplatzhalter 7"/>
          <p:cNvSpPr>
            <a:spLocks noGrp="1"/>
          </p:cNvSpPr>
          <p:nvPr>
            <p:ph type="body" sz="quarter" idx="38" hasCustomPrompt="1"/>
          </p:nvPr>
        </p:nvSpPr>
        <p:spPr>
          <a:xfrm>
            <a:off x="736597" y="4591050"/>
            <a:ext cx="3600000" cy="1692000"/>
          </a:xfrm>
          <a:ln w="19050">
            <a:noFill/>
          </a:ln>
        </p:spPr>
        <p:txBody>
          <a:bodyPr lIns="72000" tIns="36000" rIns="36000" bIns="36000">
            <a:normAutofit/>
          </a:bodyPr>
          <a:lstStyle>
            <a:lvl1pPr marL="134938" indent="-134938" algn="just">
              <a:defRPr sz="1000"/>
            </a:lvl1pPr>
            <a:lvl2pPr marL="263525" indent="-123825" algn="just">
              <a:defRPr sz="1000"/>
            </a:lvl2pPr>
            <a:lvl3pPr marL="420688" indent="-146050" algn="just">
              <a:defRPr sz="1000"/>
            </a:lvl3pPr>
            <a:lvl4pPr marL="538163" indent="-117475" algn="just">
              <a:defRPr sz="1000"/>
            </a:lvl4pPr>
            <a:lvl5pPr marL="668338" indent="-123825" algn="just">
              <a:defRPr sz="1000"/>
            </a:lvl5pPr>
            <a:lvl6pPr marL="808038" indent="-134938" algn="just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39" hasCustomPrompt="1"/>
          </p:nvPr>
        </p:nvSpPr>
        <p:spPr>
          <a:xfrm>
            <a:off x="7428411" y="1992225"/>
            <a:ext cx="4012205" cy="1692000"/>
          </a:xfrm>
          <a:ln w="19050">
            <a:noFill/>
          </a:ln>
        </p:spPr>
        <p:txBody>
          <a:bodyPr lIns="72000" tIns="36000" rIns="36000" bIns="36000">
            <a:normAutofit/>
          </a:bodyPr>
          <a:lstStyle>
            <a:lvl1pPr marL="134938" indent="-134938" algn="just">
              <a:defRPr sz="1000"/>
            </a:lvl1pPr>
            <a:lvl2pPr marL="263525" indent="-123825" algn="just">
              <a:defRPr sz="1000"/>
            </a:lvl2pPr>
            <a:lvl3pPr marL="420688" indent="-146050" algn="just">
              <a:defRPr sz="1000"/>
            </a:lvl3pPr>
            <a:lvl4pPr marL="538163" indent="-117475" algn="just">
              <a:defRPr sz="1000"/>
            </a:lvl4pPr>
            <a:lvl5pPr marL="668338" indent="-123825" algn="just">
              <a:defRPr sz="1000"/>
            </a:lvl5pPr>
            <a:lvl6pPr marL="808038" indent="-134938" algn="just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40" hasCustomPrompt="1"/>
          </p:nvPr>
        </p:nvSpPr>
        <p:spPr>
          <a:xfrm>
            <a:off x="7428411" y="4591050"/>
            <a:ext cx="4012205" cy="1692000"/>
          </a:xfrm>
          <a:ln w="19050">
            <a:noFill/>
          </a:ln>
        </p:spPr>
        <p:txBody>
          <a:bodyPr lIns="72000" tIns="36000" rIns="36000" bIns="36000">
            <a:normAutofit/>
          </a:bodyPr>
          <a:lstStyle>
            <a:lvl1pPr marL="134938" indent="-134938" algn="just">
              <a:defRPr sz="1000"/>
            </a:lvl1pPr>
            <a:lvl2pPr marL="263525" indent="-123825" algn="just">
              <a:defRPr sz="1000"/>
            </a:lvl2pPr>
            <a:lvl3pPr marL="420688" indent="-146050" algn="just">
              <a:defRPr sz="1000"/>
            </a:lvl3pPr>
            <a:lvl4pPr marL="538163" indent="-117475" algn="just">
              <a:defRPr sz="1000"/>
            </a:lvl4pPr>
            <a:lvl5pPr marL="668338" indent="-123825" algn="just">
              <a:defRPr sz="1000"/>
            </a:lvl5pPr>
            <a:lvl6pPr marL="808038" indent="-134938" algn="just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653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75B4B31B-6919-4BA6-96AF-A39C0D518DB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22042095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75B4B31B-6919-4BA6-96AF-A39C0D518D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22DC125-2985-4880-AAE3-33ADD7DB498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6" hasCustomPrompt="1"/>
          </p:nvPr>
        </p:nvSpPr>
        <p:spPr>
          <a:xfrm>
            <a:off x="745067" y="1495425"/>
            <a:ext cx="5196416" cy="47815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Picture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235200" y="1440000"/>
            <a:ext cx="5212800" cy="4896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 err="1"/>
              <a:t>Eighth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160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14324DAB-C205-46F3-B69F-CB6D079A11F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42499234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14324DAB-C205-46F3-B69F-CB6D079A11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009600" y="2705100"/>
            <a:ext cx="8438400" cy="35306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400" b="1"/>
            </a:lvl1pPr>
            <a:lvl2pPr marL="542925" indent="-276225">
              <a:defRPr sz="2400" b="1"/>
            </a:lvl2pPr>
            <a:lvl3pPr marL="809625" indent="-266700">
              <a:defRPr sz="2400" b="1"/>
            </a:lvl3pPr>
            <a:lvl4pPr marL="1076325" indent="-266700">
              <a:defRPr sz="2400" b="1"/>
            </a:lvl4pPr>
            <a:lvl5pPr marL="1343025" indent="-266700">
              <a:defRPr sz="2400" b="1"/>
            </a:lvl5pPr>
            <a:lvl6pPr marL="1619250" indent="-276225">
              <a:defRPr sz="2400" b="1"/>
            </a:lvl6pPr>
            <a:lvl7pPr marL="1885950" indent="-266700">
              <a:defRPr sz="2400" b="1"/>
            </a:lvl7pPr>
            <a:lvl8pPr marL="2152650" indent="-266700">
              <a:defRPr sz="2400" b="1"/>
            </a:lvl8pPr>
            <a:lvl9pPr marL="2419350" indent="-266700">
              <a:defRPr sz="2400" b="1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741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rea and Gu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11F4DC1-C7EB-4B4C-B4DF-9B8C5BBD493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24709310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11F4DC1-C7EB-4B4C-B4DF-9B8C5BBD49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DF671827-40A6-426F-8098-E05D94E6233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cxnSp>
        <p:nvCxnSpPr>
          <p:cNvPr id="85" name="Gerade Verbindung 84"/>
          <p:cNvCxnSpPr/>
          <p:nvPr/>
        </p:nvCxnSpPr>
        <p:spPr bwMode="gray">
          <a:xfrm flipH="1">
            <a:off x="-56416" y="1485900"/>
            <a:ext cx="12248416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Gerade Verbindung 87"/>
          <p:cNvCxnSpPr/>
          <p:nvPr/>
        </p:nvCxnSpPr>
        <p:spPr bwMode="gray">
          <a:xfrm flipH="1" flipV="1">
            <a:off x="45" y="6268349"/>
            <a:ext cx="12191955" cy="8626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feld 88"/>
          <p:cNvSpPr txBox="1"/>
          <p:nvPr/>
        </p:nvSpPr>
        <p:spPr bwMode="gray">
          <a:xfrm>
            <a:off x="11669123" y="6206802"/>
            <a:ext cx="469900" cy="12311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 noProof="0" dirty="0">
                <a:solidFill>
                  <a:schemeClr val="bg1"/>
                </a:solidFill>
              </a:rPr>
              <a:t>7,90</a:t>
            </a:r>
          </a:p>
        </p:txBody>
      </p:sp>
      <p:cxnSp>
        <p:nvCxnSpPr>
          <p:cNvPr id="91" name="Gerade Verbindung 90"/>
          <p:cNvCxnSpPr/>
          <p:nvPr/>
        </p:nvCxnSpPr>
        <p:spPr bwMode="gray">
          <a:xfrm>
            <a:off x="736600" y="0"/>
            <a:ext cx="0" cy="68580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Gerade Verbindung 92"/>
          <p:cNvCxnSpPr/>
          <p:nvPr/>
        </p:nvCxnSpPr>
        <p:spPr bwMode="gray">
          <a:xfrm>
            <a:off x="5947153" y="0"/>
            <a:ext cx="0" cy="68580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93"/>
          <p:cNvCxnSpPr/>
          <p:nvPr/>
        </p:nvCxnSpPr>
        <p:spPr bwMode="gray">
          <a:xfrm>
            <a:off x="6219672" y="0"/>
            <a:ext cx="0" cy="68580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Gerade Verbindung 97"/>
          <p:cNvCxnSpPr/>
          <p:nvPr/>
        </p:nvCxnSpPr>
        <p:spPr bwMode="gray">
          <a:xfrm>
            <a:off x="11446932" y="0"/>
            <a:ext cx="0" cy="6858000"/>
          </a:xfrm>
          <a:prstGeom prst="line">
            <a:avLst/>
          </a:prstGeom>
          <a:ln>
            <a:solidFill>
              <a:srgbClr val="FE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 bwMode="gray">
          <a:xfrm flipH="1" flipV="1">
            <a:off x="-21518" y="893577"/>
            <a:ext cx="12213521" cy="56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/>
          <p:cNvSpPr txBox="1"/>
          <p:nvPr/>
        </p:nvSpPr>
        <p:spPr bwMode="gray">
          <a:xfrm>
            <a:off x="11644123" y="821531"/>
            <a:ext cx="469900" cy="12311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00" noProof="0" dirty="0"/>
              <a:t>7,00</a:t>
            </a:r>
          </a:p>
        </p:txBody>
      </p:sp>
      <p:sp>
        <p:nvSpPr>
          <p:cNvPr id="81" name="Textfeld 80"/>
          <p:cNvSpPr txBox="1"/>
          <p:nvPr/>
        </p:nvSpPr>
        <p:spPr bwMode="gray">
          <a:xfrm>
            <a:off x="11211983" y="84067"/>
            <a:ext cx="469900" cy="12311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lvl="0" algn="ct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00" noProof="0" dirty="0"/>
              <a:t>11.15</a:t>
            </a:r>
          </a:p>
        </p:txBody>
      </p:sp>
      <p:sp>
        <p:nvSpPr>
          <p:cNvPr id="34" name="Textfeld 33"/>
          <p:cNvSpPr txBox="1"/>
          <p:nvPr/>
        </p:nvSpPr>
        <p:spPr bwMode="gray">
          <a:xfrm>
            <a:off x="6162839" y="84067"/>
            <a:ext cx="469900" cy="12311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lvl="0" algn="ct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00" noProof="0" dirty="0"/>
              <a:t>0,30</a:t>
            </a:r>
          </a:p>
        </p:txBody>
      </p:sp>
      <p:sp>
        <p:nvSpPr>
          <p:cNvPr id="38" name="Textfeld 37"/>
          <p:cNvSpPr txBox="1"/>
          <p:nvPr/>
        </p:nvSpPr>
        <p:spPr bwMode="gray">
          <a:xfrm>
            <a:off x="5535087" y="84067"/>
            <a:ext cx="469900" cy="12311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lvl="0" algn="ct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00" noProof="0" dirty="0"/>
              <a:t>0,30</a:t>
            </a:r>
          </a:p>
        </p:txBody>
      </p:sp>
      <p:sp>
        <p:nvSpPr>
          <p:cNvPr id="40" name="Textfeld 39"/>
          <p:cNvSpPr txBox="1"/>
          <p:nvPr/>
        </p:nvSpPr>
        <p:spPr bwMode="gray">
          <a:xfrm>
            <a:off x="501651" y="84067"/>
            <a:ext cx="469900" cy="12311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lvl="0" algn="ct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00" noProof="0" dirty="0"/>
              <a:t>11,15</a:t>
            </a:r>
          </a:p>
        </p:txBody>
      </p:sp>
      <p:sp>
        <p:nvSpPr>
          <p:cNvPr id="42" name="Titel 1"/>
          <p:cNvSpPr>
            <a:spLocks noGrp="1"/>
          </p:cNvSpPr>
          <p:nvPr>
            <p:ph type="title" hasCustomPrompt="1"/>
          </p:nvPr>
        </p:nvSpPr>
        <p:spPr>
          <a:xfrm>
            <a:off x="720516" y="843857"/>
            <a:ext cx="10734885" cy="583015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Content </a:t>
            </a:r>
            <a:r>
              <a:rPr lang="de-DE" dirty="0" err="1"/>
              <a:t>area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guides</a:t>
            </a:r>
            <a:endParaRPr lang="de-DE" dirty="0"/>
          </a:p>
        </p:txBody>
      </p:sp>
      <p:sp>
        <p:nvSpPr>
          <p:cNvPr id="41" name="Textfeld 40"/>
          <p:cNvSpPr txBox="1"/>
          <p:nvPr/>
        </p:nvSpPr>
        <p:spPr bwMode="gray">
          <a:xfrm>
            <a:off x="11669123" y="1433877"/>
            <a:ext cx="469900" cy="12311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 noProof="0" dirty="0">
                <a:solidFill>
                  <a:schemeClr val="bg1"/>
                </a:solidFill>
              </a:rPr>
              <a:t>5,37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3" name="Rechteck 72"/>
          <p:cNvSpPr/>
          <p:nvPr/>
        </p:nvSpPr>
        <p:spPr bwMode="gray">
          <a:xfrm>
            <a:off x="736600" y="1495425"/>
            <a:ext cx="10718800" cy="47815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br>
              <a:rPr lang="en-US" noProof="0">
                <a:solidFill>
                  <a:schemeClr val="tx1"/>
                </a:solidFill>
              </a:rPr>
            </a:br>
            <a:r>
              <a:rPr lang="en-US" noProof="0">
                <a:solidFill>
                  <a:schemeClr val="tx1"/>
                </a:solidFill>
              </a:rPr>
              <a:t>Please restrict your content to this area</a:t>
            </a:r>
          </a:p>
        </p:txBody>
      </p:sp>
    </p:spTree>
    <p:extLst>
      <p:ext uri="{BB962C8B-B14F-4D97-AF65-F5344CB8AC3E}">
        <p14:creationId xmlns:p14="http://schemas.microsoft.com/office/powerpoint/2010/main" val="285138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TSO-E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82588" y="1297579"/>
            <a:ext cx="11616265" cy="3677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Headline 3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9341F4E3-0CAE-4A14-AD42-9C698E28F0E7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287867" y="2457451"/>
            <a:ext cx="3648000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Bullet </a:t>
            </a:r>
            <a:r>
              <a:rPr lang="de-DE" dirty="0" err="1"/>
              <a:t>points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r>
              <a:rPr lang="de-DE" dirty="0"/>
              <a:t> </a:t>
            </a:r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E742937F-ADF9-487A-AB88-EE6EE0E8FD08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256133" y="2457450"/>
            <a:ext cx="3648000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Bullet </a:t>
            </a:r>
            <a:r>
              <a:rPr lang="de-DE" dirty="0" err="1"/>
              <a:t>points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r>
              <a:rPr lang="de-DE" dirty="0"/>
              <a:t> </a:t>
            </a:r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C1294B06-543C-439B-844D-292C65223D9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272000" y="2457449"/>
            <a:ext cx="3648000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Bullet </a:t>
            </a:r>
            <a:r>
              <a:rPr lang="de-DE" dirty="0" err="1"/>
              <a:t>points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r>
              <a:rPr lang="de-DE" dirty="0"/>
              <a:t> </a:t>
            </a:r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9" name="Titel 5">
            <a:extLst>
              <a:ext uri="{FF2B5EF4-FFF2-40B4-BE49-F238E27FC236}">
                <a16:creationId xmlns:a16="http://schemas.microsoft.com/office/drawing/2014/main" id="{009D75ED-94BB-4DB3-A55E-CFA85E39F7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339" y="260648"/>
            <a:ext cx="11617788" cy="431325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Headline 1</a:t>
            </a:r>
          </a:p>
        </p:txBody>
      </p:sp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CDA0278C-3CB1-4B5A-B6A3-7F8C90157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588" y="785744"/>
            <a:ext cx="11617788" cy="442428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1">
                <a:solidFill>
                  <a:srgbClr val="00947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Headline 2 </a:t>
            </a:r>
          </a:p>
        </p:txBody>
      </p:sp>
    </p:spTree>
    <p:extLst>
      <p:ext uri="{BB962C8B-B14F-4D97-AF65-F5344CB8AC3E}">
        <p14:creationId xmlns:p14="http://schemas.microsoft.com/office/powerpoint/2010/main" val="932663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68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orient="horz" pos="1049">
          <p15:clr>
            <a:srgbClr val="A4A3A4"/>
          </p15:clr>
        </p15:guide>
        <p15:guide id="5" orient="horz" pos="1480">
          <p15:clr>
            <a:srgbClr val="A4A3A4"/>
          </p15:clr>
        </p15:guide>
        <p15:guide id="6" orient="horz" pos="1548">
          <p15:clr>
            <a:srgbClr val="A4A3A4"/>
          </p15:clr>
        </p15:guide>
        <p15:guide id="7" orient="horz" pos="3634">
          <p15:clr>
            <a:srgbClr val="A4A3A4"/>
          </p15:clr>
        </p15:guide>
        <p15:guide id="8" pos="181">
          <p15:clr>
            <a:srgbClr val="A4A3A4"/>
          </p15:clr>
        </p15:guide>
        <p15:guide id="9" pos="7499">
          <p15:clr>
            <a:srgbClr val="A4A3A4"/>
          </p15:clr>
        </p15:guide>
        <p15:guide id="10" pos="3931">
          <p15:clr>
            <a:srgbClr val="A4A3A4"/>
          </p15:clr>
        </p15:guide>
        <p15:guide id="11" pos="3749">
          <p15:clr>
            <a:srgbClr val="A4A3A4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7A4CF77C-03D1-49A1-92E5-AB43C04C2C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09106043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7A4CF77C-03D1-49A1-92E5-AB43C04C2C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DB6B3B6F-BCDE-451B-97B8-FA841B8A6CB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80060"/>
            <a:ext cx="12192000" cy="5428822"/>
          </a:xfrm>
          <a:prstGeom prst="rect">
            <a:avLst/>
          </a:prstGeom>
        </p:spPr>
      </p:pic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DE1599C2-2ED3-408D-8E92-74ECA7ABCC0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901363" y="1485903"/>
            <a:ext cx="8439148" cy="809625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901363" y="2706532"/>
            <a:ext cx="8439148" cy="831555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1901363" y="3538078"/>
            <a:ext cx="8439148" cy="31557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Place, Date  </a:t>
            </a:r>
          </a:p>
        </p:txBody>
      </p:sp>
      <p:sp>
        <p:nvSpPr>
          <p:cNvPr id="21" name="Textplatzhalt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1901363" y="3924915"/>
            <a:ext cx="8439148" cy="31557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Name </a:t>
            </a:r>
            <a:r>
              <a:rPr lang="de-DE" dirty="0" err="1"/>
              <a:t>Surname</a:t>
            </a:r>
            <a:r>
              <a:rPr lang="de-DE" dirty="0"/>
              <a:t> </a:t>
            </a:r>
          </a:p>
        </p:txBody>
      </p:sp>
      <p:sp>
        <p:nvSpPr>
          <p:cNvPr id="22" name="Textplatzhalt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1901363" y="4311751"/>
            <a:ext cx="8439148" cy="31557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Position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8219C8B-C675-4FBB-AFDB-EBEB44BB5EF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84" y="6718695"/>
            <a:ext cx="11710416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39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7A4CF77C-03D1-49A1-92E5-AB43C04C2C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77050092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7A4CF77C-03D1-49A1-92E5-AB43C04C2C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DE1599C2-2ED3-408D-8E92-74ECA7ABCC0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7" name="Grafik 6">
            <a:extLst>
              <a:ext uri="{FF2B5EF4-FFF2-40B4-BE49-F238E27FC236}">
                <a16:creationId xmlns:a16="http://schemas.microsoft.com/office/drawing/2014/main" id="{67C3A727-1FD6-4A1F-BB08-9E3A48C6E54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512" y="916293"/>
            <a:ext cx="6190488" cy="5812536"/>
          </a:xfrm>
          <a:prstGeom prst="rect">
            <a:avLst/>
          </a:prstGeom>
        </p:spPr>
      </p:pic>
      <p:sp>
        <p:nvSpPr>
          <p:cNvPr id="15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901363" y="1485903"/>
            <a:ext cx="8439148" cy="809625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901363" y="2706532"/>
            <a:ext cx="8439148" cy="831555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1901363" y="3538078"/>
            <a:ext cx="8439148" cy="31557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Place, Date  </a:t>
            </a:r>
          </a:p>
        </p:txBody>
      </p:sp>
      <p:sp>
        <p:nvSpPr>
          <p:cNvPr id="21" name="Textplatzhalt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1901363" y="3924915"/>
            <a:ext cx="8439148" cy="31557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Name </a:t>
            </a:r>
            <a:r>
              <a:rPr lang="de-DE" dirty="0" err="1"/>
              <a:t>Surname</a:t>
            </a:r>
            <a:r>
              <a:rPr lang="de-DE" dirty="0"/>
              <a:t> </a:t>
            </a:r>
          </a:p>
        </p:txBody>
      </p:sp>
      <p:sp>
        <p:nvSpPr>
          <p:cNvPr id="22" name="Textplatzhalt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1901363" y="4311751"/>
            <a:ext cx="8439148" cy="31557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Position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8219C8B-C675-4FBB-AFDB-EBEB44BB5EF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84" y="6718695"/>
            <a:ext cx="11710416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74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BED4078-AFF6-4ADE-AEF0-C4E78BB13E6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18970939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1BED4078-AFF6-4ADE-AEF0-C4E78BB13E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itel 18"/>
          <p:cNvSpPr>
            <a:spLocks noGrp="1"/>
          </p:cNvSpPr>
          <p:nvPr>
            <p:ph type="title" hasCustomPrompt="1"/>
          </p:nvPr>
        </p:nvSpPr>
        <p:spPr>
          <a:xfrm>
            <a:off x="1894713" y="1235829"/>
            <a:ext cx="8439149" cy="710605"/>
          </a:xfrm>
          <a:noFill/>
        </p:spPr>
        <p:txBody>
          <a:bodyPr vert="horz" lIns="0" tIns="0" rIns="0" bIns="0" rtlCol="0" anchor="b" anchorCtr="0">
            <a:normAutofit/>
          </a:bodyPr>
          <a:lstStyle>
            <a:lvl1pPr>
              <a:defRPr lang="de-DE" sz="2400" baseline="0"/>
            </a:lvl1pPr>
          </a:lstStyle>
          <a:p>
            <a:pPr marL="0" lvl="0"/>
            <a:r>
              <a:rPr lang="de-DE" dirty="0"/>
              <a:t>Agenda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894713" y="1981199"/>
            <a:ext cx="8439149" cy="43200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61950" indent="-361950">
              <a:buFont typeface="+mj-lt"/>
              <a:buAutoNum type="arabicPeriod"/>
              <a:defRPr sz="2400" b="1">
                <a:solidFill>
                  <a:schemeClr val="tx1"/>
                </a:solidFill>
              </a:defRPr>
            </a:lvl1pPr>
            <a:lvl2pPr marL="628650" indent="-266700"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</a:defRPr>
            </a:lvl2pPr>
            <a:lvl3pPr marL="895350" indent="-266700">
              <a:buFont typeface="Symbol" panose="05050102010706020507" pitchFamily="18" charset="2"/>
              <a:buChar char="-"/>
              <a:defRPr sz="2400" b="1">
                <a:solidFill>
                  <a:schemeClr val="tx1"/>
                </a:solidFill>
              </a:defRPr>
            </a:lvl3pPr>
            <a:lvl4pPr marL="1162050" indent="-266700"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</a:defRPr>
            </a:lvl4pPr>
            <a:lvl5pPr marL="1438275" indent="-276225">
              <a:buFont typeface="Symbol" panose="05050102010706020507" pitchFamily="18" charset="2"/>
              <a:buChar char="-"/>
              <a:defRPr sz="2400" b="1">
                <a:solidFill>
                  <a:schemeClr val="tx1"/>
                </a:solidFill>
              </a:defRPr>
            </a:lvl5pPr>
            <a:lvl6pPr marL="1704975" indent="-266700"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</a:defRPr>
            </a:lvl6pPr>
            <a:lvl7pPr marL="1971675" indent="-266700">
              <a:buFont typeface="Symbol" panose="05050102010706020507" pitchFamily="18" charset="2"/>
              <a:buChar char="-"/>
              <a:defRPr sz="2400" b="1">
                <a:solidFill>
                  <a:schemeClr val="tx1"/>
                </a:solidFill>
              </a:defRPr>
            </a:lvl7pPr>
            <a:lvl8pPr marL="2238375" indent="-266700"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</a:defRPr>
            </a:lvl8pPr>
            <a:lvl9pPr marL="2514600" indent="-276225">
              <a:buFont typeface="Symbol" panose="05050102010706020507" pitchFamily="18" charset="2"/>
              <a:buChar char="-"/>
              <a:defRPr sz="2400" b="1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E4756C9-9BF1-470E-BE37-94B694D57CA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5853"/>
            <a:ext cx="542544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28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22711428-3E85-4171-81C6-3007FDBE55A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0432018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22711428-3E85-4171-81C6-3007FDBE55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616AE915-6882-45E0-A4A9-B446EEB3113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515" y="843857"/>
            <a:ext cx="10728000" cy="583015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1439999"/>
            <a:ext cx="10728000" cy="4896000"/>
          </a:xfrm>
        </p:spPr>
        <p:txBody>
          <a:bodyPr/>
          <a:lstStyle/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0546E2B-81DA-42D7-A06D-FB237B319A3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5853"/>
            <a:ext cx="542544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52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5C04B6E4-45F4-42A3-967A-4C6C6E53BDD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88207346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5C04B6E4-45F4-42A3-967A-4C6C6E53BD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D573C5EA-CBDA-42FD-ADB9-72BFC6618BE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19667" y="1440000"/>
            <a:ext cx="5212800" cy="4896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  <a:lvl6pPr>
              <a:defRPr/>
            </a:lvl6pPr>
            <a:lvl8pPr>
              <a:defRPr/>
            </a:lvl8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 err="1"/>
              <a:t>Eighth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234133" y="1440000"/>
            <a:ext cx="5212800" cy="4896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  <a:lvl6pPr>
              <a:defRPr/>
            </a:lvl6pPr>
            <a:lvl8pPr>
              <a:defRPr/>
            </a:lvl8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 err="1"/>
              <a:t>Eighth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7ED35DD-3BF8-4D83-AC28-EB5A176FC6E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5853"/>
            <a:ext cx="542544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24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E441A798-8013-4D91-A6DF-230BE4E0D86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3830155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E441A798-8013-4D91-A6DF-230BE4E0D8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B00679D5-444D-4F71-B4BD-FE0AB48868E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5" name="Textfeld 14"/>
          <p:cNvSpPr txBox="1"/>
          <p:nvPr/>
        </p:nvSpPr>
        <p:spPr>
          <a:xfrm>
            <a:off x="3962399" y="1696354"/>
            <a:ext cx="432000" cy="7694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de-DE" sz="5000" b="1" dirty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7734784" y="1696354"/>
            <a:ext cx="432000" cy="7694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de-DE" sz="5000" b="1" dirty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1" hasCustomPrompt="1"/>
          </p:nvPr>
        </p:nvSpPr>
        <p:spPr>
          <a:xfrm>
            <a:off x="735949" y="1495425"/>
            <a:ext cx="3168651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FontTx/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21" name="Textplatzhalter 6"/>
          <p:cNvSpPr>
            <a:spLocks noGrp="1"/>
          </p:cNvSpPr>
          <p:nvPr>
            <p:ph type="body" sz="quarter" idx="22" hasCustomPrompt="1"/>
          </p:nvPr>
        </p:nvSpPr>
        <p:spPr>
          <a:xfrm>
            <a:off x="4503957" y="1495425"/>
            <a:ext cx="3168651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None/>
              <a:defRPr sz="1000" b="1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22" name="Textplatzhalter 6"/>
          <p:cNvSpPr>
            <a:spLocks noGrp="1"/>
          </p:cNvSpPr>
          <p:nvPr>
            <p:ph type="body" sz="quarter" idx="23" hasCustomPrompt="1"/>
          </p:nvPr>
        </p:nvSpPr>
        <p:spPr>
          <a:xfrm>
            <a:off x="8271965" y="1495425"/>
            <a:ext cx="3168651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None/>
              <a:defRPr sz="1000" b="1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4" hasCustomPrompt="1"/>
          </p:nvPr>
        </p:nvSpPr>
        <p:spPr>
          <a:xfrm>
            <a:off x="736600" y="1990800"/>
            <a:ext cx="3168000" cy="4287600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 err="1"/>
              <a:t>Eighth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25" hasCustomPrompt="1"/>
          </p:nvPr>
        </p:nvSpPr>
        <p:spPr>
          <a:xfrm>
            <a:off x="4503957" y="1990800"/>
            <a:ext cx="3168000" cy="4287600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 err="1"/>
              <a:t>Eighth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4" name="Textplatzhalter 7"/>
          <p:cNvSpPr>
            <a:spLocks noGrp="1"/>
          </p:cNvSpPr>
          <p:nvPr>
            <p:ph type="body" sz="quarter" idx="26" hasCustomPrompt="1"/>
          </p:nvPr>
        </p:nvSpPr>
        <p:spPr>
          <a:xfrm>
            <a:off x="8271965" y="1990800"/>
            <a:ext cx="3168000" cy="4287600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 err="1"/>
              <a:t>Eighth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A5C26B2D-01CE-429E-B8CB-E87697A2F3C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5853"/>
            <a:ext cx="542544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96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textboxes and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FAF4E5FF-ECF8-4FB3-9ACC-FD539873F90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0646393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FAF4E5FF-ECF8-4FB3-9ACC-FD539873F9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1E1D0D53-D165-45DD-9847-0EE2AD2F07B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93155" y="6349128"/>
            <a:ext cx="449389" cy="246221"/>
          </a:xfrm>
        </p:spPr>
        <p:txBody>
          <a:bodyPr/>
          <a:lstStyle/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5" name="Textfeld 24"/>
          <p:cNvSpPr txBox="1"/>
          <p:nvPr/>
        </p:nvSpPr>
        <p:spPr>
          <a:xfrm rot="5400000">
            <a:off x="2365399" y="3658509"/>
            <a:ext cx="324000" cy="7694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r>
              <a:rPr lang="de-DE" sz="5000" b="1" dirty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26" name="Textfeld 25"/>
          <p:cNvSpPr txBox="1"/>
          <p:nvPr/>
        </p:nvSpPr>
        <p:spPr>
          <a:xfrm rot="5400000">
            <a:off x="6016651" y="3658509"/>
            <a:ext cx="324000" cy="7694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r>
              <a:rPr lang="de-DE" sz="5000" b="1" dirty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28" name="Textfeld 27"/>
          <p:cNvSpPr txBox="1"/>
          <p:nvPr/>
        </p:nvSpPr>
        <p:spPr>
          <a:xfrm rot="5400000">
            <a:off x="9699651" y="3658509"/>
            <a:ext cx="324000" cy="7694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r>
              <a:rPr lang="de-DE" sz="5000" b="1" dirty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17" name="Textplatzhalter 6"/>
          <p:cNvSpPr>
            <a:spLocks noGrp="1"/>
          </p:cNvSpPr>
          <p:nvPr>
            <p:ph type="body" sz="quarter" idx="27" hasCustomPrompt="1"/>
          </p:nvPr>
        </p:nvSpPr>
        <p:spPr>
          <a:xfrm>
            <a:off x="735949" y="1495425"/>
            <a:ext cx="3364800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8" name="Textplatzhalter 6"/>
          <p:cNvSpPr>
            <a:spLocks noGrp="1"/>
          </p:cNvSpPr>
          <p:nvPr>
            <p:ph type="body" sz="quarter" idx="28" hasCustomPrompt="1"/>
          </p:nvPr>
        </p:nvSpPr>
        <p:spPr>
          <a:xfrm>
            <a:off x="4406557" y="1495425"/>
            <a:ext cx="3364800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9" name="Textplatzhalter 6"/>
          <p:cNvSpPr>
            <a:spLocks noGrp="1"/>
          </p:cNvSpPr>
          <p:nvPr>
            <p:ph type="body" sz="quarter" idx="29" hasCustomPrompt="1"/>
          </p:nvPr>
        </p:nvSpPr>
        <p:spPr>
          <a:xfrm>
            <a:off x="8075816" y="1495425"/>
            <a:ext cx="3364800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20" name="Textplatzhalter 6"/>
          <p:cNvSpPr>
            <a:spLocks noGrp="1"/>
          </p:cNvSpPr>
          <p:nvPr>
            <p:ph type="body" sz="quarter" idx="30" hasCustomPrompt="1"/>
          </p:nvPr>
        </p:nvSpPr>
        <p:spPr>
          <a:xfrm>
            <a:off x="735949" y="4360950"/>
            <a:ext cx="10704667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21" name="Textplatzhalter 7"/>
          <p:cNvSpPr>
            <a:spLocks noGrp="1"/>
          </p:cNvSpPr>
          <p:nvPr>
            <p:ph type="body" sz="quarter" idx="31" hasCustomPrompt="1"/>
          </p:nvPr>
        </p:nvSpPr>
        <p:spPr>
          <a:xfrm>
            <a:off x="736600" y="1990809"/>
            <a:ext cx="3364149" cy="1771575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 err="1"/>
              <a:t>Eighth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32" hasCustomPrompt="1"/>
          </p:nvPr>
        </p:nvSpPr>
        <p:spPr>
          <a:xfrm>
            <a:off x="4406560" y="1990809"/>
            <a:ext cx="3364149" cy="1771575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 err="1"/>
              <a:t>Eighth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7" name="Textplatzhalter 7"/>
          <p:cNvSpPr>
            <a:spLocks noGrp="1"/>
          </p:cNvSpPr>
          <p:nvPr>
            <p:ph type="body" sz="quarter" idx="33" hasCustomPrompt="1"/>
          </p:nvPr>
        </p:nvSpPr>
        <p:spPr>
          <a:xfrm>
            <a:off x="8075816" y="1990809"/>
            <a:ext cx="3364149" cy="1771575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 err="1"/>
              <a:t>Eighth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9" name="Textplatzhalter 7"/>
          <p:cNvSpPr>
            <a:spLocks noGrp="1"/>
          </p:cNvSpPr>
          <p:nvPr>
            <p:ph type="body" sz="quarter" idx="34" hasCustomPrompt="1"/>
          </p:nvPr>
        </p:nvSpPr>
        <p:spPr>
          <a:xfrm>
            <a:off x="736600" y="4857759"/>
            <a:ext cx="10703365" cy="1419225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119DA0F4-2BDF-4A3E-9E05-B7101FB431F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5853"/>
            <a:ext cx="542544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1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rrows and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35822547-77C4-4C4A-B1FA-FB21DC8CE21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11799940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35822547-77C4-4C4A-B1FA-FB21DC8CE2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97C57029-30C6-4D93-84F9-13BB1346884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2" name="Textplatzhalter 6"/>
          <p:cNvSpPr>
            <a:spLocks noGrp="1"/>
          </p:cNvSpPr>
          <p:nvPr>
            <p:ph type="body" sz="quarter" idx="31" hasCustomPrompt="1"/>
          </p:nvPr>
        </p:nvSpPr>
        <p:spPr>
          <a:xfrm>
            <a:off x="735949" y="1495425"/>
            <a:ext cx="3364800" cy="705600"/>
          </a:xfrm>
          <a:prstGeom prst="homePlate">
            <a:avLst>
              <a:gd name="adj" fmla="val 68899"/>
            </a:avLst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0" rIns="0" bIns="0" anchor="ctr" anchorCtr="0"/>
          <a:lstStyle>
            <a:lvl1pPr marL="0" indent="0">
              <a:buFont typeface="Arial" panose="020B0604020202020204" pitchFamily="34" charset="0"/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4" name="Textplatzhalter 6"/>
          <p:cNvSpPr>
            <a:spLocks noGrp="1"/>
          </p:cNvSpPr>
          <p:nvPr>
            <p:ph type="body" sz="quarter" idx="32" hasCustomPrompt="1"/>
          </p:nvPr>
        </p:nvSpPr>
        <p:spPr>
          <a:xfrm>
            <a:off x="735949" y="3199650"/>
            <a:ext cx="3364800" cy="705600"/>
          </a:xfrm>
          <a:prstGeom prst="homePlate">
            <a:avLst>
              <a:gd name="adj" fmla="val 68899"/>
            </a:avLst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0" rIns="0" bIns="0" anchor="ctr" anchorCtr="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5" name="Textplatzhalter 6"/>
          <p:cNvSpPr>
            <a:spLocks noGrp="1"/>
          </p:cNvSpPr>
          <p:nvPr>
            <p:ph type="body" sz="quarter" idx="33" hasCustomPrompt="1"/>
          </p:nvPr>
        </p:nvSpPr>
        <p:spPr>
          <a:xfrm>
            <a:off x="735949" y="4885576"/>
            <a:ext cx="3364800" cy="705600"/>
          </a:xfrm>
          <a:prstGeom prst="homePlate">
            <a:avLst>
              <a:gd name="adj" fmla="val 68899"/>
            </a:avLst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0" rIns="0" bIns="0" anchor="ctr" anchorCtr="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34" hasCustomPrompt="1"/>
          </p:nvPr>
        </p:nvSpPr>
        <p:spPr>
          <a:xfrm>
            <a:off x="4406556" y="1495425"/>
            <a:ext cx="7046400" cy="1389600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6" name="Textplatzhalter 7"/>
          <p:cNvSpPr>
            <a:spLocks noGrp="1"/>
          </p:cNvSpPr>
          <p:nvPr>
            <p:ph type="body" sz="quarter" idx="35" hasCustomPrompt="1"/>
          </p:nvPr>
        </p:nvSpPr>
        <p:spPr>
          <a:xfrm>
            <a:off x="4406556" y="3201449"/>
            <a:ext cx="7046400" cy="1389600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36" hasCustomPrompt="1"/>
          </p:nvPr>
        </p:nvSpPr>
        <p:spPr>
          <a:xfrm>
            <a:off x="4406556" y="4887375"/>
            <a:ext cx="7046400" cy="1389600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A21437A-0A0B-4036-BFA3-026E8D6BC7D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5853"/>
            <a:ext cx="542544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99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BB1FA5FA-E81B-41B0-8361-A4B0F1640CB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92573373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BB1FA5FA-E81B-41B0-8361-A4B0F1640C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DD10C927-4D12-4B1C-B6EC-2B1D574E6B9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8" name="Textplatzhalter 6"/>
          <p:cNvSpPr>
            <a:spLocks noGrp="1"/>
          </p:cNvSpPr>
          <p:nvPr>
            <p:ph type="body" sz="quarter" idx="28" hasCustomPrompt="1"/>
          </p:nvPr>
        </p:nvSpPr>
        <p:spPr>
          <a:xfrm>
            <a:off x="6371816" y="1495425"/>
            <a:ext cx="5068800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21" name="Rechteck 20"/>
          <p:cNvSpPr/>
          <p:nvPr/>
        </p:nvSpPr>
        <p:spPr>
          <a:xfrm>
            <a:off x="6371816" y="4589850"/>
            <a:ext cx="5068800" cy="16776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vert="horz" lIns="36000" tIns="36000" rIns="36000" bIns="36000" rtlCol="0" anchor="t" anchorCtr="0">
            <a:noAutofit/>
          </a:bodyPr>
          <a:lstStyle/>
          <a:p>
            <a:pPr lvl="0" indent="0">
              <a:spcBef>
                <a:spcPct val="20000"/>
              </a:spcBef>
              <a:buFont typeface="+mj-lt"/>
              <a:buNone/>
            </a:pPr>
            <a:endParaRPr lang="de-DE" sz="1000">
              <a:solidFill>
                <a:schemeClr val="tx1"/>
              </a:solidFill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6371816" y="1989525"/>
            <a:ext cx="5068800" cy="16776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vert="horz" lIns="36000" tIns="36000" rIns="36000" bIns="36000" rtlCol="0" anchor="t" anchorCtr="0">
            <a:noAutofit/>
          </a:bodyPr>
          <a:lstStyle/>
          <a:p>
            <a:pPr lvl="0" indent="0">
              <a:spcBef>
                <a:spcPct val="20000"/>
              </a:spcBef>
              <a:buFont typeface="+mj-lt"/>
              <a:buNone/>
            </a:pPr>
            <a:endParaRPr lang="de-DE" sz="1000">
              <a:solidFill>
                <a:schemeClr val="tx1"/>
              </a:solidFill>
            </a:endParaRPr>
          </a:p>
        </p:txBody>
      </p:sp>
      <p:sp>
        <p:nvSpPr>
          <p:cNvPr id="24" name="Textplatzhalter 6"/>
          <p:cNvSpPr>
            <a:spLocks noGrp="1"/>
          </p:cNvSpPr>
          <p:nvPr>
            <p:ph type="body" sz="quarter" idx="30" hasCustomPrompt="1"/>
          </p:nvPr>
        </p:nvSpPr>
        <p:spPr>
          <a:xfrm>
            <a:off x="735949" y="4094250"/>
            <a:ext cx="5068800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1080000" bIns="3600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35" name="Rechteck 34"/>
          <p:cNvSpPr/>
          <p:nvPr/>
        </p:nvSpPr>
        <p:spPr>
          <a:xfrm>
            <a:off x="736599" y="4589850"/>
            <a:ext cx="5068800" cy="16776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vert="horz" lIns="36000" tIns="36000" rIns="36000" bIns="36000" rtlCol="0" anchor="t" anchorCtr="0">
            <a:noAutofit/>
          </a:bodyPr>
          <a:lstStyle/>
          <a:p>
            <a:pPr lvl="0" indent="0">
              <a:spcBef>
                <a:spcPct val="20000"/>
              </a:spcBef>
              <a:buFont typeface="+mj-lt"/>
              <a:buNone/>
            </a:pPr>
            <a:endParaRPr lang="de-DE" sz="100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32" name="Rechteck 31"/>
          <p:cNvSpPr/>
          <p:nvPr/>
        </p:nvSpPr>
        <p:spPr>
          <a:xfrm>
            <a:off x="736599" y="1989525"/>
            <a:ext cx="5068800" cy="16776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vert="horz" lIns="36000" tIns="36000" rIns="36000" bIns="36000" rtlCol="0" anchor="t" anchorCtr="0">
            <a:noAutofit/>
          </a:bodyPr>
          <a:lstStyle/>
          <a:p>
            <a:pPr lvl="0" indent="0">
              <a:spcBef>
                <a:spcPct val="20000"/>
              </a:spcBef>
              <a:buFont typeface="+mj-lt"/>
              <a:buNone/>
            </a:pPr>
            <a:endParaRPr lang="de-DE" sz="1000">
              <a:solidFill>
                <a:schemeClr val="tx1"/>
              </a:solidFill>
            </a:endParaRPr>
          </a:p>
        </p:txBody>
      </p:sp>
      <p:sp>
        <p:nvSpPr>
          <p:cNvPr id="17" name="Textplatzhalter 6"/>
          <p:cNvSpPr>
            <a:spLocks noGrp="1"/>
          </p:cNvSpPr>
          <p:nvPr>
            <p:ph type="body" sz="quarter" idx="27" hasCustomPrompt="1"/>
          </p:nvPr>
        </p:nvSpPr>
        <p:spPr>
          <a:xfrm>
            <a:off x="735949" y="1495425"/>
            <a:ext cx="5068800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30" name="Textplatzhalter 6"/>
          <p:cNvSpPr>
            <a:spLocks noGrp="1"/>
          </p:cNvSpPr>
          <p:nvPr>
            <p:ph type="body" sz="quarter" idx="31" hasCustomPrompt="1"/>
          </p:nvPr>
        </p:nvSpPr>
        <p:spPr>
          <a:xfrm>
            <a:off x="6371816" y="4094250"/>
            <a:ext cx="5068800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1134000" tIns="36000" rIns="36000" bIns="3600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31" name="Textplatzhalter 6"/>
          <p:cNvSpPr>
            <a:spLocks noGrp="1"/>
          </p:cNvSpPr>
          <p:nvPr>
            <p:ph type="body" sz="quarter" idx="35" hasCustomPrompt="1"/>
          </p:nvPr>
        </p:nvSpPr>
        <p:spPr>
          <a:xfrm>
            <a:off x="4903014" y="2746069"/>
            <a:ext cx="2298975" cy="22716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txBody>
          <a:bodyPr lIns="0" tIns="0" rIns="0" bIns="0" anchor="ctr" anchorCtr="0"/>
          <a:lstStyle>
            <a:lvl1pPr marL="0" indent="0" algn="ctr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9" name="Textplatzhalter 7"/>
          <p:cNvSpPr>
            <a:spLocks noGrp="1"/>
          </p:cNvSpPr>
          <p:nvPr>
            <p:ph type="body" sz="quarter" idx="37" hasCustomPrompt="1"/>
          </p:nvPr>
        </p:nvSpPr>
        <p:spPr>
          <a:xfrm>
            <a:off x="736597" y="1992225"/>
            <a:ext cx="3600000" cy="1692000"/>
          </a:xfrm>
          <a:ln w="19050">
            <a:noFill/>
          </a:ln>
        </p:spPr>
        <p:txBody>
          <a:bodyPr lIns="72000" tIns="36000" rIns="36000" bIns="36000">
            <a:normAutofit/>
          </a:bodyPr>
          <a:lstStyle>
            <a:lvl1pPr marL="134938" indent="-134938" algn="just">
              <a:defRPr sz="1000"/>
            </a:lvl1pPr>
            <a:lvl2pPr marL="263525" indent="-123825" algn="just">
              <a:defRPr sz="1000"/>
            </a:lvl2pPr>
            <a:lvl3pPr marL="420688" indent="-146050" algn="just">
              <a:defRPr sz="1000"/>
            </a:lvl3pPr>
            <a:lvl4pPr marL="538163" indent="-117475" algn="just">
              <a:defRPr sz="1000"/>
            </a:lvl4pPr>
            <a:lvl5pPr marL="668338" indent="-123825" algn="just">
              <a:defRPr sz="1000"/>
            </a:lvl5pPr>
            <a:lvl6pPr marL="808038" indent="-134938" algn="just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0" name="Textplatzhalter 7"/>
          <p:cNvSpPr>
            <a:spLocks noGrp="1"/>
          </p:cNvSpPr>
          <p:nvPr>
            <p:ph type="body" sz="quarter" idx="38" hasCustomPrompt="1"/>
          </p:nvPr>
        </p:nvSpPr>
        <p:spPr>
          <a:xfrm>
            <a:off x="736597" y="4591050"/>
            <a:ext cx="3600000" cy="1692000"/>
          </a:xfrm>
          <a:ln w="19050">
            <a:noFill/>
          </a:ln>
        </p:spPr>
        <p:txBody>
          <a:bodyPr lIns="72000" tIns="36000" rIns="36000" bIns="36000">
            <a:normAutofit/>
          </a:bodyPr>
          <a:lstStyle>
            <a:lvl1pPr marL="134938" indent="-134938" algn="just">
              <a:defRPr sz="1000"/>
            </a:lvl1pPr>
            <a:lvl2pPr marL="263525" indent="-123825" algn="just">
              <a:defRPr sz="1000"/>
            </a:lvl2pPr>
            <a:lvl3pPr marL="420688" indent="-146050" algn="just">
              <a:defRPr sz="1000"/>
            </a:lvl3pPr>
            <a:lvl4pPr marL="538163" indent="-117475" algn="just">
              <a:defRPr sz="1000"/>
            </a:lvl4pPr>
            <a:lvl5pPr marL="668338" indent="-123825" algn="just">
              <a:defRPr sz="1000"/>
            </a:lvl5pPr>
            <a:lvl6pPr marL="808038" indent="-134938" algn="just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39" hasCustomPrompt="1"/>
          </p:nvPr>
        </p:nvSpPr>
        <p:spPr>
          <a:xfrm>
            <a:off x="7428411" y="1992225"/>
            <a:ext cx="4012205" cy="1692000"/>
          </a:xfrm>
          <a:ln w="19050">
            <a:noFill/>
          </a:ln>
        </p:spPr>
        <p:txBody>
          <a:bodyPr lIns="72000" tIns="36000" rIns="36000" bIns="36000">
            <a:normAutofit/>
          </a:bodyPr>
          <a:lstStyle>
            <a:lvl1pPr marL="134938" indent="-134938" algn="just">
              <a:defRPr sz="1000"/>
            </a:lvl1pPr>
            <a:lvl2pPr marL="263525" indent="-123825" algn="just">
              <a:defRPr sz="1000"/>
            </a:lvl2pPr>
            <a:lvl3pPr marL="420688" indent="-146050" algn="just">
              <a:defRPr sz="1000"/>
            </a:lvl3pPr>
            <a:lvl4pPr marL="538163" indent="-117475" algn="just">
              <a:defRPr sz="1000"/>
            </a:lvl4pPr>
            <a:lvl5pPr marL="668338" indent="-123825" algn="just">
              <a:defRPr sz="1000"/>
            </a:lvl5pPr>
            <a:lvl6pPr marL="808038" indent="-134938" algn="just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40" hasCustomPrompt="1"/>
          </p:nvPr>
        </p:nvSpPr>
        <p:spPr>
          <a:xfrm>
            <a:off x="7428411" y="4591050"/>
            <a:ext cx="4012205" cy="1692000"/>
          </a:xfrm>
          <a:ln w="19050">
            <a:noFill/>
          </a:ln>
        </p:spPr>
        <p:txBody>
          <a:bodyPr lIns="72000" tIns="36000" rIns="36000" bIns="36000">
            <a:normAutofit/>
          </a:bodyPr>
          <a:lstStyle>
            <a:lvl1pPr marL="134938" indent="-134938" algn="just">
              <a:defRPr sz="1000"/>
            </a:lvl1pPr>
            <a:lvl2pPr marL="263525" indent="-123825" algn="just">
              <a:defRPr sz="1000"/>
            </a:lvl2pPr>
            <a:lvl3pPr marL="420688" indent="-146050" algn="just">
              <a:defRPr sz="1000"/>
            </a:lvl3pPr>
            <a:lvl4pPr marL="538163" indent="-117475" algn="just">
              <a:defRPr sz="1000"/>
            </a:lvl4pPr>
            <a:lvl5pPr marL="668338" indent="-123825" algn="just">
              <a:defRPr sz="1000"/>
            </a:lvl5pPr>
            <a:lvl6pPr marL="808038" indent="-134938" algn="just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846F75B8-482E-4B84-A673-A4A29672BA0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5853"/>
            <a:ext cx="542544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94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75B4B31B-6919-4BA6-96AF-A39C0D518DB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42447258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75B4B31B-6919-4BA6-96AF-A39C0D518D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22DC125-2985-4880-AAE3-33ADD7DB498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6" hasCustomPrompt="1"/>
          </p:nvPr>
        </p:nvSpPr>
        <p:spPr>
          <a:xfrm>
            <a:off x="745067" y="1495425"/>
            <a:ext cx="5196416" cy="47815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Picture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235200" y="1440000"/>
            <a:ext cx="5212800" cy="4896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 err="1"/>
              <a:t>Eighth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EEEB8B2-D3C6-45FC-8473-EB5982C58AF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5853"/>
            <a:ext cx="542544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94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NTSO-E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5">
            <a:extLst>
              <a:ext uri="{FF2B5EF4-FFF2-40B4-BE49-F238E27FC236}">
                <a16:creationId xmlns:a16="http://schemas.microsoft.com/office/drawing/2014/main" id="{2969A1AE-602A-4090-9F07-9C4BA829B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5600" y="2780928"/>
            <a:ext cx="11617788" cy="936104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very</a:t>
            </a:r>
            <a:r>
              <a:rPr lang="de-DE" dirty="0"/>
              <a:t> </a:t>
            </a:r>
            <a:r>
              <a:rPr lang="de-DE" dirty="0" err="1"/>
              <a:t>much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attention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157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14324DAB-C205-46F3-B69F-CB6D079A11F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70537380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14324DAB-C205-46F3-B69F-CB6D079A11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009600" y="2705100"/>
            <a:ext cx="8438400" cy="35306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400" b="1"/>
            </a:lvl1pPr>
            <a:lvl2pPr marL="542925" indent="-276225">
              <a:defRPr sz="2400" b="1"/>
            </a:lvl2pPr>
            <a:lvl3pPr marL="809625" indent="-266700">
              <a:defRPr sz="2400" b="1"/>
            </a:lvl3pPr>
            <a:lvl4pPr marL="1076325" indent="-266700">
              <a:defRPr sz="2400" b="1"/>
            </a:lvl4pPr>
            <a:lvl5pPr marL="1343025" indent="-266700">
              <a:defRPr sz="2400" b="1"/>
            </a:lvl5pPr>
            <a:lvl6pPr marL="1619250" indent="-276225">
              <a:defRPr sz="2400" b="1"/>
            </a:lvl6pPr>
            <a:lvl7pPr marL="1885950" indent="-266700">
              <a:defRPr sz="2400" b="1"/>
            </a:lvl7pPr>
            <a:lvl8pPr marL="2152650" indent="-266700">
              <a:defRPr sz="2400" b="1"/>
            </a:lvl8pPr>
            <a:lvl9pPr marL="2419350" indent="-266700">
              <a:defRPr sz="2400" b="1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8B86CF7-5647-4B57-8CE7-CDEFF3D095B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5853"/>
            <a:ext cx="542544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43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rea and Gu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11F4DC1-C7EB-4B4C-B4DF-9B8C5BBD493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07552510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11F4DC1-C7EB-4B4C-B4DF-9B8C5BBD49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DF671827-40A6-426F-8098-E05D94E6233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cxnSp>
        <p:nvCxnSpPr>
          <p:cNvPr id="85" name="Gerade Verbindung 84"/>
          <p:cNvCxnSpPr/>
          <p:nvPr/>
        </p:nvCxnSpPr>
        <p:spPr bwMode="gray">
          <a:xfrm flipH="1">
            <a:off x="-56416" y="1485900"/>
            <a:ext cx="12248416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Gerade Verbindung 87"/>
          <p:cNvCxnSpPr/>
          <p:nvPr/>
        </p:nvCxnSpPr>
        <p:spPr bwMode="gray">
          <a:xfrm flipH="1" flipV="1">
            <a:off x="45" y="6268349"/>
            <a:ext cx="12191955" cy="8626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feld 88"/>
          <p:cNvSpPr txBox="1"/>
          <p:nvPr/>
        </p:nvSpPr>
        <p:spPr bwMode="gray">
          <a:xfrm>
            <a:off x="11669123" y="6206802"/>
            <a:ext cx="469900" cy="12311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 noProof="0" dirty="0">
                <a:solidFill>
                  <a:schemeClr val="bg1"/>
                </a:solidFill>
              </a:rPr>
              <a:t>7,90</a:t>
            </a:r>
          </a:p>
        </p:txBody>
      </p:sp>
      <p:cxnSp>
        <p:nvCxnSpPr>
          <p:cNvPr id="91" name="Gerade Verbindung 90"/>
          <p:cNvCxnSpPr/>
          <p:nvPr/>
        </p:nvCxnSpPr>
        <p:spPr bwMode="gray">
          <a:xfrm>
            <a:off x="736600" y="0"/>
            <a:ext cx="0" cy="68580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Gerade Verbindung 92"/>
          <p:cNvCxnSpPr/>
          <p:nvPr/>
        </p:nvCxnSpPr>
        <p:spPr bwMode="gray">
          <a:xfrm>
            <a:off x="5947153" y="0"/>
            <a:ext cx="0" cy="68580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93"/>
          <p:cNvCxnSpPr/>
          <p:nvPr/>
        </p:nvCxnSpPr>
        <p:spPr bwMode="gray">
          <a:xfrm>
            <a:off x="6219672" y="0"/>
            <a:ext cx="0" cy="68580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Gerade Verbindung 97"/>
          <p:cNvCxnSpPr/>
          <p:nvPr/>
        </p:nvCxnSpPr>
        <p:spPr bwMode="gray">
          <a:xfrm>
            <a:off x="11446932" y="0"/>
            <a:ext cx="0" cy="6858000"/>
          </a:xfrm>
          <a:prstGeom prst="line">
            <a:avLst/>
          </a:prstGeom>
          <a:ln>
            <a:solidFill>
              <a:srgbClr val="FE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 bwMode="gray">
          <a:xfrm flipH="1" flipV="1">
            <a:off x="-21518" y="893577"/>
            <a:ext cx="12213521" cy="56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/>
          <p:cNvSpPr txBox="1"/>
          <p:nvPr/>
        </p:nvSpPr>
        <p:spPr bwMode="gray">
          <a:xfrm>
            <a:off x="11644123" y="821531"/>
            <a:ext cx="469900" cy="12311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00" noProof="0" dirty="0"/>
              <a:t>7,00</a:t>
            </a:r>
          </a:p>
        </p:txBody>
      </p:sp>
      <p:sp>
        <p:nvSpPr>
          <p:cNvPr id="81" name="Textfeld 80"/>
          <p:cNvSpPr txBox="1"/>
          <p:nvPr/>
        </p:nvSpPr>
        <p:spPr bwMode="gray">
          <a:xfrm>
            <a:off x="11211983" y="84067"/>
            <a:ext cx="469900" cy="12311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lvl="0" algn="ct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00" noProof="0" dirty="0"/>
              <a:t>11.15</a:t>
            </a:r>
          </a:p>
        </p:txBody>
      </p:sp>
      <p:sp>
        <p:nvSpPr>
          <p:cNvPr id="34" name="Textfeld 33"/>
          <p:cNvSpPr txBox="1"/>
          <p:nvPr/>
        </p:nvSpPr>
        <p:spPr bwMode="gray">
          <a:xfrm>
            <a:off x="6162839" y="84067"/>
            <a:ext cx="469900" cy="12311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lvl="0" algn="ct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00" noProof="0" dirty="0"/>
              <a:t>0,30</a:t>
            </a:r>
          </a:p>
        </p:txBody>
      </p:sp>
      <p:sp>
        <p:nvSpPr>
          <p:cNvPr id="38" name="Textfeld 37"/>
          <p:cNvSpPr txBox="1"/>
          <p:nvPr/>
        </p:nvSpPr>
        <p:spPr bwMode="gray">
          <a:xfrm>
            <a:off x="5535087" y="84067"/>
            <a:ext cx="469900" cy="12311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lvl="0" algn="ct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00" noProof="0" dirty="0"/>
              <a:t>0,30</a:t>
            </a:r>
          </a:p>
        </p:txBody>
      </p:sp>
      <p:sp>
        <p:nvSpPr>
          <p:cNvPr id="40" name="Textfeld 39"/>
          <p:cNvSpPr txBox="1"/>
          <p:nvPr/>
        </p:nvSpPr>
        <p:spPr bwMode="gray">
          <a:xfrm>
            <a:off x="501651" y="84067"/>
            <a:ext cx="469900" cy="12311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lvl="0" algn="ct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00" noProof="0" dirty="0"/>
              <a:t>11,15</a:t>
            </a:r>
          </a:p>
        </p:txBody>
      </p:sp>
      <p:sp>
        <p:nvSpPr>
          <p:cNvPr id="42" name="Titel 1"/>
          <p:cNvSpPr>
            <a:spLocks noGrp="1"/>
          </p:cNvSpPr>
          <p:nvPr>
            <p:ph type="title" hasCustomPrompt="1"/>
          </p:nvPr>
        </p:nvSpPr>
        <p:spPr>
          <a:xfrm>
            <a:off x="720516" y="843857"/>
            <a:ext cx="10734885" cy="583015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Content </a:t>
            </a:r>
            <a:r>
              <a:rPr lang="de-DE" dirty="0" err="1"/>
              <a:t>area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guides</a:t>
            </a:r>
            <a:endParaRPr lang="de-DE" dirty="0"/>
          </a:p>
        </p:txBody>
      </p:sp>
      <p:sp>
        <p:nvSpPr>
          <p:cNvPr id="41" name="Textfeld 40"/>
          <p:cNvSpPr txBox="1"/>
          <p:nvPr/>
        </p:nvSpPr>
        <p:spPr bwMode="gray">
          <a:xfrm>
            <a:off x="11669123" y="1433877"/>
            <a:ext cx="469900" cy="12311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 noProof="0" dirty="0">
                <a:solidFill>
                  <a:schemeClr val="bg1"/>
                </a:solidFill>
              </a:rPr>
              <a:t>5,37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3" name="Rechteck 72"/>
          <p:cNvSpPr/>
          <p:nvPr/>
        </p:nvSpPr>
        <p:spPr bwMode="gray">
          <a:xfrm>
            <a:off x="736600" y="1495425"/>
            <a:ext cx="10718800" cy="47815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br>
              <a:rPr lang="en-US" noProof="0">
                <a:solidFill>
                  <a:schemeClr val="tx1"/>
                </a:solidFill>
              </a:rPr>
            </a:br>
            <a:r>
              <a:rPr lang="en-US" noProof="0">
                <a:solidFill>
                  <a:schemeClr val="tx1"/>
                </a:solidFill>
              </a:rPr>
              <a:t>Please restrict your content to this area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C533BF75-07CC-4AF7-8DB4-F66692271FF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5853"/>
            <a:ext cx="542544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36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30D00F-56C7-4122-BC68-27DEB6BF4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ADB6F78-BF28-4C9A-A91B-237F2BBBA1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6817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7A4CF77C-03D1-49A1-92E5-AB43C04C2C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03986936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7A4CF77C-03D1-49A1-92E5-AB43C04C2C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DE1599C2-2ED3-408D-8E92-74ECA7ABCC0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7" name="Grafik 6">
            <a:extLst>
              <a:ext uri="{FF2B5EF4-FFF2-40B4-BE49-F238E27FC236}">
                <a16:creationId xmlns:a16="http://schemas.microsoft.com/office/drawing/2014/main" id="{67C3A727-1FD6-4A1F-BB08-9E3A48C6E54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512" y="916293"/>
            <a:ext cx="6190488" cy="5812536"/>
          </a:xfrm>
          <a:prstGeom prst="rect">
            <a:avLst/>
          </a:prstGeom>
        </p:spPr>
      </p:pic>
      <p:sp>
        <p:nvSpPr>
          <p:cNvPr id="15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901363" y="1485903"/>
            <a:ext cx="8439148" cy="809625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901363" y="2706532"/>
            <a:ext cx="8439148" cy="831555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1901363" y="3538078"/>
            <a:ext cx="8439148" cy="31557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Place, Date  </a:t>
            </a:r>
          </a:p>
        </p:txBody>
      </p:sp>
      <p:sp>
        <p:nvSpPr>
          <p:cNvPr id="21" name="Textplatzhalt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1901363" y="3924915"/>
            <a:ext cx="8439148" cy="31557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Name, </a:t>
            </a:r>
            <a:r>
              <a:rPr lang="de-DE" dirty="0" err="1"/>
              <a:t>Surname</a:t>
            </a:r>
            <a:r>
              <a:rPr lang="de-DE" dirty="0"/>
              <a:t> </a:t>
            </a:r>
          </a:p>
        </p:txBody>
      </p:sp>
      <p:sp>
        <p:nvSpPr>
          <p:cNvPr id="22" name="Textplatzhalt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1901363" y="4311751"/>
            <a:ext cx="8439148" cy="31557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Position </a:t>
            </a:r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628" y="6746157"/>
            <a:ext cx="8492464" cy="12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4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BED4078-AFF6-4ADE-AEF0-C4E78BB13E6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75610356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1BED4078-AFF6-4ADE-AEF0-C4E78BB13E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itel 18"/>
          <p:cNvSpPr>
            <a:spLocks noGrp="1"/>
          </p:cNvSpPr>
          <p:nvPr>
            <p:ph type="title" hasCustomPrompt="1"/>
          </p:nvPr>
        </p:nvSpPr>
        <p:spPr>
          <a:xfrm>
            <a:off x="1894713" y="1235829"/>
            <a:ext cx="8439149" cy="710605"/>
          </a:xfrm>
          <a:noFill/>
        </p:spPr>
        <p:txBody>
          <a:bodyPr vert="horz" lIns="0" tIns="0" rIns="0" bIns="0" rtlCol="0" anchor="b" anchorCtr="0">
            <a:normAutofit/>
          </a:bodyPr>
          <a:lstStyle>
            <a:lvl1pPr>
              <a:defRPr lang="de-DE" sz="2400" baseline="0"/>
            </a:lvl1pPr>
          </a:lstStyle>
          <a:p>
            <a:pPr marL="0" lvl="0"/>
            <a:r>
              <a:rPr lang="de-DE" dirty="0"/>
              <a:t>Agenda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894713" y="1981199"/>
            <a:ext cx="8439149" cy="43200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61950" indent="-361950">
              <a:buFont typeface="+mj-lt"/>
              <a:buAutoNum type="arabicPeriod"/>
              <a:defRPr sz="2400" b="1">
                <a:solidFill>
                  <a:schemeClr val="tx1"/>
                </a:solidFill>
              </a:defRPr>
            </a:lvl1pPr>
            <a:lvl2pPr marL="628650" indent="-266700"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</a:defRPr>
            </a:lvl2pPr>
            <a:lvl3pPr marL="895350" indent="-266700">
              <a:buFont typeface="Symbol" panose="05050102010706020507" pitchFamily="18" charset="2"/>
              <a:buChar char="-"/>
              <a:defRPr sz="2400" b="1">
                <a:solidFill>
                  <a:schemeClr val="tx1"/>
                </a:solidFill>
              </a:defRPr>
            </a:lvl3pPr>
            <a:lvl4pPr marL="1162050" indent="-266700"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</a:defRPr>
            </a:lvl4pPr>
            <a:lvl5pPr marL="1438275" indent="-276225">
              <a:buFont typeface="Symbol" panose="05050102010706020507" pitchFamily="18" charset="2"/>
              <a:buChar char="-"/>
              <a:defRPr sz="2400" b="1">
                <a:solidFill>
                  <a:schemeClr val="tx1"/>
                </a:solidFill>
              </a:defRPr>
            </a:lvl5pPr>
            <a:lvl6pPr marL="1704975" indent="-266700"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</a:defRPr>
            </a:lvl6pPr>
            <a:lvl7pPr marL="1971675" indent="-266700">
              <a:buFont typeface="Symbol" panose="05050102010706020507" pitchFamily="18" charset="2"/>
              <a:buChar char="-"/>
              <a:defRPr sz="2400" b="1">
                <a:solidFill>
                  <a:schemeClr val="tx1"/>
                </a:solidFill>
              </a:defRPr>
            </a:lvl7pPr>
            <a:lvl8pPr marL="2238375" indent="-266700"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</a:defRPr>
            </a:lvl8pPr>
            <a:lvl9pPr marL="2514600" indent="-276225">
              <a:buFont typeface="Symbol" panose="05050102010706020507" pitchFamily="18" charset="2"/>
              <a:buChar char="-"/>
              <a:defRPr sz="2400" b="1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5" name="Datumsplatzhalter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6889D757-E23A-497A-9B14-62A69CF34700}" type="datetime1">
              <a:rPr lang="en-US" altLang="en-US" smtClean="0"/>
              <a:pPr>
                <a:defRPr/>
              </a:pPr>
              <a:t>11/28/2024</a:t>
            </a:fld>
            <a:endParaRPr lang="en-US" altLang="en-US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3440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22711428-3E85-4171-81C6-3007FDBE55A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13076847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22711428-3E85-4171-81C6-3007FDBE55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616AE915-6882-45E0-A4A9-B446EEB3113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515" y="843857"/>
            <a:ext cx="10728000" cy="583015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9D757-E23A-497A-9B14-62A69CF34700}" type="datetime1">
              <a:rPr lang="en-US" altLang="en-US" smtClean="0"/>
              <a:pPr>
                <a:defRPr/>
              </a:pPr>
              <a:t>11/28/2024</a:t>
            </a:fld>
            <a:endParaRPr lang="en-US" alt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1439999"/>
            <a:ext cx="10728000" cy="4896000"/>
          </a:xfrm>
        </p:spPr>
        <p:txBody>
          <a:bodyPr/>
          <a:lstStyle/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373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5C04B6E4-45F4-42A3-967A-4C6C6E53BDD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42640649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5C04B6E4-45F4-42A3-967A-4C6C6E53BD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D573C5EA-CBDA-42FD-ADB9-72BFC6618BE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9D757-E23A-497A-9B14-62A69CF34700}" type="datetime1">
              <a:rPr lang="en-US" altLang="en-US" smtClean="0"/>
              <a:pPr>
                <a:defRPr/>
              </a:pPr>
              <a:t>11/28/2024</a:t>
            </a:fld>
            <a:endParaRPr lang="en-US" alt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19667" y="1440000"/>
            <a:ext cx="5212800" cy="4896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  <a:lvl6pPr>
              <a:defRPr/>
            </a:lvl6pPr>
            <a:lvl8pPr>
              <a:defRPr/>
            </a:lvl8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 err="1"/>
              <a:t>Eighth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234133" y="1440000"/>
            <a:ext cx="5212800" cy="4896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  <a:lvl6pPr>
              <a:defRPr/>
            </a:lvl6pPr>
            <a:lvl8pPr>
              <a:defRPr/>
            </a:lvl8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 err="1"/>
              <a:t>Eighth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136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E441A798-8013-4D91-A6DF-230BE4E0D86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92651535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E441A798-8013-4D91-A6DF-230BE4E0D8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B00679D5-444D-4F71-B4BD-FE0AB48868E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6889D757-E23A-497A-9B14-62A69CF34700}" type="datetime1">
              <a:rPr lang="en-US" altLang="en-US" smtClean="0"/>
              <a:pPr>
                <a:defRPr/>
              </a:pPr>
              <a:t>11/28/2024</a:t>
            </a:fld>
            <a:endParaRPr lang="en-US" altLang="en-US" dirty="0"/>
          </a:p>
        </p:txBody>
      </p:sp>
      <p:sp>
        <p:nvSpPr>
          <p:cNvPr id="15" name="Textfeld 14"/>
          <p:cNvSpPr txBox="1"/>
          <p:nvPr/>
        </p:nvSpPr>
        <p:spPr>
          <a:xfrm>
            <a:off x="3962399" y="1696354"/>
            <a:ext cx="432000" cy="7694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de-DE" sz="5000" b="1" dirty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7734784" y="1696354"/>
            <a:ext cx="432000" cy="7694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de-DE" sz="5000" b="1" dirty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1" hasCustomPrompt="1"/>
          </p:nvPr>
        </p:nvSpPr>
        <p:spPr>
          <a:xfrm>
            <a:off x="735949" y="1495425"/>
            <a:ext cx="3168651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FontTx/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21" name="Textplatzhalter 6"/>
          <p:cNvSpPr>
            <a:spLocks noGrp="1"/>
          </p:cNvSpPr>
          <p:nvPr>
            <p:ph type="body" sz="quarter" idx="22" hasCustomPrompt="1"/>
          </p:nvPr>
        </p:nvSpPr>
        <p:spPr>
          <a:xfrm>
            <a:off x="4503957" y="1495425"/>
            <a:ext cx="3168651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None/>
              <a:defRPr sz="1000" b="1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22" name="Textplatzhalter 6"/>
          <p:cNvSpPr>
            <a:spLocks noGrp="1"/>
          </p:cNvSpPr>
          <p:nvPr>
            <p:ph type="body" sz="quarter" idx="23" hasCustomPrompt="1"/>
          </p:nvPr>
        </p:nvSpPr>
        <p:spPr>
          <a:xfrm>
            <a:off x="8271965" y="1495425"/>
            <a:ext cx="3168651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None/>
              <a:defRPr sz="1000" b="1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4" hasCustomPrompt="1"/>
          </p:nvPr>
        </p:nvSpPr>
        <p:spPr>
          <a:xfrm>
            <a:off x="736600" y="1990800"/>
            <a:ext cx="3168000" cy="4287600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 err="1"/>
              <a:t>Eighth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25" hasCustomPrompt="1"/>
          </p:nvPr>
        </p:nvSpPr>
        <p:spPr>
          <a:xfrm>
            <a:off x="4503957" y="1990800"/>
            <a:ext cx="3168000" cy="4287600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 err="1"/>
              <a:t>Eighth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4" name="Textplatzhalter 7"/>
          <p:cNvSpPr>
            <a:spLocks noGrp="1"/>
          </p:cNvSpPr>
          <p:nvPr>
            <p:ph type="body" sz="quarter" idx="26" hasCustomPrompt="1"/>
          </p:nvPr>
        </p:nvSpPr>
        <p:spPr>
          <a:xfrm>
            <a:off x="8271965" y="1990800"/>
            <a:ext cx="3168000" cy="4287600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 err="1"/>
              <a:t>Eighth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941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textboxes and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FAF4E5FF-ECF8-4FB3-9ACC-FD539873F90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50355300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FAF4E5FF-ECF8-4FB3-9ACC-FD539873F9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1E1D0D53-D165-45DD-9847-0EE2AD2F07B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9D757-E23A-497A-9B14-62A69CF34700}" type="datetime1">
              <a:rPr lang="en-US" altLang="en-US" smtClean="0"/>
              <a:pPr>
                <a:defRPr/>
              </a:pPr>
              <a:t>11/28/2024</a:t>
            </a:fld>
            <a:endParaRPr lang="en-US" altLang="en-US" dirty="0"/>
          </a:p>
        </p:txBody>
      </p:sp>
      <p:sp>
        <p:nvSpPr>
          <p:cNvPr id="25" name="Textfeld 24"/>
          <p:cNvSpPr txBox="1"/>
          <p:nvPr/>
        </p:nvSpPr>
        <p:spPr>
          <a:xfrm rot="5400000">
            <a:off x="2365399" y="3658509"/>
            <a:ext cx="324000" cy="7694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r>
              <a:rPr lang="de-DE" sz="5000" b="1" dirty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26" name="Textfeld 25"/>
          <p:cNvSpPr txBox="1"/>
          <p:nvPr/>
        </p:nvSpPr>
        <p:spPr>
          <a:xfrm rot="5400000">
            <a:off x="6016651" y="3658509"/>
            <a:ext cx="324000" cy="7694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r>
              <a:rPr lang="de-DE" sz="5000" b="1" dirty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28" name="Textfeld 27"/>
          <p:cNvSpPr txBox="1"/>
          <p:nvPr/>
        </p:nvSpPr>
        <p:spPr>
          <a:xfrm rot="5400000">
            <a:off x="9699651" y="3658509"/>
            <a:ext cx="324000" cy="7694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r>
              <a:rPr lang="de-DE" sz="5000" b="1" dirty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17" name="Textplatzhalter 6"/>
          <p:cNvSpPr>
            <a:spLocks noGrp="1"/>
          </p:cNvSpPr>
          <p:nvPr>
            <p:ph type="body" sz="quarter" idx="27" hasCustomPrompt="1"/>
          </p:nvPr>
        </p:nvSpPr>
        <p:spPr>
          <a:xfrm>
            <a:off x="735949" y="1495425"/>
            <a:ext cx="3364800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8" name="Textplatzhalter 6"/>
          <p:cNvSpPr>
            <a:spLocks noGrp="1"/>
          </p:cNvSpPr>
          <p:nvPr>
            <p:ph type="body" sz="quarter" idx="28" hasCustomPrompt="1"/>
          </p:nvPr>
        </p:nvSpPr>
        <p:spPr>
          <a:xfrm>
            <a:off x="4406557" y="1495425"/>
            <a:ext cx="3364800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9" name="Textplatzhalter 6"/>
          <p:cNvSpPr>
            <a:spLocks noGrp="1"/>
          </p:cNvSpPr>
          <p:nvPr>
            <p:ph type="body" sz="quarter" idx="29" hasCustomPrompt="1"/>
          </p:nvPr>
        </p:nvSpPr>
        <p:spPr>
          <a:xfrm>
            <a:off x="8075816" y="1495425"/>
            <a:ext cx="3364800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20" name="Textplatzhalter 6"/>
          <p:cNvSpPr>
            <a:spLocks noGrp="1"/>
          </p:cNvSpPr>
          <p:nvPr>
            <p:ph type="body" sz="quarter" idx="30" hasCustomPrompt="1"/>
          </p:nvPr>
        </p:nvSpPr>
        <p:spPr>
          <a:xfrm>
            <a:off x="735949" y="4360950"/>
            <a:ext cx="10704667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21" name="Textplatzhalter 7"/>
          <p:cNvSpPr>
            <a:spLocks noGrp="1"/>
          </p:cNvSpPr>
          <p:nvPr>
            <p:ph type="body" sz="quarter" idx="31" hasCustomPrompt="1"/>
          </p:nvPr>
        </p:nvSpPr>
        <p:spPr>
          <a:xfrm>
            <a:off x="736600" y="1990809"/>
            <a:ext cx="3364149" cy="1771575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 err="1"/>
              <a:t>Eighth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32" hasCustomPrompt="1"/>
          </p:nvPr>
        </p:nvSpPr>
        <p:spPr>
          <a:xfrm>
            <a:off x="4406560" y="1990809"/>
            <a:ext cx="3364149" cy="1771575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 err="1"/>
              <a:t>Eighth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7" name="Textplatzhalter 7"/>
          <p:cNvSpPr>
            <a:spLocks noGrp="1"/>
          </p:cNvSpPr>
          <p:nvPr>
            <p:ph type="body" sz="quarter" idx="33" hasCustomPrompt="1"/>
          </p:nvPr>
        </p:nvSpPr>
        <p:spPr>
          <a:xfrm>
            <a:off x="8075816" y="1990809"/>
            <a:ext cx="3364149" cy="1771575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 err="1"/>
              <a:t>Eighth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9" name="Textplatzhalter 7"/>
          <p:cNvSpPr>
            <a:spLocks noGrp="1"/>
          </p:cNvSpPr>
          <p:nvPr>
            <p:ph type="body" sz="quarter" idx="34" hasCustomPrompt="1"/>
          </p:nvPr>
        </p:nvSpPr>
        <p:spPr>
          <a:xfrm>
            <a:off x="736600" y="4857759"/>
            <a:ext cx="10703365" cy="1419225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698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rrows and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35822547-77C4-4C4A-B1FA-FB21DC8CE21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33123813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35822547-77C4-4C4A-B1FA-FB21DC8CE2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97C57029-30C6-4D93-84F9-13BB1346884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9D757-E23A-497A-9B14-62A69CF34700}" type="datetime1">
              <a:rPr lang="en-US" altLang="en-US" smtClean="0"/>
              <a:pPr>
                <a:defRPr/>
              </a:pPr>
              <a:t>11/28/2024</a:t>
            </a:fld>
            <a:endParaRPr lang="en-US" altLang="en-US" dirty="0"/>
          </a:p>
        </p:txBody>
      </p:sp>
      <p:sp>
        <p:nvSpPr>
          <p:cNvPr id="12" name="Textplatzhalter 6"/>
          <p:cNvSpPr>
            <a:spLocks noGrp="1"/>
          </p:cNvSpPr>
          <p:nvPr>
            <p:ph type="body" sz="quarter" idx="31" hasCustomPrompt="1"/>
          </p:nvPr>
        </p:nvSpPr>
        <p:spPr>
          <a:xfrm>
            <a:off x="735949" y="1495425"/>
            <a:ext cx="3364800" cy="705600"/>
          </a:xfrm>
          <a:prstGeom prst="homePlate">
            <a:avLst>
              <a:gd name="adj" fmla="val 68899"/>
            </a:avLst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0" rIns="0" bIns="0" anchor="ctr" anchorCtr="0"/>
          <a:lstStyle>
            <a:lvl1pPr marL="0" indent="0">
              <a:buFont typeface="Arial" panose="020B0604020202020204" pitchFamily="34" charset="0"/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4" name="Textplatzhalter 6"/>
          <p:cNvSpPr>
            <a:spLocks noGrp="1"/>
          </p:cNvSpPr>
          <p:nvPr>
            <p:ph type="body" sz="quarter" idx="32" hasCustomPrompt="1"/>
          </p:nvPr>
        </p:nvSpPr>
        <p:spPr>
          <a:xfrm>
            <a:off x="735949" y="3199650"/>
            <a:ext cx="3364800" cy="705600"/>
          </a:xfrm>
          <a:prstGeom prst="homePlate">
            <a:avLst>
              <a:gd name="adj" fmla="val 68899"/>
            </a:avLst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0" rIns="0" bIns="0" anchor="ctr" anchorCtr="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5" name="Textplatzhalter 6"/>
          <p:cNvSpPr>
            <a:spLocks noGrp="1"/>
          </p:cNvSpPr>
          <p:nvPr>
            <p:ph type="body" sz="quarter" idx="33" hasCustomPrompt="1"/>
          </p:nvPr>
        </p:nvSpPr>
        <p:spPr>
          <a:xfrm>
            <a:off x="735949" y="4885576"/>
            <a:ext cx="3364800" cy="705600"/>
          </a:xfrm>
          <a:prstGeom prst="homePlate">
            <a:avLst>
              <a:gd name="adj" fmla="val 68899"/>
            </a:avLst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0" rIns="0" bIns="0" anchor="ctr" anchorCtr="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34" hasCustomPrompt="1"/>
          </p:nvPr>
        </p:nvSpPr>
        <p:spPr>
          <a:xfrm>
            <a:off x="4406556" y="1495425"/>
            <a:ext cx="7046400" cy="1389600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6" name="Textplatzhalter 7"/>
          <p:cNvSpPr>
            <a:spLocks noGrp="1"/>
          </p:cNvSpPr>
          <p:nvPr>
            <p:ph type="body" sz="quarter" idx="35" hasCustomPrompt="1"/>
          </p:nvPr>
        </p:nvSpPr>
        <p:spPr>
          <a:xfrm>
            <a:off x="4406556" y="3201449"/>
            <a:ext cx="7046400" cy="1389600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36" hasCustomPrompt="1"/>
          </p:nvPr>
        </p:nvSpPr>
        <p:spPr>
          <a:xfrm>
            <a:off x="4406556" y="4887375"/>
            <a:ext cx="7046400" cy="1389600"/>
          </a:xfrm>
          <a:ln w="19050">
            <a:solidFill>
              <a:schemeClr val="tx2"/>
            </a:solidFill>
          </a:ln>
        </p:spPr>
        <p:txBody>
          <a:bodyPr lIns="72000" tIns="36000" rIns="36000" bIns="36000">
            <a:normAutofit/>
          </a:bodyPr>
          <a:lstStyle>
            <a:lvl1pPr marL="134938" indent="-134938">
              <a:defRPr sz="1000"/>
            </a:lvl1pPr>
            <a:lvl2pPr marL="263525" indent="-123825">
              <a:defRPr sz="1000"/>
            </a:lvl2pPr>
            <a:lvl3pPr marL="420688" indent="-146050">
              <a:defRPr sz="1000"/>
            </a:lvl3pPr>
            <a:lvl4pPr marL="538163" indent="-117475">
              <a:defRPr sz="1000"/>
            </a:lvl4pPr>
            <a:lvl5pPr marL="668338" indent="-123825">
              <a:defRPr sz="1000"/>
            </a:lvl5pPr>
            <a:lvl6pPr marL="808038" indent="-134938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372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ENTSO-E Thank you slide_val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5">
            <a:extLst>
              <a:ext uri="{FF2B5EF4-FFF2-40B4-BE49-F238E27FC236}">
                <a16:creationId xmlns:a16="http://schemas.microsoft.com/office/drawing/2014/main" id="{2969A1AE-602A-4090-9F07-9C4BA829B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360" y="980728"/>
            <a:ext cx="11617788" cy="936104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very</a:t>
            </a:r>
            <a:r>
              <a:rPr lang="de-DE" dirty="0"/>
              <a:t> </a:t>
            </a:r>
            <a:r>
              <a:rPr lang="de-DE" dirty="0" err="1"/>
              <a:t>much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attention</a:t>
            </a:r>
            <a:r>
              <a:rPr lang="de-DE" dirty="0"/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D053C00-E906-E444-8E28-BAE1FF9E76D0}"/>
              </a:ext>
            </a:extLst>
          </p:cNvPr>
          <p:cNvSpPr txBox="1">
            <a:spLocks/>
          </p:cNvSpPr>
          <p:nvPr userDrawn="1"/>
        </p:nvSpPr>
        <p:spPr>
          <a:xfrm>
            <a:off x="1679758" y="1772816"/>
            <a:ext cx="8928992" cy="14785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0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Our values define who we are, what we stand for and how we behave.</a:t>
            </a:r>
          </a:p>
          <a:p>
            <a:pPr algn="ctr"/>
            <a:r>
              <a:rPr lang="en-IE" sz="1800" b="0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all play a part in bringing them to life</a:t>
            </a:r>
            <a:r>
              <a:rPr lang="en-IE" sz="2000" b="0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/>
            <a:r>
              <a:rPr lang="en-IE" sz="2000" b="0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E" sz="1050" b="0" dirty="0">
              <a:solidFill>
                <a:schemeClr val="tx1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5061D2-8138-134C-AE6A-A95994362C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9"/>
          <a:stretch/>
        </p:blipFill>
        <p:spPr>
          <a:xfrm>
            <a:off x="2783632" y="2924944"/>
            <a:ext cx="6984776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344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BB1FA5FA-E81B-41B0-8361-A4B0F1640CB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24219286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BB1FA5FA-E81B-41B0-8361-A4B0F1640C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DD10C927-4D12-4B1C-B6EC-2B1D574E6B9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8" name="Textplatzhalter 6"/>
          <p:cNvSpPr>
            <a:spLocks noGrp="1"/>
          </p:cNvSpPr>
          <p:nvPr>
            <p:ph type="body" sz="quarter" idx="28" hasCustomPrompt="1"/>
          </p:nvPr>
        </p:nvSpPr>
        <p:spPr>
          <a:xfrm>
            <a:off x="6371816" y="1495425"/>
            <a:ext cx="5068800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21" name="Rechteck 20"/>
          <p:cNvSpPr/>
          <p:nvPr/>
        </p:nvSpPr>
        <p:spPr>
          <a:xfrm>
            <a:off x="6371816" y="4589850"/>
            <a:ext cx="5068800" cy="16776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vert="horz" lIns="36000" tIns="36000" rIns="36000" bIns="36000" rtlCol="0" anchor="t" anchorCtr="0">
            <a:noAutofit/>
          </a:bodyPr>
          <a:lstStyle/>
          <a:p>
            <a:pPr lvl="0" indent="0">
              <a:spcBef>
                <a:spcPct val="20000"/>
              </a:spcBef>
              <a:buFont typeface="+mj-lt"/>
              <a:buNone/>
            </a:pPr>
            <a:endParaRPr lang="de-DE" sz="1000">
              <a:solidFill>
                <a:schemeClr val="tx1"/>
              </a:solidFill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6371816" y="1989525"/>
            <a:ext cx="5068800" cy="16776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vert="horz" lIns="36000" tIns="36000" rIns="36000" bIns="36000" rtlCol="0" anchor="t" anchorCtr="0">
            <a:noAutofit/>
          </a:bodyPr>
          <a:lstStyle/>
          <a:p>
            <a:pPr lvl="0" indent="0">
              <a:spcBef>
                <a:spcPct val="20000"/>
              </a:spcBef>
              <a:buFont typeface="+mj-lt"/>
              <a:buNone/>
            </a:pPr>
            <a:endParaRPr lang="de-DE" sz="1000">
              <a:solidFill>
                <a:schemeClr val="tx1"/>
              </a:solidFill>
            </a:endParaRPr>
          </a:p>
        </p:txBody>
      </p:sp>
      <p:sp>
        <p:nvSpPr>
          <p:cNvPr id="24" name="Textplatzhalter 6"/>
          <p:cNvSpPr>
            <a:spLocks noGrp="1"/>
          </p:cNvSpPr>
          <p:nvPr>
            <p:ph type="body" sz="quarter" idx="30" hasCustomPrompt="1"/>
          </p:nvPr>
        </p:nvSpPr>
        <p:spPr>
          <a:xfrm>
            <a:off x="735949" y="4094250"/>
            <a:ext cx="5068800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1080000" bIns="3600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35" name="Rechteck 34"/>
          <p:cNvSpPr/>
          <p:nvPr/>
        </p:nvSpPr>
        <p:spPr>
          <a:xfrm>
            <a:off x="736599" y="4589850"/>
            <a:ext cx="5068800" cy="16776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vert="horz" lIns="36000" tIns="36000" rIns="36000" bIns="36000" rtlCol="0" anchor="t" anchorCtr="0">
            <a:noAutofit/>
          </a:bodyPr>
          <a:lstStyle/>
          <a:p>
            <a:pPr lvl="0" indent="0">
              <a:spcBef>
                <a:spcPct val="20000"/>
              </a:spcBef>
              <a:buFont typeface="+mj-lt"/>
              <a:buNone/>
            </a:pPr>
            <a:endParaRPr lang="de-DE" sz="100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6889D757-E23A-497A-9B14-62A69CF34700}" type="datetime1">
              <a:rPr lang="en-US" altLang="en-US" smtClean="0"/>
              <a:pPr>
                <a:defRPr/>
              </a:pPr>
              <a:t>11/28/2024</a:t>
            </a:fld>
            <a:endParaRPr lang="en-US" altLang="en-US" dirty="0"/>
          </a:p>
        </p:txBody>
      </p:sp>
      <p:sp>
        <p:nvSpPr>
          <p:cNvPr id="32" name="Rechteck 31"/>
          <p:cNvSpPr/>
          <p:nvPr/>
        </p:nvSpPr>
        <p:spPr>
          <a:xfrm>
            <a:off x="736599" y="1989525"/>
            <a:ext cx="5068800" cy="16776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vert="horz" lIns="36000" tIns="36000" rIns="36000" bIns="36000" rtlCol="0" anchor="t" anchorCtr="0">
            <a:noAutofit/>
          </a:bodyPr>
          <a:lstStyle/>
          <a:p>
            <a:pPr lvl="0" indent="0">
              <a:spcBef>
                <a:spcPct val="20000"/>
              </a:spcBef>
              <a:buFont typeface="+mj-lt"/>
              <a:buNone/>
            </a:pPr>
            <a:endParaRPr lang="de-DE" sz="1000">
              <a:solidFill>
                <a:schemeClr val="tx1"/>
              </a:solidFill>
            </a:endParaRPr>
          </a:p>
        </p:txBody>
      </p:sp>
      <p:sp>
        <p:nvSpPr>
          <p:cNvPr id="17" name="Textplatzhalter 6"/>
          <p:cNvSpPr>
            <a:spLocks noGrp="1"/>
          </p:cNvSpPr>
          <p:nvPr>
            <p:ph type="body" sz="quarter" idx="27" hasCustomPrompt="1"/>
          </p:nvPr>
        </p:nvSpPr>
        <p:spPr>
          <a:xfrm>
            <a:off x="735949" y="1495425"/>
            <a:ext cx="5068800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72000" tIns="36000" rIns="36000" bIns="3600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30" name="Textplatzhalter 6"/>
          <p:cNvSpPr>
            <a:spLocks noGrp="1"/>
          </p:cNvSpPr>
          <p:nvPr>
            <p:ph type="body" sz="quarter" idx="31" hasCustomPrompt="1"/>
          </p:nvPr>
        </p:nvSpPr>
        <p:spPr>
          <a:xfrm>
            <a:off x="6371816" y="4094250"/>
            <a:ext cx="5068800" cy="4968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lIns="1134000" tIns="36000" rIns="36000" bIns="36000"/>
          <a:lstStyle>
            <a:lvl1pPr marL="0" indent="0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31" name="Textplatzhalter 6"/>
          <p:cNvSpPr>
            <a:spLocks noGrp="1"/>
          </p:cNvSpPr>
          <p:nvPr>
            <p:ph type="body" sz="quarter" idx="35" hasCustomPrompt="1"/>
          </p:nvPr>
        </p:nvSpPr>
        <p:spPr>
          <a:xfrm>
            <a:off x="4582176" y="2746069"/>
            <a:ext cx="3028800" cy="22716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txBody>
          <a:bodyPr lIns="0" tIns="0" rIns="0" bIns="0" anchor="ctr" anchorCtr="0"/>
          <a:lstStyle>
            <a:lvl1pPr marL="0" indent="0" algn="ctr">
              <a:buNone/>
              <a:defRPr sz="1000" b="1" baseline="0"/>
            </a:lvl1pPr>
            <a:lvl2pPr marL="179388" indent="-179388">
              <a:defRPr sz="1000"/>
            </a:lvl2pPr>
            <a:lvl3pPr marL="358775" indent="-179388">
              <a:defRPr sz="1000"/>
            </a:lvl3pPr>
            <a:lvl4pPr marL="538163" indent="-179388">
              <a:defRPr sz="1000"/>
            </a:lvl4pPr>
            <a:lvl5pPr marL="717550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5pPr>
            <a:lvl6pPr marL="896938" indent="-179388">
              <a:buFont typeface="Symbol" panose="05050102010706020507" pitchFamily="18" charset="2"/>
              <a:buChar char="-"/>
              <a:tabLst/>
              <a:defRPr sz="1000"/>
            </a:lvl6pPr>
            <a:lvl7pPr marL="1076325" indent="-179388">
              <a:buFont typeface="Arial" panose="020B0604020202020204" pitchFamily="34" charset="0"/>
              <a:buChar char="•"/>
              <a:defRPr sz="1000"/>
            </a:lvl7pPr>
            <a:lvl8pPr marL="1257300" indent="-180975">
              <a:buFont typeface="Symbol" panose="05050102010706020507" pitchFamily="18" charset="2"/>
              <a:buChar char="-"/>
              <a:defRPr sz="1000"/>
            </a:lvl8pPr>
            <a:lvl9pPr marL="1436688" indent="-179388">
              <a:buFont typeface="Arial" panose="020B0604020202020204" pitchFamily="34" charset="0"/>
              <a:buChar char="•"/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9" name="Textplatzhalter 7"/>
          <p:cNvSpPr>
            <a:spLocks noGrp="1"/>
          </p:cNvSpPr>
          <p:nvPr>
            <p:ph type="body" sz="quarter" idx="37" hasCustomPrompt="1"/>
          </p:nvPr>
        </p:nvSpPr>
        <p:spPr>
          <a:xfrm>
            <a:off x="736597" y="1992225"/>
            <a:ext cx="3600000" cy="1692000"/>
          </a:xfrm>
          <a:ln w="19050">
            <a:noFill/>
          </a:ln>
        </p:spPr>
        <p:txBody>
          <a:bodyPr lIns="72000" tIns="36000" rIns="36000" bIns="36000">
            <a:normAutofit/>
          </a:bodyPr>
          <a:lstStyle>
            <a:lvl1pPr marL="134938" indent="-134938" algn="just">
              <a:defRPr sz="1000"/>
            </a:lvl1pPr>
            <a:lvl2pPr marL="263525" indent="-123825" algn="just">
              <a:defRPr sz="1000"/>
            </a:lvl2pPr>
            <a:lvl3pPr marL="420688" indent="-146050" algn="just">
              <a:defRPr sz="1000"/>
            </a:lvl3pPr>
            <a:lvl4pPr marL="538163" indent="-117475" algn="just">
              <a:defRPr sz="1000"/>
            </a:lvl4pPr>
            <a:lvl5pPr marL="668338" indent="-123825" algn="just">
              <a:defRPr sz="1000"/>
            </a:lvl5pPr>
            <a:lvl6pPr marL="808038" indent="-134938" algn="just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0" name="Textplatzhalter 7"/>
          <p:cNvSpPr>
            <a:spLocks noGrp="1"/>
          </p:cNvSpPr>
          <p:nvPr>
            <p:ph type="body" sz="quarter" idx="38" hasCustomPrompt="1"/>
          </p:nvPr>
        </p:nvSpPr>
        <p:spPr>
          <a:xfrm>
            <a:off x="736597" y="4591050"/>
            <a:ext cx="3600000" cy="1692000"/>
          </a:xfrm>
          <a:ln w="19050">
            <a:noFill/>
          </a:ln>
        </p:spPr>
        <p:txBody>
          <a:bodyPr lIns="72000" tIns="36000" rIns="36000" bIns="36000">
            <a:normAutofit/>
          </a:bodyPr>
          <a:lstStyle>
            <a:lvl1pPr marL="134938" indent="-134938" algn="just">
              <a:defRPr sz="1000"/>
            </a:lvl1pPr>
            <a:lvl2pPr marL="263525" indent="-123825" algn="just">
              <a:defRPr sz="1000"/>
            </a:lvl2pPr>
            <a:lvl3pPr marL="420688" indent="-146050" algn="just">
              <a:defRPr sz="1000"/>
            </a:lvl3pPr>
            <a:lvl4pPr marL="538163" indent="-117475" algn="just">
              <a:defRPr sz="1000"/>
            </a:lvl4pPr>
            <a:lvl5pPr marL="668338" indent="-123825" algn="just">
              <a:defRPr sz="1000"/>
            </a:lvl5pPr>
            <a:lvl6pPr marL="808038" indent="-134938" algn="just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39" hasCustomPrompt="1"/>
          </p:nvPr>
        </p:nvSpPr>
        <p:spPr>
          <a:xfrm>
            <a:off x="7883816" y="1992225"/>
            <a:ext cx="3556800" cy="1692000"/>
          </a:xfrm>
          <a:ln w="19050">
            <a:noFill/>
          </a:ln>
        </p:spPr>
        <p:txBody>
          <a:bodyPr lIns="72000" tIns="36000" rIns="36000" bIns="36000">
            <a:normAutofit/>
          </a:bodyPr>
          <a:lstStyle>
            <a:lvl1pPr marL="134938" indent="-134938" algn="just">
              <a:defRPr sz="1000"/>
            </a:lvl1pPr>
            <a:lvl2pPr marL="263525" indent="-123825" algn="just">
              <a:defRPr sz="1000"/>
            </a:lvl2pPr>
            <a:lvl3pPr marL="420688" indent="-146050" algn="just">
              <a:defRPr sz="1000"/>
            </a:lvl3pPr>
            <a:lvl4pPr marL="538163" indent="-117475" algn="just">
              <a:defRPr sz="1000"/>
            </a:lvl4pPr>
            <a:lvl5pPr marL="668338" indent="-123825" algn="just">
              <a:defRPr sz="1000"/>
            </a:lvl5pPr>
            <a:lvl6pPr marL="808038" indent="-134938" algn="just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40" hasCustomPrompt="1"/>
          </p:nvPr>
        </p:nvSpPr>
        <p:spPr>
          <a:xfrm>
            <a:off x="7883816" y="4591050"/>
            <a:ext cx="3556800" cy="1692000"/>
          </a:xfrm>
          <a:ln w="19050">
            <a:noFill/>
          </a:ln>
        </p:spPr>
        <p:txBody>
          <a:bodyPr lIns="72000" tIns="36000" rIns="36000" bIns="36000">
            <a:normAutofit/>
          </a:bodyPr>
          <a:lstStyle>
            <a:lvl1pPr marL="134938" indent="-134938" algn="just">
              <a:defRPr sz="1000"/>
            </a:lvl1pPr>
            <a:lvl2pPr marL="263525" indent="-123825" algn="just">
              <a:defRPr sz="1000"/>
            </a:lvl2pPr>
            <a:lvl3pPr marL="420688" indent="-146050" algn="just">
              <a:defRPr sz="1000"/>
            </a:lvl3pPr>
            <a:lvl4pPr marL="538163" indent="-117475" algn="just">
              <a:defRPr sz="1000"/>
            </a:lvl4pPr>
            <a:lvl5pPr marL="668338" indent="-123825" algn="just">
              <a:defRPr sz="1000"/>
            </a:lvl5pPr>
            <a:lvl6pPr marL="808038" indent="-134938" algn="just">
              <a:defRPr sz="1000"/>
            </a:lvl6pPr>
            <a:lvl7pPr marL="936625" indent="-128588">
              <a:defRPr sz="1000"/>
            </a:lvl7pPr>
            <a:lvl8pPr marL="1077913" indent="-130175">
              <a:defRPr sz="1000"/>
            </a:lvl8pPr>
            <a:lvl9pPr marL="1208088" indent="-130175">
              <a:defRPr sz="1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616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75B4B31B-6919-4BA6-96AF-A39C0D518DB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04850642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75B4B31B-6919-4BA6-96AF-A39C0D518D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22DC125-2985-4880-AAE3-33ADD7DB498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6889D757-E23A-497A-9B14-62A69CF34700}" type="datetime1">
              <a:rPr lang="en-US" altLang="en-US" smtClean="0"/>
              <a:pPr>
                <a:defRPr/>
              </a:pPr>
              <a:t>11/28/2024</a:t>
            </a:fld>
            <a:endParaRPr lang="en-US" altLang="en-US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6" hasCustomPrompt="1"/>
          </p:nvPr>
        </p:nvSpPr>
        <p:spPr>
          <a:xfrm>
            <a:off x="745067" y="1495425"/>
            <a:ext cx="5196416" cy="47815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Picture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235200" y="1440000"/>
            <a:ext cx="5212800" cy="4896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 err="1"/>
              <a:t>Eighth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324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14324DAB-C205-46F3-B69F-CB6D079A11F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2888842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14324DAB-C205-46F3-B69F-CB6D079A11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6889D757-E23A-497A-9B14-62A69CF34700}" type="datetime1">
              <a:rPr lang="en-US" altLang="en-US" smtClean="0"/>
              <a:pPr>
                <a:defRPr/>
              </a:pPr>
              <a:t>11/28/2024</a:t>
            </a:fld>
            <a:endParaRPr lang="en-US" altLang="en-US" dirty="0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009600" y="2705100"/>
            <a:ext cx="8438400" cy="35306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400" b="1"/>
            </a:lvl1pPr>
            <a:lvl2pPr marL="542925" indent="-276225">
              <a:defRPr sz="2400" b="1"/>
            </a:lvl2pPr>
            <a:lvl3pPr marL="809625" indent="-266700">
              <a:defRPr sz="2400" b="1"/>
            </a:lvl3pPr>
            <a:lvl4pPr marL="1076325" indent="-266700">
              <a:defRPr sz="2400" b="1"/>
            </a:lvl4pPr>
            <a:lvl5pPr marL="1343025" indent="-266700">
              <a:defRPr sz="2400" b="1"/>
            </a:lvl5pPr>
            <a:lvl6pPr marL="1619250" indent="-276225">
              <a:defRPr sz="2400" b="1"/>
            </a:lvl6pPr>
            <a:lvl7pPr marL="1885950" indent="-266700">
              <a:defRPr sz="2400" b="1"/>
            </a:lvl7pPr>
            <a:lvl8pPr marL="2152650" indent="-266700">
              <a:defRPr sz="2400" b="1"/>
            </a:lvl8pPr>
            <a:lvl9pPr marL="2419350" indent="-266700">
              <a:defRPr sz="2400" b="1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711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rea and Gu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11F4DC1-C7EB-4B4C-B4DF-9B8C5BBD493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51777639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11F4DC1-C7EB-4B4C-B4DF-9B8C5BBD49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DF671827-40A6-426F-8098-E05D94E6233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cxnSp>
        <p:nvCxnSpPr>
          <p:cNvPr id="85" name="Gerade Verbindung 84"/>
          <p:cNvCxnSpPr/>
          <p:nvPr/>
        </p:nvCxnSpPr>
        <p:spPr bwMode="gray">
          <a:xfrm flipH="1">
            <a:off x="-56416" y="1485900"/>
            <a:ext cx="12248416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Gerade Verbindung 87"/>
          <p:cNvCxnSpPr/>
          <p:nvPr/>
        </p:nvCxnSpPr>
        <p:spPr bwMode="gray">
          <a:xfrm flipH="1" flipV="1">
            <a:off x="45" y="6268349"/>
            <a:ext cx="12191955" cy="8626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feld 88"/>
          <p:cNvSpPr txBox="1"/>
          <p:nvPr/>
        </p:nvSpPr>
        <p:spPr bwMode="gray">
          <a:xfrm>
            <a:off x="11669123" y="6206802"/>
            <a:ext cx="469900" cy="12311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 noProof="0" dirty="0">
                <a:solidFill>
                  <a:schemeClr val="bg1"/>
                </a:solidFill>
              </a:rPr>
              <a:t>7,90</a:t>
            </a:r>
          </a:p>
        </p:txBody>
      </p:sp>
      <p:cxnSp>
        <p:nvCxnSpPr>
          <p:cNvPr id="91" name="Gerade Verbindung 90"/>
          <p:cNvCxnSpPr/>
          <p:nvPr/>
        </p:nvCxnSpPr>
        <p:spPr bwMode="gray">
          <a:xfrm>
            <a:off x="736600" y="0"/>
            <a:ext cx="0" cy="68580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Gerade Verbindung 92"/>
          <p:cNvCxnSpPr/>
          <p:nvPr/>
        </p:nvCxnSpPr>
        <p:spPr bwMode="gray">
          <a:xfrm>
            <a:off x="5947153" y="0"/>
            <a:ext cx="0" cy="68580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93"/>
          <p:cNvCxnSpPr/>
          <p:nvPr/>
        </p:nvCxnSpPr>
        <p:spPr bwMode="gray">
          <a:xfrm>
            <a:off x="6219672" y="0"/>
            <a:ext cx="0" cy="68580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Gerade Verbindung 97"/>
          <p:cNvCxnSpPr/>
          <p:nvPr/>
        </p:nvCxnSpPr>
        <p:spPr bwMode="gray">
          <a:xfrm>
            <a:off x="11446932" y="0"/>
            <a:ext cx="0" cy="6858000"/>
          </a:xfrm>
          <a:prstGeom prst="line">
            <a:avLst/>
          </a:prstGeom>
          <a:ln>
            <a:solidFill>
              <a:srgbClr val="FE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 bwMode="gray">
          <a:xfrm flipH="1" flipV="1">
            <a:off x="-21518" y="893577"/>
            <a:ext cx="12213521" cy="56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/>
          <p:cNvSpPr txBox="1"/>
          <p:nvPr/>
        </p:nvSpPr>
        <p:spPr bwMode="gray">
          <a:xfrm>
            <a:off x="11644123" y="821531"/>
            <a:ext cx="469900" cy="12311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00" noProof="0" dirty="0"/>
              <a:t>7,00</a:t>
            </a:r>
          </a:p>
        </p:txBody>
      </p:sp>
      <p:sp>
        <p:nvSpPr>
          <p:cNvPr id="81" name="Textfeld 80"/>
          <p:cNvSpPr txBox="1"/>
          <p:nvPr/>
        </p:nvSpPr>
        <p:spPr bwMode="gray">
          <a:xfrm>
            <a:off x="11211983" y="84067"/>
            <a:ext cx="469900" cy="12311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lvl="0" algn="ct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00" noProof="0" dirty="0"/>
              <a:t>11.15</a:t>
            </a:r>
          </a:p>
        </p:txBody>
      </p:sp>
      <p:sp>
        <p:nvSpPr>
          <p:cNvPr id="34" name="Textfeld 33"/>
          <p:cNvSpPr txBox="1"/>
          <p:nvPr/>
        </p:nvSpPr>
        <p:spPr bwMode="gray">
          <a:xfrm>
            <a:off x="6162839" y="84067"/>
            <a:ext cx="469900" cy="12311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lvl="0" algn="ct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00" noProof="0" dirty="0"/>
              <a:t>0,30</a:t>
            </a:r>
          </a:p>
        </p:txBody>
      </p:sp>
      <p:sp>
        <p:nvSpPr>
          <p:cNvPr id="38" name="Textfeld 37"/>
          <p:cNvSpPr txBox="1"/>
          <p:nvPr/>
        </p:nvSpPr>
        <p:spPr bwMode="gray">
          <a:xfrm>
            <a:off x="5535087" y="84067"/>
            <a:ext cx="469900" cy="12311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lvl="0" algn="ct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00" noProof="0" dirty="0"/>
              <a:t>0,30</a:t>
            </a:r>
          </a:p>
        </p:txBody>
      </p:sp>
      <p:sp>
        <p:nvSpPr>
          <p:cNvPr id="40" name="Textfeld 39"/>
          <p:cNvSpPr txBox="1"/>
          <p:nvPr/>
        </p:nvSpPr>
        <p:spPr bwMode="gray">
          <a:xfrm>
            <a:off x="501651" y="84067"/>
            <a:ext cx="469900" cy="12311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lvl="0" algn="ct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00" noProof="0" dirty="0"/>
              <a:t>11,15</a:t>
            </a:r>
          </a:p>
        </p:txBody>
      </p:sp>
      <p:sp>
        <p:nvSpPr>
          <p:cNvPr id="42" name="Titel 1"/>
          <p:cNvSpPr>
            <a:spLocks noGrp="1"/>
          </p:cNvSpPr>
          <p:nvPr>
            <p:ph type="title" hasCustomPrompt="1"/>
          </p:nvPr>
        </p:nvSpPr>
        <p:spPr>
          <a:xfrm>
            <a:off x="720516" y="843857"/>
            <a:ext cx="10734885" cy="583015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Content </a:t>
            </a:r>
            <a:r>
              <a:rPr lang="de-DE" dirty="0" err="1"/>
              <a:t>area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guides</a:t>
            </a:r>
            <a:endParaRPr lang="de-DE" dirty="0"/>
          </a:p>
        </p:txBody>
      </p:sp>
      <p:sp>
        <p:nvSpPr>
          <p:cNvPr id="41" name="Textfeld 40"/>
          <p:cNvSpPr txBox="1"/>
          <p:nvPr/>
        </p:nvSpPr>
        <p:spPr bwMode="gray">
          <a:xfrm>
            <a:off x="11669123" y="1433877"/>
            <a:ext cx="469900" cy="12311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 noProof="0" dirty="0">
                <a:solidFill>
                  <a:schemeClr val="bg1"/>
                </a:solidFill>
              </a:rPr>
              <a:t>5,37</a:t>
            </a: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89D757-E23A-497A-9B14-62A69CF34700}" type="datetime1">
              <a:rPr lang="en-US" altLang="en-US" smtClean="0"/>
              <a:pPr>
                <a:defRPr/>
              </a:pPr>
              <a:t>11/28/2024</a:t>
            </a:fld>
            <a:endParaRPr lang="en-US" altLang="en-US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3" name="Rechteck 72"/>
          <p:cNvSpPr/>
          <p:nvPr/>
        </p:nvSpPr>
        <p:spPr bwMode="gray">
          <a:xfrm>
            <a:off x="736600" y="1495425"/>
            <a:ext cx="10718800" cy="47815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br>
              <a:rPr lang="en-US" noProof="0">
                <a:solidFill>
                  <a:schemeClr val="tx1"/>
                </a:solidFill>
              </a:rPr>
            </a:br>
            <a:r>
              <a:rPr lang="en-US" noProof="0">
                <a:solidFill>
                  <a:schemeClr val="tx1"/>
                </a:solidFill>
              </a:rPr>
              <a:t>Please restrict your content to this area</a:t>
            </a:r>
          </a:p>
        </p:txBody>
      </p:sp>
    </p:spTree>
    <p:extLst>
      <p:ext uri="{BB962C8B-B14F-4D97-AF65-F5344CB8AC3E}">
        <p14:creationId xmlns:p14="http://schemas.microsoft.com/office/powerpoint/2010/main" val="377516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60BCDBA-C78F-4AFE-84A6-6E65058DAAC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02764434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60BCDBA-C78F-4AFE-84A6-6E65058DAA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Inhaltsplatzhalter 9"/>
          <p:cNvSpPr>
            <a:spLocks noGrp="1"/>
          </p:cNvSpPr>
          <p:nvPr>
            <p:ph sz="quarter" idx="10"/>
          </p:nvPr>
        </p:nvSpPr>
        <p:spPr>
          <a:xfrm>
            <a:off x="353485" y="1255713"/>
            <a:ext cx="11250083" cy="5029200"/>
          </a:xfrm>
        </p:spPr>
        <p:txBody>
          <a:bodyPr/>
          <a:lstStyle>
            <a:lvl1pPr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</p:txBody>
      </p:sp>
      <p:sp>
        <p:nvSpPr>
          <p:cNvPr id="92" name="Datumsplatzhalter 10"/>
          <p:cNvSpPr>
            <a:spLocks noGrp="1"/>
          </p:cNvSpPr>
          <p:nvPr>
            <p:ph type="dt" sz="half" idx="11"/>
          </p:nvPr>
        </p:nvSpPr>
        <p:spPr>
          <a:xfrm>
            <a:off x="366184" y="6356359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17A4E-0836-4BD1-8C28-A94B30F72941}" type="datetime1">
              <a:rPr lang="en-US" altLang="en-US"/>
              <a:pPr>
                <a:defRPr/>
              </a:pPr>
              <a:t>11/28/2024</a:t>
            </a:fld>
            <a:endParaRPr lang="en-US" altLang="en-US" dirty="0"/>
          </a:p>
        </p:txBody>
      </p:sp>
      <p:sp>
        <p:nvSpPr>
          <p:cNvPr id="93" name="Fußzeilenplatzhalt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cs-CZ" dirty="0" err="1"/>
              <a:t>Confidential</a:t>
            </a:r>
            <a:endParaRPr lang="en-US" dirty="0"/>
          </a:p>
        </p:txBody>
      </p:sp>
      <p:sp>
        <p:nvSpPr>
          <p:cNvPr id="94" name="Foliennummernplatzhalt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A69F7-CAED-45AE-832E-1E513A60FD1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0114790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TSO-E Chapter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>
            <a:extLst>
              <a:ext uri="{FF2B5EF4-FFF2-40B4-BE49-F238E27FC236}">
                <a16:creationId xmlns:a16="http://schemas.microsoft.com/office/drawing/2014/main" id="{0C954197-7D64-4D34-8F28-1EF6B4001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462201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Headline 1</a:t>
            </a:r>
          </a:p>
        </p:txBody>
      </p:sp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8D6C9DB8-295B-4A24-93FC-21EEC3EFA2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588" y="1052736"/>
            <a:ext cx="11617788" cy="442428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>
                <a:solidFill>
                  <a:srgbClr val="00947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Headline 2 </a:t>
            </a:r>
          </a:p>
        </p:txBody>
      </p:sp>
      <p:sp>
        <p:nvSpPr>
          <p:cNvPr id="6" name="Rechteck 1">
            <a:extLst>
              <a:ext uri="{FF2B5EF4-FFF2-40B4-BE49-F238E27FC236}">
                <a16:creationId xmlns:a16="http://schemas.microsoft.com/office/drawing/2014/main" id="{85D10C7F-02F8-4973-9189-D765EE913151}"/>
              </a:ext>
            </a:extLst>
          </p:cNvPr>
          <p:cNvSpPr/>
          <p:nvPr userDrawn="1"/>
        </p:nvSpPr>
        <p:spPr>
          <a:xfrm flipH="1">
            <a:off x="272877" y="332736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solidFill>
                <a:schemeClr val="accent2"/>
              </a:solidFill>
            </a:endParaRP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775BEC16-E675-4BAF-B113-35B0D48672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4111" y="1545377"/>
            <a:ext cx="11616265" cy="3677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Headline 3</a:t>
            </a:r>
          </a:p>
        </p:txBody>
      </p:sp>
    </p:spTree>
    <p:extLst>
      <p:ext uri="{BB962C8B-B14F-4D97-AF65-F5344CB8AC3E}">
        <p14:creationId xmlns:p14="http://schemas.microsoft.com/office/powerpoint/2010/main" val="12779613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TSO-E Chapter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>
            <a:extLst>
              <a:ext uri="{FF2B5EF4-FFF2-40B4-BE49-F238E27FC236}">
                <a16:creationId xmlns:a16="http://schemas.microsoft.com/office/drawing/2014/main" id="{0C954197-7D64-4D34-8F28-1EF6B4001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639" y="3074577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Chapter </a:t>
            </a:r>
            <a:r>
              <a:rPr lang="de-DE" dirty="0" err="1"/>
              <a:t>slide</a:t>
            </a:r>
            <a:endParaRPr lang="de-DE" dirty="0"/>
          </a:p>
        </p:txBody>
      </p:sp>
      <p:sp>
        <p:nvSpPr>
          <p:cNvPr id="6" name="Rechteck 1">
            <a:extLst>
              <a:ext uri="{FF2B5EF4-FFF2-40B4-BE49-F238E27FC236}">
                <a16:creationId xmlns:a16="http://schemas.microsoft.com/office/drawing/2014/main" id="{85D10C7F-02F8-4973-9189-D765EE913151}"/>
              </a:ext>
            </a:extLst>
          </p:cNvPr>
          <p:cNvSpPr/>
          <p:nvPr userDrawn="1"/>
        </p:nvSpPr>
        <p:spPr>
          <a:xfrm flipH="1">
            <a:off x="254397" y="2892810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688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TSO-E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" hasCustomPrompt="1"/>
          </p:nvPr>
        </p:nvSpPr>
        <p:spPr>
          <a:xfrm>
            <a:off x="372538" y="908720"/>
            <a:ext cx="11616268" cy="38158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; 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Headline 1</a:t>
            </a:r>
          </a:p>
        </p:txBody>
      </p:sp>
    </p:spTree>
    <p:extLst>
      <p:ext uri="{BB962C8B-B14F-4D97-AF65-F5344CB8AC3E}">
        <p14:creationId xmlns:p14="http://schemas.microsoft.com/office/powerpoint/2010/main" val="1347952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TSO-E 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935407F8-9A7B-4A34-BB6A-ACBE6B64DA8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13466" y="1124744"/>
            <a:ext cx="11616268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8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Bullet </a:t>
            </a:r>
            <a:r>
              <a:rPr lang="de-DE" dirty="0" err="1"/>
              <a:t>points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r>
              <a:rPr lang="de-DE" dirty="0"/>
              <a:t> </a:t>
            </a:r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9D00A475-8F1F-43A8-B9D4-0E2195454A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Headline 1</a:t>
            </a:r>
          </a:p>
        </p:txBody>
      </p:sp>
    </p:spTree>
    <p:extLst>
      <p:ext uri="{BB962C8B-B14F-4D97-AF65-F5344CB8AC3E}">
        <p14:creationId xmlns:p14="http://schemas.microsoft.com/office/powerpoint/2010/main" val="6219128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orient="horz" pos="1480">
          <p15:clr>
            <a:srgbClr val="A4A3A4"/>
          </p15:clr>
        </p15:guide>
        <p15:guide id="6" orient="horz" pos="1548">
          <p15:clr>
            <a:srgbClr val="A4A3A4"/>
          </p15:clr>
        </p15:guide>
        <p15:guide id="9" pos="7499">
          <p15:clr>
            <a:srgbClr val="A4A3A4"/>
          </p15:clr>
        </p15:guide>
        <p15:guide id="10" pos="181">
          <p15:clr>
            <a:srgbClr val="A4A3A4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TSO-E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382868" y="1052736"/>
            <a:ext cx="5664117" cy="331181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here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0" name="Inhaltsplatzhalter 2"/>
          <p:cNvSpPr>
            <a:spLocks noGrp="1"/>
          </p:cNvSpPr>
          <p:nvPr>
            <p:ph idx="13" hasCustomPrompt="1"/>
          </p:nvPr>
        </p:nvSpPr>
        <p:spPr>
          <a:xfrm>
            <a:off x="6206439" y="1052736"/>
            <a:ext cx="5664117" cy="33118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here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F868832-6945-4F2F-8DEC-A69FB10BA6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86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Headline 1</a:t>
            </a:r>
          </a:p>
        </p:txBody>
      </p:sp>
    </p:spTree>
    <p:extLst>
      <p:ext uri="{BB962C8B-B14F-4D97-AF65-F5344CB8AC3E}">
        <p14:creationId xmlns:p14="http://schemas.microsoft.com/office/powerpoint/2010/main" val="4261878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68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pos="181">
          <p15:clr>
            <a:srgbClr val="A4A3A4"/>
          </p15:clr>
        </p15:guide>
        <p15:guide id="5" pos="7499">
          <p15:clr>
            <a:srgbClr val="A4A3A4"/>
          </p15:clr>
        </p15:guide>
        <p15:guide id="6" orient="horz" pos="3634">
          <p15:clr>
            <a:srgbClr val="A4A3A4"/>
          </p15:clr>
        </p15:guide>
        <p15:guide id="7" orient="horz" pos="1049">
          <p15:clr>
            <a:srgbClr val="A4A3A4"/>
          </p15:clr>
        </p15:guide>
        <p15:guide id="8" pos="3749">
          <p15:clr>
            <a:srgbClr val="A4A3A4"/>
          </p15:clr>
        </p15:guide>
        <p15:guide id="9" pos="3931">
          <p15:clr>
            <a:srgbClr val="A4A3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ENTSO-E Key take-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5">
            <a:extLst>
              <a:ext uri="{FF2B5EF4-FFF2-40B4-BE49-F238E27FC236}">
                <a16:creationId xmlns:a16="http://schemas.microsoft.com/office/drawing/2014/main" id="{2969A1AE-602A-4090-9F07-9C4BA829B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6346" y="476672"/>
            <a:ext cx="11617788" cy="936104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Key </a:t>
            </a:r>
            <a:r>
              <a:rPr lang="de-DE" dirty="0" err="1"/>
              <a:t>take-aways</a:t>
            </a:r>
            <a:endParaRPr lang="de-DE" dirty="0"/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1EA47735-D6D7-44D9-B6A3-427A4B2729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6346" y="1546412"/>
            <a:ext cx="11617788" cy="433086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4" name="Rechteck 1">
            <a:extLst>
              <a:ext uri="{FF2B5EF4-FFF2-40B4-BE49-F238E27FC236}">
                <a16:creationId xmlns:a16="http://schemas.microsoft.com/office/drawing/2014/main" id="{9B4626A2-3A46-4841-8EA9-2789E9CF76F6}"/>
              </a:ext>
            </a:extLst>
          </p:cNvPr>
          <p:cNvSpPr/>
          <p:nvPr userDrawn="1"/>
        </p:nvSpPr>
        <p:spPr>
          <a:xfrm flipH="1">
            <a:off x="272877" y="332736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410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TSO-E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82588" y="1297579"/>
            <a:ext cx="11616265" cy="3677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Headline 3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9341F4E3-0CAE-4A14-AD42-9C698E28F0E7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80339" y="1844824"/>
            <a:ext cx="3648000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Bullet </a:t>
            </a:r>
            <a:r>
              <a:rPr lang="de-DE" dirty="0" err="1"/>
              <a:t>points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r>
              <a:rPr lang="de-DE" dirty="0"/>
              <a:t> </a:t>
            </a:r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E742937F-ADF9-487A-AB88-EE6EE0E8FD08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923229" y="1844822"/>
            <a:ext cx="3648000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Bullet </a:t>
            </a:r>
            <a:r>
              <a:rPr lang="de-DE" dirty="0" err="1"/>
              <a:t>points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r>
              <a:rPr lang="de-DE" dirty="0"/>
              <a:t> </a:t>
            </a:r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C1294B06-543C-439B-844D-292C65223D9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151784" y="1844823"/>
            <a:ext cx="3648000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Bullet </a:t>
            </a:r>
            <a:r>
              <a:rPr lang="de-DE" dirty="0" err="1"/>
              <a:t>points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r>
              <a:rPr lang="de-DE" dirty="0"/>
              <a:t> </a:t>
            </a:r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9" name="Titel 5">
            <a:extLst>
              <a:ext uri="{FF2B5EF4-FFF2-40B4-BE49-F238E27FC236}">
                <a16:creationId xmlns:a16="http://schemas.microsoft.com/office/drawing/2014/main" id="{009D75ED-94BB-4DB3-A55E-CFA85E39F7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339" y="260648"/>
            <a:ext cx="11617788" cy="431325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Headline 1</a:t>
            </a:r>
          </a:p>
        </p:txBody>
      </p:sp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CDA0278C-3CB1-4B5A-B6A3-7F8C90157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588" y="785744"/>
            <a:ext cx="11617788" cy="442428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>
                <a:solidFill>
                  <a:srgbClr val="00947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Headline 2 </a:t>
            </a:r>
          </a:p>
        </p:txBody>
      </p:sp>
    </p:spTree>
    <p:extLst>
      <p:ext uri="{BB962C8B-B14F-4D97-AF65-F5344CB8AC3E}">
        <p14:creationId xmlns:p14="http://schemas.microsoft.com/office/powerpoint/2010/main" val="3099075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68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orient="horz" pos="1049">
          <p15:clr>
            <a:srgbClr val="A4A3A4"/>
          </p15:clr>
        </p15:guide>
        <p15:guide id="5" orient="horz" pos="1480">
          <p15:clr>
            <a:srgbClr val="A4A3A4"/>
          </p15:clr>
        </p15:guide>
        <p15:guide id="6" orient="horz" pos="1548">
          <p15:clr>
            <a:srgbClr val="A4A3A4"/>
          </p15:clr>
        </p15:guide>
        <p15:guide id="7" orient="horz" pos="3634">
          <p15:clr>
            <a:srgbClr val="A4A3A4"/>
          </p15:clr>
        </p15:guide>
        <p15:guide id="8" pos="181">
          <p15:clr>
            <a:srgbClr val="A4A3A4"/>
          </p15:clr>
        </p15:guide>
        <p15:guide id="9" pos="7499">
          <p15:clr>
            <a:srgbClr val="A4A3A4"/>
          </p15:clr>
        </p15:guide>
        <p15:guide id="10" pos="3931">
          <p15:clr>
            <a:srgbClr val="A4A3A4"/>
          </p15:clr>
        </p15:guide>
        <p15:guide id="11" pos="3749">
          <p15:clr>
            <a:srgbClr val="A4A3A4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Headline 1</a:t>
            </a:r>
          </a:p>
        </p:txBody>
      </p:sp>
      <p:graphicFrame>
        <p:nvGraphicFramePr>
          <p:cNvPr id="7" name="Inhaltsplatzhalter 9" title="Diagramm Platzhalter">
            <a:extLst>
              <a:ext uri="{FF2B5EF4-FFF2-40B4-BE49-F238E27FC236}">
                <a16:creationId xmlns:a16="http://schemas.microsoft.com/office/drawing/2014/main" id="{B463EBB2-B343-A342-A26F-FA6D526125DA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616654375"/>
              </p:ext>
            </p:extLst>
          </p:nvPr>
        </p:nvGraphicFramePr>
        <p:xfrm>
          <a:off x="6648450" y="1665288"/>
          <a:ext cx="5543550" cy="410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89478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SO-E Grap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Headline 1</a:t>
            </a:r>
          </a:p>
        </p:txBody>
      </p:sp>
      <p:sp>
        <p:nvSpPr>
          <p:cNvPr id="4" name="Inhaltsplatzhalter 10">
            <a:extLst>
              <a:ext uri="{FF2B5EF4-FFF2-40B4-BE49-F238E27FC236}">
                <a16:creationId xmlns:a16="http://schemas.microsoft.com/office/drawing/2014/main" id="{C04C5352-D576-AE47-888D-BF03439BD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9517" y="1665288"/>
            <a:ext cx="8712201" cy="4103972"/>
          </a:xfrm>
        </p:spPr>
        <p:txBody>
          <a:bodyPr>
            <a:normAutofit lnSpcReduction="10000"/>
          </a:bodyPr>
          <a:lstStyle/>
          <a:p>
            <a:r>
              <a:rPr lang="de-DE" b="1" dirty="0"/>
              <a:t>   </a:t>
            </a:r>
            <a:br>
              <a:rPr lang="de-DE" b="1" dirty="0"/>
            </a:br>
            <a:r>
              <a:rPr lang="de-DE" b="1" dirty="0"/>
              <a:t> </a:t>
            </a:r>
            <a:endParaRPr lang="de-DE" b="1" i="1" dirty="0">
              <a:solidFill>
                <a:prstClr val="black"/>
              </a:solidFill>
            </a:endParaRPr>
          </a:p>
          <a:p>
            <a:endParaRPr lang="de-DE" sz="900" i="1" dirty="0">
              <a:solidFill>
                <a:prstClr val="black"/>
              </a:solidFill>
            </a:endParaRPr>
          </a:p>
          <a:p>
            <a:endParaRPr lang="de-DE" sz="900" i="1" dirty="0">
              <a:solidFill>
                <a:prstClr val="black"/>
              </a:solidFill>
            </a:endParaRPr>
          </a:p>
          <a:p>
            <a:endParaRPr lang="de-DE" sz="900" i="1" dirty="0">
              <a:solidFill>
                <a:prstClr val="black"/>
              </a:solidFill>
            </a:endParaRPr>
          </a:p>
          <a:p>
            <a:endParaRPr lang="de-DE" sz="900" i="1" dirty="0">
              <a:solidFill>
                <a:prstClr val="black"/>
              </a:solidFill>
            </a:endParaRPr>
          </a:p>
          <a:p>
            <a:endParaRPr lang="de-DE" sz="900" i="1" dirty="0">
              <a:solidFill>
                <a:prstClr val="black"/>
              </a:solidFill>
            </a:endParaRPr>
          </a:p>
          <a:p>
            <a:endParaRPr lang="de-DE" sz="900" i="1" dirty="0">
              <a:solidFill>
                <a:prstClr val="black"/>
              </a:solidFill>
            </a:endParaRPr>
          </a:p>
          <a:p>
            <a:endParaRPr lang="de-DE" sz="900" i="1" dirty="0">
              <a:solidFill>
                <a:prstClr val="black"/>
              </a:solidFill>
            </a:endParaRPr>
          </a:p>
          <a:p>
            <a:endParaRPr lang="de-DE" sz="900" i="1" dirty="0">
              <a:solidFill>
                <a:prstClr val="black"/>
              </a:solidFill>
            </a:endParaRPr>
          </a:p>
          <a:p>
            <a:endParaRPr lang="de-DE" sz="900" i="1" dirty="0">
              <a:solidFill>
                <a:prstClr val="black"/>
              </a:solidFill>
            </a:endParaRPr>
          </a:p>
          <a:p>
            <a:endParaRPr lang="de-DE" sz="900" i="1" dirty="0">
              <a:solidFill>
                <a:prstClr val="black"/>
              </a:solidFill>
            </a:endParaRPr>
          </a:p>
          <a:p>
            <a:endParaRPr lang="de-DE" sz="900" i="1" dirty="0">
              <a:solidFill>
                <a:prstClr val="black"/>
              </a:solidFill>
            </a:endParaRPr>
          </a:p>
          <a:p>
            <a:endParaRPr lang="de-DE" sz="900" i="1" dirty="0">
              <a:solidFill>
                <a:prstClr val="black"/>
              </a:solidFill>
            </a:endParaRPr>
          </a:p>
          <a:p>
            <a:br>
              <a:rPr lang="de-DE" sz="900" i="1" dirty="0">
                <a:solidFill>
                  <a:prstClr val="black"/>
                </a:solidFill>
              </a:rPr>
            </a:br>
            <a:br>
              <a:rPr lang="de-DE" sz="900" i="1" dirty="0">
                <a:solidFill>
                  <a:prstClr val="black"/>
                </a:solidFill>
              </a:rPr>
            </a:br>
            <a:br>
              <a:rPr lang="de-DE" sz="900" i="1" dirty="0">
                <a:solidFill>
                  <a:prstClr val="black"/>
                </a:solidFill>
              </a:rPr>
            </a:br>
            <a:r>
              <a:rPr lang="de-DE" sz="900" i="1" dirty="0">
                <a:solidFill>
                  <a:prstClr val="black"/>
                </a:solidFill>
              </a:rPr>
              <a:t>Source: Insert </a:t>
            </a:r>
            <a:r>
              <a:rPr lang="de-DE" sz="900" i="1" dirty="0" err="1">
                <a:solidFill>
                  <a:prstClr val="black"/>
                </a:solidFill>
              </a:rPr>
              <a:t>here</a:t>
            </a:r>
            <a:r>
              <a:rPr lang="de-DE" sz="900" i="1" dirty="0">
                <a:solidFill>
                  <a:prstClr val="black"/>
                </a:solidFill>
              </a:rPr>
              <a:t> </a:t>
            </a:r>
            <a:r>
              <a:rPr lang="de-DE" sz="900" i="1" dirty="0" err="1">
                <a:solidFill>
                  <a:prstClr val="black"/>
                </a:solidFill>
              </a:rPr>
              <a:t>if</a:t>
            </a:r>
            <a:r>
              <a:rPr lang="de-DE" sz="900" i="1" dirty="0">
                <a:solidFill>
                  <a:prstClr val="black"/>
                </a:solidFill>
              </a:rPr>
              <a:t> </a:t>
            </a:r>
            <a:r>
              <a:rPr lang="de-DE" sz="900" i="1" dirty="0" err="1">
                <a:solidFill>
                  <a:prstClr val="black"/>
                </a:solidFill>
              </a:rPr>
              <a:t>applicable</a:t>
            </a:r>
            <a:endParaRPr lang="de-DE" sz="900" dirty="0"/>
          </a:p>
        </p:txBody>
      </p:sp>
      <p:graphicFrame>
        <p:nvGraphicFramePr>
          <p:cNvPr id="6" name="Diagramm 5" title="Flächendiagramm Platzhalter">
            <a:extLst>
              <a:ext uri="{FF2B5EF4-FFF2-40B4-BE49-F238E27FC236}">
                <a16:creationId xmlns:a16="http://schemas.microsoft.com/office/drawing/2014/main" id="{654DBC48-79E2-BF45-94FB-10AE0A01AFE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491827380"/>
              </p:ext>
            </p:extLst>
          </p:nvPr>
        </p:nvGraphicFramePr>
        <p:xfrm>
          <a:off x="382587" y="1665288"/>
          <a:ext cx="11522075" cy="3995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461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Headline 1</a:t>
            </a:r>
          </a:p>
        </p:txBody>
      </p:sp>
      <p:sp>
        <p:nvSpPr>
          <p:cNvPr id="4" name="Inhaltsplatzhalter 1">
            <a:extLst>
              <a:ext uri="{FF2B5EF4-FFF2-40B4-BE49-F238E27FC236}">
                <a16:creationId xmlns:a16="http://schemas.microsoft.com/office/drawing/2014/main" id="{C62E783B-8C38-B14F-A829-53ADBD597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747353"/>
            <a:ext cx="7200800" cy="4292180"/>
          </a:xfrm>
        </p:spPr>
        <p:txBody>
          <a:bodyPr/>
          <a:lstStyle/>
          <a:p>
            <a:r>
              <a:rPr lang="de-DE" dirty="0">
                <a:solidFill>
                  <a:srgbClr val="0F218B"/>
                </a:solidFill>
              </a:rPr>
              <a:t>Headline 3 – Edit </a:t>
            </a:r>
            <a:r>
              <a:rPr lang="de-DE" dirty="0" err="1">
                <a:solidFill>
                  <a:srgbClr val="0F218B"/>
                </a:solidFill>
              </a:rPr>
              <a:t>the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pie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chart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by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clicking</a:t>
            </a:r>
            <a:r>
              <a:rPr lang="de-DE" dirty="0">
                <a:solidFill>
                  <a:srgbClr val="0F218B"/>
                </a:solidFill>
              </a:rPr>
              <a:t> on it. </a:t>
            </a:r>
            <a:r>
              <a:rPr lang="de-DE" dirty="0" err="1">
                <a:solidFill>
                  <a:srgbClr val="0F218B"/>
                </a:solidFill>
              </a:rPr>
              <a:t>Now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icons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appear</a:t>
            </a:r>
            <a:r>
              <a:rPr lang="de-DE" dirty="0">
                <a:solidFill>
                  <a:srgbClr val="0F218B"/>
                </a:solidFill>
              </a:rPr>
              <a:t>. </a:t>
            </a:r>
            <a:r>
              <a:rPr lang="de-DE" dirty="0" err="1">
                <a:solidFill>
                  <a:srgbClr val="0F218B"/>
                </a:solidFill>
              </a:rPr>
              <a:t>If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you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keep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the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cursor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above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the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icons</a:t>
            </a:r>
            <a:r>
              <a:rPr lang="de-DE" dirty="0">
                <a:solidFill>
                  <a:srgbClr val="0F218B"/>
                </a:solidFill>
              </a:rPr>
              <a:t>, a </a:t>
            </a:r>
            <a:r>
              <a:rPr lang="de-DE" dirty="0" err="1">
                <a:solidFill>
                  <a:srgbClr val="0F218B"/>
                </a:solidFill>
              </a:rPr>
              <a:t>descriptive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text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appears</a:t>
            </a:r>
            <a:r>
              <a:rPr lang="de-DE" dirty="0">
                <a:solidFill>
                  <a:srgbClr val="0F218B"/>
                </a:solidFill>
              </a:rPr>
              <a:t>. </a:t>
            </a:r>
          </a:p>
          <a:p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may</a:t>
            </a:r>
            <a:r>
              <a:rPr lang="de-DE" dirty="0"/>
              <a:t> </a:t>
            </a:r>
            <a:r>
              <a:rPr lang="de-DE" dirty="0" err="1"/>
              <a:t>change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type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chart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layout</a:t>
            </a:r>
            <a:r>
              <a:rPr lang="de-DE" dirty="0"/>
              <a:t> and </a:t>
            </a:r>
            <a:r>
              <a:rPr lang="de-DE" dirty="0" err="1"/>
              <a:t>colour</a:t>
            </a:r>
            <a:r>
              <a:rPr lang="de-DE" dirty="0"/>
              <a:t> </a:t>
            </a:r>
            <a:r>
              <a:rPr lang="de-DE" dirty="0" err="1"/>
              <a:t>scheme</a:t>
            </a:r>
            <a:r>
              <a:rPr lang="de-DE" dirty="0"/>
              <a:t>.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advise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refrain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gradients</a:t>
            </a:r>
            <a:r>
              <a:rPr lang="de-DE" dirty="0"/>
              <a:t> and </a:t>
            </a:r>
            <a:r>
              <a:rPr lang="de-DE" dirty="0" err="1"/>
              <a:t>shadows</a:t>
            </a:r>
            <a:r>
              <a:rPr lang="de-DE" dirty="0"/>
              <a:t> –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does</a:t>
            </a:r>
            <a:r>
              <a:rPr lang="de-DE" dirty="0"/>
              <a:t> not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any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in </a:t>
            </a:r>
            <a:r>
              <a:rPr lang="de-DE" dirty="0" err="1"/>
              <a:t>most</a:t>
            </a:r>
            <a:r>
              <a:rPr lang="de-DE" dirty="0"/>
              <a:t> </a:t>
            </a:r>
            <a:r>
              <a:rPr lang="de-DE" dirty="0" err="1"/>
              <a:t>cases</a:t>
            </a:r>
            <a:r>
              <a:rPr lang="de-DE" dirty="0"/>
              <a:t>. </a:t>
            </a:r>
          </a:p>
          <a:p>
            <a:r>
              <a:rPr lang="en-US" dirty="0"/>
              <a:t>The size of this copy will adapt automatically, depending on how many words you insert or write. If the size of the copy appears too small – rather try editing the text than </a:t>
            </a:r>
            <a:r>
              <a:rPr lang="en-US" dirty="0" err="1"/>
              <a:t>maximising</a:t>
            </a:r>
            <a:r>
              <a:rPr lang="en-US" dirty="0"/>
              <a:t> the size of the text box. </a:t>
            </a:r>
            <a:endParaRPr lang="de-DE" dirty="0"/>
          </a:p>
          <a:p>
            <a:endParaRPr lang="de-DE" dirty="0"/>
          </a:p>
        </p:txBody>
      </p:sp>
      <p:graphicFrame>
        <p:nvGraphicFramePr>
          <p:cNvPr id="6" name="Inhaltsplatzhalter 8" title="Kreisdiagramm Platzhalter">
            <a:extLst>
              <a:ext uri="{FF2B5EF4-FFF2-40B4-BE49-F238E27FC236}">
                <a16:creationId xmlns:a16="http://schemas.microsoft.com/office/drawing/2014/main" id="{6D36771A-5075-9748-A710-7DBB70C12D6A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232390385"/>
              </p:ext>
            </p:extLst>
          </p:nvPr>
        </p:nvGraphicFramePr>
        <p:xfrm>
          <a:off x="8472264" y="1747353"/>
          <a:ext cx="2951162" cy="410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7442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Headline 1</a:t>
            </a:r>
          </a:p>
        </p:txBody>
      </p:sp>
      <p:sp>
        <p:nvSpPr>
          <p:cNvPr id="7" name="Inhaltsplatzhalter 1">
            <a:extLst>
              <a:ext uri="{FF2B5EF4-FFF2-40B4-BE49-F238E27FC236}">
                <a16:creationId xmlns:a16="http://schemas.microsoft.com/office/drawing/2014/main" id="{C1F9600C-DD2A-3D4A-B5B0-19ADE1EE280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49412" y="854984"/>
            <a:ext cx="3648000" cy="3311525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bullet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points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 aware that there is a significant difference between using only the enter-key and using the combination of enter- and shift-key.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Using only the enter-key will create a new bullet point.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If you only want to start the text in a new line (like this sentence) and keep the numeration, use shift-enter.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Text will resize automatically.</a:t>
            </a:r>
          </a:p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C36A1AC1-56A4-4346-B7AD-92B4196EBB80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752184" y="836362"/>
            <a:ext cx="3648000" cy="331152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bullet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points</a:t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Second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Third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Fourth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Fifth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Inhaltsplatzhalter 7" title="Infobox Platzhalter">
            <a:extLst>
              <a:ext uri="{FF2B5EF4-FFF2-40B4-BE49-F238E27FC236}">
                <a16:creationId xmlns:a16="http://schemas.microsoft.com/office/drawing/2014/main" id="{03B3DB83-3BE0-1D49-9913-2E54862A2869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580603730"/>
              </p:ext>
            </p:extLst>
          </p:nvPr>
        </p:nvGraphicFramePr>
        <p:xfrm>
          <a:off x="4079776" y="836362"/>
          <a:ext cx="3474386" cy="3203797"/>
        </p:xfrm>
        <a:graphic>
          <a:graphicData uri="http://schemas.openxmlformats.org/drawingml/2006/table">
            <a:tbl>
              <a:tblPr bandCol="1">
                <a:tableStyleId>{3B4B98B0-60AC-42C2-AFA5-B58CD77FA1E5}</a:tableStyleId>
              </a:tblPr>
              <a:tblGrid>
                <a:gridCol w="3474386">
                  <a:extLst>
                    <a:ext uri="{9D8B030D-6E8A-4147-A177-3AD203B41FA5}">
                      <a16:colId xmlns:a16="http://schemas.microsoft.com/office/drawing/2014/main" val="1090517882"/>
                    </a:ext>
                  </a:extLst>
                </a:gridCol>
              </a:tblGrid>
              <a:tr h="3203797">
                <a:tc>
                  <a:txBody>
                    <a:bodyPr/>
                    <a:lstStyle/>
                    <a:p>
                      <a:r>
                        <a:rPr lang="de-DE" sz="1800" b="1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Infobox </a:t>
                      </a:r>
                    </a:p>
                    <a:p>
                      <a:endParaRPr lang="de-DE" sz="1800" b="1" dirty="0">
                        <a:solidFill>
                          <a:srgbClr val="01509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By 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using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buttons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‚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increase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indent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 and ‚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decrease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indent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 in 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‚Start‘ 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menu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switch 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between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indention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levels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This 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valid 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all 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kinds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listings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e.g. 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bullet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points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</a:t>
                      </a:r>
                      <a:r>
                        <a:rPr lang="de-DE" sz="1800" dirty="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enumerations</a:t>
                      </a:r>
                      <a:r>
                        <a:rPr lang="de-DE" sz="1800" dirty="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007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2699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Headline 1</a:t>
            </a:r>
          </a:p>
        </p:txBody>
      </p:sp>
      <p:sp>
        <p:nvSpPr>
          <p:cNvPr id="3" name="Inhaltsplatzhalter 1">
            <a:extLst>
              <a:ext uri="{FF2B5EF4-FFF2-40B4-BE49-F238E27FC236}">
                <a16:creationId xmlns:a16="http://schemas.microsoft.com/office/drawing/2014/main" id="{63F95587-91DB-574E-BF98-C631A8B7FEB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59864" y="1124744"/>
            <a:ext cx="11521546" cy="3311810"/>
          </a:xfrm>
        </p:spPr>
        <p:txBody>
          <a:bodyPr numCol="2" spcCol="216000">
            <a:normAutofit/>
          </a:bodyPr>
          <a:lstStyle/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r>
              <a:rPr lang="en-US" dirty="0"/>
              <a:t>The size of this copy will adapt automatically, depending on how many words you insert or write. If the size of the copy appears too small – rather try editing the text than </a:t>
            </a:r>
            <a:r>
              <a:rPr lang="en-US" dirty="0" err="1"/>
              <a:t>maximising</a:t>
            </a:r>
            <a:r>
              <a:rPr lang="en-US" dirty="0"/>
              <a:t> the size of the text box. </a:t>
            </a:r>
          </a:p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r>
              <a:rPr lang="de-DE" dirty="0"/>
              <a:t>In </a:t>
            </a:r>
            <a:r>
              <a:rPr lang="de-DE" dirty="0" err="1"/>
              <a:t>general</a:t>
            </a:r>
            <a:r>
              <a:rPr lang="de-DE" dirty="0"/>
              <a:t>,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good</a:t>
            </a:r>
            <a:r>
              <a:rPr lang="de-DE" dirty="0"/>
              <a:t> </a:t>
            </a:r>
            <a:r>
              <a:rPr lang="de-DE" dirty="0" err="1"/>
              <a:t>idea</a:t>
            </a:r>
            <a:r>
              <a:rPr lang="de-DE" dirty="0"/>
              <a:t> just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provide</a:t>
            </a:r>
            <a:r>
              <a:rPr lang="de-DE" dirty="0"/>
              <a:t> </a:t>
            </a:r>
            <a:r>
              <a:rPr lang="de-DE" dirty="0" err="1"/>
              <a:t>abstracts</a:t>
            </a:r>
            <a:r>
              <a:rPr lang="de-DE" dirty="0"/>
              <a:t> -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 screen </a:t>
            </a:r>
            <a:r>
              <a:rPr lang="de-DE" dirty="0" err="1"/>
              <a:t>presentation</a:t>
            </a:r>
            <a:r>
              <a:rPr lang="de-DE" dirty="0"/>
              <a:t>, and </a:t>
            </a:r>
            <a:r>
              <a:rPr lang="de-DE" dirty="0" err="1"/>
              <a:t>nobody</a:t>
            </a:r>
            <a:r>
              <a:rPr lang="de-DE" dirty="0"/>
              <a:t> </a:t>
            </a:r>
            <a:r>
              <a:rPr lang="de-DE" dirty="0" err="1"/>
              <a:t>likes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read</a:t>
            </a:r>
            <a:r>
              <a:rPr lang="de-DE" dirty="0"/>
              <a:t> </a:t>
            </a:r>
            <a:r>
              <a:rPr lang="de-DE" dirty="0" err="1"/>
              <a:t>much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screen. </a:t>
            </a:r>
          </a:p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endParaRPr lang="de-DE" dirty="0"/>
          </a:p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r>
              <a:rPr lang="en-US" dirty="0"/>
              <a:t>Be aware that there is a significant difference between using only the enter-key and using the combination of enter- and shift-key</a:t>
            </a:r>
            <a:r>
              <a:rPr lang="de-DE" dirty="0"/>
              <a:t>.</a:t>
            </a:r>
          </a:p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r>
              <a:rPr lang="de-DE" dirty="0"/>
              <a:t>In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textbox</a:t>
            </a:r>
            <a:r>
              <a:rPr lang="de-DE" dirty="0"/>
              <a:t>,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enter-</a:t>
            </a:r>
            <a:r>
              <a:rPr lang="de-DE" dirty="0" err="1"/>
              <a:t>key</a:t>
            </a:r>
            <a:r>
              <a:rPr lang="de-DE" dirty="0"/>
              <a:t> will </a:t>
            </a:r>
            <a:r>
              <a:rPr lang="de-DE" dirty="0" err="1"/>
              <a:t>create</a:t>
            </a:r>
            <a:r>
              <a:rPr lang="de-DE" dirty="0"/>
              <a:t> a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paragraph</a:t>
            </a:r>
            <a:r>
              <a:rPr lang="de-DE" dirty="0"/>
              <a:t>, </a:t>
            </a:r>
            <a:r>
              <a:rPr lang="de-DE" dirty="0" err="1"/>
              <a:t>causing</a:t>
            </a:r>
            <a:r>
              <a:rPr lang="de-DE" dirty="0"/>
              <a:t> a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numeration</a:t>
            </a:r>
            <a:r>
              <a:rPr lang="de-DE" dirty="0"/>
              <a:t>. </a:t>
            </a:r>
            <a:br>
              <a:rPr lang="de-DE" dirty="0"/>
            </a:b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want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start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in a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line</a:t>
            </a:r>
            <a:r>
              <a:rPr lang="de-DE" dirty="0"/>
              <a:t> (like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sentence</a:t>
            </a:r>
            <a:r>
              <a:rPr lang="de-DE" dirty="0"/>
              <a:t>) and </a:t>
            </a:r>
            <a:r>
              <a:rPr lang="de-DE" dirty="0" err="1"/>
              <a:t>keep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numeration</a:t>
            </a:r>
            <a:r>
              <a:rPr lang="de-DE" dirty="0"/>
              <a:t>, </a:t>
            </a:r>
            <a:r>
              <a:rPr lang="de-DE" dirty="0" err="1"/>
              <a:t>use</a:t>
            </a:r>
            <a:r>
              <a:rPr lang="de-DE" dirty="0"/>
              <a:t> shift-</a:t>
            </a:r>
            <a:r>
              <a:rPr lang="de-DE" dirty="0" err="1"/>
              <a:t>enter</a:t>
            </a:r>
            <a:r>
              <a:rPr lang="de-DE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966787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Headline 1</a:t>
            </a:r>
          </a:p>
        </p:txBody>
      </p:sp>
      <p:sp>
        <p:nvSpPr>
          <p:cNvPr id="3" name="Inhaltsplatzhalter 1">
            <a:extLst>
              <a:ext uri="{FF2B5EF4-FFF2-40B4-BE49-F238E27FC236}">
                <a16:creationId xmlns:a16="http://schemas.microsoft.com/office/drawing/2014/main" id="{045ED79A-32AA-D64E-AAD5-54B4B9C4D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842" y="939341"/>
            <a:ext cx="11506291" cy="4829919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de-DE" dirty="0">
                <a:solidFill>
                  <a:srgbClr val="0F218B"/>
                </a:solidFill>
              </a:rPr>
              <a:t>Headline 3 – Edit </a:t>
            </a:r>
            <a:r>
              <a:rPr lang="de-DE" dirty="0" err="1">
                <a:solidFill>
                  <a:srgbClr val="0F218B"/>
                </a:solidFill>
              </a:rPr>
              <a:t>text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here</a:t>
            </a:r>
            <a:r>
              <a:rPr lang="de-DE" dirty="0">
                <a:solidFill>
                  <a:srgbClr val="0F218B"/>
                </a:solidFill>
              </a:rPr>
              <a:t>.</a:t>
            </a:r>
            <a:endParaRPr lang="de-DE" i="1" dirty="0">
              <a:solidFill>
                <a:srgbClr val="0F218B"/>
              </a:solidFill>
            </a:endParaRPr>
          </a:p>
        </p:txBody>
      </p:sp>
      <p:grpSp>
        <p:nvGrpSpPr>
          <p:cNvPr id="4" name="Group 3553" title="6-Monats-Zeitleiste Platzhalter">
            <a:extLst>
              <a:ext uri="{FF2B5EF4-FFF2-40B4-BE49-F238E27FC236}">
                <a16:creationId xmlns:a16="http://schemas.microsoft.com/office/drawing/2014/main" id="{104D80E7-590A-6F45-BD68-8611B65301C7}"/>
              </a:ext>
            </a:extLst>
          </p:cNvPr>
          <p:cNvGrpSpPr/>
          <p:nvPr userDrawn="1"/>
        </p:nvGrpSpPr>
        <p:grpSpPr>
          <a:xfrm>
            <a:off x="1811339" y="2381327"/>
            <a:ext cx="8569325" cy="3224119"/>
            <a:chOff x="0" y="359738"/>
            <a:chExt cx="10490200" cy="5139089"/>
          </a:xfrm>
        </p:grpSpPr>
        <p:grpSp>
          <p:nvGrpSpPr>
            <p:cNvPr id="6" name="Group 3530">
              <a:extLst>
                <a:ext uri="{FF2B5EF4-FFF2-40B4-BE49-F238E27FC236}">
                  <a16:creationId xmlns:a16="http://schemas.microsoft.com/office/drawing/2014/main" id="{0F489A34-EB0D-9844-8E5C-68A73CD91E77}"/>
                </a:ext>
              </a:extLst>
            </p:cNvPr>
            <p:cNvGrpSpPr/>
            <p:nvPr/>
          </p:nvGrpSpPr>
          <p:grpSpPr>
            <a:xfrm>
              <a:off x="463551" y="803442"/>
              <a:ext cx="5797974" cy="4695385"/>
              <a:chOff x="545" y="358575"/>
              <a:chExt cx="5797973" cy="4695384"/>
            </a:xfrm>
          </p:grpSpPr>
          <p:sp>
            <p:nvSpPr>
              <p:cNvPr id="15" name="Shape 3525">
                <a:extLst>
                  <a:ext uri="{FF2B5EF4-FFF2-40B4-BE49-F238E27FC236}">
                    <a16:creationId xmlns:a16="http://schemas.microsoft.com/office/drawing/2014/main" id="{A153CEA7-30AE-F849-A6F4-864E0256893E}"/>
                  </a:ext>
                </a:extLst>
              </p:cNvPr>
              <p:cNvSpPr/>
              <p:nvPr/>
            </p:nvSpPr>
            <p:spPr>
              <a:xfrm flipV="1">
                <a:off x="545" y="358575"/>
                <a:ext cx="0" cy="2410322"/>
              </a:xfrm>
              <a:prstGeom prst="line">
                <a:avLst/>
              </a:prstGeom>
              <a:noFill/>
              <a:ln w="63500" cap="flat">
                <a:solidFill>
                  <a:srgbClr val="99BFDC"/>
                </a:solidFill>
                <a:prstDash val="solid"/>
                <a:miter lim="400000"/>
              </a:ln>
              <a:effectLst/>
            </p:spPr>
            <p:txBody>
              <a:bodyPr wrap="square" lIns="27093" tIns="27093" rIns="27093" bIns="27093" numCol="1" anchor="ctr">
                <a:noAutofit/>
              </a:bodyPr>
              <a:lstStyle/>
              <a:p>
                <a:pPr>
                  <a:defRPr sz="8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Shape 3526">
                <a:extLst>
                  <a:ext uri="{FF2B5EF4-FFF2-40B4-BE49-F238E27FC236}">
                    <a16:creationId xmlns:a16="http://schemas.microsoft.com/office/drawing/2014/main" id="{60C53EF1-C062-D545-8D50-5E5A151EAEF2}"/>
                  </a:ext>
                </a:extLst>
              </p:cNvPr>
              <p:cNvSpPr/>
              <p:nvPr/>
            </p:nvSpPr>
            <p:spPr>
              <a:xfrm flipV="1">
                <a:off x="755773" y="1567594"/>
                <a:ext cx="0" cy="1201303"/>
              </a:xfrm>
              <a:prstGeom prst="line">
                <a:avLst/>
              </a:prstGeom>
              <a:noFill/>
              <a:ln w="63500" cap="flat">
                <a:solidFill>
                  <a:srgbClr val="99BFDC"/>
                </a:solidFill>
                <a:prstDash val="solid"/>
                <a:miter lim="400000"/>
              </a:ln>
              <a:effectLst/>
            </p:spPr>
            <p:txBody>
              <a:bodyPr wrap="square" lIns="27093" tIns="27093" rIns="27093" bIns="27093" numCol="1" anchor="ctr">
                <a:noAutofit/>
              </a:bodyPr>
              <a:lstStyle/>
              <a:p>
                <a:pPr>
                  <a:defRPr sz="8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" name="Shape 3527">
                <a:extLst>
                  <a:ext uri="{FF2B5EF4-FFF2-40B4-BE49-F238E27FC236}">
                    <a16:creationId xmlns:a16="http://schemas.microsoft.com/office/drawing/2014/main" id="{13DFF85B-1393-F24D-B481-3D1EF145FDA3}"/>
                  </a:ext>
                </a:extLst>
              </p:cNvPr>
              <p:cNvSpPr/>
              <p:nvPr/>
            </p:nvSpPr>
            <p:spPr>
              <a:xfrm flipV="1">
                <a:off x="5798518" y="721344"/>
                <a:ext cx="0" cy="2047552"/>
              </a:xfrm>
              <a:prstGeom prst="line">
                <a:avLst/>
              </a:prstGeom>
              <a:noFill/>
              <a:ln w="63500" cap="flat">
                <a:solidFill>
                  <a:srgbClr val="99BFDC"/>
                </a:solidFill>
                <a:prstDash val="solid"/>
                <a:miter lim="400000"/>
              </a:ln>
              <a:effectLst/>
            </p:spPr>
            <p:txBody>
              <a:bodyPr wrap="square" lIns="27093" tIns="27093" rIns="27093" bIns="27093" numCol="1" anchor="ctr">
                <a:noAutofit/>
              </a:bodyPr>
              <a:lstStyle/>
              <a:p>
                <a:pPr>
                  <a:defRPr sz="8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Shape 3528">
                <a:extLst>
                  <a:ext uri="{FF2B5EF4-FFF2-40B4-BE49-F238E27FC236}">
                    <a16:creationId xmlns:a16="http://schemas.microsoft.com/office/drawing/2014/main" id="{DC0087D8-03A9-6944-85A2-0EFC81E8E914}"/>
                  </a:ext>
                </a:extLst>
              </p:cNvPr>
              <p:cNvSpPr/>
              <p:nvPr/>
            </p:nvSpPr>
            <p:spPr>
              <a:xfrm>
                <a:off x="1608725" y="3274911"/>
                <a:ext cx="0" cy="1779048"/>
              </a:xfrm>
              <a:prstGeom prst="line">
                <a:avLst/>
              </a:prstGeom>
              <a:noFill/>
              <a:ln w="63500" cap="flat">
                <a:solidFill>
                  <a:srgbClr val="99BFDC"/>
                </a:solidFill>
                <a:prstDash val="solid"/>
                <a:miter lim="400000"/>
              </a:ln>
              <a:effectLst/>
            </p:spPr>
            <p:txBody>
              <a:bodyPr wrap="square" lIns="27093" tIns="27093" rIns="27093" bIns="27093" numCol="1" anchor="ctr">
                <a:noAutofit/>
              </a:bodyPr>
              <a:lstStyle/>
              <a:p>
                <a:pPr>
                  <a:defRPr sz="8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Shape 3529">
                <a:extLst>
                  <a:ext uri="{FF2B5EF4-FFF2-40B4-BE49-F238E27FC236}">
                    <a16:creationId xmlns:a16="http://schemas.microsoft.com/office/drawing/2014/main" id="{DECA1AED-351A-F54C-8939-BE1935F59845}"/>
                  </a:ext>
                </a:extLst>
              </p:cNvPr>
              <p:cNvSpPr/>
              <p:nvPr/>
            </p:nvSpPr>
            <p:spPr>
              <a:xfrm>
                <a:off x="4459938" y="3274911"/>
                <a:ext cx="0" cy="909640"/>
              </a:xfrm>
              <a:prstGeom prst="line">
                <a:avLst/>
              </a:prstGeom>
              <a:noFill/>
              <a:ln w="63500" cap="flat">
                <a:solidFill>
                  <a:srgbClr val="99BFDC"/>
                </a:solidFill>
                <a:prstDash val="solid"/>
                <a:miter lim="400000"/>
              </a:ln>
              <a:effectLst/>
            </p:spPr>
            <p:txBody>
              <a:bodyPr wrap="square" lIns="27093" tIns="27093" rIns="27093" bIns="27093" numCol="1" anchor="ctr">
                <a:noAutofit/>
              </a:bodyPr>
              <a:lstStyle/>
              <a:p>
                <a:pPr>
                  <a:defRPr sz="8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7" name="Group 3537">
              <a:extLst>
                <a:ext uri="{FF2B5EF4-FFF2-40B4-BE49-F238E27FC236}">
                  <a16:creationId xmlns:a16="http://schemas.microsoft.com/office/drawing/2014/main" id="{A90B8DDB-C27F-1A4D-B381-D7862AAE7931}"/>
                </a:ext>
              </a:extLst>
            </p:cNvPr>
            <p:cNvGrpSpPr/>
            <p:nvPr/>
          </p:nvGrpSpPr>
          <p:grpSpPr>
            <a:xfrm>
              <a:off x="0" y="3216502"/>
              <a:ext cx="10490200" cy="508001"/>
              <a:chOff x="0" y="0"/>
              <a:chExt cx="10490200" cy="508000"/>
            </a:xfrm>
          </p:grpSpPr>
          <p:sp>
            <p:nvSpPr>
              <p:cNvPr id="9" name="Shape 3531">
                <a:extLst>
                  <a:ext uri="{FF2B5EF4-FFF2-40B4-BE49-F238E27FC236}">
                    <a16:creationId xmlns:a16="http://schemas.microsoft.com/office/drawing/2014/main" id="{11C1F5E3-318A-7F41-9327-18EA7D1F2420}"/>
                  </a:ext>
                </a:extLst>
              </p:cNvPr>
              <p:cNvSpPr/>
              <p:nvPr/>
            </p:nvSpPr>
            <p:spPr>
              <a:xfrm>
                <a:off x="1793240" y="0"/>
                <a:ext cx="1524001" cy="508000"/>
              </a:xfrm>
              <a:prstGeom prst="rect">
                <a:avLst/>
              </a:prstGeom>
              <a:solidFill>
                <a:srgbClr val="51A1D2">
                  <a:alpha val="80000"/>
                </a:srgb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February</a:t>
                </a:r>
                <a:endParaRPr lang="de-DE" sz="1400" cap="none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Shape 3532">
                <a:extLst>
                  <a:ext uri="{FF2B5EF4-FFF2-40B4-BE49-F238E27FC236}">
                    <a16:creationId xmlns:a16="http://schemas.microsoft.com/office/drawing/2014/main" id="{0CAAF65E-76F6-2A43-B9EB-D5012C50B795}"/>
                  </a:ext>
                </a:extLst>
              </p:cNvPr>
              <p:cNvSpPr/>
              <p:nvPr/>
            </p:nvSpPr>
            <p:spPr>
              <a:xfrm>
                <a:off x="3586479" y="0"/>
                <a:ext cx="1524001" cy="508000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 dirty="0">
                    <a:latin typeface="Calibri" panose="020F0502020204030204" pitchFamily="34" charset="0"/>
                    <a:cs typeface="Calibri" panose="020F0502020204030204" pitchFamily="34" charset="0"/>
                  </a:rPr>
                  <a:t>March</a:t>
                </a:r>
                <a:endParaRPr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Shape 3533">
                <a:extLst>
                  <a:ext uri="{FF2B5EF4-FFF2-40B4-BE49-F238E27FC236}">
                    <a16:creationId xmlns:a16="http://schemas.microsoft.com/office/drawing/2014/main" id="{07E0612B-2EE4-D94B-B9D5-7C3647E11828}"/>
                  </a:ext>
                </a:extLst>
              </p:cNvPr>
              <p:cNvSpPr/>
              <p:nvPr/>
            </p:nvSpPr>
            <p:spPr>
              <a:xfrm>
                <a:off x="5379719" y="0"/>
                <a:ext cx="1524001" cy="508000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 dirty="0">
                    <a:latin typeface="Calibri" panose="020F0502020204030204" pitchFamily="34" charset="0"/>
                    <a:cs typeface="Calibri" panose="020F0502020204030204" pitchFamily="34" charset="0"/>
                  </a:rPr>
                  <a:t>April</a:t>
                </a:r>
              </a:p>
            </p:txBody>
          </p:sp>
          <p:sp>
            <p:nvSpPr>
              <p:cNvPr id="12" name="Shape 3534">
                <a:extLst>
                  <a:ext uri="{FF2B5EF4-FFF2-40B4-BE49-F238E27FC236}">
                    <a16:creationId xmlns:a16="http://schemas.microsoft.com/office/drawing/2014/main" id="{A49F006A-263E-B749-84F7-45EC0200E53B}"/>
                  </a:ext>
                </a:extLst>
              </p:cNvPr>
              <p:cNvSpPr/>
              <p:nvPr/>
            </p:nvSpPr>
            <p:spPr>
              <a:xfrm>
                <a:off x="7172959" y="0"/>
                <a:ext cx="1524001" cy="508000"/>
              </a:xfrm>
              <a:prstGeom prst="rect">
                <a:avLst/>
              </a:prstGeom>
              <a:solidFill>
                <a:srgbClr val="313131">
                  <a:alpha val="80000"/>
                </a:srgb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 dirty="0">
                    <a:latin typeface="Calibri" panose="020F0502020204030204" pitchFamily="34" charset="0"/>
                    <a:cs typeface="Calibri" panose="020F0502020204030204" pitchFamily="34" charset="0"/>
                  </a:rPr>
                  <a:t>May</a:t>
                </a:r>
              </a:p>
            </p:txBody>
          </p:sp>
          <p:sp>
            <p:nvSpPr>
              <p:cNvPr id="13" name="Shape 3535">
                <a:extLst>
                  <a:ext uri="{FF2B5EF4-FFF2-40B4-BE49-F238E27FC236}">
                    <a16:creationId xmlns:a16="http://schemas.microsoft.com/office/drawing/2014/main" id="{F74572F9-391D-914E-9B18-1442CC5747BA}"/>
                  </a:ext>
                </a:extLst>
              </p:cNvPr>
              <p:cNvSpPr/>
              <p:nvPr/>
            </p:nvSpPr>
            <p:spPr>
              <a:xfrm>
                <a:off x="8966200" y="0"/>
                <a:ext cx="1524000" cy="508000"/>
              </a:xfrm>
              <a:prstGeom prst="rect">
                <a:avLst/>
              </a:prstGeom>
              <a:solidFill>
                <a:srgbClr val="313131">
                  <a:alpha val="60000"/>
                </a:srgb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 dirty="0">
                    <a:latin typeface="Calibri" panose="020F0502020204030204" pitchFamily="34" charset="0"/>
                    <a:cs typeface="Calibri" panose="020F0502020204030204" pitchFamily="34" charset="0"/>
                  </a:rPr>
                  <a:t>June</a:t>
                </a:r>
              </a:p>
            </p:txBody>
          </p:sp>
          <p:sp>
            <p:nvSpPr>
              <p:cNvPr id="14" name="Shape 3536">
                <a:extLst>
                  <a:ext uri="{FF2B5EF4-FFF2-40B4-BE49-F238E27FC236}">
                    <a16:creationId xmlns:a16="http://schemas.microsoft.com/office/drawing/2014/main" id="{9E60BD2D-E973-D848-94DA-2522289CF023}"/>
                  </a:ext>
                </a:extLst>
              </p:cNvPr>
              <p:cNvSpPr/>
              <p:nvPr/>
            </p:nvSpPr>
            <p:spPr>
              <a:xfrm>
                <a:off x="0" y="0"/>
                <a:ext cx="1524000" cy="508000"/>
              </a:xfrm>
              <a:prstGeom prst="rect">
                <a:avLst/>
              </a:prstGeom>
              <a:solidFill>
                <a:srgbClr val="015092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January</a:t>
                </a:r>
                <a:endParaRPr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" name="Shape 3538">
              <a:extLst>
                <a:ext uri="{FF2B5EF4-FFF2-40B4-BE49-F238E27FC236}">
                  <a16:creationId xmlns:a16="http://schemas.microsoft.com/office/drawing/2014/main" id="{A6354215-87B2-714D-B863-6578DB1C0933}"/>
                </a:ext>
              </a:extLst>
            </p:cNvPr>
            <p:cNvSpPr/>
            <p:nvPr/>
          </p:nvSpPr>
          <p:spPr>
            <a:xfrm>
              <a:off x="608959" y="359738"/>
              <a:ext cx="493135" cy="8882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>
                  <a:solidFill>
                    <a:srgbClr val="3484C9"/>
                  </a:solidFill>
                </a:defRPr>
              </a:lvl1pPr>
            </a:lstStyle>
            <a:p>
              <a:r>
                <a:rPr sz="2400" dirty="0">
                  <a:solidFill>
                    <a:srgbClr val="01509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05</a:t>
              </a:r>
            </a:p>
          </p:txBody>
        </p:sp>
      </p:grpSp>
      <p:sp>
        <p:nvSpPr>
          <p:cNvPr id="20" name="Shape 3538">
            <a:extLst>
              <a:ext uri="{FF2B5EF4-FFF2-40B4-BE49-F238E27FC236}">
                <a16:creationId xmlns:a16="http://schemas.microsoft.com/office/drawing/2014/main" id="{35FD298D-674A-CC48-8F61-37BFAA2B6DB3}"/>
              </a:ext>
            </a:extLst>
          </p:cNvPr>
          <p:cNvSpPr/>
          <p:nvPr userDrawn="1"/>
        </p:nvSpPr>
        <p:spPr>
          <a:xfrm>
            <a:off x="2920857" y="3136102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 dirty="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endParaRPr sz="2400" dirty="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Shape 3538">
            <a:extLst>
              <a:ext uri="{FF2B5EF4-FFF2-40B4-BE49-F238E27FC236}">
                <a16:creationId xmlns:a16="http://schemas.microsoft.com/office/drawing/2014/main" id="{7B384765-BFC7-8A40-914E-EB681AEE534B}"/>
              </a:ext>
            </a:extLst>
          </p:cNvPr>
          <p:cNvSpPr/>
          <p:nvPr userDrawn="1"/>
        </p:nvSpPr>
        <p:spPr>
          <a:xfrm>
            <a:off x="7061317" y="2606675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 dirty="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endParaRPr sz="2400" dirty="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Shape 3538">
            <a:extLst>
              <a:ext uri="{FF2B5EF4-FFF2-40B4-BE49-F238E27FC236}">
                <a16:creationId xmlns:a16="http://schemas.microsoft.com/office/drawing/2014/main" id="{AE2700E5-E78F-094F-96E0-403DD94E3ECA}"/>
              </a:ext>
            </a:extLst>
          </p:cNvPr>
          <p:cNvSpPr/>
          <p:nvPr userDrawn="1"/>
        </p:nvSpPr>
        <p:spPr>
          <a:xfrm>
            <a:off x="3640937" y="5319539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 dirty="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09</a:t>
            </a:r>
            <a:endParaRPr sz="2400" dirty="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Shape 3538">
            <a:extLst>
              <a:ext uri="{FF2B5EF4-FFF2-40B4-BE49-F238E27FC236}">
                <a16:creationId xmlns:a16="http://schemas.microsoft.com/office/drawing/2014/main" id="{D2168131-C3E9-2642-AC6A-FD9DF04C35DF}"/>
              </a:ext>
            </a:extLst>
          </p:cNvPr>
          <p:cNvSpPr/>
          <p:nvPr userDrawn="1"/>
        </p:nvSpPr>
        <p:spPr>
          <a:xfrm>
            <a:off x="5945193" y="4771926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 dirty="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endParaRPr sz="2400" dirty="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Shape 3539">
            <a:extLst>
              <a:ext uri="{FF2B5EF4-FFF2-40B4-BE49-F238E27FC236}">
                <a16:creationId xmlns:a16="http://schemas.microsoft.com/office/drawing/2014/main" id="{9070C1F2-9150-574A-80C7-16A9A88CD69A}"/>
              </a:ext>
            </a:extLst>
          </p:cNvPr>
          <p:cNvSpPr/>
          <p:nvPr userDrawn="1"/>
        </p:nvSpPr>
        <p:spPr>
          <a:xfrm>
            <a:off x="2748663" y="2380866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5" name="Shape 3539">
            <a:extLst>
              <a:ext uri="{FF2B5EF4-FFF2-40B4-BE49-F238E27FC236}">
                <a16:creationId xmlns:a16="http://schemas.microsoft.com/office/drawing/2014/main" id="{F165BDCC-DA70-EC46-9626-3AB83AF24553}"/>
              </a:ext>
            </a:extLst>
          </p:cNvPr>
          <p:cNvSpPr/>
          <p:nvPr userDrawn="1"/>
        </p:nvSpPr>
        <p:spPr>
          <a:xfrm>
            <a:off x="7484962" y="2622989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6" name="Shape 3539">
            <a:extLst>
              <a:ext uri="{FF2B5EF4-FFF2-40B4-BE49-F238E27FC236}">
                <a16:creationId xmlns:a16="http://schemas.microsoft.com/office/drawing/2014/main" id="{79E6AE81-3957-014F-ADD0-951A098602AC}"/>
              </a:ext>
            </a:extLst>
          </p:cNvPr>
          <p:cNvSpPr/>
          <p:nvPr userDrawn="1"/>
        </p:nvSpPr>
        <p:spPr>
          <a:xfrm>
            <a:off x="3374198" y="3154499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7" name="Shape 3539">
            <a:extLst>
              <a:ext uri="{FF2B5EF4-FFF2-40B4-BE49-F238E27FC236}">
                <a16:creationId xmlns:a16="http://schemas.microsoft.com/office/drawing/2014/main" id="{4CDDE768-FC4E-754B-8160-BC3805C4D230}"/>
              </a:ext>
            </a:extLst>
          </p:cNvPr>
          <p:cNvSpPr/>
          <p:nvPr userDrawn="1"/>
        </p:nvSpPr>
        <p:spPr>
          <a:xfrm>
            <a:off x="4061660" y="5339645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8" name="Shape 3539">
            <a:extLst>
              <a:ext uri="{FF2B5EF4-FFF2-40B4-BE49-F238E27FC236}">
                <a16:creationId xmlns:a16="http://schemas.microsoft.com/office/drawing/2014/main" id="{FCEA35DC-17D6-1745-9FC7-F6342C85336C}"/>
              </a:ext>
            </a:extLst>
          </p:cNvPr>
          <p:cNvSpPr/>
          <p:nvPr userDrawn="1"/>
        </p:nvSpPr>
        <p:spPr>
          <a:xfrm>
            <a:off x="6359164" y="4781912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</p:spTree>
    <p:extLst>
      <p:ext uri="{BB962C8B-B14F-4D97-AF65-F5344CB8AC3E}">
        <p14:creationId xmlns:p14="http://schemas.microsoft.com/office/powerpoint/2010/main" val="1084373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Headline 1</a:t>
            </a:r>
          </a:p>
        </p:txBody>
      </p:sp>
      <p:grpSp>
        <p:nvGrpSpPr>
          <p:cNvPr id="3" name="Group 3911" title="Jahres Zeitleiste Platzhalter">
            <a:extLst>
              <a:ext uri="{FF2B5EF4-FFF2-40B4-BE49-F238E27FC236}">
                <a16:creationId xmlns:a16="http://schemas.microsoft.com/office/drawing/2014/main" id="{C9AF7415-8D2A-C940-B919-D2896ED2CC76}"/>
              </a:ext>
            </a:extLst>
          </p:cNvPr>
          <p:cNvGrpSpPr/>
          <p:nvPr userDrawn="1"/>
        </p:nvGrpSpPr>
        <p:grpSpPr>
          <a:xfrm>
            <a:off x="1811524" y="2655243"/>
            <a:ext cx="7397880" cy="2749280"/>
            <a:chOff x="93735" y="581934"/>
            <a:chExt cx="10577686" cy="3930994"/>
          </a:xfrm>
        </p:grpSpPr>
        <p:grpSp>
          <p:nvGrpSpPr>
            <p:cNvPr id="4" name="Group 3892">
              <a:extLst>
                <a:ext uri="{FF2B5EF4-FFF2-40B4-BE49-F238E27FC236}">
                  <a16:creationId xmlns:a16="http://schemas.microsoft.com/office/drawing/2014/main" id="{BF9A743B-F676-5541-B47D-C0037A53680B}"/>
                </a:ext>
              </a:extLst>
            </p:cNvPr>
            <p:cNvGrpSpPr/>
            <p:nvPr/>
          </p:nvGrpSpPr>
          <p:grpSpPr>
            <a:xfrm>
              <a:off x="636627" y="581934"/>
              <a:ext cx="10034794" cy="3930994"/>
              <a:chOff x="6131" y="477113"/>
              <a:chExt cx="10034793" cy="3930992"/>
            </a:xfrm>
          </p:grpSpPr>
          <p:sp>
            <p:nvSpPr>
              <p:cNvPr id="7" name="Shape 3882">
                <a:extLst>
                  <a:ext uri="{FF2B5EF4-FFF2-40B4-BE49-F238E27FC236}">
                    <a16:creationId xmlns:a16="http://schemas.microsoft.com/office/drawing/2014/main" id="{FB374AB2-ACB5-F24F-8D5D-4E70071227EE}"/>
                  </a:ext>
                </a:extLst>
              </p:cNvPr>
              <p:cNvSpPr/>
              <p:nvPr/>
            </p:nvSpPr>
            <p:spPr>
              <a:xfrm flipV="1">
                <a:off x="4975193" y="477113"/>
                <a:ext cx="1" cy="1940560"/>
              </a:xfrm>
              <a:prstGeom prst="line">
                <a:avLst/>
              </a:prstGeom>
              <a:noFill/>
              <a:ln w="63500" cap="flat">
                <a:solidFill>
                  <a:srgbClr val="51A1D2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" name="Shape 3883">
                <a:extLst>
                  <a:ext uri="{FF2B5EF4-FFF2-40B4-BE49-F238E27FC236}">
                    <a16:creationId xmlns:a16="http://schemas.microsoft.com/office/drawing/2014/main" id="{EA1CE728-B269-1C4E-9B54-82A102A50404}"/>
                  </a:ext>
                </a:extLst>
              </p:cNvPr>
              <p:cNvSpPr/>
              <p:nvPr/>
            </p:nvSpPr>
            <p:spPr>
              <a:xfrm flipV="1">
                <a:off x="6131" y="477113"/>
                <a:ext cx="1" cy="1940560"/>
              </a:xfrm>
              <a:prstGeom prst="line">
                <a:avLst/>
              </a:prstGeom>
              <a:solidFill>
                <a:srgbClr val="015092"/>
              </a:solidFill>
              <a:ln w="63500" cap="flat">
                <a:solidFill>
                  <a:srgbClr val="015092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Shape 3884">
                <a:extLst>
                  <a:ext uri="{FF2B5EF4-FFF2-40B4-BE49-F238E27FC236}">
                    <a16:creationId xmlns:a16="http://schemas.microsoft.com/office/drawing/2014/main" id="{7F9696C5-6EFA-3F44-ACCC-A640A163B09E}"/>
                  </a:ext>
                </a:extLst>
              </p:cNvPr>
              <p:cNvSpPr/>
              <p:nvPr/>
            </p:nvSpPr>
            <p:spPr>
              <a:xfrm>
                <a:off x="38737" y="2461556"/>
                <a:ext cx="9911442" cy="0"/>
              </a:xfrm>
              <a:prstGeom prst="line">
                <a:avLst/>
              </a:prstGeom>
              <a:noFill/>
              <a:ln w="63500" cap="flat">
                <a:solidFill>
                  <a:srgbClr val="313131">
                    <a:alpha val="80000"/>
                  </a:srgbClr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Shape 3886">
                <a:extLst>
                  <a:ext uri="{FF2B5EF4-FFF2-40B4-BE49-F238E27FC236}">
                    <a16:creationId xmlns:a16="http://schemas.microsoft.com/office/drawing/2014/main" id="{9F291BB0-5EAA-9348-8F11-398FB22080F8}"/>
                  </a:ext>
                </a:extLst>
              </p:cNvPr>
              <p:cNvSpPr/>
              <p:nvPr/>
            </p:nvSpPr>
            <p:spPr>
              <a:xfrm>
                <a:off x="9850422" y="2364572"/>
                <a:ext cx="190502" cy="190501"/>
              </a:xfrm>
              <a:prstGeom prst="ellipse">
                <a:avLst/>
              </a:prstGeom>
              <a:solidFill>
                <a:srgbClr val="31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Shape 3887">
                <a:extLst>
                  <a:ext uri="{FF2B5EF4-FFF2-40B4-BE49-F238E27FC236}">
                    <a16:creationId xmlns:a16="http://schemas.microsoft.com/office/drawing/2014/main" id="{BCE477E8-F7BD-0F42-9589-05CBDFAAB18A}"/>
                  </a:ext>
                </a:extLst>
              </p:cNvPr>
              <p:cNvSpPr/>
              <p:nvPr/>
            </p:nvSpPr>
            <p:spPr>
              <a:xfrm>
                <a:off x="2411544" y="2368317"/>
                <a:ext cx="190502" cy="190501"/>
              </a:xfrm>
              <a:prstGeom prst="ellipse">
                <a:avLst/>
              </a:prstGeom>
              <a:solidFill>
                <a:srgbClr val="51A1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Shape 3888">
                <a:extLst>
                  <a:ext uri="{FF2B5EF4-FFF2-40B4-BE49-F238E27FC236}">
                    <a16:creationId xmlns:a16="http://schemas.microsoft.com/office/drawing/2014/main" id="{7429753A-3C9E-B84B-BE29-D4FB586DA37E}"/>
                  </a:ext>
                </a:extLst>
              </p:cNvPr>
              <p:cNvSpPr/>
              <p:nvPr/>
            </p:nvSpPr>
            <p:spPr>
              <a:xfrm>
                <a:off x="4883584" y="2368318"/>
                <a:ext cx="190502" cy="190501"/>
              </a:xfrm>
              <a:prstGeom prst="ellipse">
                <a:avLst/>
              </a:prstGeom>
              <a:solidFill>
                <a:srgbClr val="51A1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Shape 3889">
                <a:extLst>
                  <a:ext uri="{FF2B5EF4-FFF2-40B4-BE49-F238E27FC236}">
                    <a16:creationId xmlns:a16="http://schemas.microsoft.com/office/drawing/2014/main" id="{01F5BD46-1837-2445-81BC-19FA29B81F17}"/>
                  </a:ext>
                </a:extLst>
              </p:cNvPr>
              <p:cNvSpPr/>
              <p:nvPr/>
            </p:nvSpPr>
            <p:spPr>
              <a:xfrm>
                <a:off x="7368877" y="2368318"/>
                <a:ext cx="190502" cy="190501"/>
              </a:xfrm>
              <a:prstGeom prst="ellipse">
                <a:avLst/>
              </a:prstGeom>
              <a:solidFill>
                <a:srgbClr val="31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Shape 3890">
                <a:extLst>
                  <a:ext uri="{FF2B5EF4-FFF2-40B4-BE49-F238E27FC236}">
                    <a16:creationId xmlns:a16="http://schemas.microsoft.com/office/drawing/2014/main" id="{38B19469-B9A6-8940-8470-7A36199769F8}"/>
                  </a:ext>
                </a:extLst>
              </p:cNvPr>
              <p:cNvSpPr/>
              <p:nvPr/>
            </p:nvSpPr>
            <p:spPr>
              <a:xfrm flipV="1">
                <a:off x="7451364" y="2463799"/>
                <a:ext cx="1" cy="1940560"/>
              </a:xfrm>
              <a:prstGeom prst="line">
                <a:avLst/>
              </a:prstGeom>
              <a:noFill/>
              <a:ln w="63500" cap="flat">
                <a:solidFill>
                  <a:srgbClr val="313131">
                    <a:alpha val="60000"/>
                  </a:srgbClr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Shape 3891">
                <a:extLst>
                  <a:ext uri="{FF2B5EF4-FFF2-40B4-BE49-F238E27FC236}">
                    <a16:creationId xmlns:a16="http://schemas.microsoft.com/office/drawing/2014/main" id="{117DD6A9-A883-E544-9621-C8501B30B3B4}"/>
                  </a:ext>
                </a:extLst>
              </p:cNvPr>
              <p:cNvSpPr/>
              <p:nvPr/>
            </p:nvSpPr>
            <p:spPr>
              <a:xfrm flipV="1">
                <a:off x="2498616" y="2467545"/>
                <a:ext cx="1" cy="1940560"/>
              </a:xfrm>
              <a:prstGeom prst="line">
                <a:avLst/>
              </a:prstGeom>
              <a:noFill/>
              <a:ln w="63500" cap="flat">
                <a:solidFill>
                  <a:srgbClr val="51A1D2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6" name="Shape 3904">
              <a:extLst>
                <a:ext uri="{FF2B5EF4-FFF2-40B4-BE49-F238E27FC236}">
                  <a16:creationId xmlns:a16="http://schemas.microsoft.com/office/drawing/2014/main" id="{97E1DA5A-D2AC-CD4A-94FA-4070AD6EB5B4}"/>
                </a:ext>
              </a:extLst>
            </p:cNvPr>
            <p:cNvSpPr/>
            <p:nvPr/>
          </p:nvSpPr>
          <p:spPr>
            <a:xfrm>
              <a:off x="93735" y="1997149"/>
              <a:ext cx="1116503" cy="1116503"/>
            </a:xfrm>
            <a:prstGeom prst="ellipse">
              <a:avLst/>
            </a:prstGeom>
            <a:solidFill>
              <a:srgbClr val="015092"/>
            </a:solidFill>
            <a:ln w="12700" cap="flat">
              <a:solidFill>
                <a:srgbClr val="015092"/>
              </a:solidFill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2500" cap="all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algn="ctr"/>
              <a:r>
                <a:rPr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Start</a:t>
              </a:r>
            </a:p>
          </p:txBody>
        </p:sp>
      </p:grpSp>
      <p:sp>
        <p:nvSpPr>
          <p:cNvPr id="16" name="Shape 3899">
            <a:extLst>
              <a:ext uri="{FF2B5EF4-FFF2-40B4-BE49-F238E27FC236}">
                <a16:creationId xmlns:a16="http://schemas.microsoft.com/office/drawing/2014/main" id="{1C04B757-37FD-8344-9AF0-04B08289508A}"/>
              </a:ext>
            </a:extLst>
          </p:cNvPr>
          <p:cNvSpPr/>
          <p:nvPr userDrawn="1"/>
        </p:nvSpPr>
        <p:spPr>
          <a:xfrm>
            <a:off x="5500456" y="4177891"/>
            <a:ext cx="555807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de-DE" sz="1400" b="1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endParaRPr sz="1400" b="1" dirty="0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Shape 3899">
            <a:extLst>
              <a:ext uri="{FF2B5EF4-FFF2-40B4-BE49-F238E27FC236}">
                <a16:creationId xmlns:a16="http://schemas.microsoft.com/office/drawing/2014/main" id="{68276EE8-CA57-2346-9CCF-A025AFF6855B}"/>
              </a:ext>
            </a:extLst>
          </p:cNvPr>
          <p:cNvSpPr/>
          <p:nvPr userDrawn="1"/>
        </p:nvSpPr>
        <p:spPr>
          <a:xfrm>
            <a:off x="8958826" y="4177891"/>
            <a:ext cx="488973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de-DE" sz="1400" b="1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  <a:endParaRPr sz="1400" b="1" dirty="0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Shape 3899">
            <a:extLst>
              <a:ext uri="{FF2B5EF4-FFF2-40B4-BE49-F238E27FC236}">
                <a16:creationId xmlns:a16="http://schemas.microsoft.com/office/drawing/2014/main" id="{23DE72D4-878E-2144-A9D3-A42389C2E721}"/>
              </a:ext>
            </a:extLst>
          </p:cNvPr>
          <p:cNvSpPr/>
          <p:nvPr userDrawn="1"/>
        </p:nvSpPr>
        <p:spPr>
          <a:xfrm>
            <a:off x="3746385" y="3735364"/>
            <a:ext cx="549411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de-DE" sz="1400" b="1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  <a:endParaRPr sz="1400" b="1" dirty="0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Shape 3899">
            <a:extLst>
              <a:ext uri="{FF2B5EF4-FFF2-40B4-BE49-F238E27FC236}">
                <a16:creationId xmlns:a16="http://schemas.microsoft.com/office/drawing/2014/main" id="{6FE0A369-2E74-4C41-9332-CEA1A3F8CAA5}"/>
              </a:ext>
            </a:extLst>
          </p:cNvPr>
          <p:cNvSpPr/>
          <p:nvPr userDrawn="1"/>
        </p:nvSpPr>
        <p:spPr>
          <a:xfrm>
            <a:off x="7204755" y="3735364"/>
            <a:ext cx="566327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US" sz="1400" b="1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endParaRPr sz="1400" b="1" dirty="0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Shape 3538">
            <a:extLst>
              <a:ext uri="{FF2B5EF4-FFF2-40B4-BE49-F238E27FC236}">
                <a16:creationId xmlns:a16="http://schemas.microsoft.com/office/drawing/2014/main" id="{6218F089-DA01-8A49-B7EB-18202B0E694E}"/>
              </a:ext>
            </a:extLst>
          </p:cNvPr>
          <p:cNvSpPr/>
          <p:nvPr userDrawn="1"/>
        </p:nvSpPr>
        <p:spPr>
          <a:xfrm>
            <a:off x="5819509" y="2475684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 dirty="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endParaRPr sz="2400" dirty="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Shape 3538">
            <a:extLst>
              <a:ext uri="{FF2B5EF4-FFF2-40B4-BE49-F238E27FC236}">
                <a16:creationId xmlns:a16="http://schemas.microsoft.com/office/drawing/2014/main" id="{3ACB3470-0EB9-4B42-869A-F6D9D2389C11}"/>
              </a:ext>
            </a:extLst>
          </p:cNvPr>
          <p:cNvSpPr/>
          <p:nvPr userDrawn="1"/>
        </p:nvSpPr>
        <p:spPr>
          <a:xfrm>
            <a:off x="4055313" y="5103515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sz="2400" dirty="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de-DE" sz="2400" dirty="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endParaRPr sz="2400" dirty="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Shape 3538">
            <a:extLst>
              <a:ext uri="{FF2B5EF4-FFF2-40B4-BE49-F238E27FC236}">
                <a16:creationId xmlns:a16="http://schemas.microsoft.com/office/drawing/2014/main" id="{BD2E93CF-7EB0-1D44-8FE8-B42CB15F1E38}"/>
              </a:ext>
            </a:extLst>
          </p:cNvPr>
          <p:cNvSpPr/>
          <p:nvPr userDrawn="1"/>
        </p:nvSpPr>
        <p:spPr>
          <a:xfrm>
            <a:off x="7547701" y="5103515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 dirty="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endParaRPr sz="2400" dirty="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Shape 3538">
            <a:extLst>
              <a:ext uri="{FF2B5EF4-FFF2-40B4-BE49-F238E27FC236}">
                <a16:creationId xmlns:a16="http://schemas.microsoft.com/office/drawing/2014/main" id="{1CA058CB-FB2E-7B41-9FC5-4261D2748707}"/>
              </a:ext>
            </a:extLst>
          </p:cNvPr>
          <p:cNvSpPr/>
          <p:nvPr userDrawn="1"/>
        </p:nvSpPr>
        <p:spPr>
          <a:xfrm>
            <a:off x="2308791" y="2475684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sz="2400" dirty="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05</a:t>
            </a:r>
          </a:p>
        </p:txBody>
      </p:sp>
      <p:sp>
        <p:nvSpPr>
          <p:cNvPr id="24" name="Shape 3539">
            <a:extLst>
              <a:ext uri="{FF2B5EF4-FFF2-40B4-BE49-F238E27FC236}">
                <a16:creationId xmlns:a16="http://schemas.microsoft.com/office/drawing/2014/main" id="{9FFAAAAB-BD81-254B-BB85-D3B92CADBECE}"/>
              </a:ext>
            </a:extLst>
          </p:cNvPr>
          <p:cNvSpPr/>
          <p:nvPr userDrawn="1"/>
        </p:nvSpPr>
        <p:spPr>
          <a:xfrm>
            <a:off x="2727791" y="2465838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5" name="Inhaltsplatzhalter 1">
            <a:extLst>
              <a:ext uri="{FF2B5EF4-FFF2-40B4-BE49-F238E27FC236}">
                <a16:creationId xmlns:a16="http://schemas.microsoft.com/office/drawing/2014/main" id="{A948F616-4F52-274D-9802-62F7B100D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51" y="801295"/>
            <a:ext cx="11617325" cy="698184"/>
          </a:xfrm>
        </p:spPr>
        <p:txBody>
          <a:bodyPr>
            <a:normAutofit/>
          </a:bodyPr>
          <a:lstStyle/>
          <a:p>
            <a:r>
              <a:rPr lang="de-DE" b="1" dirty="0">
                <a:solidFill>
                  <a:srgbClr val="0F218B"/>
                </a:solidFill>
              </a:rPr>
              <a:t>Headline 3 – Edit </a:t>
            </a:r>
            <a:r>
              <a:rPr lang="de-DE" b="1" dirty="0" err="1">
                <a:solidFill>
                  <a:srgbClr val="0F218B"/>
                </a:solidFill>
              </a:rPr>
              <a:t>text</a:t>
            </a:r>
            <a:r>
              <a:rPr lang="de-DE" b="1" dirty="0">
                <a:solidFill>
                  <a:srgbClr val="0F218B"/>
                </a:solidFill>
              </a:rPr>
              <a:t> </a:t>
            </a:r>
            <a:r>
              <a:rPr lang="de-DE" b="1" dirty="0" err="1">
                <a:solidFill>
                  <a:srgbClr val="0F218B"/>
                </a:solidFill>
              </a:rPr>
              <a:t>here</a:t>
            </a:r>
            <a:r>
              <a:rPr lang="de-DE" b="1" dirty="0">
                <a:solidFill>
                  <a:srgbClr val="0F218B"/>
                </a:solidFill>
              </a:rPr>
              <a:t>.</a:t>
            </a:r>
            <a:endParaRPr lang="de-DE" b="1" i="1" dirty="0">
              <a:solidFill>
                <a:srgbClr val="0F218B"/>
              </a:solidFill>
            </a:endParaRPr>
          </a:p>
        </p:txBody>
      </p:sp>
      <p:sp>
        <p:nvSpPr>
          <p:cNvPr id="26" name="Shape 3539">
            <a:extLst>
              <a:ext uri="{FF2B5EF4-FFF2-40B4-BE49-F238E27FC236}">
                <a16:creationId xmlns:a16="http://schemas.microsoft.com/office/drawing/2014/main" id="{32B242B5-D413-7245-BEA1-FE249884F79E}"/>
              </a:ext>
            </a:extLst>
          </p:cNvPr>
          <p:cNvSpPr/>
          <p:nvPr userDrawn="1"/>
        </p:nvSpPr>
        <p:spPr>
          <a:xfrm>
            <a:off x="6188917" y="2443752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7" name="Shape 3539">
            <a:extLst>
              <a:ext uri="{FF2B5EF4-FFF2-40B4-BE49-F238E27FC236}">
                <a16:creationId xmlns:a16="http://schemas.microsoft.com/office/drawing/2014/main" id="{44E594EA-C5DC-8D44-884B-A44AA0741311}"/>
              </a:ext>
            </a:extLst>
          </p:cNvPr>
          <p:cNvSpPr/>
          <p:nvPr userDrawn="1"/>
        </p:nvSpPr>
        <p:spPr>
          <a:xfrm>
            <a:off x="4501613" y="5134372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8" name="Shape 3539">
            <a:extLst>
              <a:ext uri="{FF2B5EF4-FFF2-40B4-BE49-F238E27FC236}">
                <a16:creationId xmlns:a16="http://schemas.microsoft.com/office/drawing/2014/main" id="{6F33F5F3-AC6F-7047-9582-A2C841E188AD}"/>
              </a:ext>
            </a:extLst>
          </p:cNvPr>
          <p:cNvSpPr/>
          <p:nvPr userDrawn="1"/>
        </p:nvSpPr>
        <p:spPr>
          <a:xfrm>
            <a:off x="7962739" y="5112286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 dirty="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</p:spTree>
    <p:extLst>
      <p:ext uri="{BB962C8B-B14F-4D97-AF65-F5344CB8AC3E}">
        <p14:creationId xmlns:p14="http://schemas.microsoft.com/office/powerpoint/2010/main" val="16011684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Headline 1</a:t>
            </a:r>
          </a:p>
        </p:txBody>
      </p:sp>
      <p:sp>
        <p:nvSpPr>
          <p:cNvPr id="3" name="Inhaltsplatzhalter 10">
            <a:extLst>
              <a:ext uri="{FF2B5EF4-FFF2-40B4-BE49-F238E27FC236}">
                <a16:creationId xmlns:a16="http://schemas.microsoft.com/office/drawing/2014/main" id="{E54CE07E-D134-8945-B928-3A2AD7482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159" y="820513"/>
            <a:ext cx="11606646" cy="698594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0F218B"/>
                </a:solidFill>
              </a:rPr>
              <a:t>Headline 3 – These SmartArt </a:t>
            </a:r>
            <a:r>
              <a:rPr lang="de-DE" dirty="0" err="1">
                <a:solidFill>
                  <a:srgbClr val="0F218B"/>
                </a:solidFill>
              </a:rPr>
              <a:t>charts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can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be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edited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directly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by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clicking</a:t>
            </a:r>
            <a:r>
              <a:rPr lang="de-DE" dirty="0">
                <a:solidFill>
                  <a:srgbClr val="0F218B"/>
                </a:solidFill>
              </a:rPr>
              <a:t> in </a:t>
            </a:r>
            <a:r>
              <a:rPr lang="de-DE" dirty="0" err="1">
                <a:solidFill>
                  <a:srgbClr val="0F218B"/>
                </a:solidFill>
              </a:rPr>
              <a:t>the</a:t>
            </a:r>
            <a:r>
              <a:rPr lang="de-DE" dirty="0">
                <a:solidFill>
                  <a:srgbClr val="0F218B"/>
                </a:solidFill>
              </a:rPr>
              <a:t> </a:t>
            </a:r>
            <a:r>
              <a:rPr lang="de-DE" dirty="0" err="1">
                <a:solidFill>
                  <a:srgbClr val="0F218B"/>
                </a:solidFill>
              </a:rPr>
              <a:t>elements</a:t>
            </a:r>
            <a:r>
              <a:rPr lang="de-DE" dirty="0">
                <a:solidFill>
                  <a:srgbClr val="0F218B"/>
                </a:solidFill>
              </a:rPr>
              <a:t>, </a:t>
            </a:r>
            <a:r>
              <a:rPr lang="de-DE" dirty="0" err="1">
                <a:solidFill>
                  <a:srgbClr val="0F218B"/>
                </a:solidFill>
              </a:rPr>
              <a:t>then</a:t>
            </a:r>
            <a:r>
              <a:rPr lang="de-DE" dirty="0">
                <a:solidFill>
                  <a:srgbClr val="0F218B"/>
                </a:solidFill>
              </a:rPr>
              <a:t> on SmartArt-Tools</a:t>
            </a:r>
          </a:p>
        </p:txBody>
      </p:sp>
      <p:graphicFrame>
        <p:nvGraphicFramePr>
          <p:cNvPr id="4" name="Diagramm 4" title="SmartArt-Grafik Platzhalter">
            <a:extLst>
              <a:ext uri="{FF2B5EF4-FFF2-40B4-BE49-F238E27FC236}">
                <a16:creationId xmlns:a16="http://schemas.microsoft.com/office/drawing/2014/main" id="{3D20D492-DCEB-1548-9F8A-4D5C573DEF1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051202203"/>
              </p:ext>
            </p:extLst>
          </p:nvPr>
        </p:nvGraphicFramePr>
        <p:xfrm>
          <a:off x="382588" y="2384884"/>
          <a:ext cx="11522075" cy="3059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426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NTSO-E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5">
            <a:extLst>
              <a:ext uri="{FF2B5EF4-FFF2-40B4-BE49-F238E27FC236}">
                <a16:creationId xmlns:a16="http://schemas.microsoft.com/office/drawing/2014/main" id="{2969A1AE-602A-4090-9F07-9C4BA829B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5600" y="2780928"/>
            <a:ext cx="11617788" cy="936104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very</a:t>
            </a:r>
            <a:r>
              <a:rPr lang="de-DE" dirty="0"/>
              <a:t> </a:t>
            </a:r>
            <a:r>
              <a:rPr lang="de-DE" dirty="0" err="1"/>
              <a:t>much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attention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8390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tags" Target="../tags/tag139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5" Type="http://schemas.openxmlformats.org/officeDocument/2006/relationships/image" Target="../media/image26.emf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oleObject" Target="../embeddings/oleObject76.bin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slideLayout" Target="../slideLayouts/slideLayout127.xml"/><Relationship Id="rId18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17.xml"/><Relationship Id="rId21" Type="http://schemas.openxmlformats.org/officeDocument/2006/relationships/oleObject" Target="../embeddings/oleObject77.bin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1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16.xml"/><Relationship Id="rId16" Type="http://schemas.openxmlformats.org/officeDocument/2006/relationships/slideLayout" Target="../slideLayouts/slideLayout130.xml"/><Relationship Id="rId20" Type="http://schemas.openxmlformats.org/officeDocument/2006/relationships/tags" Target="../tags/tag140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5" Type="http://schemas.openxmlformats.org/officeDocument/2006/relationships/slideLayout" Target="../slideLayouts/slideLayout129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24.xml"/><Relationship Id="rId19" Type="http://schemas.openxmlformats.org/officeDocument/2006/relationships/theme" Target="../theme/theme11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slideLayout" Target="../slideLayouts/slideLayout128.xml"/><Relationship Id="rId22" Type="http://schemas.openxmlformats.org/officeDocument/2006/relationships/image" Target="../media/image26.emf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slideLayout" Target="../slideLayouts/slideLayout145.xml"/><Relationship Id="rId18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17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34.xml"/><Relationship Id="rId16" Type="http://schemas.openxmlformats.org/officeDocument/2006/relationships/slideLayout" Target="../slideLayouts/slideLayout148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42.xml"/><Relationship Id="rId19" Type="http://schemas.openxmlformats.org/officeDocument/2006/relationships/theme" Target="../theme/theme1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slideLayout" Target="../slideLayouts/slideLayout14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4.emf"/><Relationship Id="rId2" Type="http://schemas.openxmlformats.org/officeDocument/2006/relationships/slideLayout" Target="../slideLayouts/slideLayout15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ags" Target="../tags/tag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4.xml"/><Relationship Id="rId18" Type="http://schemas.openxmlformats.org/officeDocument/2006/relationships/image" Target="../media/image10.jp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image" Target="../media/image9.emf"/><Relationship Id="rId2" Type="http://schemas.openxmlformats.org/officeDocument/2006/relationships/slideLayout" Target="../slideLayouts/slideLayout27.xml"/><Relationship Id="rId16" Type="http://schemas.openxmlformats.org/officeDocument/2006/relationships/oleObject" Target="../embeddings/oleObject14.bin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ags" Target="../tags/tag25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ags" Target="../tags/tag2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ags" Target="../tags/tag48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17" Type="http://schemas.openxmlformats.org/officeDocument/2006/relationships/image" Target="../media/image17.jpg"/><Relationship Id="rId2" Type="http://schemas.openxmlformats.org/officeDocument/2006/relationships/slideLayout" Target="../slideLayouts/slideLayout39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oleObject" Target="../embeddings/oleObject27.bin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ags" Target="../tags/tag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ags" Target="../tags/tag70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6.xml"/><Relationship Id="rId17" Type="http://schemas.openxmlformats.org/officeDocument/2006/relationships/image" Target="../media/image17.jpg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oleObject" Target="../embeddings/oleObject39.bin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ags" Target="../tags/tag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image" Target="../media/image4.emf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oleObject" Target="../embeddings/oleObject51.bin"/><Relationship Id="rId2" Type="http://schemas.openxmlformats.org/officeDocument/2006/relationships/slideLayout" Target="../slideLayouts/slideLayout61.xml"/><Relationship Id="rId16" Type="http://schemas.openxmlformats.org/officeDocument/2006/relationships/tags" Target="../tags/tag93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tags" Target="../tags/tag92.xml"/><Relationship Id="rId10" Type="http://schemas.openxmlformats.org/officeDocument/2006/relationships/slideLayout" Target="../slideLayouts/slideLayout69.xml"/><Relationship Id="rId19" Type="http://schemas.openxmlformats.org/officeDocument/2006/relationships/image" Target="../media/image17.jpg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8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image" Target="../media/image4.emf"/><Relationship Id="rId2" Type="http://schemas.openxmlformats.org/officeDocument/2006/relationships/slideLayout" Target="../slideLayouts/slideLayout74.xml"/><Relationship Id="rId16" Type="http://schemas.openxmlformats.org/officeDocument/2006/relationships/oleObject" Target="../embeddings/oleObject63.bin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tags" Target="../tags/tag117.xml"/><Relationship Id="rId10" Type="http://schemas.openxmlformats.org/officeDocument/2006/relationships/slideLayout" Target="../slideLayouts/slideLayout82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tags" Target="../tags/tag11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87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20" Type="http://schemas.openxmlformats.org/officeDocument/2006/relationships/theme" Target="../theme/theme9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4.xml"/><Relationship Id="rId19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platzhalter 2"/>
          <p:cNvSpPr>
            <a:spLocks noGrp="1"/>
          </p:cNvSpPr>
          <p:nvPr>
            <p:ph type="body" idx="1"/>
          </p:nvPr>
        </p:nvSpPr>
        <p:spPr>
          <a:xfrm>
            <a:off x="287354" y="2523218"/>
            <a:ext cx="11616780" cy="331132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Edit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; 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8" name="Datumsplatzhalter 4"/>
          <p:cNvSpPr txBox="1">
            <a:spLocks/>
          </p:cNvSpPr>
          <p:nvPr userDrawn="1"/>
        </p:nvSpPr>
        <p:spPr>
          <a:xfrm>
            <a:off x="6168008" y="6237313"/>
            <a:ext cx="5832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l" defTabSz="685783" rtl="0" eaLnBrk="1" latinLnBrk="0" hangingPunct="1">
              <a:lnSpc>
                <a:spcPts val="900"/>
              </a:lnSpc>
              <a:spcBef>
                <a:spcPts val="0"/>
              </a:spcBef>
              <a:buFont typeface="Arial"/>
              <a:buNone/>
              <a:defRPr lang="pt-BR" sz="900" b="0" i="0" kern="1200" smtClean="0">
                <a:solidFill>
                  <a:srgbClr val="005B9C"/>
                </a:solidFill>
                <a:effectLst/>
                <a:latin typeface="+mn-lt"/>
                <a:ea typeface="Microsoft YaHei" pitchFamily="34" charset="-122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900" dirty="0">
                <a:solidFill>
                  <a:schemeClr val="accent1"/>
                </a:solidFill>
              </a:rPr>
              <a:t> </a:t>
            </a:r>
            <a:fld id="{9D8EEF28-5ABD-4429-9AD9-DE956F602A14}" type="slidenum">
              <a:rPr lang="de-DE" sz="900" smtClean="0">
                <a:solidFill>
                  <a:schemeClr val="tx1">
                    <a:lumMod val="50000"/>
                  </a:schemeClr>
                </a:solidFill>
              </a:rPr>
              <a:pPr algn="r"/>
              <a:t>‹#›</a:t>
            </a:fld>
            <a:endParaRPr lang="de-DE" sz="9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D89FAA-E980-408C-B430-CBF368494B7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20" y="6314495"/>
            <a:ext cx="778960" cy="21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32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76" r:id="rId2"/>
    <p:sldLayoutId id="2147483731" r:id="rId3"/>
    <p:sldLayoutId id="2147483732" r:id="rId4"/>
    <p:sldLayoutId id="2147483733" r:id="rId5"/>
    <p:sldLayoutId id="2147483742" r:id="rId6"/>
    <p:sldLayoutId id="2147483736" r:id="rId7"/>
    <p:sldLayoutId id="2147483780" r:id="rId8"/>
    <p:sldLayoutId id="2147483771" r:id="rId9"/>
    <p:sldLayoutId id="2147483775" r:id="rId10"/>
    <p:sldLayoutId id="21474837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3000" kern="1200" dirty="0">
          <a:solidFill>
            <a:srgbClr val="005CA9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41">
          <p15:clr>
            <a:srgbClr val="F26B43"/>
          </p15:clr>
        </p15:guide>
        <p15:guide id="2" pos="7439">
          <p15:clr>
            <a:srgbClr val="F26B43"/>
          </p15:clr>
        </p15:guide>
        <p15:guide id="6" orient="horz" pos="4133">
          <p15:clr>
            <a:srgbClr val="F26B43"/>
          </p15:clr>
        </p15:guide>
        <p15:guide id="7" orient="horz" pos="187">
          <p15:clr>
            <a:srgbClr val="F26B43"/>
          </p15:clr>
        </p15:guide>
        <p15:guide id="8" orient="horz" pos="2160">
          <p15:clr>
            <a:srgbClr val="F26B43"/>
          </p15:clr>
        </p15:guide>
        <p15:guide id="13" pos="3840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582FC3AD-C1F5-4940-89D9-D3B106E0256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6498487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395" imgH="396" progId="TCLayout.ActiveDocument.1">
                  <p:embed/>
                </p:oleObj>
              </mc:Choice>
              <mc:Fallback>
                <p:oleObj name="think-cell Slide" r:id="rId14" imgW="395" imgH="39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582FC3AD-C1F5-4940-89D9-D3B106E025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platzhalter 2"/>
          <p:cNvSpPr>
            <a:spLocks noGrp="1"/>
          </p:cNvSpPr>
          <p:nvPr>
            <p:ph type="body" idx="1"/>
          </p:nvPr>
        </p:nvSpPr>
        <p:spPr>
          <a:xfrm>
            <a:off x="287354" y="2523218"/>
            <a:ext cx="11616780" cy="331132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Edit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; 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8" name="Datumsplatzhalter 4"/>
          <p:cNvSpPr txBox="1">
            <a:spLocks/>
          </p:cNvSpPr>
          <p:nvPr userDrawn="1"/>
        </p:nvSpPr>
        <p:spPr>
          <a:xfrm>
            <a:off x="6168008" y="6237313"/>
            <a:ext cx="5832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l" defTabSz="685783" rtl="0" eaLnBrk="1" latinLnBrk="0" hangingPunct="1">
              <a:lnSpc>
                <a:spcPts val="900"/>
              </a:lnSpc>
              <a:spcBef>
                <a:spcPts val="0"/>
              </a:spcBef>
              <a:buFont typeface="Arial"/>
              <a:buNone/>
              <a:defRPr lang="pt-BR" sz="900" b="0" i="0" kern="1200" smtClean="0">
                <a:solidFill>
                  <a:srgbClr val="005B9C"/>
                </a:solidFill>
                <a:effectLst/>
                <a:latin typeface="+mn-lt"/>
                <a:ea typeface="Microsoft YaHei" pitchFamily="34" charset="-122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900" dirty="0">
                <a:solidFill>
                  <a:schemeClr val="accent1"/>
                </a:solidFill>
              </a:rPr>
              <a:t> </a:t>
            </a:r>
            <a:fld id="{9D8EEF28-5ABD-4429-9AD9-DE956F602A14}" type="slidenum">
              <a:rPr lang="de-DE" sz="900" smtClean="0">
                <a:solidFill>
                  <a:schemeClr val="tx1">
                    <a:lumMod val="50000"/>
                  </a:schemeClr>
                </a:solidFill>
              </a:rPr>
              <a:pPr algn="r"/>
              <a:t>‹#›</a:t>
            </a:fld>
            <a:endParaRPr lang="de-DE" sz="9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D89FAA-E980-408C-B430-CBF368494B7B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20" y="6314495"/>
            <a:ext cx="778960" cy="21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483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3000" kern="1200" dirty="0">
          <a:solidFill>
            <a:srgbClr val="005CA9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41">
          <p15:clr>
            <a:srgbClr val="F26B43"/>
          </p15:clr>
        </p15:guide>
        <p15:guide id="2" pos="7439">
          <p15:clr>
            <a:srgbClr val="F26B43"/>
          </p15:clr>
        </p15:guide>
        <p15:guide id="6" orient="horz" pos="4133">
          <p15:clr>
            <a:srgbClr val="F26B43"/>
          </p15:clr>
        </p15:guide>
        <p15:guide id="7" orient="horz" pos="187">
          <p15:clr>
            <a:srgbClr val="F26B43"/>
          </p15:clr>
        </p15:guide>
        <p15:guide id="8" orient="horz" pos="2160">
          <p15:clr>
            <a:srgbClr val="F26B43"/>
          </p15:clr>
        </p15:guide>
        <p15:guide id="13" pos="3840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87333C59-845A-93C7-CD3C-2DDFA85EC14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23532333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1" imgW="473" imgH="476" progId="TCLayout.ActiveDocument.1">
                  <p:embed/>
                </p:oleObj>
              </mc:Choice>
              <mc:Fallback>
                <p:oleObj name="think-cell Slide" r:id="rId21" imgW="473" imgH="47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87333C59-845A-93C7-CD3C-2DDFA85EC1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platzhalter 2"/>
          <p:cNvSpPr>
            <a:spLocks noGrp="1"/>
          </p:cNvSpPr>
          <p:nvPr>
            <p:ph type="body" idx="1"/>
          </p:nvPr>
        </p:nvSpPr>
        <p:spPr>
          <a:xfrm>
            <a:off x="263352" y="1206960"/>
            <a:ext cx="11616780" cy="331132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Edit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here</a:t>
            </a:r>
            <a:r>
              <a:rPr lang="de-DE"/>
              <a:t>; First </a:t>
            </a:r>
            <a:r>
              <a:rPr lang="de-DE" err="1"/>
              <a:t>level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8" name="Datumsplatzhalter 4"/>
          <p:cNvSpPr txBox="1">
            <a:spLocks/>
          </p:cNvSpPr>
          <p:nvPr userDrawn="1"/>
        </p:nvSpPr>
        <p:spPr>
          <a:xfrm>
            <a:off x="6168008" y="6237313"/>
            <a:ext cx="5832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l" defTabSz="685783" rtl="0" eaLnBrk="1" latinLnBrk="0" hangingPunct="1">
              <a:lnSpc>
                <a:spcPts val="900"/>
              </a:lnSpc>
              <a:spcBef>
                <a:spcPts val="0"/>
              </a:spcBef>
              <a:buFont typeface="Arial"/>
              <a:buNone/>
              <a:defRPr lang="pt-BR" sz="900" b="0" i="0" kern="1200" smtClean="0">
                <a:solidFill>
                  <a:srgbClr val="005B9C"/>
                </a:solidFill>
                <a:effectLst/>
                <a:latin typeface="+mn-lt"/>
                <a:ea typeface="Microsoft YaHei" pitchFamily="34" charset="-122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900">
                <a:solidFill>
                  <a:schemeClr val="accent1"/>
                </a:solidFill>
              </a:rPr>
              <a:t> </a:t>
            </a:r>
            <a:fld id="{9D8EEF28-5ABD-4429-9AD9-DE956F602A14}" type="slidenum">
              <a:rPr lang="de-DE" sz="900" smtClean="0">
                <a:solidFill>
                  <a:schemeClr val="tx1">
                    <a:lumMod val="50000"/>
                  </a:schemeClr>
                </a:solidFill>
              </a:rPr>
              <a:pPr algn="r"/>
              <a:t>‹#›</a:t>
            </a:fld>
            <a:endParaRPr lang="de-DE" sz="90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D89FAA-E980-408C-B430-CBF368494B7B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6520" y="6314495"/>
            <a:ext cx="778960" cy="21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748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917" r:id="rId12"/>
    <p:sldLayoutId id="2147483918" r:id="rId13"/>
    <p:sldLayoutId id="2147483919" r:id="rId14"/>
    <p:sldLayoutId id="2147483920" r:id="rId15"/>
    <p:sldLayoutId id="2147483921" r:id="rId16"/>
    <p:sldLayoutId id="2147483922" r:id="rId17"/>
    <p:sldLayoutId id="2147483923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3000" kern="1200" dirty="0">
          <a:solidFill>
            <a:srgbClr val="005CA9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41">
          <p15:clr>
            <a:srgbClr val="F26B43"/>
          </p15:clr>
        </p15:guide>
        <p15:guide id="2" pos="7439">
          <p15:clr>
            <a:srgbClr val="F26B43"/>
          </p15:clr>
        </p15:guide>
        <p15:guide id="6" orient="horz" pos="4133">
          <p15:clr>
            <a:srgbClr val="F26B43"/>
          </p15:clr>
        </p15:guide>
        <p15:guide id="7" orient="horz" pos="187">
          <p15:clr>
            <a:srgbClr val="F26B43"/>
          </p15:clr>
        </p15:guide>
        <p15:guide id="8" orient="horz" pos="2160">
          <p15:clr>
            <a:srgbClr val="F26B43"/>
          </p15:clr>
        </p15:guide>
        <p15:guide id="13" pos="3840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platzhalter 2"/>
          <p:cNvSpPr>
            <a:spLocks noGrp="1"/>
          </p:cNvSpPr>
          <p:nvPr>
            <p:ph type="body" idx="1"/>
          </p:nvPr>
        </p:nvSpPr>
        <p:spPr>
          <a:xfrm>
            <a:off x="263352" y="1206960"/>
            <a:ext cx="11616780" cy="331132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Edit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; 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8" name="Datumsplatzhalter 4"/>
          <p:cNvSpPr txBox="1">
            <a:spLocks/>
          </p:cNvSpPr>
          <p:nvPr userDrawn="1"/>
        </p:nvSpPr>
        <p:spPr>
          <a:xfrm>
            <a:off x="6168008" y="6237313"/>
            <a:ext cx="5832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l" defTabSz="685783" rtl="0" eaLnBrk="1" latinLnBrk="0" hangingPunct="1">
              <a:lnSpc>
                <a:spcPts val="900"/>
              </a:lnSpc>
              <a:spcBef>
                <a:spcPts val="0"/>
              </a:spcBef>
              <a:buFont typeface="Arial"/>
              <a:buNone/>
              <a:defRPr lang="pt-BR" sz="900" b="0" i="0" kern="1200" smtClean="0">
                <a:solidFill>
                  <a:srgbClr val="005B9C"/>
                </a:solidFill>
                <a:effectLst/>
                <a:latin typeface="+mn-lt"/>
                <a:ea typeface="Microsoft YaHei" pitchFamily="34" charset="-122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900" dirty="0">
                <a:solidFill>
                  <a:schemeClr val="accent1"/>
                </a:solidFill>
              </a:rPr>
              <a:t> </a:t>
            </a:r>
            <a:fld id="{9D8EEF28-5ABD-4429-9AD9-DE956F602A14}" type="slidenum">
              <a:rPr lang="de-DE" sz="900" smtClean="0">
                <a:solidFill>
                  <a:schemeClr val="tx1">
                    <a:lumMod val="50000"/>
                  </a:schemeClr>
                </a:solidFill>
              </a:rPr>
              <a:pPr algn="r"/>
              <a:t>‹#›</a:t>
            </a:fld>
            <a:endParaRPr lang="de-DE" sz="9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D89FAA-E980-408C-B430-CBF368494B7B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6520" y="6314495"/>
            <a:ext cx="778960" cy="21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49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37" r:id="rId13"/>
    <p:sldLayoutId id="2147483938" r:id="rId14"/>
    <p:sldLayoutId id="2147483939" r:id="rId15"/>
    <p:sldLayoutId id="2147483940" r:id="rId16"/>
    <p:sldLayoutId id="2147483941" r:id="rId17"/>
    <p:sldLayoutId id="214748394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3000" kern="1200" dirty="0">
          <a:solidFill>
            <a:srgbClr val="005CA9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41">
          <p15:clr>
            <a:srgbClr val="F26B43"/>
          </p15:clr>
        </p15:guide>
        <p15:guide id="2" pos="7439">
          <p15:clr>
            <a:srgbClr val="F26B43"/>
          </p15:clr>
        </p15:guide>
        <p15:guide id="6" orient="horz" pos="4133">
          <p15:clr>
            <a:srgbClr val="F26B43"/>
          </p15:clr>
        </p15:guide>
        <p15:guide id="7" orient="horz" pos="187">
          <p15:clr>
            <a:srgbClr val="F26B43"/>
          </p15:clr>
        </p15:guide>
        <p15:guide id="8" orient="horz" pos="2160">
          <p15:clr>
            <a:srgbClr val="F26B43"/>
          </p15:clr>
        </p15:guide>
        <p15:guide id="13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166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412BBF4-7215-41C3-A5E6-9F1EC9AC1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338246268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473" imgH="473" progId="TCLayout.ActiveDocument.1">
                  <p:embed/>
                </p:oleObj>
              </mc:Choice>
              <mc:Fallback>
                <p:oleObj name="think-cell Slide" r:id="rId16" imgW="473" imgH="47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F412BBF4-7215-41C3-A5E6-9F1EC9AC1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8296E2BF-69A5-471F-A831-D06CB4E685AF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988884" y="6561306"/>
            <a:ext cx="3464432" cy="242601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548601" y="6561301"/>
            <a:ext cx="762000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 sz="1600" b="1"/>
            </a:lvl1pPr>
          </a:lstStyle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8" name="Titelplatzhalter 27"/>
          <p:cNvSpPr>
            <a:spLocks noGrp="1"/>
          </p:cNvSpPr>
          <p:nvPr>
            <p:ph type="title"/>
          </p:nvPr>
        </p:nvSpPr>
        <p:spPr>
          <a:xfrm>
            <a:off x="720517" y="843857"/>
            <a:ext cx="10726419" cy="583015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  <a:endParaRPr lang="en-US" noProof="0" dirty="0"/>
          </a:p>
        </p:txBody>
      </p:sp>
      <p:sp>
        <p:nvSpPr>
          <p:cNvPr id="30" name="Datumsplatzhalter 29"/>
          <p:cNvSpPr>
            <a:spLocks noGrp="1"/>
          </p:cNvSpPr>
          <p:nvPr>
            <p:ph type="dt" sz="half" idx="2"/>
          </p:nvPr>
        </p:nvSpPr>
        <p:spPr>
          <a:xfrm>
            <a:off x="6409267" y="6561297"/>
            <a:ext cx="914400" cy="241200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889D757-E23A-497A-9B14-62A69CF34700}" type="datetime1">
              <a:rPr lang="en-US" altLang="en-US" smtClean="0"/>
              <a:pPr>
                <a:defRPr/>
              </a:pPr>
              <a:t>11/28/2024</a:t>
            </a:fld>
            <a:endParaRPr lang="en-US" altLang="en-US" dirty="0"/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720000" y="1440000"/>
            <a:ext cx="10728000" cy="489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 err="1"/>
              <a:t>Eighth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888" y="0"/>
            <a:ext cx="6139204" cy="65232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92" y="6746157"/>
            <a:ext cx="3017782" cy="12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258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Clr>
          <a:schemeClr val="tx1"/>
        </a:buClr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542925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712788" indent="-169863" algn="l" defTabSz="914400" rtl="0" eaLnBrk="1" latinLnBrk="0" hangingPunct="1">
        <a:spcBef>
          <a:spcPct val="200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893763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1073150" indent="-179388" algn="l" defTabSz="914400" rtl="0" eaLnBrk="1" latinLnBrk="0" hangingPunct="1">
        <a:spcBef>
          <a:spcPct val="20000"/>
        </a:spcBef>
        <a:buFont typeface="Symbol" panose="05050102010706020507" pitchFamily="18" charset="2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254125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435100" indent="-180975" algn="l" defTabSz="914400" rtl="0" eaLnBrk="1" latinLnBrk="0" hangingPunct="1">
        <a:spcBef>
          <a:spcPct val="200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616075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">
          <p15:clr>
            <a:srgbClr val="F26B43"/>
          </p15:clr>
        </p15:guide>
        <p15:guide id="2" pos="3840">
          <p15:clr>
            <a:srgbClr val="F26B43"/>
          </p15:clr>
        </p15:guide>
        <p15:guide id="3" pos="453">
          <p15:clr>
            <a:srgbClr val="F26B43"/>
          </p15:clr>
        </p15:guide>
        <p15:guide id="4" pos="7227">
          <p15:clr>
            <a:srgbClr val="F26B43"/>
          </p15:clr>
        </p15:guide>
        <p15:guide id="5" pos="1186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5165A67F-7993-471A-BDA9-5436739C23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983424334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6" imgW="416" imgH="416" progId="TCLayout.ActiveDocument.1">
                  <p:embed/>
                </p:oleObj>
              </mc:Choice>
              <mc:Fallback>
                <p:oleObj name="think-cell Folie" r:id="rId16" imgW="416" imgH="416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5165A67F-7993-471A-BDA9-5436739C23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>
            <a:extLst>
              <a:ext uri="{FF2B5EF4-FFF2-40B4-BE49-F238E27FC236}">
                <a16:creationId xmlns:a16="http://schemas.microsoft.com/office/drawing/2014/main" id="{DAFA254B-ED78-421E-9B27-6BAD81A42141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GB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0" y="6421258"/>
            <a:ext cx="72000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ctr">
              <a:defRPr sz="1400" b="1"/>
            </a:lvl1pPr>
          </a:lstStyle>
          <a:p>
            <a:pPr>
              <a:defRPr/>
            </a:pPr>
            <a:fld id="{D383EB99-40B2-4176-B4FA-CDBAA950DF99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  <p:sp>
        <p:nvSpPr>
          <p:cNvPr id="28" name="Titelplatzhalter 27"/>
          <p:cNvSpPr>
            <a:spLocks noGrp="1"/>
          </p:cNvSpPr>
          <p:nvPr>
            <p:ph type="title"/>
          </p:nvPr>
        </p:nvSpPr>
        <p:spPr>
          <a:xfrm>
            <a:off x="720515" y="843851"/>
            <a:ext cx="10726419" cy="583015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enter title</a:t>
            </a:r>
            <a:endParaRPr lang="en-GB" noProof="0" dirty="0"/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720000" y="1440000"/>
            <a:ext cx="10728000" cy="489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enter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  <a:endParaRPr lang="en-GB" dirty="0"/>
          </a:p>
        </p:txBody>
      </p:sp>
      <p:pic>
        <p:nvPicPr>
          <p:cNvPr id="6" name="Grafik 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75DDC9C1-EB40-490C-8CE0-62435FED907E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085" y="1098"/>
            <a:ext cx="4714240" cy="64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27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Clr>
          <a:schemeClr val="tx1"/>
        </a:buClr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542925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712788" indent="-169863" algn="l" defTabSz="914400" rtl="0" eaLnBrk="1" latinLnBrk="0" hangingPunct="1">
        <a:spcBef>
          <a:spcPct val="200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893763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1073150" indent="-179388" algn="l" defTabSz="914400" rtl="0" eaLnBrk="1" latinLnBrk="0" hangingPunct="1">
        <a:spcBef>
          <a:spcPct val="20000"/>
        </a:spcBef>
        <a:buFont typeface="Symbol" panose="05050102010706020507" pitchFamily="18" charset="2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254125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435100" indent="-180975" algn="l" defTabSz="914400" rtl="0" eaLnBrk="1" latinLnBrk="0" hangingPunct="1">
        <a:spcBef>
          <a:spcPct val="200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616075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412BBF4-7215-41C3-A5E6-9F1EC9AC1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3405403338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473" imgH="473" progId="TCLayout.ActiveDocument.1">
                  <p:embed/>
                </p:oleObj>
              </mc:Choice>
              <mc:Fallback>
                <p:oleObj name="think-cell Slide" r:id="rId15" imgW="473" imgH="47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F412BBF4-7215-41C3-A5E6-9F1EC9AC1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8296E2BF-69A5-471F-A831-D06CB4E685AF}"/>
              </a:ext>
            </a:extLst>
          </p:cNvPr>
          <p:cNvSpPr/>
          <p:nvPr userDrawn="1">
            <p:custDataLst>
              <p:tags r:id="rId14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11758" y="6373192"/>
            <a:ext cx="481611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 sz="1600" b="1"/>
            </a:lvl1pPr>
          </a:lstStyle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8" name="Titelplatzhalter 27"/>
          <p:cNvSpPr>
            <a:spLocks noGrp="1"/>
          </p:cNvSpPr>
          <p:nvPr>
            <p:ph type="title"/>
          </p:nvPr>
        </p:nvSpPr>
        <p:spPr>
          <a:xfrm>
            <a:off x="720517" y="843857"/>
            <a:ext cx="10726419" cy="583015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  <a:endParaRPr lang="en-US" noProof="0" dirty="0"/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720000" y="1440000"/>
            <a:ext cx="10728000" cy="489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 err="1"/>
              <a:t>Eighth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0F6053F-18B8-4953-ACCD-2BE8DF16C2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26" r="1125"/>
          <a:stretch/>
        </p:blipFill>
        <p:spPr>
          <a:xfrm>
            <a:off x="-2625" y="0"/>
            <a:ext cx="3384000" cy="64617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48EB256-E340-470E-9028-04D2438C2B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0" r="-42220"/>
          <a:stretch/>
        </p:blipFill>
        <p:spPr>
          <a:xfrm>
            <a:off x="8651688" y="-6153"/>
            <a:ext cx="6139204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24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Clr>
          <a:schemeClr val="tx1"/>
        </a:buClr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542925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712788" indent="-169863" algn="l" defTabSz="914400" rtl="0" eaLnBrk="1" latinLnBrk="0" hangingPunct="1">
        <a:spcBef>
          <a:spcPct val="200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893763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1073150" indent="-179388" algn="l" defTabSz="914400" rtl="0" eaLnBrk="1" latinLnBrk="0" hangingPunct="1">
        <a:spcBef>
          <a:spcPct val="20000"/>
        </a:spcBef>
        <a:buFont typeface="Symbol" panose="05050102010706020507" pitchFamily="18" charset="2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254125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435100" indent="-180975" algn="l" defTabSz="914400" rtl="0" eaLnBrk="1" latinLnBrk="0" hangingPunct="1">
        <a:spcBef>
          <a:spcPct val="200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616075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">
          <p15:clr>
            <a:srgbClr val="F26B43"/>
          </p15:clr>
        </p15:guide>
        <p15:guide id="2" pos="3840">
          <p15:clr>
            <a:srgbClr val="F26B43"/>
          </p15:clr>
        </p15:guide>
        <p15:guide id="3" pos="453">
          <p15:clr>
            <a:srgbClr val="F26B43"/>
          </p15:clr>
        </p15:guide>
        <p15:guide id="4" pos="7227">
          <p15:clr>
            <a:srgbClr val="F26B43"/>
          </p15:clr>
        </p15:guide>
        <p15:guide id="5" pos="1186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412BBF4-7215-41C3-A5E6-9F1EC9AC1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446650952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473" imgH="473" progId="TCLayout.ActiveDocument.1">
                  <p:embed/>
                </p:oleObj>
              </mc:Choice>
              <mc:Fallback>
                <p:oleObj name="think-cell Slide" r:id="rId15" imgW="473" imgH="47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F412BBF4-7215-41C3-A5E6-9F1EC9AC1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8296E2BF-69A5-471F-A831-D06CB4E685AF}"/>
              </a:ext>
            </a:extLst>
          </p:cNvPr>
          <p:cNvSpPr/>
          <p:nvPr userDrawn="1">
            <p:custDataLst>
              <p:tags r:id="rId14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11758" y="6373192"/>
            <a:ext cx="481611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 sz="1600" b="1"/>
            </a:lvl1pPr>
          </a:lstStyle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8" name="Titelplatzhalter 27"/>
          <p:cNvSpPr>
            <a:spLocks noGrp="1"/>
          </p:cNvSpPr>
          <p:nvPr>
            <p:ph type="title"/>
          </p:nvPr>
        </p:nvSpPr>
        <p:spPr>
          <a:xfrm>
            <a:off x="720517" y="843857"/>
            <a:ext cx="10726419" cy="583015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  <a:endParaRPr lang="en-US" noProof="0" dirty="0"/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720000" y="1440000"/>
            <a:ext cx="10728000" cy="489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 err="1"/>
              <a:t>Eighth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0F6053F-18B8-4953-ACCD-2BE8DF16C2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26" r="1125"/>
          <a:stretch/>
        </p:blipFill>
        <p:spPr>
          <a:xfrm>
            <a:off x="-2625" y="0"/>
            <a:ext cx="3384000" cy="64617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48EB256-E340-470E-9028-04D2438C2B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0" r="-42220"/>
          <a:stretch/>
        </p:blipFill>
        <p:spPr>
          <a:xfrm>
            <a:off x="8651688" y="-6153"/>
            <a:ext cx="6139204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920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Clr>
          <a:schemeClr val="tx1"/>
        </a:buClr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542925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712788" indent="-169863" algn="l" defTabSz="914400" rtl="0" eaLnBrk="1" latinLnBrk="0" hangingPunct="1">
        <a:spcBef>
          <a:spcPct val="200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893763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1073150" indent="-179388" algn="l" defTabSz="914400" rtl="0" eaLnBrk="1" latinLnBrk="0" hangingPunct="1">
        <a:spcBef>
          <a:spcPct val="20000"/>
        </a:spcBef>
        <a:buFont typeface="Symbol" panose="05050102010706020507" pitchFamily="18" charset="2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254125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435100" indent="-180975" algn="l" defTabSz="914400" rtl="0" eaLnBrk="1" latinLnBrk="0" hangingPunct="1">
        <a:spcBef>
          <a:spcPct val="200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616075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">
          <p15:clr>
            <a:srgbClr val="F26B43"/>
          </p15:clr>
        </p15:guide>
        <p15:guide id="2" pos="3840">
          <p15:clr>
            <a:srgbClr val="F26B43"/>
          </p15:clr>
        </p15:guide>
        <p15:guide id="3" pos="453">
          <p15:clr>
            <a:srgbClr val="F26B43"/>
          </p15:clr>
        </p15:guide>
        <p15:guide id="4" pos="7227">
          <p15:clr>
            <a:srgbClr val="F26B43"/>
          </p15:clr>
        </p15:guide>
        <p15:guide id="5" pos="1186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412BBF4-7215-41C3-A5E6-9F1EC9AC1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2600098077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7" imgW="473" imgH="473" progId="TCLayout.ActiveDocument.1">
                  <p:embed/>
                </p:oleObj>
              </mc:Choice>
              <mc:Fallback>
                <p:oleObj name="think-cell Slide" r:id="rId17" imgW="473" imgH="47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F412BBF4-7215-41C3-A5E6-9F1EC9AC1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8296E2BF-69A5-471F-A831-D06CB4E685AF}"/>
              </a:ext>
            </a:extLst>
          </p:cNvPr>
          <p:cNvSpPr/>
          <p:nvPr userDrawn="1">
            <p:custDataLst>
              <p:tags r:id="rId16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11758" y="6373192"/>
            <a:ext cx="481611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 sz="1600" b="1"/>
            </a:lvl1pPr>
          </a:lstStyle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8" name="Titelplatzhalter 27"/>
          <p:cNvSpPr>
            <a:spLocks noGrp="1"/>
          </p:cNvSpPr>
          <p:nvPr>
            <p:ph type="title"/>
          </p:nvPr>
        </p:nvSpPr>
        <p:spPr>
          <a:xfrm>
            <a:off x="720517" y="843857"/>
            <a:ext cx="10726419" cy="583015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  <a:endParaRPr lang="en-US" noProof="0" dirty="0"/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720000" y="1440000"/>
            <a:ext cx="10728000" cy="489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 err="1"/>
              <a:t>Eighth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0F6053F-18B8-4953-ACCD-2BE8DF16C290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568" y="-3052"/>
            <a:ext cx="8028432" cy="64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597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Clr>
          <a:schemeClr val="tx1"/>
        </a:buClr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542925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712788" indent="-169863" algn="l" defTabSz="914400" rtl="0" eaLnBrk="1" latinLnBrk="0" hangingPunct="1">
        <a:spcBef>
          <a:spcPct val="200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893763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1073150" indent="-179388" algn="l" defTabSz="914400" rtl="0" eaLnBrk="1" latinLnBrk="0" hangingPunct="1">
        <a:spcBef>
          <a:spcPct val="20000"/>
        </a:spcBef>
        <a:buFont typeface="Symbol" panose="05050102010706020507" pitchFamily="18" charset="2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254125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435100" indent="-180975" algn="l" defTabSz="914400" rtl="0" eaLnBrk="1" latinLnBrk="0" hangingPunct="1">
        <a:spcBef>
          <a:spcPct val="200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616075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">
          <p15:clr>
            <a:srgbClr val="F26B43"/>
          </p15:clr>
        </p15:guide>
        <p15:guide id="2" pos="3840">
          <p15:clr>
            <a:srgbClr val="F26B43"/>
          </p15:clr>
        </p15:guide>
        <p15:guide id="3" pos="453">
          <p15:clr>
            <a:srgbClr val="F26B43"/>
          </p15:clr>
        </p15:guide>
        <p15:guide id="4" pos="7227">
          <p15:clr>
            <a:srgbClr val="F26B43"/>
          </p15:clr>
        </p15:guide>
        <p15:guide id="5" pos="1186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412BBF4-7215-41C3-A5E6-9F1EC9AC1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666358669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473" imgH="473" progId="TCLayout.ActiveDocument.1">
                  <p:embed/>
                </p:oleObj>
              </mc:Choice>
              <mc:Fallback>
                <p:oleObj name="think-cell Slide" r:id="rId16" imgW="473" imgH="47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F412BBF4-7215-41C3-A5E6-9F1EC9AC1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8296E2BF-69A5-471F-A831-D06CB4E685AF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988884" y="6561306"/>
            <a:ext cx="3464432" cy="242601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548601" y="6561301"/>
            <a:ext cx="762000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 sz="1600" b="1"/>
            </a:lvl1pPr>
          </a:lstStyle>
          <a:p>
            <a:pPr>
              <a:defRPr/>
            </a:pPr>
            <a:fld id="{D383EB99-40B2-4176-B4FA-CDBAA950DF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8" name="Titelplatzhalter 27"/>
          <p:cNvSpPr>
            <a:spLocks noGrp="1"/>
          </p:cNvSpPr>
          <p:nvPr>
            <p:ph type="title"/>
          </p:nvPr>
        </p:nvSpPr>
        <p:spPr>
          <a:xfrm>
            <a:off x="720517" y="843857"/>
            <a:ext cx="10726419" cy="583015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  <a:endParaRPr lang="en-US" noProof="0" dirty="0"/>
          </a:p>
        </p:txBody>
      </p:sp>
      <p:sp>
        <p:nvSpPr>
          <p:cNvPr id="30" name="Datumsplatzhalter 29"/>
          <p:cNvSpPr>
            <a:spLocks noGrp="1"/>
          </p:cNvSpPr>
          <p:nvPr>
            <p:ph type="dt" sz="half" idx="2"/>
          </p:nvPr>
        </p:nvSpPr>
        <p:spPr>
          <a:xfrm>
            <a:off x="6409267" y="6561297"/>
            <a:ext cx="914400" cy="241200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889D757-E23A-497A-9B14-62A69CF34700}" type="datetime1">
              <a:rPr lang="en-US" altLang="en-US" smtClean="0"/>
              <a:pPr>
                <a:defRPr/>
              </a:pPr>
              <a:t>11/28/2024</a:t>
            </a:fld>
            <a:endParaRPr lang="en-US" altLang="en-US" dirty="0"/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720000" y="1440000"/>
            <a:ext cx="10728000" cy="489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6"/>
            <a:r>
              <a:rPr lang="de-DE" dirty="0" err="1"/>
              <a:t>Seventh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7"/>
            <a:r>
              <a:rPr lang="de-DE" dirty="0" err="1"/>
              <a:t>Eighth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8"/>
            <a:r>
              <a:rPr lang="de-DE" dirty="0" err="1"/>
              <a:t>Ninth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888" y="0"/>
            <a:ext cx="6139204" cy="65232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92" y="6746157"/>
            <a:ext cx="3017782" cy="12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348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Clr>
          <a:schemeClr val="tx1"/>
        </a:buClr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542925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712788" indent="-169863" algn="l" defTabSz="914400" rtl="0" eaLnBrk="1" latinLnBrk="0" hangingPunct="1">
        <a:spcBef>
          <a:spcPct val="200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893763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1073150" indent="-179388" algn="l" defTabSz="914400" rtl="0" eaLnBrk="1" latinLnBrk="0" hangingPunct="1">
        <a:spcBef>
          <a:spcPct val="20000"/>
        </a:spcBef>
        <a:buFont typeface="Symbol" panose="05050102010706020507" pitchFamily="18" charset="2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254125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435100" indent="-180975" algn="l" defTabSz="914400" rtl="0" eaLnBrk="1" latinLnBrk="0" hangingPunct="1">
        <a:spcBef>
          <a:spcPct val="200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616075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">
          <p15:clr>
            <a:srgbClr val="F26B43"/>
          </p15:clr>
        </p15:guide>
        <p15:guide id="2" pos="3840">
          <p15:clr>
            <a:srgbClr val="F26B43"/>
          </p15:clr>
        </p15:guide>
        <p15:guide id="3" pos="453">
          <p15:clr>
            <a:srgbClr val="F26B43"/>
          </p15:clr>
        </p15:guide>
        <p15:guide id="4" pos="7227">
          <p15:clr>
            <a:srgbClr val="F26B43"/>
          </p15:clr>
        </p15:guide>
        <p15:guide id="5" pos="1186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platzhalter 2"/>
          <p:cNvSpPr>
            <a:spLocks noGrp="1"/>
          </p:cNvSpPr>
          <p:nvPr>
            <p:ph type="body" idx="1"/>
          </p:nvPr>
        </p:nvSpPr>
        <p:spPr>
          <a:xfrm>
            <a:off x="263352" y="1206960"/>
            <a:ext cx="11616780" cy="331132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Edit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; 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8" name="Datumsplatzhalter 4"/>
          <p:cNvSpPr txBox="1">
            <a:spLocks/>
          </p:cNvSpPr>
          <p:nvPr userDrawn="1"/>
        </p:nvSpPr>
        <p:spPr>
          <a:xfrm>
            <a:off x="6168008" y="6237313"/>
            <a:ext cx="5832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l" defTabSz="685783" rtl="0" eaLnBrk="1" latinLnBrk="0" hangingPunct="1">
              <a:lnSpc>
                <a:spcPts val="900"/>
              </a:lnSpc>
              <a:spcBef>
                <a:spcPts val="0"/>
              </a:spcBef>
              <a:buFont typeface="Arial"/>
              <a:buNone/>
              <a:defRPr lang="pt-BR" sz="900" b="0" i="0" kern="1200" smtClean="0">
                <a:solidFill>
                  <a:srgbClr val="005B9C"/>
                </a:solidFill>
                <a:effectLst/>
                <a:latin typeface="+mn-lt"/>
                <a:ea typeface="Microsoft YaHei" pitchFamily="34" charset="-122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900" dirty="0">
                <a:solidFill>
                  <a:schemeClr val="accent1"/>
                </a:solidFill>
              </a:rPr>
              <a:t> </a:t>
            </a:r>
            <a:fld id="{9D8EEF28-5ABD-4429-9AD9-DE956F602A14}" type="slidenum">
              <a:rPr lang="de-DE" sz="900" smtClean="0">
                <a:solidFill>
                  <a:schemeClr val="tx1">
                    <a:lumMod val="50000"/>
                  </a:schemeClr>
                </a:solidFill>
              </a:rPr>
              <a:pPr algn="r"/>
              <a:t>‹#›</a:t>
            </a:fld>
            <a:endParaRPr lang="de-DE" sz="9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D89FAA-E980-408C-B430-CBF368494B7B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6520" y="6314495"/>
            <a:ext cx="778960" cy="21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500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  <p:sldLayoutId id="2147483874" r:id="rId14"/>
    <p:sldLayoutId id="2147483875" r:id="rId15"/>
    <p:sldLayoutId id="2147483876" r:id="rId16"/>
    <p:sldLayoutId id="2147483877" r:id="rId17"/>
    <p:sldLayoutId id="2147483878" r:id="rId18"/>
    <p:sldLayoutId id="214748387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3000" kern="1200" dirty="0">
          <a:solidFill>
            <a:srgbClr val="005CA9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41">
          <p15:clr>
            <a:srgbClr val="F26B43"/>
          </p15:clr>
        </p15:guide>
        <p15:guide id="2" pos="7439">
          <p15:clr>
            <a:srgbClr val="F26B43"/>
          </p15:clr>
        </p15:guide>
        <p15:guide id="6" orient="horz" pos="4133">
          <p15:clr>
            <a:srgbClr val="F26B43"/>
          </p15:clr>
        </p15:guide>
        <p15:guide id="7" orient="horz" pos="187">
          <p15:clr>
            <a:srgbClr val="F26B43"/>
          </p15:clr>
        </p15:guide>
        <p15:guide id="8" orient="horz" pos="2160">
          <p15:clr>
            <a:srgbClr val="F26B43"/>
          </p15:clr>
        </p15:guide>
        <p15:guide id="13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B384A-CFB9-264F-8721-6D9408529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Market European Network Codes Stakeholder Committee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B60B0B-8DF0-E843-924C-19DE2E5268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2588" y="946007"/>
            <a:ext cx="11617788" cy="442428"/>
          </a:xfrm>
        </p:spPr>
        <p:txBody>
          <a:bodyPr>
            <a:normAutofit/>
          </a:bodyPr>
          <a:lstStyle/>
          <a:p>
            <a:r>
              <a:rPr lang="en-GB" sz="2400" i="1" dirty="0"/>
              <a:t>Long Term Flow based Allocation</a:t>
            </a:r>
            <a:endParaRPr lang="en-GB" sz="24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D0B4322-322C-425F-8CA1-274CC61104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341259"/>
              </p:ext>
            </p:extLst>
          </p:nvPr>
        </p:nvGraphicFramePr>
        <p:xfrm>
          <a:off x="382588" y="2276872"/>
          <a:ext cx="10729192" cy="213360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0729192">
                  <a:extLst>
                    <a:ext uri="{9D8B030D-6E8A-4147-A177-3AD203B41FA5}">
                      <a16:colId xmlns:a16="http://schemas.microsoft.com/office/drawing/2014/main" val="2773372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endParaRPr lang="en-US" sz="2000" dirty="0">
                        <a:solidFill>
                          <a:srgbClr val="2054A5"/>
                        </a:solidFill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dirty="0">
                          <a:solidFill>
                            <a:srgbClr val="2054A5"/>
                          </a:solidFill>
                        </a:rPr>
                        <a:t>All TSOs continue with the implementation of the Long-Term Flow based project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sz="2000" dirty="0">
                        <a:solidFill>
                          <a:srgbClr val="2054A5"/>
                        </a:solidFill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dirty="0">
                          <a:solidFill>
                            <a:srgbClr val="2054A5"/>
                          </a:solidFill>
                        </a:rPr>
                        <a:t>The timeline and the steps for the go-live needs to be re-assessed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sz="2000" dirty="0">
                        <a:solidFill>
                          <a:srgbClr val="2054A5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>
                            <a:lumMod val="65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21115644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20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691975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89505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fikE3sjSm2npcux2WvMHg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hCmu0UhSFi8NOgSKYsfl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pgUoJPSRfCJKEF5SH8F9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ew8T51PQBWjULrkbV8Na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Aqf27AqQSWFiam.eNOJQg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pgUoJPSRfCJKEF5SH8F9Q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ktGrQ0MTQqKWNHBUOex2g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8YX4uIYS36bRSVab3Z6Qw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3lftbO1RHqExZCHMaq7s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IZjB9SFSySA1oJxAV7V7w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m7LGEqJSFy2of0B00Nla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fikE3sjSm2npcux2WvMHg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hCmu0UhSFi8NOgSKYsfl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pgUoJPSRfCJKEF5SH8F9Q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ew8T51PQBWjULrkbV8Na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ew8T51PQBWjULrkbV8NaA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Aqf27AqQSWFiam.eNOJQg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ktGrQ0MTQqKWNHBUOex2g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8YX4uIYS36bRSVab3Z6Qw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3lftbO1RHqExZCHMaq7sg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Aqf27AqQSWFiam.eNOJQ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ktGrQ0MTQqKWNHBUOex2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8YX4uIYS36bRSVab3Z6Q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IZjB9SFSySA1oJxAV7V7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3lftbO1RHqExZCHMaq7s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_LNeLvx7de3x1nyDWwMm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KLzcQdFK6B9NNsK9CwZc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uto37o8pzlzZiG9cr2rl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KsnzKj0hHNu2zO139.FE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BE2o7.vVRUSKoDAUFGRi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TnETvQNJlGnZ42meC40d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Jm65VfHYl15numuPICkS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m7LGEqJSFy2of0B00Nla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SSqT5.4N_TUI8.ZgYAsA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RPOxhMpnF3SSLmxCDb1n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C4Hj5dia8nG__z0p9X9m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eUFjM8lld4AqLT5a8RJ.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IZjB9SFSySA1oJxAV7V7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m7LGEqJSFy2of0B00Nla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fikE3sjSm2npcux2WvMH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hCmu0UhSFi8NOgSKYsfl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pgUoJPSRfCJKEF5SH8F9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ew8T51PQBWjULrkbV8Na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Aqf27AqQSWFiam.eNOJQ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ktGrQ0MTQqKWNHBUOex2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8YX4uIYS36bRSVab3Z6Q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3lftbO1RHqExZCHMaq7s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fikE3sjSm2npcux2WvMH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IZjB9SFSySA1oJxAV7V7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m7LGEqJSFy2of0B00Nla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fikE3sjSm2npcux2WvMH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hCmu0UhSFi8NOgSKYsfl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pgUoJPSRfCJKEF5SH8F9Q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ew8T51PQBWjULrkbV8Na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Aqf27AqQSWFiam.eNOJQg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ktGrQ0MTQqKWNHBUOex2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8YX4uIYS36bRSVab3Z6Qw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hCmu0UhSFi8NOgSKYsflA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3lftbO1RHqExZCHMaq7s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IZjB9SFSySA1oJxAV7V7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m7LGEqJSFy2of0B00Nla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m7LGEqJSFy2of0B00Nla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_ENTSO-E Content">
  <a:themeElements>
    <a:clrScheme name="ENTSO-E">
      <a:dk1>
        <a:srgbClr val="3A3A3F"/>
      </a:dk1>
      <a:lt1>
        <a:srgbClr val="FFFFFF"/>
      </a:lt1>
      <a:dk2>
        <a:srgbClr val="3A3A3F"/>
      </a:dk2>
      <a:lt2>
        <a:srgbClr val="E7E6E6"/>
      </a:lt2>
      <a:accent1>
        <a:srgbClr val="2054A5"/>
      </a:accent1>
      <a:accent2>
        <a:srgbClr val="0FB29A"/>
      </a:accent2>
      <a:accent3>
        <a:srgbClr val="F37020"/>
      </a:accent3>
      <a:accent4>
        <a:srgbClr val="F7A431"/>
      </a:accent4>
      <a:accent5>
        <a:srgbClr val="3A3A3A"/>
      </a:accent5>
      <a:accent6>
        <a:srgbClr val="0073C8"/>
      </a:accent6>
      <a:hlink>
        <a:srgbClr val="0563C1"/>
      </a:hlink>
      <a:folHlink>
        <a:srgbClr val="954F72"/>
      </a:folHlink>
    </a:clrScheme>
    <a:fontScheme name="Benutzerdefiniert 2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tso-e new powerpoint template.potx [Read-Only]" id="{2B8CF765-5A27-4355-A585-B2D619BE3B05}" vid="{5B43BAD4-03AB-4DCB-B2C9-2C2FA02EC2DF}"/>
    </a:ext>
  </a:extLst>
</a:theme>
</file>

<file path=ppt/theme/theme10.xml><?xml version="1.0" encoding="utf-8"?>
<a:theme xmlns:a="http://schemas.openxmlformats.org/drawingml/2006/main" name="4_ENTSO-E Content">
  <a:themeElements>
    <a:clrScheme name="ENTSO-E Colours">
      <a:dk1>
        <a:srgbClr val="3A3A3F"/>
      </a:dk1>
      <a:lt1>
        <a:srgbClr val="FFFFFF"/>
      </a:lt1>
      <a:dk2>
        <a:srgbClr val="0F218B"/>
      </a:dk2>
      <a:lt2>
        <a:srgbClr val="E7E6E6"/>
      </a:lt2>
      <a:accent1>
        <a:srgbClr val="0F218B"/>
      </a:accent1>
      <a:accent2>
        <a:srgbClr val="00947F"/>
      </a:accent2>
      <a:accent3>
        <a:srgbClr val="FF4D00"/>
      </a:accent3>
      <a:accent4>
        <a:srgbClr val="FFCC00"/>
      </a:accent4>
      <a:accent5>
        <a:srgbClr val="28ACBF"/>
      </a:accent5>
      <a:accent6>
        <a:srgbClr val="B9037E"/>
      </a:accent6>
      <a:hlink>
        <a:srgbClr val="0F218B"/>
      </a:hlink>
      <a:folHlink>
        <a:srgbClr val="0F218B"/>
      </a:folHlink>
    </a:clrScheme>
    <a:fontScheme name="ENTSO-E Fonts">
      <a:majorFont>
        <a:latin typeface="Roboto Condensed"/>
        <a:ea typeface=""/>
        <a:cs typeface=""/>
      </a:majorFont>
      <a:minorFont>
        <a:latin typeface="Roboto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TSO-E Market Report and Balancing Report 2022_V4" id="{50E946C6-2A3D-4E34-99F5-3C3F474EB17F}" vid="{5F0E749E-19DD-43F9-A658-713BD97C82C1}"/>
    </a:ext>
  </a:extLst>
</a:theme>
</file>

<file path=ppt/theme/theme11.xml><?xml version="1.0" encoding="utf-8"?>
<a:theme xmlns:a="http://schemas.openxmlformats.org/drawingml/2006/main" name="5_ENTSO-E Content">
  <a:themeElements>
    <a:clrScheme name="ENTSO-E">
      <a:dk1>
        <a:srgbClr val="3A3A3F"/>
      </a:dk1>
      <a:lt1>
        <a:srgbClr val="FFFFFF"/>
      </a:lt1>
      <a:dk2>
        <a:srgbClr val="3A3A3F"/>
      </a:dk2>
      <a:lt2>
        <a:srgbClr val="E7E6E6"/>
      </a:lt2>
      <a:accent1>
        <a:srgbClr val="2054A5"/>
      </a:accent1>
      <a:accent2>
        <a:srgbClr val="0FB29A"/>
      </a:accent2>
      <a:accent3>
        <a:srgbClr val="F37020"/>
      </a:accent3>
      <a:accent4>
        <a:srgbClr val="F7A431"/>
      </a:accent4>
      <a:accent5>
        <a:srgbClr val="3A3A3A"/>
      </a:accent5>
      <a:accent6>
        <a:srgbClr val="0073C8"/>
      </a:accent6>
      <a:hlink>
        <a:srgbClr val="0563C1"/>
      </a:hlink>
      <a:folHlink>
        <a:srgbClr val="954F72"/>
      </a:folHlink>
    </a:clrScheme>
    <a:fontScheme name="Benutzerdefiniert 2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42B0DF6B-7160-394F-9876-CC35ABDDDBD6}" vid="{C5760BF1-A972-D844-8595-9E61C43D0D9C}"/>
    </a:ext>
  </a:extLst>
</a:theme>
</file>

<file path=ppt/theme/theme12.xml><?xml version="1.0" encoding="utf-8"?>
<a:theme xmlns:a="http://schemas.openxmlformats.org/drawingml/2006/main" name="6_ENTSO-E Content">
  <a:themeElements>
    <a:clrScheme name="ENTSO-E">
      <a:dk1>
        <a:srgbClr val="3A3A3F"/>
      </a:dk1>
      <a:lt1>
        <a:srgbClr val="FFFFFF"/>
      </a:lt1>
      <a:dk2>
        <a:srgbClr val="3A3A3F"/>
      </a:dk2>
      <a:lt2>
        <a:srgbClr val="E7E6E6"/>
      </a:lt2>
      <a:accent1>
        <a:srgbClr val="2054A5"/>
      </a:accent1>
      <a:accent2>
        <a:srgbClr val="0FB29A"/>
      </a:accent2>
      <a:accent3>
        <a:srgbClr val="F37020"/>
      </a:accent3>
      <a:accent4>
        <a:srgbClr val="F7A431"/>
      </a:accent4>
      <a:accent5>
        <a:srgbClr val="3A3A3A"/>
      </a:accent5>
      <a:accent6>
        <a:srgbClr val="0073C8"/>
      </a:accent6>
      <a:hlink>
        <a:srgbClr val="0563C1"/>
      </a:hlink>
      <a:folHlink>
        <a:srgbClr val="954F72"/>
      </a:folHlink>
    </a:clrScheme>
    <a:fontScheme name="Benutzerdefiniert 2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tso-e_ppt_template_with_new title_slides_210709.pptx" id="{AD71176E-1EE7-4AA8-AF3C-1E0837130DDD}" vid="{6436E805-6281-4D28-9214-61C90FC0BFD2}"/>
    </a:ext>
  </a:extLst>
</a:theme>
</file>

<file path=ppt/theme/theme1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3_blank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tso-e new powerpoint template.potx [Read-Only]" id="{2B8CF765-5A27-4355-A585-B2D619BE3B05}" vid="{B22A47C8-0671-4523-952A-04E8BAF8B972}"/>
    </a:ext>
  </a:extLst>
</a:theme>
</file>

<file path=ppt/theme/theme3.xml><?xml version="1.0" encoding="utf-8"?>
<a:theme xmlns:a="http://schemas.openxmlformats.org/drawingml/2006/main" name="XBID Templates">
  <a:themeElements>
    <a:clrScheme name="XBID">
      <a:dk1>
        <a:sysClr val="windowText" lastClr="000000"/>
      </a:dk1>
      <a:lt1>
        <a:sysClr val="window" lastClr="FFFFFF"/>
      </a:lt1>
      <a:dk2>
        <a:srgbClr val="DADADA"/>
      </a:dk2>
      <a:lt2>
        <a:srgbClr val="EDEDED"/>
      </a:lt2>
      <a:accent1>
        <a:srgbClr val="D70057"/>
      </a:accent1>
      <a:accent2>
        <a:srgbClr val="FF7300"/>
      </a:accent2>
      <a:accent3>
        <a:srgbClr val="BDBDBD"/>
      </a:accent3>
      <a:accent4>
        <a:srgbClr val="9D9D9D"/>
      </a:accent4>
      <a:accent5>
        <a:srgbClr val="646464"/>
      </a:accent5>
      <a:accent6>
        <a:srgbClr val="3C3C3C"/>
      </a:accent6>
      <a:hlink>
        <a:srgbClr val="D70057"/>
      </a:hlink>
      <a:folHlink>
        <a:srgbClr val="FF73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1_XBID Templates">
  <a:themeElements>
    <a:clrScheme name="SDAC_1">
      <a:dk1>
        <a:sysClr val="windowText" lastClr="000000"/>
      </a:dk1>
      <a:lt1>
        <a:sysClr val="window" lastClr="FFFFFF"/>
      </a:lt1>
      <a:dk2>
        <a:srgbClr val="DADADA"/>
      </a:dk2>
      <a:lt2>
        <a:srgbClr val="EDEDED"/>
      </a:lt2>
      <a:accent1>
        <a:srgbClr val="00B1AC"/>
      </a:accent1>
      <a:accent2>
        <a:srgbClr val="FED900"/>
      </a:accent2>
      <a:accent3>
        <a:srgbClr val="BDBDBD"/>
      </a:accent3>
      <a:accent4>
        <a:srgbClr val="9D9D9D"/>
      </a:accent4>
      <a:accent5>
        <a:srgbClr val="646464"/>
      </a:accent5>
      <a:accent6>
        <a:srgbClr val="3C3C3C"/>
      </a:accent6>
      <a:hlink>
        <a:srgbClr val="00B1AC"/>
      </a:hlink>
      <a:folHlink>
        <a:srgbClr val="FED9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2_XBID Templates">
  <a:themeElements>
    <a:clrScheme name="XBID">
      <a:dk1>
        <a:sysClr val="windowText" lastClr="000000"/>
      </a:dk1>
      <a:lt1>
        <a:sysClr val="window" lastClr="FFFFFF"/>
      </a:lt1>
      <a:dk2>
        <a:srgbClr val="DADADA"/>
      </a:dk2>
      <a:lt2>
        <a:srgbClr val="EDEDED"/>
      </a:lt2>
      <a:accent1>
        <a:srgbClr val="D70057"/>
      </a:accent1>
      <a:accent2>
        <a:srgbClr val="FF7300"/>
      </a:accent2>
      <a:accent3>
        <a:srgbClr val="BDBDBD"/>
      </a:accent3>
      <a:accent4>
        <a:srgbClr val="9D9D9D"/>
      </a:accent4>
      <a:accent5>
        <a:srgbClr val="646464"/>
      </a:accent5>
      <a:accent6>
        <a:srgbClr val="3C3C3C"/>
      </a:accent6>
      <a:hlink>
        <a:srgbClr val="D70057"/>
      </a:hlink>
      <a:folHlink>
        <a:srgbClr val="FF73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6.xml><?xml version="1.0" encoding="utf-8"?>
<a:theme xmlns:a="http://schemas.openxmlformats.org/drawingml/2006/main" name="3_XBID Templates">
  <a:themeElements>
    <a:clrScheme name="Benutzerdefiniert 7">
      <a:dk1>
        <a:sysClr val="windowText" lastClr="000000"/>
      </a:dk1>
      <a:lt1>
        <a:sysClr val="window" lastClr="FFFFFF"/>
      </a:lt1>
      <a:dk2>
        <a:srgbClr val="DADADA"/>
      </a:dk2>
      <a:lt2>
        <a:srgbClr val="EDEDED"/>
      </a:lt2>
      <a:accent1>
        <a:srgbClr val="D70057"/>
      </a:accent1>
      <a:accent2>
        <a:srgbClr val="FF7300"/>
      </a:accent2>
      <a:accent3>
        <a:srgbClr val="00B1AC"/>
      </a:accent3>
      <a:accent4>
        <a:srgbClr val="9D9D9D"/>
      </a:accent4>
      <a:accent5>
        <a:srgbClr val="FED900"/>
      </a:accent5>
      <a:accent6>
        <a:srgbClr val="3C3C3C"/>
      </a:accent6>
      <a:hlink>
        <a:srgbClr val="D70057"/>
      </a:hlink>
      <a:folHlink>
        <a:srgbClr val="FF73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7.xml><?xml version="1.0" encoding="utf-8"?>
<a:theme xmlns:a="http://schemas.openxmlformats.org/drawingml/2006/main" name="4_XBID Templates">
  <a:themeElements>
    <a:clrScheme name="Benutzerdefiniert 5">
      <a:dk1>
        <a:sysClr val="windowText" lastClr="000000"/>
      </a:dk1>
      <a:lt1>
        <a:sysClr val="window" lastClr="FFFFFF"/>
      </a:lt1>
      <a:dk2>
        <a:srgbClr val="DADADA"/>
      </a:dk2>
      <a:lt2>
        <a:srgbClr val="EDEDED"/>
      </a:lt2>
      <a:accent1>
        <a:srgbClr val="00B1AC"/>
      </a:accent1>
      <a:accent2>
        <a:srgbClr val="FED900"/>
      </a:accent2>
      <a:accent3>
        <a:srgbClr val="BDBDBD"/>
      </a:accent3>
      <a:accent4>
        <a:srgbClr val="9D9D9D"/>
      </a:accent4>
      <a:accent5>
        <a:srgbClr val="646464"/>
      </a:accent5>
      <a:accent6>
        <a:srgbClr val="3C3C3C"/>
      </a:accent6>
      <a:hlink>
        <a:srgbClr val="00B1AC"/>
      </a:hlink>
      <a:folHlink>
        <a:srgbClr val="00B1AC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8.xml><?xml version="1.0" encoding="utf-8"?>
<a:theme xmlns:a="http://schemas.openxmlformats.org/drawingml/2006/main" name="5_XBID Templates">
  <a:themeElements>
    <a:clrScheme name="XBID">
      <a:dk1>
        <a:sysClr val="windowText" lastClr="000000"/>
      </a:dk1>
      <a:lt1>
        <a:sysClr val="window" lastClr="FFFFFF"/>
      </a:lt1>
      <a:dk2>
        <a:srgbClr val="DADADA"/>
      </a:dk2>
      <a:lt2>
        <a:srgbClr val="EDEDED"/>
      </a:lt2>
      <a:accent1>
        <a:srgbClr val="D70057"/>
      </a:accent1>
      <a:accent2>
        <a:srgbClr val="FF7300"/>
      </a:accent2>
      <a:accent3>
        <a:srgbClr val="BDBDBD"/>
      </a:accent3>
      <a:accent4>
        <a:srgbClr val="9D9D9D"/>
      </a:accent4>
      <a:accent5>
        <a:srgbClr val="646464"/>
      </a:accent5>
      <a:accent6>
        <a:srgbClr val="3C3C3C"/>
      </a:accent6>
      <a:hlink>
        <a:srgbClr val="D70057"/>
      </a:hlink>
      <a:folHlink>
        <a:srgbClr val="FF73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9.xml><?xml version="1.0" encoding="utf-8"?>
<a:theme xmlns:a="http://schemas.openxmlformats.org/drawingml/2006/main" name="3_ENTSO-E Content">
  <a:themeElements>
    <a:clrScheme name="ENTSO-E">
      <a:dk1>
        <a:srgbClr val="3A3A3F"/>
      </a:dk1>
      <a:lt1>
        <a:srgbClr val="FFFFFF"/>
      </a:lt1>
      <a:dk2>
        <a:srgbClr val="3A3A3F"/>
      </a:dk2>
      <a:lt2>
        <a:srgbClr val="E7E6E6"/>
      </a:lt2>
      <a:accent1>
        <a:srgbClr val="2054A5"/>
      </a:accent1>
      <a:accent2>
        <a:srgbClr val="0FB29A"/>
      </a:accent2>
      <a:accent3>
        <a:srgbClr val="F37020"/>
      </a:accent3>
      <a:accent4>
        <a:srgbClr val="F7A431"/>
      </a:accent4>
      <a:accent5>
        <a:srgbClr val="3A3A3A"/>
      </a:accent5>
      <a:accent6>
        <a:srgbClr val="0073C8"/>
      </a:accent6>
      <a:hlink>
        <a:srgbClr val="0563C1"/>
      </a:hlink>
      <a:folHlink>
        <a:srgbClr val="954F72"/>
      </a:folHlink>
    </a:clrScheme>
    <a:fontScheme name="Benutzerdefiniert 2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42B0DF6B-7160-394F-9876-CC35ABDDDBD6}" vid="{C5760BF1-A972-D844-8595-9E61C43D0D9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entso-e new powerpoint template</Template>
  <TotalTime>16614</TotalTime>
  <Words>35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21" baseType="lpstr">
      <vt:lpstr>Arial</vt:lpstr>
      <vt:lpstr>Calibri</vt:lpstr>
      <vt:lpstr>Roboto</vt:lpstr>
      <vt:lpstr>Roboto Condensed</vt:lpstr>
      <vt:lpstr>Symbol</vt:lpstr>
      <vt:lpstr>Trebuchet MS</vt:lpstr>
      <vt:lpstr>2_ENTSO-E Content</vt:lpstr>
      <vt:lpstr>13_blank slide</vt:lpstr>
      <vt:lpstr>XBID Templates</vt:lpstr>
      <vt:lpstr>1_XBID Templates</vt:lpstr>
      <vt:lpstr>2_XBID Templates</vt:lpstr>
      <vt:lpstr>3_XBID Templates</vt:lpstr>
      <vt:lpstr>4_XBID Templates</vt:lpstr>
      <vt:lpstr>5_XBID Templates</vt:lpstr>
      <vt:lpstr>3_ENTSO-E Content</vt:lpstr>
      <vt:lpstr>4_ENTSO-E Content</vt:lpstr>
      <vt:lpstr>5_ENTSO-E Content</vt:lpstr>
      <vt:lpstr>6_ENTSO-E Content</vt:lpstr>
      <vt:lpstr>think-cell Slide</vt:lpstr>
      <vt:lpstr>think-cell Folie</vt:lpstr>
      <vt:lpstr>Market European Network Codes Stakeholder Committee </vt:lpstr>
    </vt:vector>
  </TitlesOfParts>
  <Company/>
  <LinksUpToDate>false</LinksUpToDate>
  <SharedDoc>false</SharedDoc>
  <HyperlinkBase>https://www.evg-online.org/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78th ENTSO-E Market Committee meeting</dc:title>
  <dc:subject>PowerPoint Master</dc:subject>
  <dc:creator>Ludivine Marcenac</dc:creator>
  <cp:keywords>ENTSO-E PowerPoint</cp:keywords>
  <cp:lastModifiedBy>Ludivine Marcenac</cp:lastModifiedBy>
  <cp:revision>308</cp:revision>
  <dcterms:created xsi:type="dcterms:W3CDTF">2020-04-29T07:49:35Z</dcterms:created>
  <dcterms:modified xsi:type="dcterms:W3CDTF">2024-11-28T13:17:12Z</dcterms:modified>
  <cp:category>PowerPoint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3d85773-5cd5-4f10-ac4a-b9714896040c_Enabled">
    <vt:lpwstr>true</vt:lpwstr>
  </property>
  <property fmtid="{D5CDD505-2E9C-101B-9397-08002B2CF9AE}" pid="3" name="MSIP_Label_c3d85773-5cd5-4f10-ac4a-b9714896040c_SetDate">
    <vt:lpwstr>2021-09-13T02:11:31Z</vt:lpwstr>
  </property>
  <property fmtid="{D5CDD505-2E9C-101B-9397-08002B2CF9AE}" pid="4" name="MSIP_Label_c3d85773-5cd5-4f10-ac4a-b9714896040c_Method">
    <vt:lpwstr>Privileged</vt:lpwstr>
  </property>
  <property fmtid="{D5CDD505-2E9C-101B-9397-08002B2CF9AE}" pid="5" name="MSIP_Label_c3d85773-5cd5-4f10-ac4a-b9714896040c_Name">
    <vt:lpwstr>Ikke Statnett-informasjon</vt:lpwstr>
  </property>
  <property fmtid="{D5CDD505-2E9C-101B-9397-08002B2CF9AE}" pid="6" name="MSIP_Label_c3d85773-5cd5-4f10-ac4a-b9714896040c_SiteId">
    <vt:lpwstr>a8d61462-f252-44b2-bf6a-d7231960c041</vt:lpwstr>
  </property>
  <property fmtid="{D5CDD505-2E9C-101B-9397-08002B2CF9AE}" pid="7" name="MSIP_Label_c3d85773-5cd5-4f10-ac4a-b9714896040c_ActionId">
    <vt:lpwstr>4fd82a2a-ecfb-449a-a1d7-871cc198e5f0</vt:lpwstr>
  </property>
  <property fmtid="{D5CDD505-2E9C-101B-9397-08002B2CF9AE}" pid="8" name="MSIP_Label_c3d85773-5cd5-4f10-ac4a-b9714896040c_ContentBits">
    <vt:lpwstr>0</vt:lpwstr>
  </property>
</Properties>
</file>