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11/28/2024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calendar?field_date_pub_consul_value=20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Public Consultations 2024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</a:t>
            </a:r>
            <a:r>
              <a:rPr lang="en-GB" sz="15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NL-NO hedging opportunities</a:t>
            </a:r>
            <a:endParaRPr lang="en-GB" sz="1500" b="0" i="0" dirty="0">
              <a:solidFill>
                <a:srgbClr val="000000"/>
              </a:solidFill>
              <a:effectLst/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400" b="0" i="0" dirty="0">
              <a:solidFill>
                <a:srgbClr val="000000"/>
              </a:solidFill>
              <a:effectLst/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Closed consu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introduction of voluntary templates for Power Purchase Agreements in the EU energy market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amendments to the electricity grid connection network code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implementation of co-optimisation in the electricity day-ahead coupling algorithm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electricity price coupling algorithm methodology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the draft network code on demand response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harmonised electricity cross-zonal capacity allocation methodology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amendments to the automatic frequency restoration reserve implementation framework and pricing methodology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5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500" b="0" i="0" dirty="0">
              <a:solidFill>
                <a:srgbClr val="000000"/>
              </a:solidFill>
              <a:effectLst/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ACER Public Consultation hub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17</TotalTime>
  <Words>111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Inter</vt:lpstr>
      <vt:lpstr>System Font Regular</vt:lpstr>
      <vt:lpstr>Wingdings</vt:lpstr>
      <vt:lpstr>ACER THEME</vt:lpstr>
      <vt:lpstr>ACER Public Consultations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4</cp:revision>
  <dcterms:created xsi:type="dcterms:W3CDTF">2024-06-07T13:17:14Z</dcterms:created>
  <dcterms:modified xsi:type="dcterms:W3CDTF">2024-11-28T13:57:16Z</dcterms:modified>
</cp:coreProperties>
</file>