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8781" r:id="rId4"/>
    <p:sldMasterId id="2147488788" r:id="rId5"/>
  </p:sldMasterIdLst>
  <p:notesMasterIdLst>
    <p:notesMasterId r:id="rId31"/>
  </p:notesMasterIdLst>
  <p:handoutMasterIdLst>
    <p:handoutMasterId r:id="rId32"/>
  </p:handoutMasterIdLst>
  <p:sldIdLst>
    <p:sldId id="2146847048" r:id="rId6"/>
    <p:sldId id="2146847077" r:id="rId7"/>
    <p:sldId id="2146847166" r:id="rId8"/>
    <p:sldId id="2146847574" r:id="rId9"/>
    <p:sldId id="2146847170" r:id="rId10"/>
    <p:sldId id="2146847575" r:id="rId11"/>
    <p:sldId id="2146847562" r:id="rId12"/>
    <p:sldId id="2146847172" r:id="rId13"/>
    <p:sldId id="2146847576" r:id="rId14"/>
    <p:sldId id="2146847564" r:id="rId15"/>
    <p:sldId id="2146847171" r:id="rId16"/>
    <p:sldId id="2146847075" r:id="rId17"/>
    <p:sldId id="2146847150" r:id="rId18"/>
    <p:sldId id="2146847151" r:id="rId19"/>
    <p:sldId id="2146847153" r:id="rId20"/>
    <p:sldId id="2146847565" r:id="rId21"/>
    <p:sldId id="2146847566" r:id="rId22"/>
    <p:sldId id="2146847567" r:id="rId23"/>
    <p:sldId id="2146847083" r:id="rId24"/>
    <p:sldId id="2146847164" r:id="rId25"/>
    <p:sldId id="2146847165" r:id="rId26"/>
    <p:sldId id="2146847076" r:id="rId27"/>
    <p:sldId id="2146847154" r:id="rId28"/>
    <p:sldId id="2146847155" r:id="rId29"/>
    <p:sldId id="2146847156" r:id="rId30"/>
  </p:sldIdLst>
  <p:sldSz cx="9906000" cy="6858000" type="A4"/>
  <p:notesSz cx="6858000" cy="9144000"/>
  <p:defaultTextStyle>
    <a:defPPr>
      <a:defRPr lang="fr-FR"/>
    </a:defPPr>
    <a:lvl1pPr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5pPr>
    <a:lvl6pPr marL="2286000" algn="l" defTabSz="457200" rtl="0" eaLnBrk="1" latinLnBrk="0" hangingPunct="1">
      <a:defRPr kern="1200">
        <a:solidFill>
          <a:schemeClr val="tx1"/>
        </a:solidFill>
        <a:latin typeface="Arial Unicode MS" charset="0"/>
        <a:ea typeface="ＭＳ Ｐゴシック" charset="0"/>
        <a:cs typeface="ＭＳ Ｐゴシック" charset="0"/>
      </a:defRPr>
    </a:lvl6pPr>
    <a:lvl7pPr marL="2743200" algn="l" defTabSz="457200" rtl="0" eaLnBrk="1" latinLnBrk="0" hangingPunct="1">
      <a:defRPr kern="1200">
        <a:solidFill>
          <a:schemeClr val="tx1"/>
        </a:solidFill>
        <a:latin typeface="Arial Unicode MS" charset="0"/>
        <a:ea typeface="ＭＳ Ｐゴシック" charset="0"/>
        <a:cs typeface="ＭＳ Ｐゴシック" charset="0"/>
      </a:defRPr>
    </a:lvl7pPr>
    <a:lvl8pPr marL="3200400" algn="l" defTabSz="457200" rtl="0" eaLnBrk="1" latinLnBrk="0" hangingPunct="1">
      <a:defRPr kern="1200">
        <a:solidFill>
          <a:schemeClr val="tx1"/>
        </a:solidFill>
        <a:latin typeface="Arial Unicode MS" charset="0"/>
        <a:ea typeface="ＭＳ Ｐゴシック" charset="0"/>
        <a:cs typeface="ＭＳ Ｐゴシック" charset="0"/>
      </a:defRPr>
    </a:lvl8pPr>
    <a:lvl9pPr marL="3657600" algn="l" defTabSz="457200" rtl="0" eaLnBrk="1" latinLnBrk="0" hangingPunct="1">
      <a:defRPr kern="1200">
        <a:solidFill>
          <a:schemeClr val="tx1"/>
        </a:solidFill>
        <a:latin typeface="Arial Unicode MS" charset="0"/>
        <a:ea typeface="ＭＳ Ｐゴシック" charset="0"/>
        <a:cs typeface="ＭＳ Ｐゴシック" charset="0"/>
      </a:defRPr>
    </a:lvl9pPr>
  </p:defaultTextStyle>
  <p:extLst>
    <p:ext uri="{521415D9-36F7-43E2-AB2F-B90AF26B5E84}">
      <p14:sectionLst xmlns:p14="http://schemas.microsoft.com/office/powerpoint/2010/main">
        <p14:section name="Standardabschnitt" id="{2B7BEE9B-C5D9-4E6C-A228-737609A0A096}">
          <p14:sldIdLst>
            <p14:sldId id="2146847048"/>
          </p14:sldIdLst>
        </p14:section>
        <p14:section name="Introduction" id="{3F1E9871-F69C-45DC-BD0C-067D3A26E7DA}">
          <p14:sldIdLst/>
        </p14:section>
        <p14:section name="Summary Overview" id="{BCF3FCE0-4469-490E-913B-5A8D011796F6}">
          <p14:sldIdLst>
            <p14:sldId id="2146847077"/>
            <p14:sldId id="2146847166"/>
            <p14:sldId id="2146847574"/>
            <p14:sldId id="2146847170"/>
            <p14:sldId id="2146847575"/>
            <p14:sldId id="2146847562"/>
            <p14:sldId id="2146847172"/>
            <p14:sldId id="2146847576"/>
            <p14:sldId id="2146847564"/>
          </p14:sldIdLst>
        </p14:section>
        <p14:section name="Annex" id="{BD09EECC-5F6B-4788-8276-39097EDD1FA4}">
          <p14:sldIdLst>
            <p14:sldId id="2146847171"/>
          </p14:sldIdLst>
        </p14:section>
        <p14:section name="MARI-Platform" id="{EBF18E37-2A43-4161-A3EC-3D37F29F9E7D}">
          <p14:sldIdLst>
            <p14:sldId id="2146847075"/>
            <p14:sldId id="2146847150"/>
            <p14:sldId id="2146847151"/>
            <p14:sldId id="2146847153"/>
          </p14:sldIdLst>
        </p14:section>
        <p14:section name="TERRE Platform" id="{5BDA0EF9-6FE2-4B4F-AD6B-94EB6563621C}">
          <p14:sldIdLst>
            <p14:sldId id="2146847565"/>
            <p14:sldId id="2146847566"/>
            <p14:sldId id="2146847567"/>
          </p14:sldIdLst>
        </p14:section>
        <p14:section name="IN Platform" id="{46346260-96D3-48EF-BA77-D499AC1326EB}">
          <p14:sldIdLst>
            <p14:sldId id="2146847083"/>
            <p14:sldId id="2146847164"/>
            <p14:sldId id="2146847165"/>
          </p14:sldIdLst>
        </p14:section>
        <p14:section name="PICASSO- Platform" id="{E339BCB5-3390-43B2-A637-BCC649E859FB}">
          <p14:sldIdLst>
            <p14:sldId id="2146847076"/>
            <p14:sldId id="2146847154"/>
            <p14:sldId id="2146847155"/>
            <p14:sldId id="2146847156"/>
          </p14:sldIdLst>
        </p14:section>
        <p14:section name="Annex" id="{28C936E8-EEA0-4EE4-A162-E82C31CA1CE9}">
          <p14:sldIdLst/>
        </p14:section>
      </p14:sectionLst>
    </p:ext>
    <p:ext uri="{EFAFB233-063F-42B5-8137-9DF3F51BA10A}">
      <p15:sldGuideLst xmlns:p15="http://schemas.microsoft.com/office/powerpoint/2012/main">
        <p15:guide id="1" orient="horz" pos="1071" userDrawn="1">
          <p15:clr>
            <a:srgbClr val="A4A3A4"/>
          </p15:clr>
        </p15:guide>
        <p15:guide id="2" orient="horz" pos="2999" userDrawn="1">
          <p15:clr>
            <a:srgbClr val="A4A3A4"/>
          </p15:clr>
        </p15:guide>
        <p15:guide id="3" pos="325"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288222-D658-395E-091B-B060D92B499C}" name="Derks Maria 101842" initials="D1" userId="S-1-5-21-2733292141-944319808-1953232315-41790" providerId="AD"/>
  <p188:author id="{52D3BB5F-938A-A5C4-2FEA-27765391E2D9}" name="Schlipf Dominik" initials="DS" userId="S::D.Schlipf@transnetbw.de::709dd79b-46fb-43aa-9c7b-5dec1d0911ab" providerId="AD"/>
  <p188:author id="{AA02EA94-4687-FFBC-3A78-9FCF81999B7A}" name="Kasper, Dr. Ulf Sebastian" initials="UK" userId="S::ulf.Kasper@amprion.net::20335c05-bffb-47fa-8abc-4c227a3b3f52" providerId="AD"/>
  <p188:author id="{C2E055D6-C107-A639-C8D1-B18A6376D2FF}" name="e-ceps\101428" initials="ec" userId="e-ceps\101428"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 id="5" name="Florian Evert" initials="FE" lastIdx="2" clrIdx="5">
    <p:extLst>
      <p:ext uri="{19B8F6BF-5375-455C-9EA6-DF929625EA0E}">
        <p15:presenceInfo xmlns:p15="http://schemas.microsoft.com/office/powerpoint/2012/main" userId="S-1-5-21-1227816517-2390591808-2095617564-38029" providerId="AD"/>
      </p:ext>
    </p:extLst>
  </p:cmAuthor>
  <p:cmAuthor id="6" name="Remppis Simon" initials="RS" lastIdx="5" clrIdx="6">
    <p:extLst>
      <p:ext uri="{19B8F6BF-5375-455C-9EA6-DF929625EA0E}">
        <p15:presenceInfo xmlns:p15="http://schemas.microsoft.com/office/powerpoint/2012/main" userId="S::S.Remppis@transnetbw.de::2aef5ab0-cc38-4cab-becd-f8ca1315620f" providerId="AD"/>
      </p:ext>
    </p:extLst>
  </p:cmAuthor>
  <p:cmAuthor id="7" name="Kasper, Dr. Ulf Sebastian" initials="KDUS" lastIdx="2" clrIdx="7">
    <p:extLst>
      <p:ext uri="{19B8F6BF-5375-455C-9EA6-DF929625EA0E}">
        <p15:presenceInfo xmlns:p15="http://schemas.microsoft.com/office/powerpoint/2012/main" userId="S-1-5-21-2885048325-740612993-2269387334-13942" providerId="AD"/>
      </p:ext>
    </p:extLst>
  </p:cmAuthor>
  <p:cmAuthor id="8" name="Pellegrin Cécile" initials="PC" lastIdx="18" clrIdx="8">
    <p:extLst>
      <p:ext uri="{19B8F6BF-5375-455C-9EA6-DF929625EA0E}">
        <p15:presenceInfo xmlns:p15="http://schemas.microsoft.com/office/powerpoint/2012/main" userId="S-1-5-21-2137143959-1876693506-2580398563-11052" providerId="AD"/>
      </p:ext>
    </p:extLst>
  </p:cmAuthor>
  <p:cmAuthor id="9" name="e-ceps\100665" initials="e" lastIdx="3" clrIdx="9">
    <p:extLst>
      <p:ext uri="{19B8F6BF-5375-455C-9EA6-DF929625EA0E}">
        <p15:presenceInfo xmlns:p15="http://schemas.microsoft.com/office/powerpoint/2012/main" userId="e-ceps\100665" providerId="None"/>
      </p:ext>
    </p:extLst>
  </p:cmAuthor>
  <p:cmAuthor id="10" name="Schlipf Dominik  101428" initials="S1" lastIdx="35" clrIdx="10">
    <p:extLst>
      <p:ext uri="{19B8F6BF-5375-455C-9EA6-DF929625EA0E}">
        <p15:presenceInfo xmlns:p15="http://schemas.microsoft.com/office/powerpoint/2012/main" userId="S-1-5-21-2733292141-944319808-1953232315-40670" providerId="AD"/>
      </p:ext>
    </p:extLst>
  </p:cmAuthor>
  <p:cmAuthor id="11" name="Steber David 101525" initials="S1" lastIdx="39" clrIdx="11">
    <p:extLst>
      <p:ext uri="{19B8F6BF-5375-455C-9EA6-DF929625EA0E}">
        <p15:presenceInfo xmlns:p15="http://schemas.microsoft.com/office/powerpoint/2012/main" userId="S-1-5-21-2733292141-944319808-1953232315-40898" providerId="AD"/>
      </p:ext>
    </p:extLst>
  </p:cmAuthor>
  <p:cmAuthor id="12" name="Brun Vanessa 102250" initials="B1" lastIdx="5" clrIdx="12">
    <p:extLst>
      <p:ext uri="{19B8F6BF-5375-455C-9EA6-DF929625EA0E}">
        <p15:presenceInfo xmlns:p15="http://schemas.microsoft.com/office/powerpoint/2012/main" userId="S-1-5-21-2733292141-944319808-1953232315-43224" providerId="AD"/>
      </p:ext>
    </p:extLst>
  </p:cmAuthor>
  <p:cmAuthor id="13" name="Derks Maria 101842" initials="D1" lastIdx="8" clrIdx="13">
    <p:extLst>
      <p:ext uri="{19B8F6BF-5375-455C-9EA6-DF929625EA0E}">
        <p15:presenceInfo xmlns:p15="http://schemas.microsoft.com/office/powerpoint/2012/main" userId="S-1-5-21-2733292141-944319808-1953232315-41790" providerId="AD"/>
      </p:ext>
    </p:extLst>
  </p:cmAuthor>
  <p:cmAuthor id="14" name="Magnant Philippe" initials="MP" lastIdx="11" clrIdx="14">
    <p:extLst>
      <p:ext uri="{19B8F6BF-5375-455C-9EA6-DF929625EA0E}">
        <p15:presenceInfo xmlns:p15="http://schemas.microsoft.com/office/powerpoint/2012/main" userId="S-1-5-21-2137143959-1876693506-2580398563-50940" providerId="AD"/>
      </p:ext>
    </p:extLst>
  </p:cmAuthor>
  <p:cmAuthor id="15" name="Pellegrin Cécile" initials="PC [2]" lastIdx="38" clrIdx="15">
    <p:extLst>
      <p:ext uri="{19B8F6BF-5375-455C-9EA6-DF929625EA0E}">
        <p15:presenceInfo xmlns:p15="http://schemas.microsoft.com/office/powerpoint/2012/main" userId="S::GDK125@Belgrid.net::021e483e-7e46-4a1a-b0a1-acd8d2fcafe6" providerId="AD"/>
      </p:ext>
    </p:extLst>
  </p:cmAuthor>
  <p:cmAuthor id="16" name="Schlipf Dominik" initials="SD" lastIdx="2" clrIdx="16">
    <p:extLst>
      <p:ext uri="{19B8F6BF-5375-455C-9EA6-DF929625EA0E}">
        <p15:presenceInfo xmlns:p15="http://schemas.microsoft.com/office/powerpoint/2012/main" userId="S::D.Schlipf@transnetbw.de::709dd79b-46fb-43aa-9c7b-5dec1d0911ab" providerId="AD"/>
      </p:ext>
    </p:extLst>
  </p:cmAuthor>
  <p:cmAuthor id="17" name="Schindler Jonathan 102214" initials="S1" lastIdx="1" clrIdx="17">
    <p:extLst>
      <p:ext uri="{19B8F6BF-5375-455C-9EA6-DF929625EA0E}">
        <p15:presenceInfo xmlns:p15="http://schemas.microsoft.com/office/powerpoint/2012/main" userId="S-1-5-21-2733292141-944319808-1953232315-42866" providerId="AD"/>
      </p:ext>
    </p:extLst>
  </p:cmAuthor>
  <p:cmAuthor id="18" name="Kindsmüller, Dr. Andreas" initials="KDA" lastIdx="1" clrIdx="18">
    <p:extLst>
      <p:ext uri="{19B8F6BF-5375-455C-9EA6-DF929625EA0E}">
        <p15:presenceInfo xmlns:p15="http://schemas.microsoft.com/office/powerpoint/2012/main" userId="S::Andreas.Kindsmueller@amprion.net::c883c555-d0e5-4065-8e2b-5214fb4922fa" providerId="AD"/>
      </p:ext>
    </p:extLst>
  </p:cmAuthor>
  <p:cmAuthor id="19" name="Kasper, Dr. Ulf Sebastian" initials="KDUS [2]" lastIdx="1" clrIdx="19">
    <p:extLst>
      <p:ext uri="{19B8F6BF-5375-455C-9EA6-DF929625EA0E}">
        <p15:presenceInfo xmlns:p15="http://schemas.microsoft.com/office/powerpoint/2012/main" userId="S::ulf.Kasper@amprion.net::20335c05-bffb-47fa-8abc-4c227a3b3f52" providerId="AD"/>
      </p:ext>
    </p:extLst>
  </p:cmAuthor>
  <p:cmAuthor id="20" name="Magnant Philippe" initials="MP [2]" lastIdx="7" clrIdx="20">
    <p:extLst>
      <p:ext uri="{19B8F6BF-5375-455C-9EA6-DF929625EA0E}">
        <p15:presenceInfo xmlns:p15="http://schemas.microsoft.com/office/powerpoint/2012/main" userId="S::HCA259@Belgrid.net::8957c13f-c36e-4c1b-8734-ac072f95afef" providerId="AD"/>
      </p:ext>
    </p:extLst>
  </p:cmAuthor>
  <p:cmAuthor id="21" name="Susanne Dornick" initials="SD" lastIdx="2" clrIdx="21">
    <p:extLst>
      <p:ext uri="{19B8F6BF-5375-455C-9EA6-DF929625EA0E}">
        <p15:presenceInfo xmlns:p15="http://schemas.microsoft.com/office/powerpoint/2012/main" userId="S::SDornick@e-bridge.com::7e4f279d-63da-4c2d-9759-c2a082094936" providerId="AD"/>
      </p:ext>
    </p:extLst>
  </p:cmAuthor>
  <p:cmAuthor id="22" name="Szer Anna 101106" initials="S1" lastIdx="3" clrIdx="22">
    <p:extLst>
      <p:ext uri="{19B8F6BF-5375-455C-9EA6-DF929625EA0E}">
        <p15:presenceInfo xmlns:p15="http://schemas.microsoft.com/office/powerpoint/2012/main" userId="S-1-5-21-2733292141-944319808-1953232315-39629" providerId="AD"/>
      </p:ext>
    </p:extLst>
  </p:cmAuthor>
  <p:cmAuthor id="23" name="Kasper Ulf 101046" initials="K1" lastIdx="1" clrIdx="23">
    <p:extLst>
      <p:ext uri="{19B8F6BF-5375-455C-9EA6-DF929625EA0E}">
        <p15:presenceInfo xmlns:p15="http://schemas.microsoft.com/office/powerpoint/2012/main" userId="S-1-5-21-2733292141-944319808-1953232315-39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9FF"/>
    <a:srgbClr val="004682"/>
    <a:srgbClr val="BDBDBD"/>
    <a:srgbClr val="000000"/>
    <a:srgbClr val="BFBFBF"/>
    <a:srgbClr val="595959"/>
    <a:srgbClr val="FFFFFF"/>
    <a:srgbClr val="1F497D"/>
    <a:srgbClr val="AB5905"/>
    <a:srgbClr val="BDE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1" autoAdjust="0"/>
    <p:restoredTop sz="96357" autoAdjust="0"/>
  </p:normalViewPr>
  <p:slideViewPr>
    <p:cSldViewPr snapToGrid="0">
      <p:cViewPr varScale="1">
        <p:scale>
          <a:sx n="156" d="100"/>
          <a:sy n="156" d="100"/>
        </p:scale>
        <p:origin x="840" y="192"/>
      </p:cViewPr>
      <p:guideLst>
        <p:guide orient="horz" pos="1071"/>
        <p:guide orient="horz" pos="2999"/>
        <p:guide pos="325"/>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https://amprion.sharepoint.com/sites/S-ER/Freigegebene%20Dokumente/rPoint/80_Mitarbeiter/Thies/008_MARI_Reporting/Social_Welfare_repor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siapartners1-my.sharepoint.com/personal/cyprien_dechambure_sia-partners_com/Documents/17.%20PMO%20TERRE%20IGCC/1%20-%20TERRE/EBCG/240918/TERRE%20EBSG_updated.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siapartners1-my.sharepoint.com/personal/cyprien_dechambure_sia-partners_com/Documents/17.%20PMO%20TERRE%20IGCC/1%20-%20TERRE/EBCG/240918/TERRE%20EBSG_updated.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siapartners1-my.sharepoint.com/personal/cyprien_dechambure_sia-partners_com/Documents/17.%20PMO%20TERRE%20IGCC/1%20-%20TERRE/EBCG/240918/TERRE%20EBSG_updated.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siapartners1-my.sharepoint.com/personal/cyprien_dechambure_sia-partners_com/Documents/17.%20PMO%20TERRE%20IGCC/1%20-%20TERRE/EBCG/240918/TERRE%20EBSG_updated.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Grafik!$A$2</c:f>
              <c:strCache>
                <c:ptCount val="1"/>
                <c:pt idx="0">
                  <c:v>consumer rent</c:v>
                </c:pt>
              </c:strCache>
            </c:strRef>
          </c:tx>
          <c:spPr>
            <a:solidFill>
              <a:srgbClr val="FFC000"/>
            </a:solidFill>
            <a:ln>
              <a:noFill/>
            </a:ln>
            <a:effectLst/>
          </c:spPr>
          <c:invertIfNegative val="0"/>
          <c:cat>
            <c:strRef>
              <c:f>Grafik!$B$1:$D$1</c:f>
              <c:strCache>
                <c:ptCount val="3"/>
                <c:pt idx="0">
                  <c:v>AT</c:v>
                </c:pt>
                <c:pt idx="1">
                  <c:v>CZ</c:v>
                </c:pt>
                <c:pt idx="2">
                  <c:v>DE</c:v>
                </c:pt>
              </c:strCache>
            </c:strRef>
          </c:cat>
          <c:val>
            <c:numRef>
              <c:f>Grafik!$B$2:$D$2</c:f>
              <c:numCache>
                <c:formatCode>General</c:formatCode>
                <c:ptCount val="3"/>
                <c:pt idx="0">
                  <c:v>0.13509690166666649</c:v>
                </c:pt>
                <c:pt idx="1">
                  <c:v>2.192012824666667</c:v>
                </c:pt>
                <c:pt idx="2">
                  <c:v>0.15761249999999999</c:v>
                </c:pt>
              </c:numCache>
            </c:numRef>
          </c:val>
          <c:extLst>
            <c:ext xmlns:c16="http://schemas.microsoft.com/office/drawing/2014/chart" uri="{C3380CC4-5D6E-409C-BE32-E72D297353CC}">
              <c16:uniqueId val="{00000000-7452-43D3-8127-CD82FF8530ED}"/>
            </c:ext>
          </c:extLst>
        </c:ser>
        <c:ser>
          <c:idx val="1"/>
          <c:order val="1"/>
          <c:tx>
            <c:strRef>
              <c:f>Grafik!$A$3</c:f>
              <c:strCache>
                <c:ptCount val="1"/>
                <c:pt idx="0">
                  <c:v>unsatisfied demand inelastic</c:v>
                </c:pt>
              </c:strCache>
            </c:strRef>
          </c:tx>
          <c:spPr>
            <a:solidFill>
              <a:srgbClr val="BFBFBF"/>
            </a:solidFill>
            <a:ln>
              <a:noFill/>
            </a:ln>
            <a:effectLst/>
          </c:spPr>
          <c:invertIfNegative val="0"/>
          <c:cat>
            <c:strRef>
              <c:f>Grafik!$B$1:$D$1</c:f>
              <c:strCache>
                <c:ptCount val="3"/>
                <c:pt idx="0">
                  <c:v>AT</c:v>
                </c:pt>
                <c:pt idx="1">
                  <c:v>CZ</c:v>
                </c:pt>
                <c:pt idx="2">
                  <c:v>DE</c:v>
                </c:pt>
              </c:strCache>
            </c:strRef>
          </c:cat>
          <c:val>
            <c:numRef>
              <c:f>Grafik!$B$3:$D$3</c:f>
              <c:numCache>
                <c:formatCode>General</c:formatCode>
                <c:ptCount val="3"/>
                <c:pt idx="0">
                  <c:v>0</c:v>
                </c:pt>
                <c:pt idx="1">
                  <c:v>0.23135665</c:v>
                </c:pt>
                <c:pt idx="2">
                  <c:v>0</c:v>
                </c:pt>
              </c:numCache>
            </c:numRef>
          </c:val>
          <c:extLst>
            <c:ext xmlns:c16="http://schemas.microsoft.com/office/drawing/2014/chart" uri="{C3380CC4-5D6E-409C-BE32-E72D297353CC}">
              <c16:uniqueId val="{00000001-7452-43D3-8127-CD82FF8530ED}"/>
            </c:ext>
          </c:extLst>
        </c:ser>
        <c:ser>
          <c:idx val="2"/>
          <c:order val="2"/>
          <c:tx>
            <c:strRef>
              <c:f>Grafik!$A$4</c:f>
              <c:strCache>
                <c:ptCount val="1"/>
                <c:pt idx="0">
                  <c:v>congestion income</c:v>
                </c:pt>
              </c:strCache>
            </c:strRef>
          </c:tx>
          <c:spPr>
            <a:solidFill>
              <a:srgbClr val="00B050"/>
            </a:solidFill>
            <a:ln>
              <a:noFill/>
            </a:ln>
            <a:effectLst/>
          </c:spPr>
          <c:invertIfNegative val="0"/>
          <c:cat>
            <c:strRef>
              <c:f>Grafik!$B$1:$D$1</c:f>
              <c:strCache>
                <c:ptCount val="3"/>
                <c:pt idx="0">
                  <c:v>AT</c:v>
                </c:pt>
                <c:pt idx="1">
                  <c:v>CZ</c:v>
                </c:pt>
                <c:pt idx="2">
                  <c:v>DE</c:v>
                </c:pt>
              </c:strCache>
            </c:strRef>
          </c:cat>
          <c:val>
            <c:numRef>
              <c:f>Grafik!$B$4:$D$4</c:f>
              <c:numCache>
                <c:formatCode>General</c:formatCode>
                <c:ptCount val="3"/>
                <c:pt idx="0">
                  <c:v>1.2097248249999998E-2</c:v>
                </c:pt>
                <c:pt idx="1">
                  <c:v>1.407603575E-2</c:v>
                </c:pt>
                <c:pt idx="2">
                  <c:v>1.2348683333333334E-2</c:v>
                </c:pt>
              </c:numCache>
            </c:numRef>
          </c:val>
          <c:extLst>
            <c:ext xmlns:c16="http://schemas.microsoft.com/office/drawing/2014/chart" uri="{C3380CC4-5D6E-409C-BE32-E72D297353CC}">
              <c16:uniqueId val="{00000002-7452-43D3-8127-CD82FF8530ED}"/>
            </c:ext>
          </c:extLst>
        </c:ser>
        <c:ser>
          <c:idx val="3"/>
          <c:order val="3"/>
          <c:tx>
            <c:strRef>
              <c:f>Grafik!$A$5</c:f>
              <c:strCache>
                <c:ptCount val="1"/>
                <c:pt idx="0">
                  <c:v>unsatisfied demand elastic</c:v>
                </c:pt>
              </c:strCache>
            </c:strRef>
          </c:tx>
          <c:spPr>
            <a:solidFill>
              <a:schemeClr val="bg1"/>
            </a:solidFill>
            <a:ln w="3175">
              <a:solidFill>
                <a:schemeClr val="tx1"/>
              </a:solidFill>
            </a:ln>
            <a:effectLst/>
          </c:spPr>
          <c:invertIfNegative val="0"/>
          <c:cat>
            <c:strRef>
              <c:f>Grafik!$B$1:$D$1</c:f>
              <c:strCache>
                <c:ptCount val="3"/>
                <c:pt idx="0">
                  <c:v>AT</c:v>
                </c:pt>
                <c:pt idx="1">
                  <c:v>CZ</c:v>
                </c:pt>
                <c:pt idx="2">
                  <c:v>DE</c:v>
                </c:pt>
              </c:strCache>
            </c:strRef>
          </c:cat>
          <c:val>
            <c:numRef>
              <c:f>Grafik!$B$5:$D$5</c:f>
              <c:numCache>
                <c:formatCode>General</c:formatCode>
                <c:ptCount val="3"/>
                <c:pt idx="0">
                  <c:v>0</c:v>
                </c:pt>
                <c:pt idx="1">
                  <c:v>2.5504177499999999E-2</c:v>
                </c:pt>
                <c:pt idx="2">
                  <c:v>0</c:v>
                </c:pt>
              </c:numCache>
            </c:numRef>
          </c:val>
          <c:extLst>
            <c:ext xmlns:c16="http://schemas.microsoft.com/office/drawing/2014/chart" uri="{C3380CC4-5D6E-409C-BE32-E72D297353CC}">
              <c16:uniqueId val="{00000003-7452-43D3-8127-CD82FF8530ED}"/>
            </c:ext>
          </c:extLst>
        </c:ser>
        <c:ser>
          <c:idx val="4"/>
          <c:order val="4"/>
          <c:tx>
            <c:strRef>
              <c:f>Grafik!$A$6</c:f>
              <c:strCache>
                <c:ptCount val="1"/>
                <c:pt idx="0">
                  <c:v>producer rent</c:v>
                </c:pt>
              </c:strCache>
            </c:strRef>
          </c:tx>
          <c:spPr>
            <a:solidFill>
              <a:srgbClr val="C00000"/>
            </a:solidFill>
            <a:ln>
              <a:noFill/>
            </a:ln>
            <a:effectLst/>
          </c:spPr>
          <c:invertIfNegative val="0"/>
          <c:cat>
            <c:strRef>
              <c:f>Grafik!$B$1:$D$1</c:f>
              <c:strCache>
                <c:ptCount val="3"/>
                <c:pt idx="0">
                  <c:v>AT</c:v>
                </c:pt>
                <c:pt idx="1">
                  <c:v>CZ</c:v>
                </c:pt>
                <c:pt idx="2">
                  <c:v>DE</c:v>
                </c:pt>
              </c:strCache>
            </c:strRef>
          </c:cat>
          <c:val>
            <c:numRef>
              <c:f>Grafik!$B$6:$D$6</c:f>
              <c:numCache>
                <c:formatCode>General</c:formatCode>
                <c:ptCount val="3"/>
                <c:pt idx="0">
                  <c:v>-6.1799135333333331E-2</c:v>
                </c:pt>
                <c:pt idx="1">
                  <c:v>-1.6904274653333338</c:v>
                </c:pt>
                <c:pt idx="2">
                  <c:v>2.8563770500000016E-2</c:v>
                </c:pt>
              </c:numCache>
            </c:numRef>
          </c:val>
          <c:extLst>
            <c:ext xmlns:c16="http://schemas.microsoft.com/office/drawing/2014/chart" uri="{C3380CC4-5D6E-409C-BE32-E72D297353CC}">
              <c16:uniqueId val="{00000004-7452-43D3-8127-CD82FF8530ED}"/>
            </c:ext>
          </c:extLst>
        </c:ser>
        <c:dLbls>
          <c:showLegendKey val="0"/>
          <c:showVal val="0"/>
          <c:showCatName val="0"/>
          <c:showSerName val="0"/>
          <c:showPercent val="0"/>
          <c:showBubbleSize val="0"/>
        </c:dLbls>
        <c:gapWidth val="150"/>
        <c:overlap val="100"/>
        <c:axId val="683367336"/>
        <c:axId val="683368776"/>
      </c:barChart>
      <c:catAx>
        <c:axId val="683367336"/>
        <c:scaling>
          <c:orientation val="minMax"/>
        </c:scaling>
        <c:delete val="0"/>
        <c:axPos val="b"/>
        <c:numFmt formatCode="General" sourceLinked="1"/>
        <c:majorTickMark val="in"/>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lang="en-US"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de-DE"/>
          </a:p>
        </c:txPr>
        <c:crossAx val="683368776"/>
        <c:crosses val="autoZero"/>
        <c:auto val="1"/>
        <c:lblAlgn val="ctr"/>
        <c:lblOffset val="100"/>
        <c:noMultiLvlLbl val="0"/>
      </c:catAx>
      <c:valAx>
        <c:axId val="68336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lang="en-US"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de-DE"/>
          </a:p>
        </c:txPr>
        <c:crossAx val="683367336"/>
        <c:crosses val="autoZero"/>
        <c:crossBetween val="between"/>
        <c:majorUnit val="1"/>
        <c:minorUnit val="0.5"/>
      </c:valAx>
    </c:plotArea>
    <c:plotVisOnly val="1"/>
    <c:dispBlanksAs val="gap"/>
    <c:showDLblsOverMax val="0"/>
  </c:chart>
  <c:txPr>
    <a:bodyPr/>
    <a:lstStyle/>
    <a:p>
      <a:pPr>
        <a:defRPr lang="en-US"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2060"/>
                </a:solidFill>
                <a:latin typeface="+mn-lt"/>
                <a:ea typeface="+mn-ea"/>
                <a:cs typeface="+mn-cs"/>
              </a:defRPr>
            </a:pPr>
            <a:r>
              <a:rPr lang="en-GB" sz="1800" dirty="0">
                <a:solidFill>
                  <a:srgbClr val="002060"/>
                </a:solidFill>
              </a:rPr>
              <a:t>Economic surplus</a:t>
            </a:r>
            <a:r>
              <a:rPr lang="en-GB" sz="1800" baseline="0" dirty="0">
                <a:solidFill>
                  <a:srgbClr val="002060"/>
                </a:solidFill>
              </a:rPr>
              <a:t> (€)</a:t>
            </a:r>
            <a:endParaRPr lang="en-GB" sz="1800" dirty="0">
              <a:solidFill>
                <a:srgbClr val="002060"/>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2060"/>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1"/>
            </a:solidFill>
            <a:ln>
              <a:noFill/>
            </a:ln>
            <a:effectLst/>
          </c:spPr>
          <c:invertIfNegative val="0"/>
          <c:cat>
            <c:strRef>
              <c:f>SEW!$A$13:$A$15</c:f>
              <c:strCache>
                <c:ptCount val="3"/>
                <c:pt idx="0">
                  <c:v>June</c:v>
                </c:pt>
                <c:pt idx="1">
                  <c:v>July</c:v>
                </c:pt>
                <c:pt idx="2">
                  <c:v>August</c:v>
                </c:pt>
              </c:strCache>
            </c:strRef>
          </c:cat>
          <c:val>
            <c:numRef>
              <c:f>SEW!$B$13:$B$15</c:f>
            </c:numRef>
          </c:val>
          <c:extLst>
            <c:ext xmlns:c16="http://schemas.microsoft.com/office/drawing/2014/chart" uri="{C3380CC4-5D6E-409C-BE32-E72D297353CC}">
              <c16:uniqueId val="{00000000-B544-4D56-8F35-F703F7AA1667}"/>
            </c:ext>
          </c:extLst>
        </c:ser>
        <c:ser>
          <c:idx val="1"/>
          <c:order val="1"/>
          <c:spPr>
            <a:solidFill>
              <a:schemeClr val="accent2"/>
            </a:solidFill>
            <a:ln>
              <a:noFill/>
            </a:ln>
            <a:effectLst/>
          </c:spPr>
          <c:invertIfNegative val="0"/>
          <c:cat>
            <c:strRef>
              <c:f>SEW!$A$13:$A$15</c:f>
              <c:strCache>
                <c:ptCount val="3"/>
                <c:pt idx="0">
                  <c:v>June</c:v>
                </c:pt>
                <c:pt idx="1">
                  <c:v>July</c:v>
                </c:pt>
                <c:pt idx="2">
                  <c:v>August</c:v>
                </c:pt>
              </c:strCache>
            </c:strRef>
          </c:cat>
          <c:val>
            <c:numRef>
              <c:f>SEW!$C$13:$C$15</c:f>
            </c:numRef>
          </c:val>
          <c:extLst>
            <c:ext xmlns:c16="http://schemas.microsoft.com/office/drawing/2014/chart" uri="{C3380CC4-5D6E-409C-BE32-E72D297353CC}">
              <c16:uniqueId val="{00000001-B544-4D56-8F35-F703F7AA1667}"/>
            </c:ext>
          </c:extLst>
        </c:ser>
        <c:ser>
          <c:idx val="2"/>
          <c:order val="2"/>
          <c:spPr>
            <a:solidFill>
              <a:srgbClr val="004682"/>
            </a:solidFill>
            <a:ln>
              <a:noFill/>
            </a:ln>
            <a:effectLst/>
          </c:spPr>
          <c:invertIfNegative val="0"/>
          <c:cat>
            <c:strRef>
              <c:f>SEW!$A$13:$A$15</c:f>
              <c:strCache>
                <c:ptCount val="3"/>
                <c:pt idx="0">
                  <c:v>June</c:v>
                </c:pt>
                <c:pt idx="1">
                  <c:v>July</c:v>
                </c:pt>
                <c:pt idx="2">
                  <c:v>August</c:v>
                </c:pt>
              </c:strCache>
            </c:strRef>
          </c:cat>
          <c:val>
            <c:numRef>
              <c:f>SEW!$D$13:$D$15</c:f>
              <c:numCache>
                <c:formatCode>_-* #\ ##0.00\ [$€-1]_-;\-* #\ ##0.00\ [$€-1]_-;_-* "-"??\ [$€-1]_-;_-@_-</c:formatCode>
                <c:ptCount val="3"/>
                <c:pt idx="0">
                  <c:v>32731398.5</c:v>
                </c:pt>
                <c:pt idx="1">
                  <c:v>31503000.410000011</c:v>
                </c:pt>
                <c:pt idx="2">
                  <c:v>36318354.609999999</c:v>
                </c:pt>
              </c:numCache>
            </c:numRef>
          </c:val>
          <c:extLst>
            <c:ext xmlns:c16="http://schemas.microsoft.com/office/drawing/2014/chart" uri="{C3380CC4-5D6E-409C-BE32-E72D297353CC}">
              <c16:uniqueId val="{00000002-B544-4D56-8F35-F703F7AA1667}"/>
            </c:ext>
          </c:extLst>
        </c:ser>
        <c:dLbls>
          <c:showLegendKey val="0"/>
          <c:showVal val="0"/>
          <c:showCatName val="0"/>
          <c:showSerName val="0"/>
          <c:showPercent val="0"/>
          <c:showBubbleSize val="0"/>
        </c:dLbls>
        <c:gapWidth val="219"/>
        <c:overlap val="-27"/>
        <c:axId val="1513239888"/>
        <c:axId val="1513241328"/>
      </c:barChart>
      <c:catAx>
        <c:axId val="151323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de-DE"/>
          </a:p>
        </c:txPr>
        <c:crossAx val="1513241328"/>
        <c:crosses val="autoZero"/>
        <c:auto val="1"/>
        <c:lblAlgn val="ctr"/>
        <c:lblOffset val="100"/>
        <c:noMultiLvlLbl val="0"/>
      </c:catAx>
      <c:valAx>
        <c:axId val="1513241328"/>
        <c:scaling>
          <c:orientation val="minMax"/>
        </c:scaling>
        <c:delete val="0"/>
        <c:axPos val="l"/>
        <c:majorGridlines>
          <c:spPr>
            <a:ln w="9525" cap="flat" cmpd="sng" algn="ctr">
              <a:solidFill>
                <a:schemeClr val="tx1">
                  <a:lumMod val="15000"/>
                  <a:lumOff val="85000"/>
                </a:schemeClr>
              </a:solidFill>
              <a:round/>
            </a:ln>
            <a:effectLst/>
          </c:spPr>
        </c:majorGridlines>
        <c:numFmt formatCode="_-* #\ ##0.00\ [$€-1]_-;\-* #\ ##0.00\ [$€-1]_-;_-* &quot;-&quot;??\ [$€-1]_-;_-@_-" sourceLinked="1"/>
        <c:majorTickMark val="none"/>
        <c:minorTickMark val="none"/>
        <c:tickLblPos val="nextTo"/>
        <c:spPr>
          <a:noFill/>
          <a:ln>
            <a:noFill/>
          </a:ln>
          <a:effectLst/>
        </c:spPr>
        <c:txPr>
          <a:bodyPr rot="-60000000" spcFirstLastPara="1" vertOverflow="ellipsis" vert="horz" wrap="square" anchor="ctr" anchorCtr="1"/>
          <a:lstStyle/>
          <a:p>
            <a:pPr>
              <a:defRPr lang="en-US" sz="1050" b="0" i="0" u="none" strike="noStrike" kern="1200" baseline="0">
                <a:solidFill>
                  <a:schemeClr val="tx1"/>
                </a:solidFill>
                <a:latin typeface="+mn-lt"/>
                <a:ea typeface="+mn-ea"/>
                <a:cs typeface="+mn-cs"/>
              </a:defRPr>
            </a:pPr>
            <a:endParaRPr lang="de-DE"/>
          </a:p>
        </c:txPr>
        <c:crossAx val="1513239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solidFill>
                <a:latin typeface="+mn-lt"/>
                <a:ea typeface="+mn-ea"/>
                <a:cs typeface="+mn-cs"/>
              </a:defRPr>
            </a:pPr>
            <a:r>
              <a:rPr lang="cs-CZ"/>
              <a:t>Bid Volumes </a:t>
            </a:r>
          </a:p>
        </c:rich>
      </c:tx>
      <c:overlay val="0"/>
      <c:spPr>
        <a:noFill/>
        <a:ln>
          <a:noFill/>
        </a:ln>
        <a:effectLst/>
      </c:spPr>
      <c:txPr>
        <a:bodyPr rot="0" spcFirstLastPara="1" vertOverflow="ellipsis" vert="horz" wrap="square" anchor="ctr" anchorCtr="1"/>
        <a:lstStyle/>
        <a:p>
          <a:pPr>
            <a:defRPr lang="en-US" sz="1200" b="0" i="0"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'Bid Volume'!$B$1</c:f>
              <c:strCache>
                <c:ptCount val="1"/>
                <c:pt idx="0">
                  <c:v>RR positive</c:v>
                </c:pt>
              </c:strCache>
            </c:strRef>
          </c:tx>
          <c:spPr>
            <a:solidFill>
              <a:srgbClr val="004682"/>
            </a:solidFill>
            <a:ln>
              <a:noFill/>
            </a:ln>
            <a:effectLst/>
          </c:spPr>
          <c:invertIfNegative val="0"/>
          <c:cat>
            <c:strRef>
              <c:f>'Bid Volume'!$A$13:$A$15</c:f>
              <c:strCache>
                <c:ptCount val="3"/>
                <c:pt idx="0">
                  <c:v>June</c:v>
                </c:pt>
                <c:pt idx="1">
                  <c:v>July</c:v>
                </c:pt>
                <c:pt idx="2">
                  <c:v>August</c:v>
                </c:pt>
              </c:strCache>
            </c:strRef>
          </c:cat>
          <c:val>
            <c:numRef>
              <c:f>'Bid Volume'!$B$13:$B$15</c:f>
              <c:numCache>
                <c:formatCode>0</c:formatCode>
                <c:ptCount val="3"/>
                <c:pt idx="0">
                  <c:v>12345358</c:v>
                </c:pt>
                <c:pt idx="1">
                  <c:v>16131244</c:v>
                </c:pt>
                <c:pt idx="2">
                  <c:v>16211197</c:v>
                </c:pt>
              </c:numCache>
            </c:numRef>
          </c:val>
          <c:extLst>
            <c:ext xmlns:c16="http://schemas.microsoft.com/office/drawing/2014/chart" uri="{C3380CC4-5D6E-409C-BE32-E72D297353CC}">
              <c16:uniqueId val="{00000000-EA63-4C2E-93F1-0EA0F942DE64}"/>
            </c:ext>
          </c:extLst>
        </c:ser>
        <c:ser>
          <c:idx val="1"/>
          <c:order val="1"/>
          <c:tx>
            <c:strRef>
              <c:f>'Bid Volume'!$C$1</c:f>
              <c:strCache>
                <c:ptCount val="1"/>
                <c:pt idx="0">
                  <c:v>RR negative</c:v>
                </c:pt>
              </c:strCache>
            </c:strRef>
          </c:tx>
          <c:spPr>
            <a:solidFill>
              <a:srgbClr val="67B9FF"/>
            </a:solidFill>
            <a:ln>
              <a:noFill/>
            </a:ln>
            <a:effectLst/>
          </c:spPr>
          <c:invertIfNegative val="0"/>
          <c:cat>
            <c:strRef>
              <c:f>'Bid Volume'!$A$13:$A$15</c:f>
              <c:strCache>
                <c:ptCount val="3"/>
                <c:pt idx="0">
                  <c:v>June</c:v>
                </c:pt>
                <c:pt idx="1">
                  <c:v>July</c:v>
                </c:pt>
                <c:pt idx="2">
                  <c:v>August</c:v>
                </c:pt>
              </c:strCache>
            </c:strRef>
          </c:cat>
          <c:val>
            <c:numRef>
              <c:f>'Bid Volume'!$C$13:$C$15</c:f>
              <c:numCache>
                <c:formatCode>0</c:formatCode>
                <c:ptCount val="3"/>
                <c:pt idx="0">
                  <c:v>9430569</c:v>
                </c:pt>
                <c:pt idx="1">
                  <c:v>12200227</c:v>
                </c:pt>
                <c:pt idx="2">
                  <c:v>12052056</c:v>
                </c:pt>
              </c:numCache>
            </c:numRef>
          </c:val>
          <c:extLst>
            <c:ext xmlns:c16="http://schemas.microsoft.com/office/drawing/2014/chart" uri="{C3380CC4-5D6E-409C-BE32-E72D297353CC}">
              <c16:uniqueId val="{00000001-EA63-4C2E-93F1-0EA0F942DE64}"/>
            </c:ext>
          </c:extLst>
        </c:ser>
        <c:dLbls>
          <c:showLegendKey val="0"/>
          <c:showVal val="0"/>
          <c:showCatName val="0"/>
          <c:showSerName val="0"/>
          <c:showPercent val="0"/>
          <c:showBubbleSize val="0"/>
        </c:dLbls>
        <c:gapWidth val="219"/>
        <c:overlap val="-27"/>
        <c:axId val="752633928"/>
        <c:axId val="752637168"/>
      </c:barChart>
      <c:catAx>
        <c:axId val="752633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de-DE"/>
          </a:p>
        </c:txPr>
        <c:crossAx val="752637168"/>
        <c:crosses val="autoZero"/>
        <c:auto val="1"/>
        <c:lblAlgn val="ctr"/>
        <c:lblOffset val="100"/>
        <c:noMultiLvlLbl val="0"/>
      </c:catAx>
      <c:valAx>
        <c:axId val="752637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r>
                  <a:rPr lang="cs-CZ"/>
                  <a:t>MWh</a:t>
                </a:r>
              </a:p>
            </c:rich>
          </c:tx>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de-DE"/>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de-DE"/>
          </a:p>
        </c:txPr>
        <c:crossAx val="752633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lang="en-US" sz="1000" b="0" i="0" u="none" strike="noStrike" kern="1200" baseline="0">
          <a:solidFill>
            <a:schemeClr val="tx1"/>
          </a:solidFill>
          <a:latin typeface="+mn-lt"/>
          <a:ea typeface="+mn-ea"/>
          <a:cs typeface="+mn-cs"/>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solidFill>
                <a:latin typeface="+mn-lt"/>
                <a:ea typeface="+mn-ea"/>
                <a:cs typeface="+mn-cs"/>
              </a:defRPr>
            </a:pPr>
            <a:r>
              <a:rPr lang="cs-CZ"/>
              <a:t>Demand Volumes</a:t>
            </a:r>
          </a:p>
        </c:rich>
      </c:tx>
      <c:overlay val="0"/>
      <c:spPr>
        <a:noFill/>
        <a:ln>
          <a:noFill/>
        </a:ln>
        <a:effectLst/>
      </c:spPr>
      <c:txPr>
        <a:bodyPr rot="0" spcFirstLastPara="1" vertOverflow="ellipsis" vert="horz" wrap="square" anchor="ctr" anchorCtr="1"/>
        <a:lstStyle/>
        <a:p>
          <a:pPr>
            <a:defRPr lang="en-US" sz="1200" b="0" i="0"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Demand!$B$1</c:f>
              <c:strCache>
                <c:ptCount val="1"/>
                <c:pt idx="0">
                  <c:v>RR positive</c:v>
                </c:pt>
              </c:strCache>
            </c:strRef>
          </c:tx>
          <c:spPr>
            <a:solidFill>
              <a:srgbClr val="004682"/>
            </a:solidFill>
            <a:ln>
              <a:noFill/>
            </a:ln>
            <a:effectLst/>
          </c:spPr>
          <c:invertIfNegative val="0"/>
          <c:cat>
            <c:strRef>
              <c:f>Demand!$A$13:$A$15</c:f>
              <c:strCache>
                <c:ptCount val="3"/>
                <c:pt idx="0">
                  <c:v>June</c:v>
                </c:pt>
                <c:pt idx="1">
                  <c:v>July</c:v>
                </c:pt>
                <c:pt idx="2">
                  <c:v>August</c:v>
                </c:pt>
              </c:strCache>
            </c:strRef>
          </c:cat>
          <c:val>
            <c:numRef>
              <c:f>Demand!$B$13:$B$15</c:f>
              <c:numCache>
                <c:formatCode>0</c:formatCode>
                <c:ptCount val="3"/>
                <c:pt idx="0">
                  <c:v>204240</c:v>
                </c:pt>
                <c:pt idx="1">
                  <c:v>287793</c:v>
                </c:pt>
                <c:pt idx="2">
                  <c:v>195900</c:v>
                </c:pt>
              </c:numCache>
            </c:numRef>
          </c:val>
          <c:extLst>
            <c:ext xmlns:c16="http://schemas.microsoft.com/office/drawing/2014/chart" uri="{C3380CC4-5D6E-409C-BE32-E72D297353CC}">
              <c16:uniqueId val="{00000000-A648-481A-AA3E-FC41A3FC3D03}"/>
            </c:ext>
          </c:extLst>
        </c:ser>
        <c:ser>
          <c:idx val="1"/>
          <c:order val="1"/>
          <c:tx>
            <c:strRef>
              <c:f>Demand!$C$1</c:f>
              <c:strCache>
                <c:ptCount val="1"/>
                <c:pt idx="0">
                  <c:v>RR negative</c:v>
                </c:pt>
              </c:strCache>
            </c:strRef>
          </c:tx>
          <c:spPr>
            <a:solidFill>
              <a:srgbClr val="67B9FF"/>
            </a:solidFill>
            <a:ln>
              <a:noFill/>
            </a:ln>
            <a:effectLst/>
          </c:spPr>
          <c:invertIfNegative val="0"/>
          <c:cat>
            <c:strRef>
              <c:f>Demand!$A$13:$A$15</c:f>
              <c:strCache>
                <c:ptCount val="3"/>
                <c:pt idx="0">
                  <c:v>June</c:v>
                </c:pt>
                <c:pt idx="1">
                  <c:v>July</c:v>
                </c:pt>
                <c:pt idx="2">
                  <c:v>August</c:v>
                </c:pt>
              </c:strCache>
            </c:strRef>
          </c:cat>
          <c:val>
            <c:numRef>
              <c:f>Demand!$C$13:$C$15</c:f>
              <c:numCache>
                <c:formatCode>0</c:formatCode>
                <c:ptCount val="3"/>
                <c:pt idx="0">
                  <c:v>333438</c:v>
                </c:pt>
                <c:pt idx="1">
                  <c:v>302371</c:v>
                </c:pt>
                <c:pt idx="2">
                  <c:v>367549</c:v>
                </c:pt>
              </c:numCache>
            </c:numRef>
          </c:val>
          <c:extLst>
            <c:ext xmlns:c16="http://schemas.microsoft.com/office/drawing/2014/chart" uri="{C3380CC4-5D6E-409C-BE32-E72D297353CC}">
              <c16:uniqueId val="{00000001-A648-481A-AA3E-FC41A3FC3D03}"/>
            </c:ext>
          </c:extLst>
        </c:ser>
        <c:dLbls>
          <c:showLegendKey val="0"/>
          <c:showVal val="0"/>
          <c:showCatName val="0"/>
          <c:showSerName val="0"/>
          <c:showPercent val="0"/>
          <c:showBubbleSize val="0"/>
        </c:dLbls>
        <c:gapWidth val="219"/>
        <c:overlap val="-27"/>
        <c:axId val="368446832"/>
        <c:axId val="368443232"/>
      </c:barChart>
      <c:catAx>
        <c:axId val="36844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de-DE"/>
          </a:p>
        </c:txPr>
        <c:crossAx val="368443232"/>
        <c:crosses val="autoZero"/>
        <c:auto val="1"/>
        <c:lblAlgn val="ctr"/>
        <c:lblOffset val="100"/>
        <c:noMultiLvlLbl val="0"/>
      </c:catAx>
      <c:valAx>
        <c:axId val="368443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r>
                  <a:rPr lang="cs-CZ"/>
                  <a:t>MWh</a:t>
                </a:r>
              </a:p>
            </c:rich>
          </c:tx>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de-DE"/>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de-DE"/>
          </a:p>
        </c:txPr>
        <c:crossAx val="368446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lang="en-US" sz="1000" b="0" i="0" u="none" strike="noStrike" kern="1200" baseline="0">
          <a:solidFill>
            <a:schemeClr val="tx1"/>
          </a:solidFill>
          <a:latin typeface="+mn-lt"/>
          <a:ea typeface="+mn-ea"/>
          <a:cs typeface="+mn-cs"/>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solidFill>
                <a:latin typeface="+mn-lt"/>
                <a:ea typeface="+mn-ea"/>
                <a:cs typeface="+mn-cs"/>
              </a:defRPr>
            </a:pPr>
            <a:r>
              <a:rPr lang="cs-CZ"/>
              <a:t>Bid activation volume</a:t>
            </a:r>
          </a:p>
        </c:rich>
      </c:tx>
      <c:overlay val="0"/>
      <c:spPr>
        <a:noFill/>
        <a:ln>
          <a:noFill/>
        </a:ln>
        <a:effectLst/>
      </c:spPr>
      <c:txPr>
        <a:bodyPr rot="0" spcFirstLastPara="1" vertOverflow="ellipsis" vert="horz" wrap="square" anchor="ctr" anchorCtr="1"/>
        <a:lstStyle/>
        <a:p>
          <a:pPr>
            <a:defRPr lang="en-US" sz="12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2024924582656035"/>
          <c:y val="0.12293753776072278"/>
          <c:w val="0.77156687214945108"/>
          <c:h val="0.70839928481687608"/>
        </c:manualLayout>
      </c:layout>
      <c:barChart>
        <c:barDir val="col"/>
        <c:grouping val="clustered"/>
        <c:varyColors val="0"/>
        <c:ser>
          <c:idx val="0"/>
          <c:order val="0"/>
          <c:tx>
            <c:strRef>
              <c:f>'Bid Activation volume'!$B$1</c:f>
              <c:strCache>
                <c:ptCount val="1"/>
                <c:pt idx="0">
                  <c:v>RR positive</c:v>
                </c:pt>
              </c:strCache>
            </c:strRef>
          </c:tx>
          <c:spPr>
            <a:solidFill>
              <a:srgbClr val="004682"/>
            </a:solidFill>
            <a:ln>
              <a:noFill/>
            </a:ln>
            <a:effectLst/>
          </c:spPr>
          <c:invertIfNegative val="0"/>
          <c:cat>
            <c:strRef>
              <c:f>'Bid Activation volume'!$A$13:$A$15</c:f>
              <c:strCache>
                <c:ptCount val="3"/>
                <c:pt idx="0">
                  <c:v>June</c:v>
                </c:pt>
                <c:pt idx="1">
                  <c:v>July</c:v>
                </c:pt>
                <c:pt idx="2">
                  <c:v>August</c:v>
                </c:pt>
              </c:strCache>
            </c:strRef>
          </c:cat>
          <c:val>
            <c:numRef>
              <c:f>'Bid Activation volume'!$B$13:$B$15</c:f>
              <c:numCache>
                <c:formatCode>0</c:formatCode>
                <c:ptCount val="3"/>
                <c:pt idx="0">
                  <c:v>196477</c:v>
                </c:pt>
                <c:pt idx="1">
                  <c:v>297134</c:v>
                </c:pt>
                <c:pt idx="2">
                  <c:v>256057</c:v>
                </c:pt>
              </c:numCache>
            </c:numRef>
          </c:val>
          <c:extLst>
            <c:ext xmlns:c16="http://schemas.microsoft.com/office/drawing/2014/chart" uri="{C3380CC4-5D6E-409C-BE32-E72D297353CC}">
              <c16:uniqueId val="{00000000-EF2F-4671-B276-046F8E058BB5}"/>
            </c:ext>
          </c:extLst>
        </c:ser>
        <c:ser>
          <c:idx val="1"/>
          <c:order val="1"/>
          <c:tx>
            <c:strRef>
              <c:f>'Bid Activation volume'!$C$1</c:f>
              <c:strCache>
                <c:ptCount val="1"/>
                <c:pt idx="0">
                  <c:v>RR negative</c:v>
                </c:pt>
              </c:strCache>
            </c:strRef>
          </c:tx>
          <c:spPr>
            <a:solidFill>
              <a:srgbClr val="67B9FF"/>
            </a:solidFill>
            <a:ln>
              <a:noFill/>
            </a:ln>
            <a:effectLst/>
          </c:spPr>
          <c:invertIfNegative val="0"/>
          <c:cat>
            <c:strRef>
              <c:f>'Bid Activation volume'!$A$13:$A$15</c:f>
              <c:strCache>
                <c:ptCount val="3"/>
                <c:pt idx="0">
                  <c:v>June</c:v>
                </c:pt>
                <c:pt idx="1">
                  <c:v>July</c:v>
                </c:pt>
                <c:pt idx="2">
                  <c:v>August</c:v>
                </c:pt>
              </c:strCache>
            </c:strRef>
          </c:cat>
          <c:val>
            <c:numRef>
              <c:f>'Bid Activation volume'!$C$13:$C$15</c:f>
              <c:numCache>
                <c:formatCode>0</c:formatCode>
                <c:ptCount val="3"/>
                <c:pt idx="0">
                  <c:v>327731</c:v>
                </c:pt>
                <c:pt idx="1">
                  <c:v>305692</c:v>
                </c:pt>
                <c:pt idx="2">
                  <c:v>420656</c:v>
                </c:pt>
              </c:numCache>
            </c:numRef>
          </c:val>
          <c:extLst>
            <c:ext xmlns:c16="http://schemas.microsoft.com/office/drawing/2014/chart" uri="{C3380CC4-5D6E-409C-BE32-E72D297353CC}">
              <c16:uniqueId val="{00000001-EF2F-4671-B276-046F8E058BB5}"/>
            </c:ext>
          </c:extLst>
        </c:ser>
        <c:dLbls>
          <c:showLegendKey val="0"/>
          <c:showVal val="0"/>
          <c:showCatName val="0"/>
          <c:showSerName val="0"/>
          <c:showPercent val="0"/>
          <c:showBubbleSize val="0"/>
        </c:dLbls>
        <c:gapWidth val="219"/>
        <c:overlap val="-27"/>
        <c:axId val="866531664"/>
        <c:axId val="866528424"/>
      </c:barChart>
      <c:catAx>
        <c:axId val="86653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de-DE"/>
          </a:p>
        </c:txPr>
        <c:crossAx val="866528424"/>
        <c:crosses val="autoZero"/>
        <c:auto val="1"/>
        <c:lblAlgn val="ctr"/>
        <c:lblOffset val="100"/>
        <c:noMultiLvlLbl val="0"/>
      </c:catAx>
      <c:valAx>
        <c:axId val="866528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r>
                  <a:rPr lang="cs-CZ"/>
                  <a:t>MWh</a:t>
                </a:r>
              </a:p>
            </c:rich>
          </c:tx>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de-DE"/>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de-DE"/>
          </a:p>
        </c:txPr>
        <c:crossAx val="86653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lang="en-US" sz="1000" b="0" i="0" u="none" strike="noStrike" kern="1200" baseline="0">
          <a:solidFill>
            <a:schemeClr val="tx1"/>
          </a:solidFill>
          <a:latin typeface="+mn-lt"/>
          <a:ea typeface="+mn-ea"/>
          <a:cs typeface="+mn-cs"/>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841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523B9D-8214-22DC-3110-3CB2B9CBB357}"/>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EFDF7A-745C-7C37-8E33-762DCD6161C7}"/>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D7AD7CF-D4F2-44C1-BC58-904412505C51}" type="datetimeFigureOut">
              <a:rPr lang="en-US" smtClean="0"/>
              <a:t>10/8/2024</a:t>
            </a:fld>
            <a:endParaRPr lang="en-US" dirty="0"/>
          </a:p>
        </p:txBody>
      </p:sp>
      <p:sp>
        <p:nvSpPr>
          <p:cNvPr id="4" name="Slide Image Placeholder 3">
            <a:extLst>
              <a:ext uri="{FF2B5EF4-FFF2-40B4-BE49-F238E27FC236}">
                <a16:creationId xmlns:a16="http://schemas.microsoft.com/office/drawing/2014/main" id="{BA2457C8-AF14-A0C3-9FE9-4E7F1D38255D}"/>
              </a:ext>
            </a:extLst>
          </p:cNvPr>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a:extLst>
              <a:ext uri="{FF2B5EF4-FFF2-40B4-BE49-F238E27FC236}">
                <a16:creationId xmlns:a16="http://schemas.microsoft.com/office/drawing/2014/main" id="{47AF438A-29F3-0105-81C5-349597140702}"/>
              </a:ext>
            </a:extLst>
          </p:cNvPr>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94122B0-FFC2-47FC-84A8-CBEFC2AEC114}"/>
              </a:ext>
            </a:extLst>
          </p:cNvPr>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a:extLst>
              <a:ext uri="{FF2B5EF4-FFF2-40B4-BE49-F238E27FC236}">
                <a16:creationId xmlns:a16="http://schemas.microsoft.com/office/drawing/2014/main" id="{5F9EDAFB-0D03-6BCB-9550-0A774409D1EA}"/>
              </a:ext>
            </a:extLst>
          </p:cNvPr>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EDF10393-5494-426C-B021-084917FEAA10}" type="slidenum">
              <a:rPr lang="en-US" smtClean="0"/>
              <a:t>‹Nr.›</a:t>
            </a:fld>
            <a:endParaRPr lang="en-US" dirty="0"/>
          </a:p>
        </p:txBody>
      </p:sp>
    </p:spTree>
    <p:extLst>
      <p:ext uri="{BB962C8B-B14F-4D97-AF65-F5344CB8AC3E}">
        <p14:creationId xmlns:p14="http://schemas.microsoft.com/office/powerpoint/2010/main" val="385738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087033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C001D-9616-4C3D-D1DD-4A3C83BBD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E2DFE-C0FE-0F23-FDEC-BB1B0530A9E6}"/>
              </a:ext>
            </a:extLst>
          </p:cNvPr>
          <p:cNvSpPr>
            <a:spLocks noGrp="1" noRot="1" noChangeAspect="1"/>
          </p:cNvSpPr>
          <p:nvPr>
            <p:ph type="sldImg"/>
          </p:nvPr>
        </p:nvSpPr>
        <p:spPr/>
      </p:sp>
    </p:spTree>
    <p:extLst>
      <p:ext uri="{BB962C8B-B14F-4D97-AF65-F5344CB8AC3E}">
        <p14:creationId xmlns:p14="http://schemas.microsoft.com/office/powerpoint/2010/main" val="212597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56200-0909-68F0-C255-7FB9054D4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A8625-020E-AE97-E4F8-3970F0367988}"/>
              </a:ext>
            </a:extLst>
          </p:cNvPr>
          <p:cNvSpPr>
            <a:spLocks noGrp="1" noRot="1" noChangeAspect="1"/>
          </p:cNvSpPr>
          <p:nvPr>
            <p:ph type="sldImg"/>
          </p:nvPr>
        </p:nvSpPr>
        <p:spPr/>
      </p:sp>
    </p:spTree>
    <p:extLst>
      <p:ext uri="{BB962C8B-B14F-4D97-AF65-F5344CB8AC3E}">
        <p14:creationId xmlns:p14="http://schemas.microsoft.com/office/powerpoint/2010/main" val="181236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784027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007018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DE: DA+ 158 DA- 292 SAin+ 243 SAin- 220</a:t>
            </a:r>
          </a:p>
          <a:p>
            <a:r>
              <a:rPr lang="en-US" dirty="0">
                <a:cs typeface="Calibri"/>
              </a:rPr>
              <a:t>CZ: </a:t>
            </a:r>
            <a:r>
              <a:rPr lang="en-US" dirty="0"/>
              <a:t>DA+ 91 DA- 95 SAin+ 77 SAin- </a:t>
            </a:r>
            <a:r>
              <a:rPr lang="en-US" dirty="0">
                <a:cs typeface="Calibri"/>
              </a:rPr>
              <a:t>81 SAel+ 63 SAel- 96</a:t>
            </a:r>
          </a:p>
          <a:p>
            <a:endParaRPr lang="en-US" dirty="0">
              <a:cs typeface="Calibri"/>
            </a:endParaRPr>
          </a:p>
        </p:txBody>
      </p:sp>
      <p:sp>
        <p:nvSpPr>
          <p:cNvPr id="4" name="Slide Number Placeholder 3"/>
          <p:cNvSpPr>
            <a:spLocks noGrp="1"/>
          </p:cNvSpPr>
          <p:nvPr>
            <p:ph type="sldNum" sz="quarter" idx="5"/>
          </p:nvPr>
        </p:nvSpPr>
        <p:spPr/>
        <p:txBody>
          <a:bodyPr/>
          <a:lstStyle/>
          <a:p>
            <a:fld id="{EDF10393-5494-426C-B021-084917FEAA10}" type="slidenum">
              <a:rPr lang="en-US" smtClean="0"/>
              <a:t>13</a:t>
            </a:fld>
            <a:endParaRPr lang="en-US" dirty="0"/>
          </a:p>
        </p:txBody>
      </p:sp>
    </p:spTree>
    <p:extLst>
      <p:ext uri="{BB962C8B-B14F-4D97-AF65-F5344CB8AC3E}">
        <p14:creationId xmlns:p14="http://schemas.microsoft.com/office/powerpoint/2010/main" val="175397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DF10393-5494-426C-B021-084917FEAA10}" type="slidenum">
              <a:rPr lang="en-US" smtClean="0"/>
              <a:t>14</a:t>
            </a:fld>
            <a:endParaRPr lang="en-US" dirty="0"/>
          </a:p>
        </p:txBody>
      </p:sp>
    </p:spTree>
    <p:extLst>
      <p:ext uri="{BB962C8B-B14F-4D97-AF65-F5344CB8AC3E}">
        <p14:creationId xmlns:p14="http://schemas.microsoft.com/office/powerpoint/2010/main" val="348178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7170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izenplatzhalter 2">
            <a:extLst>
              <a:ext uri="{FF2B5EF4-FFF2-40B4-BE49-F238E27FC236}">
                <a16:creationId xmlns:a16="http://schemas.microsoft.com/office/drawing/2014/main" id="{60A26818-D0D3-B7C2-E6A8-C6AEB4340EAB}"/>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67603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732685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18966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382415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928035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6536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781C4-3037-62D9-EBE8-330E33832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5482C-E014-D2C9-0D1E-BBB048C10FC0}"/>
              </a:ext>
            </a:extLst>
          </p:cNvPr>
          <p:cNvSpPr>
            <a:spLocks noGrp="1" noRot="1" noChangeAspect="1"/>
          </p:cNvSpPr>
          <p:nvPr>
            <p:ph type="sldImg"/>
          </p:nvPr>
        </p:nvSpPr>
        <p:spPr/>
      </p:sp>
    </p:spTree>
    <p:extLst>
      <p:ext uri="{BB962C8B-B14F-4D97-AF65-F5344CB8AC3E}">
        <p14:creationId xmlns:p14="http://schemas.microsoft.com/office/powerpoint/2010/main" val="225688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781C4-3037-62D9-EBE8-330E33832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5482C-E014-D2C9-0D1E-BBB048C10FC0}"/>
              </a:ext>
            </a:extLst>
          </p:cNvPr>
          <p:cNvSpPr>
            <a:spLocks noGrp="1" noRot="1" noChangeAspect="1"/>
          </p:cNvSpPr>
          <p:nvPr>
            <p:ph type="sldImg"/>
          </p:nvPr>
        </p:nvSpPr>
        <p:spPr/>
      </p:sp>
    </p:spTree>
    <p:extLst>
      <p:ext uri="{BB962C8B-B14F-4D97-AF65-F5344CB8AC3E}">
        <p14:creationId xmlns:p14="http://schemas.microsoft.com/office/powerpoint/2010/main" val="1251105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C001D-9616-4C3D-D1DD-4A3C83BBD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E2DFE-C0FE-0F23-FDEC-BB1B0530A9E6}"/>
              </a:ext>
            </a:extLst>
          </p:cNvPr>
          <p:cNvSpPr>
            <a:spLocks noGrp="1" noRot="1" noChangeAspect="1"/>
          </p:cNvSpPr>
          <p:nvPr>
            <p:ph type="sldImg"/>
          </p:nvPr>
        </p:nvSpPr>
        <p:spPr/>
      </p:sp>
    </p:spTree>
    <p:extLst>
      <p:ext uri="{BB962C8B-B14F-4D97-AF65-F5344CB8AC3E}">
        <p14:creationId xmlns:p14="http://schemas.microsoft.com/office/powerpoint/2010/main" val="401288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C001D-9616-4C3D-D1DD-4A3C83BBD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E2DFE-C0FE-0F23-FDEC-BB1B0530A9E6}"/>
              </a:ext>
            </a:extLst>
          </p:cNvPr>
          <p:cNvSpPr>
            <a:spLocks noGrp="1" noRot="1" noChangeAspect="1"/>
          </p:cNvSpPr>
          <p:nvPr>
            <p:ph type="sldImg"/>
          </p:nvPr>
        </p:nvSpPr>
        <p:spPr/>
      </p:sp>
    </p:spTree>
    <p:extLst>
      <p:ext uri="{BB962C8B-B14F-4D97-AF65-F5344CB8AC3E}">
        <p14:creationId xmlns:p14="http://schemas.microsoft.com/office/powerpoint/2010/main" val="213077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C001D-9616-4C3D-D1DD-4A3C83BBD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E2DFE-C0FE-0F23-FDEC-BB1B0530A9E6}"/>
              </a:ext>
            </a:extLst>
          </p:cNvPr>
          <p:cNvSpPr>
            <a:spLocks noGrp="1" noRot="1" noChangeAspect="1"/>
          </p:cNvSpPr>
          <p:nvPr>
            <p:ph type="sldImg"/>
          </p:nvPr>
        </p:nvSpPr>
        <p:spPr/>
      </p:sp>
    </p:spTree>
    <p:extLst>
      <p:ext uri="{BB962C8B-B14F-4D97-AF65-F5344CB8AC3E}">
        <p14:creationId xmlns:p14="http://schemas.microsoft.com/office/powerpoint/2010/main" val="200459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42343-B7FF-CC28-D94E-E2DA9E08A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D2E37-BCC3-BDA9-37E6-D8BFB7AF5B7E}"/>
              </a:ext>
            </a:extLst>
          </p:cNvPr>
          <p:cNvSpPr>
            <a:spLocks noGrp="1" noRot="1" noChangeAspect="1"/>
          </p:cNvSpPr>
          <p:nvPr>
            <p:ph type="sldImg"/>
          </p:nvPr>
        </p:nvSpPr>
        <p:spPr/>
      </p:sp>
    </p:spTree>
    <p:extLst>
      <p:ext uri="{BB962C8B-B14F-4D97-AF65-F5344CB8AC3E}">
        <p14:creationId xmlns:p14="http://schemas.microsoft.com/office/powerpoint/2010/main" val="332903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42343-B7FF-CC28-D94E-E2DA9E08A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D2E37-BCC3-BDA9-37E6-D8BFB7AF5B7E}"/>
              </a:ext>
            </a:extLst>
          </p:cNvPr>
          <p:cNvSpPr>
            <a:spLocks noGrp="1" noRot="1" noChangeAspect="1"/>
          </p:cNvSpPr>
          <p:nvPr>
            <p:ph type="sldImg"/>
          </p:nvPr>
        </p:nvSpPr>
        <p:spPr/>
      </p:sp>
    </p:spTree>
    <p:extLst>
      <p:ext uri="{BB962C8B-B14F-4D97-AF65-F5344CB8AC3E}">
        <p14:creationId xmlns:p14="http://schemas.microsoft.com/office/powerpoint/2010/main" val="494163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jpe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svg"/><Relationship Id="rId42" Type="http://schemas.openxmlformats.org/officeDocument/2006/relationships/image" Target="../media/image42.svg"/><Relationship Id="rId7" Type="http://schemas.openxmlformats.org/officeDocument/2006/relationships/image" Target="../media/image7.gif"/><Relationship Id="rId2" Type="http://schemas.openxmlformats.org/officeDocument/2006/relationships/image" Target="../media/image2.jpeg"/><Relationship Id="rId16" Type="http://schemas.openxmlformats.org/officeDocument/2006/relationships/image" Target="../media/image16.png"/><Relationship Id="rId20" Type="http://schemas.openxmlformats.org/officeDocument/2006/relationships/image" Target="../media/image20.jpeg"/><Relationship Id="rId29" Type="http://schemas.openxmlformats.org/officeDocument/2006/relationships/image" Target="../media/image29.jpeg"/><Relationship Id="rId41"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1.png"/><Relationship Id="rId24" Type="http://schemas.openxmlformats.org/officeDocument/2006/relationships/image" Target="../media/image24.emf"/><Relationship Id="rId32" Type="http://schemas.openxmlformats.org/officeDocument/2006/relationships/image" Target="../media/image32.jpeg"/><Relationship Id="rId37" Type="http://schemas.openxmlformats.org/officeDocument/2006/relationships/image" Target="../media/image37.png"/><Relationship Id="rId40" Type="http://schemas.openxmlformats.org/officeDocument/2006/relationships/image" Target="../media/image40.svg"/><Relationship Id="rId5" Type="http://schemas.openxmlformats.org/officeDocument/2006/relationships/image" Target="../media/image5.jpg"/><Relationship Id="rId15" Type="http://schemas.openxmlformats.org/officeDocument/2006/relationships/image" Target="../media/image15.svg"/><Relationship Id="rId23" Type="http://schemas.openxmlformats.org/officeDocument/2006/relationships/image" Target="../media/image23.emf"/><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jpeg"/><Relationship Id="rId19" Type="http://schemas.openxmlformats.org/officeDocument/2006/relationships/image" Target="../media/image19.svg"/><Relationship Id="rId31" Type="http://schemas.openxmlformats.org/officeDocument/2006/relationships/image" Target="../media/image31.jpe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jpeg"/><Relationship Id="rId35" Type="http://schemas.openxmlformats.org/officeDocument/2006/relationships/image" Target="../media/image35.png"/><Relationship Id="rId8" Type="http://schemas.openxmlformats.org/officeDocument/2006/relationships/image" Target="../media/image8.png"/><Relationship Id="rId3" Type="http://schemas.openxmlformats.org/officeDocument/2006/relationships/image" Target="../media/image3.jpe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jpeg"/><Relationship Id="rId33" Type="http://schemas.openxmlformats.org/officeDocument/2006/relationships/image" Target="../media/image33.png"/><Relationship Id="rId38" Type="http://schemas.openxmlformats.org/officeDocument/2006/relationships/image" Target="../media/image38.svg"/></Relationships>
</file>

<file path=ppt/slideLayouts/_rels/slideLayout4.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jpe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svg"/><Relationship Id="rId42" Type="http://schemas.openxmlformats.org/officeDocument/2006/relationships/image" Target="../media/image42.svg"/><Relationship Id="rId7" Type="http://schemas.openxmlformats.org/officeDocument/2006/relationships/image" Target="../media/image7.gif"/><Relationship Id="rId2" Type="http://schemas.openxmlformats.org/officeDocument/2006/relationships/image" Target="../media/image2.jpeg"/><Relationship Id="rId16" Type="http://schemas.openxmlformats.org/officeDocument/2006/relationships/image" Target="../media/image16.png"/><Relationship Id="rId20" Type="http://schemas.openxmlformats.org/officeDocument/2006/relationships/image" Target="../media/image20.jpeg"/><Relationship Id="rId29" Type="http://schemas.openxmlformats.org/officeDocument/2006/relationships/image" Target="../media/image29.jpeg"/><Relationship Id="rId41"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1.png"/><Relationship Id="rId24" Type="http://schemas.openxmlformats.org/officeDocument/2006/relationships/image" Target="../media/image24.emf"/><Relationship Id="rId32" Type="http://schemas.openxmlformats.org/officeDocument/2006/relationships/image" Target="../media/image32.jpeg"/><Relationship Id="rId37" Type="http://schemas.openxmlformats.org/officeDocument/2006/relationships/image" Target="../media/image37.png"/><Relationship Id="rId40" Type="http://schemas.openxmlformats.org/officeDocument/2006/relationships/image" Target="../media/image40.svg"/><Relationship Id="rId5" Type="http://schemas.openxmlformats.org/officeDocument/2006/relationships/image" Target="../media/image5.jpg"/><Relationship Id="rId15" Type="http://schemas.openxmlformats.org/officeDocument/2006/relationships/image" Target="../media/image15.svg"/><Relationship Id="rId23" Type="http://schemas.openxmlformats.org/officeDocument/2006/relationships/image" Target="../media/image23.emf"/><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jpeg"/><Relationship Id="rId19" Type="http://schemas.openxmlformats.org/officeDocument/2006/relationships/image" Target="../media/image19.svg"/><Relationship Id="rId31" Type="http://schemas.openxmlformats.org/officeDocument/2006/relationships/image" Target="../media/image31.jpe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jpeg"/><Relationship Id="rId35" Type="http://schemas.openxmlformats.org/officeDocument/2006/relationships/image" Target="../media/image35.png"/><Relationship Id="rId8" Type="http://schemas.openxmlformats.org/officeDocument/2006/relationships/image" Target="../media/image8.png"/><Relationship Id="rId3" Type="http://schemas.openxmlformats.org/officeDocument/2006/relationships/image" Target="../media/image3.jpe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jpeg"/><Relationship Id="rId33" Type="http://schemas.openxmlformats.org/officeDocument/2006/relationships/image" Target="../media/image33.png"/><Relationship Id="rId38" Type="http://schemas.openxmlformats.org/officeDocument/2006/relationships/image" Target="../media/image38.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999" y="108000"/>
            <a:ext cx="7044142" cy="336550"/>
          </a:xfrm>
        </p:spPr>
        <p:txBody>
          <a:bodyPr vert="horz" lIns="72000" tIns="36000" rIns="72000" bIns="36000" rtlCol="0" anchor="t">
            <a:noAutofit/>
          </a:bodyPr>
          <a:lstStyle>
            <a:lvl1pPr>
              <a:defRPr lang="nl-NL" sz="1600" b="0" i="0" dirty="0">
                <a:solidFill>
                  <a:srgbClr val="AB5905"/>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540000" y="461650"/>
            <a:ext cx="8640000" cy="363850"/>
          </a:xfrm>
          <a:prstGeom prst="rect">
            <a:avLst/>
          </a:prstGeom>
        </p:spPr>
        <p:txBody>
          <a:bodyPr vert="horz" lIns="72000" tIns="36000" rIns="72000" bIns="36000" rtlCol="0" anchor="t">
            <a:noAutofit/>
          </a:bodyPr>
          <a:lstStyle>
            <a:lvl1pPr>
              <a:defRPr lang="nl-NL" sz="1400" b="0" i="0" dirty="0">
                <a:solidFill>
                  <a:srgbClr val="AB5905"/>
                </a:solidFill>
                <a:latin typeface="+mj-lt"/>
              </a:defRPr>
            </a:lvl1pPr>
          </a:lstStyle>
          <a:p>
            <a:pPr lvl="0">
              <a:spcBef>
                <a:spcPct val="0"/>
              </a:spcBef>
            </a:pPr>
            <a:r>
              <a:rPr lang="en-US"/>
              <a:t>Click to edit Description</a:t>
            </a:r>
          </a:p>
        </p:txBody>
      </p:sp>
      <p:sp>
        <p:nvSpPr>
          <p:cNvPr id="4" name="Content Placeholder 3"/>
          <p:cNvSpPr>
            <a:spLocks noGrp="1"/>
          </p:cNvSpPr>
          <p:nvPr>
            <p:ph sz="quarter" idx="17"/>
          </p:nvPr>
        </p:nvSpPr>
        <p:spPr>
          <a:xfrm>
            <a:off x="540000" y="1080000"/>
            <a:ext cx="9000000" cy="4320000"/>
          </a:xfrm>
        </p:spPr>
        <p:txBody>
          <a:bodyPr/>
          <a:lstStyle>
            <a:lvl1pPr>
              <a:defRPr b="0" i="0">
                <a:solidFill>
                  <a:srgbClr val="AB5905"/>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0"/>
            <a:r>
              <a:rPr lang="en-US"/>
              <a:t>Edit Master text styles</a:t>
            </a:r>
          </a:p>
          <a:p>
            <a:pPr lvl="1"/>
            <a:r>
              <a:rPr lang="en-US"/>
              <a:t>[Add text]</a:t>
            </a:r>
          </a:p>
          <a:p>
            <a:pPr lvl="2"/>
            <a:r>
              <a:rPr lang="en-US"/>
              <a:t>[Add text]</a:t>
            </a:r>
          </a:p>
          <a:p>
            <a:pPr lvl="3"/>
            <a:r>
              <a:rPr lang="en-US"/>
              <a:t>[Add text]</a:t>
            </a:r>
            <a:endParaRPr lang="nl-NL"/>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‹Nr.›</a:t>
            </a:fld>
            <a:endParaRPr lang="en-US" dirty="0"/>
          </a:p>
        </p:txBody>
      </p:sp>
    </p:spTree>
    <p:extLst>
      <p:ext uri="{BB962C8B-B14F-4D97-AF65-F5344CB8AC3E}">
        <p14:creationId xmlns:p14="http://schemas.microsoft.com/office/powerpoint/2010/main" val="419028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b="0" i="0"/>
            </a:lvl1pPr>
          </a:lstStyle>
          <a:p>
            <a:fld id="{F551322C-20B2-48C3-B63D-68158FEBF630}" type="slidenum">
              <a:rPr lang="en-US" smtClean="0"/>
              <a:pPr/>
              <a:t>‹Nr.›</a:t>
            </a:fld>
            <a:endParaRPr lang="en-US" dirty="0"/>
          </a:p>
        </p:txBody>
      </p:sp>
      <p:sp>
        <p:nvSpPr>
          <p:cNvPr id="22" name="Text Placeholder 15"/>
          <p:cNvSpPr>
            <a:spLocks noGrp="1"/>
          </p:cNvSpPr>
          <p:nvPr>
            <p:ph type="body" sz="quarter" idx="12" hasCustomPrompt="1"/>
          </p:nvPr>
        </p:nvSpPr>
        <p:spPr>
          <a:xfrm>
            <a:off x="897200" y="1784174"/>
            <a:ext cx="7395317" cy="792162"/>
          </a:xfrm>
          <a:prstGeom prst="rect">
            <a:avLst/>
          </a:prstGeom>
        </p:spPr>
        <p:txBody>
          <a:bodyPr vert="horz" wrap="square" lIns="72000" tIns="36000" rIns="72000" bIns="36000" rtlCol="0" anchor="ctr" anchorCtr="0">
            <a:noAutofit/>
          </a:bodyPr>
          <a:lstStyle>
            <a:lvl1pPr>
              <a:defRPr lang="en-US" sz="1950" b="1" i="0" baseline="0" dirty="0">
                <a:solidFill>
                  <a:schemeClr val="tx1"/>
                </a:solidFill>
              </a:defRPr>
            </a:lvl1pPr>
          </a:lstStyle>
          <a:p>
            <a:pPr lvl="0"/>
            <a:r>
              <a:rPr lang="en-GB" noProof="0"/>
              <a:t>Appendix</a:t>
            </a:r>
          </a:p>
        </p:txBody>
      </p:sp>
    </p:spTree>
    <p:extLst>
      <p:ext uri="{BB962C8B-B14F-4D97-AF65-F5344CB8AC3E}">
        <p14:creationId xmlns:p14="http://schemas.microsoft.com/office/powerpoint/2010/main" val="351276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F492C-84EC-E4C3-9659-6C750DB8420C}"/>
              </a:ext>
            </a:extLst>
          </p:cNvPr>
          <p:cNvSpPr>
            <a:spLocks noGrp="1"/>
          </p:cNvSpPr>
          <p:nvPr>
            <p:ph type="title" hasCustomPrompt="1"/>
          </p:nvPr>
        </p:nvSpPr>
        <p:spPr/>
        <p:txBody>
          <a:bodyPr/>
          <a:lstStyle/>
          <a:p>
            <a:r>
              <a:rPr lang="en-GB" noProof="0" dirty="0"/>
              <a:t>Click to edit Master title style</a:t>
            </a:r>
          </a:p>
        </p:txBody>
      </p:sp>
      <p:sp>
        <p:nvSpPr>
          <p:cNvPr id="3" name="Foliennummernplatzhalter 2">
            <a:extLst>
              <a:ext uri="{FF2B5EF4-FFF2-40B4-BE49-F238E27FC236}">
                <a16:creationId xmlns:a16="http://schemas.microsoft.com/office/drawing/2014/main" id="{6181DB50-0322-43D5-2B21-3AE2D501C839}"/>
              </a:ext>
            </a:extLst>
          </p:cNvPr>
          <p:cNvSpPr>
            <a:spLocks noGrp="1"/>
          </p:cNvSpPr>
          <p:nvPr>
            <p:ph type="sldNum" sz="quarter" idx="10"/>
          </p:nvPr>
        </p:nvSpPr>
        <p:spPr/>
        <p:txBody>
          <a:bodyPr/>
          <a:lstStyle/>
          <a:p>
            <a:fld id="{F551322C-20B2-48C3-B63D-68158FEBF630}" type="slidenum">
              <a:rPr lang="en-US" smtClean="0"/>
              <a:pPr/>
              <a:t>‹Nr.›</a:t>
            </a:fld>
            <a:endParaRPr lang="en-US" dirty="0"/>
          </a:p>
        </p:txBody>
      </p:sp>
      <p:sp>
        <p:nvSpPr>
          <p:cNvPr id="4" name="Text Placeholder 2">
            <a:extLst>
              <a:ext uri="{FF2B5EF4-FFF2-40B4-BE49-F238E27FC236}">
                <a16:creationId xmlns:a16="http://schemas.microsoft.com/office/drawing/2014/main" id="{34618E9F-5E7A-7595-4565-BBCFDBBC6154}"/>
              </a:ext>
            </a:extLst>
          </p:cNvPr>
          <p:cNvSpPr>
            <a:spLocks noGrp="1"/>
          </p:cNvSpPr>
          <p:nvPr>
            <p:ph idx="1"/>
          </p:nvPr>
        </p:nvSpPr>
        <p:spPr>
          <a:xfrm>
            <a:off x="540000" y="1080001"/>
            <a:ext cx="8774912" cy="5309143"/>
          </a:xfrm>
          <a:prstGeom prst="rect">
            <a:avLst/>
          </a:prstGeom>
        </p:spPr>
        <p:txBody>
          <a:bodyPr vert="horz" lIns="91440" tIns="45720" rIns="91440" bIns="45720" rtlCol="0">
            <a:normAutofit/>
          </a:bodyPr>
          <a:lstStyle/>
          <a:p>
            <a:pPr lvl="1"/>
            <a:r>
              <a:rPr lang="en-GB" noProof="0" dirty="0"/>
              <a:t>[Add text]</a:t>
            </a:r>
          </a:p>
          <a:p>
            <a:pPr lvl="2"/>
            <a:r>
              <a:rPr lang="en-GB" noProof="0" dirty="0"/>
              <a:t>[Add text]</a:t>
            </a:r>
          </a:p>
          <a:p>
            <a:pPr lvl="3"/>
            <a:r>
              <a:rPr lang="en-GB" noProof="0" dirty="0"/>
              <a:t>[Add text]</a:t>
            </a:r>
          </a:p>
        </p:txBody>
      </p:sp>
    </p:spTree>
    <p:extLst>
      <p:ext uri="{BB962C8B-B14F-4D97-AF65-F5344CB8AC3E}">
        <p14:creationId xmlns:p14="http://schemas.microsoft.com/office/powerpoint/2010/main" val="1188439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59A47-E689-5DB3-0764-1145BCE12FA8}"/>
              </a:ext>
            </a:extLst>
          </p:cNvPr>
          <p:cNvSpPr>
            <a:spLocks noGrp="1"/>
          </p:cNvSpPr>
          <p:nvPr>
            <p:ph type="title"/>
          </p:nvPr>
        </p:nvSpPr>
        <p:spPr/>
        <p:txBody>
          <a:bodyPr/>
          <a:lstStyle/>
          <a:p>
            <a:r>
              <a:rPr lang="de-DE"/>
              <a:t>Mastertitelformat bearbeiten</a:t>
            </a:r>
            <a:endParaRPr lang="en-US"/>
          </a:p>
        </p:txBody>
      </p:sp>
      <p:sp>
        <p:nvSpPr>
          <p:cNvPr id="3" name="Foliennummernplatzhalter 2">
            <a:extLst>
              <a:ext uri="{FF2B5EF4-FFF2-40B4-BE49-F238E27FC236}">
                <a16:creationId xmlns:a16="http://schemas.microsoft.com/office/drawing/2014/main" id="{8CC23F5A-9C38-DEE6-DC6D-00F73092F6E2}"/>
              </a:ext>
            </a:extLst>
          </p:cNvPr>
          <p:cNvSpPr>
            <a:spLocks noGrp="1"/>
          </p:cNvSpPr>
          <p:nvPr>
            <p:ph type="sldNum" sz="quarter" idx="10"/>
          </p:nvPr>
        </p:nvSpPr>
        <p:spPr/>
        <p:txBody>
          <a:bodyPr/>
          <a:lstStyle/>
          <a:p>
            <a:fld id="{F551322C-20B2-48C3-B63D-68158FEBF630}" type="slidenum">
              <a:rPr lang="en-US" smtClean="0"/>
              <a:pPr/>
              <a:t>‹Nr.›</a:t>
            </a:fld>
            <a:endParaRPr lang="en-US" dirty="0"/>
          </a:p>
        </p:txBody>
      </p:sp>
    </p:spTree>
    <p:extLst>
      <p:ext uri="{BB962C8B-B14F-4D97-AF65-F5344CB8AC3E}">
        <p14:creationId xmlns:p14="http://schemas.microsoft.com/office/powerpoint/2010/main" val="171045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ext slide - one hea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4C407-60D9-53C9-D316-70630442EA8D}"/>
              </a:ext>
            </a:extLst>
          </p:cNvPr>
          <p:cNvSpPr>
            <a:spLocks noGrp="1"/>
          </p:cNvSpPr>
          <p:nvPr>
            <p:ph type="title"/>
          </p:nvPr>
        </p:nvSpPr>
        <p:spPr>
          <a:xfrm>
            <a:off x="539999" y="55894"/>
            <a:ext cx="7932633" cy="371475"/>
          </a:xfrm>
          <a:prstGeom prst="rect">
            <a:avLst/>
          </a:prstGeom>
        </p:spPr>
        <p:txBody>
          <a:bodyPr/>
          <a:lstStyle/>
          <a:p>
            <a:r>
              <a:rPr lang="en-GB" noProof="0" dirty="0" err="1"/>
              <a:t>Mastertitelformat</a:t>
            </a:r>
            <a:r>
              <a:rPr lang="en-GB" noProof="0" dirty="0"/>
              <a:t> </a:t>
            </a:r>
            <a:r>
              <a:rPr lang="en-GB" noProof="0" dirty="0" err="1"/>
              <a:t>bearbeiten</a:t>
            </a:r>
            <a:endParaRPr lang="en-GB" noProof="0" dirty="0"/>
          </a:p>
        </p:txBody>
      </p:sp>
      <p:sp>
        <p:nvSpPr>
          <p:cNvPr id="3" name="Inhaltsplatzhalter 2">
            <a:extLst>
              <a:ext uri="{FF2B5EF4-FFF2-40B4-BE49-F238E27FC236}">
                <a16:creationId xmlns:a16="http://schemas.microsoft.com/office/drawing/2014/main" id="{71E2D80D-4F5A-5A4B-A853-B190CB172C7F}"/>
              </a:ext>
            </a:extLst>
          </p:cNvPr>
          <p:cNvSpPr>
            <a:spLocks noGrp="1"/>
          </p:cNvSpPr>
          <p:nvPr>
            <p:ph idx="1"/>
          </p:nvPr>
        </p:nvSpPr>
        <p:spPr/>
        <p:txBody>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Foliennummernplatzhalter 5">
            <a:extLst>
              <a:ext uri="{FF2B5EF4-FFF2-40B4-BE49-F238E27FC236}">
                <a16:creationId xmlns:a16="http://schemas.microsoft.com/office/drawing/2014/main" id="{07A5BD7F-9935-5545-AA13-A9D4CCF638BA}"/>
              </a:ext>
            </a:extLst>
          </p:cNvPr>
          <p:cNvSpPr>
            <a:spLocks noGrp="1"/>
          </p:cNvSpPr>
          <p:nvPr>
            <p:ph type="sldNum" sz="quarter" idx="4"/>
          </p:nvPr>
        </p:nvSpPr>
        <p:spPr>
          <a:xfrm>
            <a:off x="9185561" y="6449526"/>
            <a:ext cx="624557" cy="415215"/>
          </a:xfrm>
          <a:prstGeom prst="rect">
            <a:avLst/>
          </a:prstGeom>
        </p:spPr>
        <p:txBody>
          <a:bodyPr vert="horz" lIns="91440" tIns="45720" rIns="91440" bIns="45720" rtlCol="0" anchor="ctr"/>
          <a:lstStyle>
            <a:lvl1pPr algn="r">
              <a:defRPr sz="975">
                <a:solidFill>
                  <a:schemeClr val="tx1"/>
                </a:solidFill>
                <a:latin typeface="Arial" panose="020B0604020202020204" pitchFamily="34" charset="0"/>
                <a:cs typeface="Arial" panose="020B0604020202020204" pitchFamily="34" charset="0"/>
              </a:defRPr>
            </a:lvl1pPr>
          </a:lstStyle>
          <a:p>
            <a:fld id="{552108FB-23E0-4454-978B-54EB3005B0BA}" type="slidenum">
              <a:rPr lang="en-US" smtClean="0"/>
              <a:pPr/>
              <a:t>‹Nr.›</a:t>
            </a:fld>
            <a:endParaRPr lang="en-US" dirty="0"/>
          </a:p>
        </p:txBody>
      </p:sp>
    </p:spTree>
    <p:extLst>
      <p:ext uri="{BB962C8B-B14F-4D97-AF65-F5344CB8AC3E}">
        <p14:creationId xmlns:p14="http://schemas.microsoft.com/office/powerpoint/2010/main" val="126468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999" y="108000"/>
            <a:ext cx="6798796" cy="336550"/>
          </a:xfrm>
        </p:spPr>
        <p:txBody>
          <a:bodyPr vert="horz" lIns="72000" tIns="36000" rIns="72000" bIns="36000" rtlCol="0" anchor="t">
            <a:noAutofit/>
          </a:bodyPr>
          <a:lstStyle>
            <a:lvl1pPr>
              <a:defRPr lang="nl-NL" sz="1600" b="0" i="0" dirty="0">
                <a:solidFill>
                  <a:srgbClr val="AB5905"/>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540000" y="461650"/>
            <a:ext cx="8376894" cy="363850"/>
          </a:xfrm>
          <a:prstGeom prst="rect">
            <a:avLst/>
          </a:prstGeom>
        </p:spPr>
        <p:txBody>
          <a:bodyPr vert="horz" lIns="72000" tIns="36000" rIns="72000" bIns="36000" rtlCol="0" anchor="t">
            <a:noAutofit/>
          </a:bodyPr>
          <a:lstStyle>
            <a:lvl1pPr>
              <a:defRPr lang="nl-NL" sz="1400" b="0" i="0" dirty="0">
                <a:solidFill>
                  <a:srgbClr val="AB5905"/>
                </a:solidFill>
                <a:latin typeface="+mj-lt"/>
              </a:defRPr>
            </a:lvl1pPr>
          </a:lstStyle>
          <a:p>
            <a:pPr lvl="0">
              <a:spcBef>
                <a:spcPct val="0"/>
              </a:spcBef>
            </a:pPr>
            <a:r>
              <a:rPr lang="en-US"/>
              <a:t>Click to edit Description</a:t>
            </a:r>
          </a:p>
          <a:p>
            <a:pPr lvl="0">
              <a:spcBef>
                <a:spcPct val="0"/>
              </a:spcBef>
            </a:pPr>
            <a:endParaRPr lang="nl-NL"/>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‹Nr.›</a:t>
            </a:fld>
            <a:endParaRPr lang="en-US" dirty="0"/>
          </a:p>
        </p:txBody>
      </p:sp>
    </p:spTree>
    <p:extLst>
      <p:ext uri="{BB962C8B-B14F-4D97-AF65-F5344CB8AC3E}">
        <p14:creationId xmlns:p14="http://schemas.microsoft.com/office/powerpoint/2010/main" val="389756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926168" y="2912663"/>
            <a:ext cx="7395317" cy="792162"/>
          </a:xfrm>
          <a:prstGeom prst="rect">
            <a:avLst/>
          </a:prstGeom>
        </p:spPr>
        <p:txBody>
          <a:bodyPr/>
          <a:lstStyle>
            <a:lvl1pPr marL="0" indent="0">
              <a:buNone/>
              <a:defRPr lang="en-US" sz="1800" b="0" i="0" baseline="0" dirty="0">
                <a:solidFill>
                  <a:schemeClr val="tx2"/>
                </a:solidFill>
                <a:latin typeface="+mn-lt"/>
                <a:ea typeface="Arial Unicode MS" panose="020B0604020202020204" pitchFamily="34" charset="-128"/>
                <a:cs typeface="Arial" panose="020B0604020202020204" pitchFamily="34" charset="0"/>
              </a:defRPr>
            </a:lvl1pPr>
          </a:lstStyle>
          <a:p>
            <a:pPr lvl="0"/>
            <a:r>
              <a:rPr lang="en-US"/>
              <a:t>Date, Place</a:t>
            </a:r>
          </a:p>
        </p:txBody>
      </p:sp>
      <p:sp>
        <p:nvSpPr>
          <p:cNvPr id="15" name="Text Placeholder 15"/>
          <p:cNvSpPr>
            <a:spLocks noGrp="1"/>
          </p:cNvSpPr>
          <p:nvPr>
            <p:ph type="body" sz="quarter" idx="12" hasCustomPrompt="1"/>
          </p:nvPr>
        </p:nvSpPr>
        <p:spPr>
          <a:xfrm>
            <a:off x="1927517" y="1792322"/>
            <a:ext cx="7395317" cy="792162"/>
          </a:xfrm>
          <a:prstGeom prst="rect">
            <a:avLst/>
          </a:prstGeom>
        </p:spPr>
        <p:txBody>
          <a:bodyPr anchor="ctr" anchorCtr="0">
            <a:noAutofit/>
          </a:bodyPr>
          <a:lstStyle>
            <a:lvl1pPr marL="0" indent="0">
              <a:buNone/>
              <a:defRPr lang="en-US" sz="3000" b="0" i="0" baseline="0" dirty="0">
                <a:solidFill>
                  <a:srgbClr val="AB5905"/>
                </a:solidFill>
                <a:latin typeface="+mn-lt"/>
                <a:ea typeface="Arial Unicode MS" panose="020B0604020202020204" pitchFamily="34" charset="-128"/>
                <a:cs typeface="Arial" panose="020B0604020202020204" pitchFamily="34" charset="0"/>
              </a:defRPr>
            </a:lvl1pPr>
          </a:lstStyle>
          <a:p>
            <a:pPr lvl="0"/>
            <a:r>
              <a:rPr lang="en-US"/>
              <a:t>Name of the meeting</a:t>
            </a:r>
          </a:p>
        </p:txBody>
      </p:sp>
      <p:pic>
        <p:nvPicPr>
          <p:cNvPr id="2" name="Picture 1">
            <a:extLst>
              <a:ext uri="{FF2B5EF4-FFF2-40B4-BE49-F238E27FC236}">
                <a16:creationId xmlns:a16="http://schemas.microsoft.com/office/drawing/2014/main" id="{D5FB8CB5-6E10-2979-542A-4EBEE4822852}"/>
              </a:ext>
            </a:extLst>
          </p:cNvPr>
          <p:cNvPicPr>
            <a:picLocks noChangeAspect="1"/>
          </p:cNvPicPr>
          <p:nvPr userDrawn="1"/>
        </p:nvPicPr>
        <p:blipFill>
          <a:blip r:embed="rId2"/>
          <a:stretch>
            <a:fillRect/>
          </a:stretch>
        </p:blipFill>
        <p:spPr>
          <a:xfrm>
            <a:off x="1076648" y="3319766"/>
            <a:ext cx="422354" cy="145421"/>
          </a:xfrm>
          <a:prstGeom prst="rect">
            <a:avLst/>
          </a:prstGeom>
        </p:spPr>
      </p:pic>
      <p:pic>
        <p:nvPicPr>
          <p:cNvPr id="3" name="Picture 2">
            <a:extLst>
              <a:ext uri="{FF2B5EF4-FFF2-40B4-BE49-F238E27FC236}">
                <a16:creationId xmlns:a16="http://schemas.microsoft.com/office/drawing/2014/main" id="{89F95900-904C-F02A-0F92-1EFF6F256AEB}"/>
              </a:ext>
            </a:extLst>
          </p:cNvPr>
          <p:cNvPicPr>
            <a:picLocks noChangeAspect="1"/>
          </p:cNvPicPr>
          <p:nvPr userDrawn="1"/>
        </p:nvPicPr>
        <p:blipFill>
          <a:blip r:embed="rId3"/>
          <a:stretch>
            <a:fillRect/>
          </a:stretch>
        </p:blipFill>
        <p:spPr>
          <a:xfrm>
            <a:off x="284717" y="2411655"/>
            <a:ext cx="532101" cy="332272"/>
          </a:xfrm>
          <a:prstGeom prst="rect">
            <a:avLst/>
          </a:prstGeom>
        </p:spPr>
      </p:pic>
      <p:pic>
        <p:nvPicPr>
          <p:cNvPr id="4" name="Picture 3">
            <a:extLst>
              <a:ext uri="{FF2B5EF4-FFF2-40B4-BE49-F238E27FC236}">
                <a16:creationId xmlns:a16="http://schemas.microsoft.com/office/drawing/2014/main" id="{EE8E291B-6534-86DB-40A8-A8B7DBCEAE18}"/>
              </a:ext>
            </a:extLst>
          </p:cNvPr>
          <p:cNvPicPr>
            <a:picLocks noChangeAspect="1"/>
          </p:cNvPicPr>
          <p:nvPr userDrawn="1"/>
        </p:nvPicPr>
        <p:blipFill>
          <a:blip r:embed="rId4"/>
          <a:stretch>
            <a:fillRect/>
          </a:stretch>
        </p:blipFill>
        <p:spPr>
          <a:xfrm>
            <a:off x="431726" y="3472967"/>
            <a:ext cx="288089" cy="429002"/>
          </a:xfrm>
          <a:prstGeom prst="rect">
            <a:avLst/>
          </a:prstGeom>
        </p:spPr>
      </p:pic>
      <p:pic>
        <p:nvPicPr>
          <p:cNvPr id="5" name="Picture 4">
            <a:extLst>
              <a:ext uri="{FF2B5EF4-FFF2-40B4-BE49-F238E27FC236}">
                <a16:creationId xmlns:a16="http://schemas.microsoft.com/office/drawing/2014/main" id="{BAA43429-E6FF-FD14-989D-5B725AEEFE84}"/>
              </a:ext>
            </a:extLst>
          </p:cNvPr>
          <p:cNvPicPr>
            <a:picLocks noChangeAspect="1"/>
          </p:cNvPicPr>
          <p:nvPr userDrawn="1"/>
        </p:nvPicPr>
        <p:blipFill>
          <a:blip r:embed="rId5"/>
          <a:srcRect/>
          <a:stretch/>
        </p:blipFill>
        <p:spPr>
          <a:xfrm>
            <a:off x="965144" y="3499382"/>
            <a:ext cx="573844" cy="276342"/>
          </a:xfrm>
          <a:prstGeom prst="rect">
            <a:avLst/>
          </a:prstGeom>
        </p:spPr>
      </p:pic>
      <p:pic>
        <p:nvPicPr>
          <p:cNvPr id="6" name="Picture 12">
            <a:extLst>
              <a:ext uri="{FF2B5EF4-FFF2-40B4-BE49-F238E27FC236}">
                <a16:creationId xmlns:a16="http://schemas.microsoft.com/office/drawing/2014/main" id="{4A8456BA-32B6-3F39-E72E-6FA941FC87FE}"/>
              </a:ext>
            </a:extLst>
          </p:cNvPr>
          <p:cNvPicPr>
            <a:picLocks noChangeAspect="1" noChangeArrowheads="1"/>
          </p:cNvPicPr>
          <p:nvPr userDrawn="1"/>
        </p:nvPicPr>
        <p:blipFill>
          <a:blip r:embed="rId6"/>
          <a:srcRect/>
          <a:stretch/>
        </p:blipFill>
        <p:spPr bwMode="auto">
          <a:xfrm>
            <a:off x="269428" y="3972359"/>
            <a:ext cx="855487" cy="16895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0F27A9-3616-C837-6029-02BCD00D513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927"/>
          <a:stretch/>
        </p:blipFill>
        <p:spPr>
          <a:xfrm>
            <a:off x="1059102" y="1773023"/>
            <a:ext cx="490160" cy="169107"/>
          </a:xfrm>
          <a:prstGeom prst="rect">
            <a:avLst/>
          </a:prstGeom>
        </p:spPr>
      </p:pic>
      <p:pic>
        <p:nvPicPr>
          <p:cNvPr id="8" name="Picture 7">
            <a:extLst>
              <a:ext uri="{FF2B5EF4-FFF2-40B4-BE49-F238E27FC236}">
                <a16:creationId xmlns:a16="http://schemas.microsoft.com/office/drawing/2014/main" id="{854E4920-729D-7AD6-95B3-72F330B87A0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7595" y="3227776"/>
            <a:ext cx="592836" cy="196596"/>
          </a:xfrm>
          <a:prstGeom prst="rect">
            <a:avLst/>
          </a:prstGeom>
        </p:spPr>
      </p:pic>
      <p:pic>
        <p:nvPicPr>
          <p:cNvPr id="9" name="Picture 8">
            <a:extLst>
              <a:ext uri="{FF2B5EF4-FFF2-40B4-BE49-F238E27FC236}">
                <a16:creationId xmlns:a16="http://schemas.microsoft.com/office/drawing/2014/main" id="{78440D2A-E7B9-0F1D-0592-E9F64BC4CD14}"/>
              </a:ext>
            </a:extLst>
          </p:cNvPr>
          <p:cNvPicPr>
            <a:picLocks noChangeAspect="1"/>
          </p:cNvPicPr>
          <p:nvPr userDrawn="1"/>
        </p:nvPicPr>
        <p:blipFill>
          <a:blip r:embed="rId9"/>
          <a:stretch>
            <a:fillRect/>
          </a:stretch>
        </p:blipFill>
        <p:spPr>
          <a:xfrm>
            <a:off x="934648" y="2308102"/>
            <a:ext cx="614614" cy="384134"/>
          </a:xfrm>
          <a:prstGeom prst="rect">
            <a:avLst/>
          </a:prstGeom>
        </p:spPr>
      </p:pic>
      <p:pic>
        <p:nvPicPr>
          <p:cNvPr id="10" name="Picture 9">
            <a:extLst>
              <a:ext uri="{FF2B5EF4-FFF2-40B4-BE49-F238E27FC236}">
                <a16:creationId xmlns:a16="http://schemas.microsoft.com/office/drawing/2014/main" id="{6BA2E0CB-A1A3-FA57-310A-704DA76CCBF3}"/>
              </a:ext>
            </a:extLst>
          </p:cNvPr>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1199538" y="3818518"/>
            <a:ext cx="327901" cy="303330"/>
          </a:xfrm>
          <a:prstGeom prst="rect">
            <a:avLst/>
          </a:prstGeom>
        </p:spPr>
      </p:pic>
      <p:pic>
        <p:nvPicPr>
          <p:cNvPr id="11" name="Picture 10">
            <a:extLst>
              <a:ext uri="{FF2B5EF4-FFF2-40B4-BE49-F238E27FC236}">
                <a16:creationId xmlns:a16="http://schemas.microsoft.com/office/drawing/2014/main" id="{11611681-35B1-2CE2-58B7-7616CDE45811}"/>
              </a:ext>
            </a:extLst>
          </p:cNvPr>
          <p:cNvPicPr>
            <a:picLocks noChangeAspect="1"/>
          </p:cNvPicPr>
          <p:nvPr userDrawn="1"/>
        </p:nvPicPr>
        <p:blipFill>
          <a:blip r:embed="rId11"/>
          <a:stretch>
            <a:fillRect/>
          </a:stretch>
        </p:blipFill>
        <p:spPr>
          <a:xfrm>
            <a:off x="1190625" y="4403223"/>
            <a:ext cx="448906" cy="215470"/>
          </a:xfrm>
          <a:prstGeom prst="rect">
            <a:avLst/>
          </a:prstGeom>
        </p:spPr>
      </p:pic>
      <p:pic>
        <p:nvPicPr>
          <p:cNvPr id="12" name="Picture 2">
            <a:extLst>
              <a:ext uri="{FF2B5EF4-FFF2-40B4-BE49-F238E27FC236}">
                <a16:creationId xmlns:a16="http://schemas.microsoft.com/office/drawing/2014/main" id="{901F1F31-A665-D1D8-6CC3-4CF35A414472}"/>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1164093" y="4198024"/>
            <a:ext cx="414645" cy="1146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57459666-32C9-FC1B-F776-E23BC647B49A}"/>
              </a:ext>
            </a:extLst>
          </p:cNvPr>
          <p:cNvPicPr>
            <a:picLocks noChangeAspect="1"/>
          </p:cNvPicPr>
          <p:nvPr userDrawn="1"/>
        </p:nvPicPr>
        <p:blipFill>
          <a:blip r:embed="rId13"/>
          <a:stretch>
            <a:fillRect/>
          </a:stretch>
        </p:blipFill>
        <p:spPr>
          <a:xfrm>
            <a:off x="299064" y="4619850"/>
            <a:ext cx="435374" cy="227524"/>
          </a:xfrm>
          <a:prstGeom prst="rect">
            <a:avLst/>
          </a:prstGeom>
        </p:spPr>
      </p:pic>
      <p:pic>
        <p:nvPicPr>
          <p:cNvPr id="14" name="Graphic 13">
            <a:extLst>
              <a:ext uri="{FF2B5EF4-FFF2-40B4-BE49-F238E27FC236}">
                <a16:creationId xmlns:a16="http://schemas.microsoft.com/office/drawing/2014/main" id="{35F260C3-DC66-6E67-4916-48FCDCED9AD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281708" y="4187654"/>
            <a:ext cx="643805" cy="133861"/>
          </a:xfrm>
          <a:prstGeom prst="rect">
            <a:avLst/>
          </a:prstGeom>
        </p:spPr>
      </p:pic>
      <p:pic>
        <p:nvPicPr>
          <p:cNvPr id="17" name="Graphic 16">
            <a:extLst>
              <a:ext uri="{FF2B5EF4-FFF2-40B4-BE49-F238E27FC236}">
                <a16:creationId xmlns:a16="http://schemas.microsoft.com/office/drawing/2014/main" id="{9DCAEECF-3C1C-DF76-5BDE-D470E798957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62079" y="4907492"/>
            <a:ext cx="577379" cy="170431"/>
          </a:xfrm>
          <a:prstGeom prst="rect">
            <a:avLst/>
          </a:prstGeom>
        </p:spPr>
      </p:pic>
      <p:pic>
        <p:nvPicPr>
          <p:cNvPr id="18" name="Graphic 17">
            <a:extLst>
              <a:ext uri="{FF2B5EF4-FFF2-40B4-BE49-F238E27FC236}">
                <a16:creationId xmlns:a16="http://schemas.microsoft.com/office/drawing/2014/main" id="{99CC57ED-C6BA-CD6F-9D9A-E853229D64E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930336" y="4693268"/>
            <a:ext cx="676854" cy="122778"/>
          </a:xfrm>
          <a:prstGeom prst="rect">
            <a:avLst/>
          </a:prstGeom>
        </p:spPr>
      </p:pic>
      <p:pic>
        <p:nvPicPr>
          <p:cNvPr id="19" name="Picture 18">
            <a:extLst>
              <a:ext uri="{FF2B5EF4-FFF2-40B4-BE49-F238E27FC236}">
                <a16:creationId xmlns:a16="http://schemas.microsoft.com/office/drawing/2014/main" id="{F8F6C81E-0438-3532-FB29-02214451A22E}"/>
              </a:ext>
            </a:extLst>
          </p:cNvPr>
          <p:cNvPicPr>
            <a:picLocks noChangeAspect="1"/>
          </p:cNvPicPr>
          <p:nvPr userDrawn="1"/>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92765" y="5166907"/>
            <a:ext cx="593685" cy="155426"/>
          </a:xfrm>
          <a:prstGeom prst="rect">
            <a:avLst/>
          </a:prstGeom>
        </p:spPr>
      </p:pic>
      <p:pic>
        <p:nvPicPr>
          <p:cNvPr id="20" name="Graphic 19">
            <a:extLst>
              <a:ext uri="{FF2B5EF4-FFF2-40B4-BE49-F238E27FC236}">
                <a16:creationId xmlns:a16="http://schemas.microsoft.com/office/drawing/2014/main" id="{83F7D4BB-9CE9-7F5F-9786-3317471D8990}"/>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268288" y="4462295"/>
            <a:ext cx="808142" cy="97326"/>
          </a:xfrm>
          <a:prstGeom prst="rect">
            <a:avLst/>
          </a:prstGeom>
        </p:spPr>
      </p:pic>
      <p:pic>
        <p:nvPicPr>
          <p:cNvPr id="21" name="Picture 20">
            <a:extLst>
              <a:ext uri="{FF2B5EF4-FFF2-40B4-BE49-F238E27FC236}">
                <a16:creationId xmlns:a16="http://schemas.microsoft.com/office/drawing/2014/main" id="{4402333B-3BB0-2367-EE1D-CABE8CC56F41}"/>
              </a:ext>
            </a:extLst>
          </p:cNvPr>
          <p:cNvPicPr>
            <a:picLocks noChangeAspect="1"/>
          </p:cNvPicPr>
          <p:nvPr userDrawn="1"/>
        </p:nvPicPr>
        <p:blipFill>
          <a:blip r:embed="rId23"/>
          <a:stretch>
            <a:fillRect/>
          </a:stretch>
        </p:blipFill>
        <p:spPr>
          <a:xfrm>
            <a:off x="1014829" y="5431225"/>
            <a:ext cx="568341" cy="207036"/>
          </a:xfrm>
          <a:prstGeom prst="rect">
            <a:avLst/>
          </a:prstGeom>
        </p:spPr>
      </p:pic>
      <p:pic>
        <p:nvPicPr>
          <p:cNvPr id="22" name="Picture 21">
            <a:extLst>
              <a:ext uri="{FF2B5EF4-FFF2-40B4-BE49-F238E27FC236}">
                <a16:creationId xmlns:a16="http://schemas.microsoft.com/office/drawing/2014/main" id="{7BB970F1-0449-223C-5BC3-835EA9179867}"/>
              </a:ext>
            </a:extLst>
          </p:cNvPr>
          <p:cNvPicPr>
            <a:picLocks noChangeAspect="1"/>
          </p:cNvPicPr>
          <p:nvPr userDrawn="1"/>
        </p:nvPicPr>
        <p:blipFill>
          <a:blip r:embed="rId24"/>
          <a:stretch>
            <a:fillRect/>
          </a:stretch>
        </p:blipFill>
        <p:spPr>
          <a:xfrm>
            <a:off x="1191141" y="5726561"/>
            <a:ext cx="392029" cy="205725"/>
          </a:xfrm>
          <a:prstGeom prst="rect">
            <a:avLst/>
          </a:prstGeom>
        </p:spPr>
      </p:pic>
      <p:pic>
        <p:nvPicPr>
          <p:cNvPr id="23" name="Picture 22">
            <a:extLst>
              <a:ext uri="{FF2B5EF4-FFF2-40B4-BE49-F238E27FC236}">
                <a16:creationId xmlns:a16="http://schemas.microsoft.com/office/drawing/2014/main" id="{72F891CD-5F52-8B4D-DD50-C484879A3214}"/>
              </a:ext>
            </a:extLst>
          </p:cNvPr>
          <p:cNvPicPr>
            <a:picLocks noChangeAspect="1"/>
          </p:cNvPicPr>
          <p:nvPr userDrawn="1"/>
        </p:nvPicPr>
        <p:blipFill>
          <a:blip r:embed="rId25"/>
          <a:stretch>
            <a:fillRect/>
          </a:stretch>
        </p:blipFill>
        <p:spPr>
          <a:xfrm>
            <a:off x="311188" y="5446689"/>
            <a:ext cx="525653" cy="158223"/>
          </a:xfrm>
          <a:prstGeom prst="rect">
            <a:avLst/>
          </a:prstGeom>
        </p:spPr>
      </p:pic>
      <p:pic>
        <p:nvPicPr>
          <p:cNvPr id="24" name="Picture 23">
            <a:extLst>
              <a:ext uri="{FF2B5EF4-FFF2-40B4-BE49-F238E27FC236}">
                <a16:creationId xmlns:a16="http://schemas.microsoft.com/office/drawing/2014/main" id="{061B61BA-3451-9CA8-0F9B-75871671140A}"/>
              </a:ext>
            </a:extLst>
          </p:cNvPr>
          <p:cNvPicPr>
            <a:picLocks noChangeAspect="1"/>
          </p:cNvPicPr>
          <p:nvPr userDrawn="1"/>
        </p:nvPicPr>
        <p:blipFill>
          <a:blip r:embed="rId26"/>
          <a:stretch>
            <a:fillRect/>
          </a:stretch>
        </p:blipFill>
        <p:spPr>
          <a:xfrm>
            <a:off x="280021" y="6014808"/>
            <a:ext cx="587985" cy="209655"/>
          </a:xfrm>
          <a:prstGeom prst="rect">
            <a:avLst/>
          </a:prstGeom>
        </p:spPr>
      </p:pic>
      <p:pic>
        <p:nvPicPr>
          <p:cNvPr id="25" name="Picture 24">
            <a:extLst>
              <a:ext uri="{FF2B5EF4-FFF2-40B4-BE49-F238E27FC236}">
                <a16:creationId xmlns:a16="http://schemas.microsoft.com/office/drawing/2014/main" id="{DFE57573-6803-E801-CD01-2D0854A48C76}"/>
              </a:ext>
            </a:extLst>
          </p:cNvPr>
          <p:cNvPicPr>
            <a:picLocks noChangeAspect="1"/>
          </p:cNvPicPr>
          <p:nvPr userDrawn="1"/>
        </p:nvPicPr>
        <p:blipFill>
          <a:blip r:embed="rId27"/>
          <a:stretch>
            <a:fillRect/>
          </a:stretch>
        </p:blipFill>
        <p:spPr>
          <a:xfrm>
            <a:off x="293424" y="5201077"/>
            <a:ext cx="593685" cy="148421"/>
          </a:xfrm>
          <a:prstGeom prst="rect">
            <a:avLst/>
          </a:prstGeom>
        </p:spPr>
      </p:pic>
      <p:pic>
        <p:nvPicPr>
          <p:cNvPr id="27" name="Picture 26">
            <a:extLst>
              <a:ext uri="{FF2B5EF4-FFF2-40B4-BE49-F238E27FC236}">
                <a16:creationId xmlns:a16="http://schemas.microsoft.com/office/drawing/2014/main" id="{42EE3EE6-B337-3D30-9CDF-74F70B279C5C}"/>
              </a:ext>
            </a:extLst>
          </p:cNvPr>
          <p:cNvPicPr>
            <a:picLocks noChangeAspect="1"/>
          </p:cNvPicPr>
          <p:nvPr userDrawn="1"/>
        </p:nvPicPr>
        <p:blipFill>
          <a:blip r:embed="rId28"/>
          <a:stretch>
            <a:fillRect/>
          </a:stretch>
        </p:blipFill>
        <p:spPr>
          <a:xfrm>
            <a:off x="268288" y="5745692"/>
            <a:ext cx="657218" cy="182896"/>
          </a:xfrm>
          <a:prstGeom prst="rect">
            <a:avLst/>
          </a:prstGeom>
        </p:spPr>
      </p:pic>
      <p:pic>
        <p:nvPicPr>
          <p:cNvPr id="28" name="Picture 27">
            <a:extLst>
              <a:ext uri="{FF2B5EF4-FFF2-40B4-BE49-F238E27FC236}">
                <a16:creationId xmlns:a16="http://schemas.microsoft.com/office/drawing/2014/main" id="{A569EE79-5175-C23B-70E7-7C9B0CBBBFD3}"/>
              </a:ext>
            </a:extLst>
          </p:cNvPr>
          <p:cNvPicPr>
            <a:picLocks noChangeAspect="1"/>
          </p:cNvPicPr>
          <p:nvPr userDrawn="1"/>
        </p:nvPicPr>
        <p:blipFill>
          <a:blip r:embed="rId29"/>
          <a:stretch>
            <a:fillRect/>
          </a:stretch>
        </p:blipFill>
        <p:spPr>
          <a:xfrm>
            <a:off x="219739" y="1684636"/>
            <a:ext cx="624539" cy="293807"/>
          </a:xfrm>
          <a:prstGeom prst="rect">
            <a:avLst/>
          </a:prstGeom>
        </p:spPr>
      </p:pic>
      <p:pic>
        <p:nvPicPr>
          <p:cNvPr id="29" name="Picture 28">
            <a:extLst>
              <a:ext uri="{FF2B5EF4-FFF2-40B4-BE49-F238E27FC236}">
                <a16:creationId xmlns:a16="http://schemas.microsoft.com/office/drawing/2014/main" id="{B75B6CC1-FF45-FA19-7046-AFD5F6799FB9}"/>
              </a:ext>
            </a:extLst>
          </p:cNvPr>
          <p:cNvPicPr>
            <a:picLocks noChangeAspect="1"/>
          </p:cNvPicPr>
          <p:nvPr userDrawn="1"/>
        </p:nvPicPr>
        <p:blipFill>
          <a:blip r:embed="rId30"/>
          <a:stretch>
            <a:fillRect/>
          </a:stretch>
        </p:blipFill>
        <p:spPr>
          <a:xfrm>
            <a:off x="1000319" y="4888883"/>
            <a:ext cx="657890" cy="247061"/>
          </a:xfrm>
          <a:prstGeom prst="rect">
            <a:avLst/>
          </a:prstGeom>
        </p:spPr>
      </p:pic>
      <p:pic>
        <p:nvPicPr>
          <p:cNvPr id="30" name="Picture 29">
            <a:extLst>
              <a:ext uri="{FF2B5EF4-FFF2-40B4-BE49-F238E27FC236}">
                <a16:creationId xmlns:a16="http://schemas.microsoft.com/office/drawing/2014/main" id="{205B0162-F282-0952-5516-340E1BE95AC5}"/>
              </a:ext>
            </a:extLst>
          </p:cNvPr>
          <p:cNvPicPr>
            <a:picLocks noChangeAspect="1"/>
          </p:cNvPicPr>
          <p:nvPr userDrawn="1"/>
        </p:nvPicPr>
        <p:blipFill>
          <a:blip r:embed="rId31"/>
          <a:stretch>
            <a:fillRect/>
          </a:stretch>
        </p:blipFill>
        <p:spPr>
          <a:xfrm>
            <a:off x="799933" y="1435623"/>
            <a:ext cx="673419" cy="247060"/>
          </a:xfrm>
          <a:prstGeom prst="rect">
            <a:avLst/>
          </a:prstGeom>
        </p:spPr>
      </p:pic>
      <p:pic>
        <p:nvPicPr>
          <p:cNvPr id="31" name="Picture 30">
            <a:extLst>
              <a:ext uri="{FF2B5EF4-FFF2-40B4-BE49-F238E27FC236}">
                <a16:creationId xmlns:a16="http://schemas.microsoft.com/office/drawing/2014/main" id="{B8F37742-0A8D-D78A-71FB-53681DE56843}"/>
              </a:ext>
            </a:extLst>
          </p:cNvPr>
          <p:cNvPicPr>
            <a:picLocks noChangeAspect="1"/>
          </p:cNvPicPr>
          <p:nvPr userDrawn="1"/>
        </p:nvPicPr>
        <p:blipFill>
          <a:blip r:embed="rId32"/>
          <a:stretch>
            <a:fillRect/>
          </a:stretch>
        </p:blipFill>
        <p:spPr>
          <a:xfrm>
            <a:off x="372587" y="2073954"/>
            <a:ext cx="471691" cy="236355"/>
          </a:xfrm>
          <a:prstGeom prst="rect">
            <a:avLst/>
          </a:prstGeom>
        </p:spPr>
      </p:pic>
      <p:pic>
        <p:nvPicPr>
          <p:cNvPr id="32" name="Graphic 31">
            <a:extLst>
              <a:ext uri="{FF2B5EF4-FFF2-40B4-BE49-F238E27FC236}">
                <a16:creationId xmlns:a16="http://schemas.microsoft.com/office/drawing/2014/main" id="{49711F22-ABAE-848E-A11D-45C3E94C3608}"/>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995785" y="6020587"/>
            <a:ext cx="562406" cy="182896"/>
          </a:xfrm>
          <a:prstGeom prst="rect">
            <a:avLst/>
          </a:prstGeom>
        </p:spPr>
      </p:pic>
      <p:pic>
        <p:nvPicPr>
          <p:cNvPr id="33" name="Picture 32" descr="Logo&#10;&#10;Description automatically generated">
            <a:extLst>
              <a:ext uri="{FF2B5EF4-FFF2-40B4-BE49-F238E27FC236}">
                <a16:creationId xmlns:a16="http://schemas.microsoft.com/office/drawing/2014/main" id="{1FE56AA1-6C07-232E-331A-157764775A77}"/>
              </a:ext>
            </a:extLst>
          </p:cNvPr>
          <p:cNvPicPr>
            <a:picLocks noChangeAspect="1"/>
          </p:cNvPicPr>
          <p:nvPr userDrawn="1"/>
        </p:nvPicPr>
        <p:blipFill rotWithShape="1">
          <a:blip r:embed="rId35"/>
          <a:srcRect l="12229" t="22237" r="11435" b="22043"/>
          <a:stretch/>
        </p:blipFill>
        <p:spPr>
          <a:xfrm>
            <a:off x="985302" y="2046846"/>
            <a:ext cx="583371" cy="217125"/>
          </a:xfrm>
          <a:prstGeom prst="rect">
            <a:avLst/>
          </a:prstGeom>
        </p:spPr>
      </p:pic>
      <p:pic>
        <p:nvPicPr>
          <p:cNvPr id="34" name="Picture 33">
            <a:extLst>
              <a:ext uri="{FF2B5EF4-FFF2-40B4-BE49-F238E27FC236}">
                <a16:creationId xmlns:a16="http://schemas.microsoft.com/office/drawing/2014/main" id="{5E19DC3D-7C47-7DC1-7A71-9010945143F7}"/>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293260" y="2830147"/>
            <a:ext cx="463016" cy="369792"/>
          </a:xfrm>
          <a:prstGeom prst="rect">
            <a:avLst/>
          </a:prstGeom>
        </p:spPr>
      </p:pic>
      <p:pic>
        <p:nvPicPr>
          <p:cNvPr id="35" name="Graphic 34">
            <a:extLst>
              <a:ext uri="{FF2B5EF4-FFF2-40B4-BE49-F238E27FC236}">
                <a16:creationId xmlns:a16="http://schemas.microsoft.com/office/drawing/2014/main" id="{B6A38F86-951A-99D1-1889-6EDC4BC64909}"/>
              </a:ext>
            </a:extLst>
          </p:cNvPr>
          <p:cNvPicPr>
            <a:picLocks noChangeAspect="1"/>
          </p:cNvPicPr>
          <p:nvPr userDrawn="1"/>
        </p:nvPicPr>
        <p:blipFill>
          <a:blip r:embed="rId37">
            <a:extLst>
              <a:ext uri="{96DAC541-7B7A-43D3-8B79-37D633B846F1}">
                <asvg:svgBlip xmlns:asvg="http://schemas.microsoft.com/office/drawing/2016/SVG/main" r:embed="rId38"/>
              </a:ext>
            </a:extLst>
          </a:blip>
          <a:stretch>
            <a:fillRect/>
          </a:stretch>
        </p:blipFill>
        <p:spPr>
          <a:xfrm>
            <a:off x="862733" y="3050411"/>
            <a:ext cx="695458" cy="132137"/>
          </a:xfrm>
          <a:prstGeom prst="rect">
            <a:avLst/>
          </a:prstGeom>
        </p:spPr>
      </p:pic>
      <p:pic>
        <p:nvPicPr>
          <p:cNvPr id="36" name="Graphic 35">
            <a:extLst>
              <a:ext uri="{FF2B5EF4-FFF2-40B4-BE49-F238E27FC236}">
                <a16:creationId xmlns:a16="http://schemas.microsoft.com/office/drawing/2014/main" id="{465A51B2-CD31-7BBC-55E3-BA95F083FE47}"/>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351332" y="1451315"/>
            <a:ext cx="423831" cy="163012"/>
          </a:xfrm>
          <a:prstGeom prst="rect">
            <a:avLst/>
          </a:prstGeom>
        </p:spPr>
      </p:pic>
      <p:pic>
        <p:nvPicPr>
          <p:cNvPr id="37" name="Graphic 36">
            <a:extLst>
              <a:ext uri="{FF2B5EF4-FFF2-40B4-BE49-F238E27FC236}">
                <a16:creationId xmlns:a16="http://schemas.microsoft.com/office/drawing/2014/main" id="{DEA386B9-C325-8201-CBC0-A8CEB0F0363C}"/>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836496" y="2774232"/>
            <a:ext cx="684000" cy="85365"/>
          </a:xfrm>
          <a:prstGeom prst="rect">
            <a:avLst/>
          </a:prstGeom>
        </p:spPr>
      </p:pic>
      <p:grpSp>
        <p:nvGrpSpPr>
          <p:cNvPr id="207" name="Graphic 3">
            <a:extLst>
              <a:ext uri="{FF2B5EF4-FFF2-40B4-BE49-F238E27FC236}">
                <a16:creationId xmlns:a16="http://schemas.microsoft.com/office/drawing/2014/main" id="{6C5630B3-5D86-46C2-B8DB-3E03A15F4D6F}"/>
              </a:ext>
            </a:extLst>
          </p:cNvPr>
          <p:cNvGrpSpPr>
            <a:grpSpLocks/>
          </p:cNvGrpSpPr>
          <p:nvPr userDrawn="1"/>
        </p:nvGrpSpPr>
        <p:grpSpPr>
          <a:xfrm>
            <a:off x="5713683" y="4733612"/>
            <a:ext cx="2052000" cy="1641600"/>
            <a:chOff x="66025" y="-34306"/>
            <a:chExt cx="6381750" cy="5895975"/>
          </a:xfrm>
          <a:solidFill>
            <a:srgbClr val="AB5905"/>
          </a:solidFill>
          <a:scene3d>
            <a:camera prst="perspectiveRight">
              <a:rot lat="0" lon="19500000" rev="0"/>
            </a:camera>
            <a:lightRig rig="threePt" dir="t"/>
          </a:scene3d>
        </p:grpSpPr>
        <p:sp>
          <p:nvSpPr>
            <p:cNvPr id="208" name="Freeform: Shape 207">
              <a:extLst>
                <a:ext uri="{FF2B5EF4-FFF2-40B4-BE49-F238E27FC236}">
                  <a16:creationId xmlns:a16="http://schemas.microsoft.com/office/drawing/2014/main" id="{DF1C6926-7E09-445D-942D-739A542D1496}"/>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9DBDC"/>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09" name="Freeform: Shape 208">
              <a:extLst>
                <a:ext uri="{FF2B5EF4-FFF2-40B4-BE49-F238E27FC236}">
                  <a16:creationId xmlns:a16="http://schemas.microsoft.com/office/drawing/2014/main" id="{97209D62-7999-4AFE-9202-6D9FB0D67525}"/>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10" name="Freeform: Shape 209">
              <a:extLst>
                <a:ext uri="{FF2B5EF4-FFF2-40B4-BE49-F238E27FC236}">
                  <a16:creationId xmlns:a16="http://schemas.microsoft.com/office/drawing/2014/main" id="{946B35F7-4880-47FB-A820-C5D1FC523305}"/>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11" name="Freeform: Shape 210">
              <a:extLst>
                <a:ext uri="{FF2B5EF4-FFF2-40B4-BE49-F238E27FC236}">
                  <a16:creationId xmlns:a16="http://schemas.microsoft.com/office/drawing/2014/main" id="{9B745E42-BF6B-41F0-B172-A74D4D34C133}"/>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12" name="Freeform: Shape 211">
              <a:extLst>
                <a:ext uri="{FF2B5EF4-FFF2-40B4-BE49-F238E27FC236}">
                  <a16:creationId xmlns:a16="http://schemas.microsoft.com/office/drawing/2014/main" id="{65F74314-2332-46A7-A840-E368E4E3689D}"/>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13" name="Freeform: Shape 212">
              <a:extLst>
                <a:ext uri="{FF2B5EF4-FFF2-40B4-BE49-F238E27FC236}">
                  <a16:creationId xmlns:a16="http://schemas.microsoft.com/office/drawing/2014/main" id="{7C1860C1-92DC-42E3-878B-6453D3683983}"/>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FFB25C"/>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14" name="Freeform: Shape 213">
              <a:extLst>
                <a:ext uri="{FF2B5EF4-FFF2-40B4-BE49-F238E27FC236}">
                  <a16:creationId xmlns:a16="http://schemas.microsoft.com/office/drawing/2014/main" id="{D7847173-1BFC-4CB3-A383-DCE33BDF1B4B}"/>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FFB25C"/>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15" name="Freeform: Shape 214">
              <a:extLst>
                <a:ext uri="{FF2B5EF4-FFF2-40B4-BE49-F238E27FC236}">
                  <a16:creationId xmlns:a16="http://schemas.microsoft.com/office/drawing/2014/main" id="{F211357D-C519-4D08-B6D9-C690290AE35B}"/>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9DBDC"/>
            </a:solidFill>
            <a:ln w="18900" cap="flat">
              <a:solidFill>
                <a:srgbClr val="FFFFFF"/>
              </a:solidFill>
              <a:prstDash val="solid"/>
              <a:miter/>
            </a:ln>
          </p:spPr>
          <p:txBody>
            <a:bodyPr rtlCol="0" anchor="ctr"/>
            <a:lstStyle/>
            <a:p>
              <a:pPr lvl="0"/>
              <a:endParaRPr lang="aa-ET">
                <a:latin typeface="Arial" panose="020B0604020202020204" pitchFamily="34" charset="0"/>
                <a:cs typeface="Arial" panose="020B0604020202020204" pitchFamily="34" charset="0"/>
              </a:endParaRPr>
            </a:p>
          </p:txBody>
        </p:sp>
        <p:sp>
          <p:nvSpPr>
            <p:cNvPr id="216" name="Freeform: Shape 215">
              <a:extLst>
                <a:ext uri="{FF2B5EF4-FFF2-40B4-BE49-F238E27FC236}">
                  <a16:creationId xmlns:a16="http://schemas.microsoft.com/office/drawing/2014/main" id="{4730C910-FBC7-497C-A170-D9ABDB2FD1D7}"/>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17" name="Freeform: Shape 216">
              <a:extLst>
                <a:ext uri="{FF2B5EF4-FFF2-40B4-BE49-F238E27FC236}">
                  <a16:creationId xmlns:a16="http://schemas.microsoft.com/office/drawing/2014/main" id="{69922009-40AA-485F-ACEB-72D71DB3BD0D}"/>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18" name="Freeform: Shape 217">
              <a:extLst>
                <a:ext uri="{FF2B5EF4-FFF2-40B4-BE49-F238E27FC236}">
                  <a16:creationId xmlns:a16="http://schemas.microsoft.com/office/drawing/2014/main" id="{D1870B85-1BE1-4EDF-ABE9-DBE80EBE91A4}"/>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19" name="Freeform: Shape 218">
              <a:extLst>
                <a:ext uri="{FF2B5EF4-FFF2-40B4-BE49-F238E27FC236}">
                  <a16:creationId xmlns:a16="http://schemas.microsoft.com/office/drawing/2014/main" id="{6212315A-EA4E-4CFE-89A4-632D6D372656}"/>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9DBDC"/>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20" name="Freeform: Shape 219">
              <a:extLst>
                <a:ext uri="{FF2B5EF4-FFF2-40B4-BE49-F238E27FC236}">
                  <a16:creationId xmlns:a16="http://schemas.microsoft.com/office/drawing/2014/main" id="{5F073723-3662-41EC-8C91-C250BC62F91C}"/>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21" name="Freeform: Shape 220">
              <a:extLst>
                <a:ext uri="{FF2B5EF4-FFF2-40B4-BE49-F238E27FC236}">
                  <a16:creationId xmlns:a16="http://schemas.microsoft.com/office/drawing/2014/main" id="{695739E1-EAAE-4CFF-800E-CDAFB71738DA}"/>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22" name="Freeform: Shape 221">
              <a:extLst>
                <a:ext uri="{FF2B5EF4-FFF2-40B4-BE49-F238E27FC236}">
                  <a16:creationId xmlns:a16="http://schemas.microsoft.com/office/drawing/2014/main" id="{E3442D4A-0595-47F3-B068-D616390F2649}"/>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23" name="Freeform: Shape 222">
              <a:extLst>
                <a:ext uri="{FF2B5EF4-FFF2-40B4-BE49-F238E27FC236}">
                  <a16:creationId xmlns:a16="http://schemas.microsoft.com/office/drawing/2014/main" id="{2B0A1A23-C7C6-4593-8000-1AB3F418EAC0}"/>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24" name="Freeform: Shape 223">
              <a:extLst>
                <a:ext uri="{FF2B5EF4-FFF2-40B4-BE49-F238E27FC236}">
                  <a16:creationId xmlns:a16="http://schemas.microsoft.com/office/drawing/2014/main" id="{6B3F18D0-4555-4694-8135-E43A13D04B15}"/>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25" name="Freeform: Shape 224">
              <a:extLst>
                <a:ext uri="{FF2B5EF4-FFF2-40B4-BE49-F238E27FC236}">
                  <a16:creationId xmlns:a16="http://schemas.microsoft.com/office/drawing/2014/main" id="{6B95CB78-0FFF-435B-9D2E-859A9E5FB8DB}"/>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26" name="Freeform: Shape 225">
              <a:extLst>
                <a:ext uri="{FF2B5EF4-FFF2-40B4-BE49-F238E27FC236}">
                  <a16:creationId xmlns:a16="http://schemas.microsoft.com/office/drawing/2014/main" id="{EBA2AC37-E578-444F-81CA-0C447F994635}"/>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27" name="Freeform: Shape 226">
              <a:extLst>
                <a:ext uri="{FF2B5EF4-FFF2-40B4-BE49-F238E27FC236}">
                  <a16:creationId xmlns:a16="http://schemas.microsoft.com/office/drawing/2014/main" id="{3786B048-801D-427E-B8A0-5DE6A7F73D78}"/>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28" name="Freeform: Shape 227">
              <a:extLst>
                <a:ext uri="{FF2B5EF4-FFF2-40B4-BE49-F238E27FC236}">
                  <a16:creationId xmlns:a16="http://schemas.microsoft.com/office/drawing/2014/main" id="{FD848426-C9FA-4F11-9EDD-D5AA7C2A4440}"/>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29" name="Freeform: Shape 228">
              <a:extLst>
                <a:ext uri="{FF2B5EF4-FFF2-40B4-BE49-F238E27FC236}">
                  <a16:creationId xmlns:a16="http://schemas.microsoft.com/office/drawing/2014/main" id="{FE358A75-DC4C-4446-BF86-18225090025C}"/>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AB5905"/>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30" name="Freeform: Shape 229">
              <a:extLst>
                <a:ext uri="{FF2B5EF4-FFF2-40B4-BE49-F238E27FC236}">
                  <a16:creationId xmlns:a16="http://schemas.microsoft.com/office/drawing/2014/main" id="{EFB5CBF6-C98A-42B8-BD3E-537669C97C2F}"/>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31" name="Freeform: Shape 230">
              <a:extLst>
                <a:ext uri="{FF2B5EF4-FFF2-40B4-BE49-F238E27FC236}">
                  <a16:creationId xmlns:a16="http://schemas.microsoft.com/office/drawing/2014/main" id="{4BA85F83-09C1-4ACD-9B61-657716CCDA92}"/>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32" name="Freeform: Shape 231">
              <a:extLst>
                <a:ext uri="{FF2B5EF4-FFF2-40B4-BE49-F238E27FC236}">
                  <a16:creationId xmlns:a16="http://schemas.microsoft.com/office/drawing/2014/main" id="{5CA54CCC-6588-41BA-A30E-7B4C8191AB99}"/>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33" name="Freeform: Shape 232">
              <a:extLst>
                <a:ext uri="{FF2B5EF4-FFF2-40B4-BE49-F238E27FC236}">
                  <a16:creationId xmlns:a16="http://schemas.microsoft.com/office/drawing/2014/main" id="{20534E79-9AFC-4637-8F2F-5283FD9AC659}"/>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34" name="Freeform: Shape 233">
              <a:extLst>
                <a:ext uri="{FF2B5EF4-FFF2-40B4-BE49-F238E27FC236}">
                  <a16:creationId xmlns:a16="http://schemas.microsoft.com/office/drawing/2014/main" id="{79A2D72E-4BED-45BF-B916-A015A475CE82}"/>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35" name="Freeform: Shape 234">
              <a:extLst>
                <a:ext uri="{FF2B5EF4-FFF2-40B4-BE49-F238E27FC236}">
                  <a16:creationId xmlns:a16="http://schemas.microsoft.com/office/drawing/2014/main" id="{BFFDB486-829E-4155-86EA-821963653258}"/>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36" name="Freeform: Shape 235">
              <a:extLst>
                <a:ext uri="{FF2B5EF4-FFF2-40B4-BE49-F238E27FC236}">
                  <a16:creationId xmlns:a16="http://schemas.microsoft.com/office/drawing/2014/main" id="{022E6BB0-30AB-4649-B619-AD125BC3D05F}"/>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37" name="Freeform: Shape 236">
              <a:extLst>
                <a:ext uri="{FF2B5EF4-FFF2-40B4-BE49-F238E27FC236}">
                  <a16:creationId xmlns:a16="http://schemas.microsoft.com/office/drawing/2014/main" id="{2003B5A1-223D-4CFD-A499-E71AFEA1A961}"/>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38" name="Freeform: Shape 237">
              <a:extLst>
                <a:ext uri="{FF2B5EF4-FFF2-40B4-BE49-F238E27FC236}">
                  <a16:creationId xmlns:a16="http://schemas.microsoft.com/office/drawing/2014/main" id="{11F58EC9-5155-4018-85E5-8FA89206D507}"/>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39" name="Freeform: Shape 238">
              <a:extLst>
                <a:ext uri="{FF2B5EF4-FFF2-40B4-BE49-F238E27FC236}">
                  <a16:creationId xmlns:a16="http://schemas.microsoft.com/office/drawing/2014/main" id="{73B7B7D2-8F31-4F8A-9D35-59763E197301}"/>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40" name="Freeform: Shape 239">
              <a:extLst>
                <a:ext uri="{FF2B5EF4-FFF2-40B4-BE49-F238E27FC236}">
                  <a16:creationId xmlns:a16="http://schemas.microsoft.com/office/drawing/2014/main" id="{1E13289D-A2D0-410E-9EC3-DE33E874901F}"/>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41" name="Freeform: Shape 240">
              <a:extLst>
                <a:ext uri="{FF2B5EF4-FFF2-40B4-BE49-F238E27FC236}">
                  <a16:creationId xmlns:a16="http://schemas.microsoft.com/office/drawing/2014/main" id="{A98D6D9A-5E62-45B0-9709-A6A5EC194928}"/>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42" name="Freeform: Shape 241">
              <a:extLst>
                <a:ext uri="{FF2B5EF4-FFF2-40B4-BE49-F238E27FC236}">
                  <a16:creationId xmlns:a16="http://schemas.microsoft.com/office/drawing/2014/main" id="{4DDA3362-6F00-48C1-BD1B-814213FD64CA}"/>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43" name="Freeform: Shape 242">
              <a:extLst>
                <a:ext uri="{FF2B5EF4-FFF2-40B4-BE49-F238E27FC236}">
                  <a16:creationId xmlns:a16="http://schemas.microsoft.com/office/drawing/2014/main" id="{7E838FDC-6056-47B1-9714-5E7E2FCBBCA8}"/>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9DBDC"/>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44" name="Freeform: Shape 243">
              <a:extLst>
                <a:ext uri="{FF2B5EF4-FFF2-40B4-BE49-F238E27FC236}">
                  <a16:creationId xmlns:a16="http://schemas.microsoft.com/office/drawing/2014/main" id="{BF58B258-5ADD-4E7A-8CF5-67C5DC71E07E}"/>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AB5905"/>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45" name="Freeform: Shape 244">
              <a:extLst>
                <a:ext uri="{FF2B5EF4-FFF2-40B4-BE49-F238E27FC236}">
                  <a16:creationId xmlns:a16="http://schemas.microsoft.com/office/drawing/2014/main" id="{4E5EF0C1-C47D-4B5B-A9D0-44E77A577E27}"/>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46" name="Freeform: Shape 245">
              <a:extLst>
                <a:ext uri="{FF2B5EF4-FFF2-40B4-BE49-F238E27FC236}">
                  <a16:creationId xmlns:a16="http://schemas.microsoft.com/office/drawing/2014/main" id="{CACF616B-051B-4341-9D3B-0126B1BB417C}"/>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FFB25C"/>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47" name="Freeform: Shape 246">
              <a:extLst>
                <a:ext uri="{FF2B5EF4-FFF2-40B4-BE49-F238E27FC236}">
                  <a16:creationId xmlns:a16="http://schemas.microsoft.com/office/drawing/2014/main" id="{57718A91-CEE4-4F72-A765-488A3B33310A}"/>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9DBDC"/>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48" name="Freeform: Shape 247">
              <a:extLst>
                <a:ext uri="{FF2B5EF4-FFF2-40B4-BE49-F238E27FC236}">
                  <a16:creationId xmlns:a16="http://schemas.microsoft.com/office/drawing/2014/main" id="{CE30FA5F-F830-49D5-8A32-21FF56F04D32}"/>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49" name="Freeform: Shape 248">
              <a:extLst>
                <a:ext uri="{FF2B5EF4-FFF2-40B4-BE49-F238E27FC236}">
                  <a16:creationId xmlns:a16="http://schemas.microsoft.com/office/drawing/2014/main" id="{2AF4E577-699B-4FE2-8273-6E4EDE2E7529}"/>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50" name="Freeform: Shape 249">
              <a:extLst>
                <a:ext uri="{FF2B5EF4-FFF2-40B4-BE49-F238E27FC236}">
                  <a16:creationId xmlns:a16="http://schemas.microsoft.com/office/drawing/2014/main" id="{2F9B6826-2ABF-4ED1-A190-71DB34DCA622}"/>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51" name="Freeform: Shape 250">
              <a:extLst>
                <a:ext uri="{FF2B5EF4-FFF2-40B4-BE49-F238E27FC236}">
                  <a16:creationId xmlns:a16="http://schemas.microsoft.com/office/drawing/2014/main" id="{386FF569-DBCD-4575-B42C-8DC139921432}"/>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52" name="Freeform: Shape 251">
              <a:extLst>
                <a:ext uri="{FF2B5EF4-FFF2-40B4-BE49-F238E27FC236}">
                  <a16:creationId xmlns:a16="http://schemas.microsoft.com/office/drawing/2014/main" id="{0C479E04-1613-4D79-A46C-FDA03029E837}"/>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9DBDC"/>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53" name="Freeform: Shape 252">
              <a:extLst>
                <a:ext uri="{FF2B5EF4-FFF2-40B4-BE49-F238E27FC236}">
                  <a16:creationId xmlns:a16="http://schemas.microsoft.com/office/drawing/2014/main" id="{C5814A0C-E3D2-47B1-B168-B8D2108346DC}"/>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9DBDC"/>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54" name="Freeform: Shape 253">
              <a:extLst>
                <a:ext uri="{FF2B5EF4-FFF2-40B4-BE49-F238E27FC236}">
                  <a16:creationId xmlns:a16="http://schemas.microsoft.com/office/drawing/2014/main" id="{1EBFD853-89B0-4720-9472-9C4B6F0FB87D}"/>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9DBDC"/>
            </a:solidFill>
            <a:ln w="18900" cap="flat">
              <a:solidFill>
                <a:srgbClr val="FFFF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aa-ET">
                <a:latin typeface="Arial" panose="020B0604020202020204" pitchFamily="34" charset="0"/>
                <a:cs typeface="Arial" panose="020B0604020202020204" pitchFamily="34" charset="0"/>
              </a:endParaRPr>
            </a:p>
          </p:txBody>
        </p:sp>
        <p:sp>
          <p:nvSpPr>
            <p:cNvPr id="255" name="Freeform: Shape 254">
              <a:extLst>
                <a:ext uri="{FF2B5EF4-FFF2-40B4-BE49-F238E27FC236}">
                  <a16:creationId xmlns:a16="http://schemas.microsoft.com/office/drawing/2014/main" id="{8EB10DCA-5F94-4442-BABF-0DDAF1E1E94F}"/>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9DBDC"/>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56" name="Freeform: Shape 255">
              <a:extLst>
                <a:ext uri="{FF2B5EF4-FFF2-40B4-BE49-F238E27FC236}">
                  <a16:creationId xmlns:a16="http://schemas.microsoft.com/office/drawing/2014/main" id="{A5378A87-B0DF-4E4A-B01E-EE0C2B2A1A10}"/>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9DBDC"/>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57" name="Freeform: Shape 256">
              <a:extLst>
                <a:ext uri="{FF2B5EF4-FFF2-40B4-BE49-F238E27FC236}">
                  <a16:creationId xmlns:a16="http://schemas.microsoft.com/office/drawing/2014/main" id="{32117AE6-699D-4965-BA5F-14EF39C93D71}"/>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FFB25C"/>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258" name="Freeform: Shape 257">
              <a:extLst>
                <a:ext uri="{FF2B5EF4-FFF2-40B4-BE49-F238E27FC236}">
                  <a16:creationId xmlns:a16="http://schemas.microsoft.com/office/drawing/2014/main" id="{E1052503-EE97-407D-83B1-54E45DEB74B9}"/>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FFB25C"/>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grpSp>
      <p:grpSp>
        <p:nvGrpSpPr>
          <p:cNvPr id="359" name="Graphic 3">
            <a:extLst>
              <a:ext uri="{FF2B5EF4-FFF2-40B4-BE49-F238E27FC236}">
                <a16:creationId xmlns:a16="http://schemas.microsoft.com/office/drawing/2014/main" id="{BA31456A-57A8-4A38-BCFA-3A76CB0CCD9E}"/>
              </a:ext>
            </a:extLst>
          </p:cNvPr>
          <p:cNvGrpSpPr>
            <a:grpSpLocks/>
          </p:cNvGrpSpPr>
          <p:nvPr userDrawn="1"/>
        </p:nvGrpSpPr>
        <p:grpSpPr>
          <a:xfrm>
            <a:off x="3801457" y="3812820"/>
            <a:ext cx="2052000" cy="1641600"/>
            <a:chOff x="66025" y="-34306"/>
            <a:chExt cx="6381750" cy="5895975"/>
          </a:xfrm>
          <a:solidFill>
            <a:srgbClr val="D9DBDC"/>
          </a:solidFill>
          <a:scene3d>
            <a:camera prst="perspectiveRight">
              <a:rot lat="0" lon="19500000" rev="0"/>
            </a:camera>
            <a:lightRig rig="threePt" dir="t"/>
          </a:scene3d>
        </p:grpSpPr>
        <p:sp>
          <p:nvSpPr>
            <p:cNvPr id="360" name="Freeform: Shape 207">
              <a:extLst>
                <a:ext uri="{FF2B5EF4-FFF2-40B4-BE49-F238E27FC236}">
                  <a16:creationId xmlns:a16="http://schemas.microsoft.com/office/drawing/2014/main" id="{9BE9CD2B-B2A9-448B-8CF8-5924032A79D2}"/>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61" name="Freeform: Shape 208">
              <a:extLst>
                <a:ext uri="{FF2B5EF4-FFF2-40B4-BE49-F238E27FC236}">
                  <a16:creationId xmlns:a16="http://schemas.microsoft.com/office/drawing/2014/main" id="{BFCFC2E3-3BD9-46EC-85CE-058D4DEF814C}"/>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62" name="Freeform: Shape 209">
              <a:extLst>
                <a:ext uri="{FF2B5EF4-FFF2-40B4-BE49-F238E27FC236}">
                  <a16:creationId xmlns:a16="http://schemas.microsoft.com/office/drawing/2014/main" id="{4465790A-3345-407B-8FCF-04606A48737B}"/>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63" name="Freeform: Shape 210">
              <a:extLst>
                <a:ext uri="{FF2B5EF4-FFF2-40B4-BE49-F238E27FC236}">
                  <a16:creationId xmlns:a16="http://schemas.microsoft.com/office/drawing/2014/main" id="{EE1B4B5B-9617-4585-BB43-B86E6E5857C7}"/>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64" name="Freeform: Shape 211">
              <a:extLst>
                <a:ext uri="{FF2B5EF4-FFF2-40B4-BE49-F238E27FC236}">
                  <a16:creationId xmlns:a16="http://schemas.microsoft.com/office/drawing/2014/main" id="{6DB5682F-CD8D-4881-8443-6FDA118129AF}"/>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65" name="Freeform: Shape 212">
              <a:extLst>
                <a:ext uri="{FF2B5EF4-FFF2-40B4-BE49-F238E27FC236}">
                  <a16:creationId xmlns:a16="http://schemas.microsoft.com/office/drawing/2014/main" id="{C38907C6-5BD2-4B3F-B82C-DD9412CE7D9A}"/>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66" name="Freeform: Shape 213">
              <a:extLst>
                <a:ext uri="{FF2B5EF4-FFF2-40B4-BE49-F238E27FC236}">
                  <a16:creationId xmlns:a16="http://schemas.microsoft.com/office/drawing/2014/main" id="{B94BED68-60E7-4142-8AE7-A324A5FA54B8}"/>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67" name="Freeform: Shape 214">
              <a:extLst>
                <a:ext uri="{FF2B5EF4-FFF2-40B4-BE49-F238E27FC236}">
                  <a16:creationId xmlns:a16="http://schemas.microsoft.com/office/drawing/2014/main" id="{07E67F46-1057-4570-B929-952607A4F9C4}"/>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grpFill/>
            <a:ln w="18900" cap="flat">
              <a:solidFill>
                <a:srgbClr val="FFFFFF"/>
              </a:solidFill>
              <a:prstDash val="solid"/>
              <a:miter/>
            </a:ln>
          </p:spPr>
          <p:txBody>
            <a:bodyPr rtlCol="0" anchor="ctr"/>
            <a:lstStyle/>
            <a:p>
              <a:pPr lvl="0"/>
              <a:endParaRPr lang="aa-ET">
                <a:latin typeface="Arial" panose="020B0604020202020204" pitchFamily="34" charset="0"/>
                <a:cs typeface="Arial" panose="020B0604020202020204" pitchFamily="34" charset="0"/>
              </a:endParaRPr>
            </a:p>
          </p:txBody>
        </p:sp>
        <p:sp>
          <p:nvSpPr>
            <p:cNvPr id="368" name="Freeform: Shape 215">
              <a:extLst>
                <a:ext uri="{FF2B5EF4-FFF2-40B4-BE49-F238E27FC236}">
                  <a16:creationId xmlns:a16="http://schemas.microsoft.com/office/drawing/2014/main" id="{DBC05B98-E6D9-4507-9217-51752B3150EC}"/>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B8BC53"/>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69" name="Freeform: Shape 216">
              <a:extLst>
                <a:ext uri="{FF2B5EF4-FFF2-40B4-BE49-F238E27FC236}">
                  <a16:creationId xmlns:a16="http://schemas.microsoft.com/office/drawing/2014/main" id="{F71B027A-5791-4FE0-A124-AFB129F788D6}"/>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B8BC53"/>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70" name="Freeform: Shape 217">
              <a:extLst>
                <a:ext uri="{FF2B5EF4-FFF2-40B4-BE49-F238E27FC236}">
                  <a16:creationId xmlns:a16="http://schemas.microsoft.com/office/drawing/2014/main" id="{C7133936-E64E-4B0C-B666-11A4A2A65D49}"/>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B8BC53"/>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71" name="Freeform: Shape 218">
              <a:extLst>
                <a:ext uri="{FF2B5EF4-FFF2-40B4-BE49-F238E27FC236}">
                  <a16:creationId xmlns:a16="http://schemas.microsoft.com/office/drawing/2014/main" id="{B269942E-88E5-48D5-A5EF-9F42754A4514}"/>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72" name="Freeform: Shape 219">
              <a:extLst>
                <a:ext uri="{FF2B5EF4-FFF2-40B4-BE49-F238E27FC236}">
                  <a16:creationId xmlns:a16="http://schemas.microsoft.com/office/drawing/2014/main" id="{10D891EA-BF99-4148-8CD7-E79F2C122E5B}"/>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73" name="Freeform: Shape 220">
              <a:extLst>
                <a:ext uri="{FF2B5EF4-FFF2-40B4-BE49-F238E27FC236}">
                  <a16:creationId xmlns:a16="http://schemas.microsoft.com/office/drawing/2014/main" id="{FA590221-AC93-418E-A2C1-4331A2BD8273}"/>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26" name="Freeform: Shape 221">
              <a:extLst>
                <a:ext uri="{FF2B5EF4-FFF2-40B4-BE49-F238E27FC236}">
                  <a16:creationId xmlns:a16="http://schemas.microsoft.com/office/drawing/2014/main" id="{78DAD396-2B6D-48C0-8120-1939532B136D}"/>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27" name="Freeform: Shape 222">
              <a:extLst>
                <a:ext uri="{FF2B5EF4-FFF2-40B4-BE49-F238E27FC236}">
                  <a16:creationId xmlns:a16="http://schemas.microsoft.com/office/drawing/2014/main" id="{C31E71E0-4B03-4B1F-BDB3-C655A4AC123A}"/>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28" name="Freeform: Shape 223">
              <a:extLst>
                <a:ext uri="{FF2B5EF4-FFF2-40B4-BE49-F238E27FC236}">
                  <a16:creationId xmlns:a16="http://schemas.microsoft.com/office/drawing/2014/main" id="{FB7B89AD-8140-41E4-B3B5-84DC03FF9765}"/>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29" name="Freeform: Shape 224">
              <a:extLst>
                <a:ext uri="{FF2B5EF4-FFF2-40B4-BE49-F238E27FC236}">
                  <a16:creationId xmlns:a16="http://schemas.microsoft.com/office/drawing/2014/main" id="{D3F7BF3A-EA27-4E40-8CDB-540B500ADC23}"/>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30" name="Freeform: Shape 225">
              <a:extLst>
                <a:ext uri="{FF2B5EF4-FFF2-40B4-BE49-F238E27FC236}">
                  <a16:creationId xmlns:a16="http://schemas.microsoft.com/office/drawing/2014/main" id="{CB3A4FF1-D1A0-49A6-9697-B4D18BD13B07}"/>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31" name="Freeform: Shape 226">
              <a:extLst>
                <a:ext uri="{FF2B5EF4-FFF2-40B4-BE49-F238E27FC236}">
                  <a16:creationId xmlns:a16="http://schemas.microsoft.com/office/drawing/2014/main" id="{585E86D0-EF21-47E4-A5DA-5A249E002F4F}"/>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32" name="Freeform: Shape 227">
              <a:extLst>
                <a:ext uri="{FF2B5EF4-FFF2-40B4-BE49-F238E27FC236}">
                  <a16:creationId xmlns:a16="http://schemas.microsoft.com/office/drawing/2014/main" id="{A485DFEC-69BE-4514-83E3-3E3EA27A6F37}"/>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33" name="Freeform: Shape 228">
              <a:extLst>
                <a:ext uri="{FF2B5EF4-FFF2-40B4-BE49-F238E27FC236}">
                  <a16:creationId xmlns:a16="http://schemas.microsoft.com/office/drawing/2014/main" id="{363F7AD6-5DD3-4578-91B0-32DE1B0EC425}"/>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34" name="Freeform: Shape 229">
              <a:extLst>
                <a:ext uri="{FF2B5EF4-FFF2-40B4-BE49-F238E27FC236}">
                  <a16:creationId xmlns:a16="http://schemas.microsoft.com/office/drawing/2014/main" id="{F3B91686-589D-4278-BAC4-8D016336E607}"/>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35" name="Freeform: Shape 230">
              <a:extLst>
                <a:ext uri="{FF2B5EF4-FFF2-40B4-BE49-F238E27FC236}">
                  <a16:creationId xmlns:a16="http://schemas.microsoft.com/office/drawing/2014/main" id="{2A4357AE-4727-49DC-8D3D-DD1063CB0EB6}"/>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36" name="Freeform: Shape 231">
              <a:extLst>
                <a:ext uri="{FF2B5EF4-FFF2-40B4-BE49-F238E27FC236}">
                  <a16:creationId xmlns:a16="http://schemas.microsoft.com/office/drawing/2014/main" id="{38FCC6FF-63EE-47C6-A777-813EB7705F2E}"/>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37" name="Freeform: Shape 232">
              <a:extLst>
                <a:ext uri="{FF2B5EF4-FFF2-40B4-BE49-F238E27FC236}">
                  <a16:creationId xmlns:a16="http://schemas.microsoft.com/office/drawing/2014/main" id="{19BBE053-1F16-41E5-9681-428646BBE2A8}"/>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38" name="Freeform: Shape 233">
              <a:extLst>
                <a:ext uri="{FF2B5EF4-FFF2-40B4-BE49-F238E27FC236}">
                  <a16:creationId xmlns:a16="http://schemas.microsoft.com/office/drawing/2014/main" id="{821A5F1B-D883-4833-9C97-C7CBDA49A28C}"/>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39" name="Freeform: Shape 234">
              <a:extLst>
                <a:ext uri="{FF2B5EF4-FFF2-40B4-BE49-F238E27FC236}">
                  <a16:creationId xmlns:a16="http://schemas.microsoft.com/office/drawing/2014/main" id="{924FC286-51E6-4D26-9A82-38323054D5EC}"/>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40" name="Freeform: Shape 235">
              <a:extLst>
                <a:ext uri="{FF2B5EF4-FFF2-40B4-BE49-F238E27FC236}">
                  <a16:creationId xmlns:a16="http://schemas.microsoft.com/office/drawing/2014/main" id="{78EB149C-3963-475D-B2CA-7B0EF172E771}"/>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41" name="Freeform: Shape 236">
              <a:extLst>
                <a:ext uri="{FF2B5EF4-FFF2-40B4-BE49-F238E27FC236}">
                  <a16:creationId xmlns:a16="http://schemas.microsoft.com/office/drawing/2014/main" id="{B5E8B1F1-4023-4E49-98EA-15E9EBB8B79B}"/>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42" name="Freeform: Shape 237">
              <a:extLst>
                <a:ext uri="{FF2B5EF4-FFF2-40B4-BE49-F238E27FC236}">
                  <a16:creationId xmlns:a16="http://schemas.microsoft.com/office/drawing/2014/main" id="{5E4EAB9D-F6DC-47C0-8670-0B2345FE60CB}"/>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43" name="Freeform: Shape 238">
              <a:extLst>
                <a:ext uri="{FF2B5EF4-FFF2-40B4-BE49-F238E27FC236}">
                  <a16:creationId xmlns:a16="http://schemas.microsoft.com/office/drawing/2014/main" id="{6352758A-12C2-45D1-A5B3-20B2E56D0B05}"/>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44" name="Freeform: Shape 239">
              <a:extLst>
                <a:ext uri="{FF2B5EF4-FFF2-40B4-BE49-F238E27FC236}">
                  <a16:creationId xmlns:a16="http://schemas.microsoft.com/office/drawing/2014/main" id="{9EE88F9E-706E-4594-AC1F-CFEF6125F0CB}"/>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45" name="Freeform: Shape 240">
              <a:extLst>
                <a:ext uri="{FF2B5EF4-FFF2-40B4-BE49-F238E27FC236}">
                  <a16:creationId xmlns:a16="http://schemas.microsoft.com/office/drawing/2014/main" id="{41E50EAA-E65B-489D-A140-D9AA67E8FE98}"/>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46" name="Freeform: Shape 241">
              <a:extLst>
                <a:ext uri="{FF2B5EF4-FFF2-40B4-BE49-F238E27FC236}">
                  <a16:creationId xmlns:a16="http://schemas.microsoft.com/office/drawing/2014/main" id="{1248ED66-A4D4-4019-8E2C-5029FDD36B76}"/>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47" name="Freeform: Shape 242">
              <a:extLst>
                <a:ext uri="{FF2B5EF4-FFF2-40B4-BE49-F238E27FC236}">
                  <a16:creationId xmlns:a16="http://schemas.microsoft.com/office/drawing/2014/main" id="{4173D4A0-BFCA-435A-A321-ABD10E7BC18E}"/>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48" name="Freeform: Shape 243">
              <a:extLst>
                <a:ext uri="{FF2B5EF4-FFF2-40B4-BE49-F238E27FC236}">
                  <a16:creationId xmlns:a16="http://schemas.microsoft.com/office/drawing/2014/main" id="{37CA7899-E54C-4707-A6F5-89854FAA7FA8}"/>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49" name="Freeform: Shape 244">
              <a:extLst>
                <a:ext uri="{FF2B5EF4-FFF2-40B4-BE49-F238E27FC236}">
                  <a16:creationId xmlns:a16="http://schemas.microsoft.com/office/drawing/2014/main" id="{4AD62B61-33C0-491D-92FC-B4F1A36BE5FB}"/>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50" name="Freeform: Shape 245">
              <a:extLst>
                <a:ext uri="{FF2B5EF4-FFF2-40B4-BE49-F238E27FC236}">
                  <a16:creationId xmlns:a16="http://schemas.microsoft.com/office/drawing/2014/main" id="{2A23FDDC-9B3F-40E9-99E6-89E0CF545C1B}"/>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B8BC53"/>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51" name="Freeform: Shape 246">
              <a:extLst>
                <a:ext uri="{FF2B5EF4-FFF2-40B4-BE49-F238E27FC236}">
                  <a16:creationId xmlns:a16="http://schemas.microsoft.com/office/drawing/2014/main" id="{F1CEA002-AB4B-4434-98FC-67FFBE0F449B}"/>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52" name="Freeform: Shape 247">
              <a:extLst>
                <a:ext uri="{FF2B5EF4-FFF2-40B4-BE49-F238E27FC236}">
                  <a16:creationId xmlns:a16="http://schemas.microsoft.com/office/drawing/2014/main" id="{00F0D02C-645A-4621-8E7E-3973E9F173A6}"/>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53" name="Freeform: Shape 248">
              <a:extLst>
                <a:ext uri="{FF2B5EF4-FFF2-40B4-BE49-F238E27FC236}">
                  <a16:creationId xmlns:a16="http://schemas.microsoft.com/office/drawing/2014/main" id="{3CFFA3C1-4870-4DE7-9687-82863975F96C}"/>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54" name="Freeform: Shape 249">
              <a:extLst>
                <a:ext uri="{FF2B5EF4-FFF2-40B4-BE49-F238E27FC236}">
                  <a16:creationId xmlns:a16="http://schemas.microsoft.com/office/drawing/2014/main" id="{402794C5-5BE7-47BB-97CB-F97E1A424E78}"/>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55" name="Freeform: Shape 250">
              <a:extLst>
                <a:ext uri="{FF2B5EF4-FFF2-40B4-BE49-F238E27FC236}">
                  <a16:creationId xmlns:a16="http://schemas.microsoft.com/office/drawing/2014/main" id="{064D601D-E8A9-4ECF-B7EA-1B025B989371}"/>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545719"/>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56" name="Freeform: Shape 251">
              <a:extLst>
                <a:ext uri="{FF2B5EF4-FFF2-40B4-BE49-F238E27FC236}">
                  <a16:creationId xmlns:a16="http://schemas.microsoft.com/office/drawing/2014/main" id="{D2E9567D-D7F2-4183-A39D-498D295218D6}"/>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57" name="Freeform: Shape 252">
              <a:extLst>
                <a:ext uri="{FF2B5EF4-FFF2-40B4-BE49-F238E27FC236}">
                  <a16:creationId xmlns:a16="http://schemas.microsoft.com/office/drawing/2014/main" id="{2CB31E1F-1259-46B2-BE8E-B74588E3E5B9}"/>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58" name="Freeform: Shape 253">
              <a:extLst>
                <a:ext uri="{FF2B5EF4-FFF2-40B4-BE49-F238E27FC236}">
                  <a16:creationId xmlns:a16="http://schemas.microsoft.com/office/drawing/2014/main" id="{D00BD463-0641-47B2-9F65-341E0A924827}"/>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grpFill/>
            <a:ln w="18900" cap="flat">
              <a:solidFill>
                <a:srgbClr val="FFFF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aa-ET">
                <a:latin typeface="Arial" panose="020B0604020202020204" pitchFamily="34" charset="0"/>
                <a:cs typeface="Arial" panose="020B0604020202020204" pitchFamily="34" charset="0"/>
              </a:endParaRPr>
            </a:p>
          </p:txBody>
        </p:sp>
        <p:sp>
          <p:nvSpPr>
            <p:cNvPr id="459" name="Freeform: Shape 254">
              <a:extLst>
                <a:ext uri="{FF2B5EF4-FFF2-40B4-BE49-F238E27FC236}">
                  <a16:creationId xmlns:a16="http://schemas.microsoft.com/office/drawing/2014/main" id="{6FEA3187-1C99-469C-A81E-D6B7A59474A5}"/>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60" name="Freeform: Shape 255">
              <a:extLst>
                <a:ext uri="{FF2B5EF4-FFF2-40B4-BE49-F238E27FC236}">
                  <a16:creationId xmlns:a16="http://schemas.microsoft.com/office/drawing/2014/main" id="{CE5E44B2-FB8B-4209-8BE7-3CCC25EF82A3}"/>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61" name="Freeform: Shape 256">
              <a:extLst>
                <a:ext uri="{FF2B5EF4-FFF2-40B4-BE49-F238E27FC236}">
                  <a16:creationId xmlns:a16="http://schemas.microsoft.com/office/drawing/2014/main" id="{B58EEAC0-E59E-4E68-950D-9CB5A2069C78}"/>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9DBDC"/>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62" name="Freeform: Shape 257">
              <a:extLst>
                <a:ext uri="{FF2B5EF4-FFF2-40B4-BE49-F238E27FC236}">
                  <a16:creationId xmlns:a16="http://schemas.microsoft.com/office/drawing/2014/main" id="{08ED1F34-8ACD-4E40-BA4D-A23A456A363C}"/>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grpSp>
      <p:grpSp>
        <p:nvGrpSpPr>
          <p:cNvPr id="515" name="Graphic 3">
            <a:extLst>
              <a:ext uri="{FF2B5EF4-FFF2-40B4-BE49-F238E27FC236}">
                <a16:creationId xmlns:a16="http://schemas.microsoft.com/office/drawing/2014/main" id="{950F6323-C861-4919-9195-A2A7FB96C2DA}"/>
              </a:ext>
            </a:extLst>
          </p:cNvPr>
          <p:cNvGrpSpPr>
            <a:grpSpLocks/>
          </p:cNvGrpSpPr>
          <p:nvPr userDrawn="1"/>
        </p:nvGrpSpPr>
        <p:grpSpPr>
          <a:xfrm>
            <a:off x="1893665" y="4766199"/>
            <a:ext cx="2052000" cy="1641600"/>
            <a:chOff x="66025" y="-34306"/>
            <a:chExt cx="6381750" cy="5895975"/>
          </a:xfrm>
          <a:solidFill>
            <a:srgbClr val="D9DBDC"/>
          </a:solidFill>
          <a:scene3d>
            <a:camera prst="perspectiveRight">
              <a:rot lat="0" lon="19500000" rev="0"/>
            </a:camera>
            <a:lightRig rig="threePt" dir="t"/>
          </a:scene3d>
        </p:grpSpPr>
        <p:sp>
          <p:nvSpPr>
            <p:cNvPr id="516" name="Freeform: Shape 207">
              <a:extLst>
                <a:ext uri="{FF2B5EF4-FFF2-40B4-BE49-F238E27FC236}">
                  <a16:creationId xmlns:a16="http://schemas.microsoft.com/office/drawing/2014/main" id="{FED2A8E4-73A7-4BF8-843E-F3FE67CBF860}"/>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17" name="Freeform: Shape 208">
              <a:extLst>
                <a:ext uri="{FF2B5EF4-FFF2-40B4-BE49-F238E27FC236}">
                  <a16:creationId xmlns:a16="http://schemas.microsoft.com/office/drawing/2014/main" id="{E329E79E-5D4A-40FC-A88A-7D4557233ACB}"/>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18" name="Freeform: Shape 209">
              <a:extLst>
                <a:ext uri="{FF2B5EF4-FFF2-40B4-BE49-F238E27FC236}">
                  <a16:creationId xmlns:a16="http://schemas.microsoft.com/office/drawing/2014/main" id="{3294A837-3542-4587-9B46-6E716858839A}"/>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19" name="Freeform: Shape 210">
              <a:extLst>
                <a:ext uri="{FF2B5EF4-FFF2-40B4-BE49-F238E27FC236}">
                  <a16:creationId xmlns:a16="http://schemas.microsoft.com/office/drawing/2014/main" id="{A08D7817-86DC-4D54-B73D-915F709ADD14}"/>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20" name="Freeform: Shape 211">
              <a:extLst>
                <a:ext uri="{FF2B5EF4-FFF2-40B4-BE49-F238E27FC236}">
                  <a16:creationId xmlns:a16="http://schemas.microsoft.com/office/drawing/2014/main" id="{D619CCAC-2355-419E-9F03-9E43224B5EAC}"/>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21" name="Freeform: Shape 212">
              <a:extLst>
                <a:ext uri="{FF2B5EF4-FFF2-40B4-BE49-F238E27FC236}">
                  <a16:creationId xmlns:a16="http://schemas.microsoft.com/office/drawing/2014/main" id="{ADDDE562-4004-482F-813D-641E307436B0}"/>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22" name="Freeform: Shape 213">
              <a:extLst>
                <a:ext uri="{FF2B5EF4-FFF2-40B4-BE49-F238E27FC236}">
                  <a16:creationId xmlns:a16="http://schemas.microsoft.com/office/drawing/2014/main" id="{1511B9FC-0E69-453B-A115-967E00F849AB}"/>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23" name="Freeform: Shape 214">
              <a:extLst>
                <a:ext uri="{FF2B5EF4-FFF2-40B4-BE49-F238E27FC236}">
                  <a16:creationId xmlns:a16="http://schemas.microsoft.com/office/drawing/2014/main" id="{4801476A-AD51-418C-B4DD-708035074DE3}"/>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grpFill/>
            <a:ln w="18900" cap="flat">
              <a:solidFill>
                <a:srgbClr val="FFFFFF"/>
              </a:solidFill>
              <a:prstDash val="solid"/>
              <a:miter/>
            </a:ln>
          </p:spPr>
          <p:txBody>
            <a:bodyPr rtlCol="0" anchor="ctr"/>
            <a:lstStyle/>
            <a:p>
              <a:pPr lvl="0"/>
              <a:endParaRPr lang="aa-ET">
                <a:latin typeface="Arial" panose="020B0604020202020204" pitchFamily="34" charset="0"/>
                <a:cs typeface="Arial" panose="020B0604020202020204" pitchFamily="34" charset="0"/>
              </a:endParaRPr>
            </a:p>
          </p:txBody>
        </p:sp>
        <p:sp>
          <p:nvSpPr>
            <p:cNvPr id="524" name="Freeform: Shape 215">
              <a:extLst>
                <a:ext uri="{FF2B5EF4-FFF2-40B4-BE49-F238E27FC236}">
                  <a16:creationId xmlns:a16="http://schemas.microsoft.com/office/drawing/2014/main" id="{92E7A99F-2886-47A1-8FF1-1713EC5C86D6}"/>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25" name="Freeform: Shape 216">
              <a:extLst>
                <a:ext uri="{FF2B5EF4-FFF2-40B4-BE49-F238E27FC236}">
                  <a16:creationId xmlns:a16="http://schemas.microsoft.com/office/drawing/2014/main" id="{DD45A704-768E-4C87-B7FA-55AB00FE5B21}"/>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26" name="Freeform: Shape 217">
              <a:extLst>
                <a:ext uri="{FF2B5EF4-FFF2-40B4-BE49-F238E27FC236}">
                  <a16:creationId xmlns:a16="http://schemas.microsoft.com/office/drawing/2014/main" id="{8DB9EFD5-2C73-441F-B73C-08E78C471DA1}"/>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27" name="Freeform: Shape 218">
              <a:extLst>
                <a:ext uri="{FF2B5EF4-FFF2-40B4-BE49-F238E27FC236}">
                  <a16:creationId xmlns:a16="http://schemas.microsoft.com/office/drawing/2014/main" id="{A1036A72-C9A0-4A06-8033-98343EF858C0}"/>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28" name="Freeform: Shape 219">
              <a:extLst>
                <a:ext uri="{FF2B5EF4-FFF2-40B4-BE49-F238E27FC236}">
                  <a16:creationId xmlns:a16="http://schemas.microsoft.com/office/drawing/2014/main" id="{B4ECB645-4BFE-4AA7-A7FD-017C355A8FD2}"/>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29" name="Freeform: Shape 220">
              <a:extLst>
                <a:ext uri="{FF2B5EF4-FFF2-40B4-BE49-F238E27FC236}">
                  <a16:creationId xmlns:a16="http://schemas.microsoft.com/office/drawing/2014/main" id="{5DC187EC-BE12-4FAF-982C-DE805EFEB843}"/>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30" name="Freeform: Shape 221">
              <a:extLst>
                <a:ext uri="{FF2B5EF4-FFF2-40B4-BE49-F238E27FC236}">
                  <a16:creationId xmlns:a16="http://schemas.microsoft.com/office/drawing/2014/main" id="{F77ED3FF-89DE-4508-9722-45A29DCEA822}"/>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31" name="Freeform: Shape 222">
              <a:extLst>
                <a:ext uri="{FF2B5EF4-FFF2-40B4-BE49-F238E27FC236}">
                  <a16:creationId xmlns:a16="http://schemas.microsoft.com/office/drawing/2014/main" id="{1CED5C17-6427-480A-BC34-D962233231EB}"/>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32" name="Freeform: Shape 223">
              <a:extLst>
                <a:ext uri="{FF2B5EF4-FFF2-40B4-BE49-F238E27FC236}">
                  <a16:creationId xmlns:a16="http://schemas.microsoft.com/office/drawing/2014/main" id="{72F9D50A-F9B8-43B1-B372-27DB2D7E7F7C}"/>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33" name="Freeform: Shape 224">
              <a:extLst>
                <a:ext uri="{FF2B5EF4-FFF2-40B4-BE49-F238E27FC236}">
                  <a16:creationId xmlns:a16="http://schemas.microsoft.com/office/drawing/2014/main" id="{EB8992B7-65EB-46A4-A088-0287BD71F3E2}"/>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34" name="Freeform: Shape 225">
              <a:extLst>
                <a:ext uri="{FF2B5EF4-FFF2-40B4-BE49-F238E27FC236}">
                  <a16:creationId xmlns:a16="http://schemas.microsoft.com/office/drawing/2014/main" id="{70A0B587-DFBB-4F7A-B00E-C083BEC29CAE}"/>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35" name="Freeform: Shape 226">
              <a:extLst>
                <a:ext uri="{FF2B5EF4-FFF2-40B4-BE49-F238E27FC236}">
                  <a16:creationId xmlns:a16="http://schemas.microsoft.com/office/drawing/2014/main" id="{62B57CA1-7447-414B-B30A-5922236D59B7}"/>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36" name="Freeform: Shape 227">
              <a:extLst>
                <a:ext uri="{FF2B5EF4-FFF2-40B4-BE49-F238E27FC236}">
                  <a16:creationId xmlns:a16="http://schemas.microsoft.com/office/drawing/2014/main" id="{92D73E69-3AA5-4AED-8D04-BE425F02B856}"/>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37" name="Freeform: Shape 228">
              <a:extLst>
                <a:ext uri="{FF2B5EF4-FFF2-40B4-BE49-F238E27FC236}">
                  <a16:creationId xmlns:a16="http://schemas.microsoft.com/office/drawing/2014/main" id="{BA8C321E-728E-4AA7-9AA4-5463339B8EAF}"/>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38" name="Freeform: Shape 229">
              <a:extLst>
                <a:ext uri="{FF2B5EF4-FFF2-40B4-BE49-F238E27FC236}">
                  <a16:creationId xmlns:a16="http://schemas.microsoft.com/office/drawing/2014/main" id="{73806736-6DF9-4EE5-BB07-FB4C2B7A99BB}"/>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39" name="Freeform: Shape 230">
              <a:extLst>
                <a:ext uri="{FF2B5EF4-FFF2-40B4-BE49-F238E27FC236}">
                  <a16:creationId xmlns:a16="http://schemas.microsoft.com/office/drawing/2014/main" id="{33436423-BD45-4C1A-B872-C37789E1C10C}"/>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40" name="Freeform: Shape 231">
              <a:extLst>
                <a:ext uri="{FF2B5EF4-FFF2-40B4-BE49-F238E27FC236}">
                  <a16:creationId xmlns:a16="http://schemas.microsoft.com/office/drawing/2014/main" id="{2027629A-0E76-42D0-971F-CD5CF3077964}"/>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41" name="Freeform: Shape 232">
              <a:extLst>
                <a:ext uri="{FF2B5EF4-FFF2-40B4-BE49-F238E27FC236}">
                  <a16:creationId xmlns:a16="http://schemas.microsoft.com/office/drawing/2014/main" id="{C33D8146-DEFC-451E-BF4F-06FBF8B98D30}"/>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42" name="Freeform: Shape 233">
              <a:extLst>
                <a:ext uri="{FF2B5EF4-FFF2-40B4-BE49-F238E27FC236}">
                  <a16:creationId xmlns:a16="http://schemas.microsoft.com/office/drawing/2014/main" id="{8C6C57D5-CD8A-49DC-90F8-AD296CBD9900}"/>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43" name="Freeform: Shape 234">
              <a:extLst>
                <a:ext uri="{FF2B5EF4-FFF2-40B4-BE49-F238E27FC236}">
                  <a16:creationId xmlns:a16="http://schemas.microsoft.com/office/drawing/2014/main" id="{BDAC8EBA-F6CD-447C-B62A-101CCD5E42AE}"/>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44" name="Freeform: Shape 235">
              <a:extLst>
                <a:ext uri="{FF2B5EF4-FFF2-40B4-BE49-F238E27FC236}">
                  <a16:creationId xmlns:a16="http://schemas.microsoft.com/office/drawing/2014/main" id="{957EC5F6-C36D-43E2-A2C8-AC046A11054B}"/>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45" name="Freeform: Shape 236">
              <a:extLst>
                <a:ext uri="{FF2B5EF4-FFF2-40B4-BE49-F238E27FC236}">
                  <a16:creationId xmlns:a16="http://schemas.microsoft.com/office/drawing/2014/main" id="{716CB3FC-BA61-440B-A209-F132AD6B652C}"/>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46" name="Freeform: Shape 237">
              <a:extLst>
                <a:ext uri="{FF2B5EF4-FFF2-40B4-BE49-F238E27FC236}">
                  <a16:creationId xmlns:a16="http://schemas.microsoft.com/office/drawing/2014/main" id="{CB631182-3B4B-4794-ACF3-E2725365258B}"/>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47" name="Freeform: Shape 238">
              <a:extLst>
                <a:ext uri="{FF2B5EF4-FFF2-40B4-BE49-F238E27FC236}">
                  <a16:creationId xmlns:a16="http://schemas.microsoft.com/office/drawing/2014/main" id="{A70AB619-6494-43B7-A80E-3F16D5BF47A4}"/>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48" name="Freeform: Shape 239">
              <a:extLst>
                <a:ext uri="{FF2B5EF4-FFF2-40B4-BE49-F238E27FC236}">
                  <a16:creationId xmlns:a16="http://schemas.microsoft.com/office/drawing/2014/main" id="{6A552C01-7F10-4D03-AA51-D51DE1DA6377}"/>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49" name="Freeform: Shape 240">
              <a:extLst>
                <a:ext uri="{FF2B5EF4-FFF2-40B4-BE49-F238E27FC236}">
                  <a16:creationId xmlns:a16="http://schemas.microsoft.com/office/drawing/2014/main" id="{D22D325C-D6FE-49AB-942E-B73639B06DD4}"/>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50" name="Freeform: Shape 241">
              <a:extLst>
                <a:ext uri="{FF2B5EF4-FFF2-40B4-BE49-F238E27FC236}">
                  <a16:creationId xmlns:a16="http://schemas.microsoft.com/office/drawing/2014/main" id="{D5C89369-97BB-4607-842F-48DFCD59F429}"/>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51" name="Freeform: Shape 242">
              <a:extLst>
                <a:ext uri="{FF2B5EF4-FFF2-40B4-BE49-F238E27FC236}">
                  <a16:creationId xmlns:a16="http://schemas.microsoft.com/office/drawing/2014/main" id="{E0D0E801-E506-4030-AAB6-0C972B1747A5}"/>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52" name="Freeform: Shape 243">
              <a:extLst>
                <a:ext uri="{FF2B5EF4-FFF2-40B4-BE49-F238E27FC236}">
                  <a16:creationId xmlns:a16="http://schemas.microsoft.com/office/drawing/2014/main" id="{C5D2D6E2-90BA-4CDA-B019-10023D282F7A}"/>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FFDD71"/>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53" name="Freeform: Shape 244">
              <a:extLst>
                <a:ext uri="{FF2B5EF4-FFF2-40B4-BE49-F238E27FC236}">
                  <a16:creationId xmlns:a16="http://schemas.microsoft.com/office/drawing/2014/main" id="{B4268EE0-1D5A-449C-AE7D-B9CB9658C02A}"/>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54" name="Freeform: Shape 245">
              <a:extLst>
                <a:ext uri="{FF2B5EF4-FFF2-40B4-BE49-F238E27FC236}">
                  <a16:creationId xmlns:a16="http://schemas.microsoft.com/office/drawing/2014/main" id="{549348AD-2997-4507-A440-72853B466136}"/>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FFDD71"/>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55" name="Freeform: Shape 246">
              <a:extLst>
                <a:ext uri="{FF2B5EF4-FFF2-40B4-BE49-F238E27FC236}">
                  <a16:creationId xmlns:a16="http://schemas.microsoft.com/office/drawing/2014/main" id="{81935574-74CD-4C5F-B73C-A258787A1979}"/>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FFDD71"/>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56" name="Freeform: Shape 247">
              <a:extLst>
                <a:ext uri="{FF2B5EF4-FFF2-40B4-BE49-F238E27FC236}">
                  <a16:creationId xmlns:a16="http://schemas.microsoft.com/office/drawing/2014/main" id="{96698380-6AC9-4BCA-8127-B615A43CA5E2}"/>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FFC000"/>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57" name="Freeform: Shape 248">
              <a:extLst>
                <a:ext uri="{FF2B5EF4-FFF2-40B4-BE49-F238E27FC236}">
                  <a16:creationId xmlns:a16="http://schemas.microsoft.com/office/drawing/2014/main" id="{CC80A0A4-3B7B-42B2-8D67-59E7593C662D}"/>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58" name="Freeform: Shape 249">
              <a:extLst>
                <a:ext uri="{FF2B5EF4-FFF2-40B4-BE49-F238E27FC236}">
                  <a16:creationId xmlns:a16="http://schemas.microsoft.com/office/drawing/2014/main" id="{92285187-3C21-4BAB-A7AB-3B371C889E07}"/>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59" name="Freeform: Shape 250">
              <a:extLst>
                <a:ext uri="{FF2B5EF4-FFF2-40B4-BE49-F238E27FC236}">
                  <a16:creationId xmlns:a16="http://schemas.microsoft.com/office/drawing/2014/main" id="{76C8BCEA-99F1-40D8-93CC-77C727E8E3C6}"/>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60" name="Freeform: Shape 251">
              <a:extLst>
                <a:ext uri="{FF2B5EF4-FFF2-40B4-BE49-F238E27FC236}">
                  <a16:creationId xmlns:a16="http://schemas.microsoft.com/office/drawing/2014/main" id="{89186125-9613-4E6C-8BAD-2C7B2E3E88D1}"/>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61" name="Freeform: Shape 252">
              <a:extLst>
                <a:ext uri="{FF2B5EF4-FFF2-40B4-BE49-F238E27FC236}">
                  <a16:creationId xmlns:a16="http://schemas.microsoft.com/office/drawing/2014/main" id="{814AEC62-7CDE-452C-B276-2FAC0D23E154}"/>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62" name="Freeform: Shape 253">
              <a:extLst>
                <a:ext uri="{FF2B5EF4-FFF2-40B4-BE49-F238E27FC236}">
                  <a16:creationId xmlns:a16="http://schemas.microsoft.com/office/drawing/2014/main" id="{4E975ADB-8218-4A0F-A027-A1A65A83E03F}"/>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grpFill/>
            <a:ln w="18900" cap="flat">
              <a:solidFill>
                <a:srgbClr val="FFFF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aa-ET">
                <a:latin typeface="Arial" panose="020B0604020202020204" pitchFamily="34" charset="0"/>
                <a:cs typeface="Arial" panose="020B0604020202020204" pitchFamily="34" charset="0"/>
              </a:endParaRPr>
            </a:p>
          </p:txBody>
        </p:sp>
        <p:sp>
          <p:nvSpPr>
            <p:cNvPr id="563" name="Freeform: Shape 254">
              <a:extLst>
                <a:ext uri="{FF2B5EF4-FFF2-40B4-BE49-F238E27FC236}">
                  <a16:creationId xmlns:a16="http://schemas.microsoft.com/office/drawing/2014/main" id="{4CD1830C-B303-4ECD-A543-0C24673629A3}"/>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64" name="Freeform: Shape 255">
              <a:extLst>
                <a:ext uri="{FF2B5EF4-FFF2-40B4-BE49-F238E27FC236}">
                  <a16:creationId xmlns:a16="http://schemas.microsoft.com/office/drawing/2014/main" id="{A0033C3B-1EF7-4F3B-ADC8-4DDE8A1F3F9B}"/>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65" name="Freeform: Shape 256">
              <a:extLst>
                <a:ext uri="{FF2B5EF4-FFF2-40B4-BE49-F238E27FC236}">
                  <a16:creationId xmlns:a16="http://schemas.microsoft.com/office/drawing/2014/main" id="{F25F7842-8099-4B5F-8ACC-0D49B6B4914C}"/>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FFDD71"/>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566" name="Freeform: Shape 257">
              <a:extLst>
                <a:ext uri="{FF2B5EF4-FFF2-40B4-BE49-F238E27FC236}">
                  <a16:creationId xmlns:a16="http://schemas.microsoft.com/office/drawing/2014/main" id="{37C6BDBF-AAE2-4035-BE69-7158E18DD3F2}"/>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FFDD71"/>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grpSp>
      <p:grpSp>
        <p:nvGrpSpPr>
          <p:cNvPr id="312" name="Graphic 3">
            <a:extLst>
              <a:ext uri="{FF2B5EF4-FFF2-40B4-BE49-F238E27FC236}">
                <a16:creationId xmlns:a16="http://schemas.microsoft.com/office/drawing/2014/main" id="{6C5630B3-5D86-46C2-B8DB-3E03A15F4D6F}"/>
              </a:ext>
            </a:extLst>
          </p:cNvPr>
          <p:cNvGrpSpPr>
            <a:grpSpLocks/>
          </p:cNvGrpSpPr>
          <p:nvPr userDrawn="1"/>
        </p:nvGrpSpPr>
        <p:grpSpPr>
          <a:xfrm>
            <a:off x="7621884" y="3794506"/>
            <a:ext cx="2052000" cy="1641600"/>
            <a:chOff x="66025" y="-34306"/>
            <a:chExt cx="6381750" cy="5895975"/>
          </a:xfrm>
          <a:solidFill>
            <a:srgbClr val="D9DBDC"/>
          </a:solidFill>
          <a:scene3d>
            <a:camera prst="perspectiveRight">
              <a:rot lat="0" lon="19500000" rev="0"/>
            </a:camera>
            <a:lightRig rig="threePt" dir="t"/>
          </a:scene3d>
        </p:grpSpPr>
        <p:sp>
          <p:nvSpPr>
            <p:cNvPr id="313" name="Freeform: Shape 207">
              <a:extLst>
                <a:ext uri="{FF2B5EF4-FFF2-40B4-BE49-F238E27FC236}">
                  <a16:creationId xmlns:a16="http://schemas.microsoft.com/office/drawing/2014/main" id="{DF1C6926-7E09-445D-942D-739A542D1496}"/>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14" name="Freeform: Shape 208">
              <a:extLst>
                <a:ext uri="{FF2B5EF4-FFF2-40B4-BE49-F238E27FC236}">
                  <a16:creationId xmlns:a16="http://schemas.microsoft.com/office/drawing/2014/main" id="{97209D62-7999-4AFE-9202-6D9FB0D67525}"/>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15" name="Freeform: Shape 209">
              <a:extLst>
                <a:ext uri="{FF2B5EF4-FFF2-40B4-BE49-F238E27FC236}">
                  <a16:creationId xmlns:a16="http://schemas.microsoft.com/office/drawing/2014/main" id="{946B35F7-4880-47FB-A820-C5D1FC523305}"/>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16" name="Freeform: Shape 210">
              <a:extLst>
                <a:ext uri="{FF2B5EF4-FFF2-40B4-BE49-F238E27FC236}">
                  <a16:creationId xmlns:a16="http://schemas.microsoft.com/office/drawing/2014/main" id="{9B745E42-BF6B-41F0-B172-A74D4D34C133}"/>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17" name="Freeform: Shape 211">
              <a:extLst>
                <a:ext uri="{FF2B5EF4-FFF2-40B4-BE49-F238E27FC236}">
                  <a16:creationId xmlns:a16="http://schemas.microsoft.com/office/drawing/2014/main" id="{65F74314-2332-46A7-A840-E368E4E3689D}"/>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18" name="Freeform: Shape 212">
              <a:extLst>
                <a:ext uri="{FF2B5EF4-FFF2-40B4-BE49-F238E27FC236}">
                  <a16:creationId xmlns:a16="http://schemas.microsoft.com/office/drawing/2014/main" id="{7C1860C1-92DC-42E3-878B-6453D3683983}"/>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19" name="Freeform: Shape 213">
              <a:extLst>
                <a:ext uri="{FF2B5EF4-FFF2-40B4-BE49-F238E27FC236}">
                  <a16:creationId xmlns:a16="http://schemas.microsoft.com/office/drawing/2014/main" id="{D7847173-1BFC-4CB3-A383-DCE33BDF1B4B}"/>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20" name="Freeform: Shape 214">
              <a:extLst>
                <a:ext uri="{FF2B5EF4-FFF2-40B4-BE49-F238E27FC236}">
                  <a16:creationId xmlns:a16="http://schemas.microsoft.com/office/drawing/2014/main" id="{F211357D-C519-4D08-B6D9-C690290AE35B}"/>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grpFill/>
            <a:ln w="18900" cap="flat">
              <a:solidFill>
                <a:srgbClr val="FFFFFF"/>
              </a:solidFill>
              <a:prstDash val="solid"/>
              <a:miter/>
            </a:ln>
          </p:spPr>
          <p:txBody>
            <a:bodyPr rtlCol="0" anchor="ctr"/>
            <a:lstStyle/>
            <a:p>
              <a:pPr lvl="0"/>
              <a:endParaRPr lang="aa-ET">
                <a:latin typeface="Arial" panose="020B0604020202020204" pitchFamily="34" charset="0"/>
                <a:cs typeface="Arial" panose="020B0604020202020204" pitchFamily="34" charset="0"/>
              </a:endParaRPr>
            </a:p>
          </p:txBody>
        </p:sp>
        <p:sp>
          <p:nvSpPr>
            <p:cNvPr id="321" name="Freeform: Shape 215">
              <a:extLst>
                <a:ext uri="{FF2B5EF4-FFF2-40B4-BE49-F238E27FC236}">
                  <a16:creationId xmlns:a16="http://schemas.microsoft.com/office/drawing/2014/main" id="{4730C910-FBC7-497C-A170-D9ABDB2FD1D7}"/>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22" name="Freeform: Shape 216">
              <a:extLst>
                <a:ext uri="{FF2B5EF4-FFF2-40B4-BE49-F238E27FC236}">
                  <a16:creationId xmlns:a16="http://schemas.microsoft.com/office/drawing/2014/main" id="{69922009-40AA-485F-ACEB-72D71DB3BD0D}"/>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23" name="Freeform: Shape 217">
              <a:extLst>
                <a:ext uri="{FF2B5EF4-FFF2-40B4-BE49-F238E27FC236}">
                  <a16:creationId xmlns:a16="http://schemas.microsoft.com/office/drawing/2014/main" id="{D1870B85-1BE1-4EDF-ABE9-DBE80EBE91A4}"/>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24" name="Freeform: Shape 218">
              <a:extLst>
                <a:ext uri="{FF2B5EF4-FFF2-40B4-BE49-F238E27FC236}">
                  <a16:creationId xmlns:a16="http://schemas.microsoft.com/office/drawing/2014/main" id="{6212315A-EA4E-4CFE-89A4-632D6D372656}"/>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25" name="Freeform: Shape 219">
              <a:extLst>
                <a:ext uri="{FF2B5EF4-FFF2-40B4-BE49-F238E27FC236}">
                  <a16:creationId xmlns:a16="http://schemas.microsoft.com/office/drawing/2014/main" id="{5F073723-3662-41EC-8C91-C250BC62F91C}"/>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1F497D"/>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26" name="Freeform: Shape 220">
              <a:extLst>
                <a:ext uri="{FF2B5EF4-FFF2-40B4-BE49-F238E27FC236}">
                  <a16:creationId xmlns:a16="http://schemas.microsoft.com/office/drawing/2014/main" id="{695739E1-EAAE-4CFF-800E-CDAFB71738DA}"/>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27" name="Freeform: Shape 221">
              <a:extLst>
                <a:ext uri="{FF2B5EF4-FFF2-40B4-BE49-F238E27FC236}">
                  <a16:creationId xmlns:a16="http://schemas.microsoft.com/office/drawing/2014/main" id="{E3442D4A-0595-47F3-B068-D616390F2649}"/>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4BB2FF"/>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28" name="Freeform: Shape 222">
              <a:extLst>
                <a:ext uri="{FF2B5EF4-FFF2-40B4-BE49-F238E27FC236}">
                  <a16:creationId xmlns:a16="http://schemas.microsoft.com/office/drawing/2014/main" id="{2B0A1A23-C7C6-4593-8000-1AB3F418EAC0}"/>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7F7F7F"/>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29" name="Freeform: Shape 223">
              <a:extLst>
                <a:ext uri="{FF2B5EF4-FFF2-40B4-BE49-F238E27FC236}">
                  <a16:creationId xmlns:a16="http://schemas.microsoft.com/office/drawing/2014/main" id="{6B3F18D0-4555-4694-8135-E43A13D04B15}"/>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30" name="Freeform: Shape 224">
              <a:extLst>
                <a:ext uri="{FF2B5EF4-FFF2-40B4-BE49-F238E27FC236}">
                  <a16:creationId xmlns:a16="http://schemas.microsoft.com/office/drawing/2014/main" id="{6B95CB78-0FFF-435B-9D2E-859A9E5FB8DB}"/>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31" name="Freeform: Shape 225">
              <a:extLst>
                <a:ext uri="{FF2B5EF4-FFF2-40B4-BE49-F238E27FC236}">
                  <a16:creationId xmlns:a16="http://schemas.microsoft.com/office/drawing/2014/main" id="{EBA2AC37-E578-444F-81CA-0C447F994635}"/>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1F497D"/>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32" name="Freeform: Shape 226">
              <a:extLst>
                <a:ext uri="{FF2B5EF4-FFF2-40B4-BE49-F238E27FC236}">
                  <a16:creationId xmlns:a16="http://schemas.microsoft.com/office/drawing/2014/main" id="{3786B048-801D-427E-B8A0-5DE6A7F73D78}"/>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33" name="Freeform: Shape 227">
              <a:extLst>
                <a:ext uri="{FF2B5EF4-FFF2-40B4-BE49-F238E27FC236}">
                  <a16:creationId xmlns:a16="http://schemas.microsoft.com/office/drawing/2014/main" id="{FD848426-C9FA-4F11-9EDD-D5AA7C2A4440}"/>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34" name="Freeform: Shape 228">
              <a:extLst>
                <a:ext uri="{FF2B5EF4-FFF2-40B4-BE49-F238E27FC236}">
                  <a16:creationId xmlns:a16="http://schemas.microsoft.com/office/drawing/2014/main" id="{FE358A75-DC4C-4446-BF86-18225090025C}"/>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35" name="Freeform: Shape 229">
              <a:extLst>
                <a:ext uri="{FF2B5EF4-FFF2-40B4-BE49-F238E27FC236}">
                  <a16:creationId xmlns:a16="http://schemas.microsoft.com/office/drawing/2014/main" id="{EFB5CBF6-C98A-42B8-BD3E-537669C97C2F}"/>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1F497D"/>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36" name="Freeform: Shape 230">
              <a:extLst>
                <a:ext uri="{FF2B5EF4-FFF2-40B4-BE49-F238E27FC236}">
                  <a16:creationId xmlns:a16="http://schemas.microsoft.com/office/drawing/2014/main" id="{4BA85F83-09C1-4ACD-9B61-657716CCDA92}"/>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37" name="Freeform: Shape 231">
              <a:extLst>
                <a:ext uri="{FF2B5EF4-FFF2-40B4-BE49-F238E27FC236}">
                  <a16:creationId xmlns:a16="http://schemas.microsoft.com/office/drawing/2014/main" id="{5CA54CCC-6588-41BA-A30E-7B4C8191AB99}"/>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1F497D"/>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38" name="Freeform: Shape 232">
              <a:extLst>
                <a:ext uri="{FF2B5EF4-FFF2-40B4-BE49-F238E27FC236}">
                  <a16:creationId xmlns:a16="http://schemas.microsoft.com/office/drawing/2014/main" id="{20534E79-9AFC-4637-8F2F-5283FD9AC659}"/>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1F497D"/>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39" name="Freeform: Shape 233">
              <a:extLst>
                <a:ext uri="{FF2B5EF4-FFF2-40B4-BE49-F238E27FC236}">
                  <a16:creationId xmlns:a16="http://schemas.microsoft.com/office/drawing/2014/main" id="{79A2D72E-4BED-45BF-B916-A015A475CE82}"/>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1F497D"/>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40" name="Freeform: Shape 234">
              <a:extLst>
                <a:ext uri="{FF2B5EF4-FFF2-40B4-BE49-F238E27FC236}">
                  <a16:creationId xmlns:a16="http://schemas.microsoft.com/office/drawing/2014/main" id="{BFFDB486-829E-4155-86EA-821963653258}"/>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1F497D"/>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41" name="Freeform: Shape 235">
              <a:extLst>
                <a:ext uri="{FF2B5EF4-FFF2-40B4-BE49-F238E27FC236}">
                  <a16:creationId xmlns:a16="http://schemas.microsoft.com/office/drawing/2014/main" id="{022E6BB0-30AB-4649-B619-AD125BC3D05F}"/>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1F497D"/>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42" name="Freeform: Shape 236">
              <a:extLst>
                <a:ext uri="{FF2B5EF4-FFF2-40B4-BE49-F238E27FC236}">
                  <a16:creationId xmlns:a16="http://schemas.microsoft.com/office/drawing/2014/main" id="{2003B5A1-223D-4CFD-A499-E71AFEA1A961}"/>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rgbClr val="1F497D"/>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43" name="Freeform: Shape 237">
              <a:extLst>
                <a:ext uri="{FF2B5EF4-FFF2-40B4-BE49-F238E27FC236}">
                  <a16:creationId xmlns:a16="http://schemas.microsoft.com/office/drawing/2014/main" id="{11F58EC9-5155-4018-85E5-8FA89206D507}"/>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44" name="Freeform: Shape 238">
              <a:extLst>
                <a:ext uri="{FF2B5EF4-FFF2-40B4-BE49-F238E27FC236}">
                  <a16:creationId xmlns:a16="http://schemas.microsoft.com/office/drawing/2014/main" id="{73B7B7D2-8F31-4F8A-9D35-59763E197301}"/>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45" name="Freeform: Shape 239">
              <a:extLst>
                <a:ext uri="{FF2B5EF4-FFF2-40B4-BE49-F238E27FC236}">
                  <a16:creationId xmlns:a16="http://schemas.microsoft.com/office/drawing/2014/main" id="{1E13289D-A2D0-410E-9EC3-DE33E874901F}"/>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46" name="Freeform: Shape 240">
              <a:extLst>
                <a:ext uri="{FF2B5EF4-FFF2-40B4-BE49-F238E27FC236}">
                  <a16:creationId xmlns:a16="http://schemas.microsoft.com/office/drawing/2014/main" id="{A98D6D9A-5E62-45B0-9709-A6A5EC194928}"/>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47" name="Freeform: Shape 241">
              <a:extLst>
                <a:ext uri="{FF2B5EF4-FFF2-40B4-BE49-F238E27FC236}">
                  <a16:creationId xmlns:a16="http://schemas.microsoft.com/office/drawing/2014/main" id="{4DDA3362-6F00-48C1-BD1B-814213FD64CA}"/>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48" name="Freeform: Shape 242">
              <a:extLst>
                <a:ext uri="{FF2B5EF4-FFF2-40B4-BE49-F238E27FC236}">
                  <a16:creationId xmlns:a16="http://schemas.microsoft.com/office/drawing/2014/main" id="{7E838FDC-6056-47B1-9714-5E7E2FCBBCA8}"/>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49" name="Freeform: Shape 243">
              <a:extLst>
                <a:ext uri="{FF2B5EF4-FFF2-40B4-BE49-F238E27FC236}">
                  <a16:creationId xmlns:a16="http://schemas.microsoft.com/office/drawing/2014/main" id="{BF58B258-5ADD-4E7A-8CF5-67C5DC71E07E}"/>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50" name="Freeform: Shape 244">
              <a:extLst>
                <a:ext uri="{FF2B5EF4-FFF2-40B4-BE49-F238E27FC236}">
                  <a16:creationId xmlns:a16="http://schemas.microsoft.com/office/drawing/2014/main" id="{4E5EF0C1-C47D-4B5B-A9D0-44E77A577E27}"/>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BDE3FF"/>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51" name="Freeform: Shape 245">
              <a:extLst>
                <a:ext uri="{FF2B5EF4-FFF2-40B4-BE49-F238E27FC236}">
                  <a16:creationId xmlns:a16="http://schemas.microsoft.com/office/drawing/2014/main" id="{CACF616B-051B-4341-9D3B-0126B1BB417C}"/>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52" name="Freeform: Shape 246">
              <a:extLst>
                <a:ext uri="{FF2B5EF4-FFF2-40B4-BE49-F238E27FC236}">
                  <a16:creationId xmlns:a16="http://schemas.microsoft.com/office/drawing/2014/main" id="{57718A91-CEE4-4F72-A765-488A3B33310A}"/>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53" name="Freeform: Shape 247">
              <a:extLst>
                <a:ext uri="{FF2B5EF4-FFF2-40B4-BE49-F238E27FC236}">
                  <a16:creationId xmlns:a16="http://schemas.microsoft.com/office/drawing/2014/main" id="{CE30FA5F-F830-49D5-8A32-21FF56F04D32}"/>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54" name="Freeform: Shape 248">
              <a:extLst>
                <a:ext uri="{FF2B5EF4-FFF2-40B4-BE49-F238E27FC236}">
                  <a16:creationId xmlns:a16="http://schemas.microsoft.com/office/drawing/2014/main" id="{2AF4E577-699B-4FE2-8273-6E4EDE2E7529}"/>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7F7F7F"/>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55" name="Freeform: Shape 249">
              <a:extLst>
                <a:ext uri="{FF2B5EF4-FFF2-40B4-BE49-F238E27FC236}">
                  <a16:creationId xmlns:a16="http://schemas.microsoft.com/office/drawing/2014/main" id="{2F9B6826-2ABF-4ED1-A190-71DB34DCA622}"/>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56" name="Freeform: Shape 250">
              <a:extLst>
                <a:ext uri="{FF2B5EF4-FFF2-40B4-BE49-F238E27FC236}">
                  <a16:creationId xmlns:a16="http://schemas.microsoft.com/office/drawing/2014/main" id="{386FF569-DBCD-4575-B42C-8DC139921432}"/>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7F7F7F"/>
            </a:solid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57" name="Freeform: Shape 251">
              <a:extLst>
                <a:ext uri="{FF2B5EF4-FFF2-40B4-BE49-F238E27FC236}">
                  <a16:creationId xmlns:a16="http://schemas.microsoft.com/office/drawing/2014/main" id="{0C479E04-1613-4D79-A46C-FDA03029E837}"/>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58" name="Freeform: Shape 252">
              <a:extLst>
                <a:ext uri="{FF2B5EF4-FFF2-40B4-BE49-F238E27FC236}">
                  <a16:creationId xmlns:a16="http://schemas.microsoft.com/office/drawing/2014/main" id="{C5814A0C-E3D2-47B1-B168-B8D2108346DC}"/>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374" name="Freeform: Shape 253">
              <a:extLst>
                <a:ext uri="{FF2B5EF4-FFF2-40B4-BE49-F238E27FC236}">
                  <a16:creationId xmlns:a16="http://schemas.microsoft.com/office/drawing/2014/main" id="{1EBFD853-89B0-4720-9472-9C4B6F0FB87D}"/>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grpFill/>
            <a:ln w="18900" cap="flat">
              <a:solidFill>
                <a:srgbClr val="FFFF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aa-ET">
                <a:latin typeface="Arial" panose="020B0604020202020204" pitchFamily="34" charset="0"/>
                <a:cs typeface="Arial" panose="020B0604020202020204" pitchFamily="34" charset="0"/>
              </a:endParaRPr>
            </a:p>
          </p:txBody>
        </p:sp>
        <p:sp>
          <p:nvSpPr>
            <p:cNvPr id="382" name="Freeform: Shape 254">
              <a:extLst>
                <a:ext uri="{FF2B5EF4-FFF2-40B4-BE49-F238E27FC236}">
                  <a16:creationId xmlns:a16="http://schemas.microsoft.com/office/drawing/2014/main" id="{8EB10DCA-5F94-4442-BABF-0DDAF1E1E94F}"/>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63" name="Freeform: Shape 255">
              <a:extLst>
                <a:ext uri="{FF2B5EF4-FFF2-40B4-BE49-F238E27FC236}">
                  <a16:creationId xmlns:a16="http://schemas.microsoft.com/office/drawing/2014/main" id="{A5378A87-B0DF-4E4A-B01E-EE0C2B2A1A10}"/>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64" name="Freeform: Shape 256">
              <a:extLst>
                <a:ext uri="{FF2B5EF4-FFF2-40B4-BE49-F238E27FC236}">
                  <a16:creationId xmlns:a16="http://schemas.microsoft.com/office/drawing/2014/main" id="{32117AE6-699D-4965-BA5F-14EF39C93D71}"/>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sp>
          <p:nvSpPr>
            <p:cNvPr id="465" name="Freeform: Shape 257">
              <a:extLst>
                <a:ext uri="{FF2B5EF4-FFF2-40B4-BE49-F238E27FC236}">
                  <a16:creationId xmlns:a16="http://schemas.microsoft.com/office/drawing/2014/main" id="{E1052503-EE97-407D-83B1-54E45DEB74B9}"/>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grpFill/>
            <a:ln w="18900" cap="flat">
              <a:solidFill>
                <a:srgbClr val="FFFFFF"/>
              </a:solidFill>
              <a:prstDash val="solid"/>
              <a:miter/>
            </a:ln>
          </p:spPr>
          <p:txBody>
            <a:bodyPr rtlCol="0" anchor="ctr"/>
            <a:lstStyle/>
            <a:p>
              <a:endParaRPr lang="aa-E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7097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b="0" i="0"/>
            </a:lvl1pPr>
          </a:lstStyle>
          <a:p>
            <a:fld id="{F551322C-20B2-48C3-B63D-68158FEBF630}" type="slidenum">
              <a:rPr lang="en-US" smtClean="0"/>
              <a:pPr/>
              <a:t>‹Nr.›</a:t>
            </a:fld>
            <a:endParaRPr lang="en-US" dirty="0"/>
          </a:p>
        </p:txBody>
      </p:sp>
      <p:sp>
        <p:nvSpPr>
          <p:cNvPr id="22" name="Text Placeholder 15"/>
          <p:cNvSpPr>
            <a:spLocks noGrp="1"/>
          </p:cNvSpPr>
          <p:nvPr>
            <p:ph type="body" sz="quarter" idx="12" hasCustomPrompt="1"/>
          </p:nvPr>
        </p:nvSpPr>
        <p:spPr>
          <a:xfrm>
            <a:off x="1927517" y="1792800"/>
            <a:ext cx="7395317" cy="792162"/>
          </a:xfrm>
          <a:prstGeom prst="rect">
            <a:avLst/>
          </a:prstGeom>
        </p:spPr>
        <p:txBody>
          <a:bodyPr vert="horz" wrap="square" lIns="72000" tIns="36000" rIns="72000" bIns="36000" rtlCol="0" anchor="ctr" anchorCtr="0">
            <a:noAutofit/>
          </a:bodyPr>
          <a:lstStyle>
            <a:lvl1pPr>
              <a:defRPr lang="en-US" sz="3000" b="0" i="0" baseline="0" dirty="0">
                <a:solidFill>
                  <a:srgbClr val="AB5905"/>
                </a:solidFill>
              </a:defRPr>
            </a:lvl1pPr>
          </a:lstStyle>
          <a:p>
            <a:pPr lvl="0"/>
            <a:r>
              <a:rPr lang="en-US"/>
              <a:t>Appendix</a:t>
            </a:r>
          </a:p>
        </p:txBody>
      </p:sp>
      <p:pic>
        <p:nvPicPr>
          <p:cNvPr id="2" name="Picture 1">
            <a:extLst>
              <a:ext uri="{FF2B5EF4-FFF2-40B4-BE49-F238E27FC236}">
                <a16:creationId xmlns:a16="http://schemas.microsoft.com/office/drawing/2014/main" id="{CEF3EB35-9B7F-3275-A19C-9195E8FC6E90}"/>
              </a:ext>
            </a:extLst>
          </p:cNvPr>
          <p:cNvPicPr>
            <a:picLocks noChangeAspect="1"/>
          </p:cNvPicPr>
          <p:nvPr userDrawn="1"/>
        </p:nvPicPr>
        <p:blipFill>
          <a:blip r:embed="rId2"/>
          <a:stretch>
            <a:fillRect/>
          </a:stretch>
        </p:blipFill>
        <p:spPr>
          <a:xfrm>
            <a:off x="1076648" y="3319766"/>
            <a:ext cx="422354" cy="145421"/>
          </a:xfrm>
          <a:prstGeom prst="rect">
            <a:avLst/>
          </a:prstGeom>
        </p:spPr>
      </p:pic>
      <p:pic>
        <p:nvPicPr>
          <p:cNvPr id="3" name="Picture 2">
            <a:extLst>
              <a:ext uri="{FF2B5EF4-FFF2-40B4-BE49-F238E27FC236}">
                <a16:creationId xmlns:a16="http://schemas.microsoft.com/office/drawing/2014/main" id="{02568D6D-58ED-CC2C-1AB0-93DD9D0C36F7}"/>
              </a:ext>
            </a:extLst>
          </p:cNvPr>
          <p:cNvPicPr>
            <a:picLocks noChangeAspect="1"/>
          </p:cNvPicPr>
          <p:nvPr userDrawn="1"/>
        </p:nvPicPr>
        <p:blipFill>
          <a:blip r:embed="rId3"/>
          <a:stretch>
            <a:fillRect/>
          </a:stretch>
        </p:blipFill>
        <p:spPr>
          <a:xfrm>
            <a:off x="284717" y="2411655"/>
            <a:ext cx="532101" cy="332272"/>
          </a:xfrm>
          <a:prstGeom prst="rect">
            <a:avLst/>
          </a:prstGeom>
        </p:spPr>
      </p:pic>
      <p:pic>
        <p:nvPicPr>
          <p:cNvPr id="5" name="Picture 3">
            <a:extLst>
              <a:ext uri="{FF2B5EF4-FFF2-40B4-BE49-F238E27FC236}">
                <a16:creationId xmlns:a16="http://schemas.microsoft.com/office/drawing/2014/main" id="{301864AF-194A-7D9A-A084-137FACD0BD0B}"/>
              </a:ext>
            </a:extLst>
          </p:cNvPr>
          <p:cNvPicPr>
            <a:picLocks noChangeAspect="1"/>
          </p:cNvPicPr>
          <p:nvPr userDrawn="1"/>
        </p:nvPicPr>
        <p:blipFill>
          <a:blip r:embed="rId4"/>
          <a:stretch>
            <a:fillRect/>
          </a:stretch>
        </p:blipFill>
        <p:spPr>
          <a:xfrm>
            <a:off x="431726" y="3472967"/>
            <a:ext cx="288089" cy="429002"/>
          </a:xfrm>
          <a:prstGeom prst="rect">
            <a:avLst/>
          </a:prstGeom>
        </p:spPr>
      </p:pic>
      <p:pic>
        <p:nvPicPr>
          <p:cNvPr id="6" name="Picture 4">
            <a:extLst>
              <a:ext uri="{FF2B5EF4-FFF2-40B4-BE49-F238E27FC236}">
                <a16:creationId xmlns:a16="http://schemas.microsoft.com/office/drawing/2014/main" id="{0656321B-2BB6-995E-422C-09EE95D05DF3}"/>
              </a:ext>
            </a:extLst>
          </p:cNvPr>
          <p:cNvPicPr>
            <a:picLocks noChangeAspect="1"/>
          </p:cNvPicPr>
          <p:nvPr userDrawn="1"/>
        </p:nvPicPr>
        <p:blipFill>
          <a:blip r:embed="rId5"/>
          <a:srcRect/>
          <a:stretch/>
        </p:blipFill>
        <p:spPr>
          <a:xfrm>
            <a:off x="965144" y="3499382"/>
            <a:ext cx="573844" cy="276342"/>
          </a:xfrm>
          <a:prstGeom prst="rect">
            <a:avLst/>
          </a:prstGeom>
        </p:spPr>
      </p:pic>
      <p:pic>
        <p:nvPicPr>
          <p:cNvPr id="7" name="Picture 12">
            <a:extLst>
              <a:ext uri="{FF2B5EF4-FFF2-40B4-BE49-F238E27FC236}">
                <a16:creationId xmlns:a16="http://schemas.microsoft.com/office/drawing/2014/main" id="{9A342A5E-5C71-7118-995C-2F729F8E982C}"/>
              </a:ext>
            </a:extLst>
          </p:cNvPr>
          <p:cNvPicPr>
            <a:picLocks noChangeAspect="1" noChangeArrowheads="1"/>
          </p:cNvPicPr>
          <p:nvPr userDrawn="1"/>
        </p:nvPicPr>
        <p:blipFill>
          <a:blip r:embed="rId6"/>
          <a:srcRect/>
          <a:stretch/>
        </p:blipFill>
        <p:spPr bwMode="auto">
          <a:xfrm>
            <a:off x="269428" y="3972359"/>
            <a:ext cx="855487" cy="16895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DD137FD6-F751-0B70-453A-CC06152AD8E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927"/>
          <a:stretch/>
        </p:blipFill>
        <p:spPr>
          <a:xfrm>
            <a:off x="1059102" y="1773023"/>
            <a:ext cx="490160" cy="169107"/>
          </a:xfrm>
          <a:prstGeom prst="rect">
            <a:avLst/>
          </a:prstGeom>
        </p:spPr>
      </p:pic>
      <p:pic>
        <p:nvPicPr>
          <p:cNvPr id="9" name="Picture 7">
            <a:extLst>
              <a:ext uri="{FF2B5EF4-FFF2-40B4-BE49-F238E27FC236}">
                <a16:creationId xmlns:a16="http://schemas.microsoft.com/office/drawing/2014/main" id="{47CBB37A-35B9-1CE8-4C36-7095BF9FADA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7595" y="3227776"/>
            <a:ext cx="592836" cy="196596"/>
          </a:xfrm>
          <a:prstGeom prst="rect">
            <a:avLst/>
          </a:prstGeom>
        </p:spPr>
      </p:pic>
      <p:pic>
        <p:nvPicPr>
          <p:cNvPr id="10" name="Picture 8">
            <a:extLst>
              <a:ext uri="{FF2B5EF4-FFF2-40B4-BE49-F238E27FC236}">
                <a16:creationId xmlns:a16="http://schemas.microsoft.com/office/drawing/2014/main" id="{20D0F240-CCF0-D6D7-03A0-EF2D0F3604B3}"/>
              </a:ext>
            </a:extLst>
          </p:cNvPr>
          <p:cNvPicPr>
            <a:picLocks noChangeAspect="1"/>
          </p:cNvPicPr>
          <p:nvPr userDrawn="1"/>
        </p:nvPicPr>
        <p:blipFill>
          <a:blip r:embed="rId9"/>
          <a:stretch>
            <a:fillRect/>
          </a:stretch>
        </p:blipFill>
        <p:spPr>
          <a:xfrm>
            <a:off x="934648" y="2308102"/>
            <a:ext cx="614614" cy="384134"/>
          </a:xfrm>
          <a:prstGeom prst="rect">
            <a:avLst/>
          </a:prstGeom>
        </p:spPr>
      </p:pic>
      <p:pic>
        <p:nvPicPr>
          <p:cNvPr id="11" name="Picture 9">
            <a:extLst>
              <a:ext uri="{FF2B5EF4-FFF2-40B4-BE49-F238E27FC236}">
                <a16:creationId xmlns:a16="http://schemas.microsoft.com/office/drawing/2014/main" id="{0E67F0D6-F21B-A533-6C49-159742A793DD}"/>
              </a:ext>
            </a:extLst>
          </p:cNvPr>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1199538" y="3818518"/>
            <a:ext cx="327901" cy="303330"/>
          </a:xfrm>
          <a:prstGeom prst="rect">
            <a:avLst/>
          </a:prstGeom>
        </p:spPr>
      </p:pic>
      <p:pic>
        <p:nvPicPr>
          <p:cNvPr id="12" name="Picture 10">
            <a:extLst>
              <a:ext uri="{FF2B5EF4-FFF2-40B4-BE49-F238E27FC236}">
                <a16:creationId xmlns:a16="http://schemas.microsoft.com/office/drawing/2014/main" id="{3097DFE0-A15F-5D0E-BD65-9CD2385ADFB7}"/>
              </a:ext>
            </a:extLst>
          </p:cNvPr>
          <p:cNvPicPr>
            <a:picLocks noChangeAspect="1"/>
          </p:cNvPicPr>
          <p:nvPr userDrawn="1"/>
        </p:nvPicPr>
        <p:blipFill>
          <a:blip r:embed="rId11"/>
          <a:stretch>
            <a:fillRect/>
          </a:stretch>
        </p:blipFill>
        <p:spPr>
          <a:xfrm>
            <a:off x="1190625" y="4403223"/>
            <a:ext cx="448906" cy="215470"/>
          </a:xfrm>
          <a:prstGeom prst="rect">
            <a:avLst/>
          </a:prstGeom>
        </p:spPr>
      </p:pic>
      <p:pic>
        <p:nvPicPr>
          <p:cNvPr id="13" name="Picture 2">
            <a:extLst>
              <a:ext uri="{FF2B5EF4-FFF2-40B4-BE49-F238E27FC236}">
                <a16:creationId xmlns:a16="http://schemas.microsoft.com/office/drawing/2014/main" id="{2E8C6C73-8424-2D38-3D54-1DE537DC2FD0}"/>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1164093" y="4198024"/>
            <a:ext cx="414645" cy="1146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a:extLst>
              <a:ext uri="{FF2B5EF4-FFF2-40B4-BE49-F238E27FC236}">
                <a16:creationId xmlns:a16="http://schemas.microsoft.com/office/drawing/2014/main" id="{A6E712E2-B960-4F3C-79DA-D9CCA2F21EF8}"/>
              </a:ext>
            </a:extLst>
          </p:cNvPr>
          <p:cNvPicPr>
            <a:picLocks noChangeAspect="1"/>
          </p:cNvPicPr>
          <p:nvPr userDrawn="1"/>
        </p:nvPicPr>
        <p:blipFill>
          <a:blip r:embed="rId13"/>
          <a:stretch>
            <a:fillRect/>
          </a:stretch>
        </p:blipFill>
        <p:spPr>
          <a:xfrm>
            <a:off x="299064" y="4619850"/>
            <a:ext cx="435374" cy="227524"/>
          </a:xfrm>
          <a:prstGeom prst="rect">
            <a:avLst/>
          </a:prstGeom>
        </p:spPr>
      </p:pic>
      <p:pic>
        <p:nvPicPr>
          <p:cNvPr id="15" name="Graphic 13">
            <a:extLst>
              <a:ext uri="{FF2B5EF4-FFF2-40B4-BE49-F238E27FC236}">
                <a16:creationId xmlns:a16="http://schemas.microsoft.com/office/drawing/2014/main" id="{05FAC8F5-E531-B7F6-136B-19AE17F7731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281708" y="4187654"/>
            <a:ext cx="643805" cy="133861"/>
          </a:xfrm>
          <a:prstGeom prst="rect">
            <a:avLst/>
          </a:prstGeom>
        </p:spPr>
      </p:pic>
      <p:pic>
        <p:nvPicPr>
          <p:cNvPr id="16" name="Graphic 16">
            <a:extLst>
              <a:ext uri="{FF2B5EF4-FFF2-40B4-BE49-F238E27FC236}">
                <a16:creationId xmlns:a16="http://schemas.microsoft.com/office/drawing/2014/main" id="{2EB8DEA5-1E69-27F7-864C-CD323E58217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62079" y="4907492"/>
            <a:ext cx="577379" cy="170431"/>
          </a:xfrm>
          <a:prstGeom prst="rect">
            <a:avLst/>
          </a:prstGeom>
        </p:spPr>
      </p:pic>
      <p:pic>
        <p:nvPicPr>
          <p:cNvPr id="17" name="Graphic 17">
            <a:extLst>
              <a:ext uri="{FF2B5EF4-FFF2-40B4-BE49-F238E27FC236}">
                <a16:creationId xmlns:a16="http://schemas.microsoft.com/office/drawing/2014/main" id="{A4CD5DD6-163C-AA1A-3DFA-25C4B213BB5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930336" y="4693268"/>
            <a:ext cx="676854" cy="122778"/>
          </a:xfrm>
          <a:prstGeom prst="rect">
            <a:avLst/>
          </a:prstGeom>
        </p:spPr>
      </p:pic>
      <p:pic>
        <p:nvPicPr>
          <p:cNvPr id="18" name="Picture 18">
            <a:extLst>
              <a:ext uri="{FF2B5EF4-FFF2-40B4-BE49-F238E27FC236}">
                <a16:creationId xmlns:a16="http://schemas.microsoft.com/office/drawing/2014/main" id="{5045BE3B-8FB0-0A8A-AE71-9ABFFFA6DD32}"/>
              </a:ext>
            </a:extLst>
          </p:cNvPr>
          <p:cNvPicPr>
            <a:picLocks noChangeAspect="1"/>
          </p:cNvPicPr>
          <p:nvPr userDrawn="1"/>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92765" y="5166907"/>
            <a:ext cx="593685" cy="155426"/>
          </a:xfrm>
          <a:prstGeom prst="rect">
            <a:avLst/>
          </a:prstGeom>
        </p:spPr>
      </p:pic>
      <p:pic>
        <p:nvPicPr>
          <p:cNvPr id="19" name="Graphic 19">
            <a:extLst>
              <a:ext uri="{FF2B5EF4-FFF2-40B4-BE49-F238E27FC236}">
                <a16:creationId xmlns:a16="http://schemas.microsoft.com/office/drawing/2014/main" id="{3443FB9E-7FD8-8DBA-3174-026E92C1746A}"/>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268288" y="4462295"/>
            <a:ext cx="808142" cy="97326"/>
          </a:xfrm>
          <a:prstGeom prst="rect">
            <a:avLst/>
          </a:prstGeom>
        </p:spPr>
      </p:pic>
      <p:pic>
        <p:nvPicPr>
          <p:cNvPr id="20" name="Picture 20">
            <a:extLst>
              <a:ext uri="{FF2B5EF4-FFF2-40B4-BE49-F238E27FC236}">
                <a16:creationId xmlns:a16="http://schemas.microsoft.com/office/drawing/2014/main" id="{EE2DB717-4C9F-BA2A-F5A2-ABF7ACBE2B24}"/>
              </a:ext>
            </a:extLst>
          </p:cNvPr>
          <p:cNvPicPr>
            <a:picLocks noChangeAspect="1"/>
          </p:cNvPicPr>
          <p:nvPr userDrawn="1"/>
        </p:nvPicPr>
        <p:blipFill>
          <a:blip r:embed="rId23"/>
          <a:stretch>
            <a:fillRect/>
          </a:stretch>
        </p:blipFill>
        <p:spPr>
          <a:xfrm>
            <a:off x="1014829" y="5431225"/>
            <a:ext cx="568341" cy="207036"/>
          </a:xfrm>
          <a:prstGeom prst="rect">
            <a:avLst/>
          </a:prstGeom>
        </p:spPr>
      </p:pic>
      <p:pic>
        <p:nvPicPr>
          <p:cNvPr id="21" name="Picture 21">
            <a:extLst>
              <a:ext uri="{FF2B5EF4-FFF2-40B4-BE49-F238E27FC236}">
                <a16:creationId xmlns:a16="http://schemas.microsoft.com/office/drawing/2014/main" id="{63280C24-479B-A8B0-7966-BF4F4871AFB4}"/>
              </a:ext>
            </a:extLst>
          </p:cNvPr>
          <p:cNvPicPr>
            <a:picLocks noChangeAspect="1"/>
          </p:cNvPicPr>
          <p:nvPr userDrawn="1"/>
        </p:nvPicPr>
        <p:blipFill>
          <a:blip r:embed="rId24"/>
          <a:stretch>
            <a:fillRect/>
          </a:stretch>
        </p:blipFill>
        <p:spPr>
          <a:xfrm>
            <a:off x="1191141" y="5726561"/>
            <a:ext cx="392029" cy="205725"/>
          </a:xfrm>
          <a:prstGeom prst="rect">
            <a:avLst/>
          </a:prstGeom>
        </p:spPr>
      </p:pic>
      <p:pic>
        <p:nvPicPr>
          <p:cNvPr id="23" name="Picture 22">
            <a:extLst>
              <a:ext uri="{FF2B5EF4-FFF2-40B4-BE49-F238E27FC236}">
                <a16:creationId xmlns:a16="http://schemas.microsoft.com/office/drawing/2014/main" id="{2A1EEDC1-E361-7454-1406-4CE860015338}"/>
              </a:ext>
            </a:extLst>
          </p:cNvPr>
          <p:cNvPicPr>
            <a:picLocks noChangeAspect="1"/>
          </p:cNvPicPr>
          <p:nvPr userDrawn="1"/>
        </p:nvPicPr>
        <p:blipFill>
          <a:blip r:embed="rId25"/>
          <a:stretch>
            <a:fillRect/>
          </a:stretch>
        </p:blipFill>
        <p:spPr>
          <a:xfrm>
            <a:off x="311188" y="5446689"/>
            <a:ext cx="525653" cy="158223"/>
          </a:xfrm>
          <a:prstGeom prst="rect">
            <a:avLst/>
          </a:prstGeom>
        </p:spPr>
      </p:pic>
      <p:pic>
        <p:nvPicPr>
          <p:cNvPr id="24" name="Picture 23">
            <a:extLst>
              <a:ext uri="{FF2B5EF4-FFF2-40B4-BE49-F238E27FC236}">
                <a16:creationId xmlns:a16="http://schemas.microsoft.com/office/drawing/2014/main" id="{AB262DE6-1596-1CEB-D89C-C0714F09DA59}"/>
              </a:ext>
            </a:extLst>
          </p:cNvPr>
          <p:cNvPicPr>
            <a:picLocks noChangeAspect="1"/>
          </p:cNvPicPr>
          <p:nvPr userDrawn="1"/>
        </p:nvPicPr>
        <p:blipFill>
          <a:blip r:embed="rId26"/>
          <a:stretch>
            <a:fillRect/>
          </a:stretch>
        </p:blipFill>
        <p:spPr>
          <a:xfrm>
            <a:off x="280021" y="6014808"/>
            <a:ext cx="587985" cy="209655"/>
          </a:xfrm>
          <a:prstGeom prst="rect">
            <a:avLst/>
          </a:prstGeom>
        </p:spPr>
      </p:pic>
      <p:pic>
        <p:nvPicPr>
          <p:cNvPr id="25" name="Picture 24">
            <a:extLst>
              <a:ext uri="{FF2B5EF4-FFF2-40B4-BE49-F238E27FC236}">
                <a16:creationId xmlns:a16="http://schemas.microsoft.com/office/drawing/2014/main" id="{3C19B612-85DC-2217-C780-96B51B67AE6F}"/>
              </a:ext>
            </a:extLst>
          </p:cNvPr>
          <p:cNvPicPr>
            <a:picLocks noChangeAspect="1"/>
          </p:cNvPicPr>
          <p:nvPr userDrawn="1"/>
        </p:nvPicPr>
        <p:blipFill>
          <a:blip r:embed="rId27"/>
          <a:stretch>
            <a:fillRect/>
          </a:stretch>
        </p:blipFill>
        <p:spPr>
          <a:xfrm>
            <a:off x="293424" y="5201077"/>
            <a:ext cx="593685" cy="148421"/>
          </a:xfrm>
          <a:prstGeom prst="rect">
            <a:avLst/>
          </a:prstGeom>
        </p:spPr>
      </p:pic>
      <p:pic>
        <p:nvPicPr>
          <p:cNvPr id="26" name="Picture 26">
            <a:extLst>
              <a:ext uri="{FF2B5EF4-FFF2-40B4-BE49-F238E27FC236}">
                <a16:creationId xmlns:a16="http://schemas.microsoft.com/office/drawing/2014/main" id="{2FDF84A6-D612-59CA-00BD-8C698DBB01B8}"/>
              </a:ext>
            </a:extLst>
          </p:cNvPr>
          <p:cNvPicPr>
            <a:picLocks noChangeAspect="1"/>
          </p:cNvPicPr>
          <p:nvPr userDrawn="1"/>
        </p:nvPicPr>
        <p:blipFill>
          <a:blip r:embed="rId28"/>
          <a:stretch>
            <a:fillRect/>
          </a:stretch>
        </p:blipFill>
        <p:spPr>
          <a:xfrm>
            <a:off x="268288" y="5745692"/>
            <a:ext cx="657218" cy="182896"/>
          </a:xfrm>
          <a:prstGeom prst="rect">
            <a:avLst/>
          </a:prstGeom>
        </p:spPr>
      </p:pic>
      <p:pic>
        <p:nvPicPr>
          <p:cNvPr id="27" name="Picture 27">
            <a:extLst>
              <a:ext uri="{FF2B5EF4-FFF2-40B4-BE49-F238E27FC236}">
                <a16:creationId xmlns:a16="http://schemas.microsoft.com/office/drawing/2014/main" id="{59BE2204-0BD4-548F-C2B3-B0B56C372EFA}"/>
              </a:ext>
            </a:extLst>
          </p:cNvPr>
          <p:cNvPicPr>
            <a:picLocks noChangeAspect="1"/>
          </p:cNvPicPr>
          <p:nvPr userDrawn="1"/>
        </p:nvPicPr>
        <p:blipFill>
          <a:blip r:embed="rId29"/>
          <a:stretch>
            <a:fillRect/>
          </a:stretch>
        </p:blipFill>
        <p:spPr>
          <a:xfrm>
            <a:off x="219739" y="1684636"/>
            <a:ext cx="624539" cy="293807"/>
          </a:xfrm>
          <a:prstGeom prst="rect">
            <a:avLst/>
          </a:prstGeom>
        </p:spPr>
      </p:pic>
      <p:pic>
        <p:nvPicPr>
          <p:cNvPr id="28" name="Picture 28">
            <a:extLst>
              <a:ext uri="{FF2B5EF4-FFF2-40B4-BE49-F238E27FC236}">
                <a16:creationId xmlns:a16="http://schemas.microsoft.com/office/drawing/2014/main" id="{CAF7FC91-1884-F33F-FCA5-9B9226EE792B}"/>
              </a:ext>
            </a:extLst>
          </p:cNvPr>
          <p:cNvPicPr>
            <a:picLocks noChangeAspect="1"/>
          </p:cNvPicPr>
          <p:nvPr userDrawn="1"/>
        </p:nvPicPr>
        <p:blipFill>
          <a:blip r:embed="rId30"/>
          <a:stretch>
            <a:fillRect/>
          </a:stretch>
        </p:blipFill>
        <p:spPr>
          <a:xfrm>
            <a:off x="1000319" y="4888883"/>
            <a:ext cx="657890" cy="247061"/>
          </a:xfrm>
          <a:prstGeom prst="rect">
            <a:avLst/>
          </a:prstGeom>
        </p:spPr>
      </p:pic>
      <p:pic>
        <p:nvPicPr>
          <p:cNvPr id="29" name="Picture 29">
            <a:extLst>
              <a:ext uri="{FF2B5EF4-FFF2-40B4-BE49-F238E27FC236}">
                <a16:creationId xmlns:a16="http://schemas.microsoft.com/office/drawing/2014/main" id="{D3B40325-9309-41F9-79FE-2651DA42C5D6}"/>
              </a:ext>
            </a:extLst>
          </p:cNvPr>
          <p:cNvPicPr>
            <a:picLocks noChangeAspect="1"/>
          </p:cNvPicPr>
          <p:nvPr userDrawn="1"/>
        </p:nvPicPr>
        <p:blipFill>
          <a:blip r:embed="rId31"/>
          <a:stretch>
            <a:fillRect/>
          </a:stretch>
        </p:blipFill>
        <p:spPr>
          <a:xfrm>
            <a:off x="799933" y="1435623"/>
            <a:ext cx="673419" cy="247060"/>
          </a:xfrm>
          <a:prstGeom prst="rect">
            <a:avLst/>
          </a:prstGeom>
        </p:spPr>
      </p:pic>
      <p:pic>
        <p:nvPicPr>
          <p:cNvPr id="30" name="Picture 30">
            <a:extLst>
              <a:ext uri="{FF2B5EF4-FFF2-40B4-BE49-F238E27FC236}">
                <a16:creationId xmlns:a16="http://schemas.microsoft.com/office/drawing/2014/main" id="{0B472D17-9570-AB05-8274-264F5C3D46D8}"/>
              </a:ext>
            </a:extLst>
          </p:cNvPr>
          <p:cNvPicPr>
            <a:picLocks noChangeAspect="1"/>
          </p:cNvPicPr>
          <p:nvPr userDrawn="1"/>
        </p:nvPicPr>
        <p:blipFill>
          <a:blip r:embed="rId32"/>
          <a:stretch>
            <a:fillRect/>
          </a:stretch>
        </p:blipFill>
        <p:spPr>
          <a:xfrm>
            <a:off x="372587" y="2073954"/>
            <a:ext cx="471691" cy="236355"/>
          </a:xfrm>
          <a:prstGeom prst="rect">
            <a:avLst/>
          </a:prstGeom>
        </p:spPr>
      </p:pic>
      <p:pic>
        <p:nvPicPr>
          <p:cNvPr id="31" name="Graphic 31">
            <a:extLst>
              <a:ext uri="{FF2B5EF4-FFF2-40B4-BE49-F238E27FC236}">
                <a16:creationId xmlns:a16="http://schemas.microsoft.com/office/drawing/2014/main" id="{7ABECAA4-5A79-ECC5-435B-4B2FD9E37E25}"/>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995785" y="6020587"/>
            <a:ext cx="562406" cy="182896"/>
          </a:xfrm>
          <a:prstGeom prst="rect">
            <a:avLst/>
          </a:prstGeom>
        </p:spPr>
      </p:pic>
      <p:pic>
        <p:nvPicPr>
          <p:cNvPr id="32" name="Picture 32" descr="Logo&#10;&#10;Description automatically generated">
            <a:extLst>
              <a:ext uri="{FF2B5EF4-FFF2-40B4-BE49-F238E27FC236}">
                <a16:creationId xmlns:a16="http://schemas.microsoft.com/office/drawing/2014/main" id="{676C3862-DE40-D8D5-6C2D-BE0772157054}"/>
              </a:ext>
            </a:extLst>
          </p:cNvPr>
          <p:cNvPicPr>
            <a:picLocks noChangeAspect="1"/>
          </p:cNvPicPr>
          <p:nvPr userDrawn="1"/>
        </p:nvPicPr>
        <p:blipFill rotWithShape="1">
          <a:blip r:embed="rId35"/>
          <a:srcRect l="12229" t="22237" r="11435" b="22043"/>
          <a:stretch/>
        </p:blipFill>
        <p:spPr>
          <a:xfrm>
            <a:off x="985302" y="2046846"/>
            <a:ext cx="583371" cy="217125"/>
          </a:xfrm>
          <a:prstGeom prst="rect">
            <a:avLst/>
          </a:prstGeom>
        </p:spPr>
      </p:pic>
      <p:pic>
        <p:nvPicPr>
          <p:cNvPr id="33" name="Picture 33">
            <a:extLst>
              <a:ext uri="{FF2B5EF4-FFF2-40B4-BE49-F238E27FC236}">
                <a16:creationId xmlns:a16="http://schemas.microsoft.com/office/drawing/2014/main" id="{7DC8675E-FE6A-5B99-B2D6-38A0778127E9}"/>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293260" y="2830147"/>
            <a:ext cx="463016" cy="369792"/>
          </a:xfrm>
          <a:prstGeom prst="rect">
            <a:avLst/>
          </a:prstGeom>
        </p:spPr>
      </p:pic>
      <p:pic>
        <p:nvPicPr>
          <p:cNvPr id="34" name="Graphic 34">
            <a:extLst>
              <a:ext uri="{FF2B5EF4-FFF2-40B4-BE49-F238E27FC236}">
                <a16:creationId xmlns:a16="http://schemas.microsoft.com/office/drawing/2014/main" id="{BCE81DAC-6820-71E1-62B2-020F83009F6E}"/>
              </a:ext>
            </a:extLst>
          </p:cNvPr>
          <p:cNvPicPr>
            <a:picLocks noChangeAspect="1"/>
          </p:cNvPicPr>
          <p:nvPr userDrawn="1"/>
        </p:nvPicPr>
        <p:blipFill>
          <a:blip r:embed="rId37">
            <a:extLst>
              <a:ext uri="{96DAC541-7B7A-43D3-8B79-37D633B846F1}">
                <asvg:svgBlip xmlns:asvg="http://schemas.microsoft.com/office/drawing/2016/SVG/main" r:embed="rId38"/>
              </a:ext>
            </a:extLst>
          </a:blip>
          <a:stretch>
            <a:fillRect/>
          </a:stretch>
        </p:blipFill>
        <p:spPr>
          <a:xfrm>
            <a:off x="862733" y="3050411"/>
            <a:ext cx="695458" cy="132137"/>
          </a:xfrm>
          <a:prstGeom prst="rect">
            <a:avLst/>
          </a:prstGeom>
        </p:spPr>
      </p:pic>
      <p:pic>
        <p:nvPicPr>
          <p:cNvPr id="35" name="Graphic 35">
            <a:extLst>
              <a:ext uri="{FF2B5EF4-FFF2-40B4-BE49-F238E27FC236}">
                <a16:creationId xmlns:a16="http://schemas.microsoft.com/office/drawing/2014/main" id="{24ACFAAD-2E70-736F-1E76-F3A94E305F1F}"/>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351332" y="1451315"/>
            <a:ext cx="423831" cy="163012"/>
          </a:xfrm>
          <a:prstGeom prst="rect">
            <a:avLst/>
          </a:prstGeom>
        </p:spPr>
      </p:pic>
      <p:pic>
        <p:nvPicPr>
          <p:cNvPr id="36" name="Graphic 36">
            <a:extLst>
              <a:ext uri="{FF2B5EF4-FFF2-40B4-BE49-F238E27FC236}">
                <a16:creationId xmlns:a16="http://schemas.microsoft.com/office/drawing/2014/main" id="{959D4A1F-A22E-657D-1C11-13981AC61EEE}"/>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836496" y="2774232"/>
            <a:ext cx="684000" cy="85365"/>
          </a:xfrm>
          <a:prstGeom prst="rect">
            <a:avLst/>
          </a:prstGeom>
        </p:spPr>
      </p:pic>
    </p:spTree>
    <p:extLst>
      <p:ext uri="{BB962C8B-B14F-4D97-AF65-F5344CB8AC3E}">
        <p14:creationId xmlns:p14="http://schemas.microsoft.com/office/powerpoint/2010/main" val="414184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_Main01">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6DEDD501-6905-1F74-EB9A-8427EFDA4BB9}"/>
              </a:ext>
            </a:extLst>
          </p:cNvPr>
          <p:cNvSpPr>
            <a:spLocks noGrp="1"/>
          </p:cNvSpPr>
          <p:nvPr>
            <p:ph type="body" sz="quarter" idx="11"/>
          </p:nvPr>
        </p:nvSpPr>
        <p:spPr>
          <a:xfrm>
            <a:off x="540000" y="1080000"/>
            <a:ext cx="8753884" cy="5316350"/>
          </a:xfrm>
        </p:spPr>
        <p:txBody>
          <a:bodyPr/>
          <a:lstStyle>
            <a:lvl1pPr marL="234000" indent="-234000">
              <a:buClr>
                <a:srgbClr val="AB5905"/>
              </a:buClr>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1pPr>
            <a:lvl2pPr marL="468000" indent="-234000">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2pPr>
            <a:lvl3pPr marL="731250" indent="-234000">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3pPr>
            <a:lvl4pPr marL="731250" indent="-234000">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4pPr>
            <a:lvl5pPr marL="1111278" indent="-292108">
              <a:buFont typeface="Arial" panose="020B0604020202020204" pitchFamily="34" charset="0"/>
              <a:buChar char="•"/>
              <a:defRPr/>
            </a:lvl5pPr>
          </a:lstStyle>
          <a:p>
            <a:pPr marL="234000" marR="0" lvl="1" indent="-234000" algn="l" defTabSz="914423"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pPr>
            <a:r>
              <a:rPr lang="de-DE" dirty="0"/>
              <a:t>Mastertextformat bearbeiten</a:t>
            </a:r>
          </a:p>
          <a:p>
            <a:pPr marL="468000" lvl="2" indent="-234000" algn="l" rtl="0" eaLnBrk="1" fontAlgn="base" hangingPunct="1">
              <a:spcBef>
                <a:spcPts val="400"/>
              </a:spcBef>
              <a:spcAft>
                <a:spcPct val="0"/>
              </a:spcAft>
              <a:buClrTx/>
              <a:buSzPct val="65000"/>
              <a:buFont typeface="Wingdings" panose="05000000000000000000" pitchFamily="2" charset="2"/>
              <a:buChar char="¡"/>
            </a:pPr>
            <a:r>
              <a:rPr lang="de-DE" dirty="0"/>
              <a:t>Zweite Ebene</a:t>
            </a:r>
          </a:p>
          <a:p>
            <a:pPr marL="731250" lvl="3" indent="-234000" algn="l" rtl="0" eaLnBrk="1" fontAlgn="base" hangingPunct="1">
              <a:spcBef>
                <a:spcPts val="400"/>
              </a:spcBef>
              <a:spcAft>
                <a:spcPct val="0"/>
              </a:spcAft>
              <a:buClrTx/>
              <a:buFont typeface="Wingdings" pitchFamily="2" charset="2"/>
              <a:buChar char="§"/>
            </a:pPr>
            <a:r>
              <a:rPr lang="de-DE" dirty="0"/>
              <a:t>Dritte Ebene</a:t>
            </a:r>
          </a:p>
          <a:p>
            <a:pPr lvl="3"/>
            <a:r>
              <a:rPr lang="de-DE" dirty="0"/>
              <a:t>Vierte Ebene</a:t>
            </a:r>
          </a:p>
          <a:p>
            <a:pPr lvl="4"/>
            <a:r>
              <a:rPr lang="de-DE" dirty="0"/>
              <a:t>Fünfte Ebene</a:t>
            </a:r>
          </a:p>
        </p:txBody>
      </p:sp>
      <p:sp>
        <p:nvSpPr>
          <p:cNvPr id="3" name="Foliennummernplatzhalter 2">
            <a:extLst>
              <a:ext uri="{FF2B5EF4-FFF2-40B4-BE49-F238E27FC236}">
                <a16:creationId xmlns:a16="http://schemas.microsoft.com/office/drawing/2014/main" id="{8DF3E0F2-945E-4E56-7AA1-6F5E1D76C953}"/>
              </a:ext>
            </a:extLst>
          </p:cNvPr>
          <p:cNvSpPr>
            <a:spLocks noGrp="1"/>
          </p:cNvSpPr>
          <p:nvPr>
            <p:ph type="sldNum" sz="quarter" idx="10"/>
          </p:nvPr>
        </p:nvSpPr>
        <p:spPr/>
        <p:txBody>
          <a:bodyPr/>
          <a:lstStyle/>
          <a:p>
            <a:fld id="{F551322C-20B2-48C3-B63D-68158FEBF630}" type="slidenum">
              <a:rPr lang="en-US" smtClean="0"/>
              <a:pPr/>
              <a:t>‹Nr.›</a:t>
            </a:fld>
            <a:endParaRPr lang="en-US" dirty="0"/>
          </a:p>
        </p:txBody>
      </p:sp>
      <p:sp>
        <p:nvSpPr>
          <p:cNvPr id="7" name="Titel 6">
            <a:extLst>
              <a:ext uri="{FF2B5EF4-FFF2-40B4-BE49-F238E27FC236}">
                <a16:creationId xmlns:a16="http://schemas.microsoft.com/office/drawing/2014/main" id="{0670C210-1953-0A1B-E769-12EDA0248E66}"/>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18621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ayout_Main01">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6DEDD501-6905-1F74-EB9A-8427EFDA4BB9}"/>
              </a:ext>
            </a:extLst>
          </p:cNvPr>
          <p:cNvSpPr>
            <a:spLocks noGrp="1"/>
          </p:cNvSpPr>
          <p:nvPr>
            <p:ph type="body" sz="quarter" idx="11"/>
          </p:nvPr>
        </p:nvSpPr>
        <p:spPr>
          <a:xfrm>
            <a:off x="540000" y="1080000"/>
            <a:ext cx="8753884" cy="5316350"/>
          </a:xfrm>
        </p:spPr>
        <p:txBody>
          <a:bodyPr/>
          <a:lstStyle>
            <a:lvl1pPr marL="234000" indent="-234000">
              <a:buClr>
                <a:srgbClr val="AB5905"/>
              </a:buClr>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1pPr>
            <a:lvl2pPr marL="468000" indent="-234000">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2pPr>
            <a:lvl3pPr marL="731250" indent="-234000">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3pPr>
            <a:lvl4pPr marL="731250" indent="-234000">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4pPr>
            <a:lvl5pPr marL="1111278" indent="-292108">
              <a:buFont typeface="Arial" panose="020B0604020202020204" pitchFamily="34" charset="0"/>
              <a:buChar char="•"/>
              <a:defRPr/>
            </a:lvl5pPr>
          </a:lstStyle>
          <a:p>
            <a:pPr marL="234000" marR="0" lvl="1" indent="-234000" algn="l" defTabSz="914423"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pPr>
            <a:r>
              <a:rPr lang="de-DE" dirty="0"/>
              <a:t>Mastertextformat bearbeiten</a:t>
            </a:r>
          </a:p>
          <a:p>
            <a:pPr marL="468000" lvl="2" indent="-234000" algn="l" rtl="0" eaLnBrk="1" fontAlgn="base" hangingPunct="1">
              <a:spcBef>
                <a:spcPts val="400"/>
              </a:spcBef>
              <a:spcAft>
                <a:spcPct val="0"/>
              </a:spcAft>
              <a:buClrTx/>
              <a:buSzPct val="65000"/>
              <a:buFont typeface="Wingdings" panose="05000000000000000000" pitchFamily="2" charset="2"/>
              <a:buChar char="¡"/>
            </a:pPr>
            <a:r>
              <a:rPr lang="de-DE" dirty="0"/>
              <a:t>Zweite Ebene</a:t>
            </a:r>
          </a:p>
          <a:p>
            <a:pPr marL="731250" lvl="3" indent="-234000" algn="l" rtl="0" eaLnBrk="1" fontAlgn="base" hangingPunct="1">
              <a:spcBef>
                <a:spcPts val="400"/>
              </a:spcBef>
              <a:spcAft>
                <a:spcPct val="0"/>
              </a:spcAft>
              <a:buClrTx/>
              <a:buFont typeface="Wingdings" pitchFamily="2" charset="2"/>
              <a:buChar char="§"/>
            </a:pPr>
            <a:r>
              <a:rPr lang="de-DE" dirty="0"/>
              <a:t>Dritte Ebene</a:t>
            </a:r>
          </a:p>
          <a:p>
            <a:pPr lvl="3"/>
            <a:r>
              <a:rPr lang="de-DE" dirty="0"/>
              <a:t>Vierte Ebene</a:t>
            </a:r>
          </a:p>
          <a:p>
            <a:pPr lvl="4"/>
            <a:r>
              <a:rPr lang="de-DE" dirty="0"/>
              <a:t>Fünfte Ebene</a:t>
            </a:r>
          </a:p>
        </p:txBody>
      </p:sp>
      <p:sp>
        <p:nvSpPr>
          <p:cNvPr id="3" name="Foliennummernplatzhalter 2">
            <a:extLst>
              <a:ext uri="{FF2B5EF4-FFF2-40B4-BE49-F238E27FC236}">
                <a16:creationId xmlns:a16="http://schemas.microsoft.com/office/drawing/2014/main" id="{8DF3E0F2-945E-4E56-7AA1-6F5E1D76C953}"/>
              </a:ext>
            </a:extLst>
          </p:cNvPr>
          <p:cNvSpPr>
            <a:spLocks noGrp="1"/>
          </p:cNvSpPr>
          <p:nvPr>
            <p:ph type="sldNum" sz="quarter" idx="10"/>
          </p:nvPr>
        </p:nvSpPr>
        <p:spPr/>
        <p:txBody>
          <a:bodyPr/>
          <a:lstStyle/>
          <a:p>
            <a:fld id="{F551322C-20B2-48C3-B63D-68158FEBF630}" type="slidenum">
              <a:rPr lang="en-US" smtClean="0"/>
              <a:pPr/>
              <a:t>‹Nr.›</a:t>
            </a:fld>
            <a:endParaRPr lang="en-US" dirty="0"/>
          </a:p>
        </p:txBody>
      </p:sp>
      <p:sp>
        <p:nvSpPr>
          <p:cNvPr id="4" name="Titel 3">
            <a:extLst>
              <a:ext uri="{FF2B5EF4-FFF2-40B4-BE49-F238E27FC236}">
                <a16:creationId xmlns:a16="http://schemas.microsoft.com/office/drawing/2014/main" id="{A6FEF769-C20D-75AB-A744-5F83253FC15E}"/>
              </a:ext>
            </a:extLst>
          </p:cNvPr>
          <p:cNvSpPr>
            <a:spLocks noGrp="1"/>
          </p:cNvSpPr>
          <p:nvPr>
            <p:ph type="title"/>
          </p:nvPr>
        </p:nvSpPr>
        <p:spPr/>
        <p:txBody>
          <a:bodyPr/>
          <a:lstStyle/>
          <a:p>
            <a:r>
              <a:rPr lang="de-DE"/>
              <a:t>Mastertitelformat bearbeiten</a:t>
            </a:r>
          </a:p>
        </p:txBody>
      </p:sp>
      <p:sp>
        <p:nvSpPr>
          <p:cNvPr id="5" name="Text Placeholder 12">
            <a:extLst>
              <a:ext uri="{FF2B5EF4-FFF2-40B4-BE49-F238E27FC236}">
                <a16:creationId xmlns:a16="http://schemas.microsoft.com/office/drawing/2014/main" id="{D1D52720-2D2F-181B-5115-DA0DC0A7E07B}"/>
              </a:ext>
            </a:extLst>
          </p:cNvPr>
          <p:cNvSpPr>
            <a:spLocks noGrp="1"/>
          </p:cNvSpPr>
          <p:nvPr>
            <p:ph type="body" sz="quarter" idx="16" hasCustomPrompt="1"/>
          </p:nvPr>
        </p:nvSpPr>
        <p:spPr>
          <a:xfrm>
            <a:off x="540000" y="461650"/>
            <a:ext cx="7800665" cy="363850"/>
          </a:xfrm>
          <a:prstGeom prst="rect">
            <a:avLst/>
          </a:prstGeom>
        </p:spPr>
        <p:txBody>
          <a:bodyPr vert="horz" lIns="72000" tIns="36000" rIns="72000" bIns="36000" rtlCol="0" anchor="t">
            <a:noAutofit/>
          </a:bodyPr>
          <a:lstStyle>
            <a:lvl1pPr>
              <a:defRPr lang="nl-NL" sz="1300" b="0" i="0" dirty="0">
                <a:solidFill>
                  <a:schemeClr val="tx1"/>
                </a:solidFill>
                <a:latin typeface="+mj-lt"/>
              </a:defRPr>
            </a:lvl1pPr>
          </a:lstStyle>
          <a:p>
            <a:pPr lvl="0">
              <a:spcBef>
                <a:spcPct val="0"/>
              </a:spcBef>
            </a:pPr>
            <a:r>
              <a:rPr lang="en-GB" noProof="0" dirty="0"/>
              <a:t>Click to edit Description</a:t>
            </a:r>
          </a:p>
        </p:txBody>
      </p:sp>
    </p:spTree>
    <p:extLst>
      <p:ext uri="{BB962C8B-B14F-4D97-AF65-F5344CB8AC3E}">
        <p14:creationId xmlns:p14="http://schemas.microsoft.com/office/powerpoint/2010/main" val="232474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000" y="108000"/>
            <a:ext cx="7800665" cy="336550"/>
          </a:xfrm>
        </p:spPr>
        <p:txBody>
          <a:bodyPr vert="horz" lIns="72000" tIns="36000" rIns="72000" bIns="36000" rtlCol="0" anchor="t">
            <a:noAutofit/>
          </a:bodyPr>
          <a:lstStyle>
            <a:lvl1pPr>
              <a:defRPr lang="nl-NL" sz="1463" b="0" i="0" dirty="0">
                <a:solidFill>
                  <a:schemeClr val="tx1"/>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GB" noProof="0" dirty="0"/>
              <a:t>Click to edit Master title style</a:t>
            </a:r>
          </a:p>
        </p:txBody>
      </p:sp>
      <p:sp>
        <p:nvSpPr>
          <p:cNvPr id="13" name="Text Placeholder 12"/>
          <p:cNvSpPr>
            <a:spLocks noGrp="1"/>
          </p:cNvSpPr>
          <p:nvPr>
            <p:ph type="body" sz="quarter" idx="16" hasCustomPrompt="1"/>
          </p:nvPr>
        </p:nvSpPr>
        <p:spPr>
          <a:xfrm>
            <a:off x="540000" y="461650"/>
            <a:ext cx="7800665" cy="363850"/>
          </a:xfrm>
          <a:prstGeom prst="rect">
            <a:avLst/>
          </a:prstGeom>
        </p:spPr>
        <p:txBody>
          <a:bodyPr vert="horz" lIns="72000" tIns="36000" rIns="72000" bIns="36000" rtlCol="0" anchor="t">
            <a:noAutofit/>
          </a:bodyPr>
          <a:lstStyle>
            <a:lvl1pPr>
              <a:defRPr lang="nl-NL" sz="1300" b="0" i="0" dirty="0">
                <a:solidFill>
                  <a:schemeClr val="tx1"/>
                </a:solidFill>
                <a:latin typeface="+mj-lt"/>
              </a:defRPr>
            </a:lvl1pPr>
          </a:lstStyle>
          <a:p>
            <a:pPr lvl="0">
              <a:spcBef>
                <a:spcPct val="0"/>
              </a:spcBef>
            </a:pPr>
            <a:r>
              <a:rPr lang="en-GB" noProof="0"/>
              <a:t>Click to edit Description</a:t>
            </a:r>
          </a:p>
        </p:txBody>
      </p:sp>
      <p:sp>
        <p:nvSpPr>
          <p:cNvPr id="4" name="Content Placeholder 3"/>
          <p:cNvSpPr>
            <a:spLocks noGrp="1"/>
          </p:cNvSpPr>
          <p:nvPr>
            <p:ph sz="quarter" idx="17" hasCustomPrompt="1"/>
          </p:nvPr>
        </p:nvSpPr>
        <p:spPr>
          <a:xfrm>
            <a:off x="540000" y="1080000"/>
            <a:ext cx="8753884" cy="5316350"/>
          </a:xfrm>
          <a:prstGeom prst="rect">
            <a:avLst/>
          </a:prstGeom>
        </p:spPr>
        <p:txBody>
          <a:bodyPr/>
          <a:lstStyle>
            <a:lvl1pPr>
              <a:defRPr b="0" i="0">
                <a:solidFill>
                  <a:srgbClr val="AB5905"/>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1"/>
            <a:r>
              <a:rPr lang="en-GB" noProof="0"/>
              <a:t>[Add text]</a:t>
            </a:r>
          </a:p>
          <a:p>
            <a:pPr lvl="2"/>
            <a:r>
              <a:rPr lang="en-GB" noProof="0"/>
              <a:t>[Add text]</a:t>
            </a:r>
          </a:p>
          <a:p>
            <a:pPr lvl="3"/>
            <a:r>
              <a:rPr lang="en-GB" noProof="0"/>
              <a:t>[Add text]</a:t>
            </a:r>
          </a:p>
          <a:p>
            <a:pPr lvl="3"/>
            <a:endParaRPr lang="en-GB" noProof="0"/>
          </a:p>
          <a:p>
            <a:pPr lvl="3"/>
            <a:endParaRPr lang="en-GB" noProof="0"/>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9148970" y="6553202"/>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‹Nr.›</a:t>
            </a:fld>
            <a:endParaRPr lang="en-US" dirty="0"/>
          </a:p>
        </p:txBody>
      </p:sp>
    </p:spTree>
    <p:extLst>
      <p:ext uri="{BB962C8B-B14F-4D97-AF65-F5344CB8AC3E}">
        <p14:creationId xmlns:p14="http://schemas.microsoft.com/office/powerpoint/2010/main" val="294443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000" y="108000"/>
            <a:ext cx="7779639" cy="336550"/>
          </a:xfrm>
        </p:spPr>
        <p:txBody>
          <a:bodyPr vert="horz" lIns="72000" tIns="36000" rIns="72000" bIns="36000" rtlCol="0" anchor="t">
            <a:noAutofit/>
          </a:bodyPr>
          <a:lstStyle>
            <a:lvl1pPr>
              <a:defRPr lang="nl-NL" sz="1463" b="0" i="0" dirty="0">
                <a:solidFill>
                  <a:schemeClr val="tx1"/>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GB" noProof="0"/>
              <a:t>Click to edit Master title style</a:t>
            </a:r>
          </a:p>
        </p:txBody>
      </p:sp>
      <p:sp>
        <p:nvSpPr>
          <p:cNvPr id="13" name="Text Placeholder 12"/>
          <p:cNvSpPr>
            <a:spLocks noGrp="1"/>
          </p:cNvSpPr>
          <p:nvPr>
            <p:ph type="body" sz="quarter" idx="16" hasCustomPrompt="1"/>
          </p:nvPr>
        </p:nvSpPr>
        <p:spPr>
          <a:xfrm>
            <a:off x="540001" y="461650"/>
            <a:ext cx="7779638" cy="363850"/>
          </a:xfrm>
          <a:prstGeom prst="rect">
            <a:avLst/>
          </a:prstGeom>
        </p:spPr>
        <p:txBody>
          <a:bodyPr vert="horz" lIns="72000" tIns="36000" rIns="72000" bIns="36000" rtlCol="0" anchor="t">
            <a:noAutofit/>
          </a:bodyPr>
          <a:lstStyle>
            <a:lvl1pPr>
              <a:defRPr lang="nl-NL" sz="1300" b="0" i="0" dirty="0">
                <a:solidFill>
                  <a:schemeClr val="tx1"/>
                </a:solidFill>
                <a:latin typeface="+mj-lt"/>
              </a:defRPr>
            </a:lvl1pPr>
          </a:lstStyle>
          <a:p>
            <a:pPr lvl="0">
              <a:spcBef>
                <a:spcPct val="0"/>
              </a:spcBef>
            </a:pPr>
            <a:r>
              <a:rPr lang="en-GB" noProof="0"/>
              <a:t>Click to edit Description</a:t>
            </a:r>
          </a:p>
          <a:p>
            <a:pPr lvl="0">
              <a:spcBef>
                <a:spcPct val="0"/>
              </a:spcBef>
            </a:pPr>
            <a:endParaRPr lang="en-GB" noProof="0"/>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9148970" y="6553202"/>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‹Nr.›</a:t>
            </a:fld>
            <a:endParaRPr lang="en-US" dirty="0"/>
          </a:p>
        </p:txBody>
      </p:sp>
    </p:spTree>
    <p:extLst>
      <p:ext uri="{BB962C8B-B14F-4D97-AF65-F5344CB8AC3E}">
        <p14:creationId xmlns:p14="http://schemas.microsoft.com/office/powerpoint/2010/main" val="148990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622505" y="3930577"/>
            <a:ext cx="5275615" cy="792162"/>
          </a:xfrm>
          <a:prstGeom prst="rect">
            <a:avLst/>
          </a:prstGeom>
        </p:spPr>
        <p:txBody>
          <a:bodyPr>
            <a:normAutofit/>
          </a:bodyPr>
          <a:lstStyle>
            <a:lvl1pPr marL="0" indent="0">
              <a:buNone/>
              <a:defRPr lang="en-US" sz="1463" b="0" i="0" baseline="0" dirty="0">
                <a:solidFill>
                  <a:schemeClr val="tx1"/>
                </a:solidFill>
                <a:latin typeface="+mn-lt"/>
                <a:ea typeface="Arial Unicode MS" panose="020B0604020202020204" pitchFamily="34" charset="-128"/>
                <a:cs typeface="Arial" panose="020B0604020202020204" pitchFamily="34" charset="0"/>
              </a:defRPr>
            </a:lvl1pPr>
          </a:lstStyle>
          <a:p>
            <a:pPr lvl="0"/>
            <a:r>
              <a:rPr lang="en-GB" noProof="0"/>
              <a:t>Date, Place</a:t>
            </a:r>
          </a:p>
        </p:txBody>
      </p:sp>
      <p:sp>
        <p:nvSpPr>
          <p:cNvPr id="15" name="Text Placeholder 15"/>
          <p:cNvSpPr>
            <a:spLocks noGrp="1"/>
          </p:cNvSpPr>
          <p:nvPr>
            <p:ph type="body" sz="quarter" idx="12" hasCustomPrompt="1"/>
          </p:nvPr>
        </p:nvSpPr>
        <p:spPr>
          <a:xfrm>
            <a:off x="623854" y="2810236"/>
            <a:ext cx="5713598" cy="792162"/>
          </a:xfrm>
          <a:prstGeom prst="rect">
            <a:avLst/>
          </a:prstGeom>
        </p:spPr>
        <p:txBody>
          <a:bodyPr anchor="ctr" anchorCtr="0">
            <a:noAutofit/>
          </a:bodyPr>
          <a:lstStyle>
            <a:lvl1pPr marL="0" indent="0">
              <a:buNone/>
              <a:defRPr lang="en-US" sz="1950" b="1" i="0" baseline="0" dirty="0">
                <a:solidFill>
                  <a:schemeClr val="tx1"/>
                </a:solidFill>
                <a:latin typeface="+mn-lt"/>
                <a:ea typeface="Arial Unicode MS" panose="020B0604020202020204" pitchFamily="34" charset="-128"/>
                <a:cs typeface="Arial" panose="020B0604020202020204" pitchFamily="34" charset="0"/>
              </a:defRPr>
            </a:lvl1pPr>
          </a:lstStyle>
          <a:p>
            <a:pPr lvl="0"/>
            <a:r>
              <a:rPr lang="en-GB" noProof="0"/>
              <a:t>Name of the meeting</a:t>
            </a:r>
          </a:p>
        </p:txBody>
      </p:sp>
      <p:grpSp>
        <p:nvGrpSpPr>
          <p:cNvPr id="3" name="Graphic 3">
            <a:extLst>
              <a:ext uri="{FF2B5EF4-FFF2-40B4-BE49-F238E27FC236}">
                <a16:creationId xmlns:a16="http://schemas.microsoft.com/office/drawing/2014/main" id="{395BC908-9133-8E3E-0979-4E0001ACF0A4}"/>
              </a:ext>
            </a:extLst>
          </p:cNvPr>
          <p:cNvGrpSpPr>
            <a:grpSpLocks/>
          </p:cNvGrpSpPr>
          <p:nvPr userDrawn="1"/>
        </p:nvGrpSpPr>
        <p:grpSpPr>
          <a:xfrm>
            <a:off x="5824664" y="2320740"/>
            <a:ext cx="4533750" cy="4460400"/>
            <a:chOff x="66025" y="-34306"/>
            <a:chExt cx="6381750" cy="5895975"/>
          </a:xfrm>
          <a:solidFill>
            <a:srgbClr val="AB5905"/>
          </a:solidFill>
          <a:scene3d>
            <a:camera prst="perspectiveRight">
              <a:rot lat="0" lon="19500000" rev="0"/>
            </a:camera>
            <a:lightRig rig="threePt" dir="t"/>
          </a:scene3d>
        </p:grpSpPr>
        <p:sp>
          <p:nvSpPr>
            <p:cNvPr id="4" name="Freeform: Shape 259">
              <a:extLst>
                <a:ext uri="{FF2B5EF4-FFF2-40B4-BE49-F238E27FC236}">
                  <a16:creationId xmlns:a16="http://schemas.microsoft.com/office/drawing/2014/main" id="{253A250C-F303-9766-0C93-8F7A11564A95}"/>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5" name="Freeform: Shape 260">
              <a:extLst>
                <a:ext uri="{FF2B5EF4-FFF2-40B4-BE49-F238E27FC236}">
                  <a16:creationId xmlns:a16="http://schemas.microsoft.com/office/drawing/2014/main" id="{29784977-5477-A21C-A93A-E98A15A85FCF}"/>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6" name="Freeform: Shape 261">
              <a:extLst>
                <a:ext uri="{FF2B5EF4-FFF2-40B4-BE49-F238E27FC236}">
                  <a16:creationId xmlns:a16="http://schemas.microsoft.com/office/drawing/2014/main" id="{B79D4D2C-9222-4B0D-2A0B-625F72426B7D}"/>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 name="Freeform: Shape 262">
              <a:extLst>
                <a:ext uri="{FF2B5EF4-FFF2-40B4-BE49-F238E27FC236}">
                  <a16:creationId xmlns:a16="http://schemas.microsoft.com/office/drawing/2014/main" id="{9F9287C1-5735-537D-4E27-45F8D1AEC449}"/>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 name="Freeform: Shape 263">
              <a:extLst>
                <a:ext uri="{FF2B5EF4-FFF2-40B4-BE49-F238E27FC236}">
                  <a16:creationId xmlns:a16="http://schemas.microsoft.com/office/drawing/2014/main" id="{6A2F3108-9A51-F5DC-E816-54FE09C4562C}"/>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9" name="Freeform: Shape 264">
              <a:extLst>
                <a:ext uri="{FF2B5EF4-FFF2-40B4-BE49-F238E27FC236}">
                  <a16:creationId xmlns:a16="http://schemas.microsoft.com/office/drawing/2014/main" id="{59E82096-569A-5B03-7E91-81ED1D54A12A}"/>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D9DBDC"/>
            </a:solidFill>
            <a:ln w="18900" cap="flat">
              <a:solidFill>
                <a:srgbClr val="FFFFFF"/>
              </a:solidFill>
              <a:prstDash val="solid"/>
              <a:miter/>
            </a:ln>
          </p:spPr>
          <p:txBody>
            <a:bodyPr rtlCol="0" anchor="ctr"/>
            <a:lstStyle/>
            <a:p>
              <a:pPr lvl="0"/>
              <a:endParaRPr lang="x-none">
                <a:latin typeface="Arial" panose="020B0604020202020204" pitchFamily="34" charset="0"/>
                <a:cs typeface="Arial" panose="020B0604020202020204" pitchFamily="34" charset="0"/>
              </a:endParaRPr>
            </a:p>
          </p:txBody>
        </p:sp>
        <p:sp>
          <p:nvSpPr>
            <p:cNvPr id="10" name="Freeform: Shape 265">
              <a:extLst>
                <a:ext uri="{FF2B5EF4-FFF2-40B4-BE49-F238E27FC236}">
                  <a16:creationId xmlns:a16="http://schemas.microsoft.com/office/drawing/2014/main" id="{60AE756D-35AE-309F-B95D-CF4E06E4A140}"/>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D9DBDC"/>
            </a:solidFill>
            <a:ln w="18900" cap="flat">
              <a:solidFill>
                <a:srgbClr val="FFFFFF"/>
              </a:solidFill>
              <a:prstDash val="solid"/>
              <a:miter/>
            </a:ln>
          </p:spPr>
          <p:txBody>
            <a:bodyPr rtlCol="0" anchor="ctr"/>
            <a:lstStyle/>
            <a:p>
              <a:pPr lvl="0"/>
              <a:endParaRPr lang="x-none">
                <a:latin typeface="Arial" panose="020B0604020202020204" pitchFamily="34" charset="0"/>
                <a:cs typeface="Arial" panose="020B0604020202020204" pitchFamily="34" charset="0"/>
              </a:endParaRPr>
            </a:p>
          </p:txBody>
        </p:sp>
        <p:sp>
          <p:nvSpPr>
            <p:cNvPr id="11" name="Freeform: Shape 266">
              <a:extLst>
                <a:ext uri="{FF2B5EF4-FFF2-40B4-BE49-F238E27FC236}">
                  <a16:creationId xmlns:a16="http://schemas.microsoft.com/office/drawing/2014/main" id="{AED34D53-E747-4018-6BFA-F8302619224C}"/>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9DBDC"/>
            </a:solidFill>
            <a:ln w="18900" cap="flat">
              <a:solidFill>
                <a:srgbClr val="FFFFFF"/>
              </a:solidFill>
              <a:prstDash val="solid"/>
              <a:miter/>
            </a:ln>
          </p:spPr>
          <p:txBody>
            <a:bodyPr rtlCol="0" anchor="ctr"/>
            <a:lstStyle/>
            <a:p>
              <a:pPr lvl="0"/>
              <a:endParaRPr lang="x-none">
                <a:latin typeface="Arial" panose="020B0604020202020204" pitchFamily="34" charset="0"/>
                <a:cs typeface="Arial" panose="020B0604020202020204" pitchFamily="34" charset="0"/>
              </a:endParaRPr>
            </a:p>
          </p:txBody>
        </p:sp>
        <p:sp>
          <p:nvSpPr>
            <p:cNvPr id="12" name="Freeform: Shape 267">
              <a:extLst>
                <a:ext uri="{FF2B5EF4-FFF2-40B4-BE49-F238E27FC236}">
                  <a16:creationId xmlns:a16="http://schemas.microsoft.com/office/drawing/2014/main" id="{DB7DDAEE-19DD-A9AC-FBC7-9643A71E91E4}"/>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3" name="Freeform: Shape 268">
              <a:extLst>
                <a:ext uri="{FF2B5EF4-FFF2-40B4-BE49-F238E27FC236}">
                  <a16:creationId xmlns:a16="http://schemas.microsoft.com/office/drawing/2014/main" id="{D19102E3-4235-F6A4-44B0-B5480794D934}"/>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4" name="Freeform: Shape 269">
              <a:extLst>
                <a:ext uri="{FF2B5EF4-FFF2-40B4-BE49-F238E27FC236}">
                  <a16:creationId xmlns:a16="http://schemas.microsoft.com/office/drawing/2014/main" id="{88C39AC1-D22C-A193-37A3-FEDBCCA6820D}"/>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7" name="Freeform: Shape 270">
              <a:extLst>
                <a:ext uri="{FF2B5EF4-FFF2-40B4-BE49-F238E27FC236}">
                  <a16:creationId xmlns:a16="http://schemas.microsoft.com/office/drawing/2014/main" id="{E2C83786-671C-8777-73E9-F353A5D6D3AE}"/>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8" name="Freeform: Shape 271">
              <a:extLst>
                <a:ext uri="{FF2B5EF4-FFF2-40B4-BE49-F238E27FC236}">
                  <a16:creationId xmlns:a16="http://schemas.microsoft.com/office/drawing/2014/main" id="{4411F7B7-F434-BE7C-C8CC-7A680A52F0CB}"/>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9" name="Freeform: Shape 272">
              <a:extLst>
                <a:ext uri="{FF2B5EF4-FFF2-40B4-BE49-F238E27FC236}">
                  <a16:creationId xmlns:a16="http://schemas.microsoft.com/office/drawing/2014/main" id="{CC471ACF-B91B-F1DA-6EBB-AB51A15136A5}"/>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0" name="Freeform: Shape 273">
              <a:extLst>
                <a:ext uri="{FF2B5EF4-FFF2-40B4-BE49-F238E27FC236}">
                  <a16:creationId xmlns:a16="http://schemas.microsoft.com/office/drawing/2014/main" id="{90E6B3FA-1B8B-8B40-FFCB-3E3B50C3E50D}"/>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1" name="Freeform: Shape 274">
              <a:extLst>
                <a:ext uri="{FF2B5EF4-FFF2-40B4-BE49-F238E27FC236}">
                  <a16:creationId xmlns:a16="http://schemas.microsoft.com/office/drawing/2014/main" id="{53EEB15E-5FF0-144A-9552-DED3A95B8E50}"/>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2" name="Freeform: Shape 275">
              <a:extLst>
                <a:ext uri="{FF2B5EF4-FFF2-40B4-BE49-F238E27FC236}">
                  <a16:creationId xmlns:a16="http://schemas.microsoft.com/office/drawing/2014/main" id="{B8A2C3DE-113C-8AA2-EA8A-312650B6756E}"/>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3" name="Freeform: Shape 276">
              <a:extLst>
                <a:ext uri="{FF2B5EF4-FFF2-40B4-BE49-F238E27FC236}">
                  <a16:creationId xmlns:a16="http://schemas.microsoft.com/office/drawing/2014/main" id="{24303209-A900-261F-634C-6DA6FA3B9354}"/>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4" name="Freeform: Shape 277">
              <a:extLst>
                <a:ext uri="{FF2B5EF4-FFF2-40B4-BE49-F238E27FC236}">
                  <a16:creationId xmlns:a16="http://schemas.microsoft.com/office/drawing/2014/main" id="{91D38F99-D3DD-3AC4-63D6-68A138A543CD}"/>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5" name="Freeform: Shape 278">
              <a:extLst>
                <a:ext uri="{FF2B5EF4-FFF2-40B4-BE49-F238E27FC236}">
                  <a16:creationId xmlns:a16="http://schemas.microsoft.com/office/drawing/2014/main" id="{240243DA-9B82-2470-0919-8384CB0E22A0}"/>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6" name="Freeform: Shape 279">
              <a:extLst>
                <a:ext uri="{FF2B5EF4-FFF2-40B4-BE49-F238E27FC236}">
                  <a16:creationId xmlns:a16="http://schemas.microsoft.com/office/drawing/2014/main" id="{8072B55C-481F-1DE2-E797-48956E4C04F2}"/>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7" name="Freeform: Shape 280">
              <a:extLst>
                <a:ext uri="{FF2B5EF4-FFF2-40B4-BE49-F238E27FC236}">
                  <a16:creationId xmlns:a16="http://schemas.microsoft.com/office/drawing/2014/main" id="{862B4534-AEAE-1345-0C3E-C99052928813}"/>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8" name="Freeform: Shape 281">
              <a:extLst>
                <a:ext uri="{FF2B5EF4-FFF2-40B4-BE49-F238E27FC236}">
                  <a16:creationId xmlns:a16="http://schemas.microsoft.com/office/drawing/2014/main" id="{E7014A14-1770-E297-7794-B3E2DB9980D4}"/>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9" name="Freeform: Shape 282">
              <a:extLst>
                <a:ext uri="{FF2B5EF4-FFF2-40B4-BE49-F238E27FC236}">
                  <a16:creationId xmlns:a16="http://schemas.microsoft.com/office/drawing/2014/main" id="{8B883766-CE12-1E50-A3C2-D503C2195E2C}"/>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0" name="Freeform: Shape 283">
              <a:extLst>
                <a:ext uri="{FF2B5EF4-FFF2-40B4-BE49-F238E27FC236}">
                  <a16:creationId xmlns:a16="http://schemas.microsoft.com/office/drawing/2014/main" id="{1F0EECE6-60D4-6036-C93C-E19F08D2D0DC}"/>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1" name="Freeform: Shape 284">
              <a:extLst>
                <a:ext uri="{FF2B5EF4-FFF2-40B4-BE49-F238E27FC236}">
                  <a16:creationId xmlns:a16="http://schemas.microsoft.com/office/drawing/2014/main" id="{7761E656-C660-D9F0-72CD-21EA907FF19B}"/>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2" name="Freeform: Shape 285">
              <a:extLst>
                <a:ext uri="{FF2B5EF4-FFF2-40B4-BE49-F238E27FC236}">
                  <a16:creationId xmlns:a16="http://schemas.microsoft.com/office/drawing/2014/main" id="{671D78EB-A8CD-81F3-6B11-6490DFD8DC3D}"/>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3" name="Freeform: Shape 286">
              <a:extLst>
                <a:ext uri="{FF2B5EF4-FFF2-40B4-BE49-F238E27FC236}">
                  <a16:creationId xmlns:a16="http://schemas.microsoft.com/office/drawing/2014/main" id="{7D3EC13D-C1EA-A070-5AB9-D647B4985DD7}"/>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4" name="Freeform: Shape 287">
              <a:extLst>
                <a:ext uri="{FF2B5EF4-FFF2-40B4-BE49-F238E27FC236}">
                  <a16:creationId xmlns:a16="http://schemas.microsoft.com/office/drawing/2014/main" id="{D8D54D46-84B5-1A2F-8DC8-532D38AC73BA}"/>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5" name="Freeform: Shape 288">
              <a:extLst>
                <a:ext uri="{FF2B5EF4-FFF2-40B4-BE49-F238E27FC236}">
                  <a16:creationId xmlns:a16="http://schemas.microsoft.com/office/drawing/2014/main" id="{FACDB246-C564-C1DF-FB6A-F2B9BA6FE274}"/>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6" name="Freeform: Shape 289">
              <a:extLst>
                <a:ext uri="{FF2B5EF4-FFF2-40B4-BE49-F238E27FC236}">
                  <a16:creationId xmlns:a16="http://schemas.microsoft.com/office/drawing/2014/main" id="{E2E0667A-2CD7-B007-F8CF-73C7C63AD858}"/>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7" name="Freeform: Shape 290">
              <a:extLst>
                <a:ext uri="{FF2B5EF4-FFF2-40B4-BE49-F238E27FC236}">
                  <a16:creationId xmlns:a16="http://schemas.microsoft.com/office/drawing/2014/main" id="{0C501FDD-9D5C-27DC-642B-7C8053FA4820}"/>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1" name="Freeform: Shape 291">
              <a:extLst>
                <a:ext uri="{FF2B5EF4-FFF2-40B4-BE49-F238E27FC236}">
                  <a16:creationId xmlns:a16="http://schemas.microsoft.com/office/drawing/2014/main" id="{5A0C4280-60D5-B18B-9A29-3D5567684BA2}"/>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2" name="Freeform: Shape 292">
              <a:extLst>
                <a:ext uri="{FF2B5EF4-FFF2-40B4-BE49-F238E27FC236}">
                  <a16:creationId xmlns:a16="http://schemas.microsoft.com/office/drawing/2014/main" id="{AD5BCE0D-3023-521B-0EE0-AC336C844BE0}"/>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3" name="Freeform: Shape 293">
              <a:extLst>
                <a:ext uri="{FF2B5EF4-FFF2-40B4-BE49-F238E27FC236}">
                  <a16:creationId xmlns:a16="http://schemas.microsoft.com/office/drawing/2014/main" id="{6D5605D6-1818-6457-A786-926679DF8817}"/>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4" name="Freeform: Shape 294">
              <a:extLst>
                <a:ext uri="{FF2B5EF4-FFF2-40B4-BE49-F238E27FC236}">
                  <a16:creationId xmlns:a16="http://schemas.microsoft.com/office/drawing/2014/main" id="{DAFE3D97-A82B-608A-A612-90F38072EE7E}"/>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5" name="Freeform: Shape 295">
              <a:extLst>
                <a:ext uri="{FF2B5EF4-FFF2-40B4-BE49-F238E27FC236}">
                  <a16:creationId xmlns:a16="http://schemas.microsoft.com/office/drawing/2014/main" id="{0115614B-1FB3-CBC2-6874-0AEA3838ACC8}"/>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6" name="Freeform: Shape 296">
              <a:extLst>
                <a:ext uri="{FF2B5EF4-FFF2-40B4-BE49-F238E27FC236}">
                  <a16:creationId xmlns:a16="http://schemas.microsoft.com/office/drawing/2014/main" id="{BB3C1F0F-D396-4255-88E7-1B3AA5E31209}"/>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7" name="Freeform: Shape 297">
              <a:extLst>
                <a:ext uri="{FF2B5EF4-FFF2-40B4-BE49-F238E27FC236}">
                  <a16:creationId xmlns:a16="http://schemas.microsoft.com/office/drawing/2014/main" id="{062D2D26-0EBC-1AFB-5130-1DC4504F49CF}"/>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9DBDC"/>
            </a:solidFill>
            <a:ln w="18900" cap="flat">
              <a:solidFill>
                <a:srgbClr val="FFFFFF"/>
              </a:solidFill>
              <a:prstDash val="solid"/>
              <a:miter/>
            </a:ln>
          </p:spPr>
          <p:txBody>
            <a:bodyPr rtlCol="0" anchor="ctr"/>
            <a:lstStyle/>
            <a:p>
              <a:pPr lvl="0"/>
              <a:endParaRPr lang="x-none">
                <a:latin typeface="Arial" panose="020B0604020202020204" pitchFamily="34" charset="0"/>
                <a:cs typeface="Arial" panose="020B0604020202020204" pitchFamily="34" charset="0"/>
              </a:endParaRPr>
            </a:p>
          </p:txBody>
        </p:sp>
        <p:sp>
          <p:nvSpPr>
            <p:cNvPr id="78" name="Freeform: Shape 298">
              <a:extLst>
                <a:ext uri="{FF2B5EF4-FFF2-40B4-BE49-F238E27FC236}">
                  <a16:creationId xmlns:a16="http://schemas.microsoft.com/office/drawing/2014/main" id="{5ACC8A7A-8175-656A-068B-7A9110D6C806}"/>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9" name="Freeform: Shape 299">
              <a:extLst>
                <a:ext uri="{FF2B5EF4-FFF2-40B4-BE49-F238E27FC236}">
                  <a16:creationId xmlns:a16="http://schemas.microsoft.com/office/drawing/2014/main" id="{0EE75964-C91F-621D-DB7E-401BD11B4BFB}"/>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0" name="Freeform: Shape 300">
              <a:extLst>
                <a:ext uri="{FF2B5EF4-FFF2-40B4-BE49-F238E27FC236}">
                  <a16:creationId xmlns:a16="http://schemas.microsoft.com/office/drawing/2014/main" id="{2FC129D8-B2D5-EF85-F143-6096B313122C}"/>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1" name="Freeform: Shape 301">
              <a:extLst>
                <a:ext uri="{FF2B5EF4-FFF2-40B4-BE49-F238E27FC236}">
                  <a16:creationId xmlns:a16="http://schemas.microsoft.com/office/drawing/2014/main" id="{5366F926-F1F0-E685-528A-2C1418B1697E}"/>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2" name="Freeform: Shape 302">
              <a:extLst>
                <a:ext uri="{FF2B5EF4-FFF2-40B4-BE49-F238E27FC236}">
                  <a16:creationId xmlns:a16="http://schemas.microsoft.com/office/drawing/2014/main" id="{1623ECF0-B90E-5291-9DB8-933B3936A8AA}"/>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chemeClr val="tx2"/>
            </a:solidFill>
            <a:ln w="18900" cap="flat">
              <a:solidFill>
                <a:srgbClr val="FFFFFF"/>
              </a:solidFill>
              <a:prstDash val="solid"/>
              <a:miter/>
            </a:ln>
          </p:spPr>
          <p:txBody>
            <a:bodyPr rtlCol="0" anchor="ctr"/>
            <a:lstStyle/>
            <a:p>
              <a:endParaRPr lang="x-none">
                <a:solidFill>
                  <a:schemeClr val="tx2"/>
                </a:solidFill>
                <a:latin typeface="Arial" panose="020B0604020202020204" pitchFamily="34" charset="0"/>
                <a:cs typeface="Arial" panose="020B0604020202020204" pitchFamily="34" charset="0"/>
              </a:endParaRPr>
            </a:p>
          </p:txBody>
        </p:sp>
        <p:sp>
          <p:nvSpPr>
            <p:cNvPr id="83" name="Freeform: Shape 303">
              <a:extLst>
                <a:ext uri="{FF2B5EF4-FFF2-40B4-BE49-F238E27FC236}">
                  <a16:creationId xmlns:a16="http://schemas.microsoft.com/office/drawing/2014/main" id="{242B67F2-7FC7-AE3E-133C-A3839BD6FF58}"/>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4" name="Freeform: Shape 304">
              <a:extLst>
                <a:ext uri="{FF2B5EF4-FFF2-40B4-BE49-F238E27FC236}">
                  <a16:creationId xmlns:a16="http://schemas.microsoft.com/office/drawing/2014/main" id="{43B4E45B-58DC-D431-E697-EFFA03D2DE64}"/>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5" name="Freeform: Shape 305">
              <a:extLst>
                <a:ext uri="{FF2B5EF4-FFF2-40B4-BE49-F238E27FC236}">
                  <a16:creationId xmlns:a16="http://schemas.microsoft.com/office/drawing/2014/main" id="{D564952F-02E1-5CE9-4303-2E9B8EB87213}"/>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9DBDC"/>
            </a:solidFill>
            <a:ln w="18900" cap="flat">
              <a:solidFill>
                <a:srgbClr val="FFFF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x-none">
                <a:latin typeface="Arial" panose="020B0604020202020204" pitchFamily="34" charset="0"/>
                <a:cs typeface="Arial" panose="020B0604020202020204" pitchFamily="34" charset="0"/>
              </a:endParaRPr>
            </a:p>
          </p:txBody>
        </p:sp>
        <p:sp>
          <p:nvSpPr>
            <p:cNvPr id="86" name="Freeform: Shape 306">
              <a:extLst>
                <a:ext uri="{FF2B5EF4-FFF2-40B4-BE49-F238E27FC236}">
                  <a16:creationId xmlns:a16="http://schemas.microsoft.com/office/drawing/2014/main" id="{1F2A739E-66BC-8E25-7D90-466161A90D7F}"/>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7" name="Freeform: Shape 307">
              <a:extLst>
                <a:ext uri="{FF2B5EF4-FFF2-40B4-BE49-F238E27FC236}">
                  <a16:creationId xmlns:a16="http://schemas.microsoft.com/office/drawing/2014/main" id="{591A36BB-E8BD-7F15-7924-A1D06ECB27F3}"/>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8" name="Freeform: Shape 308">
              <a:extLst>
                <a:ext uri="{FF2B5EF4-FFF2-40B4-BE49-F238E27FC236}">
                  <a16:creationId xmlns:a16="http://schemas.microsoft.com/office/drawing/2014/main" id="{0A4B6089-033E-46F5-ED0F-935682E5627E}"/>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9DBDC"/>
            </a:solidFill>
            <a:ln w="18900" cap="flat">
              <a:solidFill>
                <a:srgbClr val="FFFFFF"/>
              </a:solidFill>
              <a:prstDash val="solid"/>
              <a:miter/>
            </a:ln>
          </p:spPr>
          <p:txBody>
            <a:bodyPr rtlCol="0" anchor="ctr"/>
            <a:lstStyle/>
            <a:p>
              <a:pPr lvl="0"/>
              <a:endParaRPr lang="x-none">
                <a:latin typeface="Arial" panose="020B0604020202020204" pitchFamily="34" charset="0"/>
                <a:cs typeface="Arial" panose="020B0604020202020204" pitchFamily="34" charset="0"/>
              </a:endParaRPr>
            </a:p>
          </p:txBody>
        </p:sp>
        <p:sp>
          <p:nvSpPr>
            <p:cNvPr id="89" name="Freeform: Shape 309">
              <a:extLst>
                <a:ext uri="{FF2B5EF4-FFF2-40B4-BE49-F238E27FC236}">
                  <a16:creationId xmlns:a16="http://schemas.microsoft.com/office/drawing/2014/main" id="{23A91E6A-1761-186B-AC61-29C0CB011B6B}"/>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9DBDC"/>
            </a:solidFill>
            <a:ln w="18900" cap="flat">
              <a:solidFill>
                <a:srgbClr val="FFFFFF"/>
              </a:solidFill>
              <a:prstDash val="solid"/>
              <a:miter/>
            </a:ln>
          </p:spPr>
          <p:txBody>
            <a:bodyPr rtlCol="0" anchor="ctr"/>
            <a:lstStyle/>
            <a:p>
              <a:pPr lvl="0"/>
              <a:endParaRPr lang="x-none">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49221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3.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ags" Target="../tags/tag1.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4582A9D9-5E54-4A35-8253-E752DE894F9F}"/>
              </a:ext>
            </a:extLst>
          </p:cNvPr>
          <p:cNvPicPr>
            <a:picLocks noChangeAspect="1"/>
          </p:cNvPicPr>
          <p:nvPr userDrawn="1"/>
        </p:nvPicPr>
        <p:blipFill>
          <a:blip r:embed="rId6"/>
          <a:stretch>
            <a:fillRect/>
          </a:stretch>
        </p:blipFill>
        <p:spPr>
          <a:xfrm>
            <a:off x="0" y="0"/>
            <a:ext cx="9906000" cy="835819"/>
          </a:xfrm>
          <a:prstGeom prst="rect">
            <a:avLst/>
          </a:prstGeom>
        </p:spPr>
      </p:pic>
      <p:sp>
        <p:nvSpPr>
          <p:cNvPr id="2" name="Espace réservé du numéro de diapositive 1"/>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‹Nr.›</a:t>
            </a:fld>
            <a:endParaRPr lang="en-US" dirty="0"/>
          </a:p>
        </p:txBody>
      </p:sp>
      <p:sp>
        <p:nvSpPr>
          <p:cNvPr id="5" name="Title Placeholder 4"/>
          <p:cNvSpPr>
            <a:spLocks noGrp="1"/>
          </p:cNvSpPr>
          <p:nvPr>
            <p:ph type="title"/>
          </p:nvPr>
        </p:nvSpPr>
        <p:spPr>
          <a:xfrm>
            <a:off x="540000" y="108000"/>
            <a:ext cx="8543925" cy="336550"/>
          </a:xfrm>
          <a:prstGeom prst="rect">
            <a:avLst/>
          </a:prstGeom>
        </p:spPr>
        <p:txBody>
          <a:bodyPr vert="horz" lIns="72000" tIns="36000" rIns="72000" bIns="36000" rtlCol="0" anchor="t">
            <a:noAutofit/>
          </a:bodyPr>
          <a:lstStyle/>
          <a:p>
            <a:pPr lvl="0"/>
            <a:r>
              <a:rPr lang="en-US"/>
              <a:t>Click to edit Master title style</a:t>
            </a:r>
            <a:endParaRPr lang="nl-NL"/>
          </a:p>
        </p:txBody>
      </p:sp>
      <p:sp>
        <p:nvSpPr>
          <p:cNvPr id="3" name="Text Placeholder 2"/>
          <p:cNvSpPr>
            <a:spLocks noGrp="1"/>
          </p:cNvSpPr>
          <p:nvPr>
            <p:ph type="body" idx="1"/>
          </p:nvPr>
        </p:nvSpPr>
        <p:spPr>
          <a:xfrm>
            <a:off x="539999" y="1080000"/>
            <a:ext cx="9000000" cy="4351338"/>
          </a:xfrm>
          <a:prstGeom prst="rect">
            <a:avLst/>
          </a:prstGeom>
        </p:spPr>
        <p:txBody>
          <a:bodyPr vert="horz" lIns="91440" tIns="45720" rIns="91440" bIns="45720" rtlCol="0">
            <a:noAutofit/>
          </a:bodyPr>
          <a:lstStyle/>
          <a:p>
            <a:pPr lvl="0"/>
            <a:r>
              <a:rPr lang="en-US"/>
              <a:t>Edit Master text styles</a:t>
            </a:r>
          </a:p>
          <a:p>
            <a:pPr lvl="1"/>
            <a:r>
              <a:rPr lang="en-US"/>
              <a:t>[Add text]</a:t>
            </a:r>
          </a:p>
          <a:p>
            <a:pPr lvl="2"/>
            <a:r>
              <a:rPr lang="en-US"/>
              <a:t>[Add text]</a:t>
            </a:r>
          </a:p>
          <a:p>
            <a:pPr lvl="3"/>
            <a:r>
              <a:rPr lang="en-US"/>
              <a:t>[Add text]</a:t>
            </a:r>
          </a:p>
        </p:txBody>
      </p:sp>
    </p:spTree>
    <p:extLst>
      <p:ext uri="{BB962C8B-B14F-4D97-AF65-F5344CB8AC3E}">
        <p14:creationId xmlns:p14="http://schemas.microsoft.com/office/powerpoint/2010/main" val="335994827"/>
      </p:ext>
    </p:extLst>
  </p:cSld>
  <p:clrMap bg1="lt1" tx1="dk1" bg2="lt2" tx2="dk2" accent1="accent1" accent2="accent2" accent3="accent3" accent4="accent4" accent5="accent5" accent6="accent6" hlink="hlink" folHlink="folHlink"/>
  <p:sldLayoutIdLst>
    <p:sldLayoutId id="2147488782" r:id="rId1"/>
    <p:sldLayoutId id="2147488783" r:id="rId2"/>
    <p:sldLayoutId id="2147488786" r:id="rId3"/>
    <p:sldLayoutId id="2147488785" r:id="rId4"/>
  </p:sldLayoutIdLst>
  <p:hf hdr="0" ftr="0" dt="0"/>
  <p:txStyles>
    <p:titleStyle>
      <a:lvl1pPr marL="0" indent="0" algn="l" rtl="0" eaLnBrk="1" fontAlgn="base" hangingPunct="1">
        <a:spcBef>
          <a:spcPct val="0"/>
        </a:spcBef>
        <a:spcAft>
          <a:spcPct val="0"/>
        </a:spcAft>
        <a:defRPr sz="1600" b="0" i="0">
          <a:solidFill>
            <a:srgbClr val="AB5905"/>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AB5905"/>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84" rtl="0" eaLnBrk="1" latinLnBrk="0" hangingPunct="1">
        <a:defRPr sz="1733" kern="1200">
          <a:solidFill>
            <a:schemeClr val="tx1"/>
          </a:solidFill>
          <a:latin typeface="+mn-lt"/>
          <a:ea typeface="+mn-ea"/>
          <a:cs typeface="+mn-cs"/>
        </a:defRPr>
      </a:lvl1pPr>
      <a:lvl2pPr marL="440284" algn="l" defTabSz="440284" rtl="0" eaLnBrk="1" latinLnBrk="0" hangingPunct="1">
        <a:defRPr sz="1733" kern="1200">
          <a:solidFill>
            <a:schemeClr val="tx1"/>
          </a:solidFill>
          <a:latin typeface="+mn-lt"/>
          <a:ea typeface="+mn-ea"/>
          <a:cs typeface="+mn-cs"/>
        </a:defRPr>
      </a:lvl2pPr>
      <a:lvl3pPr marL="880567" algn="l" defTabSz="440284" rtl="0" eaLnBrk="1" latinLnBrk="0" hangingPunct="1">
        <a:defRPr sz="1733" kern="1200">
          <a:solidFill>
            <a:schemeClr val="tx1"/>
          </a:solidFill>
          <a:latin typeface="+mn-lt"/>
          <a:ea typeface="+mn-ea"/>
          <a:cs typeface="+mn-cs"/>
        </a:defRPr>
      </a:lvl3pPr>
      <a:lvl4pPr marL="1320851" algn="l" defTabSz="440284" rtl="0" eaLnBrk="1" latinLnBrk="0" hangingPunct="1">
        <a:defRPr sz="1733" kern="1200">
          <a:solidFill>
            <a:schemeClr val="tx1"/>
          </a:solidFill>
          <a:latin typeface="+mn-lt"/>
          <a:ea typeface="+mn-ea"/>
          <a:cs typeface="+mn-cs"/>
        </a:defRPr>
      </a:lvl4pPr>
      <a:lvl5pPr marL="1761134" algn="l" defTabSz="440284" rtl="0" eaLnBrk="1" latinLnBrk="0" hangingPunct="1">
        <a:defRPr sz="1733" kern="1200">
          <a:solidFill>
            <a:schemeClr val="tx1"/>
          </a:solidFill>
          <a:latin typeface="+mn-lt"/>
          <a:ea typeface="+mn-ea"/>
          <a:cs typeface="+mn-cs"/>
        </a:defRPr>
      </a:lvl5pPr>
      <a:lvl6pPr marL="2201418" algn="l" defTabSz="440284" rtl="0" eaLnBrk="1" latinLnBrk="0" hangingPunct="1">
        <a:defRPr sz="1733" kern="1200">
          <a:solidFill>
            <a:schemeClr val="tx1"/>
          </a:solidFill>
          <a:latin typeface="+mn-lt"/>
          <a:ea typeface="+mn-ea"/>
          <a:cs typeface="+mn-cs"/>
        </a:defRPr>
      </a:lvl6pPr>
      <a:lvl7pPr marL="2641702" algn="l" defTabSz="440284" rtl="0" eaLnBrk="1" latinLnBrk="0" hangingPunct="1">
        <a:defRPr sz="1733" kern="1200">
          <a:solidFill>
            <a:schemeClr val="tx1"/>
          </a:solidFill>
          <a:latin typeface="+mn-lt"/>
          <a:ea typeface="+mn-ea"/>
          <a:cs typeface="+mn-cs"/>
        </a:defRPr>
      </a:lvl7pPr>
      <a:lvl8pPr marL="3081985" algn="l" defTabSz="440284" rtl="0" eaLnBrk="1" latinLnBrk="0" hangingPunct="1">
        <a:defRPr sz="1733" kern="1200">
          <a:solidFill>
            <a:schemeClr val="tx1"/>
          </a:solidFill>
          <a:latin typeface="+mn-lt"/>
          <a:ea typeface="+mn-ea"/>
          <a:cs typeface="+mn-cs"/>
        </a:defRPr>
      </a:lvl8pPr>
      <a:lvl9pPr marL="3522269" algn="l" defTabSz="440284" rtl="0" eaLnBrk="1" latinLnBrk="0" hangingPunct="1">
        <a:defRPr sz="17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C7C72B4-E5E9-6BC6-3CD3-1F5C500BF43D}"/>
              </a:ext>
            </a:extLst>
          </p:cNvPr>
          <p:cNvGraphicFramePr>
            <a:graphicFrameLocks noChangeAspect="1"/>
          </p:cNvGraphicFramePr>
          <p:nvPr userDrawn="1">
            <p:custDataLst>
              <p:tags r:id="rId11"/>
            </p:custDataLst>
            <p:extLst>
              <p:ext uri="{D42A27DB-BD31-4B8C-83A1-F6EECF244321}">
                <p14:modId xmlns:p14="http://schemas.microsoft.com/office/powerpoint/2010/main" val="194951035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12" imgW="501" imgH="501" progId="TCLayout.ActiveDocument.1">
                  <p:embed/>
                </p:oleObj>
              </mc:Choice>
              <mc:Fallback>
                <p:oleObj name="think-cell Slide" r:id="rId12" imgW="501" imgH="501" progId="TCLayout.ActiveDocument.1">
                  <p:embed/>
                  <p:pic>
                    <p:nvPicPr>
                      <p:cNvPr id="6" name="Object 5" hidden="1">
                        <a:extLst>
                          <a:ext uri="{FF2B5EF4-FFF2-40B4-BE49-F238E27FC236}">
                            <a16:creationId xmlns:a16="http://schemas.microsoft.com/office/drawing/2014/main" id="{0C7C72B4-E5E9-6BC6-3CD3-1F5C500BF43D}"/>
                          </a:ext>
                        </a:extLst>
                      </p:cNvPr>
                      <p:cNvPicPr/>
                      <p:nvPr/>
                    </p:nvPicPr>
                    <p:blipFill>
                      <a:blip r:embed="rId13"/>
                      <a:stretch>
                        <a:fillRect/>
                      </a:stretch>
                    </p:blipFill>
                    <p:spPr>
                      <a:xfrm>
                        <a:off x="1290" y="1588"/>
                        <a:ext cx="1290" cy="1588"/>
                      </a:xfrm>
                      <a:prstGeom prst="rect">
                        <a:avLst/>
                      </a:prstGeom>
                    </p:spPr>
                  </p:pic>
                </p:oleObj>
              </mc:Fallback>
            </mc:AlternateContent>
          </a:graphicData>
        </a:graphic>
      </p:graphicFrame>
      <p:pic>
        <p:nvPicPr>
          <p:cNvPr id="45" name="Picture 44">
            <a:extLst>
              <a:ext uri="{FF2B5EF4-FFF2-40B4-BE49-F238E27FC236}">
                <a16:creationId xmlns:a16="http://schemas.microsoft.com/office/drawing/2014/main" id="{4582A9D9-5E54-4A35-8253-E752DE894F9F}"/>
              </a:ext>
            </a:extLst>
          </p:cNvPr>
          <p:cNvPicPr>
            <a:picLocks noChangeAspect="1"/>
          </p:cNvPicPr>
          <p:nvPr userDrawn="1"/>
        </p:nvPicPr>
        <p:blipFill>
          <a:blip r:embed="rId14"/>
          <a:stretch>
            <a:fillRect/>
          </a:stretch>
        </p:blipFill>
        <p:spPr>
          <a:xfrm>
            <a:off x="0" y="2"/>
            <a:ext cx="9906000" cy="835819"/>
          </a:xfrm>
          <a:prstGeom prst="rect">
            <a:avLst/>
          </a:prstGeom>
        </p:spPr>
      </p:pic>
      <p:sp>
        <p:nvSpPr>
          <p:cNvPr id="2" name="Espace réservé du numéro de diapositive 1"/>
          <p:cNvSpPr>
            <a:spLocks noGrp="1"/>
          </p:cNvSpPr>
          <p:nvPr>
            <p:ph type="sldNum" sz="quarter" idx="4"/>
          </p:nvPr>
        </p:nvSpPr>
        <p:spPr>
          <a:xfrm>
            <a:off x="9148970" y="6553202"/>
            <a:ext cx="665523" cy="273089"/>
          </a:xfrm>
          <a:prstGeom prst="rect">
            <a:avLst/>
          </a:prstGeom>
        </p:spPr>
        <p:txBody>
          <a:bodyPr vert="horz" lIns="91440" tIns="45720" rIns="91440" bIns="45720" rtlCol="0" anchor="ctr"/>
          <a:lstStyle>
            <a:lvl1pPr algn="r">
              <a:defRPr sz="900" b="0" i="0">
                <a:solidFill>
                  <a:schemeClr val="tx1"/>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‹Nr.›</a:t>
            </a:fld>
            <a:endParaRPr lang="en-US" dirty="0"/>
          </a:p>
        </p:txBody>
      </p:sp>
      <p:sp>
        <p:nvSpPr>
          <p:cNvPr id="5" name="Title Placeholder 4"/>
          <p:cNvSpPr>
            <a:spLocks noGrp="1"/>
          </p:cNvSpPr>
          <p:nvPr>
            <p:ph type="title"/>
          </p:nvPr>
        </p:nvSpPr>
        <p:spPr>
          <a:xfrm>
            <a:off x="540001" y="108000"/>
            <a:ext cx="7779638" cy="336550"/>
          </a:xfrm>
          <a:prstGeom prst="rect">
            <a:avLst/>
          </a:prstGeom>
        </p:spPr>
        <p:txBody>
          <a:bodyPr vert="horz" lIns="72000" tIns="36000" rIns="72000" bIns="36000" rtlCol="0" anchor="t">
            <a:noAutofit/>
          </a:bodyPr>
          <a:lstStyle/>
          <a:p>
            <a:pPr lvl="0"/>
            <a:r>
              <a:rPr lang="en-GB" noProof="0" dirty="0"/>
              <a:t>Click to edit Master title style</a:t>
            </a:r>
          </a:p>
        </p:txBody>
      </p:sp>
      <p:sp>
        <p:nvSpPr>
          <p:cNvPr id="4" name="Textplatzhalter 3">
            <a:extLst>
              <a:ext uri="{FF2B5EF4-FFF2-40B4-BE49-F238E27FC236}">
                <a16:creationId xmlns:a16="http://schemas.microsoft.com/office/drawing/2014/main" id="{1675BB10-AA0D-AADE-C5DB-6B15565B67A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Box 6">
            <a:extLst>
              <a:ext uri="{FF2B5EF4-FFF2-40B4-BE49-F238E27FC236}">
                <a16:creationId xmlns:a16="http://schemas.microsoft.com/office/drawing/2014/main" id="{A813C50A-65D2-5C0A-4B17-B974DA652A92}"/>
              </a:ext>
            </a:extLst>
          </p:cNvPr>
          <p:cNvSpPr txBox="1"/>
          <p:nvPr userDrawn="1">
            <p:extLst>
              <p:ext uri="{1162E1C5-73C7-4A58-AE30-91384D911F3F}">
                <p184:classification xmlns:p184="http://schemas.microsoft.com/office/powerpoint/2018/4/main" val="ftr"/>
              </p:ext>
            </p:extLst>
          </p:nvPr>
        </p:nvSpPr>
        <p:spPr>
          <a:xfrm>
            <a:off x="63500" y="6642100"/>
            <a:ext cx="1028700" cy="152400"/>
          </a:xfrm>
          <a:prstGeom prst="rect">
            <a:avLst/>
          </a:prstGeom>
        </p:spPr>
        <p:txBody>
          <a:bodyPr horzOverflow="overflow" lIns="0" tIns="0" rIns="0" bIns="0">
            <a:spAutoFit/>
          </a:bodyPr>
          <a:lstStyle/>
          <a:p>
            <a:pPr algn="l"/>
            <a:r>
              <a:rPr lang="cs-CZ" sz="1000">
                <a:solidFill>
                  <a:srgbClr val="000000"/>
                </a:solidFill>
                <a:latin typeface="Calibri" panose="020F0502020204030204" pitchFamily="34" charset="0"/>
                <a:cs typeface="Calibri" panose="020F0502020204030204" pitchFamily="34" charset="0"/>
              </a:rPr>
              <a:t>Klasifikace: Veřejné</a:t>
            </a:r>
          </a:p>
        </p:txBody>
      </p:sp>
    </p:spTree>
    <p:extLst>
      <p:ext uri="{BB962C8B-B14F-4D97-AF65-F5344CB8AC3E}">
        <p14:creationId xmlns:p14="http://schemas.microsoft.com/office/powerpoint/2010/main" val="138609892"/>
      </p:ext>
    </p:extLst>
  </p:cSld>
  <p:clrMap bg1="lt1" tx1="dk1" bg2="lt2" tx2="dk2" accent1="accent1" accent2="accent2" accent3="accent3" accent4="accent4" accent5="accent5" accent6="accent6" hlink="hlink" folHlink="folHlink"/>
  <p:sldLayoutIdLst>
    <p:sldLayoutId id="2147488789" r:id="rId1"/>
    <p:sldLayoutId id="2147488790" r:id="rId2"/>
    <p:sldLayoutId id="2147488791" r:id="rId3"/>
    <p:sldLayoutId id="2147488792" r:id="rId4"/>
    <p:sldLayoutId id="2147488793" r:id="rId5"/>
    <p:sldLayoutId id="2147488794" r:id="rId6"/>
    <p:sldLayoutId id="2147488795" r:id="rId7"/>
    <p:sldLayoutId id="2147488796" r:id="rId8"/>
    <p:sldLayoutId id="2147488797" r:id="rId9"/>
  </p:sldLayoutIdLst>
  <p:hf hdr="0" ftr="0" dt="0"/>
  <p:txStyles>
    <p:titleStyle>
      <a:lvl1pPr marL="0" indent="0" algn="l" rtl="0" eaLnBrk="1" fontAlgn="base" hangingPunct="1">
        <a:spcBef>
          <a:spcPct val="0"/>
        </a:spcBef>
        <a:spcAft>
          <a:spcPct val="0"/>
        </a:spcAft>
        <a:defRPr sz="1463" b="0" i="0">
          <a:solidFill>
            <a:schemeClr val="tx1"/>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95" algn="l" rtl="0" eaLnBrk="1" fontAlgn="base" hangingPunct="1">
        <a:spcBef>
          <a:spcPct val="0"/>
        </a:spcBef>
        <a:spcAft>
          <a:spcPct val="0"/>
        </a:spcAft>
        <a:defRPr sz="1600">
          <a:solidFill>
            <a:schemeClr val="bg2"/>
          </a:solidFill>
          <a:latin typeface="+mj-lt"/>
        </a:defRPr>
      </a:lvl6pPr>
      <a:lvl7pPr marL="880589" algn="ctr" rtl="0" eaLnBrk="1" fontAlgn="base" hangingPunct="1">
        <a:spcBef>
          <a:spcPct val="0"/>
        </a:spcBef>
        <a:spcAft>
          <a:spcPct val="0"/>
        </a:spcAft>
        <a:defRPr sz="1600">
          <a:solidFill>
            <a:schemeClr val="bg2"/>
          </a:solidFill>
          <a:latin typeface="+mj-lt"/>
        </a:defRPr>
      </a:lvl7pPr>
      <a:lvl8pPr marL="1320884" algn="ctr" rtl="0" eaLnBrk="1" fontAlgn="base" hangingPunct="1">
        <a:spcBef>
          <a:spcPct val="0"/>
        </a:spcBef>
        <a:spcAft>
          <a:spcPct val="0"/>
        </a:spcAft>
        <a:defRPr sz="1600">
          <a:solidFill>
            <a:schemeClr val="bg2"/>
          </a:solidFill>
          <a:latin typeface="+mj-lt"/>
        </a:defRPr>
      </a:lvl8pPr>
      <a:lvl9pPr marL="1761178"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Tx/>
        <a:buSzPct val="100000"/>
        <a:buFont typeface="Arial" panose="020B0604020202020204" pitchFamily="34" charset="0"/>
        <a:buNone/>
        <a:defRPr sz="1400" b="0" i="0">
          <a:solidFill>
            <a:schemeClr val="tx1"/>
          </a:solidFill>
          <a:latin typeface="+mn-lt"/>
          <a:ea typeface="Arial Unicode MS" panose="020B0604020202020204" pitchFamily="34" charset="-128"/>
          <a:cs typeface="Arial" panose="020B0604020202020204" pitchFamily="34" charset="0"/>
        </a:defRPr>
      </a:lvl1pPr>
      <a:lvl2pPr marL="234000" marR="0" indent="-234000" algn="l" defTabSz="914423"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300" b="0" i="0">
          <a:solidFill>
            <a:schemeClr val="tx1"/>
          </a:solidFill>
          <a:latin typeface="+mn-lt"/>
          <a:ea typeface="Arial Unicode MS" panose="020B0604020202020204" pitchFamily="34" charset="-128"/>
          <a:cs typeface="Arial" panose="020B0604020202020204" pitchFamily="34" charset="0"/>
        </a:defRPr>
      </a:lvl2pPr>
      <a:lvl3pPr marL="468000" indent="-234000" algn="l" rtl="0" eaLnBrk="1" fontAlgn="base" hangingPunct="1">
        <a:spcBef>
          <a:spcPts val="400"/>
        </a:spcBef>
        <a:spcAft>
          <a:spcPct val="0"/>
        </a:spcAft>
        <a:buClrTx/>
        <a:buSzPct val="65000"/>
        <a:buFont typeface="Wingdings" panose="05000000000000000000" pitchFamily="2" charset="2"/>
        <a:buChar char="¡"/>
        <a:defRPr sz="1300" b="0" i="0">
          <a:solidFill>
            <a:schemeClr val="tx1"/>
          </a:solidFill>
          <a:latin typeface="+mn-lt"/>
          <a:ea typeface="Arial Unicode MS" panose="020B0604020202020204" pitchFamily="34" charset="-128"/>
          <a:cs typeface="Arial" panose="020B0604020202020204" pitchFamily="34" charset="0"/>
        </a:defRPr>
      </a:lvl3pPr>
      <a:lvl4pPr marL="731250" indent="-234000" algn="l" rtl="0" eaLnBrk="1" fontAlgn="base" hangingPunct="1">
        <a:spcBef>
          <a:spcPts val="400"/>
        </a:spcBef>
        <a:spcAft>
          <a:spcPct val="0"/>
        </a:spcAft>
        <a:buClrTx/>
        <a:buFont typeface="Wingdings" pitchFamily="2" charset="2"/>
        <a:buChar char="§"/>
        <a:defRPr sz="1300" b="0" i="0">
          <a:solidFill>
            <a:schemeClr val="tx1"/>
          </a:solidFill>
          <a:latin typeface="+mn-lt"/>
          <a:ea typeface="Arial Unicode MS" panose="020B0604020202020204" pitchFamily="34" charset="-128"/>
          <a:cs typeface="Arial" panose="020B0604020202020204" pitchFamily="34" charset="0"/>
        </a:defRPr>
      </a:lvl4pPr>
      <a:lvl5pPr marL="1111278" indent="-292108" algn="l" rtl="0" eaLnBrk="1" fontAlgn="base" hangingPunct="1">
        <a:spcBef>
          <a:spcPts val="400"/>
        </a:spcBef>
        <a:spcAft>
          <a:spcPct val="0"/>
        </a:spcAft>
        <a:buClrTx/>
        <a:buFont typeface="Arial" panose="020B0604020202020204" pitchFamily="34" charset="0"/>
        <a:buChar char="‒"/>
        <a:defRPr sz="1200">
          <a:solidFill>
            <a:schemeClr val="tx1"/>
          </a:solidFill>
          <a:latin typeface="+mn-lt"/>
          <a:ea typeface="Arial Unicode MS" panose="020B0604020202020204" pitchFamily="34" charset="-128"/>
          <a:cs typeface="Arial Unicode MS" panose="020B0604020202020204" pitchFamily="34" charset="-128"/>
        </a:defRPr>
      </a:lvl5pPr>
      <a:lvl6pPr marL="1435136" indent="-311157"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914" indent="-220148"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210" indent="-220148"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504" indent="-220148"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95" rtl="0" eaLnBrk="1" latinLnBrk="0" hangingPunct="1">
        <a:defRPr sz="1733" kern="1200">
          <a:solidFill>
            <a:schemeClr val="tx1"/>
          </a:solidFill>
          <a:latin typeface="+mn-lt"/>
          <a:ea typeface="+mn-ea"/>
          <a:cs typeface="+mn-cs"/>
        </a:defRPr>
      </a:lvl1pPr>
      <a:lvl2pPr marL="440295" algn="l" defTabSz="440295" rtl="0" eaLnBrk="1" latinLnBrk="0" hangingPunct="1">
        <a:defRPr sz="1733" kern="1200">
          <a:solidFill>
            <a:schemeClr val="tx1"/>
          </a:solidFill>
          <a:latin typeface="+mn-lt"/>
          <a:ea typeface="+mn-ea"/>
          <a:cs typeface="+mn-cs"/>
        </a:defRPr>
      </a:lvl2pPr>
      <a:lvl3pPr marL="880589" algn="l" defTabSz="440295" rtl="0" eaLnBrk="1" latinLnBrk="0" hangingPunct="1">
        <a:defRPr sz="1733" kern="1200">
          <a:solidFill>
            <a:schemeClr val="tx1"/>
          </a:solidFill>
          <a:latin typeface="+mn-lt"/>
          <a:ea typeface="+mn-ea"/>
          <a:cs typeface="+mn-cs"/>
        </a:defRPr>
      </a:lvl3pPr>
      <a:lvl4pPr marL="1320884" algn="l" defTabSz="440295" rtl="0" eaLnBrk="1" latinLnBrk="0" hangingPunct="1">
        <a:defRPr sz="1733" kern="1200">
          <a:solidFill>
            <a:schemeClr val="tx1"/>
          </a:solidFill>
          <a:latin typeface="+mn-lt"/>
          <a:ea typeface="+mn-ea"/>
          <a:cs typeface="+mn-cs"/>
        </a:defRPr>
      </a:lvl4pPr>
      <a:lvl5pPr marL="1761178" algn="l" defTabSz="440295" rtl="0" eaLnBrk="1" latinLnBrk="0" hangingPunct="1">
        <a:defRPr sz="1733" kern="1200">
          <a:solidFill>
            <a:schemeClr val="tx1"/>
          </a:solidFill>
          <a:latin typeface="+mn-lt"/>
          <a:ea typeface="+mn-ea"/>
          <a:cs typeface="+mn-cs"/>
        </a:defRPr>
      </a:lvl5pPr>
      <a:lvl6pPr marL="2201473" algn="l" defTabSz="440295" rtl="0" eaLnBrk="1" latinLnBrk="0" hangingPunct="1">
        <a:defRPr sz="1733" kern="1200">
          <a:solidFill>
            <a:schemeClr val="tx1"/>
          </a:solidFill>
          <a:latin typeface="+mn-lt"/>
          <a:ea typeface="+mn-ea"/>
          <a:cs typeface="+mn-cs"/>
        </a:defRPr>
      </a:lvl6pPr>
      <a:lvl7pPr marL="2641768" algn="l" defTabSz="440295" rtl="0" eaLnBrk="1" latinLnBrk="0" hangingPunct="1">
        <a:defRPr sz="1733" kern="1200">
          <a:solidFill>
            <a:schemeClr val="tx1"/>
          </a:solidFill>
          <a:latin typeface="+mn-lt"/>
          <a:ea typeface="+mn-ea"/>
          <a:cs typeface="+mn-cs"/>
        </a:defRPr>
      </a:lvl7pPr>
      <a:lvl8pPr marL="3082062" algn="l" defTabSz="440295" rtl="0" eaLnBrk="1" latinLnBrk="0" hangingPunct="1">
        <a:defRPr sz="1733" kern="1200">
          <a:solidFill>
            <a:schemeClr val="tx1"/>
          </a:solidFill>
          <a:latin typeface="+mn-lt"/>
          <a:ea typeface="+mn-ea"/>
          <a:cs typeface="+mn-cs"/>
        </a:defRPr>
      </a:lvl8pPr>
      <a:lvl9pPr marL="3522357" algn="l" defTabSz="440295" rtl="0" eaLnBrk="1" latinLnBrk="0" hangingPunct="1">
        <a:defRPr sz="1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hyperlink" Target="https://www.entsoe.eu/network_codes/eb/picass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vert="horz" lIns="91440" tIns="45720" rIns="91440" bIns="45720" rtlCol="0" anchor="t">
            <a:noAutofit/>
          </a:bodyPr>
          <a:lstStyle/>
          <a:p>
            <a:r>
              <a:rPr lang="en-US" dirty="0">
                <a:solidFill>
                  <a:schemeClr val="tx1"/>
                </a:solidFill>
              </a:rPr>
              <a:t>October 8</a:t>
            </a:r>
            <a:r>
              <a:rPr lang="en-US" baseline="30000" dirty="0">
                <a:solidFill>
                  <a:schemeClr val="tx1"/>
                </a:solidFill>
              </a:rPr>
              <a:t>th</a:t>
            </a:r>
            <a:r>
              <a:rPr lang="en-US" dirty="0">
                <a:solidFill>
                  <a:schemeClr val="tx1"/>
                </a:solidFill>
              </a:rPr>
              <a:t>, 2024</a:t>
            </a:r>
          </a:p>
          <a:p>
            <a:r>
              <a:rPr lang="en-US" dirty="0">
                <a:solidFill>
                  <a:schemeClr val="tx1"/>
                </a:solidFill>
              </a:rPr>
              <a:t>MESC meeting</a:t>
            </a:r>
          </a:p>
        </p:txBody>
      </p:sp>
      <p:sp>
        <p:nvSpPr>
          <p:cNvPr id="4" name="Text Placeholder 3"/>
          <p:cNvSpPr>
            <a:spLocks noGrp="1"/>
          </p:cNvSpPr>
          <p:nvPr>
            <p:ph type="body" sz="quarter" idx="12"/>
          </p:nvPr>
        </p:nvSpPr>
        <p:spPr/>
        <p:txBody>
          <a:bodyPr/>
          <a:lstStyle/>
          <a:p>
            <a:r>
              <a:rPr lang="en-US">
                <a:solidFill>
                  <a:schemeClr val="tx1"/>
                </a:solidFill>
              </a:rPr>
              <a:t>Update on Balancing Platforms</a:t>
            </a:r>
          </a:p>
        </p:txBody>
      </p:sp>
    </p:spTree>
    <p:extLst>
      <p:ext uri="{BB962C8B-B14F-4D97-AF65-F5344CB8AC3E}">
        <p14:creationId xmlns:p14="http://schemas.microsoft.com/office/powerpoint/2010/main" val="154840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003B7-2BF2-0212-FC68-4C2101FB780E}"/>
            </a:ext>
          </a:extLst>
        </p:cNvPr>
        <p:cNvGrpSpPr/>
        <p:nvPr/>
      </p:nvGrpSpPr>
      <p:grpSpPr>
        <a:xfrm>
          <a:off x="0" y="0"/>
          <a:ext cx="0" cy="0"/>
          <a:chOff x="0" y="0"/>
          <a:chExt cx="0" cy="0"/>
        </a:xfrm>
      </p:grpSpPr>
      <p:sp>
        <p:nvSpPr>
          <p:cNvPr id="19" name="Title 4">
            <a:extLst>
              <a:ext uri="{FF2B5EF4-FFF2-40B4-BE49-F238E27FC236}">
                <a16:creationId xmlns:a16="http://schemas.microsoft.com/office/drawing/2014/main" id="{03F92178-1871-7944-8E7F-7352EBBAF7B0}"/>
              </a:ext>
            </a:extLst>
          </p:cNvPr>
          <p:cNvSpPr>
            <a:spLocks noGrp="1"/>
          </p:cNvSpPr>
          <p:nvPr>
            <p:ph type="title"/>
          </p:nvPr>
        </p:nvSpPr>
        <p:spPr/>
        <p:txBody>
          <a:bodyPr/>
          <a:lstStyle/>
          <a:p>
            <a:r>
              <a:rPr lang="en-US" sz="1800" dirty="0">
                <a:solidFill>
                  <a:schemeClr val="tx1"/>
                </a:solidFill>
              </a:rPr>
              <a:t>Recent developments and updates</a:t>
            </a:r>
          </a:p>
        </p:txBody>
      </p:sp>
      <p:sp>
        <p:nvSpPr>
          <p:cNvPr id="20" name="Text Placeholder 7">
            <a:extLst>
              <a:ext uri="{FF2B5EF4-FFF2-40B4-BE49-F238E27FC236}">
                <a16:creationId xmlns:a16="http://schemas.microsoft.com/office/drawing/2014/main" id="{073184DD-9106-4A16-0618-F9F0EB144701}"/>
              </a:ext>
            </a:extLst>
          </p:cNvPr>
          <p:cNvSpPr>
            <a:spLocks noGrp="1"/>
          </p:cNvSpPr>
          <p:nvPr>
            <p:ph type="body" sz="quarter" idx="16"/>
          </p:nvPr>
        </p:nvSpPr>
        <p:spPr/>
        <p:txBody>
          <a:bodyPr/>
          <a:lstStyle/>
          <a:p>
            <a:r>
              <a:rPr lang="en-US" sz="1600" dirty="0">
                <a:solidFill>
                  <a:schemeClr val="tx1"/>
                </a:solidFill>
              </a:rPr>
              <a:t>Update of the accession roadmaps – mFRR/MARI</a:t>
            </a:r>
          </a:p>
        </p:txBody>
      </p:sp>
      <p:sp>
        <p:nvSpPr>
          <p:cNvPr id="7" name="Content Placeholder 6">
            <a:extLst>
              <a:ext uri="{FF2B5EF4-FFF2-40B4-BE49-F238E27FC236}">
                <a16:creationId xmlns:a16="http://schemas.microsoft.com/office/drawing/2014/main" id="{6F673332-AEC0-8B78-A73F-7C36A9441224}"/>
              </a:ext>
            </a:extLst>
          </p:cNvPr>
          <p:cNvSpPr>
            <a:spLocks noGrp="1"/>
          </p:cNvSpPr>
          <p:nvPr>
            <p:ph sz="quarter" idx="17"/>
          </p:nvPr>
        </p:nvSpPr>
        <p:spPr>
          <a:xfrm>
            <a:off x="539999" y="1166444"/>
            <a:ext cx="8351281" cy="3871722"/>
          </a:xfrm>
          <a:noFill/>
          <a:ln>
            <a:noFill/>
          </a:ln>
        </p:spPr>
        <p:txBody>
          <a:bodyPr vert="horz" lIns="91440" tIns="45720" rIns="91440" bIns="45720" rtlCol="0" anchor="t">
            <a:noAutofit/>
          </a:bodyPr>
          <a:lstStyle/>
          <a:p>
            <a:r>
              <a:rPr lang="en-US" u="sng" dirty="0">
                <a:solidFill>
                  <a:schemeClr val="tx1">
                    <a:lumMod val="65000"/>
                    <a:lumOff val="35000"/>
                  </a:schemeClr>
                </a:solidFill>
              </a:rPr>
              <a:t>Concerning accessions in 2024: </a:t>
            </a:r>
          </a:p>
          <a:p>
            <a:pPr lvl="1">
              <a:buClr>
                <a:srgbClr val="A15D22"/>
              </a:buClr>
            </a:pPr>
            <a:r>
              <a:rPr lang="en-US" sz="1400" dirty="0"/>
              <a:t>Elering: 2024/10/02</a:t>
            </a:r>
          </a:p>
          <a:p>
            <a:pPr lvl="1">
              <a:buClr>
                <a:srgbClr val="A15D22"/>
              </a:buClr>
            </a:pPr>
            <a:r>
              <a:rPr lang="en-US" sz="1400" dirty="0"/>
              <a:t>AST: 2024/10/04</a:t>
            </a:r>
          </a:p>
          <a:p>
            <a:pPr lvl="1">
              <a:buClr>
                <a:srgbClr val="A15D22"/>
              </a:buClr>
            </a:pPr>
            <a:r>
              <a:rPr lang="en-US" sz="1400" dirty="0"/>
              <a:t>Litgrid: 2024/10/08</a:t>
            </a:r>
          </a:p>
          <a:p>
            <a:pPr lvl="1">
              <a:buClr>
                <a:srgbClr val="A15D22"/>
              </a:buClr>
            </a:pPr>
            <a:r>
              <a:rPr lang="en-US" sz="1400" dirty="0"/>
              <a:t>REN: 2024/11/28</a:t>
            </a:r>
          </a:p>
          <a:p>
            <a:pPr lvl="1">
              <a:buClr>
                <a:srgbClr val="A15D22"/>
              </a:buClr>
            </a:pPr>
            <a:r>
              <a:rPr lang="en-US" sz="1400" dirty="0"/>
              <a:t>SEPS: 2024/12/03</a:t>
            </a:r>
          </a:p>
          <a:p>
            <a:endParaRPr lang="en-US" dirty="0">
              <a:solidFill>
                <a:schemeClr val="tx1">
                  <a:lumMod val="65000"/>
                  <a:lumOff val="35000"/>
                </a:schemeClr>
              </a:solidFill>
            </a:endParaRPr>
          </a:p>
          <a:p>
            <a:endParaRPr lang="en-US" b="1" dirty="0">
              <a:solidFill>
                <a:schemeClr val="tx1">
                  <a:lumMod val="65000"/>
                  <a:lumOff val="35000"/>
                </a:schemeClr>
              </a:solidFill>
            </a:endParaRPr>
          </a:p>
          <a:p>
            <a:pPr marL="457200"/>
            <a:endParaRPr lang="en-US" dirty="0">
              <a:solidFill>
                <a:schemeClr val="tx1">
                  <a:lumMod val="65000"/>
                  <a:lumOff val="35000"/>
                </a:schemeClr>
              </a:solidFill>
            </a:endParaRPr>
          </a:p>
          <a:p>
            <a:pPr lvl="1">
              <a:buClr>
                <a:srgbClr val="A15D22"/>
              </a:buClr>
            </a:pPr>
            <a:endParaRPr lang="en-US" sz="1400" dirty="0"/>
          </a:p>
        </p:txBody>
      </p:sp>
      <p:sp>
        <p:nvSpPr>
          <p:cNvPr id="2" name="Slide Number Placeholder 1">
            <a:extLst>
              <a:ext uri="{FF2B5EF4-FFF2-40B4-BE49-F238E27FC236}">
                <a16:creationId xmlns:a16="http://schemas.microsoft.com/office/drawing/2014/main" id="{8A2CF56A-D62E-99B0-7433-78F16D82BF88}"/>
              </a:ext>
            </a:extLst>
          </p:cNvPr>
          <p:cNvSpPr>
            <a:spLocks noGrp="1"/>
          </p:cNvSpPr>
          <p:nvPr>
            <p:ph type="sldNum" sz="quarter" idx="4"/>
          </p:nvPr>
        </p:nvSpPr>
        <p:spPr/>
        <p:txBody>
          <a:bodyPr/>
          <a:lstStyle/>
          <a:p>
            <a:fld id="{F551322C-20B2-48C3-B63D-68158FEBF630}" type="slidenum">
              <a:rPr lang="en-US" smtClean="0"/>
              <a:pPr/>
              <a:t>9</a:t>
            </a:fld>
            <a:endParaRPr lang="en-US" dirty="0"/>
          </a:p>
        </p:txBody>
      </p:sp>
    </p:spTree>
    <p:extLst>
      <p:ext uri="{BB962C8B-B14F-4D97-AF65-F5344CB8AC3E}">
        <p14:creationId xmlns:p14="http://schemas.microsoft.com/office/powerpoint/2010/main" val="354783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E42E4-9026-9140-326D-8309E8F7DC8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E4F8CEC-A737-8159-079F-C6C6369F8329}"/>
              </a:ext>
            </a:extLst>
          </p:cNvPr>
          <p:cNvSpPr>
            <a:spLocks noGrp="1"/>
          </p:cNvSpPr>
          <p:nvPr>
            <p:ph type="body" sz="quarter" idx="11"/>
          </p:nvPr>
        </p:nvSpPr>
        <p:spPr/>
        <p:txBody>
          <a:bodyPr vert="horz" lIns="91440" tIns="45720" rIns="91440" bIns="45720" rtlCol="0" anchor="t">
            <a:noAutofit/>
          </a:bodyPr>
          <a:lstStyle/>
          <a:p>
            <a:r>
              <a:rPr lang="en-US" dirty="0">
                <a:solidFill>
                  <a:schemeClr val="tx1"/>
                </a:solidFill>
              </a:rPr>
              <a:t>October 8</a:t>
            </a:r>
            <a:r>
              <a:rPr lang="en-US" baseline="30000" dirty="0">
                <a:solidFill>
                  <a:schemeClr val="tx1"/>
                </a:solidFill>
              </a:rPr>
              <a:t>th</a:t>
            </a:r>
            <a:r>
              <a:rPr lang="en-US" dirty="0">
                <a:solidFill>
                  <a:schemeClr val="tx1"/>
                </a:solidFill>
              </a:rPr>
              <a:t>, 2024</a:t>
            </a:r>
          </a:p>
          <a:p>
            <a:r>
              <a:rPr lang="en-US" dirty="0">
                <a:solidFill>
                  <a:schemeClr val="tx1"/>
                </a:solidFill>
              </a:rPr>
              <a:t>MESC meeting</a:t>
            </a:r>
          </a:p>
        </p:txBody>
      </p:sp>
      <p:sp>
        <p:nvSpPr>
          <p:cNvPr id="4" name="Text Placeholder 3">
            <a:extLst>
              <a:ext uri="{FF2B5EF4-FFF2-40B4-BE49-F238E27FC236}">
                <a16:creationId xmlns:a16="http://schemas.microsoft.com/office/drawing/2014/main" id="{895DBDD9-7BEA-8D76-D8A0-F09823E240FD}"/>
              </a:ext>
            </a:extLst>
          </p:cNvPr>
          <p:cNvSpPr>
            <a:spLocks noGrp="1"/>
          </p:cNvSpPr>
          <p:nvPr>
            <p:ph type="body" sz="quarter" idx="12"/>
          </p:nvPr>
        </p:nvSpPr>
        <p:spPr/>
        <p:txBody>
          <a:bodyPr/>
          <a:lstStyle/>
          <a:p>
            <a:r>
              <a:rPr lang="en-US" dirty="0">
                <a:solidFill>
                  <a:schemeClr val="tx1"/>
                </a:solidFill>
              </a:rPr>
              <a:t>Annex - Operational Results </a:t>
            </a:r>
          </a:p>
        </p:txBody>
      </p:sp>
    </p:spTree>
    <p:extLst>
      <p:ext uri="{BB962C8B-B14F-4D97-AF65-F5344CB8AC3E}">
        <p14:creationId xmlns:p14="http://schemas.microsoft.com/office/powerpoint/2010/main" val="304555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4">
            <a:extLst>
              <a:ext uri="{FF2B5EF4-FFF2-40B4-BE49-F238E27FC236}">
                <a16:creationId xmlns:a16="http://schemas.microsoft.com/office/drawing/2014/main" id="{929680AF-9E0B-3B4C-95BF-A7B53DD6A03E}"/>
              </a:ext>
            </a:extLst>
          </p:cNvPr>
          <p:cNvSpPr>
            <a:spLocks noGrp="1"/>
          </p:cNvSpPr>
          <p:nvPr>
            <p:ph type="title"/>
          </p:nvPr>
        </p:nvSpPr>
        <p:spPr/>
        <p:txBody>
          <a:bodyPr/>
          <a:lstStyle/>
          <a:p>
            <a:r>
              <a:rPr lang="en-US" sz="1800" dirty="0"/>
              <a:t>Manually Activated Reserves Initiative (MARI)</a:t>
            </a:r>
          </a:p>
        </p:txBody>
      </p:sp>
      <p:sp>
        <p:nvSpPr>
          <p:cNvPr id="20" name="Text Placeholder 7">
            <a:extLst>
              <a:ext uri="{FF2B5EF4-FFF2-40B4-BE49-F238E27FC236}">
                <a16:creationId xmlns:a16="http://schemas.microsoft.com/office/drawing/2014/main" id="{DC0251C8-97EE-7740-B192-53FAE6EBA2E3}"/>
              </a:ext>
            </a:extLst>
          </p:cNvPr>
          <p:cNvSpPr>
            <a:spLocks noGrp="1"/>
          </p:cNvSpPr>
          <p:nvPr>
            <p:ph type="body" sz="quarter" idx="16"/>
          </p:nvPr>
        </p:nvSpPr>
        <p:spPr/>
        <p:txBody>
          <a:bodyPr/>
          <a:lstStyle/>
          <a:p>
            <a:r>
              <a:rPr lang="en-US" sz="1600" dirty="0"/>
              <a:t>Overview</a:t>
            </a:r>
          </a:p>
        </p:txBody>
      </p:sp>
      <p:sp>
        <p:nvSpPr>
          <p:cNvPr id="7" name="Content Placeholder 6">
            <a:extLst>
              <a:ext uri="{FF2B5EF4-FFF2-40B4-BE49-F238E27FC236}">
                <a16:creationId xmlns:a16="http://schemas.microsoft.com/office/drawing/2014/main" id="{C5C76985-ED78-477C-B996-27EFC82A4EDC}"/>
              </a:ext>
            </a:extLst>
          </p:cNvPr>
          <p:cNvSpPr>
            <a:spLocks noGrp="1"/>
          </p:cNvSpPr>
          <p:nvPr>
            <p:ph sz="quarter" idx="17"/>
          </p:nvPr>
        </p:nvSpPr>
        <p:spPr>
          <a:xfrm>
            <a:off x="540000" y="1080000"/>
            <a:ext cx="9000000" cy="5473200"/>
          </a:xfrm>
          <a:noFill/>
          <a:ln>
            <a:noFill/>
          </a:ln>
        </p:spPr>
        <p:txBody>
          <a:bodyPr vert="horz" lIns="91440" tIns="45720" rIns="91440" bIns="45720" rtlCol="0" anchor="t">
            <a:noAutofit/>
          </a:bodyPr>
          <a:lstStyle/>
          <a:p>
            <a:pPr lvl="1">
              <a:buClr>
                <a:srgbClr val="A15D22"/>
              </a:buClr>
            </a:pPr>
            <a:r>
              <a:rPr lang="en-US" sz="1400" dirty="0"/>
              <a:t>Project “Manually Activated Reserves Initiative” (MARI) has been set up already in 2017 to provide the basis for a European mFRR platform.</a:t>
            </a:r>
          </a:p>
          <a:p>
            <a:pPr lvl="2">
              <a:buClr>
                <a:srgbClr val="A15D22"/>
              </a:buClr>
            </a:pPr>
            <a:r>
              <a:rPr lang="en-US" sz="1400" dirty="0"/>
              <a:t>Currently, 29 TSOs from 26 countries have joined the</a:t>
            </a:r>
            <a:br>
              <a:rPr lang="en-US" sz="1400" dirty="0"/>
            </a:br>
            <a:r>
              <a:rPr lang="en-US" sz="1400" dirty="0"/>
              <a:t>project (Creos as non-operational member only).</a:t>
            </a:r>
          </a:p>
          <a:p>
            <a:pPr lvl="1">
              <a:buClr>
                <a:srgbClr val="A15D22"/>
              </a:buClr>
            </a:pPr>
            <a:r>
              <a:rPr lang="en-US" sz="1400" dirty="0"/>
              <a:t>Start of dry-run (CEPS) on 2022/07/18</a:t>
            </a:r>
          </a:p>
          <a:p>
            <a:pPr lvl="1">
              <a:buClr>
                <a:srgbClr val="A15D22"/>
              </a:buClr>
            </a:pPr>
            <a:r>
              <a:rPr lang="en-US" sz="1400" dirty="0"/>
              <a:t>Technical go-live on 2022/09/15</a:t>
            </a:r>
          </a:p>
          <a:p>
            <a:pPr lvl="1">
              <a:buClr>
                <a:srgbClr val="A15D22"/>
              </a:buClr>
            </a:pPr>
            <a:r>
              <a:rPr lang="en-US" sz="1400" dirty="0"/>
              <a:t>First TSOs (CEPS and German TSOs) joined on 2022/10/05.</a:t>
            </a:r>
          </a:p>
          <a:p>
            <a:pPr lvl="1">
              <a:buClr>
                <a:srgbClr val="A15D22"/>
              </a:buClr>
            </a:pPr>
            <a:endParaRPr lang="en-US" sz="1400" dirty="0"/>
          </a:p>
          <a:p>
            <a:pPr>
              <a:buClr>
                <a:srgbClr val="A15D22"/>
              </a:buClr>
            </a:pPr>
            <a:r>
              <a:rPr lang="en-US" sz="1600" dirty="0"/>
              <a:t>Relevant Features</a:t>
            </a:r>
          </a:p>
          <a:p>
            <a:pPr lvl="1">
              <a:buClr>
                <a:srgbClr val="A15D22"/>
              </a:buClr>
            </a:pPr>
            <a:r>
              <a:rPr lang="en-US" sz="1400" dirty="0"/>
              <a:t>Counter activation of mFRR balancing energy for economic </a:t>
            </a:r>
            <a:br>
              <a:rPr lang="en-US" sz="1400" dirty="0"/>
            </a:br>
            <a:r>
              <a:rPr lang="en-US" sz="1400" dirty="0"/>
              <a:t>optimization</a:t>
            </a:r>
          </a:p>
          <a:p>
            <a:pPr lvl="1">
              <a:buClr>
                <a:srgbClr val="A15D22"/>
              </a:buClr>
            </a:pPr>
            <a:r>
              <a:rPr lang="en-US" sz="1400" dirty="0">
                <a:solidFill>
                  <a:srgbClr val="595959"/>
                </a:solidFill>
              </a:rPr>
              <a:t>mFRR balancing energy bids can be activated either for </a:t>
            </a:r>
            <a:br>
              <a:rPr lang="en-US" sz="1400" dirty="0">
                <a:solidFill>
                  <a:srgbClr val="595959"/>
                </a:solidFill>
              </a:rPr>
            </a:br>
            <a:r>
              <a:rPr lang="en-US" sz="1400" dirty="0">
                <a:solidFill>
                  <a:srgbClr val="595959"/>
                </a:solidFill>
              </a:rPr>
              <a:t>balancing or (locally) for system constraints purposes</a:t>
            </a:r>
            <a:endParaRPr lang="en-US" sz="1400" dirty="0"/>
          </a:p>
          <a:p>
            <a:pPr lvl="1">
              <a:buClr>
                <a:srgbClr val="A15D22"/>
              </a:buClr>
            </a:pPr>
            <a:r>
              <a:rPr lang="en-US" sz="1400" dirty="0"/>
              <a:t>Direct and scheduled activation</a:t>
            </a:r>
            <a:endParaRPr lang="en-US" dirty="0"/>
          </a:p>
          <a:p>
            <a:pPr lvl="1">
              <a:buClr>
                <a:srgbClr val="A15D22"/>
              </a:buClr>
            </a:pPr>
            <a:r>
              <a:rPr lang="en-US" sz="1400" dirty="0"/>
              <a:t>Availability since operation currently at 99.96 %</a:t>
            </a:r>
            <a:br>
              <a:rPr lang="en-US" sz="1400" dirty="0"/>
            </a:br>
            <a:r>
              <a:rPr lang="en-US" sz="1400" dirty="0"/>
              <a:t>(unavailabilities currently being investigated)</a:t>
            </a:r>
          </a:p>
          <a:p>
            <a:pPr lvl="1">
              <a:buClr>
                <a:srgbClr val="A15D22"/>
              </a:buClr>
            </a:pPr>
            <a:endParaRPr lang="en-US" sz="1400" dirty="0"/>
          </a:p>
          <a:p>
            <a:pPr lvl="1">
              <a:buClr>
                <a:srgbClr val="A15D22"/>
              </a:buClr>
              <a:buSzPct val="100000"/>
              <a:buFont typeface="Arial" panose="020B0604020202020204" pitchFamily="34" charset="0"/>
              <a:buChar char="»"/>
            </a:pPr>
            <a:r>
              <a:rPr lang="en-US" sz="1400" dirty="0"/>
              <a:t>Road to individual TSOs go-live will also continue in 2024.</a:t>
            </a:r>
            <a:br>
              <a:rPr lang="en-US" sz="1400" dirty="0"/>
            </a:br>
            <a:endParaRPr lang="en-US" sz="1400" dirty="0"/>
          </a:p>
          <a:p>
            <a:pPr lvl="1">
              <a:buClr>
                <a:srgbClr val="A15D22"/>
              </a:buClr>
            </a:pPr>
            <a:endParaRPr lang="en-US" sz="1400" dirty="0"/>
          </a:p>
          <a:p>
            <a:pPr lvl="1">
              <a:buClr>
                <a:srgbClr val="A15D22"/>
              </a:buClr>
            </a:pPr>
            <a:endParaRPr lang="en-US" sz="1400" dirty="0"/>
          </a:p>
        </p:txBody>
      </p:sp>
      <p:sp>
        <p:nvSpPr>
          <p:cNvPr id="2" name="Slide Number Placeholder 1"/>
          <p:cNvSpPr>
            <a:spLocks noGrp="1"/>
          </p:cNvSpPr>
          <p:nvPr>
            <p:ph type="sldNum" sz="quarter" idx="4"/>
          </p:nvPr>
        </p:nvSpPr>
        <p:spPr/>
        <p:txBody>
          <a:bodyPr/>
          <a:lstStyle/>
          <a:p>
            <a:fld id="{F551322C-20B2-48C3-B63D-68158FEBF630}" type="slidenum">
              <a:rPr lang="en-US" smtClean="0"/>
              <a:pPr/>
              <a:t>11</a:t>
            </a:fld>
            <a:endParaRPr lang="en-US" dirty="0"/>
          </a:p>
        </p:txBody>
      </p:sp>
      <p:sp>
        <p:nvSpPr>
          <p:cNvPr id="4" name="Textfeld 3">
            <a:extLst>
              <a:ext uri="{FF2B5EF4-FFF2-40B4-BE49-F238E27FC236}">
                <a16:creationId xmlns:a16="http://schemas.microsoft.com/office/drawing/2014/main" id="{61649B77-067D-66EB-1959-602E2D01A794}"/>
              </a:ext>
            </a:extLst>
          </p:cNvPr>
          <p:cNvSpPr txBox="1"/>
          <p:nvPr/>
        </p:nvSpPr>
        <p:spPr>
          <a:xfrm>
            <a:off x="6235138" y="5917749"/>
            <a:ext cx="2803995" cy="338554"/>
          </a:xfrm>
          <a:prstGeom prst="rect">
            <a:avLst/>
          </a:prstGeom>
          <a:noFill/>
        </p:spPr>
        <p:txBody>
          <a:bodyPr wrap="square" rtlCol="0">
            <a:spAutoFit/>
          </a:bodyPr>
          <a:lstStyle/>
          <a:p>
            <a:r>
              <a:rPr lang="en-US" sz="800" dirty="0">
                <a:solidFill>
                  <a:schemeClr val="tx1">
                    <a:lumMod val="65000"/>
                    <a:lumOff val="35000"/>
                  </a:schemeClr>
                </a:solidFill>
              </a:rPr>
              <a:t>* based on the current accession roadmap which includes additional information and risks on the planning</a:t>
            </a:r>
          </a:p>
        </p:txBody>
      </p:sp>
      <p:pic>
        <p:nvPicPr>
          <p:cNvPr id="5" name="Picture 5">
            <a:extLst>
              <a:ext uri="{FF2B5EF4-FFF2-40B4-BE49-F238E27FC236}">
                <a16:creationId xmlns:a16="http://schemas.microsoft.com/office/drawing/2014/main" id="{B4AE2FF8-C71A-4E2C-90AD-F125824F8A5D}"/>
              </a:ext>
            </a:extLst>
          </p:cNvPr>
          <p:cNvPicPr>
            <a:picLocks noChangeAspect="1"/>
          </p:cNvPicPr>
          <p:nvPr/>
        </p:nvPicPr>
        <p:blipFill>
          <a:blip r:embed="rId3"/>
          <a:stretch>
            <a:fillRect/>
          </a:stretch>
        </p:blipFill>
        <p:spPr>
          <a:xfrm>
            <a:off x="6001919" y="1484344"/>
            <a:ext cx="3732027" cy="4337792"/>
          </a:xfrm>
          <a:prstGeom prst="rect">
            <a:avLst/>
          </a:prstGeom>
        </p:spPr>
      </p:pic>
      <p:sp>
        <p:nvSpPr>
          <p:cNvPr id="6" name="Rechteck 5">
            <a:extLst>
              <a:ext uri="{FF2B5EF4-FFF2-40B4-BE49-F238E27FC236}">
                <a16:creationId xmlns:a16="http://schemas.microsoft.com/office/drawing/2014/main" id="{A17400CD-366A-8920-B008-62900B1D337B}"/>
              </a:ext>
            </a:extLst>
          </p:cNvPr>
          <p:cNvSpPr/>
          <p:nvPr/>
        </p:nvSpPr>
        <p:spPr bwMode="auto">
          <a:xfrm>
            <a:off x="6815890" y="2122018"/>
            <a:ext cx="240631" cy="12187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26949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5C76985-ED78-477C-B996-27EFC82A4EDC}"/>
              </a:ext>
            </a:extLst>
          </p:cNvPr>
          <p:cNvSpPr>
            <a:spLocks noGrp="1"/>
          </p:cNvSpPr>
          <p:nvPr>
            <p:ph sz="quarter" idx="17"/>
          </p:nvPr>
        </p:nvSpPr>
        <p:spPr>
          <a:xfrm>
            <a:off x="540000" y="1080000"/>
            <a:ext cx="9000000" cy="5473200"/>
          </a:xfrm>
          <a:noFill/>
          <a:ln>
            <a:noFill/>
          </a:ln>
        </p:spPr>
        <p:txBody>
          <a:bodyPr vert="horz" lIns="91440" tIns="45720" rIns="91440" bIns="45720" rtlCol="0" anchor="t">
            <a:noAutofit/>
          </a:bodyPr>
          <a:lstStyle/>
          <a:p>
            <a:pPr lvl="1">
              <a:buClr>
                <a:srgbClr val="A15D22"/>
              </a:buClr>
            </a:pPr>
            <a:endParaRPr lang="en-US" sz="1400" dirty="0"/>
          </a:p>
          <a:p>
            <a:pPr lvl="1">
              <a:buClr>
                <a:srgbClr val="A15D22"/>
              </a:buClr>
            </a:pPr>
            <a:endParaRPr lang="en-US" sz="1400" dirty="0"/>
          </a:p>
          <a:p>
            <a:pPr lvl="1">
              <a:buClr>
                <a:srgbClr val="A15D22"/>
              </a:buClr>
            </a:pPr>
            <a:endParaRPr lang="en-US" sz="1400" dirty="0"/>
          </a:p>
          <a:p>
            <a:pPr lvl="1">
              <a:buClr>
                <a:srgbClr val="A15D22"/>
              </a:buClr>
            </a:pPr>
            <a:endParaRPr lang="en-US" sz="1400" dirty="0"/>
          </a:p>
          <a:p>
            <a:pPr lvl="2">
              <a:buClr>
                <a:srgbClr val="A15D22"/>
              </a:buClr>
            </a:pPr>
            <a:endParaRPr lang="en-US" sz="1400" dirty="0"/>
          </a:p>
          <a:p>
            <a:pPr lvl="2">
              <a:buClr>
                <a:srgbClr val="A15D22"/>
              </a:buClr>
            </a:pPr>
            <a:endParaRPr lang="en-US" sz="1400" dirty="0"/>
          </a:p>
          <a:p>
            <a:pPr lvl="1">
              <a:buClr>
                <a:srgbClr val="A15D22"/>
              </a:buClr>
            </a:pPr>
            <a:endParaRPr lang="en-US" sz="1400" dirty="0"/>
          </a:p>
          <a:p>
            <a:pPr lvl="1">
              <a:buClr>
                <a:srgbClr val="A15D22"/>
              </a:buClr>
            </a:pPr>
            <a:endParaRPr lang="en-US" sz="1400" dirty="0"/>
          </a:p>
          <a:p>
            <a:pPr lvl="1">
              <a:buClr>
                <a:srgbClr val="A15D22"/>
              </a:buClr>
            </a:pPr>
            <a:endParaRPr lang="en-US" sz="1400" dirty="0"/>
          </a:p>
          <a:p>
            <a:pPr lvl="1">
              <a:buClr>
                <a:srgbClr val="A15D22"/>
              </a:buClr>
            </a:pPr>
            <a:endParaRPr lang="en-US" sz="1400" dirty="0"/>
          </a:p>
          <a:p>
            <a:pPr lvl="1">
              <a:buClr>
                <a:srgbClr val="A15D22"/>
              </a:buClr>
            </a:pPr>
            <a:endParaRPr lang="en-US" sz="1400" dirty="0"/>
          </a:p>
          <a:p>
            <a:pPr lvl="1">
              <a:buClr>
                <a:srgbClr val="A15D22"/>
              </a:buClr>
            </a:pPr>
            <a:endParaRPr lang="en-US" sz="1400" dirty="0"/>
          </a:p>
          <a:p>
            <a:pPr lvl="1">
              <a:buClr>
                <a:srgbClr val="A15D22"/>
              </a:buClr>
            </a:pPr>
            <a:endParaRPr lang="en-US" sz="1400" dirty="0"/>
          </a:p>
          <a:p>
            <a:pPr lvl="1">
              <a:buClr>
                <a:srgbClr val="A15D22"/>
              </a:buClr>
            </a:pPr>
            <a:endParaRPr lang="en-US" sz="1400" dirty="0"/>
          </a:p>
          <a:p>
            <a:pPr lvl="1">
              <a:buClr>
                <a:srgbClr val="A15D22"/>
              </a:buClr>
            </a:pPr>
            <a:endParaRPr lang="en-US" sz="1400" dirty="0"/>
          </a:p>
          <a:p>
            <a:pPr lvl="1">
              <a:buClr>
                <a:srgbClr val="A15D22"/>
              </a:buClr>
            </a:pPr>
            <a:endParaRPr lang="en-US" sz="1400" dirty="0"/>
          </a:p>
          <a:p>
            <a:pPr lvl="1">
              <a:buClr>
                <a:srgbClr val="A15D22"/>
              </a:buClr>
              <a:buSzPct val="100000"/>
              <a:buFont typeface="Arial" panose="020B0604020202020204" pitchFamily="34" charset="0"/>
              <a:buChar char="»"/>
            </a:pPr>
            <a:endParaRPr lang="en-US" sz="1400" dirty="0"/>
          </a:p>
          <a:p>
            <a:pPr lvl="1">
              <a:buClr>
                <a:srgbClr val="A15D22"/>
              </a:buClr>
              <a:buSzPct val="100000"/>
              <a:buFont typeface="Arial" panose="020B0604020202020204" pitchFamily="34" charset="0"/>
              <a:buChar char="»"/>
            </a:pPr>
            <a:endParaRPr lang="en-US" sz="1400" dirty="0"/>
          </a:p>
          <a:p>
            <a:pPr lvl="1">
              <a:buClr>
                <a:srgbClr val="A15D22"/>
              </a:buClr>
              <a:buSzPct val="100000"/>
              <a:buFont typeface="Arial" panose="020B0604020202020204" pitchFamily="34" charset="0"/>
              <a:buChar char="»"/>
            </a:pPr>
            <a:endParaRPr lang="en-US" sz="1400" dirty="0"/>
          </a:p>
          <a:p>
            <a:pPr lvl="1">
              <a:buClr>
                <a:srgbClr val="A15D22"/>
              </a:buClr>
              <a:buSzPct val="100000"/>
              <a:buFont typeface="Arial" panose="020B0604020202020204" pitchFamily="34" charset="0"/>
              <a:buChar char="»"/>
            </a:pPr>
            <a:r>
              <a:rPr lang="en-US" sz="1400" dirty="0">
                <a:latin typeface="Arial" panose="020B0604020202020204" pitchFamily="34" charset="0"/>
                <a:sym typeface="Wingdings" panose="05000000000000000000" pitchFamily="2" charset="2"/>
              </a:rPr>
              <a:t>Price elastic demand is applied by CEPS</a:t>
            </a:r>
          </a:p>
          <a:p>
            <a:pPr lvl="1">
              <a:buClr>
                <a:srgbClr val="A15D22"/>
              </a:buClr>
              <a:buSzPct val="100000"/>
              <a:buFont typeface="Arial" panose="020B0604020202020204" pitchFamily="34" charset="0"/>
              <a:buChar char="»"/>
            </a:pPr>
            <a:r>
              <a:rPr lang="en-US" sz="1400" dirty="0">
                <a:latin typeface="Arial" panose="020B0604020202020204" pitchFamily="34" charset="0"/>
                <a:sym typeface="Wingdings" panose="05000000000000000000" pitchFamily="2" charset="2"/>
              </a:rPr>
              <a:t>Compared to Q1/2024, activation of upward demand has slightly decreased in all countries.</a:t>
            </a:r>
            <a:endParaRPr lang="en-US" sz="1600" dirty="0">
              <a:latin typeface="Arial" panose="020B0604020202020204" pitchFamily="34" charset="0"/>
            </a:endParaRPr>
          </a:p>
          <a:p>
            <a:pPr lvl="1">
              <a:buClr>
                <a:srgbClr val="A15D22"/>
              </a:buClr>
            </a:pPr>
            <a:endParaRPr lang="en-US" sz="1600" dirty="0">
              <a:latin typeface="Arial" panose="020B0604020202020204" pitchFamily="34" charset="0"/>
              <a:sym typeface="Wingdings" panose="05000000000000000000" pitchFamily="2" charset="2"/>
            </a:endParaRPr>
          </a:p>
        </p:txBody>
      </p:sp>
      <p:sp>
        <p:nvSpPr>
          <p:cNvPr id="19" name="Title 4">
            <a:extLst>
              <a:ext uri="{FF2B5EF4-FFF2-40B4-BE49-F238E27FC236}">
                <a16:creationId xmlns:a16="http://schemas.microsoft.com/office/drawing/2014/main" id="{929680AF-9E0B-3B4C-95BF-A7B53DD6A03E}"/>
              </a:ext>
            </a:extLst>
          </p:cNvPr>
          <p:cNvSpPr>
            <a:spLocks noGrp="1"/>
          </p:cNvSpPr>
          <p:nvPr>
            <p:ph type="title"/>
          </p:nvPr>
        </p:nvSpPr>
        <p:spPr/>
        <p:txBody>
          <a:bodyPr/>
          <a:lstStyle/>
          <a:p>
            <a:r>
              <a:rPr lang="en-US" sz="1800" dirty="0"/>
              <a:t>Operational Platform Reporting </a:t>
            </a:r>
            <a:endParaRPr lang="en-US" dirty="0"/>
          </a:p>
        </p:txBody>
      </p:sp>
      <p:sp>
        <p:nvSpPr>
          <p:cNvPr id="20" name="Text Placeholder 7">
            <a:extLst>
              <a:ext uri="{FF2B5EF4-FFF2-40B4-BE49-F238E27FC236}">
                <a16:creationId xmlns:a16="http://schemas.microsoft.com/office/drawing/2014/main" id="{DC0251C8-97EE-7740-B192-53FAE6EBA2E3}"/>
              </a:ext>
            </a:extLst>
          </p:cNvPr>
          <p:cNvSpPr>
            <a:spLocks noGrp="1"/>
          </p:cNvSpPr>
          <p:nvPr>
            <p:ph type="body" sz="quarter" idx="16"/>
          </p:nvPr>
        </p:nvSpPr>
        <p:spPr/>
        <p:txBody>
          <a:bodyPr/>
          <a:lstStyle/>
          <a:p>
            <a:r>
              <a:rPr lang="en-US" sz="1600" dirty="0"/>
              <a:t>mFRR requested and activated via MARI</a:t>
            </a:r>
          </a:p>
        </p:txBody>
      </p:sp>
      <p:sp>
        <p:nvSpPr>
          <p:cNvPr id="2" name="Slide Number Placeholder 1"/>
          <p:cNvSpPr>
            <a:spLocks noGrp="1"/>
          </p:cNvSpPr>
          <p:nvPr>
            <p:ph type="sldNum" sz="quarter" idx="4"/>
          </p:nvPr>
        </p:nvSpPr>
        <p:spPr/>
        <p:txBody>
          <a:bodyPr/>
          <a:lstStyle/>
          <a:p>
            <a:fld id="{F551322C-20B2-48C3-B63D-68158FEBF630}" type="slidenum">
              <a:rPr lang="en-US" smtClean="0"/>
              <a:pPr/>
              <a:t>12</a:t>
            </a:fld>
            <a:endParaRPr lang="en-US" dirty="0"/>
          </a:p>
        </p:txBody>
      </p:sp>
      <p:sp>
        <p:nvSpPr>
          <p:cNvPr id="5" name="Textfeld 4">
            <a:extLst>
              <a:ext uri="{FF2B5EF4-FFF2-40B4-BE49-F238E27FC236}">
                <a16:creationId xmlns:a16="http://schemas.microsoft.com/office/drawing/2014/main" id="{DE47CD61-A36D-444F-A0F9-FE54DB1479EB}"/>
              </a:ext>
            </a:extLst>
          </p:cNvPr>
          <p:cNvSpPr txBox="1"/>
          <p:nvPr/>
        </p:nvSpPr>
        <p:spPr>
          <a:xfrm>
            <a:off x="6739355" y="209725"/>
            <a:ext cx="2743200" cy="523220"/>
          </a:xfrm>
          <a:prstGeom prst="rect">
            <a:avLst/>
          </a:prstGeom>
          <a:noFill/>
        </p:spPr>
        <p:txBody>
          <a:bodyPr wrap="square" rtlCol="0" anchor="t">
            <a:spAutoFit/>
          </a:bodyPr>
          <a:lstStyle/>
          <a:p>
            <a:pPr algn="l"/>
            <a:r>
              <a:rPr lang="en-US" sz="1400" dirty="0">
                <a:solidFill>
                  <a:schemeClr val="tx2"/>
                </a:solidFill>
                <a:latin typeface="Arial" panose="020B0604020202020204" pitchFamily="34" charset="0"/>
                <a:cs typeface="Arial" panose="020B0604020202020204" pitchFamily="34" charset="0"/>
              </a:rPr>
              <a:t>Based on operational data from 01.06.2024 to 31.08.2024</a:t>
            </a:r>
          </a:p>
        </p:txBody>
      </p:sp>
      <p:pic>
        <p:nvPicPr>
          <p:cNvPr id="4" name="Grafik 3">
            <a:extLst>
              <a:ext uri="{FF2B5EF4-FFF2-40B4-BE49-F238E27FC236}">
                <a16:creationId xmlns:a16="http://schemas.microsoft.com/office/drawing/2014/main" id="{26933296-0144-4630-A4F2-9C7827A74211}"/>
              </a:ext>
            </a:extLst>
          </p:cNvPr>
          <p:cNvPicPr>
            <a:picLocks noChangeAspect="1"/>
          </p:cNvPicPr>
          <p:nvPr/>
        </p:nvPicPr>
        <p:blipFill>
          <a:blip r:embed="rId3"/>
          <a:stretch>
            <a:fillRect/>
          </a:stretch>
        </p:blipFill>
        <p:spPr>
          <a:xfrm>
            <a:off x="512423" y="907163"/>
            <a:ext cx="8204858" cy="5256649"/>
          </a:xfrm>
          <a:prstGeom prst="rect">
            <a:avLst/>
          </a:prstGeom>
        </p:spPr>
      </p:pic>
    </p:spTree>
    <p:extLst>
      <p:ext uri="{BB962C8B-B14F-4D97-AF65-F5344CB8AC3E}">
        <p14:creationId xmlns:p14="http://schemas.microsoft.com/office/powerpoint/2010/main" val="261783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C1F1B-A24E-A1FE-2EA4-939247A9CBC6}"/>
              </a:ext>
            </a:extLst>
          </p:cNvPr>
          <p:cNvSpPr>
            <a:spLocks noGrp="1"/>
          </p:cNvSpPr>
          <p:nvPr>
            <p:ph type="title"/>
          </p:nvPr>
        </p:nvSpPr>
        <p:spPr/>
        <p:txBody>
          <a:bodyPr/>
          <a:lstStyle/>
          <a:p>
            <a:r>
              <a:rPr lang="en-US" sz="1800" dirty="0"/>
              <a:t>Operational Platform Reporting</a:t>
            </a:r>
          </a:p>
        </p:txBody>
      </p:sp>
      <p:sp>
        <p:nvSpPr>
          <p:cNvPr id="3" name="Textplatzhalter 2">
            <a:extLst>
              <a:ext uri="{FF2B5EF4-FFF2-40B4-BE49-F238E27FC236}">
                <a16:creationId xmlns:a16="http://schemas.microsoft.com/office/drawing/2014/main" id="{84B20CFF-DE62-0AB3-F3BB-92EB277589B9}"/>
              </a:ext>
            </a:extLst>
          </p:cNvPr>
          <p:cNvSpPr>
            <a:spLocks noGrp="1"/>
          </p:cNvSpPr>
          <p:nvPr>
            <p:ph type="body" sz="quarter" idx="16"/>
          </p:nvPr>
        </p:nvSpPr>
        <p:spPr/>
        <p:txBody>
          <a:bodyPr/>
          <a:lstStyle/>
          <a:p>
            <a:r>
              <a:rPr lang="en-US" sz="1600" dirty="0"/>
              <a:t>mFRR Demand </a:t>
            </a:r>
          </a:p>
        </p:txBody>
      </p:sp>
      <p:sp>
        <p:nvSpPr>
          <p:cNvPr id="4" name="Foliennummernplatzhalter 3">
            <a:extLst>
              <a:ext uri="{FF2B5EF4-FFF2-40B4-BE49-F238E27FC236}">
                <a16:creationId xmlns:a16="http://schemas.microsoft.com/office/drawing/2014/main" id="{EDBF071B-FC6B-923F-5AF0-872F21590175}"/>
              </a:ext>
            </a:extLst>
          </p:cNvPr>
          <p:cNvSpPr>
            <a:spLocks noGrp="1"/>
          </p:cNvSpPr>
          <p:nvPr>
            <p:ph type="sldNum" sz="quarter" idx="4"/>
          </p:nvPr>
        </p:nvSpPr>
        <p:spPr/>
        <p:txBody>
          <a:bodyPr/>
          <a:lstStyle/>
          <a:p>
            <a:fld id="{F551322C-20B2-48C3-B63D-68158FEBF630}" type="slidenum">
              <a:rPr lang="en-US" smtClean="0"/>
              <a:pPr/>
              <a:t>13</a:t>
            </a:fld>
            <a:endParaRPr lang="en-US" dirty="0"/>
          </a:p>
        </p:txBody>
      </p:sp>
      <p:sp>
        <p:nvSpPr>
          <p:cNvPr id="5" name="Textfeld 4">
            <a:extLst>
              <a:ext uri="{FF2B5EF4-FFF2-40B4-BE49-F238E27FC236}">
                <a16:creationId xmlns:a16="http://schemas.microsoft.com/office/drawing/2014/main" id="{7F0AA8A2-3322-BE1D-F227-D99C1A43743A}"/>
              </a:ext>
            </a:extLst>
          </p:cNvPr>
          <p:cNvSpPr txBox="1"/>
          <p:nvPr/>
        </p:nvSpPr>
        <p:spPr>
          <a:xfrm>
            <a:off x="6736360" y="209725"/>
            <a:ext cx="2743200" cy="523220"/>
          </a:xfrm>
          <a:prstGeom prst="rect">
            <a:avLst/>
          </a:prstGeom>
          <a:noFill/>
        </p:spPr>
        <p:txBody>
          <a:bodyPr wrap="square" rtlCol="0" anchor="t">
            <a:spAutoFit/>
          </a:bodyPr>
          <a:lstStyle/>
          <a:p>
            <a:pPr algn="l"/>
            <a:r>
              <a:rPr lang="en-US" sz="1400" dirty="0">
                <a:solidFill>
                  <a:schemeClr val="tx2"/>
                </a:solidFill>
                <a:latin typeface="Arial" panose="020B0604020202020204" pitchFamily="34" charset="0"/>
                <a:cs typeface="Arial" panose="020B0604020202020204" pitchFamily="34" charset="0"/>
              </a:rPr>
              <a:t>Based on operational data from 01.06.2024 to 31.08.2024</a:t>
            </a:r>
          </a:p>
        </p:txBody>
      </p:sp>
      <p:sp>
        <p:nvSpPr>
          <p:cNvPr id="8" name="Content Placeholder 6">
            <a:extLst>
              <a:ext uri="{FF2B5EF4-FFF2-40B4-BE49-F238E27FC236}">
                <a16:creationId xmlns:a16="http://schemas.microsoft.com/office/drawing/2014/main" id="{9A3B05AB-787C-4B8B-BB53-02DA4E9F513C}"/>
              </a:ext>
            </a:extLst>
          </p:cNvPr>
          <p:cNvSpPr txBox="1">
            <a:spLocks/>
          </p:cNvSpPr>
          <p:nvPr/>
        </p:nvSpPr>
        <p:spPr>
          <a:xfrm>
            <a:off x="539886" y="6166799"/>
            <a:ext cx="9000000" cy="386400"/>
          </a:xfrm>
          <a:prstGeom prst="rect">
            <a:avLst/>
          </a:prstGeom>
          <a:noFill/>
          <a:ln>
            <a:noFill/>
          </a:ln>
        </p:spPr>
        <p:txBody>
          <a:bodyPr vert="horz" lIns="91440" tIns="45720" rIns="91440" bIns="45720" rtlCol="0" anchor="t">
            <a:noAutofit/>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AB5905"/>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pPr lvl="1">
              <a:buClr>
                <a:srgbClr val="A15D22"/>
              </a:buClr>
              <a:buSzPct val="100000"/>
              <a:buFont typeface="Arial" panose="020B0604020202020204" pitchFamily="34" charset="0"/>
              <a:buChar char="»"/>
            </a:pPr>
            <a:r>
              <a:rPr lang="en-US" sz="1400" kern="0" dirty="0"/>
              <a:t>Quite small amounts of activation</a:t>
            </a:r>
            <a:r>
              <a:rPr lang="en-US" sz="1400" kern="0" dirty="0">
                <a:latin typeface="Arial" panose="020B0604020202020204" pitchFamily="34" charset="0"/>
              </a:rPr>
              <a:t> in average compared to CMOL volume</a:t>
            </a:r>
          </a:p>
          <a:p>
            <a:pPr lvl="1">
              <a:buClr>
                <a:srgbClr val="A15D22"/>
              </a:buClr>
              <a:buSzPct val="100000"/>
              <a:buFont typeface="Arial" panose="020B0604020202020204" pitchFamily="34" charset="0"/>
              <a:buChar char="»"/>
            </a:pPr>
            <a:r>
              <a:rPr lang="en-US" sz="1400" kern="0" dirty="0">
                <a:ea typeface="+mn-lt"/>
                <a:cs typeface="+mn-lt"/>
              </a:rPr>
              <a:t>The probability of occurrence of high prices can be assumed as low – only two price incident in Q2 and Q3.</a:t>
            </a:r>
            <a:endParaRPr lang="en-US" sz="1400" kern="0" dirty="0">
              <a:latin typeface="Arial" panose="020B0604020202020204" pitchFamily="34" charset="0"/>
            </a:endParaRPr>
          </a:p>
          <a:p>
            <a:pPr lvl="1">
              <a:buClr>
                <a:srgbClr val="A15D22"/>
              </a:buClr>
              <a:buSzPct val="100000"/>
              <a:buFont typeface="Arial" panose="020B0604020202020204" pitchFamily="34" charset="0"/>
              <a:buChar char="»"/>
            </a:pPr>
            <a:endParaRPr lang="en-US" sz="1400" kern="0" dirty="0">
              <a:latin typeface="Arial" panose="020B0604020202020204" pitchFamily="34" charset="0"/>
            </a:endParaRPr>
          </a:p>
          <a:p>
            <a:pPr lvl="1">
              <a:buClr>
                <a:srgbClr val="A15D22"/>
              </a:buClr>
              <a:buSzPct val="100000"/>
              <a:buFont typeface="Arial" panose="020B0604020202020204" pitchFamily="34" charset="0"/>
              <a:buChar char="»"/>
            </a:pPr>
            <a:endParaRPr lang="en-US" sz="1400" b="1" kern="0" dirty="0">
              <a:latin typeface="Arial" panose="020B0604020202020204" pitchFamily="34" charset="0"/>
            </a:endParaRPr>
          </a:p>
          <a:p>
            <a:pPr lvl="1">
              <a:buClr>
                <a:srgbClr val="A15D22"/>
              </a:buClr>
            </a:pPr>
            <a:endParaRPr lang="en-US" sz="1400" kern="0" dirty="0">
              <a:latin typeface="Arial" panose="020B0604020202020204" pitchFamily="34" charset="0"/>
            </a:endParaRPr>
          </a:p>
          <a:p>
            <a:pPr lvl="1">
              <a:buClr>
                <a:srgbClr val="A15D22"/>
              </a:buClr>
            </a:pPr>
            <a:endParaRPr lang="en-US" sz="1400" kern="0" dirty="0">
              <a:latin typeface="Arial" panose="020B0604020202020204" pitchFamily="34" charset="0"/>
            </a:endParaRPr>
          </a:p>
          <a:p>
            <a:pPr lvl="1">
              <a:buClr>
                <a:srgbClr val="A15D22"/>
              </a:buClr>
            </a:pPr>
            <a:endParaRPr lang="en-US" sz="1400" kern="0" dirty="0">
              <a:latin typeface="Arial" panose="020B0604020202020204" pitchFamily="34" charset="0"/>
            </a:endParaRPr>
          </a:p>
        </p:txBody>
      </p:sp>
      <p:pic>
        <p:nvPicPr>
          <p:cNvPr id="7" name="Grafik 6">
            <a:extLst>
              <a:ext uri="{FF2B5EF4-FFF2-40B4-BE49-F238E27FC236}">
                <a16:creationId xmlns:a16="http://schemas.microsoft.com/office/drawing/2014/main" id="{D9890246-FFB6-30C7-A0BB-79323CA1FA25}"/>
              </a:ext>
            </a:extLst>
          </p:cNvPr>
          <p:cNvPicPr>
            <a:picLocks noChangeAspect="1"/>
          </p:cNvPicPr>
          <p:nvPr/>
        </p:nvPicPr>
        <p:blipFill>
          <a:blip r:embed="rId3"/>
          <a:stretch>
            <a:fillRect/>
          </a:stretch>
        </p:blipFill>
        <p:spPr>
          <a:xfrm>
            <a:off x="539886" y="851150"/>
            <a:ext cx="8376894" cy="5312503"/>
          </a:xfrm>
          <a:prstGeom prst="rect">
            <a:avLst/>
          </a:prstGeom>
        </p:spPr>
      </p:pic>
    </p:spTree>
    <p:extLst>
      <p:ext uri="{BB962C8B-B14F-4D97-AF65-F5344CB8AC3E}">
        <p14:creationId xmlns:p14="http://schemas.microsoft.com/office/powerpoint/2010/main" val="155662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DF0EBF6B-F5E1-7251-D2CF-C2F74EC7B613}"/>
              </a:ext>
            </a:extLst>
          </p:cNvPr>
          <p:cNvGraphicFramePr>
            <a:graphicFrameLocks/>
          </p:cNvGraphicFramePr>
          <p:nvPr>
            <p:extLst>
              <p:ext uri="{D42A27DB-BD31-4B8C-83A1-F6EECF244321}">
                <p14:modId xmlns:p14="http://schemas.microsoft.com/office/powerpoint/2010/main" val="4203065080"/>
              </p:ext>
            </p:extLst>
          </p:nvPr>
        </p:nvGraphicFramePr>
        <p:xfrm>
          <a:off x="810469" y="227112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6">
            <a:extLst>
              <a:ext uri="{FF2B5EF4-FFF2-40B4-BE49-F238E27FC236}">
                <a16:creationId xmlns:a16="http://schemas.microsoft.com/office/drawing/2014/main" id="{7A0E9DAF-D3A0-4B9B-AD76-8B113CCC29D2}"/>
              </a:ext>
            </a:extLst>
          </p:cNvPr>
          <p:cNvSpPr txBox="1">
            <a:spLocks/>
          </p:cNvSpPr>
          <p:nvPr/>
        </p:nvSpPr>
        <p:spPr>
          <a:xfrm>
            <a:off x="540000" y="1080000"/>
            <a:ext cx="9196250" cy="5482543"/>
          </a:xfrm>
          <a:prstGeom prst="rect">
            <a:avLst/>
          </a:prstGeom>
          <a:noFill/>
          <a:ln>
            <a:noFill/>
          </a:ln>
        </p:spPr>
        <p:txBody>
          <a:bodyPr vert="horz" lIns="91440" tIns="45720" rIns="91440" bIns="45720" rtlCol="0" anchor="t">
            <a:noAutofit/>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AB5905"/>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pPr lvl="1">
              <a:buClr>
                <a:srgbClr val="A15D22"/>
              </a:buClr>
            </a:pPr>
            <a:r>
              <a:rPr lang="en-US" sz="1400" kern="0" dirty="0"/>
              <a:t>Calculation of economic surplus as comparison between actual mFRR activation with a reference scenario (same bids, demands and market design) but without exchange of balancing energy</a:t>
            </a:r>
          </a:p>
          <a:p>
            <a:pPr lvl="1">
              <a:buClr>
                <a:srgbClr val="A15D22"/>
              </a:buClr>
            </a:pPr>
            <a:endParaRPr lang="en-US" sz="1400" kern="0" dirty="0"/>
          </a:p>
          <a:p>
            <a:pPr lvl="2">
              <a:buClr>
                <a:srgbClr val="A15D22"/>
              </a:buClr>
            </a:pPr>
            <a:endParaRPr lang="en-US" sz="1400" kern="0" dirty="0"/>
          </a:p>
          <a:p>
            <a:pPr lvl="2">
              <a:buClr>
                <a:srgbClr val="A15D22"/>
              </a:buClr>
            </a:pPr>
            <a:endParaRPr lang="en-US" sz="1400" kern="0" dirty="0"/>
          </a:p>
          <a:p>
            <a:pPr lvl="2">
              <a:buClr>
                <a:srgbClr val="A15D22"/>
              </a:buClr>
            </a:pPr>
            <a:endParaRPr lang="en-US" sz="1400" kern="0" dirty="0"/>
          </a:p>
          <a:p>
            <a:pPr lvl="2">
              <a:buClr>
                <a:srgbClr val="A15D22"/>
              </a:buClr>
            </a:pPr>
            <a:endParaRPr lang="en-US" sz="1400" kern="0" dirty="0"/>
          </a:p>
          <a:p>
            <a:pPr lvl="1">
              <a:buClr>
                <a:srgbClr val="A15D22"/>
              </a:buClr>
            </a:pPr>
            <a:endParaRPr lang="en-US" sz="1400" kern="0" dirty="0"/>
          </a:p>
          <a:p>
            <a:pPr lvl="1">
              <a:buClr>
                <a:srgbClr val="A15D22"/>
              </a:buClr>
            </a:pPr>
            <a:endParaRPr lang="en-US" sz="1400" kern="0" dirty="0"/>
          </a:p>
          <a:p>
            <a:pPr lvl="1">
              <a:buClr>
                <a:srgbClr val="A15D22"/>
              </a:buClr>
            </a:pPr>
            <a:endParaRPr lang="en-US" sz="1400" kern="0" dirty="0"/>
          </a:p>
          <a:p>
            <a:pPr lvl="1">
              <a:buClr>
                <a:srgbClr val="A15D22"/>
              </a:buClr>
            </a:pPr>
            <a:endParaRPr lang="en-US" sz="1400" kern="0" dirty="0"/>
          </a:p>
          <a:p>
            <a:pPr lvl="1">
              <a:buClr>
                <a:srgbClr val="A15D22"/>
              </a:buClr>
            </a:pPr>
            <a:endParaRPr lang="en-US" sz="1400" kern="0" dirty="0"/>
          </a:p>
          <a:p>
            <a:pPr lvl="1">
              <a:buClr>
                <a:srgbClr val="A15D22"/>
              </a:buClr>
            </a:pPr>
            <a:endParaRPr lang="en-US" sz="1400" kern="0" dirty="0"/>
          </a:p>
          <a:p>
            <a:pPr lvl="1">
              <a:buClr>
                <a:srgbClr val="A15D22"/>
              </a:buClr>
            </a:pPr>
            <a:endParaRPr lang="en-US" sz="1400" kern="0" dirty="0"/>
          </a:p>
          <a:p>
            <a:pPr marL="0" lvl="1" indent="0">
              <a:buClr>
                <a:srgbClr val="A15D22"/>
              </a:buClr>
              <a:buNone/>
            </a:pPr>
            <a:endParaRPr lang="en-US" sz="1400" kern="0" dirty="0"/>
          </a:p>
          <a:p>
            <a:pPr marL="0" lvl="1" indent="0">
              <a:buClr>
                <a:srgbClr val="A15D22"/>
              </a:buClr>
              <a:buNone/>
            </a:pPr>
            <a:endParaRPr lang="en-US" sz="1400" kern="0" dirty="0"/>
          </a:p>
          <a:p>
            <a:pPr lvl="1">
              <a:buClr>
                <a:srgbClr val="A15D22"/>
              </a:buClr>
              <a:buSzPct val="100000"/>
              <a:buFont typeface="Arial" panose="020B0604020202020204" pitchFamily="34" charset="0"/>
              <a:buChar char="»"/>
            </a:pPr>
            <a:endParaRPr lang="en-US" sz="1400" kern="0" dirty="0"/>
          </a:p>
          <a:p>
            <a:pPr lvl="1">
              <a:buClr>
                <a:srgbClr val="A15D22"/>
              </a:buClr>
              <a:buSzPct val="100000"/>
              <a:buFont typeface="Arial" panose="020B0604020202020204" pitchFamily="34" charset="0"/>
              <a:buChar char="»"/>
            </a:pPr>
            <a:r>
              <a:rPr lang="en-US" sz="1400" kern="0" dirty="0"/>
              <a:t>Economic surplus (without pricing unsatisfied demand) sums up to 0.8 Mio. € from June to August 2024.</a:t>
            </a:r>
          </a:p>
          <a:p>
            <a:pPr lvl="1">
              <a:buClr>
                <a:srgbClr val="A15D22"/>
              </a:buClr>
              <a:buSzPct val="100000"/>
              <a:buFont typeface="Arial" panose="020B0604020202020204" pitchFamily="34" charset="0"/>
              <a:buChar char="»"/>
            </a:pPr>
            <a:r>
              <a:rPr lang="en-US" sz="1400" kern="0" dirty="0"/>
              <a:t>Including unsatisfied demand economic surplus is 1.1 Mio. € for the same period in time.</a:t>
            </a:r>
          </a:p>
          <a:p>
            <a:pPr lvl="1">
              <a:buClr>
                <a:srgbClr val="A15D22"/>
              </a:buClr>
              <a:buSzPct val="100000"/>
              <a:buFont typeface="Arial" panose="020B0604020202020204" pitchFamily="34" charset="0"/>
              <a:buChar char="»"/>
            </a:pPr>
            <a:r>
              <a:rPr lang="en-US" sz="1400" kern="0" dirty="0">
                <a:ea typeface="+mn-lt"/>
                <a:cs typeface="+mn-lt"/>
              </a:rPr>
              <a:t>Unsatisfied price inelastic demand due to exceeding demand in Czechia </a:t>
            </a:r>
            <a:br>
              <a:rPr lang="en-US" sz="1400" kern="0" dirty="0">
                <a:ea typeface="+mn-lt"/>
                <a:cs typeface="+mn-lt"/>
              </a:rPr>
            </a:br>
            <a:r>
              <a:rPr lang="en-US" sz="1400" kern="0" dirty="0">
                <a:ea typeface="+mn-lt"/>
                <a:cs typeface="+mn-lt"/>
              </a:rPr>
              <a:t>(not covered in decoupled simulations)</a:t>
            </a:r>
          </a:p>
          <a:p>
            <a:pPr lvl="1">
              <a:buClr>
                <a:srgbClr val="A15D22"/>
              </a:buClr>
            </a:pPr>
            <a:endParaRPr lang="en-US" sz="1600" kern="0" dirty="0">
              <a:latin typeface="Arial" panose="020B0604020202020204" pitchFamily="34" charset="0"/>
            </a:endParaRPr>
          </a:p>
          <a:p>
            <a:pPr lvl="1">
              <a:buClr>
                <a:srgbClr val="A15D22"/>
              </a:buClr>
            </a:pPr>
            <a:endParaRPr lang="en-US" sz="1600" kern="0" dirty="0">
              <a:latin typeface="Arial" panose="020B0604020202020204" pitchFamily="34" charset="0"/>
              <a:sym typeface="Wingdings" panose="05000000000000000000" pitchFamily="2" charset="2"/>
            </a:endParaRPr>
          </a:p>
        </p:txBody>
      </p:sp>
      <p:sp>
        <p:nvSpPr>
          <p:cNvPr id="2" name="Titel 1">
            <a:extLst>
              <a:ext uri="{FF2B5EF4-FFF2-40B4-BE49-F238E27FC236}">
                <a16:creationId xmlns:a16="http://schemas.microsoft.com/office/drawing/2014/main" id="{864C64AE-8D2E-617A-6364-6E01B1E456FC}"/>
              </a:ext>
            </a:extLst>
          </p:cNvPr>
          <p:cNvSpPr>
            <a:spLocks noGrp="1"/>
          </p:cNvSpPr>
          <p:nvPr>
            <p:ph type="title"/>
          </p:nvPr>
        </p:nvSpPr>
        <p:spPr/>
        <p:txBody>
          <a:bodyPr/>
          <a:lstStyle/>
          <a:p>
            <a:r>
              <a:rPr lang="en-US" sz="1800" dirty="0"/>
              <a:t>Operational Platform Reporting</a:t>
            </a:r>
          </a:p>
        </p:txBody>
      </p:sp>
      <p:sp>
        <p:nvSpPr>
          <p:cNvPr id="3" name="Textplatzhalter 2">
            <a:extLst>
              <a:ext uri="{FF2B5EF4-FFF2-40B4-BE49-F238E27FC236}">
                <a16:creationId xmlns:a16="http://schemas.microsoft.com/office/drawing/2014/main" id="{E31D8AE9-C507-4B49-DBFB-A98814CF47C2}"/>
              </a:ext>
            </a:extLst>
          </p:cNvPr>
          <p:cNvSpPr>
            <a:spLocks noGrp="1"/>
          </p:cNvSpPr>
          <p:nvPr>
            <p:ph type="body" sz="quarter" idx="16"/>
          </p:nvPr>
        </p:nvSpPr>
        <p:spPr/>
        <p:txBody>
          <a:bodyPr/>
          <a:lstStyle/>
          <a:p>
            <a:r>
              <a:rPr lang="en-US" sz="1600" dirty="0"/>
              <a:t>Economic surplus MARI</a:t>
            </a:r>
          </a:p>
        </p:txBody>
      </p:sp>
      <p:sp>
        <p:nvSpPr>
          <p:cNvPr id="4" name="Foliennummernplatzhalter 3">
            <a:extLst>
              <a:ext uri="{FF2B5EF4-FFF2-40B4-BE49-F238E27FC236}">
                <a16:creationId xmlns:a16="http://schemas.microsoft.com/office/drawing/2014/main" id="{104C24FE-D2D9-5143-7FDE-DF893B1F6B3B}"/>
              </a:ext>
            </a:extLst>
          </p:cNvPr>
          <p:cNvSpPr>
            <a:spLocks noGrp="1"/>
          </p:cNvSpPr>
          <p:nvPr>
            <p:ph type="sldNum" sz="quarter" idx="4"/>
          </p:nvPr>
        </p:nvSpPr>
        <p:spPr/>
        <p:txBody>
          <a:bodyPr/>
          <a:lstStyle/>
          <a:p>
            <a:fld id="{F551322C-20B2-48C3-B63D-68158FEBF630}" type="slidenum">
              <a:rPr lang="en-US" smtClean="0"/>
              <a:pPr/>
              <a:t>14</a:t>
            </a:fld>
            <a:endParaRPr lang="en-US" dirty="0"/>
          </a:p>
        </p:txBody>
      </p:sp>
      <p:sp>
        <p:nvSpPr>
          <p:cNvPr id="11" name="Textfeld 10">
            <a:extLst>
              <a:ext uri="{FF2B5EF4-FFF2-40B4-BE49-F238E27FC236}">
                <a16:creationId xmlns:a16="http://schemas.microsoft.com/office/drawing/2014/main" id="{69D6227B-4068-9270-B401-F5540016E116}"/>
              </a:ext>
            </a:extLst>
          </p:cNvPr>
          <p:cNvSpPr txBox="1"/>
          <p:nvPr/>
        </p:nvSpPr>
        <p:spPr>
          <a:xfrm>
            <a:off x="6736360" y="209725"/>
            <a:ext cx="2743200" cy="523220"/>
          </a:xfrm>
          <a:prstGeom prst="rect">
            <a:avLst/>
          </a:prstGeom>
          <a:noFill/>
        </p:spPr>
        <p:txBody>
          <a:bodyPr wrap="square" rtlCol="0" anchor="t">
            <a:spAutoFit/>
          </a:bodyPr>
          <a:lstStyle/>
          <a:p>
            <a:pPr algn="l"/>
            <a:r>
              <a:rPr lang="en-US" sz="1400" dirty="0">
                <a:solidFill>
                  <a:schemeClr val="tx2"/>
                </a:solidFill>
                <a:latin typeface="Arial" panose="020B0604020202020204" pitchFamily="34" charset="0"/>
                <a:cs typeface="Arial" panose="020B0604020202020204" pitchFamily="34" charset="0"/>
              </a:rPr>
              <a:t>Based on operational data from 01.06.2024 to 31.08.2024</a:t>
            </a:r>
          </a:p>
        </p:txBody>
      </p:sp>
      <p:sp>
        <p:nvSpPr>
          <p:cNvPr id="57" name="Textfeld 56">
            <a:extLst>
              <a:ext uri="{FF2B5EF4-FFF2-40B4-BE49-F238E27FC236}">
                <a16:creationId xmlns:a16="http://schemas.microsoft.com/office/drawing/2014/main" id="{D4FC8448-91C6-37F4-90F0-867F6D8E686E}"/>
              </a:ext>
            </a:extLst>
          </p:cNvPr>
          <p:cNvSpPr txBox="1"/>
          <p:nvPr/>
        </p:nvSpPr>
        <p:spPr>
          <a:xfrm>
            <a:off x="679289" y="1994807"/>
            <a:ext cx="4081567" cy="307777"/>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mj-lt"/>
              </a:rPr>
              <a:t>Economic surplus generated by MARI by type</a:t>
            </a:r>
          </a:p>
        </p:txBody>
      </p:sp>
      <p:sp>
        <p:nvSpPr>
          <p:cNvPr id="58" name="Rechteck 57">
            <a:extLst>
              <a:ext uri="{FF2B5EF4-FFF2-40B4-BE49-F238E27FC236}">
                <a16:creationId xmlns:a16="http://schemas.microsoft.com/office/drawing/2014/main" id="{D8AB68E8-5E48-D153-2FDF-088522A54D5F}"/>
              </a:ext>
            </a:extLst>
          </p:cNvPr>
          <p:cNvSpPr/>
          <p:nvPr/>
        </p:nvSpPr>
        <p:spPr bwMode="auto">
          <a:xfrm>
            <a:off x="840480" y="2727256"/>
            <a:ext cx="284052" cy="2696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j-lt"/>
            </a:endParaRPr>
          </a:p>
        </p:txBody>
      </p:sp>
      <p:sp>
        <p:nvSpPr>
          <p:cNvPr id="59" name="Textfeld 58">
            <a:extLst>
              <a:ext uri="{FF2B5EF4-FFF2-40B4-BE49-F238E27FC236}">
                <a16:creationId xmlns:a16="http://schemas.microsoft.com/office/drawing/2014/main" id="{5C349717-FD45-E941-1536-A625C1B79296}"/>
              </a:ext>
            </a:extLst>
          </p:cNvPr>
          <p:cNvSpPr txBox="1"/>
          <p:nvPr/>
        </p:nvSpPr>
        <p:spPr>
          <a:xfrm>
            <a:off x="679289" y="2709797"/>
            <a:ext cx="532518" cy="307777"/>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mj-lt"/>
              </a:rPr>
              <a:t>m. €</a:t>
            </a:r>
          </a:p>
        </p:txBody>
      </p:sp>
      <p:cxnSp>
        <p:nvCxnSpPr>
          <p:cNvPr id="60" name="Gerade Verbindung mit Pfeil 59">
            <a:extLst>
              <a:ext uri="{FF2B5EF4-FFF2-40B4-BE49-F238E27FC236}">
                <a16:creationId xmlns:a16="http://schemas.microsoft.com/office/drawing/2014/main" id="{CAC3D724-18E3-66F6-1A53-C4ACF16F3A0E}"/>
              </a:ext>
            </a:extLst>
          </p:cNvPr>
          <p:cNvCxnSpPr>
            <a:cxnSpLocks/>
          </p:cNvCxnSpPr>
          <p:nvPr/>
        </p:nvCxnSpPr>
        <p:spPr>
          <a:xfrm flipV="1">
            <a:off x="679289" y="1994807"/>
            <a:ext cx="0" cy="648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61">
            <a:extLst>
              <a:ext uri="{FF2B5EF4-FFF2-40B4-BE49-F238E27FC236}">
                <a16:creationId xmlns:a16="http://schemas.microsoft.com/office/drawing/2014/main" id="{1FD74D03-8F3E-EBAA-D847-F73A0740C553}"/>
              </a:ext>
            </a:extLst>
          </p:cNvPr>
          <p:cNvCxnSpPr>
            <a:cxnSpLocks/>
          </p:cNvCxnSpPr>
          <p:nvPr/>
        </p:nvCxnSpPr>
        <p:spPr>
          <a:xfrm flipV="1">
            <a:off x="4749129" y="5014328"/>
            <a:ext cx="648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F5CC5D11-4057-A3A6-A42C-89E48D06A239}"/>
              </a:ext>
            </a:extLst>
          </p:cNvPr>
          <p:cNvSpPr txBox="1"/>
          <p:nvPr/>
        </p:nvSpPr>
        <p:spPr>
          <a:xfrm>
            <a:off x="4526378" y="5014328"/>
            <a:ext cx="870751" cy="307777"/>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latin typeface="+mj-lt"/>
              </a:rPr>
              <a:t>Country</a:t>
            </a:r>
          </a:p>
        </p:txBody>
      </p:sp>
      <p:grpSp>
        <p:nvGrpSpPr>
          <p:cNvPr id="15" name="Gruppieren 14">
            <a:extLst>
              <a:ext uri="{FF2B5EF4-FFF2-40B4-BE49-F238E27FC236}">
                <a16:creationId xmlns:a16="http://schemas.microsoft.com/office/drawing/2014/main" id="{6F82A1E5-6435-FB87-ACB7-AC465BAD8615}"/>
              </a:ext>
            </a:extLst>
          </p:cNvPr>
          <p:cNvGrpSpPr/>
          <p:nvPr/>
        </p:nvGrpSpPr>
        <p:grpSpPr>
          <a:xfrm>
            <a:off x="5788820" y="2441920"/>
            <a:ext cx="3280729" cy="1321200"/>
            <a:chOff x="5777780" y="3022846"/>
            <a:chExt cx="3280729" cy="1321200"/>
          </a:xfrm>
        </p:grpSpPr>
        <p:sp>
          <p:nvSpPr>
            <p:cNvPr id="17" name="Rechteck 16">
              <a:extLst>
                <a:ext uri="{FF2B5EF4-FFF2-40B4-BE49-F238E27FC236}">
                  <a16:creationId xmlns:a16="http://schemas.microsoft.com/office/drawing/2014/main" id="{6ED4B3C7-DEBC-690A-5AFF-75A36B8D09B7}"/>
                </a:ext>
              </a:extLst>
            </p:cNvPr>
            <p:cNvSpPr/>
            <p:nvPr/>
          </p:nvSpPr>
          <p:spPr bwMode="auto">
            <a:xfrm>
              <a:off x="5777780" y="3022846"/>
              <a:ext cx="3211200" cy="1321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j-lt"/>
              </a:endParaRPr>
            </a:p>
          </p:txBody>
        </p:sp>
        <p:grpSp>
          <p:nvGrpSpPr>
            <p:cNvPr id="20" name="Gruppieren 19">
              <a:extLst>
                <a:ext uri="{FF2B5EF4-FFF2-40B4-BE49-F238E27FC236}">
                  <a16:creationId xmlns:a16="http://schemas.microsoft.com/office/drawing/2014/main" id="{0AC615A3-062B-D076-EC2D-686DAFF59FF5}"/>
                </a:ext>
              </a:extLst>
            </p:cNvPr>
            <p:cNvGrpSpPr/>
            <p:nvPr/>
          </p:nvGrpSpPr>
          <p:grpSpPr>
            <a:xfrm>
              <a:off x="5847630" y="3022846"/>
              <a:ext cx="3210879" cy="1320602"/>
              <a:chOff x="5895048" y="3022846"/>
              <a:chExt cx="3210879" cy="1320602"/>
            </a:xfrm>
          </p:grpSpPr>
          <p:grpSp>
            <p:nvGrpSpPr>
              <p:cNvPr id="21" name="Gruppieren 20">
                <a:extLst>
                  <a:ext uri="{FF2B5EF4-FFF2-40B4-BE49-F238E27FC236}">
                    <a16:creationId xmlns:a16="http://schemas.microsoft.com/office/drawing/2014/main" id="{D54889EE-8E70-C03C-11C9-F754E62C80E9}"/>
                  </a:ext>
                </a:extLst>
              </p:cNvPr>
              <p:cNvGrpSpPr/>
              <p:nvPr/>
            </p:nvGrpSpPr>
            <p:grpSpPr>
              <a:xfrm>
                <a:off x="5895048" y="4035671"/>
                <a:ext cx="1458796" cy="307777"/>
                <a:chOff x="5895048" y="4035671"/>
                <a:chExt cx="1458796" cy="307777"/>
              </a:xfrm>
            </p:grpSpPr>
            <p:sp>
              <p:nvSpPr>
                <p:cNvPr id="34" name="Rechteck 33">
                  <a:extLst>
                    <a:ext uri="{FF2B5EF4-FFF2-40B4-BE49-F238E27FC236}">
                      <a16:creationId xmlns:a16="http://schemas.microsoft.com/office/drawing/2014/main" id="{1DCEB19C-454F-505A-E859-35AF5F3DB2D0}"/>
                    </a:ext>
                  </a:extLst>
                </p:cNvPr>
                <p:cNvSpPr/>
                <p:nvPr/>
              </p:nvSpPr>
              <p:spPr bwMode="auto">
                <a:xfrm>
                  <a:off x="5895048" y="4099559"/>
                  <a:ext cx="180000" cy="180000"/>
                </a:xfrm>
                <a:prstGeom prst="rect">
                  <a:avLst/>
                </a:prstGeom>
                <a:solidFill>
                  <a:srgbClr val="C00000"/>
                </a:solidFill>
                <a:ln w="31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j-lt"/>
                  </a:endParaRPr>
                </a:p>
              </p:txBody>
            </p:sp>
            <p:sp>
              <p:nvSpPr>
                <p:cNvPr id="55" name="Textfeld 54">
                  <a:extLst>
                    <a:ext uri="{FF2B5EF4-FFF2-40B4-BE49-F238E27FC236}">
                      <a16:creationId xmlns:a16="http://schemas.microsoft.com/office/drawing/2014/main" id="{28011C66-EAA9-E417-1950-5016DBC99047}"/>
                    </a:ext>
                  </a:extLst>
                </p:cNvPr>
                <p:cNvSpPr txBox="1"/>
                <p:nvPr/>
              </p:nvSpPr>
              <p:spPr>
                <a:xfrm>
                  <a:off x="6085548" y="4035671"/>
                  <a:ext cx="1268296" cy="307777"/>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mj-lt"/>
                    </a:rPr>
                    <a:t>Producer rent</a:t>
                  </a:r>
                </a:p>
              </p:txBody>
            </p:sp>
          </p:grpSp>
          <p:grpSp>
            <p:nvGrpSpPr>
              <p:cNvPr id="22" name="Gruppieren 21">
                <a:extLst>
                  <a:ext uri="{FF2B5EF4-FFF2-40B4-BE49-F238E27FC236}">
                    <a16:creationId xmlns:a16="http://schemas.microsoft.com/office/drawing/2014/main" id="{F2E6BE2B-A367-626F-3316-CE216088BC23}"/>
                  </a:ext>
                </a:extLst>
              </p:cNvPr>
              <p:cNvGrpSpPr/>
              <p:nvPr/>
            </p:nvGrpSpPr>
            <p:grpSpPr>
              <a:xfrm>
                <a:off x="5895048" y="3022846"/>
                <a:ext cx="3071417" cy="307777"/>
                <a:chOff x="5895048" y="3022846"/>
                <a:chExt cx="3071417" cy="307777"/>
              </a:xfrm>
            </p:grpSpPr>
            <p:sp>
              <p:nvSpPr>
                <p:cNvPr id="32" name="Rechteck 31">
                  <a:extLst>
                    <a:ext uri="{FF2B5EF4-FFF2-40B4-BE49-F238E27FC236}">
                      <a16:creationId xmlns:a16="http://schemas.microsoft.com/office/drawing/2014/main" id="{9515AE66-533C-DAE9-2C92-1E4567D9D22D}"/>
                    </a:ext>
                  </a:extLst>
                </p:cNvPr>
                <p:cNvSpPr/>
                <p:nvPr/>
              </p:nvSpPr>
              <p:spPr bwMode="auto">
                <a:xfrm>
                  <a:off x="5895048" y="3086734"/>
                  <a:ext cx="180000" cy="180000"/>
                </a:xfrm>
                <a:prstGeom prst="rect">
                  <a:avLst/>
                </a:prstGeom>
                <a:noFill/>
                <a:ln w="31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j-lt"/>
                  </a:endParaRPr>
                </a:p>
              </p:txBody>
            </p:sp>
            <p:sp>
              <p:nvSpPr>
                <p:cNvPr id="33" name="Textfeld 32">
                  <a:extLst>
                    <a:ext uri="{FF2B5EF4-FFF2-40B4-BE49-F238E27FC236}">
                      <a16:creationId xmlns:a16="http://schemas.microsoft.com/office/drawing/2014/main" id="{F1E9F55B-CB75-8A39-01B8-3DAAAD3DF2B8}"/>
                    </a:ext>
                  </a:extLst>
                </p:cNvPr>
                <p:cNvSpPr txBox="1"/>
                <p:nvPr/>
              </p:nvSpPr>
              <p:spPr>
                <a:xfrm>
                  <a:off x="6085548" y="3022846"/>
                  <a:ext cx="2880917" cy="307777"/>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mj-lt"/>
                    </a:rPr>
                    <a:t>Unsatisfied demand (price elastic)</a:t>
                  </a:r>
                </a:p>
              </p:txBody>
            </p:sp>
          </p:grpSp>
          <p:grpSp>
            <p:nvGrpSpPr>
              <p:cNvPr id="23" name="Gruppieren 22">
                <a:extLst>
                  <a:ext uri="{FF2B5EF4-FFF2-40B4-BE49-F238E27FC236}">
                    <a16:creationId xmlns:a16="http://schemas.microsoft.com/office/drawing/2014/main" id="{3765F699-EDEE-BD36-654D-E3941C7D86DC}"/>
                  </a:ext>
                </a:extLst>
              </p:cNvPr>
              <p:cNvGrpSpPr/>
              <p:nvPr/>
            </p:nvGrpSpPr>
            <p:grpSpPr>
              <a:xfrm>
                <a:off x="5895048" y="3276052"/>
                <a:ext cx="3210879" cy="307777"/>
                <a:chOff x="5895048" y="3276052"/>
                <a:chExt cx="3210879" cy="307777"/>
              </a:xfrm>
            </p:grpSpPr>
            <p:sp>
              <p:nvSpPr>
                <p:cNvPr id="30" name="Rechteck 29">
                  <a:extLst>
                    <a:ext uri="{FF2B5EF4-FFF2-40B4-BE49-F238E27FC236}">
                      <a16:creationId xmlns:a16="http://schemas.microsoft.com/office/drawing/2014/main" id="{983D007E-047B-BDF7-88EA-1197180D29B8}"/>
                    </a:ext>
                  </a:extLst>
                </p:cNvPr>
                <p:cNvSpPr/>
                <p:nvPr/>
              </p:nvSpPr>
              <p:spPr bwMode="auto">
                <a:xfrm>
                  <a:off x="5895048" y="3339940"/>
                  <a:ext cx="180000" cy="180000"/>
                </a:xfrm>
                <a:prstGeom prst="rect">
                  <a:avLst/>
                </a:prstGeom>
                <a:solidFill>
                  <a:srgbClr val="BFBFBF"/>
                </a:solidFill>
                <a:ln w="3175" cap="flat" cmpd="sng" algn="ctr">
                  <a:solidFill>
                    <a:srgbClr val="BFBFB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j-lt"/>
                  </a:endParaRPr>
                </a:p>
              </p:txBody>
            </p:sp>
            <p:sp>
              <p:nvSpPr>
                <p:cNvPr id="31" name="Textfeld 30">
                  <a:extLst>
                    <a:ext uri="{FF2B5EF4-FFF2-40B4-BE49-F238E27FC236}">
                      <a16:creationId xmlns:a16="http://schemas.microsoft.com/office/drawing/2014/main" id="{179051EA-B1D4-0C6A-196F-82BD2760BF44}"/>
                    </a:ext>
                  </a:extLst>
                </p:cNvPr>
                <p:cNvSpPr txBox="1"/>
                <p:nvPr/>
              </p:nvSpPr>
              <p:spPr>
                <a:xfrm>
                  <a:off x="6085548" y="3276052"/>
                  <a:ext cx="3020379" cy="307777"/>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mj-lt"/>
                    </a:rPr>
                    <a:t>Unsatisfied demand (price inelastic)</a:t>
                  </a:r>
                </a:p>
              </p:txBody>
            </p:sp>
          </p:grpSp>
          <p:grpSp>
            <p:nvGrpSpPr>
              <p:cNvPr id="24" name="Gruppieren 23">
                <a:extLst>
                  <a:ext uri="{FF2B5EF4-FFF2-40B4-BE49-F238E27FC236}">
                    <a16:creationId xmlns:a16="http://schemas.microsoft.com/office/drawing/2014/main" id="{F0AE13AA-E776-AB89-305B-079CEB0ADC10}"/>
                  </a:ext>
                </a:extLst>
              </p:cNvPr>
              <p:cNvGrpSpPr/>
              <p:nvPr/>
            </p:nvGrpSpPr>
            <p:grpSpPr>
              <a:xfrm>
                <a:off x="5895048" y="3529258"/>
                <a:ext cx="1907637" cy="307777"/>
                <a:chOff x="5895048" y="3529258"/>
                <a:chExt cx="1907637" cy="307777"/>
              </a:xfrm>
            </p:grpSpPr>
            <p:sp>
              <p:nvSpPr>
                <p:cNvPr id="28" name="Rechteck 27">
                  <a:extLst>
                    <a:ext uri="{FF2B5EF4-FFF2-40B4-BE49-F238E27FC236}">
                      <a16:creationId xmlns:a16="http://schemas.microsoft.com/office/drawing/2014/main" id="{40409DD6-05CA-AE07-5FC7-41CCE64C3E72}"/>
                    </a:ext>
                  </a:extLst>
                </p:cNvPr>
                <p:cNvSpPr/>
                <p:nvPr/>
              </p:nvSpPr>
              <p:spPr bwMode="auto">
                <a:xfrm>
                  <a:off x="5895048" y="3593146"/>
                  <a:ext cx="180000" cy="180000"/>
                </a:xfrm>
                <a:prstGeom prst="rect">
                  <a:avLst/>
                </a:prstGeom>
                <a:solidFill>
                  <a:srgbClr val="00B050"/>
                </a:solidFill>
                <a:ln w="31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j-lt"/>
                  </a:endParaRPr>
                </a:p>
              </p:txBody>
            </p:sp>
            <p:sp>
              <p:nvSpPr>
                <p:cNvPr id="29" name="Textfeld 28">
                  <a:extLst>
                    <a:ext uri="{FF2B5EF4-FFF2-40B4-BE49-F238E27FC236}">
                      <a16:creationId xmlns:a16="http://schemas.microsoft.com/office/drawing/2014/main" id="{B4CD4B45-F662-DB05-119D-2B490CB1DC47}"/>
                    </a:ext>
                  </a:extLst>
                </p:cNvPr>
                <p:cNvSpPr txBox="1"/>
                <p:nvPr/>
              </p:nvSpPr>
              <p:spPr>
                <a:xfrm>
                  <a:off x="6085548" y="3529258"/>
                  <a:ext cx="1717137" cy="307777"/>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mj-lt"/>
                    </a:rPr>
                    <a:t>Congestion income</a:t>
                  </a:r>
                </a:p>
              </p:txBody>
            </p:sp>
          </p:grpSp>
          <p:grpSp>
            <p:nvGrpSpPr>
              <p:cNvPr id="25" name="Gruppieren 24">
                <a:extLst>
                  <a:ext uri="{FF2B5EF4-FFF2-40B4-BE49-F238E27FC236}">
                    <a16:creationId xmlns:a16="http://schemas.microsoft.com/office/drawing/2014/main" id="{6E974AC2-080D-B1F3-4115-56846AE0AF03}"/>
                  </a:ext>
                </a:extLst>
              </p:cNvPr>
              <p:cNvGrpSpPr/>
              <p:nvPr/>
            </p:nvGrpSpPr>
            <p:grpSpPr>
              <a:xfrm>
                <a:off x="5895048" y="3782464"/>
                <a:ext cx="1558182" cy="307777"/>
                <a:chOff x="5895048" y="3782464"/>
                <a:chExt cx="1558182" cy="307777"/>
              </a:xfrm>
            </p:grpSpPr>
            <p:sp>
              <p:nvSpPr>
                <p:cNvPr id="26" name="Rechteck 25">
                  <a:extLst>
                    <a:ext uri="{FF2B5EF4-FFF2-40B4-BE49-F238E27FC236}">
                      <a16:creationId xmlns:a16="http://schemas.microsoft.com/office/drawing/2014/main" id="{697DF103-9E42-44F2-5E86-134CE4E5CEDC}"/>
                    </a:ext>
                  </a:extLst>
                </p:cNvPr>
                <p:cNvSpPr/>
                <p:nvPr/>
              </p:nvSpPr>
              <p:spPr bwMode="auto">
                <a:xfrm>
                  <a:off x="5895048" y="3846352"/>
                  <a:ext cx="180000" cy="180000"/>
                </a:xfrm>
                <a:prstGeom prst="rec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j-lt"/>
                  </a:endParaRPr>
                </a:p>
              </p:txBody>
            </p:sp>
            <p:sp>
              <p:nvSpPr>
                <p:cNvPr id="27" name="Textfeld 26">
                  <a:extLst>
                    <a:ext uri="{FF2B5EF4-FFF2-40B4-BE49-F238E27FC236}">
                      <a16:creationId xmlns:a16="http://schemas.microsoft.com/office/drawing/2014/main" id="{E96C1AB4-A18B-D792-BF86-5D7B1DC29BBC}"/>
                    </a:ext>
                  </a:extLst>
                </p:cNvPr>
                <p:cNvSpPr txBox="1"/>
                <p:nvPr/>
              </p:nvSpPr>
              <p:spPr>
                <a:xfrm>
                  <a:off x="6085548" y="3782464"/>
                  <a:ext cx="1367682" cy="307777"/>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mj-lt"/>
                    </a:rPr>
                    <a:t>Consumer rent</a:t>
                  </a:r>
                </a:p>
              </p:txBody>
            </p:sp>
          </p:grpSp>
        </p:grpSp>
      </p:grpSp>
    </p:spTree>
    <p:extLst>
      <p:ext uri="{BB962C8B-B14F-4D97-AF65-F5344CB8AC3E}">
        <p14:creationId xmlns:p14="http://schemas.microsoft.com/office/powerpoint/2010/main" val="3234772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2926-DC36-55FA-840B-A265DCFF5608}"/>
              </a:ext>
            </a:extLst>
          </p:cNvPr>
          <p:cNvSpPr>
            <a:spLocks noGrp="1"/>
          </p:cNvSpPr>
          <p:nvPr>
            <p:ph type="title"/>
          </p:nvPr>
        </p:nvSpPr>
        <p:spPr/>
        <p:txBody>
          <a:bodyPr/>
          <a:lstStyle/>
          <a:p>
            <a:r>
              <a:rPr lang="en-US" sz="1800" dirty="0">
                <a:solidFill>
                  <a:srgbClr val="1F497D"/>
                </a:solidFill>
              </a:rPr>
              <a:t>Trans European Replacement Reserves Exchanges (TERRE)</a:t>
            </a:r>
          </a:p>
        </p:txBody>
      </p:sp>
      <p:sp>
        <p:nvSpPr>
          <p:cNvPr id="3" name="Text Placeholder 2">
            <a:extLst>
              <a:ext uri="{FF2B5EF4-FFF2-40B4-BE49-F238E27FC236}">
                <a16:creationId xmlns:a16="http://schemas.microsoft.com/office/drawing/2014/main" id="{0CB1C77B-40A0-492F-86E8-EE28DECC7C50}"/>
              </a:ext>
            </a:extLst>
          </p:cNvPr>
          <p:cNvSpPr>
            <a:spLocks noGrp="1"/>
          </p:cNvSpPr>
          <p:nvPr>
            <p:ph type="body" sz="quarter" idx="16"/>
          </p:nvPr>
        </p:nvSpPr>
        <p:spPr/>
        <p:txBody>
          <a:bodyPr/>
          <a:lstStyle/>
          <a:p>
            <a:r>
              <a:rPr lang="en-US" sz="1600" dirty="0">
                <a:solidFill>
                  <a:srgbClr val="1F497D"/>
                </a:solidFill>
              </a:rPr>
              <a:t>Last main milestones</a:t>
            </a:r>
          </a:p>
        </p:txBody>
      </p:sp>
      <p:sp>
        <p:nvSpPr>
          <p:cNvPr id="4" name="Slide Number Placeholder 3">
            <a:extLst>
              <a:ext uri="{FF2B5EF4-FFF2-40B4-BE49-F238E27FC236}">
                <a16:creationId xmlns:a16="http://schemas.microsoft.com/office/drawing/2014/main" id="{318CAAC3-3A72-7BC7-9337-5E81020A4289}"/>
              </a:ext>
            </a:extLst>
          </p:cNvPr>
          <p:cNvSpPr>
            <a:spLocks noGrp="1"/>
          </p:cNvSpPr>
          <p:nvPr>
            <p:ph type="sldNum" sz="quarter" idx="4"/>
          </p:nvPr>
        </p:nvSpPr>
        <p:spPr/>
        <p:txBody>
          <a:bodyPr/>
          <a:lstStyle/>
          <a:p>
            <a:fld id="{F551322C-20B2-48C3-B63D-68158FEBF630}" type="slidenum">
              <a:rPr lang="en-US" smtClean="0"/>
              <a:pPr/>
              <a:t>15</a:t>
            </a:fld>
            <a:endParaRPr lang="en-US" dirty="0"/>
          </a:p>
        </p:txBody>
      </p:sp>
      <p:sp>
        <p:nvSpPr>
          <p:cNvPr id="93" name="Content Placeholder 6">
            <a:extLst>
              <a:ext uri="{FF2B5EF4-FFF2-40B4-BE49-F238E27FC236}">
                <a16:creationId xmlns:a16="http://schemas.microsoft.com/office/drawing/2014/main" id="{A4458A13-2BDF-A959-94A1-5730EA246C9B}"/>
              </a:ext>
            </a:extLst>
          </p:cNvPr>
          <p:cNvSpPr txBox="1">
            <a:spLocks/>
          </p:cNvSpPr>
          <p:nvPr/>
        </p:nvSpPr>
        <p:spPr>
          <a:xfrm>
            <a:off x="242053" y="956712"/>
            <a:ext cx="4925847" cy="5473200"/>
          </a:xfrm>
          <a:prstGeom prst="rect">
            <a:avLst/>
          </a:prstGeom>
          <a:noFill/>
          <a:ln>
            <a:noFill/>
          </a:ln>
        </p:spPr>
        <p:txBody>
          <a:bodyPr vert="horz" lIns="91440" tIns="45720" rIns="91440" bIns="45720" rtlCol="0" anchor="t">
            <a:noAutofit/>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AB5905"/>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pPr lvl="1">
              <a:buClr>
                <a:srgbClr val="1F497D"/>
              </a:buClr>
            </a:pPr>
            <a:r>
              <a:rPr lang="en-US" sz="1400" kern="0" dirty="0"/>
              <a:t>The “Trans European Replacement Reserves Exchanges” platform include: </a:t>
            </a:r>
          </a:p>
          <a:p>
            <a:pPr lvl="2">
              <a:buClr>
                <a:srgbClr val="1F497D"/>
              </a:buClr>
            </a:pPr>
            <a:r>
              <a:rPr lang="en-US" sz="1400" kern="0" dirty="0"/>
              <a:t>6 operational members: REN (Portugal), Red Electrica (Spain), RTE (France), Terna (Italy), Swissgrid (Switzerland), CEPS (Czech Republic)</a:t>
            </a:r>
          </a:p>
          <a:p>
            <a:pPr lvl="2">
              <a:buClr>
                <a:srgbClr val="1F497D"/>
              </a:buClr>
            </a:pPr>
            <a:r>
              <a:rPr lang="en-US" sz="1400" kern="0" dirty="0"/>
              <a:t>One non-operational member: PSE (Poland) which is expected to connect in 2024. </a:t>
            </a:r>
          </a:p>
          <a:p>
            <a:pPr lvl="2">
              <a:buClr>
                <a:srgbClr val="1F497D"/>
              </a:buClr>
            </a:pPr>
            <a:r>
              <a:rPr lang="en-US" sz="1400" kern="0" dirty="0"/>
              <a:t>Two observers: Mavir (Hungary) and ENTSO-E</a:t>
            </a:r>
          </a:p>
          <a:p>
            <a:pPr marL="279400" lvl="2" indent="0">
              <a:buClr>
                <a:srgbClr val="1F497D"/>
              </a:buClr>
              <a:buNone/>
            </a:pPr>
            <a:endParaRPr lang="en-US" sz="1400" kern="0" dirty="0"/>
          </a:p>
          <a:p>
            <a:pPr>
              <a:buClr>
                <a:srgbClr val="A15D22"/>
              </a:buClr>
            </a:pPr>
            <a:r>
              <a:rPr lang="en-US" sz="1600" kern="0" dirty="0">
                <a:solidFill>
                  <a:srgbClr val="1F497D"/>
                </a:solidFill>
              </a:rPr>
              <a:t>Relevant update</a:t>
            </a:r>
            <a:endParaRPr lang="en-US" sz="1400" kern="0" dirty="0">
              <a:solidFill>
                <a:srgbClr val="1F497D"/>
              </a:solidFill>
              <a:highlight>
                <a:srgbClr val="FFFF00"/>
              </a:highlight>
            </a:endParaRPr>
          </a:p>
          <a:p>
            <a:pPr lvl="1">
              <a:buClr>
                <a:srgbClr val="1F497D"/>
              </a:buClr>
            </a:pPr>
            <a:r>
              <a:rPr lang="en-US" sz="1400" kern="0" dirty="0"/>
              <a:t>Exchanges with RR NRAs to properly close the TERRE project at end 2025 are still ongoing, a RR IG meeting will be organized in October.</a:t>
            </a:r>
          </a:p>
          <a:p>
            <a:pPr lvl="1">
              <a:buClr>
                <a:srgbClr val="1F497D"/>
              </a:buClr>
            </a:pPr>
            <a:r>
              <a:rPr lang="en-US" sz="1400" kern="0" dirty="0"/>
              <a:t>CEPS was disconnected from the LIBRA platform on the 1</a:t>
            </a:r>
            <a:r>
              <a:rPr lang="en-US" sz="1400" kern="0" baseline="30000" dirty="0"/>
              <a:t>st</a:t>
            </a:r>
            <a:r>
              <a:rPr lang="en-US" sz="1400" kern="0" dirty="0"/>
              <a:t> of July and will become observer of the project on the 1</a:t>
            </a:r>
            <a:r>
              <a:rPr lang="en-US" sz="1400" kern="0" baseline="30000" dirty="0"/>
              <a:t>st</a:t>
            </a:r>
            <a:r>
              <a:rPr lang="en-US" sz="1400" kern="0" dirty="0"/>
              <a:t> of January 2025. </a:t>
            </a:r>
          </a:p>
          <a:p>
            <a:pPr marL="279400" lvl="2" indent="0">
              <a:buClr>
                <a:srgbClr val="1F497D"/>
              </a:buClr>
              <a:buNone/>
            </a:pPr>
            <a:endParaRPr lang="en-US" sz="1400" kern="0" dirty="0"/>
          </a:p>
        </p:txBody>
      </p:sp>
      <p:pic>
        <p:nvPicPr>
          <p:cNvPr id="8" name="Picture 7">
            <a:extLst>
              <a:ext uri="{FF2B5EF4-FFF2-40B4-BE49-F238E27FC236}">
                <a16:creationId xmlns:a16="http://schemas.microsoft.com/office/drawing/2014/main" id="{69DBAD3C-FD64-3CD7-0FC2-EDCAEE1F42E9}"/>
              </a:ext>
            </a:extLst>
          </p:cNvPr>
          <p:cNvPicPr>
            <a:picLocks noChangeAspect="1"/>
          </p:cNvPicPr>
          <p:nvPr/>
        </p:nvPicPr>
        <p:blipFill>
          <a:blip r:embed="rId2"/>
          <a:stretch>
            <a:fillRect/>
          </a:stretch>
        </p:blipFill>
        <p:spPr>
          <a:xfrm>
            <a:off x="5167900" y="956712"/>
            <a:ext cx="4632506" cy="5237054"/>
          </a:xfrm>
          <a:prstGeom prst="rect">
            <a:avLst/>
          </a:prstGeom>
        </p:spPr>
      </p:pic>
    </p:spTree>
    <p:extLst>
      <p:ext uri="{BB962C8B-B14F-4D97-AF65-F5344CB8AC3E}">
        <p14:creationId xmlns:p14="http://schemas.microsoft.com/office/powerpoint/2010/main" val="319168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DF9CD-A57B-86D7-7C23-7A8BA8D62C47}"/>
              </a:ext>
            </a:extLst>
          </p:cNvPr>
          <p:cNvSpPr>
            <a:spLocks noGrp="1"/>
          </p:cNvSpPr>
          <p:nvPr>
            <p:ph type="title"/>
          </p:nvPr>
        </p:nvSpPr>
        <p:spPr/>
        <p:txBody>
          <a:bodyPr/>
          <a:lstStyle/>
          <a:p>
            <a:r>
              <a:rPr lang="en-US" sz="1800" dirty="0">
                <a:solidFill>
                  <a:srgbClr val="1F497D"/>
                </a:solidFill>
              </a:rPr>
              <a:t>Market Results from June to August 2024</a:t>
            </a:r>
          </a:p>
        </p:txBody>
      </p:sp>
      <p:sp>
        <p:nvSpPr>
          <p:cNvPr id="3" name="Textplatzhalter 2">
            <a:extLst>
              <a:ext uri="{FF2B5EF4-FFF2-40B4-BE49-F238E27FC236}">
                <a16:creationId xmlns:a16="http://schemas.microsoft.com/office/drawing/2014/main" id="{92D5545C-CD97-558E-C23A-58C17097660C}"/>
              </a:ext>
            </a:extLst>
          </p:cNvPr>
          <p:cNvSpPr>
            <a:spLocks noGrp="1"/>
          </p:cNvSpPr>
          <p:nvPr>
            <p:ph type="body" sz="quarter" idx="16"/>
          </p:nvPr>
        </p:nvSpPr>
        <p:spPr/>
        <p:txBody>
          <a:bodyPr/>
          <a:lstStyle/>
          <a:p>
            <a:r>
              <a:rPr lang="en-US" sz="1600" dirty="0">
                <a:solidFill>
                  <a:srgbClr val="1F497D"/>
                </a:solidFill>
              </a:rPr>
              <a:t>TERRE Economic surplus from June to August 2024</a:t>
            </a:r>
          </a:p>
        </p:txBody>
      </p:sp>
      <p:sp>
        <p:nvSpPr>
          <p:cNvPr id="4" name="Foliennummernplatzhalter 3">
            <a:extLst>
              <a:ext uri="{FF2B5EF4-FFF2-40B4-BE49-F238E27FC236}">
                <a16:creationId xmlns:a16="http://schemas.microsoft.com/office/drawing/2014/main" id="{0A96FB46-BF5D-E5BF-7EB5-A49A2F639323}"/>
              </a:ext>
            </a:extLst>
          </p:cNvPr>
          <p:cNvSpPr>
            <a:spLocks noGrp="1"/>
          </p:cNvSpPr>
          <p:nvPr>
            <p:ph type="sldNum" sz="quarter" idx="4"/>
          </p:nvPr>
        </p:nvSpPr>
        <p:spPr/>
        <p:txBody>
          <a:bodyPr/>
          <a:lstStyle/>
          <a:p>
            <a:fld id="{F551322C-20B2-48C3-B63D-68158FEBF630}" type="slidenum">
              <a:rPr lang="en-US" smtClean="0"/>
              <a:pPr/>
              <a:t>16</a:t>
            </a:fld>
            <a:endParaRPr lang="en-US" dirty="0"/>
          </a:p>
        </p:txBody>
      </p:sp>
      <p:sp>
        <p:nvSpPr>
          <p:cNvPr id="7" name="Content Placeholder 6">
            <a:extLst>
              <a:ext uri="{FF2B5EF4-FFF2-40B4-BE49-F238E27FC236}">
                <a16:creationId xmlns:a16="http://schemas.microsoft.com/office/drawing/2014/main" id="{9CB33965-F8DE-1143-D276-58688E992FE9}"/>
              </a:ext>
            </a:extLst>
          </p:cNvPr>
          <p:cNvSpPr txBox="1">
            <a:spLocks/>
          </p:cNvSpPr>
          <p:nvPr/>
        </p:nvSpPr>
        <p:spPr>
          <a:xfrm>
            <a:off x="539999" y="5756293"/>
            <a:ext cx="8775450" cy="895350"/>
          </a:xfrm>
          <a:prstGeom prst="rect">
            <a:avLst/>
          </a:prstGeom>
          <a:noFill/>
          <a:ln>
            <a:noFill/>
          </a:ln>
        </p:spPr>
        <p:txBody>
          <a:bodyPr vert="horz" lIns="91440" tIns="45720" rIns="91440" bIns="45720" rtlCol="0" anchor="t">
            <a:noAutofit/>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AB5905"/>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pPr lvl="1">
              <a:buClr>
                <a:srgbClr val="1F497D"/>
              </a:buClr>
            </a:pPr>
            <a:r>
              <a:rPr lang="en-US" sz="1600" kern="0" dirty="0"/>
              <a:t>TERRE platform provides important financial benefits for all countries involved in the project, more than 33 million € per month on average from June to August 2024.</a:t>
            </a:r>
          </a:p>
        </p:txBody>
      </p:sp>
      <p:graphicFrame>
        <p:nvGraphicFramePr>
          <p:cNvPr id="10" name="Chart 9">
            <a:extLst>
              <a:ext uri="{FF2B5EF4-FFF2-40B4-BE49-F238E27FC236}">
                <a16:creationId xmlns:a16="http://schemas.microsoft.com/office/drawing/2014/main" id="{861AF25F-FF3C-0B4D-9D37-36A4F97E29C1}"/>
              </a:ext>
            </a:extLst>
          </p:cNvPr>
          <p:cNvGraphicFramePr>
            <a:graphicFrameLocks/>
          </p:cNvGraphicFramePr>
          <p:nvPr>
            <p:extLst>
              <p:ext uri="{D42A27DB-BD31-4B8C-83A1-F6EECF244321}">
                <p14:modId xmlns:p14="http://schemas.microsoft.com/office/powerpoint/2010/main" val="284536363"/>
              </p:ext>
            </p:extLst>
          </p:nvPr>
        </p:nvGraphicFramePr>
        <p:xfrm>
          <a:off x="629727" y="1268083"/>
          <a:ext cx="8685721" cy="4399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663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DF9CD-A57B-86D7-7C23-7A8BA8D62C47}"/>
              </a:ext>
            </a:extLst>
          </p:cNvPr>
          <p:cNvSpPr>
            <a:spLocks noGrp="1"/>
          </p:cNvSpPr>
          <p:nvPr>
            <p:ph type="title"/>
          </p:nvPr>
        </p:nvSpPr>
        <p:spPr/>
        <p:txBody>
          <a:bodyPr/>
          <a:lstStyle/>
          <a:p>
            <a:r>
              <a:rPr lang="en-US" sz="1800" dirty="0">
                <a:solidFill>
                  <a:srgbClr val="1F497D"/>
                </a:solidFill>
              </a:rPr>
              <a:t>Operational Platform Reporting</a:t>
            </a:r>
          </a:p>
        </p:txBody>
      </p:sp>
      <p:sp>
        <p:nvSpPr>
          <p:cNvPr id="3" name="Textplatzhalter 2">
            <a:extLst>
              <a:ext uri="{FF2B5EF4-FFF2-40B4-BE49-F238E27FC236}">
                <a16:creationId xmlns:a16="http://schemas.microsoft.com/office/drawing/2014/main" id="{92D5545C-CD97-558E-C23A-58C17097660C}"/>
              </a:ext>
            </a:extLst>
          </p:cNvPr>
          <p:cNvSpPr>
            <a:spLocks noGrp="1"/>
          </p:cNvSpPr>
          <p:nvPr>
            <p:ph type="body" sz="quarter" idx="16"/>
          </p:nvPr>
        </p:nvSpPr>
        <p:spPr>
          <a:xfrm>
            <a:off x="540000" y="461650"/>
            <a:ext cx="8376894" cy="363850"/>
          </a:xfrm>
        </p:spPr>
        <p:txBody>
          <a:bodyPr/>
          <a:lstStyle/>
          <a:p>
            <a:r>
              <a:rPr lang="en-US" sz="1600" dirty="0">
                <a:solidFill>
                  <a:srgbClr val="1F497D"/>
                </a:solidFill>
              </a:rPr>
              <a:t>TERRE Operational results </a:t>
            </a:r>
          </a:p>
        </p:txBody>
      </p:sp>
      <p:sp>
        <p:nvSpPr>
          <p:cNvPr id="4" name="Foliennummernplatzhalter 3">
            <a:extLst>
              <a:ext uri="{FF2B5EF4-FFF2-40B4-BE49-F238E27FC236}">
                <a16:creationId xmlns:a16="http://schemas.microsoft.com/office/drawing/2014/main" id="{0A96FB46-BF5D-E5BF-7EB5-A49A2F639323}"/>
              </a:ext>
            </a:extLst>
          </p:cNvPr>
          <p:cNvSpPr>
            <a:spLocks noGrp="1"/>
          </p:cNvSpPr>
          <p:nvPr>
            <p:ph type="sldNum" sz="quarter" idx="4"/>
          </p:nvPr>
        </p:nvSpPr>
        <p:spPr/>
        <p:txBody>
          <a:bodyPr/>
          <a:lstStyle/>
          <a:p>
            <a:fld id="{F551322C-20B2-48C3-B63D-68158FEBF630}" type="slidenum">
              <a:rPr lang="en-US" smtClean="0"/>
              <a:pPr/>
              <a:t>17</a:t>
            </a:fld>
            <a:endParaRPr lang="en-US" dirty="0"/>
          </a:p>
        </p:txBody>
      </p:sp>
      <p:sp>
        <p:nvSpPr>
          <p:cNvPr id="7" name="Content Placeholder 6">
            <a:extLst>
              <a:ext uri="{FF2B5EF4-FFF2-40B4-BE49-F238E27FC236}">
                <a16:creationId xmlns:a16="http://schemas.microsoft.com/office/drawing/2014/main" id="{9CB33965-F8DE-1143-D276-58688E992FE9}"/>
              </a:ext>
            </a:extLst>
          </p:cNvPr>
          <p:cNvSpPr txBox="1">
            <a:spLocks/>
          </p:cNvSpPr>
          <p:nvPr/>
        </p:nvSpPr>
        <p:spPr>
          <a:xfrm>
            <a:off x="5476874" y="4074721"/>
            <a:ext cx="4155827" cy="2478479"/>
          </a:xfrm>
          <a:prstGeom prst="rect">
            <a:avLst/>
          </a:prstGeom>
          <a:noFill/>
          <a:ln>
            <a:noFill/>
          </a:ln>
        </p:spPr>
        <p:txBody>
          <a:bodyPr vert="horz" lIns="91440" tIns="45720" rIns="91440" bIns="45720" rtlCol="0" anchor="t">
            <a:noAutofit/>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AB5905"/>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pPr lvl="1">
              <a:buClr>
                <a:srgbClr val="1F497D"/>
              </a:buClr>
            </a:pPr>
            <a:r>
              <a:rPr lang="en-US" kern="0" dirty="0"/>
              <a:t>Important volumes of bids, demands and activated bids are processed by the TERRE platform each month: on average more than 11 millions of MWh in both directions.</a:t>
            </a:r>
          </a:p>
          <a:p>
            <a:pPr lvl="1">
              <a:buClr>
                <a:srgbClr val="1F497D"/>
              </a:buClr>
            </a:pPr>
            <a:r>
              <a:rPr lang="en-US" kern="0" dirty="0"/>
              <a:t>Globally, volume of bids is much more important than demands which conduct to a high rate of demands fulfilled by the TERRE platform (the difference is due to unsatisfied inelastic demands).</a:t>
            </a:r>
          </a:p>
          <a:p>
            <a:pPr lvl="1">
              <a:buClr>
                <a:srgbClr val="1F497D"/>
              </a:buClr>
            </a:pPr>
            <a:r>
              <a:rPr lang="en-US" kern="0" dirty="0"/>
              <a:t>The number of activated volumes was on average around 250 000 MWh in positive direction and 350 000 MWh in negative direction.</a:t>
            </a:r>
          </a:p>
          <a:p>
            <a:pPr lvl="1">
              <a:buClr>
                <a:srgbClr val="1F497D"/>
              </a:buClr>
            </a:pPr>
            <a:r>
              <a:rPr lang="en-US" kern="0" dirty="0"/>
              <a:t>The TERRE platform was available during this period.</a:t>
            </a:r>
          </a:p>
        </p:txBody>
      </p:sp>
      <p:sp>
        <p:nvSpPr>
          <p:cNvPr id="5" name="Textfeld 4">
            <a:extLst>
              <a:ext uri="{FF2B5EF4-FFF2-40B4-BE49-F238E27FC236}">
                <a16:creationId xmlns:a16="http://schemas.microsoft.com/office/drawing/2014/main" id="{63E1A3E9-52B1-4D7E-A7D5-5F007754B253}"/>
              </a:ext>
            </a:extLst>
          </p:cNvPr>
          <p:cNvSpPr txBox="1"/>
          <p:nvPr/>
        </p:nvSpPr>
        <p:spPr>
          <a:xfrm>
            <a:off x="6733095" y="209724"/>
            <a:ext cx="2743200" cy="523220"/>
          </a:xfrm>
          <a:prstGeom prst="rect">
            <a:avLst/>
          </a:prstGeom>
          <a:noFill/>
        </p:spPr>
        <p:txBody>
          <a:bodyPr wrap="square" rtlCol="0">
            <a:spAutoFit/>
          </a:bodyPr>
          <a:lstStyle/>
          <a:p>
            <a:pPr algn="l"/>
            <a:r>
              <a:rPr lang="en-US" sz="1400" dirty="0">
                <a:solidFill>
                  <a:schemeClr val="tx2"/>
                </a:solidFill>
                <a:latin typeface="Arial" panose="020B0604020202020204" pitchFamily="34" charset="0"/>
                <a:cs typeface="Arial" panose="020B0604020202020204" pitchFamily="34" charset="0"/>
              </a:rPr>
              <a:t>Based on operational data from 01.06.2024 to 31.08.2024</a:t>
            </a:r>
          </a:p>
        </p:txBody>
      </p:sp>
      <p:graphicFrame>
        <p:nvGraphicFramePr>
          <p:cNvPr id="9" name="Graf 1">
            <a:extLst>
              <a:ext uri="{FF2B5EF4-FFF2-40B4-BE49-F238E27FC236}">
                <a16:creationId xmlns:a16="http://schemas.microsoft.com/office/drawing/2014/main" id="{4538B391-2683-1144-A660-90CA804BE194}"/>
              </a:ext>
            </a:extLst>
          </p:cNvPr>
          <p:cNvGraphicFramePr>
            <a:graphicFrameLocks/>
          </p:cNvGraphicFramePr>
          <p:nvPr>
            <p:extLst>
              <p:ext uri="{D42A27DB-BD31-4B8C-83A1-F6EECF244321}">
                <p14:modId xmlns:p14="http://schemas.microsoft.com/office/powerpoint/2010/main" val="886240327"/>
              </p:ext>
            </p:extLst>
          </p:nvPr>
        </p:nvGraphicFramePr>
        <p:xfrm>
          <a:off x="91509" y="885473"/>
          <a:ext cx="5291374" cy="30309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 1">
            <a:extLst>
              <a:ext uri="{FF2B5EF4-FFF2-40B4-BE49-F238E27FC236}">
                <a16:creationId xmlns:a16="http://schemas.microsoft.com/office/drawing/2014/main" id="{270F8296-D366-6F84-6E30-A8BF1AB49280}"/>
              </a:ext>
            </a:extLst>
          </p:cNvPr>
          <p:cNvGraphicFramePr>
            <a:graphicFrameLocks/>
          </p:cNvGraphicFramePr>
          <p:nvPr>
            <p:extLst>
              <p:ext uri="{D42A27DB-BD31-4B8C-83A1-F6EECF244321}">
                <p14:modId xmlns:p14="http://schemas.microsoft.com/office/powerpoint/2010/main" val="692948744"/>
              </p:ext>
            </p:extLst>
          </p:nvPr>
        </p:nvGraphicFramePr>
        <p:xfrm>
          <a:off x="5361205" y="834669"/>
          <a:ext cx="4453285" cy="30817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f 1">
            <a:extLst>
              <a:ext uri="{FF2B5EF4-FFF2-40B4-BE49-F238E27FC236}">
                <a16:creationId xmlns:a16="http://schemas.microsoft.com/office/drawing/2014/main" id="{5322EA99-5339-8A8B-5681-CB77BC32215D}"/>
              </a:ext>
            </a:extLst>
          </p:cNvPr>
          <p:cNvGraphicFramePr>
            <a:graphicFrameLocks/>
          </p:cNvGraphicFramePr>
          <p:nvPr>
            <p:extLst>
              <p:ext uri="{D42A27DB-BD31-4B8C-83A1-F6EECF244321}">
                <p14:modId xmlns:p14="http://schemas.microsoft.com/office/powerpoint/2010/main" val="4001850593"/>
              </p:ext>
            </p:extLst>
          </p:nvPr>
        </p:nvGraphicFramePr>
        <p:xfrm>
          <a:off x="91508" y="3916391"/>
          <a:ext cx="5385366" cy="27690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172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4">
            <a:extLst>
              <a:ext uri="{FF2B5EF4-FFF2-40B4-BE49-F238E27FC236}">
                <a16:creationId xmlns:a16="http://schemas.microsoft.com/office/drawing/2014/main" id="{4582A9D9-5E54-4A35-8253-E752DE894F9F}"/>
              </a:ext>
            </a:extLst>
          </p:cNvPr>
          <p:cNvPicPr>
            <a:picLocks noChangeAspect="1"/>
          </p:cNvPicPr>
          <p:nvPr/>
        </p:nvPicPr>
        <p:blipFill>
          <a:blip r:embed="rId3"/>
          <a:stretch>
            <a:fillRect/>
          </a:stretch>
        </p:blipFill>
        <p:spPr>
          <a:xfrm>
            <a:off x="0" y="0"/>
            <a:ext cx="9906000" cy="835819"/>
          </a:xfrm>
          <a:prstGeom prst="rect">
            <a:avLst/>
          </a:prstGeom>
        </p:spPr>
      </p:pic>
      <p:sp>
        <p:nvSpPr>
          <p:cNvPr id="19" name="Title 4">
            <a:extLst>
              <a:ext uri="{FF2B5EF4-FFF2-40B4-BE49-F238E27FC236}">
                <a16:creationId xmlns:a16="http://schemas.microsoft.com/office/drawing/2014/main" id="{929680AF-9E0B-3B4C-95BF-A7B53DD6A03E}"/>
              </a:ext>
            </a:extLst>
          </p:cNvPr>
          <p:cNvSpPr>
            <a:spLocks noGrp="1"/>
          </p:cNvSpPr>
          <p:nvPr>
            <p:ph type="title"/>
          </p:nvPr>
        </p:nvSpPr>
        <p:spPr/>
        <p:txBody>
          <a:bodyPr/>
          <a:lstStyle/>
          <a:p>
            <a:r>
              <a:rPr lang="en-US" sz="1800" dirty="0">
                <a:solidFill>
                  <a:srgbClr val="1F497D"/>
                </a:solidFill>
              </a:rPr>
              <a:t>Market Results </a:t>
            </a:r>
          </a:p>
        </p:txBody>
      </p:sp>
      <p:sp>
        <p:nvSpPr>
          <p:cNvPr id="20" name="Text Placeholder 7">
            <a:extLst>
              <a:ext uri="{FF2B5EF4-FFF2-40B4-BE49-F238E27FC236}">
                <a16:creationId xmlns:a16="http://schemas.microsoft.com/office/drawing/2014/main" id="{DC0251C8-97EE-7740-B192-53FAE6EBA2E3}"/>
              </a:ext>
            </a:extLst>
          </p:cNvPr>
          <p:cNvSpPr>
            <a:spLocks noGrp="1"/>
          </p:cNvSpPr>
          <p:nvPr>
            <p:ph type="body" sz="quarter" idx="16"/>
          </p:nvPr>
        </p:nvSpPr>
        <p:spPr/>
        <p:txBody>
          <a:bodyPr/>
          <a:lstStyle/>
          <a:p>
            <a:r>
              <a:rPr lang="en-US" sz="1600" dirty="0">
                <a:solidFill>
                  <a:srgbClr val="1F497D"/>
                </a:solidFill>
              </a:rPr>
              <a:t>Important achievements in IGCC</a:t>
            </a:r>
          </a:p>
        </p:txBody>
      </p:sp>
      <p:sp>
        <p:nvSpPr>
          <p:cNvPr id="2" name="Slide Number Placeholder 1"/>
          <p:cNvSpPr>
            <a:spLocks noGrp="1"/>
          </p:cNvSpPr>
          <p:nvPr>
            <p:ph type="sldNum" sz="quarter" idx="4"/>
          </p:nvPr>
        </p:nvSpPr>
        <p:spPr/>
        <p:txBody>
          <a:bodyPr/>
          <a:lstStyle/>
          <a:p>
            <a:fld id="{F551322C-20B2-48C3-B63D-68158FEBF630}" type="slidenum">
              <a:rPr lang="en-US" smtClean="0"/>
              <a:pPr/>
              <a:t>18</a:t>
            </a:fld>
            <a:endParaRPr lang="en-US" dirty="0"/>
          </a:p>
        </p:txBody>
      </p:sp>
      <p:sp>
        <p:nvSpPr>
          <p:cNvPr id="12" name="Content Placeholder 6">
            <a:extLst>
              <a:ext uri="{FF2B5EF4-FFF2-40B4-BE49-F238E27FC236}">
                <a16:creationId xmlns:a16="http://schemas.microsoft.com/office/drawing/2014/main" id="{C5C76985-ED78-477C-B996-27EFC82A4EDC}"/>
              </a:ext>
            </a:extLst>
          </p:cNvPr>
          <p:cNvSpPr>
            <a:spLocks noGrp="1"/>
          </p:cNvSpPr>
          <p:nvPr>
            <p:ph sz="quarter" idx="17"/>
          </p:nvPr>
        </p:nvSpPr>
        <p:spPr>
          <a:xfrm>
            <a:off x="616606" y="1042377"/>
            <a:ext cx="9197886" cy="601865"/>
          </a:xfrm>
          <a:noFill/>
          <a:ln>
            <a:noFill/>
          </a:ln>
        </p:spPr>
        <p:txBody>
          <a:bodyPr vert="horz" lIns="91440" tIns="45720" rIns="91440" bIns="45720" rtlCol="0" anchor="t">
            <a:noAutofit/>
          </a:bodyPr>
          <a:lstStyle/>
          <a:p>
            <a:pPr lvl="1">
              <a:buClr>
                <a:srgbClr val="1F497D"/>
              </a:buClr>
            </a:pPr>
            <a:r>
              <a:rPr lang="en-US" sz="1400" dirty="0"/>
              <a:t>All TSOs with the obligation to connect</a:t>
            </a:r>
            <a:r>
              <a:rPr lang="en-US" sz="1400" dirty="0">
                <a:solidFill>
                  <a:srgbClr val="595959"/>
                </a:solidFill>
              </a:rPr>
              <a:t> as a result of</a:t>
            </a:r>
            <a:r>
              <a:rPr lang="en-US" sz="1400" dirty="0">
                <a:solidFill>
                  <a:srgbClr val="7F7F7F"/>
                </a:solidFill>
              </a:rPr>
              <a:t> </a:t>
            </a:r>
            <a:r>
              <a:rPr lang="en-US" sz="1400" dirty="0"/>
              <a:t>the EB Regulation are connected to IGCC*.</a:t>
            </a:r>
          </a:p>
          <a:p>
            <a:pPr lvl="1">
              <a:buClr>
                <a:srgbClr val="1F497D"/>
              </a:buClr>
            </a:pPr>
            <a:r>
              <a:rPr lang="en-US" sz="1400" dirty="0"/>
              <a:t>IGCC is the first Balancing Platform to achieve this objective.</a:t>
            </a:r>
            <a:endParaRPr lang="en-US" sz="1600" dirty="0">
              <a:latin typeface="Arial" panose="020B0604020202020204" pitchFamily="34" charset="0"/>
              <a:sym typeface="Wingdings" panose="05000000000000000000" pitchFamily="2" charset="2"/>
            </a:endParaRPr>
          </a:p>
          <a:p>
            <a:pPr lvl="1">
              <a:buClr>
                <a:srgbClr val="1F497D"/>
              </a:buClr>
            </a:pPr>
            <a:endParaRPr lang="en-US" sz="1600" dirty="0"/>
          </a:p>
        </p:txBody>
      </p:sp>
      <p:sp>
        <p:nvSpPr>
          <p:cNvPr id="103" name="Content Placeholder 6">
            <a:extLst>
              <a:ext uri="{FF2B5EF4-FFF2-40B4-BE49-F238E27FC236}">
                <a16:creationId xmlns:a16="http://schemas.microsoft.com/office/drawing/2014/main" id="{BBFCF88B-77A5-1369-86E2-178596C98C54}"/>
              </a:ext>
            </a:extLst>
          </p:cNvPr>
          <p:cNvSpPr txBox="1">
            <a:spLocks/>
          </p:cNvSpPr>
          <p:nvPr/>
        </p:nvSpPr>
        <p:spPr>
          <a:xfrm>
            <a:off x="4860000" y="1932468"/>
            <a:ext cx="4697167" cy="4710928"/>
          </a:xfrm>
          <a:prstGeom prst="rect">
            <a:avLst/>
          </a:prstGeom>
          <a:noFill/>
          <a:ln>
            <a:noFill/>
          </a:ln>
        </p:spPr>
        <p:txBody>
          <a:bodyPr vert="horz" lIns="91440" tIns="45720" rIns="91440" bIns="45720" rtlCol="0" anchor="t">
            <a:noAutofit/>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AB5905"/>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pPr lvl="1" algn="just">
              <a:buClr>
                <a:srgbClr val="1F497D"/>
              </a:buClr>
            </a:pPr>
            <a:r>
              <a:rPr lang="en-US" sz="1400" kern="0" dirty="0"/>
              <a:t>IGCC has 27 members in total, out of which</a:t>
            </a:r>
          </a:p>
          <a:p>
            <a:pPr lvl="2" algn="just">
              <a:buClr>
                <a:srgbClr val="1F497D"/>
              </a:buClr>
            </a:pPr>
            <a:r>
              <a:rPr lang="en-US" sz="1400" kern="0" dirty="0">
                <a:latin typeface="Arial" panose="020B0604020202020204" pitchFamily="34" charset="0"/>
                <a:sym typeface="Wingdings" panose="05000000000000000000" pitchFamily="2" charset="2"/>
              </a:rPr>
              <a:t>24 are operational members</a:t>
            </a:r>
            <a:r>
              <a:rPr lang="en-US" sz="1400" kern="0" dirty="0">
                <a:latin typeface="Arial" panose="020B0604020202020204" pitchFamily="34" charset="0"/>
              </a:rPr>
              <a:t> </a:t>
            </a:r>
            <a:r>
              <a:rPr lang="en-US" sz="1400" kern="0" dirty="0">
                <a:latin typeface="Arial" panose="020B0604020202020204" pitchFamily="34" charset="0"/>
                <a:sym typeface="Wingdings" panose="05000000000000000000" pitchFamily="2" charset="2"/>
              </a:rPr>
              <a:t>and</a:t>
            </a:r>
          </a:p>
          <a:p>
            <a:pPr lvl="2" algn="just">
              <a:buClr>
                <a:srgbClr val="1F497D"/>
              </a:buClr>
            </a:pPr>
            <a:r>
              <a:rPr lang="en-US" sz="1400" kern="0" dirty="0">
                <a:latin typeface="Arial" panose="020B0604020202020204" pitchFamily="34" charset="0"/>
                <a:sym typeface="Wingdings" panose="05000000000000000000" pitchFamily="2" charset="2"/>
              </a:rPr>
              <a:t>3 are observers.</a:t>
            </a:r>
          </a:p>
          <a:p>
            <a:pPr lvl="2" algn="just">
              <a:buClr>
                <a:srgbClr val="FFC000"/>
              </a:buClr>
            </a:pPr>
            <a:endParaRPr lang="en-US" sz="1400" kern="0" dirty="0">
              <a:latin typeface="Arial" panose="020B0604020202020204" pitchFamily="34" charset="0"/>
            </a:endParaRPr>
          </a:p>
          <a:p>
            <a:pPr lvl="1" algn="just">
              <a:buClr>
                <a:srgbClr val="1F497D"/>
              </a:buClr>
            </a:pPr>
            <a:r>
              <a:rPr lang="en-US" sz="1400" kern="0" dirty="0">
                <a:latin typeface="Arial" panose="020B0604020202020204" pitchFamily="34" charset="0"/>
              </a:rPr>
              <a:t>With the go-live of ESO in March, all EU-TSOs are connected and can net their imbalances. </a:t>
            </a:r>
          </a:p>
          <a:p>
            <a:pPr lvl="1" algn="just">
              <a:buClr>
                <a:srgbClr val="1F497D"/>
              </a:buClr>
            </a:pPr>
            <a:endParaRPr lang="en-US" sz="1400" kern="0" dirty="0">
              <a:latin typeface="Arial" panose="020B0604020202020204" pitchFamily="34" charset="0"/>
            </a:endParaRPr>
          </a:p>
          <a:p>
            <a:pPr lvl="1" algn="just">
              <a:buClr>
                <a:srgbClr val="1F497D"/>
              </a:buClr>
            </a:pPr>
            <a:r>
              <a:rPr lang="en-US" sz="1400" kern="0" dirty="0">
                <a:latin typeface="Arial" panose="020B0604020202020204" pitchFamily="34" charset="0"/>
              </a:rPr>
              <a:t>Historical evolution (starting in 2010): </a:t>
            </a:r>
          </a:p>
          <a:p>
            <a:pPr lvl="1" algn="just">
              <a:buClr>
                <a:srgbClr val="1F497D"/>
              </a:buClr>
            </a:pPr>
            <a:endParaRPr lang="en-US" sz="1400" kern="0" dirty="0">
              <a:latin typeface="Arial" panose="020B0604020202020204" pitchFamily="34" charset="0"/>
            </a:endParaRPr>
          </a:p>
          <a:p>
            <a:pPr lvl="1" algn="just">
              <a:buClr>
                <a:srgbClr val="1F497D"/>
              </a:buClr>
            </a:pPr>
            <a:endParaRPr lang="en-US" sz="1400" kern="0" dirty="0">
              <a:latin typeface="Arial" panose="020B0604020202020204" pitchFamily="34" charset="0"/>
            </a:endParaRPr>
          </a:p>
          <a:p>
            <a:pPr lvl="1" algn="just">
              <a:buClr>
                <a:srgbClr val="1F497D"/>
              </a:buClr>
            </a:pPr>
            <a:endParaRPr lang="en-US" sz="1400" kern="0" dirty="0">
              <a:latin typeface="Arial" panose="020B0604020202020204" pitchFamily="34" charset="0"/>
            </a:endParaRPr>
          </a:p>
          <a:p>
            <a:pPr lvl="1" algn="just">
              <a:buClr>
                <a:srgbClr val="1F497D"/>
              </a:buClr>
            </a:pPr>
            <a:endParaRPr lang="en-US" sz="1400" kern="0" dirty="0">
              <a:latin typeface="Arial" panose="020B0604020202020204" pitchFamily="34" charset="0"/>
            </a:endParaRPr>
          </a:p>
          <a:p>
            <a:pPr lvl="1" algn="just">
              <a:buClr>
                <a:srgbClr val="1F497D"/>
              </a:buClr>
            </a:pPr>
            <a:endParaRPr lang="en-US" sz="1400" kern="0" dirty="0">
              <a:latin typeface="Arial" panose="020B0604020202020204" pitchFamily="34" charset="0"/>
            </a:endParaRPr>
          </a:p>
          <a:p>
            <a:pPr lvl="1" algn="just">
              <a:buClr>
                <a:srgbClr val="1F497D"/>
              </a:buClr>
            </a:pPr>
            <a:endParaRPr lang="en-US" sz="1400" kern="0" dirty="0">
              <a:latin typeface="Arial" panose="020B0604020202020204" pitchFamily="34" charset="0"/>
            </a:endParaRPr>
          </a:p>
          <a:p>
            <a:pPr lvl="1" algn="just">
              <a:buClr>
                <a:srgbClr val="1F497D"/>
              </a:buClr>
            </a:pPr>
            <a:endParaRPr lang="en-US" sz="1400" kern="0" dirty="0">
              <a:latin typeface="Arial" panose="020B0604020202020204" pitchFamily="34" charset="0"/>
            </a:endParaRPr>
          </a:p>
          <a:p>
            <a:pPr lvl="1" algn="just">
              <a:buClr>
                <a:srgbClr val="1F497D"/>
              </a:buClr>
            </a:pPr>
            <a:r>
              <a:rPr lang="en-US" sz="1400" kern="0" dirty="0">
                <a:latin typeface="Arial" panose="020B0604020202020204" pitchFamily="34" charset="0"/>
              </a:rPr>
              <a:t>Outlook 2024: planning of the accession of the Baltic TSOs to IGCC ongoing</a:t>
            </a:r>
          </a:p>
        </p:txBody>
      </p:sp>
      <p:pic>
        <p:nvPicPr>
          <p:cNvPr id="4" name="Grafik 3">
            <a:extLst>
              <a:ext uri="{FF2B5EF4-FFF2-40B4-BE49-F238E27FC236}">
                <a16:creationId xmlns:a16="http://schemas.microsoft.com/office/drawing/2014/main" id="{5D4395B1-76B1-D308-A5F7-6FD64F7E4DB2}"/>
              </a:ext>
            </a:extLst>
          </p:cNvPr>
          <p:cNvPicPr>
            <a:picLocks noChangeAspect="1"/>
          </p:cNvPicPr>
          <p:nvPr/>
        </p:nvPicPr>
        <p:blipFill>
          <a:blip r:embed="rId4"/>
          <a:stretch>
            <a:fillRect/>
          </a:stretch>
        </p:blipFill>
        <p:spPr>
          <a:xfrm>
            <a:off x="4603291" y="4300052"/>
            <a:ext cx="5036593" cy="1515571"/>
          </a:xfrm>
          <a:prstGeom prst="rect">
            <a:avLst/>
          </a:prstGeom>
        </p:spPr>
      </p:pic>
      <p:pic>
        <p:nvPicPr>
          <p:cNvPr id="6" name="Grafik 5">
            <a:extLst>
              <a:ext uri="{FF2B5EF4-FFF2-40B4-BE49-F238E27FC236}">
                <a16:creationId xmlns:a16="http://schemas.microsoft.com/office/drawing/2014/main" id="{2A536702-7DE6-324B-D974-6E443BB99FF6}"/>
              </a:ext>
            </a:extLst>
          </p:cNvPr>
          <p:cNvPicPr>
            <a:picLocks noChangeAspect="1"/>
          </p:cNvPicPr>
          <p:nvPr/>
        </p:nvPicPr>
        <p:blipFill>
          <a:blip r:embed="rId5"/>
          <a:stretch>
            <a:fillRect/>
          </a:stretch>
        </p:blipFill>
        <p:spPr>
          <a:xfrm>
            <a:off x="434623" y="1932468"/>
            <a:ext cx="4085951" cy="4134805"/>
          </a:xfrm>
          <a:prstGeom prst="rect">
            <a:avLst/>
          </a:prstGeom>
        </p:spPr>
      </p:pic>
    </p:spTree>
    <p:extLst>
      <p:ext uri="{BB962C8B-B14F-4D97-AF65-F5344CB8AC3E}">
        <p14:creationId xmlns:p14="http://schemas.microsoft.com/office/powerpoint/2010/main" val="62817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4">
            <a:extLst>
              <a:ext uri="{FF2B5EF4-FFF2-40B4-BE49-F238E27FC236}">
                <a16:creationId xmlns:a16="http://schemas.microsoft.com/office/drawing/2014/main" id="{929680AF-9E0B-3B4C-95BF-A7B53DD6A03E}"/>
              </a:ext>
            </a:extLst>
          </p:cNvPr>
          <p:cNvSpPr>
            <a:spLocks noGrp="1"/>
          </p:cNvSpPr>
          <p:nvPr>
            <p:ph type="title"/>
          </p:nvPr>
        </p:nvSpPr>
        <p:spPr/>
        <p:txBody>
          <a:bodyPr/>
          <a:lstStyle/>
          <a:p>
            <a:r>
              <a:rPr lang="en-US" sz="1800" dirty="0">
                <a:solidFill>
                  <a:schemeClr val="tx1"/>
                </a:solidFill>
              </a:rPr>
              <a:t>Introduction</a:t>
            </a:r>
          </a:p>
        </p:txBody>
      </p:sp>
      <p:sp>
        <p:nvSpPr>
          <p:cNvPr id="20" name="Text Placeholder 7">
            <a:extLst>
              <a:ext uri="{FF2B5EF4-FFF2-40B4-BE49-F238E27FC236}">
                <a16:creationId xmlns:a16="http://schemas.microsoft.com/office/drawing/2014/main" id="{DC0251C8-97EE-7740-B192-53FAE6EBA2E3}"/>
              </a:ext>
            </a:extLst>
          </p:cNvPr>
          <p:cNvSpPr>
            <a:spLocks noGrp="1"/>
          </p:cNvSpPr>
          <p:nvPr>
            <p:ph type="body" sz="quarter" idx="16"/>
          </p:nvPr>
        </p:nvSpPr>
        <p:spPr/>
        <p:txBody>
          <a:bodyPr/>
          <a:lstStyle/>
          <a:p>
            <a:r>
              <a:rPr lang="en-US" sz="1600" dirty="0">
                <a:solidFill>
                  <a:schemeClr val="tx1"/>
                </a:solidFill>
              </a:rPr>
              <a:t>Overview on current status of European Balancing Platforms</a:t>
            </a:r>
          </a:p>
        </p:txBody>
      </p:sp>
      <p:sp>
        <p:nvSpPr>
          <p:cNvPr id="7" name="Content Placeholder 6">
            <a:extLst>
              <a:ext uri="{FF2B5EF4-FFF2-40B4-BE49-F238E27FC236}">
                <a16:creationId xmlns:a16="http://schemas.microsoft.com/office/drawing/2014/main" id="{C5C76985-ED78-477C-B996-27EFC82A4EDC}"/>
              </a:ext>
            </a:extLst>
          </p:cNvPr>
          <p:cNvSpPr>
            <a:spLocks noGrp="1"/>
          </p:cNvSpPr>
          <p:nvPr>
            <p:ph sz="quarter" idx="17"/>
          </p:nvPr>
        </p:nvSpPr>
        <p:spPr>
          <a:xfrm>
            <a:off x="795298" y="5929291"/>
            <a:ext cx="8778001" cy="526723"/>
          </a:xfrm>
          <a:noFill/>
          <a:ln>
            <a:noFill/>
          </a:ln>
        </p:spPr>
        <p:txBody>
          <a:bodyPr vert="horz" lIns="91440" tIns="45720" rIns="91440" bIns="45720" rtlCol="0" anchor="t">
            <a:noAutofit/>
          </a:bodyPr>
          <a:lstStyle/>
          <a:p>
            <a:pPr lvl="1">
              <a:buClrTx/>
              <a:buSzPct val="100000"/>
              <a:buFont typeface="Arial" panose="020B0604020202020204" pitchFamily="34" charset="0"/>
              <a:buChar char="»"/>
            </a:pPr>
            <a:r>
              <a:rPr lang="en-US" sz="1400" dirty="0">
                <a:solidFill>
                  <a:schemeClr val="tx1"/>
                </a:solidFill>
              </a:rPr>
              <a:t>European domestic market (at least) for balancing energy has been established in 2022.</a:t>
            </a:r>
          </a:p>
          <a:p>
            <a:pPr lvl="1">
              <a:buClrTx/>
              <a:buSzPct val="100000"/>
              <a:buFont typeface="Arial" panose="020B0604020202020204" pitchFamily="34" charset="0"/>
              <a:buChar char="»"/>
            </a:pPr>
            <a:r>
              <a:rPr lang="en-US" sz="1400" dirty="0">
                <a:solidFill>
                  <a:schemeClr val="tx1"/>
                </a:solidFill>
              </a:rPr>
              <a:t>European market design has significantly changed the local procurement rules.</a:t>
            </a:r>
            <a:endParaRPr lang="en-US" sz="1400" dirty="0"/>
          </a:p>
          <a:p>
            <a:pPr lvl="1">
              <a:buClr>
                <a:srgbClr val="A15D22"/>
              </a:buClr>
            </a:pPr>
            <a:endParaRPr lang="en-US" sz="1400" dirty="0"/>
          </a:p>
          <a:p>
            <a:pPr lvl="1">
              <a:buClr>
                <a:srgbClr val="A15D22"/>
              </a:buClr>
            </a:pPr>
            <a:endParaRPr lang="en-US" sz="1400" dirty="0"/>
          </a:p>
          <a:p>
            <a:pPr lvl="1">
              <a:buClr>
                <a:srgbClr val="A15D22"/>
              </a:buClr>
            </a:pPr>
            <a:endParaRPr lang="en-US" sz="1400" dirty="0"/>
          </a:p>
          <a:p>
            <a:pPr lvl="1">
              <a:buClr>
                <a:srgbClr val="A15D22"/>
              </a:buClr>
            </a:pPr>
            <a:endParaRPr lang="en-US" sz="1400" dirty="0"/>
          </a:p>
          <a:p>
            <a:pPr lvl="1">
              <a:buClr>
                <a:srgbClr val="A15D22"/>
              </a:buClr>
            </a:pPr>
            <a:endParaRPr lang="en-US" sz="1400" dirty="0"/>
          </a:p>
        </p:txBody>
      </p:sp>
      <p:sp>
        <p:nvSpPr>
          <p:cNvPr id="2" name="Slide Number Placeholder 1"/>
          <p:cNvSpPr>
            <a:spLocks noGrp="1"/>
          </p:cNvSpPr>
          <p:nvPr>
            <p:ph type="sldNum" sz="quarter" idx="4"/>
          </p:nvPr>
        </p:nvSpPr>
        <p:spPr/>
        <p:txBody>
          <a:bodyPr/>
          <a:lstStyle/>
          <a:p>
            <a:fld id="{F551322C-20B2-48C3-B63D-68158FEBF630}" type="slidenum">
              <a:rPr lang="en-US" smtClean="0"/>
              <a:pPr/>
              <a:t>1</a:t>
            </a:fld>
            <a:endParaRPr lang="en-US" dirty="0"/>
          </a:p>
        </p:txBody>
      </p:sp>
      <p:graphicFrame>
        <p:nvGraphicFramePr>
          <p:cNvPr id="3" name="Tabelle 2"/>
          <p:cNvGraphicFramePr>
            <a:graphicFrameLocks noGrp="1"/>
          </p:cNvGraphicFramePr>
          <p:nvPr>
            <p:extLst>
              <p:ext uri="{D42A27DB-BD31-4B8C-83A1-F6EECF244321}">
                <p14:modId xmlns:p14="http://schemas.microsoft.com/office/powerpoint/2010/main" val="2957024102"/>
              </p:ext>
            </p:extLst>
          </p:nvPr>
        </p:nvGraphicFramePr>
        <p:xfrm>
          <a:off x="634362" y="1119661"/>
          <a:ext cx="8631555" cy="4415013"/>
        </p:xfrm>
        <a:graphic>
          <a:graphicData uri="http://schemas.openxmlformats.org/drawingml/2006/table">
            <a:tbl>
              <a:tblPr firstRow="1" bandRow="1">
                <a:tableStyleId>{5940675A-B579-460E-94D1-54222C63F5DA}</a:tableStyleId>
              </a:tblPr>
              <a:tblGrid>
                <a:gridCol w="1028972">
                  <a:extLst>
                    <a:ext uri="{9D8B030D-6E8A-4147-A177-3AD203B41FA5}">
                      <a16:colId xmlns:a16="http://schemas.microsoft.com/office/drawing/2014/main" val="2479466062"/>
                    </a:ext>
                  </a:extLst>
                </a:gridCol>
                <a:gridCol w="1976846">
                  <a:extLst>
                    <a:ext uri="{9D8B030D-6E8A-4147-A177-3AD203B41FA5}">
                      <a16:colId xmlns:a16="http://schemas.microsoft.com/office/drawing/2014/main" val="1939237048"/>
                    </a:ext>
                  </a:extLst>
                </a:gridCol>
                <a:gridCol w="1924594">
                  <a:extLst>
                    <a:ext uri="{9D8B030D-6E8A-4147-A177-3AD203B41FA5}">
                      <a16:colId xmlns:a16="http://schemas.microsoft.com/office/drawing/2014/main" val="1255074970"/>
                    </a:ext>
                  </a:extLst>
                </a:gridCol>
                <a:gridCol w="1881052">
                  <a:extLst>
                    <a:ext uri="{9D8B030D-6E8A-4147-A177-3AD203B41FA5}">
                      <a16:colId xmlns:a16="http://schemas.microsoft.com/office/drawing/2014/main" val="1762177968"/>
                    </a:ext>
                  </a:extLst>
                </a:gridCol>
                <a:gridCol w="1820091">
                  <a:extLst>
                    <a:ext uri="{9D8B030D-6E8A-4147-A177-3AD203B41FA5}">
                      <a16:colId xmlns:a16="http://schemas.microsoft.com/office/drawing/2014/main" val="1825307574"/>
                    </a:ext>
                  </a:extLst>
                </a:gridCol>
              </a:tblGrid>
              <a:tr h="186629">
                <a:tc>
                  <a:txBody>
                    <a:bodyPr/>
                    <a:lstStyle/>
                    <a:p>
                      <a:pPr>
                        <a:buNone/>
                      </a:pPr>
                      <a:endParaRPr lang="en-US" sz="1250" b="1" noProof="0" dirty="0"/>
                    </a:p>
                  </a:txBody>
                  <a:tcPr anchor="ctr">
                    <a:solidFill>
                      <a:schemeClr val="bg2">
                        <a:lumMod val="60000"/>
                        <a:lumOff val="40000"/>
                      </a:schemeClr>
                    </a:solidFill>
                  </a:tcPr>
                </a:tc>
                <a:tc>
                  <a:txBody>
                    <a:bodyPr/>
                    <a:lstStyle/>
                    <a:p>
                      <a:pPr algn="ctr"/>
                      <a:r>
                        <a:rPr lang="en-US" sz="1250" b="1" noProof="0" dirty="0"/>
                        <a:t>IGCC</a:t>
                      </a:r>
                    </a:p>
                  </a:txBody>
                  <a:tcPr anchor="ctr">
                    <a:solidFill>
                      <a:schemeClr val="bg2">
                        <a:lumMod val="60000"/>
                        <a:lumOff val="40000"/>
                      </a:schemeClr>
                    </a:solidFill>
                  </a:tcPr>
                </a:tc>
                <a:tc>
                  <a:txBody>
                    <a:bodyPr/>
                    <a:lstStyle/>
                    <a:p>
                      <a:pPr algn="ctr"/>
                      <a:r>
                        <a:rPr lang="en-US" sz="1250" b="1" noProof="0" dirty="0"/>
                        <a:t>MARI</a:t>
                      </a:r>
                    </a:p>
                  </a:txBody>
                  <a:tcPr anchor="ctr">
                    <a:solidFill>
                      <a:schemeClr val="bg2">
                        <a:lumMod val="60000"/>
                        <a:lumOff val="40000"/>
                      </a:schemeClr>
                    </a:solidFill>
                  </a:tcPr>
                </a:tc>
                <a:tc>
                  <a:txBody>
                    <a:bodyPr/>
                    <a:lstStyle/>
                    <a:p>
                      <a:pPr algn="ctr"/>
                      <a:r>
                        <a:rPr lang="en-US" sz="1250" b="1" noProof="0" dirty="0"/>
                        <a:t>PICASSO</a:t>
                      </a:r>
                    </a:p>
                  </a:txBody>
                  <a:tcPr anchor="ctr">
                    <a:solidFill>
                      <a:schemeClr val="bg2">
                        <a:lumMod val="60000"/>
                        <a:lumOff val="40000"/>
                      </a:schemeClr>
                    </a:solidFill>
                  </a:tcPr>
                </a:tc>
                <a:tc>
                  <a:txBody>
                    <a:bodyPr/>
                    <a:lstStyle/>
                    <a:p>
                      <a:pPr algn="ctr"/>
                      <a:r>
                        <a:rPr lang="en-US" sz="1250" b="1" noProof="0" dirty="0"/>
                        <a:t>TERRE</a:t>
                      </a:r>
                    </a:p>
                  </a:txBody>
                  <a:tcPr anchor="ctr">
                    <a:solidFill>
                      <a:schemeClr val="bg2">
                        <a:lumMod val="60000"/>
                        <a:lumOff val="40000"/>
                      </a:schemeClr>
                    </a:solidFill>
                  </a:tcPr>
                </a:tc>
                <a:extLst>
                  <a:ext uri="{0D108BD9-81ED-4DB2-BD59-A6C34878D82A}">
                    <a16:rowId xmlns:a16="http://schemas.microsoft.com/office/drawing/2014/main" val="4197677258"/>
                  </a:ext>
                </a:extLst>
              </a:tr>
              <a:tr h="370800">
                <a:tc>
                  <a:txBody>
                    <a:bodyPr/>
                    <a:lstStyle/>
                    <a:p>
                      <a:r>
                        <a:rPr lang="en-US" sz="1250" noProof="0" dirty="0"/>
                        <a:t>Balancing service</a:t>
                      </a:r>
                    </a:p>
                  </a:txBody>
                  <a:tcPr anchor="ctr"/>
                </a:tc>
                <a:tc>
                  <a:txBody>
                    <a:bodyPr/>
                    <a:lstStyle/>
                    <a:p>
                      <a:pPr algn="ctr"/>
                      <a:r>
                        <a:rPr lang="en-US" sz="1250" noProof="0" dirty="0"/>
                        <a:t>IN</a:t>
                      </a:r>
                    </a:p>
                  </a:txBody>
                  <a:tcPr anchor="ctr"/>
                </a:tc>
                <a:tc>
                  <a:txBody>
                    <a:bodyPr/>
                    <a:lstStyle/>
                    <a:p>
                      <a:pPr algn="ctr"/>
                      <a:r>
                        <a:rPr lang="en-US" sz="1250" noProof="0" dirty="0"/>
                        <a:t>mFRR</a:t>
                      </a:r>
                    </a:p>
                  </a:txBody>
                  <a:tcPr anchor="ctr"/>
                </a:tc>
                <a:tc>
                  <a:txBody>
                    <a:bodyPr/>
                    <a:lstStyle/>
                    <a:p>
                      <a:pPr algn="ctr"/>
                      <a:r>
                        <a:rPr lang="en-US" sz="1250" noProof="0" dirty="0"/>
                        <a:t>aFRR</a:t>
                      </a:r>
                    </a:p>
                  </a:txBody>
                  <a:tcPr anchor="ctr"/>
                </a:tc>
                <a:tc>
                  <a:txBody>
                    <a:bodyPr/>
                    <a:lstStyle/>
                    <a:p>
                      <a:pPr algn="ctr"/>
                      <a:r>
                        <a:rPr lang="en-US" sz="1250" noProof="0" dirty="0"/>
                        <a:t>RR</a:t>
                      </a:r>
                    </a:p>
                  </a:txBody>
                  <a:tcPr anchor="ctr"/>
                </a:tc>
                <a:extLst>
                  <a:ext uri="{0D108BD9-81ED-4DB2-BD59-A6C34878D82A}">
                    <a16:rowId xmlns:a16="http://schemas.microsoft.com/office/drawing/2014/main" val="2407050293"/>
                  </a:ext>
                </a:extLst>
              </a:tr>
              <a:tr h="1548428">
                <a:tc>
                  <a:txBody>
                    <a:bodyPr/>
                    <a:lstStyle/>
                    <a:p>
                      <a:r>
                        <a:rPr lang="en-US" sz="1250" noProof="0" dirty="0"/>
                        <a:t>Participants</a:t>
                      </a:r>
                    </a:p>
                  </a:txBody>
                  <a:tcPr anchor="ctr"/>
                </a:tc>
                <a:tc>
                  <a:txBody>
                    <a:bodyPr/>
                    <a:lstStyle/>
                    <a:p>
                      <a:pPr algn="ctr"/>
                      <a:endParaRPr lang="en-US" sz="1250" noProof="0" dirty="0"/>
                    </a:p>
                  </a:txBody>
                  <a:tcPr anchor="ctr"/>
                </a:tc>
                <a:tc>
                  <a:txBody>
                    <a:bodyPr/>
                    <a:lstStyle/>
                    <a:p>
                      <a:pPr algn="ctr"/>
                      <a:endParaRPr lang="en-US" sz="1250" noProof="0" dirty="0"/>
                    </a:p>
                  </a:txBody>
                  <a:tcPr anchor="ctr"/>
                </a:tc>
                <a:tc>
                  <a:txBody>
                    <a:bodyPr/>
                    <a:lstStyle/>
                    <a:p>
                      <a:pPr algn="ctr"/>
                      <a:endParaRPr lang="en-US" sz="1250" noProof="0" dirty="0"/>
                    </a:p>
                  </a:txBody>
                  <a:tcPr anchor="ctr"/>
                </a:tc>
                <a:tc>
                  <a:txBody>
                    <a:bodyPr/>
                    <a:lstStyle/>
                    <a:p>
                      <a:pPr algn="ctr"/>
                      <a:endParaRPr lang="en-US" sz="1250" noProof="0" dirty="0"/>
                    </a:p>
                  </a:txBody>
                  <a:tcPr anchor="ctr"/>
                </a:tc>
                <a:extLst>
                  <a:ext uri="{0D108BD9-81ED-4DB2-BD59-A6C34878D82A}">
                    <a16:rowId xmlns:a16="http://schemas.microsoft.com/office/drawing/2014/main" val="1499386999"/>
                  </a:ext>
                </a:extLst>
              </a:tr>
              <a:tr h="330925">
                <a:tc>
                  <a:txBody>
                    <a:bodyPr/>
                    <a:lstStyle/>
                    <a:p>
                      <a:r>
                        <a:rPr lang="en-US" sz="1250" noProof="0" dirty="0"/>
                        <a:t>Target area</a:t>
                      </a:r>
                    </a:p>
                  </a:txBody>
                  <a:tcPr anchor="ctr"/>
                </a:tc>
                <a:tc>
                  <a:txBody>
                    <a:bodyPr/>
                    <a:lstStyle/>
                    <a:p>
                      <a:pPr algn="ctr"/>
                      <a:r>
                        <a:rPr lang="en-US" sz="1250" noProof="0" dirty="0"/>
                        <a:t>Continental Europe</a:t>
                      </a:r>
                    </a:p>
                  </a:txBody>
                  <a:tcPr anchor="ctr"/>
                </a:tc>
                <a:tc>
                  <a:txBody>
                    <a:bodyPr/>
                    <a:lstStyle/>
                    <a:p>
                      <a:pPr algn="ctr"/>
                      <a:r>
                        <a:rPr lang="en-US" sz="1250" noProof="0" dirty="0"/>
                        <a:t>Europe</a:t>
                      </a:r>
                    </a:p>
                  </a:txBody>
                  <a:tcPr anchor="ctr"/>
                </a:tc>
                <a:tc>
                  <a:txBody>
                    <a:bodyPr/>
                    <a:lstStyle/>
                    <a:p>
                      <a:pPr algn="ctr"/>
                      <a:r>
                        <a:rPr lang="en-US" sz="1250" noProof="0" dirty="0"/>
                        <a:t>≥ Continental Europe</a:t>
                      </a:r>
                    </a:p>
                  </a:txBody>
                  <a:tcPr anchor="ctr"/>
                </a:tc>
                <a:tc>
                  <a:txBody>
                    <a:bodyPr/>
                    <a:lstStyle/>
                    <a:p>
                      <a:pPr algn="ctr"/>
                      <a:r>
                        <a:rPr lang="en-US" sz="1250" noProof="0" dirty="0"/>
                        <a:t>≥ RR TSOs</a:t>
                      </a:r>
                    </a:p>
                  </a:txBody>
                  <a:tcPr anchor="ctr"/>
                </a:tc>
                <a:extLst>
                  <a:ext uri="{0D108BD9-81ED-4DB2-BD59-A6C34878D82A}">
                    <a16:rowId xmlns:a16="http://schemas.microsoft.com/office/drawing/2014/main" val="4240111433"/>
                  </a:ext>
                </a:extLst>
              </a:tr>
              <a:tr h="370800">
                <a:tc>
                  <a:txBody>
                    <a:bodyPr/>
                    <a:lstStyle/>
                    <a:p>
                      <a:r>
                        <a:rPr lang="en-US" sz="1250" noProof="0" dirty="0"/>
                        <a:t>Go-live</a:t>
                      </a:r>
                    </a:p>
                  </a:txBody>
                  <a:tcPr anchor="ctr"/>
                </a:tc>
                <a:tc>
                  <a:txBody>
                    <a:bodyPr/>
                    <a:lstStyle/>
                    <a:p>
                      <a:pPr algn="ctr"/>
                      <a:r>
                        <a:rPr lang="en-US" sz="1250" noProof="0" dirty="0"/>
                        <a:t>24/06/2021 &amp; operational since 01/10/2011 </a:t>
                      </a:r>
                    </a:p>
                  </a:txBody>
                  <a:tcPr anchor="ctr"/>
                </a:tc>
                <a:tc>
                  <a:txBody>
                    <a:bodyPr/>
                    <a:lstStyle/>
                    <a:p>
                      <a:pPr algn="ctr"/>
                      <a:r>
                        <a:rPr lang="en-US" sz="1250" noProof="0" dirty="0"/>
                        <a:t>05/10/2022*</a:t>
                      </a:r>
                    </a:p>
                  </a:txBody>
                  <a:tcPr anchor="ctr"/>
                </a:tc>
                <a:tc>
                  <a:txBody>
                    <a:bodyPr/>
                    <a:lstStyle/>
                    <a:p>
                      <a:pPr algn="ctr"/>
                      <a:r>
                        <a:rPr lang="en-US" sz="1250" noProof="0" dirty="0"/>
                        <a:t>22/06/2022*</a:t>
                      </a:r>
                    </a:p>
                  </a:txBody>
                  <a:tcPr anchor="ctr"/>
                </a:tc>
                <a:tc>
                  <a:txBody>
                    <a:bodyPr/>
                    <a:lstStyle/>
                    <a:p>
                      <a:pPr algn="ctr"/>
                      <a:r>
                        <a:rPr lang="en-US" sz="1250" noProof="0" dirty="0"/>
                        <a:t>29/09/2020*</a:t>
                      </a:r>
                    </a:p>
                  </a:txBody>
                  <a:tcPr anchor="ctr"/>
                </a:tc>
                <a:extLst>
                  <a:ext uri="{0D108BD9-81ED-4DB2-BD59-A6C34878D82A}">
                    <a16:rowId xmlns:a16="http://schemas.microsoft.com/office/drawing/2014/main" val="2211295156"/>
                  </a:ext>
                </a:extLst>
              </a:tr>
              <a:tr h="624840">
                <a:tc>
                  <a:txBody>
                    <a:bodyPr/>
                    <a:lstStyle/>
                    <a:p>
                      <a:r>
                        <a:rPr lang="en-US" sz="1250" noProof="0" dirty="0"/>
                        <a:t>Status</a:t>
                      </a:r>
                    </a:p>
                  </a:txBody>
                  <a:tcPr anchor="ctr"/>
                </a:tc>
                <a:tc>
                  <a:txBody>
                    <a:bodyPr/>
                    <a:lstStyle/>
                    <a:p>
                      <a:pPr algn="ctr"/>
                      <a:endParaRPr lang="en-US" sz="1250" noProof="0" dirty="0"/>
                    </a:p>
                  </a:txBody>
                  <a:tcPr anchor="ctr"/>
                </a:tc>
                <a:tc>
                  <a:txBody>
                    <a:bodyPr/>
                    <a:lstStyle/>
                    <a:p>
                      <a:pPr algn="ctr"/>
                      <a:r>
                        <a:rPr lang="en-US" sz="1250" noProof="0" dirty="0"/>
                        <a:t> </a:t>
                      </a:r>
                    </a:p>
                  </a:txBody>
                  <a:tcPr anchor="ctr"/>
                </a:tc>
                <a:tc>
                  <a:txBody>
                    <a:bodyPr/>
                    <a:lstStyle/>
                    <a:p>
                      <a:pPr algn="ctr"/>
                      <a:endParaRPr lang="en-US" sz="1250" noProof="0" dirty="0"/>
                    </a:p>
                  </a:txBody>
                  <a:tcPr anchor="ctr"/>
                </a:tc>
                <a:tc>
                  <a:txBody>
                    <a:bodyPr/>
                    <a:lstStyle/>
                    <a:p>
                      <a:pPr algn="ctr"/>
                      <a:endParaRPr lang="en-US" sz="1250" noProof="0" dirty="0"/>
                    </a:p>
                  </a:txBody>
                  <a:tcPr anchor="ctr"/>
                </a:tc>
                <a:extLst>
                  <a:ext uri="{0D108BD9-81ED-4DB2-BD59-A6C34878D82A}">
                    <a16:rowId xmlns:a16="http://schemas.microsoft.com/office/drawing/2014/main" val="1135881819"/>
                  </a:ext>
                </a:extLst>
              </a:tr>
              <a:tr h="684000">
                <a:tc>
                  <a:txBody>
                    <a:bodyPr/>
                    <a:lstStyle/>
                    <a:p>
                      <a:pPr>
                        <a:buNone/>
                      </a:pPr>
                      <a:r>
                        <a:rPr lang="en-US" sz="1250" noProof="0" dirty="0"/>
                        <a:t>Highlights</a:t>
                      </a:r>
                    </a:p>
                  </a:txBody>
                  <a:tcPr anchor="ctr"/>
                </a:tc>
                <a:tc>
                  <a:txBody>
                    <a:bodyPr/>
                    <a:lstStyle/>
                    <a:p>
                      <a:pPr algn="l"/>
                      <a:r>
                        <a:rPr lang="en-US" sz="1100" noProof="0" dirty="0"/>
                        <a:t>Economic surplus of around </a:t>
                      </a:r>
                      <a:r>
                        <a:rPr lang="en-US" sz="1100" dirty="0"/>
                        <a:t>583</a:t>
                      </a:r>
                      <a:r>
                        <a:rPr lang="en-US" sz="1100" b="0" i="0" u="none" strike="noStrike" noProof="0" dirty="0">
                          <a:solidFill>
                            <a:srgbClr val="000000"/>
                          </a:solidFill>
                          <a:latin typeface="Arial"/>
                        </a:rPr>
                        <a:t> Mio. € </a:t>
                      </a:r>
                      <a:r>
                        <a:rPr lang="en-US" sz="1100" noProof="0" dirty="0"/>
                        <a:t>in Q1 and Q2/24</a:t>
                      </a:r>
                    </a:p>
                  </a:txBody>
                  <a:tcPr anchor="ctr"/>
                </a:tc>
                <a:tc>
                  <a:txBody>
                    <a:bodyPr/>
                    <a:lstStyle/>
                    <a:p>
                      <a:pPr algn="l"/>
                      <a:r>
                        <a:rPr lang="en-US" sz="1100" noProof="0" dirty="0"/>
                        <a:t>Economic surplus of </a:t>
                      </a:r>
                      <a:br>
                        <a:rPr lang="en-US" sz="1100" noProof="0" dirty="0"/>
                      </a:br>
                      <a:r>
                        <a:rPr lang="en-US" sz="1100" noProof="0" dirty="0"/>
                        <a:t>3.5 Mio. </a:t>
                      </a:r>
                      <a:r>
                        <a:rPr lang="en-US" sz="1100" kern="1200" noProof="0" dirty="0">
                          <a:solidFill>
                            <a:srgbClr val="000000"/>
                          </a:solidFill>
                          <a:latin typeface="+mn-lt"/>
                          <a:ea typeface="+mn-ea"/>
                          <a:cs typeface="+mn-cs"/>
                        </a:rPr>
                        <a:t>€ until end of August 2024</a:t>
                      </a:r>
                      <a:endParaRPr lang="en-US" sz="1100" noProof="0" dirty="0"/>
                    </a:p>
                  </a:txBody>
                  <a:tcPr anchor="ctr"/>
                </a:tc>
                <a:tc>
                  <a:txBody>
                    <a:bodyPr/>
                    <a:lstStyle/>
                    <a:p>
                      <a:pPr algn="l"/>
                      <a:r>
                        <a:rPr lang="en-US" sz="1100" noProof="0" dirty="0"/>
                        <a:t>Economic surplus of more than 98.8 Mio. </a:t>
                      </a:r>
                      <a:r>
                        <a:rPr lang="en-US" sz="1100" kern="1200" noProof="0" dirty="0">
                          <a:solidFill>
                            <a:srgbClr val="000000"/>
                          </a:solidFill>
                          <a:latin typeface="+mn-lt"/>
                          <a:ea typeface="+mn-ea"/>
                          <a:cs typeface="+mn-cs"/>
                        </a:rPr>
                        <a:t>€ end of August 20</a:t>
                      </a:r>
                      <a:r>
                        <a:rPr lang="en-US" sz="1100" kern="0" noProof="0" dirty="0">
                          <a:solidFill>
                            <a:srgbClr val="000000"/>
                          </a:solidFill>
                          <a:latin typeface="+mn-lt"/>
                          <a:ea typeface="+mn-ea"/>
                          <a:cs typeface="+mn-cs"/>
                        </a:rPr>
                        <a:t>24</a:t>
                      </a:r>
                      <a:endParaRPr lang="en-US" sz="1100" kern="0" dirty="0"/>
                    </a:p>
                  </a:txBody>
                  <a:tcPr anchor="ctr"/>
                </a:tc>
                <a:tc>
                  <a:txBody>
                    <a:bodyPr/>
                    <a:lstStyle/>
                    <a:p>
                      <a:pPr marL="0" marR="0" lvl="0" indent="0" algn="l" defTabSz="440284" rtl="0" eaLnBrk="1" fontAlgn="auto" latinLnBrk="0" hangingPunct="1">
                        <a:lnSpc>
                          <a:spcPct val="100000"/>
                        </a:lnSpc>
                        <a:spcBef>
                          <a:spcPts val="0"/>
                        </a:spcBef>
                        <a:spcAft>
                          <a:spcPts val="0"/>
                        </a:spcAft>
                        <a:buClrTx/>
                        <a:buSzTx/>
                        <a:buFontTx/>
                        <a:buNone/>
                        <a:tabLst/>
                        <a:defRPr/>
                      </a:pPr>
                      <a:r>
                        <a:rPr lang="en-US" sz="1100" noProof="0" dirty="0"/>
                        <a:t>Economic surplus of more than 337 Mio € until end of August 2024</a:t>
                      </a:r>
                    </a:p>
                  </a:txBody>
                  <a:tcPr anchor="ctr"/>
                </a:tc>
                <a:extLst>
                  <a:ext uri="{0D108BD9-81ED-4DB2-BD59-A6C34878D82A}">
                    <a16:rowId xmlns:a16="http://schemas.microsoft.com/office/drawing/2014/main" val="1587076398"/>
                  </a:ext>
                </a:extLst>
              </a:tr>
            </a:tbl>
          </a:graphicData>
        </a:graphic>
      </p:graphicFrame>
      <p:sp>
        <p:nvSpPr>
          <p:cNvPr id="4" name="Textfeld 3">
            <a:extLst>
              <a:ext uri="{FF2B5EF4-FFF2-40B4-BE49-F238E27FC236}">
                <a16:creationId xmlns:a16="http://schemas.microsoft.com/office/drawing/2014/main" id="{89343D3B-064E-85CE-D488-48EADAE22DB6}"/>
              </a:ext>
            </a:extLst>
          </p:cNvPr>
          <p:cNvSpPr txBox="1"/>
          <p:nvPr/>
        </p:nvSpPr>
        <p:spPr>
          <a:xfrm>
            <a:off x="2432623" y="5659403"/>
            <a:ext cx="6986478" cy="369332"/>
          </a:xfrm>
          <a:prstGeom prst="rect">
            <a:avLst/>
          </a:prstGeom>
          <a:noFill/>
        </p:spPr>
        <p:txBody>
          <a:bodyPr wrap="square" rtlCol="0">
            <a:spAutoFit/>
          </a:bodyPr>
          <a:lstStyle/>
          <a:p>
            <a:pPr algn="l"/>
            <a:r>
              <a:rPr lang="en-US" sz="900" dirty="0">
                <a:latin typeface="Arial" panose="020B0604020202020204" pitchFamily="34" charset="0"/>
                <a:cs typeface="Arial" panose="020B0604020202020204" pitchFamily="34" charset="0"/>
              </a:rPr>
              <a:t>* Date as of when cross-border exchanges were possible due to neighboring TSO joining. Technical go-live of platform was earlier.</a:t>
            </a:r>
          </a:p>
          <a:p>
            <a:pPr algn="l"/>
            <a:endParaRPr lang="en-US" sz="900" dirty="0">
              <a:latin typeface="Arial" panose="020B0604020202020204" pitchFamily="34" charset="0"/>
              <a:cs typeface="Arial" panose="020B0604020202020204" pitchFamily="34" charset="0"/>
            </a:endParaRPr>
          </a:p>
        </p:txBody>
      </p:sp>
      <p:grpSp>
        <p:nvGrpSpPr>
          <p:cNvPr id="11" name="Gruppieren 10"/>
          <p:cNvGrpSpPr/>
          <p:nvPr/>
        </p:nvGrpSpPr>
        <p:grpSpPr>
          <a:xfrm>
            <a:off x="2517465" y="4259286"/>
            <a:ext cx="270000" cy="540000"/>
            <a:chOff x="-717331" y="4028090"/>
            <a:chExt cx="270000" cy="540000"/>
          </a:xfrm>
        </p:grpSpPr>
        <p:sp>
          <p:nvSpPr>
            <p:cNvPr id="5" name="Rechteck 4"/>
            <p:cNvSpPr/>
            <p:nvPr/>
          </p:nvSpPr>
          <p:spPr bwMode="auto">
            <a:xfrm>
              <a:off x="-717331" y="4028090"/>
              <a:ext cx="270000" cy="540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grpSp>
          <p:nvGrpSpPr>
            <p:cNvPr id="10" name="Gruppieren 9"/>
            <p:cNvGrpSpPr/>
            <p:nvPr/>
          </p:nvGrpSpPr>
          <p:grpSpPr>
            <a:xfrm>
              <a:off x="-654331" y="4082090"/>
              <a:ext cx="144000" cy="432000"/>
              <a:chOff x="-1008993" y="2120462"/>
              <a:chExt cx="144000" cy="432000"/>
            </a:xfrm>
          </p:grpSpPr>
          <p:sp>
            <p:nvSpPr>
              <p:cNvPr id="6" name="Ellipse 5"/>
              <p:cNvSpPr/>
              <p:nvPr/>
            </p:nvSpPr>
            <p:spPr bwMode="auto">
              <a:xfrm>
                <a:off x="-1008993" y="2120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sp>
            <p:nvSpPr>
              <p:cNvPr id="198" name="Ellipse 197"/>
              <p:cNvSpPr/>
              <p:nvPr/>
            </p:nvSpPr>
            <p:spPr bwMode="auto">
              <a:xfrm>
                <a:off x="-1008993" y="2264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sp>
            <p:nvSpPr>
              <p:cNvPr id="199" name="Ellipse 198"/>
              <p:cNvSpPr/>
              <p:nvPr/>
            </p:nvSpPr>
            <p:spPr bwMode="auto">
              <a:xfrm>
                <a:off x="-1008993" y="2408462"/>
                <a:ext cx="144000" cy="1440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grpSp>
      </p:grpSp>
      <p:grpSp>
        <p:nvGrpSpPr>
          <p:cNvPr id="204" name="Gruppieren 203"/>
          <p:cNvGrpSpPr/>
          <p:nvPr/>
        </p:nvGrpSpPr>
        <p:grpSpPr>
          <a:xfrm>
            <a:off x="4471083" y="4259286"/>
            <a:ext cx="270000" cy="540000"/>
            <a:chOff x="-717331" y="4028090"/>
            <a:chExt cx="270000" cy="540000"/>
          </a:xfrm>
        </p:grpSpPr>
        <p:sp>
          <p:nvSpPr>
            <p:cNvPr id="247" name="Rechteck 246"/>
            <p:cNvSpPr/>
            <p:nvPr/>
          </p:nvSpPr>
          <p:spPr bwMode="auto">
            <a:xfrm>
              <a:off x="-717331" y="4028090"/>
              <a:ext cx="270000" cy="540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grpSp>
          <p:nvGrpSpPr>
            <p:cNvPr id="248" name="Gruppieren 247"/>
            <p:cNvGrpSpPr/>
            <p:nvPr/>
          </p:nvGrpSpPr>
          <p:grpSpPr>
            <a:xfrm>
              <a:off x="-654331" y="4082090"/>
              <a:ext cx="144000" cy="432000"/>
              <a:chOff x="-1008993" y="2120462"/>
              <a:chExt cx="144000" cy="432000"/>
            </a:xfrm>
          </p:grpSpPr>
          <p:sp>
            <p:nvSpPr>
              <p:cNvPr id="249" name="Ellipse 248"/>
              <p:cNvSpPr/>
              <p:nvPr/>
            </p:nvSpPr>
            <p:spPr bwMode="auto">
              <a:xfrm>
                <a:off x="-1008993" y="2120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sp>
            <p:nvSpPr>
              <p:cNvPr id="250" name="Ellipse 249"/>
              <p:cNvSpPr/>
              <p:nvPr/>
            </p:nvSpPr>
            <p:spPr bwMode="auto">
              <a:xfrm>
                <a:off x="-1008993" y="2264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sp>
            <p:nvSpPr>
              <p:cNvPr id="251" name="Ellipse 250"/>
              <p:cNvSpPr/>
              <p:nvPr/>
            </p:nvSpPr>
            <p:spPr bwMode="auto">
              <a:xfrm>
                <a:off x="-1008993" y="2408462"/>
                <a:ext cx="144000" cy="1440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grpSp>
      </p:grpSp>
      <p:grpSp>
        <p:nvGrpSpPr>
          <p:cNvPr id="252" name="Gruppieren 251"/>
          <p:cNvGrpSpPr/>
          <p:nvPr/>
        </p:nvGrpSpPr>
        <p:grpSpPr>
          <a:xfrm>
            <a:off x="6373462" y="4259286"/>
            <a:ext cx="270000" cy="540000"/>
            <a:chOff x="-717331" y="4028090"/>
            <a:chExt cx="270000" cy="540000"/>
          </a:xfrm>
        </p:grpSpPr>
        <p:sp>
          <p:nvSpPr>
            <p:cNvPr id="253" name="Rechteck 252"/>
            <p:cNvSpPr/>
            <p:nvPr/>
          </p:nvSpPr>
          <p:spPr bwMode="auto">
            <a:xfrm>
              <a:off x="-717331" y="4028090"/>
              <a:ext cx="270000" cy="540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grpSp>
          <p:nvGrpSpPr>
            <p:cNvPr id="254" name="Gruppieren 253"/>
            <p:cNvGrpSpPr/>
            <p:nvPr/>
          </p:nvGrpSpPr>
          <p:grpSpPr>
            <a:xfrm>
              <a:off x="-654331" y="4082090"/>
              <a:ext cx="144000" cy="432000"/>
              <a:chOff x="-1008993" y="2120462"/>
              <a:chExt cx="144000" cy="432000"/>
            </a:xfrm>
          </p:grpSpPr>
          <p:sp>
            <p:nvSpPr>
              <p:cNvPr id="255" name="Ellipse 254"/>
              <p:cNvSpPr/>
              <p:nvPr/>
            </p:nvSpPr>
            <p:spPr bwMode="auto">
              <a:xfrm>
                <a:off x="-1008993" y="2120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sp>
            <p:nvSpPr>
              <p:cNvPr id="256" name="Ellipse 255"/>
              <p:cNvSpPr/>
              <p:nvPr/>
            </p:nvSpPr>
            <p:spPr bwMode="auto">
              <a:xfrm>
                <a:off x="-1008993" y="2264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sp>
            <p:nvSpPr>
              <p:cNvPr id="257" name="Ellipse 256"/>
              <p:cNvSpPr/>
              <p:nvPr/>
            </p:nvSpPr>
            <p:spPr bwMode="auto">
              <a:xfrm>
                <a:off x="-1008993" y="2408462"/>
                <a:ext cx="144000" cy="1440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grpSp>
      </p:grpSp>
      <p:grpSp>
        <p:nvGrpSpPr>
          <p:cNvPr id="323" name="Gruppieren 322"/>
          <p:cNvGrpSpPr/>
          <p:nvPr/>
        </p:nvGrpSpPr>
        <p:grpSpPr>
          <a:xfrm>
            <a:off x="8220662" y="4259286"/>
            <a:ext cx="270000" cy="540000"/>
            <a:chOff x="-717331" y="4028090"/>
            <a:chExt cx="270000" cy="540000"/>
          </a:xfrm>
        </p:grpSpPr>
        <p:sp>
          <p:nvSpPr>
            <p:cNvPr id="324" name="Rechteck 323"/>
            <p:cNvSpPr/>
            <p:nvPr/>
          </p:nvSpPr>
          <p:spPr bwMode="auto">
            <a:xfrm>
              <a:off x="-717331" y="4028090"/>
              <a:ext cx="270000" cy="540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grpSp>
          <p:nvGrpSpPr>
            <p:cNvPr id="325" name="Gruppieren 324"/>
            <p:cNvGrpSpPr/>
            <p:nvPr/>
          </p:nvGrpSpPr>
          <p:grpSpPr>
            <a:xfrm>
              <a:off x="-654331" y="4082090"/>
              <a:ext cx="144000" cy="432000"/>
              <a:chOff x="-1008993" y="2120462"/>
              <a:chExt cx="144000" cy="432000"/>
            </a:xfrm>
          </p:grpSpPr>
          <p:sp>
            <p:nvSpPr>
              <p:cNvPr id="326" name="Ellipse 325"/>
              <p:cNvSpPr/>
              <p:nvPr/>
            </p:nvSpPr>
            <p:spPr bwMode="auto">
              <a:xfrm>
                <a:off x="-1008993" y="2120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sp>
            <p:nvSpPr>
              <p:cNvPr id="327" name="Ellipse 326"/>
              <p:cNvSpPr/>
              <p:nvPr/>
            </p:nvSpPr>
            <p:spPr bwMode="auto">
              <a:xfrm>
                <a:off x="-1008993" y="2264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sp>
            <p:nvSpPr>
              <p:cNvPr id="328" name="Ellipse 327"/>
              <p:cNvSpPr/>
              <p:nvPr/>
            </p:nvSpPr>
            <p:spPr bwMode="auto">
              <a:xfrm>
                <a:off x="-1008993" y="2408462"/>
                <a:ext cx="144000" cy="1440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grpSp>
      </p:grpSp>
      <p:pic>
        <p:nvPicPr>
          <p:cNvPr id="8" name="Grafik 7">
            <a:extLst>
              <a:ext uri="{FF2B5EF4-FFF2-40B4-BE49-F238E27FC236}">
                <a16:creationId xmlns:a16="http://schemas.microsoft.com/office/drawing/2014/main" id="{C64EEE05-5122-124C-800F-60D674494CD9}"/>
              </a:ext>
            </a:extLst>
          </p:cNvPr>
          <p:cNvPicPr>
            <a:picLocks noChangeAspect="1"/>
          </p:cNvPicPr>
          <p:nvPr/>
        </p:nvPicPr>
        <p:blipFill>
          <a:blip r:embed="rId3"/>
          <a:stretch>
            <a:fillRect/>
          </a:stretch>
        </p:blipFill>
        <p:spPr>
          <a:xfrm>
            <a:off x="3878019" y="1902248"/>
            <a:ext cx="1463748" cy="1491957"/>
          </a:xfrm>
          <a:prstGeom prst="rect">
            <a:avLst/>
          </a:prstGeom>
        </p:spPr>
      </p:pic>
      <p:pic>
        <p:nvPicPr>
          <p:cNvPr id="12" name="Grafik 11">
            <a:extLst>
              <a:ext uri="{FF2B5EF4-FFF2-40B4-BE49-F238E27FC236}">
                <a16:creationId xmlns:a16="http://schemas.microsoft.com/office/drawing/2014/main" id="{CB797509-5CCD-8B3E-1E2E-A6AFCC5FB9D8}"/>
              </a:ext>
            </a:extLst>
          </p:cNvPr>
          <p:cNvPicPr>
            <a:picLocks noChangeAspect="1"/>
          </p:cNvPicPr>
          <p:nvPr/>
        </p:nvPicPr>
        <p:blipFill>
          <a:blip r:embed="rId4"/>
          <a:stretch>
            <a:fillRect/>
          </a:stretch>
        </p:blipFill>
        <p:spPr>
          <a:xfrm>
            <a:off x="5773048" y="1902248"/>
            <a:ext cx="1470827" cy="1472930"/>
          </a:xfrm>
          <a:prstGeom prst="rect">
            <a:avLst/>
          </a:prstGeom>
        </p:spPr>
      </p:pic>
      <p:pic>
        <p:nvPicPr>
          <p:cNvPr id="15" name="Grafik 14">
            <a:extLst>
              <a:ext uri="{FF2B5EF4-FFF2-40B4-BE49-F238E27FC236}">
                <a16:creationId xmlns:a16="http://schemas.microsoft.com/office/drawing/2014/main" id="{82CC3596-4613-72DC-2E2C-052A9CF30212}"/>
              </a:ext>
            </a:extLst>
          </p:cNvPr>
          <p:cNvPicPr>
            <a:picLocks noChangeAspect="1"/>
          </p:cNvPicPr>
          <p:nvPr/>
        </p:nvPicPr>
        <p:blipFill>
          <a:blip r:embed="rId5"/>
          <a:stretch>
            <a:fillRect/>
          </a:stretch>
        </p:blipFill>
        <p:spPr>
          <a:xfrm>
            <a:off x="1909404" y="1919706"/>
            <a:ext cx="1485689" cy="1491957"/>
          </a:xfrm>
          <a:prstGeom prst="rect">
            <a:avLst/>
          </a:prstGeom>
        </p:spPr>
      </p:pic>
      <p:pic>
        <p:nvPicPr>
          <p:cNvPr id="14" name="Picture 13">
            <a:extLst>
              <a:ext uri="{FF2B5EF4-FFF2-40B4-BE49-F238E27FC236}">
                <a16:creationId xmlns:a16="http://schemas.microsoft.com/office/drawing/2014/main" id="{592018B4-A496-15E9-BB81-B07AA1E83C0E}"/>
              </a:ext>
            </a:extLst>
          </p:cNvPr>
          <p:cNvPicPr>
            <a:picLocks noChangeAspect="1"/>
          </p:cNvPicPr>
          <p:nvPr/>
        </p:nvPicPr>
        <p:blipFill>
          <a:blip r:embed="rId6"/>
          <a:stretch>
            <a:fillRect/>
          </a:stretch>
        </p:blipFill>
        <p:spPr>
          <a:xfrm>
            <a:off x="7669812" y="1906734"/>
            <a:ext cx="1371700" cy="1504446"/>
          </a:xfrm>
          <a:prstGeom prst="rect">
            <a:avLst/>
          </a:prstGeom>
        </p:spPr>
      </p:pic>
    </p:spTree>
    <p:extLst>
      <p:ext uri="{BB962C8B-B14F-4D97-AF65-F5344CB8AC3E}">
        <p14:creationId xmlns:p14="http://schemas.microsoft.com/office/powerpoint/2010/main" val="223984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4">
            <a:extLst>
              <a:ext uri="{FF2B5EF4-FFF2-40B4-BE49-F238E27FC236}">
                <a16:creationId xmlns:a16="http://schemas.microsoft.com/office/drawing/2014/main" id="{929680AF-9E0B-3B4C-95BF-A7B53DD6A03E}"/>
              </a:ext>
            </a:extLst>
          </p:cNvPr>
          <p:cNvSpPr>
            <a:spLocks noGrp="1"/>
          </p:cNvSpPr>
          <p:nvPr>
            <p:ph type="title"/>
          </p:nvPr>
        </p:nvSpPr>
        <p:spPr/>
        <p:txBody>
          <a:bodyPr/>
          <a:lstStyle/>
          <a:p>
            <a:r>
              <a:rPr lang="en-US" sz="1800" dirty="0">
                <a:solidFill>
                  <a:srgbClr val="1F497D"/>
                </a:solidFill>
              </a:rPr>
              <a:t>Market Results including Q2/2024</a:t>
            </a:r>
          </a:p>
        </p:txBody>
      </p:sp>
      <p:sp>
        <p:nvSpPr>
          <p:cNvPr id="20" name="Text Placeholder 7">
            <a:extLst>
              <a:ext uri="{FF2B5EF4-FFF2-40B4-BE49-F238E27FC236}">
                <a16:creationId xmlns:a16="http://schemas.microsoft.com/office/drawing/2014/main" id="{DC0251C8-97EE-7740-B192-53FAE6EBA2E3}"/>
              </a:ext>
            </a:extLst>
          </p:cNvPr>
          <p:cNvSpPr>
            <a:spLocks noGrp="1"/>
          </p:cNvSpPr>
          <p:nvPr>
            <p:ph type="body" sz="quarter" idx="16"/>
          </p:nvPr>
        </p:nvSpPr>
        <p:spPr/>
        <p:txBody>
          <a:bodyPr/>
          <a:lstStyle/>
          <a:p>
            <a:r>
              <a:rPr lang="en-US" sz="1600" dirty="0">
                <a:solidFill>
                  <a:srgbClr val="1F497D"/>
                </a:solidFill>
              </a:rPr>
              <a:t>Imbalance Netting Energy Exchanges in IGCC</a:t>
            </a:r>
          </a:p>
        </p:txBody>
      </p:sp>
      <p:sp>
        <p:nvSpPr>
          <p:cNvPr id="2" name="Slide Number Placeholder 1"/>
          <p:cNvSpPr>
            <a:spLocks noGrp="1"/>
          </p:cNvSpPr>
          <p:nvPr>
            <p:ph type="sldNum" sz="quarter" idx="4"/>
          </p:nvPr>
        </p:nvSpPr>
        <p:spPr/>
        <p:txBody>
          <a:bodyPr/>
          <a:lstStyle/>
          <a:p>
            <a:fld id="{F551322C-20B2-48C3-B63D-68158FEBF630}" type="slidenum">
              <a:rPr lang="en-US" smtClean="0"/>
              <a:pPr/>
              <a:t>19</a:t>
            </a:fld>
            <a:endParaRPr lang="en-US" dirty="0"/>
          </a:p>
        </p:txBody>
      </p:sp>
      <p:sp>
        <p:nvSpPr>
          <p:cNvPr id="12" name="Content Placeholder 6">
            <a:extLst>
              <a:ext uri="{FF2B5EF4-FFF2-40B4-BE49-F238E27FC236}">
                <a16:creationId xmlns:a16="http://schemas.microsoft.com/office/drawing/2014/main" id="{C5C76985-ED78-477C-B996-27EFC82A4EDC}"/>
              </a:ext>
            </a:extLst>
          </p:cNvPr>
          <p:cNvSpPr>
            <a:spLocks noGrp="1"/>
          </p:cNvSpPr>
          <p:nvPr>
            <p:ph sz="quarter" idx="17"/>
          </p:nvPr>
        </p:nvSpPr>
        <p:spPr>
          <a:xfrm>
            <a:off x="6107186" y="1182146"/>
            <a:ext cx="3603056" cy="2413118"/>
          </a:xfrm>
          <a:noFill/>
          <a:ln>
            <a:noFill/>
          </a:ln>
        </p:spPr>
        <p:txBody>
          <a:bodyPr vert="horz" lIns="91440" tIns="45720" rIns="91440" bIns="45720" rtlCol="0" anchor="t">
            <a:noAutofit/>
          </a:bodyPr>
          <a:lstStyle/>
          <a:p>
            <a:pPr lvl="1">
              <a:buClr>
                <a:srgbClr val="1F497D"/>
              </a:buClr>
            </a:pPr>
            <a:r>
              <a:rPr lang="en-US" sz="1400" dirty="0"/>
              <a:t>The quarterly energy savings have reached around 3735 GWh in Q2/2024.</a:t>
            </a:r>
          </a:p>
          <a:p>
            <a:pPr lvl="1">
              <a:buClr>
                <a:srgbClr val="1F497D"/>
              </a:buClr>
            </a:pPr>
            <a:r>
              <a:rPr lang="en-US" sz="1400" dirty="0"/>
              <a:t>After a temporary drop due to the PICASSO go-live and subsequent increase due to the remaining accessions, the netted imbalances reached a stable level and follows again the usual sessional fluctuations.</a:t>
            </a:r>
            <a:endParaRPr lang="en-US" sz="1600" dirty="0"/>
          </a:p>
        </p:txBody>
      </p:sp>
      <p:sp>
        <p:nvSpPr>
          <p:cNvPr id="8" name="Content Placeholder 6">
            <a:extLst>
              <a:ext uri="{FF2B5EF4-FFF2-40B4-BE49-F238E27FC236}">
                <a16:creationId xmlns:a16="http://schemas.microsoft.com/office/drawing/2014/main" id="{EF4AE08E-0B24-4F44-40DE-26ACB202E15D}"/>
              </a:ext>
            </a:extLst>
          </p:cNvPr>
          <p:cNvSpPr txBox="1">
            <a:spLocks/>
          </p:cNvSpPr>
          <p:nvPr/>
        </p:nvSpPr>
        <p:spPr>
          <a:xfrm>
            <a:off x="102224" y="4108664"/>
            <a:ext cx="3603056" cy="2413118"/>
          </a:xfrm>
          <a:prstGeom prst="rect">
            <a:avLst/>
          </a:prstGeom>
          <a:noFill/>
          <a:ln>
            <a:noFill/>
          </a:ln>
        </p:spPr>
        <p:txBody>
          <a:bodyPr vert="horz" lIns="91440" tIns="45720" rIns="91440" bIns="45720" rtlCol="0" anchor="t">
            <a:noAutofit/>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AB5905"/>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pPr lvl="1">
              <a:buClr>
                <a:srgbClr val="1F497D"/>
              </a:buClr>
            </a:pPr>
            <a:r>
              <a:rPr lang="en-US" sz="1400" dirty="0"/>
              <a:t>The value of quarterly energy savings have reached around 282 million € in Q2/2024. New record value was achieved in June with 110 million € mainly driven by very high prices for balancing energy in Romania.</a:t>
            </a:r>
          </a:p>
          <a:p>
            <a:pPr lvl="1">
              <a:buClr>
                <a:srgbClr val="1F497D"/>
              </a:buClr>
            </a:pPr>
            <a:r>
              <a:rPr lang="en-US" sz="1400" dirty="0">
                <a:latin typeface="Arial" panose="020B0604020202020204" pitchFamily="34" charset="0"/>
                <a:sym typeface="Wingdings" panose="05000000000000000000" pitchFamily="2" charset="2"/>
              </a:rPr>
              <a:t>Aggregated savings of the IGCC since 2011 are roughly 2.9 billion €</a:t>
            </a:r>
            <a:endParaRPr lang="en-US" sz="1600" kern="0" dirty="0">
              <a:latin typeface="Arial" panose="020B0604020202020204" pitchFamily="34" charset="0"/>
              <a:sym typeface="Wingdings" panose="05000000000000000000" pitchFamily="2" charset="2"/>
            </a:endParaRPr>
          </a:p>
          <a:p>
            <a:pPr lvl="1">
              <a:buClr>
                <a:srgbClr val="1F497D"/>
              </a:buClr>
            </a:pPr>
            <a:endParaRPr lang="en-US" sz="1600" kern="0" dirty="0"/>
          </a:p>
        </p:txBody>
      </p:sp>
      <p:pic>
        <p:nvPicPr>
          <p:cNvPr id="4" name="Grafik 3">
            <a:extLst>
              <a:ext uri="{FF2B5EF4-FFF2-40B4-BE49-F238E27FC236}">
                <a16:creationId xmlns:a16="http://schemas.microsoft.com/office/drawing/2014/main" id="{AB866AF2-0CEB-E485-729D-E406A7DDE915}"/>
              </a:ext>
            </a:extLst>
          </p:cNvPr>
          <p:cNvPicPr>
            <a:picLocks noChangeAspect="1"/>
          </p:cNvPicPr>
          <p:nvPr/>
        </p:nvPicPr>
        <p:blipFill>
          <a:blip r:embed="rId3"/>
          <a:stretch>
            <a:fillRect/>
          </a:stretch>
        </p:blipFill>
        <p:spPr>
          <a:xfrm>
            <a:off x="4153721" y="3783436"/>
            <a:ext cx="5402062" cy="2738346"/>
          </a:xfrm>
          <a:prstGeom prst="rect">
            <a:avLst/>
          </a:prstGeom>
        </p:spPr>
      </p:pic>
      <p:pic>
        <p:nvPicPr>
          <p:cNvPr id="6" name="Grafik 5">
            <a:extLst>
              <a:ext uri="{FF2B5EF4-FFF2-40B4-BE49-F238E27FC236}">
                <a16:creationId xmlns:a16="http://schemas.microsoft.com/office/drawing/2014/main" id="{4E6E3BA8-C1C2-4261-7CBD-69D1F755E0F9}"/>
              </a:ext>
            </a:extLst>
          </p:cNvPr>
          <p:cNvPicPr>
            <a:picLocks noChangeAspect="1"/>
          </p:cNvPicPr>
          <p:nvPr/>
        </p:nvPicPr>
        <p:blipFill>
          <a:blip r:embed="rId4"/>
          <a:stretch>
            <a:fillRect/>
          </a:stretch>
        </p:blipFill>
        <p:spPr>
          <a:xfrm>
            <a:off x="323098" y="1128257"/>
            <a:ext cx="5138589" cy="2599457"/>
          </a:xfrm>
          <a:prstGeom prst="rect">
            <a:avLst/>
          </a:prstGeom>
        </p:spPr>
      </p:pic>
    </p:spTree>
    <p:extLst>
      <p:ext uri="{BB962C8B-B14F-4D97-AF65-F5344CB8AC3E}">
        <p14:creationId xmlns:p14="http://schemas.microsoft.com/office/powerpoint/2010/main" val="31773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4">
            <a:extLst>
              <a:ext uri="{FF2B5EF4-FFF2-40B4-BE49-F238E27FC236}">
                <a16:creationId xmlns:a16="http://schemas.microsoft.com/office/drawing/2014/main" id="{4582A9D9-5E54-4A35-8253-E752DE894F9F}"/>
              </a:ext>
            </a:extLst>
          </p:cNvPr>
          <p:cNvPicPr>
            <a:picLocks noChangeAspect="1"/>
          </p:cNvPicPr>
          <p:nvPr/>
        </p:nvPicPr>
        <p:blipFill>
          <a:blip r:embed="rId3"/>
          <a:stretch>
            <a:fillRect/>
          </a:stretch>
        </p:blipFill>
        <p:spPr>
          <a:xfrm>
            <a:off x="0" y="0"/>
            <a:ext cx="9906000" cy="835819"/>
          </a:xfrm>
          <a:prstGeom prst="rect">
            <a:avLst/>
          </a:prstGeom>
        </p:spPr>
      </p:pic>
      <p:sp>
        <p:nvSpPr>
          <p:cNvPr id="19" name="Title 4">
            <a:extLst>
              <a:ext uri="{FF2B5EF4-FFF2-40B4-BE49-F238E27FC236}">
                <a16:creationId xmlns:a16="http://schemas.microsoft.com/office/drawing/2014/main" id="{929680AF-9E0B-3B4C-95BF-A7B53DD6A03E}"/>
              </a:ext>
            </a:extLst>
          </p:cNvPr>
          <p:cNvSpPr>
            <a:spLocks noGrp="1"/>
          </p:cNvSpPr>
          <p:nvPr>
            <p:ph type="title"/>
          </p:nvPr>
        </p:nvSpPr>
        <p:spPr/>
        <p:txBody>
          <a:bodyPr/>
          <a:lstStyle/>
          <a:p>
            <a:r>
              <a:rPr lang="en-US" sz="1800" dirty="0">
                <a:solidFill>
                  <a:srgbClr val="1F497D"/>
                </a:solidFill>
              </a:rPr>
              <a:t>Market Results for Q1/2024</a:t>
            </a:r>
          </a:p>
          <a:p>
            <a:endParaRPr lang="en-US" sz="1800" dirty="0">
              <a:solidFill>
                <a:srgbClr val="1F497D"/>
              </a:solidFill>
            </a:endParaRPr>
          </a:p>
        </p:txBody>
      </p:sp>
      <p:sp>
        <p:nvSpPr>
          <p:cNvPr id="20" name="Text Placeholder 7">
            <a:extLst>
              <a:ext uri="{FF2B5EF4-FFF2-40B4-BE49-F238E27FC236}">
                <a16:creationId xmlns:a16="http://schemas.microsoft.com/office/drawing/2014/main" id="{DC0251C8-97EE-7740-B192-53FAE6EBA2E3}"/>
              </a:ext>
            </a:extLst>
          </p:cNvPr>
          <p:cNvSpPr>
            <a:spLocks noGrp="1"/>
          </p:cNvSpPr>
          <p:nvPr>
            <p:ph type="body" sz="quarter" idx="16"/>
          </p:nvPr>
        </p:nvSpPr>
        <p:spPr/>
        <p:txBody>
          <a:bodyPr/>
          <a:lstStyle/>
          <a:p>
            <a:r>
              <a:rPr lang="en-US" sz="1600" dirty="0">
                <a:solidFill>
                  <a:srgbClr val="1F497D"/>
                </a:solidFill>
              </a:rPr>
              <a:t>Imbalance Netting Energy Exchanges in IGCC</a:t>
            </a:r>
          </a:p>
        </p:txBody>
      </p:sp>
      <p:sp>
        <p:nvSpPr>
          <p:cNvPr id="2" name="Slide Number Placeholder 1"/>
          <p:cNvSpPr>
            <a:spLocks noGrp="1"/>
          </p:cNvSpPr>
          <p:nvPr>
            <p:ph type="sldNum" sz="quarter" idx="4"/>
          </p:nvPr>
        </p:nvSpPr>
        <p:spPr/>
        <p:txBody>
          <a:bodyPr/>
          <a:lstStyle/>
          <a:p>
            <a:fld id="{F551322C-20B2-48C3-B63D-68158FEBF630}" type="slidenum">
              <a:rPr lang="en-US" smtClean="0"/>
              <a:pPr/>
              <a:t>20</a:t>
            </a:fld>
            <a:endParaRPr lang="en-US" dirty="0"/>
          </a:p>
        </p:txBody>
      </p:sp>
      <p:grpSp>
        <p:nvGrpSpPr>
          <p:cNvPr id="6" name="Gruppieren 5">
            <a:extLst>
              <a:ext uri="{FF2B5EF4-FFF2-40B4-BE49-F238E27FC236}">
                <a16:creationId xmlns:a16="http://schemas.microsoft.com/office/drawing/2014/main" id="{1CE1C9ED-2880-A40B-BB8C-BAB1BFEF6E1B}"/>
              </a:ext>
            </a:extLst>
          </p:cNvPr>
          <p:cNvGrpSpPr/>
          <p:nvPr/>
        </p:nvGrpSpPr>
        <p:grpSpPr>
          <a:xfrm>
            <a:off x="5035854" y="5540192"/>
            <a:ext cx="4671156" cy="928573"/>
            <a:chOff x="4571126" y="4628862"/>
            <a:chExt cx="4671156" cy="928573"/>
          </a:xfrm>
        </p:grpSpPr>
        <p:sp>
          <p:nvSpPr>
            <p:cNvPr id="7" name="Textfeld 6">
              <a:extLst>
                <a:ext uri="{FF2B5EF4-FFF2-40B4-BE49-F238E27FC236}">
                  <a16:creationId xmlns:a16="http://schemas.microsoft.com/office/drawing/2014/main" id="{54E8E641-AC81-C599-E522-0BB229776042}"/>
                </a:ext>
              </a:extLst>
            </p:cNvPr>
            <p:cNvSpPr txBox="1"/>
            <p:nvPr/>
          </p:nvSpPr>
          <p:spPr>
            <a:xfrm>
              <a:off x="4571126" y="5034215"/>
              <a:ext cx="1588898" cy="523220"/>
            </a:xfrm>
            <a:prstGeom prst="rect">
              <a:avLst/>
            </a:prstGeom>
            <a:noFill/>
          </p:spPr>
          <p:txBody>
            <a:bodyPr wrap="none" rtlCol="0">
              <a:spAutoFit/>
            </a:bodyPr>
            <a:lstStyle/>
            <a:p>
              <a:pPr algn="r"/>
              <a:r>
                <a:rPr lang="en-US" sz="1000" dirty="0"/>
                <a:t>D</a:t>
              </a:r>
              <a:r>
                <a:rPr lang="en-US" sz="900" dirty="0"/>
                <a:t>emand:  100 MW</a:t>
              </a:r>
            </a:p>
            <a:p>
              <a:pPr algn="r"/>
              <a:r>
                <a:rPr lang="en-US" sz="900" dirty="0"/>
                <a:t>unconstr. Netting:   -50 MW</a:t>
              </a:r>
            </a:p>
            <a:p>
              <a:pPr algn="r"/>
              <a:r>
                <a:rPr lang="en-US" sz="900" dirty="0"/>
                <a:t>Netting:      0 MW</a:t>
              </a:r>
              <a:endParaRPr lang="en-US" sz="1000" dirty="0"/>
            </a:p>
          </p:txBody>
        </p:sp>
        <p:grpSp>
          <p:nvGrpSpPr>
            <p:cNvPr id="8" name="Gruppieren 7">
              <a:extLst>
                <a:ext uri="{FF2B5EF4-FFF2-40B4-BE49-F238E27FC236}">
                  <a16:creationId xmlns:a16="http://schemas.microsoft.com/office/drawing/2014/main" id="{2D32F9F1-78BE-BC88-473C-70EF80769DC3}"/>
                </a:ext>
              </a:extLst>
            </p:cNvPr>
            <p:cNvGrpSpPr/>
            <p:nvPr/>
          </p:nvGrpSpPr>
          <p:grpSpPr>
            <a:xfrm>
              <a:off x="5691183" y="4628862"/>
              <a:ext cx="3551099" cy="915333"/>
              <a:chOff x="5691183" y="4628862"/>
              <a:chExt cx="3551099" cy="915333"/>
            </a:xfrm>
          </p:grpSpPr>
          <p:sp>
            <p:nvSpPr>
              <p:cNvPr id="9" name="Ellipse 8">
                <a:extLst>
                  <a:ext uri="{FF2B5EF4-FFF2-40B4-BE49-F238E27FC236}">
                    <a16:creationId xmlns:a16="http://schemas.microsoft.com/office/drawing/2014/main" id="{4B8845C7-C9D5-FF27-29B9-3A37C8E58907}"/>
                  </a:ext>
                </a:extLst>
              </p:cNvPr>
              <p:cNvSpPr/>
              <p:nvPr/>
            </p:nvSpPr>
            <p:spPr>
              <a:xfrm>
                <a:off x="5691183" y="465972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a:t>
                </a:r>
              </a:p>
            </p:txBody>
          </p:sp>
          <p:sp>
            <p:nvSpPr>
              <p:cNvPr id="11" name="Ellipse 10">
                <a:extLst>
                  <a:ext uri="{FF2B5EF4-FFF2-40B4-BE49-F238E27FC236}">
                    <a16:creationId xmlns:a16="http://schemas.microsoft.com/office/drawing/2014/main" id="{7AB7FE66-794D-BFEE-E174-E2C4308602A1}"/>
                  </a:ext>
                </a:extLst>
              </p:cNvPr>
              <p:cNvSpPr/>
              <p:nvPr/>
            </p:nvSpPr>
            <p:spPr>
              <a:xfrm>
                <a:off x="7221558" y="46605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B</a:t>
                </a:r>
              </a:p>
            </p:txBody>
          </p:sp>
          <p:sp>
            <p:nvSpPr>
              <p:cNvPr id="13" name="Ellipse 12">
                <a:extLst>
                  <a:ext uri="{FF2B5EF4-FFF2-40B4-BE49-F238E27FC236}">
                    <a16:creationId xmlns:a16="http://schemas.microsoft.com/office/drawing/2014/main" id="{A4CCD505-37DA-002C-EB84-3AD25EC01E46}"/>
                  </a:ext>
                </a:extLst>
              </p:cNvPr>
              <p:cNvSpPr/>
              <p:nvPr/>
            </p:nvSpPr>
            <p:spPr>
              <a:xfrm>
                <a:off x="8483692" y="465972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a:t>
                </a:r>
              </a:p>
            </p:txBody>
          </p:sp>
          <p:sp>
            <p:nvSpPr>
              <p:cNvPr id="14" name="Textfeld 13">
                <a:extLst>
                  <a:ext uri="{FF2B5EF4-FFF2-40B4-BE49-F238E27FC236}">
                    <a16:creationId xmlns:a16="http://schemas.microsoft.com/office/drawing/2014/main" id="{4F218556-7BF9-3FAA-BB1D-6C097F5F8438}"/>
                  </a:ext>
                </a:extLst>
              </p:cNvPr>
              <p:cNvSpPr txBox="1"/>
              <p:nvPr/>
            </p:nvSpPr>
            <p:spPr>
              <a:xfrm>
                <a:off x="6115461" y="5020975"/>
                <a:ext cx="1582486" cy="523220"/>
              </a:xfrm>
              <a:prstGeom prst="rect">
                <a:avLst/>
              </a:prstGeom>
              <a:noFill/>
            </p:spPr>
            <p:txBody>
              <a:bodyPr wrap="none" rtlCol="0">
                <a:spAutoFit/>
              </a:bodyPr>
              <a:lstStyle/>
              <a:p>
                <a:pPr algn="r"/>
                <a:r>
                  <a:rPr lang="en-US" sz="1000" dirty="0"/>
                  <a:t>D</a:t>
                </a:r>
                <a:r>
                  <a:rPr lang="en-US" sz="900" dirty="0"/>
                  <a:t>emand: -100 MW</a:t>
                </a:r>
              </a:p>
              <a:p>
                <a:pPr algn="r"/>
                <a:r>
                  <a:rPr lang="en-US" sz="900" dirty="0"/>
                  <a:t>unconstr. Netting:  100 MW</a:t>
                </a:r>
              </a:p>
              <a:p>
                <a:pPr algn="r"/>
                <a:r>
                  <a:rPr lang="en-US" sz="900" dirty="0"/>
                  <a:t>Netting:  100 MW</a:t>
                </a:r>
                <a:endParaRPr lang="en-US" sz="1000" dirty="0"/>
              </a:p>
            </p:txBody>
          </p:sp>
          <p:sp>
            <p:nvSpPr>
              <p:cNvPr id="15" name="Textfeld 14">
                <a:extLst>
                  <a:ext uri="{FF2B5EF4-FFF2-40B4-BE49-F238E27FC236}">
                    <a16:creationId xmlns:a16="http://schemas.microsoft.com/office/drawing/2014/main" id="{8BE254EA-F31A-2090-DBCB-F4A2AD5FEAEA}"/>
                  </a:ext>
                </a:extLst>
              </p:cNvPr>
              <p:cNvSpPr txBox="1"/>
              <p:nvPr/>
            </p:nvSpPr>
            <p:spPr>
              <a:xfrm>
                <a:off x="7653384" y="5008437"/>
                <a:ext cx="1588898" cy="523220"/>
              </a:xfrm>
              <a:prstGeom prst="rect">
                <a:avLst/>
              </a:prstGeom>
              <a:noFill/>
            </p:spPr>
            <p:txBody>
              <a:bodyPr wrap="none" rtlCol="0">
                <a:spAutoFit/>
              </a:bodyPr>
              <a:lstStyle/>
              <a:p>
                <a:pPr algn="r"/>
                <a:r>
                  <a:rPr lang="en-US" sz="1000" dirty="0"/>
                  <a:t>D</a:t>
                </a:r>
                <a:r>
                  <a:rPr lang="en-US" sz="900" dirty="0"/>
                  <a:t>emand:  100 MW</a:t>
                </a:r>
              </a:p>
              <a:p>
                <a:pPr algn="r"/>
                <a:r>
                  <a:rPr lang="en-US" sz="900" dirty="0"/>
                  <a:t>unconstr. Netting:   -50 MW</a:t>
                </a:r>
              </a:p>
              <a:p>
                <a:pPr algn="r"/>
                <a:r>
                  <a:rPr lang="en-US" sz="900" dirty="0"/>
                  <a:t>Netting: -100 MW</a:t>
                </a:r>
                <a:endParaRPr lang="en-US" sz="1000" dirty="0"/>
              </a:p>
            </p:txBody>
          </p:sp>
          <p:cxnSp>
            <p:nvCxnSpPr>
              <p:cNvPr id="16" name="Gerade Verbindung mit Pfeil 15">
                <a:extLst>
                  <a:ext uri="{FF2B5EF4-FFF2-40B4-BE49-F238E27FC236}">
                    <a16:creationId xmlns:a16="http://schemas.microsoft.com/office/drawing/2014/main" id="{47A5B202-D97A-ED34-4D82-DFD8D09FA18E}"/>
                  </a:ext>
                </a:extLst>
              </p:cNvPr>
              <p:cNvCxnSpPr>
                <a:stCxn id="11" idx="2"/>
                <a:endCxn id="9" idx="6"/>
              </p:cNvCxnSpPr>
              <p:nvPr/>
            </p:nvCxnSpPr>
            <p:spPr>
              <a:xfrm flipH="1" flipV="1">
                <a:off x="6051183" y="4839722"/>
                <a:ext cx="1170375" cy="84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ECE355F-F78F-2F34-9BF9-10CA86E93608}"/>
                  </a:ext>
                </a:extLst>
              </p:cNvPr>
              <p:cNvCxnSpPr>
                <a:stCxn id="11" idx="6"/>
                <a:endCxn id="13" idx="2"/>
              </p:cNvCxnSpPr>
              <p:nvPr/>
            </p:nvCxnSpPr>
            <p:spPr>
              <a:xfrm flipV="1">
                <a:off x="7581558" y="4839722"/>
                <a:ext cx="902134" cy="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6D7CE067-7A1D-EEF8-1868-C274B35A0EBF}"/>
                  </a:ext>
                </a:extLst>
              </p:cNvPr>
              <p:cNvSpPr txBox="1"/>
              <p:nvPr/>
            </p:nvSpPr>
            <p:spPr>
              <a:xfrm>
                <a:off x="6316625" y="4628862"/>
                <a:ext cx="585417" cy="261610"/>
              </a:xfrm>
              <a:prstGeom prst="rect">
                <a:avLst/>
              </a:prstGeom>
              <a:noFill/>
            </p:spPr>
            <p:txBody>
              <a:bodyPr wrap="none" rtlCol="0">
                <a:spAutoFit/>
              </a:bodyPr>
              <a:lstStyle/>
              <a:p>
                <a:r>
                  <a:rPr lang="en-US" sz="1100" dirty="0">
                    <a:solidFill>
                      <a:srgbClr val="C00000"/>
                    </a:solidFill>
                  </a:rPr>
                  <a:t>ATC 0</a:t>
                </a:r>
              </a:p>
            </p:txBody>
          </p:sp>
        </p:grpSp>
      </p:grpSp>
      <p:sp>
        <p:nvSpPr>
          <p:cNvPr id="21" name="Textfeld 20">
            <a:extLst>
              <a:ext uri="{FF2B5EF4-FFF2-40B4-BE49-F238E27FC236}">
                <a16:creationId xmlns:a16="http://schemas.microsoft.com/office/drawing/2014/main" id="{AE229C12-0B99-DE29-9509-C4B317F729B4}"/>
              </a:ext>
            </a:extLst>
          </p:cNvPr>
          <p:cNvSpPr txBox="1"/>
          <p:nvPr/>
        </p:nvSpPr>
        <p:spPr>
          <a:xfrm>
            <a:off x="487696" y="5032474"/>
            <a:ext cx="9005614" cy="1436291"/>
          </a:xfrm>
          <a:prstGeom prst="rect">
            <a:avLst/>
          </a:prstGeom>
          <a:noFill/>
        </p:spPr>
        <p:txBody>
          <a:bodyPr wrap="square" rtlCol="0" anchor="t">
            <a:spAutoFit/>
          </a:bodyPr>
          <a:lstStyle/>
          <a:p>
            <a:pPr marL="285750" lvl="1" indent="-285750">
              <a:spcBef>
                <a:spcPts val="400"/>
              </a:spcBef>
              <a:buClr>
                <a:srgbClr val="1F497D"/>
              </a:buClr>
              <a:buSzPct val="70000"/>
              <a:buFont typeface="Wingdings" panose="05000000000000000000" pitchFamily="2" charset="2"/>
              <a:buChar char="l"/>
            </a:pPr>
            <a:r>
              <a:rPr lang="en-US" sz="1400" dirty="0">
                <a:solidFill>
                  <a:schemeClr val="tx1">
                    <a:lumMod val="65000"/>
                    <a:lumOff val="35000"/>
                  </a:schemeClr>
                </a:solidFill>
                <a:latin typeface="+mn-lt"/>
                <a:ea typeface="Arial Unicode MS" panose="020B0604020202020204" pitchFamily="34" charset="-128"/>
                <a:cs typeface="Arial" panose="020B0604020202020204" pitchFamily="34" charset="0"/>
              </a:rPr>
              <a:t>The theoretical netting potential in Q1 2024 reached almost 4.9 TWh in total. 76 % of this total potential was used by the IGCC, the rest was not used due to limited transmission capacity</a:t>
            </a:r>
          </a:p>
          <a:p>
            <a:pPr marL="285750" lvl="1" indent="-285750">
              <a:spcBef>
                <a:spcPts val="400"/>
              </a:spcBef>
              <a:buClr>
                <a:srgbClr val="1F497D"/>
              </a:buClr>
              <a:buSzPct val="70000"/>
              <a:buFont typeface="Wingdings" panose="05000000000000000000" pitchFamily="2" charset="2"/>
              <a:buChar char="l"/>
            </a:pPr>
            <a:r>
              <a:rPr lang="en-US" sz="1400" dirty="0">
                <a:solidFill>
                  <a:schemeClr val="tx1">
                    <a:lumMod val="65000"/>
                    <a:lumOff val="35000"/>
                  </a:schemeClr>
                </a:solidFill>
                <a:latin typeface="+mn-lt"/>
                <a:ea typeface="Arial Unicode MS" panose="020B0604020202020204" pitchFamily="34" charset="-128"/>
                <a:cs typeface="Arial" panose="020B0604020202020204" pitchFamily="34" charset="0"/>
              </a:rPr>
              <a:t>Due to the proportional distribution of netting potential </a:t>
            </a:r>
            <a:br>
              <a:rPr lang="en-US" sz="1400" dirty="0">
                <a:solidFill>
                  <a:schemeClr val="tx1">
                    <a:lumMod val="65000"/>
                    <a:lumOff val="35000"/>
                  </a:schemeClr>
                </a:solidFill>
                <a:latin typeface="+mn-lt"/>
                <a:ea typeface="Arial Unicode MS" panose="020B0604020202020204" pitchFamily="34" charset="-128"/>
                <a:cs typeface="Arial" panose="020B0604020202020204" pitchFamily="34" charset="0"/>
              </a:rPr>
            </a:br>
            <a:r>
              <a:rPr lang="en-US" sz="1400" dirty="0">
                <a:solidFill>
                  <a:schemeClr val="tx1">
                    <a:lumMod val="65000"/>
                    <a:lumOff val="35000"/>
                  </a:schemeClr>
                </a:solidFill>
                <a:latin typeface="+mn-lt"/>
                <a:ea typeface="Arial Unicode MS" panose="020B0604020202020204" pitchFamily="34" charset="-128"/>
                <a:cs typeface="Arial" panose="020B0604020202020204" pitchFamily="34" charset="0"/>
              </a:rPr>
              <a:t>and maximization of netting, network constraints can</a:t>
            </a:r>
            <a:br>
              <a:rPr lang="en-US" sz="1400" dirty="0">
                <a:solidFill>
                  <a:schemeClr val="tx1">
                    <a:lumMod val="65000"/>
                    <a:lumOff val="35000"/>
                  </a:schemeClr>
                </a:solidFill>
                <a:latin typeface="+mn-lt"/>
                <a:ea typeface="Arial Unicode MS" panose="020B0604020202020204" pitchFamily="34" charset="-128"/>
                <a:cs typeface="Arial" panose="020B0604020202020204" pitchFamily="34" charset="0"/>
              </a:rPr>
            </a:br>
            <a:r>
              <a:rPr lang="en-US" sz="1400" dirty="0">
                <a:solidFill>
                  <a:schemeClr val="tx1">
                    <a:lumMod val="65000"/>
                    <a:lumOff val="35000"/>
                  </a:schemeClr>
                </a:solidFill>
                <a:latin typeface="+mn-lt"/>
                <a:ea typeface="Arial Unicode MS" panose="020B0604020202020204" pitchFamily="34" charset="-128"/>
                <a:cs typeface="Arial" panose="020B0604020202020204" pitchFamily="34" charset="0"/>
              </a:rPr>
              <a:t> lead to a netting volume that is larger than the </a:t>
            </a:r>
            <a:br>
              <a:rPr lang="en-US" sz="1400" dirty="0">
                <a:solidFill>
                  <a:schemeClr val="tx1">
                    <a:lumMod val="65000"/>
                    <a:lumOff val="35000"/>
                  </a:schemeClr>
                </a:solidFill>
                <a:latin typeface="+mn-lt"/>
                <a:ea typeface="Arial Unicode MS" panose="020B0604020202020204" pitchFamily="34" charset="-128"/>
                <a:cs typeface="Arial" panose="020B0604020202020204" pitchFamily="34" charset="0"/>
              </a:rPr>
            </a:br>
            <a:r>
              <a:rPr lang="en-US" sz="1400" dirty="0">
                <a:solidFill>
                  <a:schemeClr val="tx1">
                    <a:lumMod val="65000"/>
                    <a:lumOff val="35000"/>
                  </a:schemeClr>
                </a:solidFill>
                <a:latin typeface="+mn-lt"/>
                <a:ea typeface="Arial Unicode MS" panose="020B0604020202020204" pitchFamily="34" charset="-128"/>
                <a:cs typeface="Arial" panose="020B0604020202020204" pitchFamily="34" charset="0"/>
              </a:rPr>
              <a:t>unconstraint netting (see LFC area C in the example)</a:t>
            </a:r>
          </a:p>
        </p:txBody>
      </p:sp>
      <p:pic>
        <p:nvPicPr>
          <p:cNvPr id="23" name="Grafik 22">
            <a:extLst>
              <a:ext uri="{FF2B5EF4-FFF2-40B4-BE49-F238E27FC236}">
                <a16:creationId xmlns:a16="http://schemas.microsoft.com/office/drawing/2014/main" id="{A0ABB75D-AADC-69BA-314A-05B035487AF7}"/>
              </a:ext>
            </a:extLst>
          </p:cNvPr>
          <p:cNvPicPr>
            <a:picLocks noChangeAspect="1"/>
          </p:cNvPicPr>
          <p:nvPr/>
        </p:nvPicPr>
        <p:blipFill>
          <a:blip r:embed="rId4"/>
          <a:stretch>
            <a:fillRect/>
          </a:stretch>
        </p:blipFill>
        <p:spPr>
          <a:xfrm>
            <a:off x="420130" y="948396"/>
            <a:ext cx="6635578" cy="4003283"/>
          </a:xfrm>
          <a:prstGeom prst="rect">
            <a:avLst/>
          </a:prstGeom>
        </p:spPr>
      </p:pic>
      <p:pic>
        <p:nvPicPr>
          <p:cNvPr id="32" name="Grafik 31">
            <a:extLst>
              <a:ext uri="{FF2B5EF4-FFF2-40B4-BE49-F238E27FC236}">
                <a16:creationId xmlns:a16="http://schemas.microsoft.com/office/drawing/2014/main" id="{939BC0A2-034D-4014-DE83-A555C5FBA2CC}"/>
              </a:ext>
            </a:extLst>
          </p:cNvPr>
          <p:cNvPicPr>
            <a:picLocks noChangeAspect="1"/>
          </p:cNvPicPr>
          <p:nvPr/>
        </p:nvPicPr>
        <p:blipFill>
          <a:blip r:embed="rId5"/>
          <a:stretch>
            <a:fillRect/>
          </a:stretch>
        </p:blipFill>
        <p:spPr>
          <a:xfrm>
            <a:off x="7138166" y="1056198"/>
            <a:ext cx="671754" cy="3880365"/>
          </a:xfrm>
          <a:prstGeom prst="rect">
            <a:avLst/>
          </a:prstGeom>
        </p:spPr>
      </p:pic>
    </p:spTree>
    <p:extLst>
      <p:ext uri="{BB962C8B-B14F-4D97-AF65-F5344CB8AC3E}">
        <p14:creationId xmlns:p14="http://schemas.microsoft.com/office/powerpoint/2010/main" val="2976789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 name="Picture 44">
            <a:extLst>
              <a:ext uri="{FF2B5EF4-FFF2-40B4-BE49-F238E27FC236}">
                <a16:creationId xmlns:a16="http://schemas.microsoft.com/office/drawing/2014/main" id="{4582A9D9-5E54-4A35-8253-E752DE894F9F}"/>
              </a:ext>
            </a:extLst>
          </p:cNvPr>
          <p:cNvPicPr>
            <a:picLocks noChangeAspect="1"/>
          </p:cNvPicPr>
          <p:nvPr/>
        </p:nvPicPr>
        <p:blipFill>
          <a:blip r:embed="rId3"/>
          <a:stretch>
            <a:fillRect/>
          </a:stretch>
        </p:blipFill>
        <p:spPr>
          <a:xfrm>
            <a:off x="0" y="0"/>
            <a:ext cx="9906000" cy="835819"/>
          </a:xfrm>
          <a:prstGeom prst="rect">
            <a:avLst/>
          </a:prstGeom>
        </p:spPr>
      </p:pic>
      <p:sp>
        <p:nvSpPr>
          <p:cNvPr id="19" name="Title 4">
            <a:extLst>
              <a:ext uri="{FF2B5EF4-FFF2-40B4-BE49-F238E27FC236}">
                <a16:creationId xmlns:a16="http://schemas.microsoft.com/office/drawing/2014/main" id="{929680AF-9E0B-3B4C-95BF-A7B53DD6A03E}"/>
              </a:ext>
            </a:extLst>
          </p:cNvPr>
          <p:cNvSpPr>
            <a:spLocks noGrp="1"/>
          </p:cNvSpPr>
          <p:nvPr>
            <p:ph type="title"/>
          </p:nvPr>
        </p:nvSpPr>
        <p:spPr/>
        <p:txBody>
          <a:bodyPr/>
          <a:lstStyle/>
          <a:p>
            <a:r>
              <a:rPr lang="en-US" sz="1800" dirty="0">
                <a:solidFill>
                  <a:srgbClr val="575A1A"/>
                </a:solidFill>
              </a:rPr>
              <a:t>Platform for the International Coordination of automated Frequency Restoration and Stable System Operation (PICASSO)</a:t>
            </a:r>
          </a:p>
        </p:txBody>
      </p:sp>
      <p:sp>
        <p:nvSpPr>
          <p:cNvPr id="20" name="Text Placeholder 7">
            <a:extLst>
              <a:ext uri="{FF2B5EF4-FFF2-40B4-BE49-F238E27FC236}">
                <a16:creationId xmlns:a16="http://schemas.microsoft.com/office/drawing/2014/main" id="{DC0251C8-97EE-7740-B192-53FAE6EBA2E3}"/>
              </a:ext>
            </a:extLst>
          </p:cNvPr>
          <p:cNvSpPr>
            <a:spLocks noGrp="1"/>
          </p:cNvSpPr>
          <p:nvPr>
            <p:ph type="body" sz="quarter" idx="16"/>
          </p:nvPr>
        </p:nvSpPr>
        <p:spPr/>
        <p:txBody>
          <a:bodyPr/>
          <a:lstStyle/>
          <a:p>
            <a:r>
              <a:rPr lang="en-US" sz="1600" dirty="0"/>
              <a:t> </a:t>
            </a:r>
          </a:p>
        </p:txBody>
      </p:sp>
      <p:sp>
        <p:nvSpPr>
          <p:cNvPr id="7" name="Content Placeholder 6">
            <a:extLst>
              <a:ext uri="{FF2B5EF4-FFF2-40B4-BE49-F238E27FC236}">
                <a16:creationId xmlns:a16="http://schemas.microsoft.com/office/drawing/2014/main" id="{C5C76985-ED78-477C-B996-27EFC82A4EDC}"/>
              </a:ext>
            </a:extLst>
          </p:cNvPr>
          <p:cNvSpPr>
            <a:spLocks noGrp="1"/>
          </p:cNvSpPr>
          <p:nvPr>
            <p:ph sz="quarter" idx="17"/>
          </p:nvPr>
        </p:nvSpPr>
        <p:spPr>
          <a:xfrm>
            <a:off x="540000" y="1080000"/>
            <a:ext cx="9000000" cy="5473200"/>
          </a:xfrm>
          <a:noFill/>
          <a:ln>
            <a:noFill/>
          </a:ln>
        </p:spPr>
        <p:txBody>
          <a:bodyPr vert="horz" lIns="91440" tIns="45720" rIns="91440" bIns="45720" rtlCol="0" anchor="t">
            <a:noAutofit/>
          </a:bodyPr>
          <a:lstStyle/>
          <a:p>
            <a:pPr lvl="1">
              <a:buClr>
                <a:srgbClr val="575A1A"/>
              </a:buClr>
            </a:pPr>
            <a:r>
              <a:rPr lang="en-US" dirty="0"/>
              <a:t>The “Platform for the International Coordination of Automated Frequency Restoration and Stable System Operation” (PICASSO) has been endorsed by all TSOs in 2017 as implementation</a:t>
            </a:r>
            <a:br>
              <a:rPr lang="en-US" dirty="0"/>
            </a:br>
            <a:r>
              <a:rPr lang="en-US" dirty="0"/>
              <a:t>project for the European aFRR platform pursuant to GL EB.</a:t>
            </a:r>
          </a:p>
          <a:p>
            <a:pPr lvl="1">
              <a:buClr>
                <a:srgbClr val="575A1A"/>
              </a:buClr>
            </a:pPr>
            <a:r>
              <a:rPr lang="en-US" dirty="0"/>
              <a:t>Currently. 26 TSOs from 23 countries have joined the</a:t>
            </a:r>
            <a:br>
              <a:rPr lang="en-US" dirty="0"/>
            </a:br>
            <a:r>
              <a:rPr lang="en-US" dirty="0"/>
              <a:t>project. 4 TSOs and ENTSO-E are observers.</a:t>
            </a:r>
          </a:p>
          <a:p>
            <a:pPr lvl="1">
              <a:buClr>
                <a:srgbClr val="575A1A"/>
              </a:buClr>
            </a:pPr>
            <a:r>
              <a:rPr lang="en-US" dirty="0"/>
              <a:t>Successful go-live on June 1</a:t>
            </a:r>
            <a:r>
              <a:rPr lang="en-US" baseline="30000" dirty="0"/>
              <a:t>st</a:t>
            </a:r>
            <a:r>
              <a:rPr lang="en-US" dirty="0"/>
              <a:t>, 2022 with CEPS as first </a:t>
            </a:r>
            <a:br>
              <a:rPr lang="en-US" dirty="0"/>
            </a:br>
            <a:r>
              <a:rPr lang="en-US" dirty="0"/>
              <a:t>operational member, earlier than required by the regulation</a:t>
            </a:r>
          </a:p>
          <a:p>
            <a:pPr lvl="1">
              <a:buClr>
                <a:srgbClr val="575A1A"/>
              </a:buClr>
            </a:pPr>
            <a:r>
              <a:rPr lang="en-US" dirty="0"/>
              <a:t>First exchange of energy on June 22</a:t>
            </a:r>
            <a:r>
              <a:rPr lang="en-US" baseline="30000" dirty="0"/>
              <a:t>nd</a:t>
            </a:r>
            <a:r>
              <a:rPr lang="en-US" dirty="0"/>
              <a:t>, 2022, after APG and the </a:t>
            </a:r>
            <a:br>
              <a:rPr lang="en-US" dirty="0"/>
            </a:br>
            <a:r>
              <a:rPr lang="en-US" dirty="0"/>
              <a:t>4 German TSOs joined the platform, on 19</a:t>
            </a:r>
            <a:r>
              <a:rPr lang="en-US" baseline="30000" dirty="0"/>
              <a:t>th</a:t>
            </a:r>
            <a:r>
              <a:rPr lang="en-US" dirty="0"/>
              <a:t> July TERNA joined.</a:t>
            </a:r>
          </a:p>
          <a:p>
            <a:pPr lvl="1">
              <a:buClr>
                <a:srgbClr val="575A1A"/>
              </a:buClr>
            </a:pPr>
            <a:r>
              <a:rPr lang="en-US" dirty="0"/>
              <a:t>On 15</a:t>
            </a:r>
            <a:r>
              <a:rPr lang="en-US" baseline="30000" dirty="0"/>
              <a:t>th</a:t>
            </a:r>
            <a:r>
              <a:rPr lang="en-US" dirty="0"/>
              <a:t> March, TERNA suspended its operation. </a:t>
            </a:r>
          </a:p>
          <a:p>
            <a:pPr lvl="1">
              <a:buClr>
                <a:srgbClr val="575A1A"/>
              </a:buClr>
            </a:pPr>
            <a:r>
              <a:rPr lang="en-US" dirty="0"/>
              <a:t>The remaining Member TSOs will gradually join the platform </a:t>
            </a:r>
            <a:endParaRPr lang="en-US" strike="sngStrike" dirty="0">
              <a:solidFill>
                <a:srgbClr val="FF0000"/>
              </a:solidFill>
            </a:endParaRPr>
          </a:p>
          <a:p>
            <a:pPr>
              <a:buClr>
                <a:srgbClr val="A15D22"/>
              </a:buClr>
            </a:pPr>
            <a:endParaRPr lang="en-US" sz="1600" dirty="0">
              <a:solidFill>
                <a:srgbClr val="575A1A"/>
              </a:solidFill>
            </a:endParaRPr>
          </a:p>
          <a:p>
            <a:pPr>
              <a:buClr>
                <a:srgbClr val="A15D22"/>
              </a:buClr>
            </a:pPr>
            <a:r>
              <a:rPr lang="en-US" sz="1600" dirty="0">
                <a:solidFill>
                  <a:srgbClr val="575A1A"/>
                </a:solidFill>
              </a:rPr>
              <a:t>Relevant Features</a:t>
            </a:r>
          </a:p>
          <a:p>
            <a:pPr lvl="1">
              <a:buClr>
                <a:srgbClr val="575A1A"/>
              </a:buClr>
            </a:pPr>
            <a:r>
              <a:rPr lang="en-US" dirty="0"/>
              <a:t>The PICASSO Platform establishes a European domestic energy</a:t>
            </a:r>
            <a:br>
              <a:rPr lang="en-US" dirty="0"/>
            </a:br>
            <a:r>
              <a:rPr lang="en-US" dirty="0"/>
              <a:t>market for aFRR energy, based on a common standard product.</a:t>
            </a:r>
            <a:endParaRPr lang="en-US" sz="1100" dirty="0"/>
          </a:p>
          <a:p>
            <a:pPr lvl="1">
              <a:buClr>
                <a:srgbClr val="575A1A"/>
              </a:buClr>
            </a:pPr>
            <a:r>
              <a:rPr lang="en-US" dirty="0"/>
              <a:t>PICASSO fosters operational stability by coordinating the</a:t>
            </a:r>
            <a:br>
              <a:rPr lang="en-US" dirty="0"/>
            </a:br>
            <a:r>
              <a:rPr lang="en-US" dirty="0"/>
              <a:t>activation of aFRR.</a:t>
            </a:r>
          </a:p>
          <a:p>
            <a:pPr lvl="1">
              <a:buClr>
                <a:srgbClr val="575A1A"/>
              </a:buClr>
            </a:pPr>
            <a:r>
              <a:rPr lang="en-US" dirty="0"/>
              <a:t>Using a market time unit of 4 seconds. The PICASSO optimizer</a:t>
            </a:r>
            <a:br>
              <a:rPr lang="en-US" dirty="0"/>
            </a:br>
            <a:r>
              <a:rPr lang="en-US" dirty="0"/>
              <a:t>has performed more than 7.8 Mio. market clearings per month</a:t>
            </a:r>
            <a:br>
              <a:rPr lang="en-US" dirty="0"/>
            </a:br>
            <a:r>
              <a:rPr lang="en-US" dirty="0"/>
              <a:t>100 % availability.</a:t>
            </a:r>
          </a:p>
          <a:p>
            <a:pPr lvl="1">
              <a:buClr>
                <a:srgbClr val="575A1A"/>
              </a:buClr>
            </a:pPr>
            <a:r>
              <a:rPr lang="en-US" dirty="0"/>
              <a:t>The PICASSO IT solution is also used for the International</a:t>
            </a:r>
            <a:br>
              <a:rPr lang="en-US" dirty="0"/>
            </a:br>
            <a:r>
              <a:rPr lang="en-US" dirty="0"/>
              <a:t>Grid Control Cooperation (IGCC), which is closely interacting</a:t>
            </a:r>
            <a:br>
              <a:rPr lang="en-US" dirty="0"/>
            </a:br>
            <a:r>
              <a:rPr lang="en-US" dirty="0"/>
              <a:t>with the PICASSO Optimization to maximize the economic</a:t>
            </a:r>
            <a:br>
              <a:rPr lang="en-US" dirty="0"/>
            </a:br>
            <a:r>
              <a:rPr lang="en-US" dirty="0"/>
              <a:t>surplus while ensuring that the netting potential of all</a:t>
            </a:r>
            <a:br>
              <a:rPr lang="en-US" dirty="0"/>
            </a:br>
            <a:r>
              <a:rPr lang="en-US" dirty="0"/>
              <a:t>IGCC TSOs is used.</a:t>
            </a:r>
          </a:p>
        </p:txBody>
      </p:sp>
      <p:sp>
        <p:nvSpPr>
          <p:cNvPr id="2" name="Slide Number Placeholder 1"/>
          <p:cNvSpPr>
            <a:spLocks noGrp="1"/>
          </p:cNvSpPr>
          <p:nvPr>
            <p:ph type="sldNum" sz="quarter" idx="4"/>
          </p:nvPr>
        </p:nvSpPr>
        <p:spPr/>
        <p:txBody>
          <a:bodyPr/>
          <a:lstStyle/>
          <a:p>
            <a:fld id="{F551322C-20B2-48C3-B63D-68158FEBF630}" type="slidenum">
              <a:rPr lang="en-US" smtClean="0"/>
              <a:pPr/>
              <a:t>21</a:t>
            </a:fld>
            <a:endParaRPr lang="en-US" dirty="0"/>
          </a:p>
        </p:txBody>
      </p:sp>
      <p:pic>
        <p:nvPicPr>
          <p:cNvPr id="4" name="Grafik 3">
            <a:extLst>
              <a:ext uri="{FF2B5EF4-FFF2-40B4-BE49-F238E27FC236}">
                <a16:creationId xmlns:a16="http://schemas.microsoft.com/office/drawing/2014/main" id="{5FE8D882-1BEB-0AAF-C5C5-F4D73C94D74C}"/>
              </a:ext>
            </a:extLst>
          </p:cNvPr>
          <p:cNvPicPr>
            <a:picLocks noChangeAspect="1"/>
          </p:cNvPicPr>
          <p:nvPr/>
        </p:nvPicPr>
        <p:blipFill>
          <a:blip r:embed="rId4"/>
          <a:stretch>
            <a:fillRect/>
          </a:stretch>
        </p:blipFill>
        <p:spPr>
          <a:xfrm>
            <a:off x="5564605" y="1895903"/>
            <a:ext cx="4095711" cy="4266731"/>
          </a:xfrm>
          <a:prstGeom prst="rect">
            <a:avLst/>
          </a:prstGeom>
        </p:spPr>
      </p:pic>
    </p:spTree>
    <p:extLst>
      <p:ext uri="{BB962C8B-B14F-4D97-AF65-F5344CB8AC3E}">
        <p14:creationId xmlns:p14="http://schemas.microsoft.com/office/powerpoint/2010/main" val="995782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C1F1B-A24E-A1FE-2EA4-939247A9CBC6}"/>
              </a:ext>
            </a:extLst>
          </p:cNvPr>
          <p:cNvSpPr>
            <a:spLocks noGrp="1"/>
          </p:cNvSpPr>
          <p:nvPr>
            <p:ph type="title"/>
          </p:nvPr>
        </p:nvSpPr>
        <p:spPr/>
        <p:txBody>
          <a:bodyPr vert="horz" lIns="72000" tIns="36000" rIns="72000" bIns="36000" rtlCol="0" anchor="t">
            <a:noAutofit/>
          </a:bodyPr>
          <a:lstStyle/>
          <a:p>
            <a:r>
              <a:rPr lang="en-US" sz="1800" dirty="0">
                <a:solidFill>
                  <a:srgbClr val="575A1A"/>
                </a:solidFill>
              </a:rPr>
              <a:t>Operational Platform Reporting</a:t>
            </a:r>
          </a:p>
        </p:txBody>
      </p:sp>
      <p:sp>
        <p:nvSpPr>
          <p:cNvPr id="3" name="Textplatzhalter 2">
            <a:extLst>
              <a:ext uri="{FF2B5EF4-FFF2-40B4-BE49-F238E27FC236}">
                <a16:creationId xmlns:a16="http://schemas.microsoft.com/office/drawing/2014/main" id="{84B20CFF-DE62-0AB3-F3BB-92EB277589B9}"/>
              </a:ext>
            </a:extLst>
          </p:cNvPr>
          <p:cNvSpPr>
            <a:spLocks noGrp="1"/>
          </p:cNvSpPr>
          <p:nvPr>
            <p:ph type="body" sz="quarter" idx="16"/>
          </p:nvPr>
        </p:nvSpPr>
        <p:spPr/>
        <p:txBody>
          <a:bodyPr vert="horz" lIns="72000" tIns="36000" rIns="72000" bIns="36000" rtlCol="0" anchor="t">
            <a:noAutofit/>
          </a:bodyPr>
          <a:lstStyle/>
          <a:p>
            <a:r>
              <a:rPr lang="en-US" sz="1600" dirty="0">
                <a:solidFill>
                  <a:srgbClr val="575A1A"/>
                </a:solidFill>
              </a:rPr>
              <a:t>Demand and activation</a:t>
            </a:r>
          </a:p>
        </p:txBody>
      </p:sp>
      <p:sp>
        <p:nvSpPr>
          <p:cNvPr id="4" name="Foliennummernplatzhalter 3">
            <a:extLst>
              <a:ext uri="{FF2B5EF4-FFF2-40B4-BE49-F238E27FC236}">
                <a16:creationId xmlns:a16="http://schemas.microsoft.com/office/drawing/2014/main" id="{EDBF071B-FC6B-923F-5AF0-872F21590175}"/>
              </a:ext>
            </a:extLst>
          </p:cNvPr>
          <p:cNvSpPr>
            <a:spLocks noGrp="1"/>
          </p:cNvSpPr>
          <p:nvPr>
            <p:ph type="sldNum" sz="quarter" idx="4"/>
          </p:nvPr>
        </p:nvSpPr>
        <p:spPr/>
        <p:txBody>
          <a:bodyPr/>
          <a:lstStyle/>
          <a:p>
            <a:fld id="{F551322C-20B2-48C3-B63D-68158FEBF630}" type="slidenum">
              <a:rPr lang="en-US" smtClean="0"/>
              <a:pPr/>
              <a:t>22</a:t>
            </a:fld>
            <a:endParaRPr lang="en-US" dirty="0"/>
          </a:p>
        </p:txBody>
      </p:sp>
      <p:sp>
        <p:nvSpPr>
          <p:cNvPr id="5" name="Textfeld 4">
            <a:extLst>
              <a:ext uri="{FF2B5EF4-FFF2-40B4-BE49-F238E27FC236}">
                <a16:creationId xmlns:a16="http://schemas.microsoft.com/office/drawing/2014/main" id="{7F0AA8A2-3322-BE1D-F227-D99C1A43743A}"/>
              </a:ext>
            </a:extLst>
          </p:cNvPr>
          <p:cNvSpPr txBox="1"/>
          <p:nvPr/>
        </p:nvSpPr>
        <p:spPr>
          <a:xfrm>
            <a:off x="6736360" y="209725"/>
            <a:ext cx="2743200" cy="523220"/>
          </a:xfrm>
          <a:prstGeom prst="rect">
            <a:avLst/>
          </a:prstGeom>
          <a:noFill/>
        </p:spPr>
        <p:txBody>
          <a:bodyPr wrap="square" rtlCol="0" anchor="t">
            <a:spAutoFit/>
          </a:bodyPr>
          <a:lstStyle/>
          <a:p>
            <a:pPr algn="l"/>
            <a:r>
              <a:rPr lang="en-US" sz="1400" dirty="0">
                <a:solidFill>
                  <a:schemeClr val="tx2"/>
                </a:solidFill>
                <a:latin typeface="Arial" panose="020B0604020202020204" pitchFamily="34" charset="0"/>
                <a:cs typeface="Arial" panose="020B0604020202020204" pitchFamily="34" charset="0"/>
              </a:rPr>
              <a:t>Based on operational data from 01.06.2024 to 31.08.2024</a:t>
            </a:r>
          </a:p>
        </p:txBody>
      </p:sp>
      <p:sp>
        <p:nvSpPr>
          <p:cNvPr id="6" name="Content Placeholder 6">
            <a:extLst>
              <a:ext uri="{FF2B5EF4-FFF2-40B4-BE49-F238E27FC236}">
                <a16:creationId xmlns:a16="http://schemas.microsoft.com/office/drawing/2014/main" id="{E1DC15D7-C62F-C770-E504-4538EA8FF08E}"/>
              </a:ext>
            </a:extLst>
          </p:cNvPr>
          <p:cNvSpPr txBox="1">
            <a:spLocks/>
          </p:cNvSpPr>
          <p:nvPr/>
        </p:nvSpPr>
        <p:spPr>
          <a:xfrm>
            <a:off x="539999" y="1273301"/>
            <a:ext cx="4283792" cy="4468908"/>
          </a:xfrm>
          <a:prstGeom prst="rect">
            <a:avLst/>
          </a:prstGeom>
          <a:noFill/>
          <a:ln>
            <a:noFill/>
          </a:ln>
        </p:spPr>
        <p:txBody>
          <a:bodyPr vert="horz" lIns="91440" tIns="45720" rIns="91440" bIns="45720" rtlCol="0" anchor="t">
            <a:noAutofit/>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AB5905"/>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pPr lvl="1">
              <a:buClr>
                <a:srgbClr val="575A1A"/>
              </a:buClr>
            </a:pPr>
            <a:r>
              <a:rPr lang="en-US" sz="1400" kern="0" dirty="0"/>
              <a:t>Graph shows the aggregated energy amounts for the 3 PICASSO LFC areas and the German LFC-block covering the period from 2024/06/01 to 2024/08/31. </a:t>
            </a:r>
          </a:p>
          <a:p>
            <a:pPr lvl="1">
              <a:buClr>
                <a:srgbClr val="575A1A"/>
              </a:buClr>
            </a:pPr>
            <a:endParaRPr lang="en-US" sz="1400" kern="0" dirty="0"/>
          </a:p>
          <a:p>
            <a:pPr lvl="1">
              <a:buClr>
                <a:srgbClr val="575A1A"/>
              </a:buClr>
            </a:pPr>
            <a:r>
              <a:rPr lang="en-US" sz="1400" kern="0" dirty="0"/>
              <a:t>The effect of the optimization steps is clearly visible: </a:t>
            </a:r>
          </a:p>
          <a:p>
            <a:pPr lvl="2">
              <a:buClr>
                <a:srgbClr val="575A1A"/>
              </a:buClr>
            </a:pPr>
            <a:r>
              <a:rPr lang="en-US" sz="1400" kern="0" dirty="0"/>
              <a:t>The aFRR demand (blue) submitted to the platform is for most of the LFC areas much higher than the corrected demand (green) calculated by the platform (</a:t>
            </a:r>
            <a:r>
              <a:rPr lang="en-US" sz="1400" kern="0" dirty="0">
                <a:sym typeface="Wingdings" panose="05000000000000000000" pitchFamily="2" charset="2"/>
              </a:rPr>
              <a:t></a:t>
            </a:r>
            <a:r>
              <a:rPr lang="en-US" sz="1400" kern="0" dirty="0"/>
              <a:t> Netting within the PICASSO region and the IGCC)</a:t>
            </a:r>
          </a:p>
          <a:p>
            <a:pPr lvl="2">
              <a:buClr>
                <a:srgbClr val="575A1A"/>
              </a:buClr>
            </a:pPr>
            <a:r>
              <a:rPr lang="en-US" sz="1400" kern="0" dirty="0"/>
              <a:t>There is a decrease visible between the corrected demand (output of PICASSO), the local LFC output and the activated aFRR by the BSP due to the dynamic behavior of the involved components.</a:t>
            </a:r>
          </a:p>
          <a:p>
            <a:pPr lvl="1">
              <a:buClr>
                <a:srgbClr val="575A1A"/>
              </a:buClr>
            </a:pPr>
            <a:endParaRPr lang="en-US" sz="1600" kern="0" dirty="0"/>
          </a:p>
        </p:txBody>
      </p:sp>
      <p:pic>
        <p:nvPicPr>
          <p:cNvPr id="10" name="Grafik 9" descr="Ein Bild, das Text, Screenshot, Diagramm, Zahl enthält.&#10;&#10;Automatisch generierte Beschreibung">
            <a:extLst>
              <a:ext uri="{FF2B5EF4-FFF2-40B4-BE49-F238E27FC236}">
                <a16:creationId xmlns:a16="http://schemas.microsoft.com/office/drawing/2014/main" id="{00800C39-FBE8-CD1F-FED4-ED7BEFC12143}"/>
              </a:ext>
            </a:extLst>
          </p:cNvPr>
          <p:cNvPicPr>
            <a:picLocks noChangeAspect="1"/>
          </p:cNvPicPr>
          <p:nvPr/>
        </p:nvPicPr>
        <p:blipFill>
          <a:blip r:embed="rId2"/>
          <a:stretch>
            <a:fillRect/>
          </a:stretch>
        </p:blipFill>
        <p:spPr>
          <a:xfrm>
            <a:off x="4664547" y="1101913"/>
            <a:ext cx="5136089" cy="2568044"/>
          </a:xfrm>
          <a:prstGeom prst="rect">
            <a:avLst/>
          </a:prstGeom>
        </p:spPr>
      </p:pic>
      <p:pic>
        <p:nvPicPr>
          <p:cNvPr id="13" name="Grafik 12" descr="Ein Bild, das Text, Screenshot, Zahl, Diagramm enthält.&#10;&#10;Automatisch generierte Beschreibung">
            <a:extLst>
              <a:ext uri="{FF2B5EF4-FFF2-40B4-BE49-F238E27FC236}">
                <a16:creationId xmlns:a16="http://schemas.microsoft.com/office/drawing/2014/main" id="{C3A7DA75-C497-7F5E-D663-FD2404D3FA04}"/>
              </a:ext>
            </a:extLst>
          </p:cNvPr>
          <p:cNvPicPr>
            <a:picLocks noChangeAspect="1"/>
          </p:cNvPicPr>
          <p:nvPr/>
        </p:nvPicPr>
        <p:blipFill>
          <a:blip r:embed="rId3"/>
          <a:stretch>
            <a:fillRect/>
          </a:stretch>
        </p:blipFill>
        <p:spPr>
          <a:xfrm>
            <a:off x="4664547" y="3526289"/>
            <a:ext cx="5136089" cy="2568044"/>
          </a:xfrm>
          <a:prstGeom prst="rect">
            <a:avLst/>
          </a:prstGeom>
        </p:spPr>
      </p:pic>
    </p:spTree>
    <p:extLst>
      <p:ext uri="{BB962C8B-B14F-4D97-AF65-F5344CB8AC3E}">
        <p14:creationId xmlns:p14="http://schemas.microsoft.com/office/powerpoint/2010/main" val="3617242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4">
            <a:extLst>
              <a:ext uri="{FF2B5EF4-FFF2-40B4-BE49-F238E27FC236}">
                <a16:creationId xmlns:a16="http://schemas.microsoft.com/office/drawing/2014/main" id="{4582A9D9-5E54-4A35-8253-E752DE894F9F}"/>
              </a:ext>
            </a:extLst>
          </p:cNvPr>
          <p:cNvPicPr>
            <a:picLocks noChangeAspect="1"/>
          </p:cNvPicPr>
          <p:nvPr/>
        </p:nvPicPr>
        <p:blipFill>
          <a:blip r:embed="rId3"/>
          <a:stretch>
            <a:fillRect/>
          </a:stretch>
        </p:blipFill>
        <p:spPr>
          <a:xfrm>
            <a:off x="0" y="0"/>
            <a:ext cx="9906000" cy="835819"/>
          </a:xfrm>
          <a:prstGeom prst="rect">
            <a:avLst/>
          </a:prstGeom>
        </p:spPr>
      </p:pic>
      <p:sp>
        <p:nvSpPr>
          <p:cNvPr id="19" name="Title 4">
            <a:extLst>
              <a:ext uri="{FF2B5EF4-FFF2-40B4-BE49-F238E27FC236}">
                <a16:creationId xmlns:a16="http://schemas.microsoft.com/office/drawing/2014/main" id="{929680AF-9E0B-3B4C-95BF-A7B53DD6A03E}"/>
              </a:ext>
            </a:extLst>
          </p:cNvPr>
          <p:cNvSpPr>
            <a:spLocks noGrp="1"/>
          </p:cNvSpPr>
          <p:nvPr>
            <p:ph type="title"/>
          </p:nvPr>
        </p:nvSpPr>
        <p:spPr/>
        <p:txBody>
          <a:bodyPr/>
          <a:lstStyle/>
          <a:p>
            <a:r>
              <a:rPr lang="en-US" sz="1800" dirty="0">
                <a:solidFill>
                  <a:srgbClr val="575A1A"/>
                </a:solidFill>
              </a:rPr>
              <a:t>Market Results until End of August 2024</a:t>
            </a:r>
          </a:p>
        </p:txBody>
      </p:sp>
      <p:sp>
        <p:nvSpPr>
          <p:cNvPr id="20" name="Text Placeholder 7">
            <a:extLst>
              <a:ext uri="{FF2B5EF4-FFF2-40B4-BE49-F238E27FC236}">
                <a16:creationId xmlns:a16="http://schemas.microsoft.com/office/drawing/2014/main" id="{DC0251C8-97EE-7740-B192-53FAE6EBA2E3}"/>
              </a:ext>
            </a:extLst>
          </p:cNvPr>
          <p:cNvSpPr>
            <a:spLocks noGrp="1"/>
          </p:cNvSpPr>
          <p:nvPr>
            <p:ph type="body" sz="quarter" idx="16"/>
          </p:nvPr>
        </p:nvSpPr>
        <p:spPr/>
        <p:txBody>
          <a:bodyPr/>
          <a:lstStyle/>
          <a:p>
            <a:r>
              <a:rPr lang="en-US" sz="1600" dirty="0">
                <a:solidFill>
                  <a:srgbClr val="575A1A"/>
                </a:solidFill>
              </a:rPr>
              <a:t>Economic surplus PICASSO</a:t>
            </a:r>
          </a:p>
        </p:txBody>
      </p:sp>
      <p:sp>
        <p:nvSpPr>
          <p:cNvPr id="2" name="Slide Number Placeholder 1"/>
          <p:cNvSpPr>
            <a:spLocks noGrp="1"/>
          </p:cNvSpPr>
          <p:nvPr>
            <p:ph type="sldNum" sz="quarter" idx="4"/>
          </p:nvPr>
        </p:nvSpPr>
        <p:spPr/>
        <p:txBody>
          <a:bodyPr/>
          <a:lstStyle/>
          <a:p>
            <a:fld id="{F551322C-20B2-48C3-B63D-68158FEBF630}" type="slidenum">
              <a:rPr lang="en-US" smtClean="0"/>
              <a:pPr/>
              <a:t>23</a:t>
            </a:fld>
            <a:endParaRPr lang="en-US" dirty="0"/>
          </a:p>
        </p:txBody>
      </p:sp>
      <p:sp>
        <p:nvSpPr>
          <p:cNvPr id="67" name="Content Placeholder 6">
            <a:extLst>
              <a:ext uri="{FF2B5EF4-FFF2-40B4-BE49-F238E27FC236}">
                <a16:creationId xmlns:a16="http://schemas.microsoft.com/office/drawing/2014/main" id="{294E4691-CDF9-47A0-A4F4-1F2D23FB2997}"/>
              </a:ext>
            </a:extLst>
          </p:cNvPr>
          <p:cNvSpPr txBox="1">
            <a:spLocks/>
          </p:cNvSpPr>
          <p:nvPr/>
        </p:nvSpPr>
        <p:spPr>
          <a:xfrm>
            <a:off x="333500" y="1617455"/>
            <a:ext cx="4245125" cy="4709203"/>
          </a:xfrm>
          <a:prstGeom prst="rect">
            <a:avLst/>
          </a:prstGeom>
          <a:noFill/>
          <a:ln>
            <a:noFill/>
          </a:ln>
        </p:spPr>
        <p:txBody>
          <a:bodyPr vert="horz" lIns="91440" tIns="45720" rIns="91440" bIns="45720" rtlCol="0" anchor="t">
            <a:noAutofit/>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AB5905"/>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pPr lvl="1">
              <a:buClr>
                <a:srgbClr val="575A1A"/>
              </a:buClr>
            </a:pPr>
            <a:r>
              <a:rPr lang="en-US" sz="1400" kern="0" dirty="0"/>
              <a:t>Economic surplus is calculated by comparing the actual activation of aFRR to a reference scenario with the same bids, demands and market design, but without international interchange.</a:t>
            </a:r>
          </a:p>
          <a:p>
            <a:pPr lvl="1">
              <a:buClr>
                <a:srgbClr val="575A1A"/>
              </a:buClr>
            </a:pPr>
            <a:endParaRPr lang="en-US" sz="1400" kern="0" dirty="0"/>
          </a:p>
          <a:p>
            <a:pPr lvl="1">
              <a:buClr>
                <a:srgbClr val="575A1A"/>
              </a:buClr>
            </a:pPr>
            <a:r>
              <a:rPr lang="en-US" sz="1400" kern="0" dirty="0"/>
              <a:t>Economic surplus from January 2024 until September 2024 was around 98 Mio. € (without additional satisfaction of demand). See next slide for details regarding the additional demand satisfaction</a:t>
            </a:r>
          </a:p>
          <a:p>
            <a:pPr lvl="1">
              <a:buClr>
                <a:srgbClr val="575A1A"/>
              </a:buClr>
            </a:pPr>
            <a:endParaRPr lang="en-US" sz="1400" kern="0" dirty="0"/>
          </a:p>
          <a:p>
            <a:pPr lvl="1">
              <a:buClr>
                <a:srgbClr val="575A1A"/>
              </a:buClr>
            </a:pPr>
            <a:r>
              <a:rPr lang="en-US" sz="1400" kern="0" dirty="0"/>
              <a:t>Economic surplus higher for small LFC areas, that get access to a much larger market via PICASSO</a:t>
            </a:r>
          </a:p>
          <a:p>
            <a:pPr lvl="1">
              <a:buClr>
                <a:srgbClr val="575A1A"/>
              </a:buClr>
            </a:pPr>
            <a:endParaRPr lang="en-US" sz="1400" i="1" kern="0" dirty="0"/>
          </a:p>
        </p:txBody>
      </p:sp>
      <p:pic>
        <p:nvPicPr>
          <p:cNvPr id="7" name="tp0da07032_b913_46cb_bddc_9f8d585b3a2a.png">
            <a:extLst>
              <a:ext uri="{FF2B5EF4-FFF2-40B4-BE49-F238E27FC236}">
                <a16:creationId xmlns:a16="http://schemas.microsoft.com/office/drawing/2014/main" id="{47BCC7CD-F933-FDCC-AE7F-1085A6EC399E}"/>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953000" y="996579"/>
            <a:ext cx="4604507" cy="2697930"/>
          </a:xfrm>
          <a:prstGeom prst="rect">
            <a:avLst/>
          </a:prstGeom>
        </p:spPr>
      </p:pic>
      <p:sp>
        <p:nvSpPr>
          <p:cNvPr id="5" name="Textfeld 4">
            <a:extLst>
              <a:ext uri="{FF2B5EF4-FFF2-40B4-BE49-F238E27FC236}">
                <a16:creationId xmlns:a16="http://schemas.microsoft.com/office/drawing/2014/main" id="{02E6C8E8-3DF1-CA6A-01E5-ED5CDC3A8F4C}"/>
              </a:ext>
            </a:extLst>
          </p:cNvPr>
          <p:cNvSpPr txBox="1"/>
          <p:nvPr/>
        </p:nvSpPr>
        <p:spPr>
          <a:xfrm>
            <a:off x="6014599" y="927926"/>
            <a:ext cx="2565126" cy="246221"/>
          </a:xfrm>
          <a:prstGeom prst="rect">
            <a:avLst/>
          </a:prstGeom>
          <a:solidFill>
            <a:schemeClr val="bg1"/>
          </a:solidFill>
        </p:spPr>
        <p:txBody>
          <a:bodyPr wrap="none" rtlCol="0">
            <a:spAutoFit/>
          </a:bodyPr>
          <a:lstStyle/>
          <a:p>
            <a:pPr algn="l"/>
            <a:r>
              <a:rPr lang="en-US" sz="1000" b="1" dirty="0">
                <a:solidFill>
                  <a:schemeClr val="tx2"/>
                </a:solidFill>
                <a:latin typeface="Arial" panose="020B0604020202020204" pitchFamily="34" charset="0"/>
                <a:cs typeface="Arial" panose="020B0604020202020204" pitchFamily="34" charset="0"/>
              </a:rPr>
              <a:t>Economic surplus PICASSO per month</a:t>
            </a:r>
          </a:p>
        </p:txBody>
      </p:sp>
      <p:pic>
        <p:nvPicPr>
          <p:cNvPr id="8" name="tpa2ff44ac_7a05_40e4_8072_51ade3f19345.png">
            <a:extLst>
              <a:ext uri="{FF2B5EF4-FFF2-40B4-BE49-F238E27FC236}">
                <a16:creationId xmlns:a16="http://schemas.microsoft.com/office/drawing/2014/main" id="{B71154AA-C135-D8F3-70A3-C43E3A8FE97F}"/>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953000" y="3694509"/>
            <a:ext cx="4622632" cy="2697930"/>
          </a:xfrm>
          <a:prstGeom prst="rect">
            <a:avLst/>
          </a:prstGeom>
        </p:spPr>
      </p:pic>
      <p:sp>
        <p:nvSpPr>
          <p:cNvPr id="9" name="Textfeld 8">
            <a:extLst>
              <a:ext uri="{FF2B5EF4-FFF2-40B4-BE49-F238E27FC236}">
                <a16:creationId xmlns:a16="http://schemas.microsoft.com/office/drawing/2014/main" id="{B9D4F947-A5DA-B6F3-08BA-E66A87C7DF6A}"/>
              </a:ext>
            </a:extLst>
          </p:cNvPr>
          <p:cNvSpPr txBox="1"/>
          <p:nvPr/>
        </p:nvSpPr>
        <p:spPr>
          <a:xfrm>
            <a:off x="6175239" y="3645601"/>
            <a:ext cx="2435282" cy="246221"/>
          </a:xfrm>
          <a:prstGeom prst="rect">
            <a:avLst/>
          </a:prstGeom>
          <a:solidFill>
            <a:schemeClr val="bg1"/>
          </a:solidFill>
        </p:spPr>
        <p:txBody>
          <a:bodyPr wrap="none" rtlCol="0">
            <a:spAutoFit/>
          </a:bodyPr>
          <a:lstStyle/>
          <a:p>
            <a:pPr algn="l"/>
            <a:r>
              <a:rPr lang="en-US" sz="1000" b="1" dirty="0">
                <a:solidFill>
                  <a:schemeClr val="tx2"/>
                </a:solidFill>
                <a:latin typeface="Arial" panose="020B0604020202020204" pitchFamily="34" charset="0"/>
                <a:cs typeface="Arial" panose="020B0604020202020204" pitchFamily="34" charset="0"/>
              </a:rPr>
              <a:t>Economic surplus PICASSO per type</a:t>
            </a:r>
          </a:p>
        </p:txBody>
      </p:sp>
    </p:spTree>
    <p:extLst>
      <p:ext uri="{BB962C8B-B14F-4D97-AF65-F5344CB8AC3E}">
        <p14:creationId xmlns:p14="http://schemas.microsoft.com/office/powerpoint/2010/main" val="1284169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4">
            <a:extLst>
              <a:ext uri="{FF2B5EF4-FFF2-40B4-BE49-F238E27FC236}">
                <a16:creationId xmlns:a16="http://schemas.microsoft.com/office/drawing/2014/main" id="{4582A9D9-5E54-4A35-8253-E752DE894F9F}"/>
              </a:ext>
            </a:extLst>
          </p:cNvPr>
          <p:cNvPicPr>
            <a:picLocks noChangeAspect="1"/>
          </p:cNvPicPr>
          <p:nvPr/>
        </p:nvPicPr>
        <p:blipFill>
          <a:blip r:embed="rId3"/>
          <a:stretch>
            <a:fillRect/>
          </a:stretch>
        </p:blipFill>
        <p:spPr>
          <a:xfrm>
            <a:off x="0" y="0"/>
            <a:ext cx="9906000" cy="835819"/>
          </a:xfrm>
          <a:prstGeom prst="rect">
            <a:avLst/>
          </a:prstGeom>
        </p:spPr>
      </p:pic>
      <p:sp>
        <p:nvSpPr>
          <p:cNvPr id="19" name="Title 4">
            <a:extLst>
              <a:ext uri="{FF2B5EF4-FFF2-40B4-BE49-F238E27FC236}">
                <a16:creationId xmlns:a16="http://schemas.microsoft.com/office/drawing/2014/main" id="{929680AF-9E0B-3B4C-95BF-A7B53DD6A03E}"/>
              </a:ext>
            </a:extLst>
          </p:cNvPr>
          <p:cNvSpPr>
            <a:spLocks noGrp="1"/>
          </p:cNvSpPr>
          <p:nvPr>
            <p:ph type="title"/>
          </p:nvPr>
        </p:nvSpPr>
        <p:spPr/>
        <p:txBody>
          <a:bodyPr/>
          <a:lstStyle/>
          <a:p>
            <a:r>
              <a:rPr lang="en-US" sz="1800" dirty="0">
                <a:solidFill>
                  <a:srgbClr val="575A1A"/>
                </a:solidFill>
              </a:rPr>
              <a:t>Market Results until end of August 2024</a:t>
            </a:r>
          </a:p>
        </p:txBody>
      </p:sp>
      <p:sp>
        <p:nvSpPr>
          <p:cNvPr id="20" name="Text Placeholder 7">
            <a:extLst>
              <a:ext uri="{FF2B5EF4-FFF2-40B4-BE49-F238E27FC236}">
                <a16:creationId xmlns:a16="http://schemas.microsoft.com/office/drawing/2014/main" id="{DC0251C8-97EE-7740-B192-53FAE6EBA2E3}"/>
              </a:ext>
            </a:extLst>
          </p:cNvPr>
          <p:cNvSpPr>
            <a:spLocks noGrp="1"/>
          </p:cNvSpPr>
          <p:nvPr>
            <p:ph type="body" sz="quarter" idx="16"/>
          </p:nvPr>
        </p:nvSpPr>
        <p:spPr/>
        <p:txBody>
          <a:bodyPr/>
          <a:lstStyle/>
          <a:p>
            <a:r>
              <a:rPr lang="en-US" sz="1600" dirty="0">
                <a:solidFill>
                  <a:srgbClr val="575A1A"/>
                </a:solidFill>
              </a:rPr>
              <a:t>Additional demand satisfaction in PICASSO</a:t>
            </a:r>
          </a:p>
        </p:txBody>
      </p:sp>
      <p:sp>
        <p:nvSpPr>
          <p:cNvPr id="2" name="Slide Number Placeholder 1"/>
          <p:cNvSpPr>
            <a:spLocks noGrp="1"/>
          </p:cNvSpPr>
          <p:nvPr>
            <p:ph type="sldNum" sz="quarter" idx="4"/>
          </p:nvPr>
        </p:nvSpPr>
        <p:spPr/>
        <p:txBody>
          <a:bodyPr/>
          <a:lstStyle/>
          <a:p>
            <a:fld id="{F551322C-20B2-48C3-B63D-68158FEBF630}" type="slidenum">
              <a:rPr lang="en-US" smtClean="0"/>
              <a:pPr/>
              <a:t>24</a:t>
            </a:fld>
            <a:endParaRPr lang="en-US" dirty="0"/>
          </a:p>
        </p:txBody>
      </p:sp>
      <p:sp>
        <p:nvSpPr>
          <p:cNvPr id="67" name="Content Placeholder 6">
            <a:extLst>
              <a:ext uri="{FF2B5EF4-FFF2-40B4-BE49-F238E27FC236}">
                <a16:creationId xmlns:a16="http://schemas.microsoft.com/office/drawing/2014/main" id="{294E4691-CDF9-47A0-A4F4-1F2D23FB2997}"/>
              </a:ext>
            </a:extLst>
          </p:cNvPr>
          <p:cNvSpPr txBox="1">
            <a:spLocks/>
          </p:cNvSpPr>
          <p:nvPr/>
        </p:nvSpPr>
        <p:spPr>
          <a:xfrm>
            <a:off x="299295" y="1405282"/>
            <a:ext cx="4990811" cy="4709203"/>
          </a:xfrm>
          <a:prstGeom prst="rect">
            <a:avLst/>
          </a:prstGeom>
          <a:noFill/>
          <a:ln>
            <a:noFill/>
          </a:ln>
        </p:spPr>
        <p:txBody>
          <a:bodyPr vert="horz" lIns="91440" tIns="45720" rIns="91440" bIns="45720" rtlCol="0" anchor="t">
            <a:noAutofit/>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AB5905"/>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pPr lvl="1">
              <a:buClr>
                <a:srgbClr val="575A1A"/>
              </a:buClr>
            </a:pPr>
            <a:r>
              <a:rPr lang="en-US" sz="1400" kern="0" dirty="0"/>
              <a:t>Since the PICASSO allow TSOs to access more aFRR balancing energy reserves than they’ve locally procured, it can lead to additional demand satisfaction through aFRR than would locally possible. Furthermore, it allows to activate more aFRR in relation to other products, which can benefit FRCE quality. Therefore, PICASSO improve the frequency quality, while decreasing system imbalances (FRCE) and contributing to the security of supply. </a:t>
            </a:r>
          </a:p>
          <a:p>
            <a:pPr lvl="1">
              <a:buClr>
                <a:srgbClr val="575A1A"/>
              </a:buClr>
            </a:pPr>
            <a:endParaRPr lang="en-US" sz="1400" kern="0" dirty="0"/>
          </a:p>
          <a:p>
            <a:pPr lvl="1">
              <a:buClr>
                <a:srgbClr val="575A1A"/>
              </a:buClr>
            </a:pPr>
            <a:r>
              <a:rPr lang="en-US" sz="1400" kern="0" dirty="0"/>
              <a:t>The monetary value of the additionally satisfied demand has not been included in the economic surplus gains but is shown as explicit contribution to the security of supply in terms of energy.</a:t>
            </a:r>
          </a:p>
          <a:p>
            <a:pPr lvl="1">
              <a:buClr>
                <a:srgbClr val="575A1A"/>
              </a:buClr>
            </a:pPr>
            <a:endParaRPr lang="en-US" sz="1400" kern="0" dirty="0"/>
          </a:p>
          <a:p>
            <a:pPr lvl="1">
              <a:buClr>
                <a:srgbClr val="575A1A"/>
              </a:buClr>
            </a:pPr>
            <a:r>
              <a:rPr lang="en-US" sz="1400" kern="0" dirty="0">
                <a:latin typeface="Arial" panose="020B0604020202020204" pitchFamily="34" charset="0"/>
              </a:rPr>
              <a:t>Each TSO is responsible for maintaining balance in his LFC area and has to take measures to resolve insufficient satisfaction of FRR demand in his LFC areas to secure stable operation. Therefore, exchanges via PICASSO and IGCC platform cannot be considered as guaranteed.</a:t>
            </a:r>
            <a:endParaRPr lang="en-US" sz="1400" kern="0" dirty="0">
              <a:latin typeface="Arial" panose="020B0604020202020204" pitchFamily="34" charset="0"/>
              <a:sym typeface="Wingdings" panose="05000000000000000000" pitchFamily="2" charset="2"/>
            </a:endParaRPr>
          </a:p>
          <a:p>
            <a:pPr lvl="1">
              <a:buClr>
                <a:srgbClr val="575A1A"/>
              </a:buClr>
            </a:pPr>
            <a:endParaRPr lang="en-US" sz="1600" kern="0" dirty="0">
              <a:latin typeface="Arial" panose="020B0604020202020204" pitchFamily="34" charset="0"/>
              <a:sym typeface="Wingdings" panose="05000000000000000000" pitchFamily="2" charset="2"/>
            </a:endParaRPr>
          </a:p>
          <a:p>
            <a:pPr lvl="1">
              <a:buClr>
                <a:srgbClr val="575A1A"/>
              </a:buClr>
            </a:pPr>
            <a:endParaRPr lang="en-US" sz="1600" kern="0" dirty="0"/>
          </a:p>
        </p:txBody>
      </p:sp>
      <p:sp>
        <p:nvSpPr>
          <p:cNvPr id="6" name="Textfeld 5">
            <a:extLst>
              <a:ext uri="{FF2B5EF4-FFF2-40B4-BE49-F238E27FC236}">
                <a16:creationId xmlns:a16="http://schemas.microsoft.com/office/drawing/2014/main" id="{EE652C0E-8864-E02E-E15B-96227200895D}"/>
              </a:ext>
            </a:extLst>
          </p:cNvPr>
          <p:cNvSpPr txBox="1"/>
          <p:nvPr/>
        </p:nvSpPr>
        <p:spPr>
          <a:xfrm>
            <a:off x="6736360" y="209725"/>
            <a:ext cx="2743200" cy="523220"/>
          </a:xfrm>
          <a:prstGeom prst="rect">
            <a:avLst/>
          </a:prstGeom>
          <a:noFill/>
        </p:spPr>
        <p:txBody>
          <a:bodyPr wrap="square" rtlCol="0" anchor="t">
            <a:spAutoFit/>
          </a:bodyPr>
          <a:lstStyle/>
          <a:p>
            <a:pPr algn="l"/>
            <a:r>
              <a:rPr lang="en-US" sz="1400" dirty="0">
                <a:solidFill>
                  <a:schemeClr val="tx2"/>
                </a:solidFill>
                <a:latin typeface="Arial" panose="020B0604020202020204" pitchFamily="34" charset="0"/>
                <a:cs typeface="Arial" panose="020B0604020202020204" pitchFamily="34" charset="0"/>
              </a:rPr>
              <a:t>Based on operational data from 01.01.2024 to 31.08.2024</a:t>
            </a:r>
          </a:p>
        </p:txBody>
      </p:sp>
      <p:pic>
        <p:nvPicPr>
          <p:cNvPr id="7" name="tp46340eb9_0f4d_4158_8af2_35761ef08dca.png">
            <a:extLst>
              <a:ext uri="{FF2B5EF4-FFF2-40B4-BE49-F238E27FC236}">
                <a16:creationId xmlns:a16="http://schemas.microsoft.com/office/drawing/2014/main" id="{2A34A959-E281-EAC9-42D7-0EB3A18223CA}"/>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277397" y="984870"/>
            <a:ext cx="4553276" cy="2872946"/>
          </a:xfrm>
          <a:prstGeom prst="rect">
            <a:avLst/>
          </a:prstGeom>
        </p:spPr>
      </p:pic>
      <p:pic>
        <p:nvPicPr>
          <p:cNvPr id="8" name="tp348eff16_00f9_4141_ba6d_67ecc44dcae8.png">
            <a:extLst>
              <a:ext uri="{FF2B5EF4-FFF2-40B4-BE49-F238E27FC236}">
                <a16:creationId xmlns:a16="http://schemas.microsoft.com/office/drawing/2014/main" id="{32D281C9-0584-BD72-118F-239A6474C39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290106" y="3800342"/>
            <a:ext cx="4553276" cy="2752858"/>
          </a:xfrm>
          <a:prstGeom prst="rect">
            <a:avLst/>
          </a:prstGeom>
        </p:spPr>
      </p:pic>
    </p:spTree>
    <p:extLst>
      <p:ext uri="{BB962C8B-B14F-4D97-AF65-F5344CB8AC3E}">
        <p14:creationId xmlns:p14="http://schemas.microsoft.com/office/powerpoint/2010/main" val="291320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7708B-590D-0B9E-7D72-8DD9184F73DD}"/>
            </a:ext>
          </a:extLst>
        </p:cNvPr>
        <p:cNvGrpSpPr/>
        <p:nvPr/>
      </p:nvGrpSpPr>
      <p:grpSpPr>
        <a:xfrm>
          <a:off x="0" y="0"/>
          <a:ext cx="0" cy="0"/>
          <a:chOff x="0" y="0"/>
          <a:chExt cx="0" cy="0"/>
        </a:xfrm>
      </p:grpSpPr>
      <p:sp>
        <p:nvSpPr>
          <p:cNvPr id="19" name="Title 4">
            <a:extLst>
              <a:ext uri="{FF2B5EF4-FFF2-40B4-BE49-F238E27FC236}">
                <a16:creationId xmlns:a16="http://schemas.microsoft.com/office/drawing/2014/main" id="{83A513F2-E01A-3323-6BCB-4F52815E50A9}"/>
              </a:ext>
            </a:extLst>
          </p:cNvPr>
          <p:cNvSpPr>
            <a:spLocks noGrp="1"/>
          </p:cNvSpPr>
          <p:nvPr>
            <p:ph type="title"/>
          </p:nvPr>
        </p:nvSpPr>
        <p:spPr/>
        <p:txBody>
          <a:bodyPr/>
          <a:lstStyle/>
          <a:p>
            <a:r>
              <a:rPr lang="en-US" sz="1800" dirty="0">
                <a:solidFill>
                  <a:schemeClr val="tx1"/>
                </a:solidFill>
              </a:rPr>
              <a:t>Recent developments and updates</a:t>
            </a:r>
          </a:p>
        </p:txBody>
      </p:sp>
      <p:sp>
        <p:nvSpPr>
          <p:cNvPr id="20" name="Text Placeholder 7">
            <a:extLst>
              <a:ext uri="{FF2B5EF4-FFF2-40B4-BE49-F238E27FC236}">
                <a16:creationId xmlns:a16="http://schemas.microsoft.com/office/drawing/2014/main" id="{5BFF551A-A3AE-9C4D-08D9-EC76FB419EBA}"/>
              </a:ext>
            </a:extLst>
          </p:cNvPr>
          <p:cNvSpPr>
            <a:spLocks noGrp="1"/>
          </p:cNvSpPr>
          <p:nvPr>
            <p:ph type="body" sz="quarter" idx="16"/>
          </p:nvPr>
        </p:nvSpPr>
        <p:spPr/>
        <p:txBody>
          <a:bodyPr/>
          <a:lstStyle/>
          <a:p>
            <a:r>
              <a:rPr lang="en-US" sz="1600" dirty="0">
                <a:solidFill>
                  <a:schemeClr val="tx1"/>
                </a:solidFill>
              </a:rPr>
              <a:t>Updates</a:t>
            </a:r>
          </a:p>
        </p:txBody>
      </p:sp>
      <p:sp>
        <p:nvSpPr>
          <p:cNvPr id="7" name="Content Placeholder 6">
            <a:extLst>
              <a:ext uri="{FF2B5EF4-FFF2-40B4-BE49-F238E27FC236}">
                <a16:creationId xmlns:a16="http://schemas.microsoft.com/office/drawing/2014/main" id="{491CD989-9FBC-06CE-70E7-A0C7ECAFB6A5}"/>
              </a:ext>
            </a:extLst>
          </p:cNvPr>
          <p:cNvSpPr>
            <a:spLocks noGrp="1"/>
          </p:cNvSpPr>
          <p:nvPr>
            <p:ph sz="quarter" idx="17"/>
          </p:nvPr>
        </p:nvSpPr>
        <p:spPr>
          <a:xfrm>
            <a:off x="539999" y="1309879"/>
            <a:ext cx="8351281" cy="5004293"/>
          </a:xfrm>
          <a:noFill/>
          <a:ln>
            <a:noFill/>
          </a:ln>
        </p:spPr>
        <p:txBody>
          <a:bodyPr vert="horz" lIns="91440" tIns="45720" rIns="91440" bIns="45720" rtlCol="0" anchor="t">
            <a:noAutofit/>
          </a:bodyPr>
          <a:lstStyle/>
          <a:p>
            <a:r>
              <a:rPr lang="en-US" b="1" dirty="0">
                <a:solidFill>
                  <a:schemeClr val="tx1">
                    <a:lumMod val="65000"/>
                    <a:lumOff val="35000"/>
                  </a:schemeClr>
                </a:solidFill>
              </a:rPr>
              <a:t>Implementation of HPMM at aFRR platform level (CMBP calculation)</a:t>
            </a:r>
          </a:p>
          <a:p>
            <a:endParaRPr lang="en-US" i="1" dirty="0">
              <a:solidFill>
                <a:schemeClr val="tx1">
                  <a:lumMod val="65000"/>
                  <a:lumOff val="35000"/>
                </a:schemeClr>
              </a:solidFill>
            </a:endParaRPr>
          </a:p>
          <a:p>
            <a:r>
              <a:rPr lang="en-US" i="1" dirty="0">
                <a:solidFill>
                  <a:schemeClr val="tx1">
                    <a:lumMod val="65000"/>
                    <a:lumOff val="35000"/>
                  </a:schemeClr>
                </a:solidFill>
              </a:rPr>
              <a:t>Status Update:</a:t>
            </a:r>
            <a:endParaRPr lang="en-US" dirty="0"/>
          </a:p>
          <a:p>
            <a:r>
              <a:rPr lang="en-US" dirty="0">
                <a:solidFill>
                  <a:schemeClr val="tx1">
                    <a:lumMod val="65000"/>
                    <a:lumOff val="35000"/>
                  </a:schemeClr>
                </a:solidFill>
              </a:rPr>
              <a:t>PICASSO has developed the necessary changes to the AOF and the aFRR pricing algorithm. </a:t>
            </a:r>
            <a:endParaRPr lang="en-US" dirty="0"/>
          </a:p>
          <a:p>
            <a:r>
              <a:rPr lang="en-US" dirty="0">
                <a:solidFill>
                  <a:schemeClr val="tx1">
                    <a:lumMod val="65000"/>
                    <a:lumOff val="35000"/>
                  </a:schemeClr>
                </a:solidFill>
              </a:rPr>
              <a:t>Go-live of the aFRR CBMP change took place on the 5</a:t>
            </a:r>
            <a:r>
              <a:rPr lang="en-US" baseline="30000" dirty="0">
                <a:solidFill>
                  <a:schemeClr val="tx1">
                    <a:lumMod val="65000"/>
                    <a:lumOff val="35000"/>
                  </a:schemeClr>
                </a:solidFill>
              </a:rPr>
              <a:t>th</a:t>
            </a:r>
            <a:r>
              <a:rPr lang="en-US" dirty="0">
                <a:solidFill>
                  <a:schemeClr val="tx1">
                    <a:lumMod val="65000"/>
                    <a:lumOff val="35000"/>
                  </a:schemeClr>
                </a:solidFill>
              </a:rPr>
              <a:t> August (see also </a:t>
            </a:r>
            <a:r>
              <a:rPr lang="en-US" dirty="0">
                <a:hlinkClick r:id="rId3"/>
              </a:rPr>
              <a:t>PICASSO (entsoe.eu)</a:t>
            </a:r>
            <a:r>
              <a:rPr lang="en-US" dirty="0">
                <a:solidFill>
                  <a:schemeClr val="tx1">
                    <a:lumMod val="65000"/>
                    <a:lumOff val="35000"/>
                  </a:schemeClr>
                </a:solidFill>
              </a:rPr>
              <a:t>), </a:t>
            </a:r>
            <a:br>
              <a:rPr lang="en-US" dirty="0">
                <a:solidFill>
                  <a:schemeClr val="tx1">
                    <a:lumMod val="65000"/>
                    <a:lumOff val="35000"/>
                  </a:schemeClr>
                </a:solidFill>
              </a:rPr>
            </a:br>
            <a:r>
              <a:rPr lang="en-US" dirty="0">
                <a:solidFill>
                  <a:schemeClr val="tx1">
                    <a:lumMod val="65000"/>
                    <a:lumOff val="35000"/>
                  </a:schemeClr>
                </a:solidFill>
              </a:rPr>
              <a:t>without interruption of the AOF. </a:t>
            </a:r>
          </a:p>
          <a:p>
            <a:endParaRPr lang="en-US" dirty="0"/>
          </a:p>
          <a:p>
            <a:pPr marL="285750" indent="-285750">
              <a:buChar char="•"/>
            </a:pPr>
            <a:r>
              <a:rPr lang="en-US" dirty="0">
                <a:solidFill>
                  <a:schemeClr val="tx1">
                    <a:lumMod val="65000"/>
                    <a:lumOff val="35000"/>
                  </a:schemeClr>
                </a:solidFill>
              </a:rPr>
              <a:t>First ISP with the new calculation method for CBMP started at 10:45. </a:t>
            </a:r>
            <a:endParaRPr lang="en-US" dirty="0"/>
          </a:p>
          <a:p>
            <a:pPr marL="285750" indent="-285750">
              <a:buChar char="•"/>
            </a:pPr>
            <a:r>
              <a:rPr lang="en-US" dirty="0">
                <a:solidFill>
                  <a:schemeClr val="tx1">
                    <a:lumMod val="65000"/>
                    <a:lumOff val="35000"/>
                  </a:schemeClr>
                </a:solidFill>
              </a:rPr>
              <a:t>First operational results show stable operation.</a:t>
            </a:r>
            <a:endParaRPr lang="en-US" dirty="0"/>
          </a:p>
          <a:p>
            <a:endParaRPr lang="en-US" dirty="0">
              <a:solidFill>
                <a:srgbClr val="595959"/>
              </a:solidFill>
            </a:endParaRPr>
          </a:p>
          <a:p>
            <a:r>
              <a:rPr lang="en-US" i="1" u="sng" dirty="0">
                <a:solidFill>
                  <a:srgbClr val="595959"/>
                </a:solidFill>
              </a:rPr>
              <a:t>Elastic demand implemented in AOF but currently no application</a:t>
            </a:r>
          </a:p>
        </p:txBody>
      </p:sp>
      <p:sp>
        <p:nvSpPr>
          <p:cNvPr id="2" name="Slide Number Placeholder 1">
            <a:extLst>
              <a:ext uri="{FF2B5EF4-FFF2-40B4-BE49-F238E27FC236}">
                <a16:creationId xmlns:a16="http://schemas.microsoft.com/office/drawing/2014/main" id="{5877940D-00D8-E52C-D50F-70AAF0084E22}"/>
              </a:ext>
            </a:extLst>
          </p:cNvPr>
          <p:cNvSpPr>
            <a:spLocks noGrp="1"/>
          </p:cNvSpPr>
          <p:nvPr>
            <p:ph type="sldNum" sz="quarter" idx="4"/>
          </p:nvPr>
        </p:nvSpPr>
        <p:spPr/>
        <p:txBody>
          <a:bodyPr/>
          <a:lstStyle/>
          <a:p>
            <a:fld id="{F551322C-20B2-48C3-B63D-68158FEBF630}" type="slidenum">
              <a:rPr lang="en-US" smtClean="0"/>
              <a:pPr/>
              <a:t>2</a:t>
            </a:fld>
            <a:endParaRPr lang="en-US" dirty="0"/>
          </a:p>
        </p:txBody>
      </p:sp>
    </p:spTree>
    <p:extLst>
      <p:ext uri="{BB962C8B-B14F-4D97-AF65-F5344CB8AC3E}">
        <p14:creationId xmlns:p14="http://schemas.microsoft.com/office/powerpoint/2010/main" val="345221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7708B-590D-0B9E-7D72-8DD9184F73DD}"/>
            </a:ext>
          </a:extLst>
        </p:cNvPr>
        <p:cNvGrpSpPr/>
        <p:nvPr/>
      </p:nvGrpSpPr>
      <p:grpSpPr>
        <a:xfrm>
          <a:off x="0" y="0"/>
          <a:ext cx="0" cy="0"/>
          <a:chOff x="0" y="0"/>
          <a:chExt cx="0" cy="0"/>
        </a:xfrm>
      </p:grpSpPr>
      <p:sp>
        <p:nvSpPr>
          <p:cNvPr id="19" name="Title 4">
            <a:extLst>
              <a:ext uri="{FF2B5EF4-FFF2-40B4-BE49-F238E27FC236}">
                <a16:creationId xmlns:a16="http://schemas.microsoft.com/office/drawing/2014/main" id="{83A513F2-E01A-3323-6BCB-4F52815E50A9}"/>
              </a:ext>
            </a:extLst>
          </p:cNvPr>
          <p:cNvSpPr>
            <a:spLocks noGrp="1"/>
          </p:cNvSpPr>
          <p:nvPr>
            <p:ph type="title"/>
          </p:nvPr>
        </p:nvSpPr>
        <p:spPr/>
        <p:txBody>
          <a:bodyPr/>
          <a:lstStyle/>
          <a:p>
            <a:r>
              <a:rPr lang="en-US" sz="1800" dirty="0">
                <a:solidFill>
                  <a:schemeClr val="tx1"/>
                </a:solidFill>
              </a:rPr>
              <a:t>Recent developments and updates</a:t>
            </a:r>
          </a:p>
        </p:txBody>
      </p:sp>
      <p:sp>
        <p:nvSpPr>
          <p:cNvPr id="20" name="Text Placeholder 7">
            <a:extLst>
              <a:ext uri="{FF2B5EF4-FFF2-40B4-BE49-F238E27FC236}">
                <a16:creationId xmlns:a16="http://schemas.microsoft.com/office/drawing/2014/main" id="{5BFF551A-A3AE-9C4D-08D9-EC76FB419EBA}"/>
              </a:ext>
            </a:extLst>
          </p:cNvPr>
          <p:cNvSpPr>
            <a:spLocks noGrp="1"/>
          </p:cNvSpPr>
          <p:nvPr>
            <p:ph type="body" sz="quarter" idx="16"/>
          </p:nvPr>
        </p:nvSpPr>
        <p:spPr/>
        <p:txBody>
          <a:bodyPr/>
          <a:lstStyle/>
          <a:p>
            <a:r>
              <a:rPr lang="en-US" sz="1600" dirty="0">
                <a:solidFill>
                  <a:schemeClr val="tx1"/>
                </a:solidFill>
              </a:rPr>
              <a:t>Updates</a:t>
            </a:r>
          </a:p>
        </p:txBody>
      </p:sp>
      <p:sp>
        <p:nvSpPr>
          <p:cNvPr id="7" name="Content Placeholder 6">
            <a:extLst>
              <a:ext uri="{FF2B5EF4-FFF2-40B4-BE49-F238E27FC236}">
                <a16:creationId xmlns:a16="http://schemas.microsoft.com/office/drawing/2014/main" id="{491CD989-9FBC-06CE-70E7-A0C7ECAFB6A5}"/>
              </a:ext>
            </a:extLst>
          </p:cNvPr>
          <p:cNvSpPr>
            <a:spLocks noGrp="1"/>
          </p:cNvSpPr>
          <p:nvPr>
            <p:ph sz="quarter" idx="17"/>
          </p:nvPr>
        </p:nvSpPr>
        <p:spPr>
          <a:xfrm>
            <a:off x="539999" y="1309879"/>
            <a:ext cx="8351281" cy="5004293"/>
          </a:xfrm>
          <a:noFill/>
          <a:ln>
            <a:noFill/>
          </a:ln>
        </p:spPr>
        <p:txBody>
          <a:bodyPr vert="horz" lIns="91440" tIns="45720" rIns="91440" bIns="45720" rtlCol="0" anchor="t">
            <a:noAutofit/>
          </a:bodyPr>
          <a:lstStyle/>
          <a:p>
            <a:r>
              <a:rPr lang="en-US" b="1" dirty="0">
                <a:solidFill>
                  <a:schemeClr val="tx1">
                    <a:lumMod val="65000"/>
                    <a:lumOff val="35000"/>
                  </a:schemeClr>
                </a:solidFill>
              </a:rPr>
              <a:t>Implementation of HPMM at aFRR platform level (CMBP calculation)</a:t>
            </a:r>
          </a:p>
          <a:p>
            <a:endParaRPr lang="en-US" dirty="0">
              <a:solidFill>
                <a:schemeClr val="tx1">
                  <a:lumMod val="65000"/>
                  <a:lumOff val="35000"/>
                </a:schemeClr>
              </a:solidFill>
            </a:endParaRPr>
          </a:p>
        </p:txBody>
      </p:sp>
      <p:sp>
        <p:nvSpPr>
          <p:cNvPr id="2" name="Slide Number Placeholder 1">
            <a:extLst>
              <a:ext uri="{FF2B5EF4-FFF2-40B4-BE49-F238E27FC236}">
                <a16:creationId xmlns:a16="http://schemas.microsoft.com/office/drawing/2014/main" id="{5877940D-00D8-E52C-D50F-70AAF0084E22}"/>
              </a:ext>
            </a:extLst>
          </p:cNvPr>
          <p:cNvSpPr>
            <a:spLocks noGrp="1"/>
          </p:cNvSpPr>
          <p:nvPr>
            <p:ph type="sldNum" sz="quarter" idx="4"/>
          </p:nvPr>
        </p:nvSpPr>
        <p:spPr/>
        <p:txBody>
          <a:bodyPr/>
          <a:lstStyle/>
          <a:p>
            <a:fld id="{F551322C-20B2-48C3-B63D-68158FEBF630}" type="slidenum">
              <a:rPr lang="en-US" smtClean="0"/>
              <a:pPr/>
              <a:t>3</a:t>
            </a:fld>
            <a:endParaRPr lang="en-US" dirty="0"/>
          </a:p>
        </p:txBody>
      </p:sp>
      <p:pic>
        <p:nvPicPr>
          <p:cNvPr id="3" name="Picture 3">
            <a:extLst>
              <a:ext uri="{FF2B5EF4-FFF2-40B4-BE49-F238E27FC236}">
                <a16:creationId xmlns:a16="http://schemas.microsoft.com/office/drawing/2014/main" id="{AD787848-66E1-448B-ADCD-4ECAFFD43515}"/>
              </a:ext>
            </a:extLst>
          </p:cNvPr>
          <p:cNvPicPr>
            <a:picLocks noChangeAspect="1"/>
          </p:cNvPicPr>
          <p:nvPr/>
        </p:nvPicPr>
        <p:blipFill>
          <a:blip r:embed="rId3"/>
          <a:stretch>
            <a:fillRect/>
          </a:stretch>
        </p:blipFill>
        <p:spPr>
          <a:xfrm>
            <a:off x="1550763" y="1600411"/>
            <a:ext cx="6618743" cy="4711253"/>
          </a:xfrm>
          <a:prstGeom prst="rect">
            <a:avLst/>
          </a:prstGeom>
        </p:spPr>
      </p:pic>
    </p:spTree>
    <p:extLst>
      <p:ext uri="{BB962C8B-B14F-4D97-AF65-F5344CB8AC3E}">
        <p14:creationId xmlns:p14="http://schemas.microsoft.com/office/powerpoint/2010/main" val="45126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003B7-2BF2-0212-FC68-4C2101FB780E}"/>
            </a:ext>
          </a:extLst>
        </p:cNvPr>
        <p:cNvGrpSpPr/>
        <p:nvPr/>
      </p:nvGrpSpPr>
      <p:grpSpPr>
        <a:xfrm>
          <a:off x="0" y="0"/>
          <a:ext cx="0" cy="0"/>
          <a:chOff x="0" y="0"/>
          <a:chExt cx="0" cy="0"/>
        </a:xfrm>
      </p:grpSpPr>
      <p:sp>
        <p:nvSpPr>
          <p:cNvPr id="19" name="Title 4">
            <a:extLst>
              <a:ext uri="{FF2B5EF4-FFF2-40B4-BE49-F238E27FC236}">
                <a16:creationId xmlns:a16="http://schemas.microsoft.com/office/drawing/2014/main" id="{03F92178-1871-7944-8E7F-7352EBBAF7B0}"/>
              </a:ext>
            </a:extLst>
          </p:cNvPr>
          <p:cNvSpPr>
            <a:spLocks noGrp="1"/>
          </p:cNvSpPr>
          <p:nvPr>
            <p:ph type="title"/>
          </p:nvPr>
        </p:nvSpPr>
        <p:spPr/>
        <p:txBody>
          <a:bodyPr/>
          <a:lstStyle/>
          <a:p>
            <a:r>
              <a:rPr lang="en-US" sz="1800" dirty="0">
                <a:solidFill>
                  <a:schemeClr val="tx1"/>
                </a:solidFill>
              </a:rPr>
              <a:t>Recent developments and updates</a:t>
            </a:r>
          </a:p>
        </p:txBody>
      </p:sp>
      <p:sp>
        <p:nvSpPr>
          <p:cNvPr id="20" name="Text Placeholder 7">
            <a:extLst>
              <a:ext uri="{FF2B5EF4-FFF2-40B4-BE49-F238E27FC236}">
                <a16:creationId xmlns:a16="http://schemas.microsoft.com/office/drawing/2014/main" id="{073184DD-9106-4A16-0618-F9F0EB144701}"/>
              </a:ext>
            </a:extLst>
          </p:cNvPr>
          <p:cNvSpPr>
            <a:spLocks noGrp="1"/>
          </p:cNvSpPr>
          <p:nvPr>
            <p:ph type="body" sz="quarter" idx="16"/>
          </p:nvPr>
        </p:nvSpPr>
        <p:spPr/>
        <p:txBody>
          <a:bodyPr/>
          <a:lstStyle/>
          <a:p>
            <a:r>
              <a:rPr lang="en-US" sz="1600" dirty="0">
                <a:solidFill>
                  <a:schemeClr val="tx1"/>
                </a:solidFill>
              </a:rPr>
              <a:t>Update of the accession roadmaps</a:t>
            </a:r>
          </a:p>
        </p:txBody>
      </p:sp>
      <p:sp>
        <p:nvSpPr>
          <p:cNvPr id="7" name="Content Placeholder 6">
            <a:extLst>
              <a:ext uri="{FF2B5EF4-FFF2-40B4-BE49-F238E27FC236}">
                <a16:creationId xmlns:a16="http://schemas.microsoft.com/office/drawing/2014/main" id="{6F673332-AEC0-8B78-A73F-7C36A9441224}"/>
              </a:ext>
            </a:extLst>
          </p:cNvPr>
          <p:cNvSpPr>
            <a:spLocks noGrp="1"/>
          </p:cNvSpPr>
          <p:nvPr>
            <p:ph sz="quarter" idx="17"/>
          </p:nvPr>
        </p:nvSpPr>
        <p:spPr>
          <a:xfrm>
            <a:off x="539999" y="1166444"/>
            <a:ext cx="8351281" cy="3871722"/>
          </a:xfrm>
          <a:noFill/>
          <a:ln>
            <a:noFill/>
          </a:ln>
        </p:spPr>
        <p:txBody>
          <a:bodyPr vert="horz" lIns="91440" tIns="45720" rIns="91440" bIns="45720" rtlCol="0" anchor="t">
            <a:noAutofit/>
          </a:bodyPr>
          <a:lstStyle/>
          <a:p>
            <a:r>
              <a:rPr lang="en-US" b="1" dirty="0">
                <a:solidFill>
                  <a:schemeClr val="tx1">
                    <a:lumMod val="65000"/>
                    <a:lumOff val="35000"/>
                  </a:schemeClr>
                </a:solidFill>
              </a:rPr>
              <a:t>Background: </a:t>
            </a:r>
            <a:r>
              <a:rPr lang="en-US" dirty="0">
                <a:solidFill>
                  <a:schemeClr val="tx1">
                    <a:lumMod val="65000"/>
                    <a:lumOff val="35000"/>
                  </a:schemeClr>
                </a:solidFill>
              </a:rPr>
              <a:t>Accession Roadmap based on version published on 10.10</a:t>
            </a:r>
            <a:endParaRPr lang="en-US" b="1" dirty="0">
              <a:solidFill>
                <a:schemeClr val="tx1">
                  <a:lumMod val="65000"/>
                  <a:lumOff val="35000"/>
                </a:schemeClr>
              </a:solidFill>
            </a:endParaRPr>
          </a:p>
          <a:p>
            <a:pPr marL="457200"/>
            <a:endParaRPr lang="en-US" dirty="0">
              <a:solidFill>
                <a:schemeClr val="tx1">
                  <a:lumMod val="65000"/>
                  <a:lumOff val="35000"/>
                </a:schemeClr>
              </a:solidFill>
            </a:endParaRPr>
          </a:p>
          <a:p>
            <a:pPr lvl="1">
              <a:buClr>
                <a:srgbClr val="A15D22"/>
              </a:buClr>
            </a:pPr>
            <a:endParaRPr lang="en-US" sz="1400" dirty="0"/>
          </a:p>
        </p:txBody>
      </p:sp>
      <p:sp>
        <p:nvSpPr>
          <p:cNvPr id="2" name="Slide Number Placeholder 1">
            <a:extLst>
              <a:ext uri="{FF2B5EF4-FFF2-40B4-BE49-F238E27FC236}">
                <a16:creationId xmlns:a16="http://schemas.microsoft.com/office/drawing/2014/main" id="{8A2CF56A-D62E-99B0-7433-78F16D82BF88}"/>
              </a:ext>
            </a:extLst>
          </p:cNvPr>
          <p:cNvSpPr>
            <a:spLocks noGrp="1"/>
          </p:cNvSpPr>
          <p:nvPr>
            <p:ph type="sldNum" sz="quarter" idx="4"/>
          </p:nvPr>
        </p:nvSpPr>
        <p:spPr/>
        <p:txBody>
          <a:bodyPr/>
          <a:lstStyle/>
          <a:p>
            <a:fld id="{F551322C-20B2-48C3-B63D-68158FEBF630}" type="slidenum">
              <a:rPr lang="en-US" smtClean="0"/>
              <a:pPr/>
              <a:t>4</a:t>
            </a:fld>
            <a:endParaRPr lang="en-US" dirty="0"/>
          </a:p>
        </p:txBody>
      </p:sp>
      <p:sp>
        <p:nvSpPr>
          <p:cNvPr id="5" name="Rechteck 4">
            <a:extLst>
              <a:ext uri="{FF2B5EF4-FFF2-40B4-BE49-F238E27FC236}">
                <a16:creationId xmlns:a16="http://schemas.microsoft.com/office/drawing/2014/main" id="{714A4C76-8ABC-3CB3-ADF3-49271FE6568E}"/>
              </a:ext>
            </a:extLst>
          </p:cNvPr>
          <p:cNvSpPr/>
          <p:nvPr/>
        </p:nvSpPr>
        <p:spPr bwMode="auto">
          <a:xfrm>
            <a:off x="4180974" y="4944979"/>
            <a:ext cx="1395663" cy="4571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pic>
        <p:nvPicPr>
          <p:cNvPr id="12" name="Grafik 11">
            <a:extLst>
              <a:ext uri="{FF2B5EF4-FFF2-40B4-BE49-F238E27FC236}">
                <a16:creationId xmlns:a16="http://schemas.microsoft.com/office/drawing/2014/main" id="{C6CA6E08-3B5E-ECCA-EE57-6CDE3D5C97BF}"/>
              </a:ext>
            </a:extLst>
          </p:cNvPr>
          <p:cNvPicPr>
            <a:picLocks noChangeAspect="1"/>
          </p:cNvPicPr>
          <p:nvPr/>
        </p:nvPicPr>
        <p:blipFill>
          <a:blip r:embed="rId3"/>
          <a:stretch>
            <a:fillRect/>
          </a:stretch>
        </p:blipFill>
        <p:spPr>
          <a:xfrm>
            <a:off x="629833" y="1547395"/>
            <a:ext cx="6795831" cy="5027886"/>
          </a:xfrm>
          <a:prstGeom prst="rect">
            <a:avLst/>
          </a:prstGeom>
        </p:spPr>
      </p:pic>
    </p:spTree>
    <p:extLst>
      <p:ext uri="{BB962C8B-B14F-4D97-AF65-F5344CB8AC3E}">
        <p14:creationId xmlns:p14="http://schemas.microsoft.com/office/powerpoint/2010/main" val="67310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003B7-2BF2-0212-FC68-4C2101FB780E}"/>
            </a:ext>
          </a:extLst>
        </p:cNvPr>
        <p:cNvGrpSpPr/>
        <p:nvPr/>
      </p:nvGrpSpPr>
      <p:grpSpPr>
        <a:xfrm>
          <a:off x="0" y="0"/>
          <a:ext cx="0" cy="0"/>
          <a:chOff x="0" y="0"/>
          <a:chExt cx="0" cy="0"/>
        </a:xfrm>
      </p:grpSpPr>
      <p:sp>
        <p:nvSpPr>
          <p:cNvPr id="19" name="Title 4">
            <a:extLst>
              <a:ext uri="{FF2B5EF4-FFF2-40B4-BE49-F238E27FC236}">
                <a16:creationId xmlns:a16="http://schemas.microsoft.com/office/drawing/2014/main" id="{03F92178-1871-7944-8E7F-7352EBBAF7B0}"/>
              </a:ext>
            </a:extLst>
          </p:cNvPr>
          <p:cNvSpPr>
            <a:spLocks noGrp="1"/>
          </p:cNvSpPr>
          <p:nvPr>
            <p:ph type="title"/>
          </p:nvPr>
        </p:nvSpPr>
        <p:spPr/>
        <p:txBody>
          <a:bodyPr/>
          <a:lstStyle/>
          <a:p>
            <a:r>
              <a:rPr lang="en-US" sz="1800" dirty="0">
                <a:solidFill>
                  <a:schemeClr val="tx1"/>
                </a:solidFill>
              </a:rPr>
              <a:t>Recent developments and updates</a:t>
            </a:r>
          </a:p>
        </p:txBody>
      </p:sp>
      <p:sp>
        <p:nvSpPr>
          <p:cNvPr id="20" name="Text Placeholder 7">
            <a:extLst>
              <a:ext uri="{FF2B5EF4-FFF2-40B4-BE49-F238E27FC236}">
                <a16:creationId xmlns:a16="http://schemas.microsoft.com/office/drawing/2014/main" id="{073184DD-9106-4A16-0618-F9F0EB144701}"/>
              </a:ext>
            </a:extLst>
          </p:cNvPr>
          <p:cNvSpPr>
            <a:spLocks noGrp="1"/>
          </p:cNvSpPr>
          <p:nvPr>
            <p:ph type="body" sz="quarter" idx="16"/>
          </p:nvPr>
        </p:nvSpPr>
        <p:spPr/>
        <p:txBody>
          <a:bodyPr/>
          <a:lstStyle/>
          <a:p>
            <a:r>
              <a:rPr lang="en-US" sz="1600" dirty="0">
                <a:solidFill>
                  <a:schemeClr val="tx1"/>
                </a:solidFill>
              </a:rPr>
              <a:t>Update of the accession roadmaps</a:t>
            </a:r>
          </a:p>
        </p:txBody>
      </p:sp>
      <p:sp>
        <p:nvSpPr>
          <p:cNvPr id="7" name="Content Placeholder 6">
            <a:extLst>
              <a:ext uri="{FF2B5EF4-FFF2-40B4-BE49-F238E27FC236}">
                <a16:creationId xmlns:a16="http://schemas.microsoft.com/office/drawing/2014/main" id="{6F673332-AEC0-8B78-A73F-7C36A9441224}"/>
              </a:ext>
            </a:extLst>
          </p:cNvPr>
          <p:cNvSpPr>
            <a:spLocks noGrp="1"/>
          </p:cNvSpPr>
          <p:nvPr>
            <p:ph sz="quarter" idx="17"/>
          </p:nvPr>
        </p:nvSpPr>
        <p:spPr>
          <a:xfrm>
            <a:off x="539999" y="1166444"/>
            <a:ext cx="8351281" cy="3871722"/>
          </a:xfrm>
          <a:noFill/>
          <a:ln>
            <a:noFill/>
          </a:ln>
        </p:spPr>
        <p:txBody>
          <a:bodyPr vert="horz" lIns="91440" tIns="45720" rIns="91440" bIns="45720" rtlCol="0" anchor="t">
            <a:noAutofit/>
          </a:bodyPr>
          <a:lstStyle/>
          <a:p>
            <a:r>
              <a:rPr lang="en-US" b="1" dirty="0">
                <a:solidFill>
                  <a:schemeClr val="tx1">
                    <a:lumMod val="65000"/>
                    <a:lumOff val="35000"/>
                  </a:schemeClr>
                </a:solidFill>
              </a:rPr>
              <a:t>Background: </a:t>
            </a:r>
            <a:r>
              <a:rPr lang="en-US" dirty="0">
                <a:solidFill>
                  <a:schemeClr val="tx1">
                    <a:lumMod val="65000"/>
                    <a:lumOff val="35000"/>
                  </a:schemeClr>
                </a:solidFill>
              </a:rPr>
              <a:t>Accession Roadmap based on version published on 10.10</a:t>
            </a:r>
            <a:endParaRPr lang="en-US" b="1" dirty="0">
              <a:solidFill>
                <a:schemeClr val="tx1">
                  <a:lumMod val="65000"/>
                  <a:lumOff val="35000"/>
                </a:schemeClr>
              </a:solidFill>
            </a:endParaRPr>
          </a:p>
          <a:p>
            <a:pPr marL="457200"/>
            <a:endParaRPr lang="en-US" dirty="0">
              <a:solidFill>
                <a:schemeClr val="tx1">
                  <a:lumMod val="65000"/>
                  <a:lumOff val="35000"/>
                </a:schemeClr>
              </a:solidFill>
            </a:endParaRPr>
          </a:p>
          <a:p>
            <a:pPr lvl="1">
              <a:buClr>
                <a:srgbClr val="A15D22"/>
              </a:buClr>
            </a:pPr>
            <a:endParaRPr lang="en-US" sz="1400" dirty="0"/>
          </a:p>
        </p:txBody>
      </p:sp>
      <p:sp>
        <p:nvSpPr>
          <p:cNvPr id="2" name="Slide Number Placeholder 1">
            <a:extLst>
              <a:ext uri="{FF2B5EF4-FFF2-40B4-BE49-F238E27FC236}">
                <a16:creationId xmlns:a16="http://schemas.microsoft.com/office/drawing/2014/main" id="{8A2CF56A-D62E-99B0-7433-78F16D82BF88}"/>
              </a:ext>
            </a:extLst>
          </p:cNvPr>
          <p:cNvSpPr>
            <a:spLocks noGrp="1"/>
          </p:cNvSpPr>
          <p:nvPr>
            <p:ph type="sldNum" sz="quarter" idx="4"/>
          </p:nvPr>
        </p:nvSpPr>
        <p:spPr/>
        <p:txBody>
          <a:bodyPr/>
          <a:lstStyle/>
          <a:p>
            <a:fld id="{F551322C-20B2-48C3-B63D-68158FEBF630}" type="slidenum">
              <a:rPr lang="en-US" smtClean="0"/>
              <a:pPr/>
              <a:t>5</a:t>
            </a:fld>
            <a:endParaRPr lang="en-US" dirty="0"/>
          </a:p>
        </p:txBody>
      </p:sp>
      <p:sp>
        <p:nvSpPr>
          <p:cNvPr id="5" name="Rechteck 4">
            <a:extLst>
              <a:ext uri="{FF2B5EF4-FFF2-40B4-BE49-F238E27FC236}">
                <a16:creationId xmlns:a16="http://schemas.microsoft.com/office/drawing/2014/main" id="{714A4C76-8ABC-3CB3-ADF3-49271FE6568E}"/>
              </a:ext>
            </a:extLst>
          </p:cNvPr>
          <p:cNvSpPr/>
          <p:nvPr/>
        </p:nvSpPr>
        <p:spPr bwMode="auto">
          <a:xfrm>
            <a:off x="4180974" y="4944979"/>
            <a:ext cx="1395663" cy="4571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mn-lt"/>
            </a:endParaRPr>
          </a:p>
        </p:txBody>
      </p:sp>
      <p:pic>
        <p:nvPicPr>
          <p:cNvPr id="2050" name="Picture 2">
            <a:extLst>
              <a:ext uri="{FF2B5EF4-FFF2-40B4-BE49-F238E27FC236}">
                <a16:creationId xmlns:a16="http://schemas.microsoft.com/office/drawing/2014/main" id="{085443C3-8305-90F8-EBF1-3F86CEE745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449"/>
          <a:stretch/>
        </p:blipFill>
        <p:spPr bwMode="auto">
          <a:xfrm>
            <a:off x="539999" y="1913021"/>
            <a:ext cx="8253450" cy="172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779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003B7-2BF2-0212-FC68-4C2101FB780E}"/>
            </a:ext>
          </a:extLst>
        </p:cNvPr>
        <p:cNvGrpSpPr/>
        <p:nvPr/>
      </p:nvGrpSpPr>
      <p:grpSpPr>
        <a:xfrm>
          <a:off x="0" y="0"/>
          <a:ext cx="0" cy="0"/>
          <a:chOff x="0" y="0"/>
          <a:chExt cx="0" cy="0"/>
        </a:xfrm>
      </p:grpSpPr>
      <p:sp>
        <p:nvSpPr>
          <p:cNvPr id="19" name="Title 4">
            <a:extLst>
              <a:ext uri="{FF2B5EF4-FFF2-40B4-BE49-F238E27FC236}">
                <a16:creationId xmlns:a16="http://schemas.microsoft.com/office/drawing/2014/main" id="{03F92178-1871-7944-8E7F-7352EBBAF7B0}"/>
              </a:ext>
            </a:extLst>
          </p:cNvPr>
          <p:cNvSpPr>
            <a:spLocks noGrp="1"/>
          </p:cNvSpPr>
          <p:nvPr>
            <p:ph type="title"/>
          </p:nvPr>
        </p:nvSpPr>
        <p:spPr/>
        <p:txBody>
          <a:bodyPr/>
          <a:lstStyle/>
          <a:p>
            <a:r>
              <a:rPr lang="en-US" sz="1800" dirty="0">
                <a:solidFill>
                  <a:schemeClr val="tx1"/>
                </a:solidFill>
              </a:rPr>
              <a:t>Recent developments and updates</a:t>
            </a:r>
          </a:p>
        </p:txBody>
      </p:sp>
      <p:sp>
        <p:nvSpPr>
          <p:cNvPr id="20" name="Text Placeholder 7">
            <a:extLst>
              <a:ext uri="{FF2B5EF4-FFF2-40B4-BE49-F238E27FC236}">
                <a16:creationId xmlns:a16="http://schemas.microsoft.com/office/drawing/2014/main" id="{073184DD-9106-4A16-0618-F9F0EB144701}"/>
              </a:ext>
            </a:extLst>
          </p:cNvPr>
          <p:cNvSpPr>
            <a:spLocks noGrp="1"/>
          </p:cNvSpPr>
          <p:nvPr>
            <p:ph type="body" sz="quarter" idx="16"/>
          </p:nvPr>
        </p:nvSpPr>
        <p:spPr/>
        <p:txBody>
          <a:bodyPr/>
          <a:lstStyle/>
          <a:p>
            <a:r>
              <a:rPr lang="en-US" sz="1600" dirty="0">
                <a:solidFill>
                  <a:schemeClr val="tx1"/>
                </a:solidFill>
              </a:rPr>
              <a:t>Update of the accession roadmaps – aFRR / PICASSO</a:t>
            </a:r>
          </a:p>
        </p:txBody>
      </p:sp>
      <p:sp>
        <p:nvSpPr>
          <p:cNvPr id="7" name="Content Placeholder 6">
            <a:extLst>
              <a:ext uri="{FF2B5EF4-FFF2-40B4-BE49-F238E27FC236}">
                <a16:creationId xmlns:a16="http://schemas.microsoft.com/office/drawing/2014/main" id="{6F673332-AEC0-8B78-A73F-7C36A9441224}"/>
              </a:ext>
            </a:extLst>
          </p:cNvPr>
          <p:cNvSpPr>
            <a:spLocks noGrp="1"/>
          </p:cNvSpPr>
          <p:nvPr>
            <p:ph sz="quarter" idx="17"/>
          </p:nvPr>
        </p:nvSpPr>
        <p:spPr>
          <a:xfrm>
            <a:off x="539999" y="1166444"/>
            <a:ext cx="8351281" cy="4942784"/>
          </a:xfrm>
          <a:noFill/>
          <a:ln>
            <a:noFill/>
          </a:ln>
        </p:spPr>
        <p:txBody>
          <a:bodyPr vert="horz" lIns="91440" tIns="45720" rIns="91440" bIns="45720" rtlCol="0" anchor="t">
            <a:noAutofit/>
          </a:bodyPr>
          <a:lstStyle/>
          <a:p>
            <a:r>
              <a:rPr lang="en-US" u="sng" dirty="0">
                <a:solidFill>
                  <a:schemeClr val="tx1">
                    <a:lumMod val="65000"/>
                    <a:lumOff val="35000"/>
                  </a:schemeClr>
                </a:solidFill>
              </a:rPr>
              <a:t>Concerning accessions in 2024: </a:t>
            </a:r>
          </a:p>
          <a:p>
            <a:pPr lvl="1">
              <a:buFont typeface="Wingdings"/>
              <a:buChar char="l"/>
            </a:pPr>
            <a:r>
              <a:rPr lang="en-US" sz="1400" dirty="0"/>
              <a:t>Energinet: 2024/10/08</a:t>
            </a:r>
          </a:p>
          <a:p>
            <a:pPr lvl="1">
              <a:buFont typeface="Wingdings"/>
              <a:buChar char="l"/>
            </a:pPr>
            <a:r>
              <a:rPr lang="en-US" sz="1400" dirty="0"/>
              <a:t>TenneT NL: 2024/10/15</a:t>
            </a:r>
          </a:p>
          <a:p>
            <a:pPr lvl="1">
              <a:buFont typeface="Wingdings"/>
              <a:buChar char="l"/>
            </a:pPr>
            <a:r>
              <a:rPr lang="en-US" sz="1400" dirty="0"/>
              <a:t>SEPS: 2024/11/05</a:t>
            </a:r>
          </a:p>
          <a:p>
            <a:pPr lvl="1">
              <a:buFont typeface="Wingdings"/>
              <a:buChar char="l"/>
            </a:pPr>
            <a:r>
              <a:rPr lang="en-US" sz="1400" dirty="0"/>
              <a:t>ELIA: November 2024</a:t>
            </a:r>
          </a:p>
          <a:p>
            <a:pPr lvl="1">
              <a:buFont typeface="Wingdings"/>
              <a:buChar char="l"/>
            </a:pPr>
            <a:r>
              <a:rPr lang="en-US" sz="1400" dirty="0"/>
              <a:t>ADMIE: November/December 2024</a:t>
            </a:r>
          </a:p>
          <a:p>
            <a:pPr lvl="1">
              <a:buFont typeface="Wingdings"/>
              <a:buChar char="l"/>
            </a:pPr>
            <a:r>
              <a:rPr lang="en-US" sz="1400" dirty="0"/>
              <a:t>ESO: November/December 2024</a:t>
            </a:r>
          </a:p>
          <a:p>
            <a:pPr lvl="1">
              <a:buFont typeface="Wingdings"/>
              <a:buChar char="l"/>
            </a:pPr>
            <a:r>
              <a:rPr lang="en-US" sz="1400" dirty="0"/>
              <a:t>Litgrid: December 2024</a:t>
            </a:r>
          </a:p>
          <a:p>
            <a:pPr lvl="1">
              <a:buFont typeface="Wingdings"/>
              <a:buChar char="l"/>
            </a:pPr>
            <a:r>
              <a:rPr lang="en-US" sz="1400" dirty="0" err="1"/>
              <a:t>Fingrid</a:t>
            </a:r>
            <a:r>
              <a:rPr lang="en-US" sz="1400" dirty="0"/>
              <a:t>: January 2025</a:t>
            </a:r>
          </a:p>
          <a:p>
            <a:pPr marL="0" lvl="1" indent="0">
              <a:buClr>
                <a:srgbClr val="A15D22"/>
              </a:buClr>
              <a:buNone/>
            </a:pPr>
            <a:endParaRPr lang="en-US" sz="1400" dirty="0">
              <a:solidFill>
                <a:schemeClr val="tx1">
                  <a:lumMod val="65000"/>
                  <a:lumOff val="35000"/>
                </a:schemeClr>
              </a:solidFill>
            </a:endParaRPr>
          </a:p>
        </p:txBody>
      </p:sp>
      <p:sp>
        <p:nvSpPr>
          <p:cNvPr id="2" name="Slide Number Placeholder 1">
            <a:extLst>
              <a:ext uri="{FF2B5EF4-FFF2-40B4-BE49-F238E27FC236}">
                <a16:creationId xmlns:a16="http://schemas.microsoft.com/office/drawing/2014/main" id="{8A2CF56A-D62E-99B0-7433-78F16D82BF88}"/>
              </a:ext>
            </a:extLst>
          </p:cNvPr>
          <p:cNvSpPr>
            <a:spLocks noGrp="1"/>
          </p:cNvSpPr>
          <p:nvPr>
            <p:ph type="sldNum" sz="quarter" idx="4"/>
          </p:nvPr>
        </p:nvSpPr>
        <p:spPr/>
        <p:txBody>
          <a:bodyPr/>
          <a:lstStyle/>
          <a:p>
            <a:fld id="{F551322C-20B2-48C3-B63D-68158FEBF630}" type="slidenum">
              <a:rPr lang="en-US" smtClean="0"/>
              <a:pPr/>
              <a:t>6</a:t>
            </a:fld>
            <a:endParaRPr lang="en-US" dirty="0"/>
          </a:p>
        </p:txBody>
      </p:sp>
    </p:spTree>
    <p:extLst>
      <p:ext uri="{BB962C8B-B14F-4D97-AF65-F5344CB8AC3E}">
        <p14:creationId xmlns:p14="http://schemas.microsoft.com/office/powerpoint/2010/main" val="47264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90A1F-7D81-528C-8DCB-3D4BC9F9889F}"/>
            </a:ext>
          </a:extLst>
        </p:cNvPr>
        <p:cNvGrpSpPr/>
        <p:nvPr/>
      </p:nvGrpSpPr>
      <p:grpSpPr>
        <a:xfrm>
          <a:off x="0" y="0"/>
          <a:ext cx="0" cy="0"/>
          <a:chOff x="0" y="0"/>
          <a:chExt cx="0" cy="0"/>
        </a:xfrm>
      </p:grpSpPr>
      <p:sp>
        <p:nvSpPr>
          <p:cNvPr id="19" name="Title 4">
            <a:extLst>
              <a:ext uri="{FF2B5EF4-FFF2-40B4-BE49-F238E27FC236}">
                <a16:creationId xmlns:a16="http://schemas.microsoft.com/office/drawing/2014/main" id="{3474027A-113B-A837-60CD-C7C8FCEAEAAC}"/>
              </a:ext>
            </a:extLst>
          </p:cNvPr>
          <p:cNvSpPr>
            <a:spLocks noGrp="1"/>
          </p:cNvSpPr>
          <p:nvPr>
            <p:ph type="title"/>
          </p:nvPr>
        </p:nvSpPr>
        <p:spPr/>
        <p:txBody>
          <a:bodyPr/>
          <a:lstStyle/>
          <a:p>
            <a:r>
              <a:rPr lang="en-US" sz="1800" dirty="0">
                <a:solidFill>
                  <a:schemeClr val="tx1"/>
                </a:solidFill>
              </a:rPr>
              <a:t>Recent developments and updates</a:t>
            </a:r>
          </a:p>
        </p:txBody>
      </p:sp>
      <p:sp>
        <p:nvSpPr>
          <p:cNvPr id="20" name="Text Placeholder 7">
            <a:extLst>
              <a:ext uri="{FF2B5EF4-FFF2-40B4-BE49-F238E27FC236}">
                <a16:creationId xmlns:a16="http://schemas.microsoft.com/office/drawing/2014/main" id="{7E8242BF-6BEE-D967-4DDE-5CCAFCD2281D}"/>
              </a:ext>
            </a:extLst>
          </p:cNvPr>
          <p:cNvSpPr>
            <a:spLocks noGrp="1"/>
          </p:cNvSpPr>
          <p:nvPr>
            <p:ph type="body" sz="quarter" idx="16"/>
          </p:nvPr>
        </p:nvSpPr>
        <p:spPr/>
        <p:txBody>
          <a:bodyPr/>
          <a:lstStyle/>
          <a:p>
            <a:r>
              <a:rPr lang="en-US" sz="1600" dirty="0">
                <a:solidFill>
                  <a:schemeClr val="tx1"/>
                </a:solidFill>
              </a:rPr>
              <a:t>Update of the accession roadmaps</a:t>
            </a:r>
          </a:p>
        </p:txBody>
      </p:sp>
      <p:sp>
        <p:nvSpPr>
          <p:cNvPr id="7" name="Content Placeholder 6">
            <a:extLst>
              <a:ext uri="{FF2B5EF4-FFF2-40B4-BE49-F238E27FC236}">
                <a16:creationId xmlns:a16="http://schemas.microsoft.com/office/drawing/2014/main" id="{2101C63C-7E86-E5CD-39E1-F85ABCE435EC}"/>
              </a:ext>
            </a:extLst>
          </p:cNvPr>
          <p:cNvSpPr>
            <a:spLocks noGrp="1"/>
          </p:cNvSpPr>
          <p:nvPr>
            <p:ph sz="quarter" idx="17"/>
          </p:nvPr>
        </p:nvSpPr>
        <p:spPr>
          <a:xfrm>
            <a:off x="539999" y="1166444"/>
            <a:ext cx="8351281" cy="3871722"/>
          </a:xfrm>
          <a:noFill/>
          <a:ln>
            <a:noFill/>
          </a:ln>
        </p:spPr>
        <p:txBody>
          <a:bodyPr vert="horz" lIns="91440" tIns="45720" rIns="91440" bIns="45720" rtlCol="0" anchor="t">
            <a:noAutofit/>
          </a:bodyPr>
          <a:lstStyle/>
          <a:p>
            <a:r>
              <a:rPr lang="en-US" b="1" dirty="0">
                <a:solidFill>
                  <a:schemeClr val="tx1">
                    <a:lumMod val="65000"/>
                    <a:lumOff val="35000"/>
                  </a:schemeClr>
                </a:solidFill>
              </a:rPr>
              <a:t>Background:</a:t>
            </a:r>
            <a:r>
              <a:rPr lang="en-US" dirty="0">
                <a:solidFill>
                  <a:schemeClr val="tx1">
                    <a:lumMod val="65000"/>
                    <a:lumOff val="35000"/>
                  </a:schemeClr>
                </a:solidFill>
              </a:rPr>
              <a:t> Accession Roadmap based on version published on 10.10</a:t>
            </a:r>
            <a:endParaRPr lang="en-US" b="1" dirty="0">
              <a:solidFill>
                <a:schemeClr val="tx1">
                  <a:lumMod val="65000"/>
                  <a:lumOff val="35000"/>
                </a:schemeClr>
              </a:solidFill>
            </a:endParaRPr>
          </a:p>
          <a:p>
            <a:endParaRPr lang="en-US" b="1" dirty="0">
              <a:solidFill>
                <a:schemeClr val="tx1">
                  <a:lumMod val="65000"/>
                  <a:lumOff val="35000"/>
                </a:schemeClr>
              </a:solidFill>
            </a:endParaRPr>
          </a:p>
          <a:p>
            <a:pPr marL="457200"/>
            <a:endParaRPr lang="en-US" dirty="0">
              <a:solidFill>
                <a:schemeClr val="tx1">
                  <a:lumMod val="65000"/>
                  <a:lumOff val="35000"/>
                </a:schemeClr>
              </a:solidFill>
            </a:endParaRPr>
          </a:p>
          <a:p>
            <a:pPr lvl="1">
              <a:buClr>
                <a:srgbClr val="A15D22"/>
              </a:buClr>
            </a:pPr>
            <a:endParaRPr lang="en-US" sz="1400" dirty="0"/>
          </a:p>
        </p:txBody>
      </p:sp>
      <p:sp>
        <p:nvSpPr>
          <p:cNvPr id="2" name="Slide Number Placeholder 1">
            <a:extLst>
              <a:ext uri="{FF2B5EF4-FFF2-40B4-BE49-F238E27FC236}">
                <a16:creationId xmlns:a16="http://schemas.microsoft.com/office/drawing/2014/main" id="{9A3A63C4-E90F-CF9D-E528-3F3440DA8D9C}"/>
              </a:ext>
            </a:extLst>
          </p:cNvPr>
          <p:cNvSpPr>
            <a:spLocks noGrp="1"/>
          </p:cNvSpPr>
          <p:nvPr>
            <p:ph type="sldNum" sz="quarter" idx="4"/>
          </p:nvPr>
        </p:nvSpPr>
        <p:spPr/>
        <p:txBody>
          <a:bodyPr/>
          <a:lstStyle/>
          <a:p>
            <a:fld id="{F551322C-20B2-48C3-B63D-68158FEBF630}" type="slidenum">
              <a:rPr lang="en-US" smtClean="0"/>
              <a:pPr/>
              <a:t>7</a:t>
            </a:fld>
            <a:endParaRPr lang="en-US" dirty="0"/>
          </a:p>
        </p:txBody>
      </p:sp>
      <p:pic>
        <p:nvPicPr>
          <p:cNvPr id="9" name="Grafik 8">
            <a:extLst>
              <a:ext uri="{FF2B5EF4-FFF2-40B4-BE49-F238E27FC236}">
                <a16:creationId xmlns:a16="http://schemas.microsoft.com/office/drawing/2014/main" id="{938ED9B2-DAEC-FF60-78E0-9D72FE9B67E6}"/>
              </a:ext>
            </a:extLst>
          </p:cNvPr>
          <p:cNvPicPr>
            <a:picLocks noChangeAspect="1"/>
          </p:cNvPicPr>
          <p:nvPr/>
        </p:nvPicPr>
        <p:blipFill>
          <a:blip r:embed="rId3"/>
          <a:stretch>
            <a:fillRect/>
          </a:stretch>
        </p:blipFill>
        <p:spPr>
          <a:xfrm>
            <a:off x="656650" y="1635487"/>
            <a:ext cx="7031742" cy="5019608"/>
          </a:xfrm>
          <a:prstGeom prst="rect">
            <a:avLst/>
          </a:prstGeom>
        </p:spPr>
      </p:pic>
    </p:spTree>
    <p:extLst>
      <p:ext uri="{BB962C8B-B14F-4D97-AF65-F5344CB8AC3E}">
        <p14:creationId xmlns:p14="http://schemas.microsoft.com/office/powerpoint/2010/main" val="122666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90A1F-7D81-528C-8DCB-3D4BC9F9889F}"/>
            </a:ext>
          </a:extLst>
        </p:cNvPr>
        <p:cNvGrpSpPr/>
        <p:nvPr/>
      </p:nvGrpSpPr>
      <p:grpSpPr>
        <a:xfrm>
          <a:off x="0" y="0"/>
          <a:ext cx="0" cy="0"/>
          <a:chOff x="0" y="0"/>
          <a:chExt cx="0" cy="0"/>
        </a:xfrm>
      </p:grpSpPr>
      <p:sp>
        <p:nvSpPr>
          <p:cNvPr id="19" name="Title 4">
            <a:extLst>
              <a:ext uri="{FF2B5EF4-FFF2-40B4-BE49-F238E27FC236}">
                <a16:creationId xmlns:a16="http://schemas.microsoft.com/office/drawing/2014/main" id="{3474027A-113B-A837-60CD-C7C8FCEAEAAC}"/>
              </a:ext>
            </a:extLst>
          </p:cNvPr>
          <p:cNvSpPr>
            <a:spLocks noGrp="1"/>
          </p:cNvSpPr>
          <p:nvPr>
            <p:ph type="title"/>
          </p:nvPr>
        </p:nvSpPr>
        <p:spPr/>
        <p:txBody>
          <a:bodyPr/>
          <a:lstStyle/>
          <a:p>
            <a:r>
              <a:rPr lang="en-US" sz="1800" dirty="0">
                <a:solidFill>
                  <a:schemeClr val="tx1"/>
                </a:solidFill>
              </a:rPr>
              <a:t>Recent developments and updates</a:t>
            </a:r>
          </a:p>
        </p:txBody>
      </p:sp>
      <p:sp>
        <p:nvSpPr>
          <p:cNvPr id="20" name="Text Placeholder 7">
            <a:extLst>
              <a:ext uri="{FF2B5EF4-FFF2-40B4-BE49-F238E27FC236}">
                <a16:creationId xmlns:a16="http://schemas.microsoft.com/office/drawing/2014/main" id="{7E8242BF-6BEE-D967-4DDE-5CCAFCD2281D}"/>
              </a:ext>
            </a:extLst>
          </p:cNvPr>
          <p:cNvSpPr>
            <a:spLocks noGrp="1"/>
          </p:cNvSpPr>
          <p:nvPr>
            <p:ph type="body" sz="quarter" idx="16"/>
          </p:nvPr>
        </p:nvSpPr>
        <p:spPr/>
        <p:txBody>
          <a:bodyPr/>
          <a:lstStyle/>
          <a:p>
            <a:r>
              <a:rPr lang="en-US" sz="1600" dirty="0">
                <a:solidFill>
                  <a:schemeClr val="tx1"/>
                </a:solidFill>
              </a:rPr>
              <a:t>Update of the accession roadmaps</a:t>
            </a:r>
          </a:p>
        </p:txBody>
      </p:sp>
      <p:sp>
        <p:nvSpPr>
          <p:cNvPr id="7" name="Content Placeholder 6">
            <a:extLst>
              <a:ext uri="{FF2B5EF4-FFF2-40B4-BE49-F238E27FC236}">
                <a16:creationId xmlns:a16="http://schemas.microsoft.com/office/drawing/2014/main" id="{2101C63C-7E86-E5CD-39E1-F85ABCE435EC}"/>
              </a:ext>
            </a:extLst>
          </p:cNvPr>
          <p:cNvSpPr>
            <a:spLocks noGrp="1"/>
          </p:cNvSpPr>
          <p:nvPr>
            <p:ph sz="quarter" idx="17"/>
          </p:nvPr>
        </p:nvSpPr>
        <p:spPr>
          <a:xfrm>
            <a:off x="539999" y="1166444"/>
            <a:ext cx="8351281" cy="3871722"/>
          </a:xfrm>
          <a:noFill/>
          <a:ln>
            <a:noFill/>
          </a:ln>
        </p:spPr>
        <p:txBody>
          <a:bodyPr vert="horz" lIns="91440" tIns="45720" rIns="91440" bIns="45720" rtlCol="0" anchor="t">
            <a:noAutofit/>
          </a:bodyPr>
          <a:lstStyle/>
          <a:p>
            <a:r>
              <a:rPr lang="en-US" b="1" dirty="0">
                <a:solidFill>
                  <a:schemeClr val="tx1">
                    <a:lumMod val="65000"/>
                    <a:lumOff val="35000"/>
                  </a:schemeClr>
                </a:solidFill>
              </a:rPr>
              <a:t>Background:</a:t>
            </a:r>
            <a:r>
              <a:rPr lang="en-US" dirty="0">
                <a:solidFill>
                  <a:schemeClr val="tx1">
                    <a:lumMod val="65000"/>
                    <a:lumOff val="35000"/>
                  </a:schemeClr>
                </a:solidFill>
              </a:rPr>
              <a:t> Accession Roadmap based on version published on 10.10</a:t>
            </a:r>
            <a:endParaRPr lang="en-US" b="1" dirty="0">
              <a:solidFill>
                <a:schemeClr val="tx1">
                  <a:lumMod val="65000"/>
                  <a:lumOff val="35000"/>
                </a:schemeClr>
              </a:solidFill>
            </a:endParaRPr>
          </a:p>
          <a:p>
            <a:endParaRPr lang="en-US" dirty="0">
              <a:solidFill>
                <a:schemeClr val="tx1">
                  <a:lumMod val="65000"/>
                  <a:lumOff val="35000"/>
                </a:schemeClr>
              </a:solidFill>
            </a:endParaRPr>
          </a:p>
          <a:p>
            <a:endParaRPr lang="en-US" b="1" dirty="0">
              <a:solidFill>
                <a:schemeClr val="tx1">
                  <a:lumMod val="65000"/>
                  <a:lumOff val="35000"/>
                </a:schemeClr>
              </a:solidFill>
            </a:endParaRPr>
          </a:p>
          <a:p>
            <a:pPr marL="457200"/>
            <a:endParaRPr lang="en-US" dirty="0">
              <a:solidFill>
                <a:schemeClr val="tx1">
                  <a:lumMod val="65000"/>
                  <a:lumOff val="35000"/>
                </a:schemeClr>
              </a:solidFill>
            </a:endParaRPr>
          </a:p>
          <a:p>
            <a:pPr lvl="1">
              <a:buClr>
                <a:srgbClr val="A15D22"/>
              </a:buClr>
            </a:pPr>
            <a:endParaRPr lang="en-US" sz="1400" dirty="0"/>
          </a:p>
        </p:txBody>
      </p:sp>
      <p:sp>
        <p:nvSpPr>
          <p:cNvPr id="2" name="Slide Number Placeholder 1">
            <a:extLst>
              <a:ext uri="{FF2B5EF4-FFF2-40B4-BE49-F238E27FC236}">
                <a16:creationId xmlns:a16="http://schemas.microsoft.com/office/drawing/2014/main" id="{9A3A63C4-E90F-CF9D-E528-3F3440DA8D9C}"/>
              </a:ext>
            </a:extLst>
          </p:cNvPr>
          <p:cNvSpPr>
            <a:spLocks noGrp="1"/>
          </p:cNvSpPr>
          <p:nvPr>
            <p:ph type="sldNum" sz="quarter" idx="4"/>
          </p:nvPr>
        </p:nvSpPr>
        <p:spPr/>
        <p:txBody>
          <a:bodyPr/>
          <a:lstStyle/>
          <a:p>
            <a:fld id="{F551322C-20B2-48C3-B63D-68158FEBF630}" type="slidenum">
              <a:rPr lang="en-US" smtClean="0"/>
              <a:pPr/>
              <a:t>8</a:t>
            </a:fld>
            <a:endParaRPr lang="en-US" dirty="0"/>
          </a:p>
        </p:txBody>
      </p:sp>
      <p:pic>
        <p:nvPicPr>
          <p:cNvPr id="4" name="Grafik 3">
            <a:extLst>
              <a:ext uri="{FF2B5EF4-FFF2-40B4-BE49-F238E27FC236}">
                <a16:creationId xmlns:a16="http://schemas.microsoft.com/office/drawing/2014/main" id="{27F9AA37-9CCE-6555-7489-B4496EE845AA}"/>
              </a:ext>
            </a:extLst>
          </p:cNvPr>
          <p:cNvPicPr>
            <a:picLocks noChangeAspect="1"/>
          </p:cNvPicPr>
          <p:nvPr/>
        </p:nvPicPr>
        <p:blipFill>
          <a:blip r:embed="rId3"/>
          <a:stretch>
            <a:fillRect/>
          </a:stretch>
        </p:blipFill>
        <p:spPr>
          <a:xfrm>
            <a:off x="601416" y="1736488"/>
            <a:ext cx="8547553" cy="2962868"/>
          </a:xfrm>
          <a:prstGeom prst="rect">
            <a:avLst/>
          </a:prstGeom>
        </p:spPr>
      </p:pic>
    </p:spTree>
    <p:extLst>
      <p:ext uri="{BB962C8B-B14F-4D97-AF65-F5344CB8AC3E}">
        <p14:creationId xmlns:p14="http://schemas.microsoft.com/office/powerpoint/2010/main" val="1477906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1_Magnus Red 4ENERGY">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2.xml><?xml version="1.0" encoding="utf-8"?>
<a:theme xmlns:a="http://schemas.openxmlformats.org/drawingml/2006/main" name="12_Magnus Red 4ENERGY">
  <a:themeElements>
    <a:clrScheme name="MARI PMO">
      <a:dk1>
        <a:srgbClr val="000000"/>
      </a:dk1>
      <a:lt1>
        <a:srgbClr val="FFFFFF"/>
      </a:lt1>
      <a:dk2>
        <a:srgbClr val="5F5F5F"/>
      </a:dk2>
      <a:lt2>
        <a:srgbClr val="BFBFBF"/>
      </a:lt2>
      <a:accent1>
        <a:srgbClr val="AB5905"/>
      </a:accent1>
      <a:accent2>
        <a:srgbClr val="0078AA"/>
      </a:accent2>
      <a:accent3>
        <a:srgbClr val="5F5F5F"/>
      </a:accent3>
      <a:accent4>
        <a:srgbClr val="DC7306"/>
      </a:accent4>
      <a:accent5>
        <a:srgbClr val="E4002B"/>
      </a:accent5>
      <a:accent6>
        <a:srgbClr val="BFBFBF"/>
      </a:accent6>
      <a:hlink>
        <a:srgbClr val="3F3F3F"/>
      </a:hlink>
      <a:folHlink>
        <a:srgbClr val="A5A5A5"/>
      </a:folHlink>
    </a:clrScheme>
    <a:fontScheme name="Benutzerdefiniert 1">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7FA2B128EEFB42966526B431863192" ma:contentTypeVersion="3" ma:contentTypeDescription="Create a new document." ma:contentTypeScope="" ma:versionID="b571e774194a608990b7871124e4bbb9">
  <xsd:schema xmlns:xsd="http://www.w3.org/2001/XMLSchema" xmlns:xs="http://www.w3.org/2001/XMLSchema" xmlns:p="http://schemas.microsoft.com/office/2006/metadata/properties" xmlns:ns2="f89569d2-067d-48de-ab35-d2ef9d0f13c9" targetNamespace="http://schemas.microsoft.com/office/2006/metadata/properties" ma:root="true" ma:fieldsID="c2b70cf290f5c2d8978e13b112a65cc5" ns2:_="">
    <xsd:import namespace="f89569d2-067d-48de-ab35-d2ef9d0f13c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569d2-067d-48de-ab35-d2ef9d0f13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0D290-21E3-4C5B-AA28-46F7A54A6366}">
  <ds:schemaRefs>
    <ds:schemaRef ds:uri="http://schemas.microsoft.com/sharepoint/v3/contenttype/forms"/>
  </ds:schemaRefs>
</ds:datastoreItem>
</file>

<file path=customXml/itemProps2.xml><?xml version="1.0" encoding="utf-8"?>
<ds:datastoreItem xmlns:ds="http://schemas.openxmlformats.org/officeDocument/2006/customXml" ds:itemID="{C92B7AA2-2C56-4408-BE46-5D455B433D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569d2-067d-48de-ab35-d2ef9d0f13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96C6EC-B670-4B8B-B6A1-D1F3B660B840}">
  <ds:schemaRefs>
    <ds:schemaRef ds:uri="http://purl.org/dc/elements/1.1/"/>
    <ds:schemaRef ds:uri="http://schemas.microsoft.com/office/infopath/2007/PartnerControls"/>
    <ds:schemaRef ds:uri="http://purl.org/dc/terms/"/>
    <ds:schemaRef ds:uri="http://schemas.microsoft.com/office/2006/metadata/properties"/>
    <ds:schemaRef ds:uri="f89569d2-067d-48de-ab35-d2ef9d0f13c9"/>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eb769cfb-dd8b-4bb8-a400-4916379695bd}" enabled="1" method="Privileged" siteId="{d602ad75-52f3-4a9e-930c-683bb9414935}" contentBits="1" removed="0"/>
</clbl:labelList>
</file>

<file path=docProps/app.xml><?xml version="1.0" encoding="utf-8"?>
<Properties xmlns="http://schemas.openxmlformats.org/officeDocument/2006/extended-properties" xmlns:vt="http://schemas.openxmlformats.org/officeDocument/2006/docPropsVTypes">
  <Template/>
  <TotalTime>0</TotalTime>
  <Words>2145</Words>
  <Application>Microsoft Office PowerPoint</Application>
  <PresentationFormat>A4-Papier (210 x 297 mm)</PresentationFormat>
  <Paragraphs>305</Paragraphs>
  <Slides>25</Slides>
  <Notes>21</Notes>
  <HiddenSlides>0</HiddenSlides>
  <MMClips>0</MMClips>
  <ScaleCrop>false</ScaleCrop>
  <HeadingPairs>
    <vt:vector size="8" baseType="variant">
      <vt:variant>
        <vt:lpstr>Verwendete Schriftarten</vt:lpstr>
      </vt:variant>
      <vt:variant>
        <vt:i4>4</vt:i4>
      </vt:variant>
      <vt:variant>
        <vt:lpstr>Design</vt:lpstr>
      </vt:variant>
      <vt:variant>
        <vt:i4>2</vt:i4>
      </vt:variant>
      <vt:variant>
        <vt:lpstr>Eingebettete OLE-Server</vt:lpstr>
      </vt:variant>
      <vt:variant>
        <vt:i4>1</vt:i4>
      </vt:variant>
      <vt:variant>
        <vt:lpstr>Folientitel</vt:lpstr>
      </vt:variant>
      <vt:variant>
        <vt:i4>25</vt:i4>
      </vt:variant>
    </vt:vector>
  </HeadingPairs>
  <TitlesOfParts>
    <vt:vector size="32" baseType="lpstr">
      <vt:lpstr>Arial</vt:lpstr>
      <vt:lpstr>Arial Unicode MS</vt:lpstr>
      <vt:lpstr>Calibri</vt:lpstr>
      <vt:lpstr>Wingdings</vt:lpstr>
      <vt:lpstr>11_Magnus Red 4ENERGY</vt:lpstr>
      <vt:lpstr>12_Magnus Red 4ENERGY</vt:lpstr>
      <vt:lpstr>think-cell Slide</vt:lpstr>
      <vt:lpstr>PowerPoint-Präsentation</vt:lpstr>
      <vt:lpstr>Introduction</vt:lpstr>
      <vt:lpstr>Recent developments and updates</vt:lpstr>
      <vt:lpstr>Recent developments and updates</vt:lpstr>
      <vt:lpstr>Recent developments and updates</vt:lpstr>
      <vt:lpstr>Recent developments and updates</vt:lpstr>
      <vt:lpstr>Recent developments and updates</vt:lpstr>
      <vt:lpstr>Recent developments and updates</vt:lpstr>
      <vt:lpstr>Recent developments and updates</vt:lpstr>
      <vt:lpstr>Recent developments and updates</vt:lpstr>
      <vt:lpstr>PowerPoint-Präsentation</vt:lpstr>
      <vt:lpstr>Manually Activated Reserves Initiative (MARI)</vt:lpstr>
      <vt:lpstr>Operational Platform Reporting </vt:lpstr>
      <vt:lpstr>Operational Platform Reporting</vt:lpstr>
      <vt:lpstr>Operational Platform Reporting</vt:lpstr>
      <vt:lpstr>Trans European Replacement Reserves Exchanges (TERRE)</vt:lpstr>
      <vt:lpstr>Market Results from June to August 2024</vt:lpstr>
      <vt:lpstr>Operational Platform Reporting</vt:lpstr>
      <vt:lpstr>Market Results </vt:lpstr>
      <vt:lpstr>Market Results including Q2/2024</vt:lpstr>
      <vt:lpstr>Market Results for Q1/2024 </vt:lpstr>
      <vt:lpstr>Platform for the International Coordination of automated Frequency Restoration and Stable System Operation (PICASSO)</vt:lpstr>
      <vt:lpstr>Operational Platform Reporting</vt:lpstr>
      <vt:lpstr>Market Results until End of August 2024</vt:lpstr>
      <vt:lpstr>Market Results until end of August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 Hindersmann</dc:creator>
  <cp:lastModifiedBy>Schlipf Dominik</cp:lastModifiedBy>
  <cp:revision>363</cp:revision>
  <dcterms:created xsi:type="dcterms:W3CDTF">2018-12-04T09:56:18Z</dcterms:created>
  <dcterms:modified xsi:type="dcterms:W3CDTF">2024-10-08T05:41:30Z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0x010100597FA2B128EEFB42966526B431863192</vt:lpwstr>
  </property>
  <property fmtid="{D5CDD505-2E9C-101B-9397-08002B2CF9AE}" pid="3" name="MediaServiceImageTags">
    <vt:lpwstr/>
  </property>
  <property fmtid="{D5CDD505-2E9C-101B-9397-08002B2CF9AE}" pid="4" name="ClassificationContentMarkingFooterLocations">
    <vt:lpwstr>11_Magnus Red 4ENERGY:6\12_Magnus Red 4ENERGY:7</vt:lpwstr>
  </property>
  <property fmtid="{D5CDD505-2E9C-101B-9397-08002B2CF9AE}" pid="5" name="ClassificationContentMarkingFooterText">
    <vt:lpwstr>Klasifikace: Veřejné</vt:lpwstr>
  </property>
  <property fmtid="{D5CDD505-2E9C-101B-9397-08002B2CF9AE}" pid="6" name="ClassificationContentMarkingHeaderLocations">
    <vt:lpwstr>11_Magnus Red 4ENERGY:6\12_Magnus Red 4ENERGY:8</vt:lpwstr>
  </property>
  <property fmtid="{D5CDD505-2E9C-101B-9397-08002B2CF9AE}" pid="7" name="ClassificationContentMarkingHeaderText">
    <vt:lpwstr>Intern (Internal)</vt:lpwstr>
  </property>
</Properties>
</file>