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4"/>
    <p:sldMasterId id="2147483788" r:id="rId5"/>
    <p:sldMasterId id="2147483853" r:id="rId6"/>
  </p:sldMasterIdLst>
  <p:notesMasterIdLst>
    <p:notesMasterId r:id="rId12"/>
  </p:notesMasterIdLst>
  <p:handoutMasterIdLst>
    <p:handoutMasterId r:id="rId13"/>
  </p:handoutMasterIdLst>
  <p:sldIdLst>
    <p:sldId id="315" r:id="rId7"/>
    <p:sldId id="2147474120" r:id="rId8"/>
    <p:sldId id="2147474117" r:id="rId9"/>
    <p:sldId id="2147474118" r:id="rId10"/>
    <p:sldId id="214747412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4C09639-1865-14BA-EC79-CDDA9DC02074}" name="Ludivine Marcenac" initials="LM" userId="S::lmarcenac@entsoe.eu::c404ed9b-f53f-423f-91fc-0a66ae4dbdf7" providerId="AD"/>
  <p188:author id="{3FBF1AF5-F286-214E-E632-A9BE8B1EE97F}" name="Fähndrich, Corinna" initials="FC" userId="S::corinna.faehndrich_amprion.net#ext#@entsoe00.onmicrosoft.com::6ba8d1ac-034e-4ffa-9436-eb235d81c3f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D00"/>
    <a:srgbClr val="0F218B"/>
    <a:srgbClr val="009992"/>
    <a:srgbClr val="00947F"/>
    <a:srgbClr val="0D218B"/>
    <a:srgbClr val="2154A5"/>
    <a:srgbClr val="737F85"/>
    <a:srgbClr val="0FB29A"/>
    <a:srgbClr val="015092"/>
    <a:srgbClr val="707F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E847B7-CB1A-F2FC-902F-520B610726E6}" v="65" dt="2024-10-02T06:43:27.980"/>
    <p1510:client id="{07B8972F-B285-83C8-C5C0-C1F1E2F21054}" v="12" dt="2024-10-01T18:29:12.229"/>
    <p1510:client id="{25017126-755F-491D-6664-11D0461D3975}" v="4" dt="2024-10-01T15:18:44.113"/>
    <p1510:client id="{8B501AC0-FF73-9378-4CE8-616A7461C480}" v="3" dt="2024-10-01T13:52:26.387"/>
    <p1510:client id="{9E316099-385A-5859-DE38-ABA1B80AF982}" v="2" dt="2024-10-01T06:28:03.514"/>
    <p1510:client id="{EB2ABA13-E46F-42F4-4AEB-6095BC41A899}" v="12" dt="2024-10-02T05:53:41.582"/>
    <p1510:client id="{EB3406F8-E234-4249-9ED1-25C297B166B6}" v="43" dt="2024-10-01T15:58:29.892"/>
    <p1510:client id="{F971D297-20EC-430A-B760-6426EDA271F6}" v="6" dt="2024-10-01T13:37:38.601"/>
  </p1510:revLst>
</p1510:revInfo>
</file>

<file path=ppt/tableStyles.xml><?xml version="1.0" encoding="utf-8"?>
<a:tblStyleLst xmlns:a="http://schemas.openxmlformats.org/drawingml/2006/main" def="{3B4B98B0-60AC-42C2-AFA5-B58CD77FA1E5}">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pos="3840"/>
        <p:guide orient="horz" pos="216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800000D4_59CBD182.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800000D5_67EF1F99.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_800000D6_EDA12EE.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de-DE"/>
              <a:t>Title </a:t>
            </a:r>
            <a:r>
              <a:rPr lang="de-DE" err="1"/>
              <a:t>of</a:t>
            </a:r>
            <a:r>
              <a:rPr lang="de-DE"/>
              <a:t> </a:t>
            </a:r>
            <a:r>
              <a:rPr lang="de-DE" err="1"/>
              <a:t>chart</a:t>
            </a:r>
            <a:endParaRPr lang="de-DE"/>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col"/>
        <c:grouping val="stacked"/>
        <c:varyColors val="0"/>
        <c:ser>
          <c:idx val="0"/>
          <c:order val="0"/>
          <c:tx>
            <c:strRef>
              <c:f>Tabelle1!$B$1</c:f>
              <c:strCache>
                <c:ptCount val="1"/>
                <c:pt idx="0">
                  <c:v>Data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Tabelle1!$A$2:$A$5</c:f>
              <c:strCache>
                <c:ptCount val="4"/>
                <c:pt idx="0">
                  <c:v>Category 1</c:v>
                </c:pt>
                <c:pt idx="1">
                  <c:v>Category 2</c:v>
                </c:pt>
                <c:pt idx="2">
                  <c:v>Category 3</c:v>
                </c:pt>
                <c:pt idx="3">
                  <c:v>Category 4</c:v>
                </c:pt>
              </c:strCache>
            </c:strRef>
          </c:cat>
          <c:val>
            <c:numRef>
              <c:f>Tabelle1!$B$2:$B$5</c:f>
              <c:numCache>
                <c:formatCode>General</c:formatCode>
                <c:ptCount val="4"/>
                <c:pt idx="0">
                  <c:v>4.3</c:v>
                </c:pt>
                <c:pt idx="1">
                  <c:v>1.5</c:v>
                </c:pt>
                <c:pt idx="2">
                  <c:v>3.5</c:v>
                </c:pt>
                <c:pt idx="3">
                  <c:v>4.5</c:v>
                </c:pt>
              </c:numCache>
            </c:numRef>
          </c:val>
          <c:extLst>
            <c:ext xmlns:c16="http://schemas.microsoft.com/office/drawing/2014/chart" uri="{C3380CC4-5D6E-409C-BE32-E72D297353CC}">
              <c16:uniqueId val="{00000000-59B1-5B48-8B9E-0F434E37979F}"/>
            </c:ext>
          </c:extLst>
        </c:ser>
        <c:ser>
          <c:idx val="1"/>
          <c:order val="1"/>
          <c:tx>
            <c:strRef>
              <c:f>Tabelle1!$C$1</c:f>
              <c:strCache>
                <c:ptCount val="1"/>
                <c:pt idx="0">
                  <c:v>Data 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Tabelle1!$A$2:$A$5</c:f>
              <c:strCache>
                <c:ptCount val="4"/>
                <c:pt idx="0">
                  <c:v>Category 1</c:v>
                </c:pt>
                <c:pt idx="1">
                  <c:v>Category 2</c:v>
                </c:pt>
                <c:pt idx="2">
                  <c:v>Category 3</c:v>
                </c:pt>
                <c:pt idx="3">
                  <c:v>Category 4</c:v>
                </c:pt>
              </c:strCache>
            </c:strRef>
          </c:cat>
          <c:val>
            <c:numRef>
              <c:f>Tabelle1!$C$2:$C$5</c:f>
              <c:numCache>
                <c:formatCode>General</c:formatCode>
                <c:ptCount val="4"/>
                <c:pt idx="0">
                  <c:v>2.4</c:v>
                </c:pt>
                <c:pt idx="1">
                  <c:v>2.4</c:v>
                </c:pt>
                <c:pt idx="2">
                  <c:v>1.8</c:v>
                </c:pt>
                <c:pt idx="3">
                  <c:v>2.8</c:v>
                </c:pt>
              </c:numCache>
            </c:numRef>
          </c:val>
          <c:extLst>
            <c:ext xmlns:c16="http://schemas.microsoft.com/office/drawing/2014/chart" uri="{C3380CC4-5D6E-409C-BE32-E72D297353CC}">
              <c16:uniqueId val="{00000001-59B1-5B48-8B9E-0F434E37979F}"/>
            </c:ext>
          </c:extLst>
        </c:ser>
        <c:ser>
          <c:idx val="2"/>
          <c:order val="2"/>
          <c:tx>
            <c:strRef>
              <c:f>Tabelle1!$D$1</c:f>
              <c:strCache>
                <c:ptCount val="1"/>
                <c:pt idx="0">
                  <c:v>Data 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Tabelle1!$A$2:$A$5</c:f>
              <c:strCache>
                <c:ptCount val="4"/>
                <c:pt idx="0">
                  <c:v>Category 1</c:v>
                </c:pt>
                <c:pt idx="1">
                  <c:v>Category 2</c:v>
                </c:pt>
                <c:pt idx="2">
                  <c:v>Category 3</c:v>
                </c:pt>
                <c:pt idx="3">
                  <c:v>Category 4</c:v>
                </c:pt>
              </c:strCache>
            </c:strRef>
          </c:cat>
          <c:val>
            <c:numRef>
              <c:f>Tabelle1!$D$2:$D$5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9B1-5B48-8B9E-0F434E37979F}"/>
            </c:ext>
          </c:extLst>
        </c:ser>
        <c:dLbls>
          <c:showLegendKey val="0"/>
          <c:showVal val="0"/>
          <c:showCatName val="0"/>
          <c:showSerName val="0"/>
          <c:showPercent val="0"/>
          <c:showBubbleSize val="0"/>
        </c:dLbls>
        <c:gapWidth val="79"/>
        <c:overlap val="100"/>
        <c:axId val="112657952"/>
        <c:axId val="-79949744"/>
      </c:barChart>
      <c:catAx>
        <c:axId val="112657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79949744"/>
        <c:crosses val="autoZero"/>
        <c:auto val="1"/>
        <c:lblAlgn val="ctr"/>
        <c:lblOffset val="100"/>
        <c:noMultiLvlLbl val="0"/>
      </c:catAx>
      <c:valAx>
        <c:axId val="-79949744"/>
        <c:scaling>
          <c:orientation val="minMax"/>
        </c:scaling>
        <c:delete val="1"/>
        <c:axPos val="l"/>
        <c:numFmt formatCode="General" sourceLinked="1"/>
        <c:majorTickMark val="none"/>
        <c:minorTickMark val="none"/>
        <c:tickLblPos val="nextTo"/>
        <c:crossAx val="1126579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313131"/>
                </a:solidFill>
                <a:latin typeface="Calibri" panose="020F0502020204030204" pitchFamily="34" charset="0"/>
                <a:ea typeface="+mn-ea"/>
                <a:cs typeface="Calibri" panose="020F0502020204030204" pitchFamily="34" charset="0"/>
              </a:defRPr>
            </a:pPr>
            <a:r>
              <a:rPr lang="de-DE"/>
              <a:t>Title </a:t>
            </a:r>
            <a:r>
              <a:rPr lang="de-DE" err="1"/>
              <a:t>of</a:t>
            </a:r>
            <a:r>
              <a:rPr lang="de-DE"/>
              <a:t> </a:t>
            </a:r>
            <a:r>
              <a:rPr lang="de-DE" err="1"/>
              <a:t>chart</a:t>
            </a:r>
            <a:r>
              <a:rPr lang="de-DE"/>
              <a:t>; </a:t>
            </a:r>
            <a:r>
              <a:rPr lang="de-DE" err="1"/>
              <a:t>edit</a:t>
            </a:r>
            <a:r>
              <a:rPr lang="de-DE"/>
              <a:t> </a:t>
            </a:r>
            <a:r>
              <a:rPr lang="de-DE" err="1"/>
              <a:t>data</a:t>
            </a:r>
            <a:r>
              <a:rPr lang="de-DE"/>
              <a:t> /</a:t>
            </a:r>
            <a:r>
              <a:rPr lang="de-DE" err="1"/>
              <a:t>colours</a:t>
            </a:r>
            <a:r>
              <a:rPr lang="de-DE"/>
              <a:t> </a:t>
            </a:r>
            <a:r>
              <a:rPr lang="de-DE" err="1"/>
              <a:t>by</a:t>
            </a:r>
            <a:r>
              <a:rPr lang="de-DE"/>
              <a:t> </a:t>
            </a:r>
            <a:r>
              <a:rPr lang="de-DE" err="1"/>
              <a:t>using</a:t>
            </a:r>
            <a:r>
              <a:rPr lang="de-DE"/>
              <a:t> </a:t>
            </a:r>
            <a:r>
              <a:rPr lang="de-DE" err="1"/>
              <a:t>the</a:t>
            </a:r>
            <a:r>
              <a:rPr lang="de-DE"/>
              <a:t> </a:t>
            </a:r>
            <a:r>
              <a:rPr lang="de-DE" err="1"/>
              <a:t>icons</a:t>
            </a:r>
            <a:r>
              <a:rPr lang="de-DE"/>
              <a:t> </a:t>
            </a:r>
            <a:r>
              <a:rPr lang="de-DE" err="1"/>
              <a:t>which</a:t>
            </a:r>
            <a:r>
              <a:rPr lang="de-DE"/>
              <a:t> </a:t>
            </a:r>
            <a:r>
              <a:rPr lang="de-DE" err="1"/>
              <a:t>appear</a:t>
            </a:r>
            <a:r>
              <a:rPr lang="de-DE"/>
              <a:t> on </a:t>
            </a:r>
            <a:r>
              <a:rPr lang="de-DE" err="1"/>
              <a:t>the</a:t>
            </a:r>
            <a:r>
              <a:rPr lang="de-DE"/>
              <a:t> </a:t>
            </a:r>
            <a:r>
              <a:rPr lang="de-DE" err="1"/>
              <a:t>right</a:t>
            </a:r>
            <a:r>
              <a:rPr lang="de-DE"/>
              <a:t> </a:t>
            </a:r>
            <a:r>
              <a:rPr lang="de-DE" err="1"/>
              <a:t>side</a:t>
            </a:r>
            <a:r>
              <a:rPr lang="de-DE"/>
              <a:t> </a:t>
            </a:r>
            <a:r>
              <a:rPr lang="de-DE" err="1"/>
              <a:t>if</a:t>
            </a:r>
            <a:r>
              <a:rPr lang="de-DE"/>
              <a:t> </a:t>
            </a:r>
            <a:r>
              <a:rPr lang="de-DE" err="1"/>
              <a:t>you</a:t>
            </a:r>
            <a:r>
              <a:rPr lang="de-DE"/>
              <a:t> </a:t>
            </a:r>
            <a:r>
              <a:rPr lang="de-DE" err="1"/>
              <a:t>click</a:t>
            </a:r>
            <a:r>
              <a:rPr lang="de-DE"/>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313131"/>
              </a:solidFill>
              <a:latin typeface="Calibri" panose="020F0502020204030204" pitchFamily="34" charset="0"/>
              <a:ea typeface="+mn-ea"/>
              <a:cs typeface="Calibri" panose="020F0502020204030204" pitchFamily="34" charset="0"/>
            </a:defRPr>
          </a:pPr>
          <a:endParaRPr lang="en-US"/>
        </a:p>
      </c:txPr>
    </c:title>
    <c:autoTitleDeleted val="0"/>
    <c:plotArea>
      <c:layout/>
      <c:areaChart>
        <c:grouping val="standard"/>
        <c:varyColors val="0"/>
        <c:ser>
          <c:idx val="0"/>
          <c:order val="0"/>
          <c:tx>
            <c:strRef>
              <c:f>Tabelle1!$B$1</c:f>
              <c:strCache>
                <c:ptCount val="1"/>
                <c:pt idx="0">
                  <c:v>Data 1</c:v>
                </c:pt>
              </c:strCache>
            </c:strRef>
          </c:tx>
          <c:spPr>
            <a:solidFill>
              <a:schemeClr val="accent1"/>
            </a:solidFill>
            <a:ln>
              <a:noFill/>
            </a:ln>
            <a:effectLst/>
          </c:spPr>
          <c:cat>
            <c:numRef>
              <c:f>Tabelle1!$A$2:$A$6</c:f>
              <c:numCache>
                <c:formatCode>m/d/yyyy</c:formatCode>
                <c:ptCount val="5"/>
                <c:pt idx="0">
                  <c:v>43525</c:v>
                </c:pt>
                <c:pt idx="1">
                  <c:v>43617</c:v>
                </c:pt>
                <c:pt idx="2">
                  <c:v>43647</c:v>
                </c:pt>
                <c:pt idx="3">
                  <c:v>43678</c:v>
                </c:pt>
                <c:pt idx="4">
                  <c:v>43344</c:v>
                </c:pt>
              </c:numCache>
            </c:numRef>
          </c:cat>
          <c:val>
            <c:numRef>
              <c:f>Tabelle1!$B$2:$B$6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A135-0840-AE9B-B74998F1490A}"/>
            </c:ext>
          </c:extLst>
        </c:ser>
        <c:ser>
          <c:idx val="1"/>
          <c:order val="1"/>
          <c:tx>
            <c:strRef>
              <c:f>Tabelle1!$C$1</c:f>
              <c:strCache>
                <c:ptCount val="1"/>
                <c:pt idx="0">
                  <c:v>Data 2</c:v>
                </c:pt>
              </c:strCache>
            </c:strRef>
          </c:tx>
          <c:spPr>
            <a:solidFill>
              <a:schemeClr val="accent3"/>
            </a:solidFill>
            <a:ln>
              <a:noFill/>
            </a:ln>
            <a:effectLst/>
          </c:spPr>
          <c:cat>
            <c:numRef>
              <c:f>Tabelle1!$A$2:$A$6</c:f>
              <c:numCache>
                <c:formatCode>m/d/yyyy</c:formatCode>
                <c:ptCount val="5"/>
                <c:pt idx="0">
                  <c:v>43525</c:v>
                </c:pt>
                <c:pt idx="1">
                  <c:v>43617</c:v>
                </c:pt>
                <c:pt idx="2">
                  <c:v>43647</c:v>
                </c:pt>
                <c:pt idx="3">
                  <c:v>43678</c:v>
                </c:pt>
                <c:pt idx="4">
                  <c:v>43344</c:v>
                </c:pt>
              </c:numCache>
            </c:numRef>
          </c:cat>
          <c:val>
            <c:numRef>
              <c:f>Tabelle1!$C$2:$C$6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A135-0840-AE9B-B74998F1490A}"/>
            </c:ext>
          </c:extLst>
        </c:ser>
        <c:ser>
          <c:idx val="2"/>
          <c:order val="2"/>
          <c:tx>
            <c:strRef>
              <c:f>Tabelle1!$D$1</c:f>
              <c:strCache>
                <c:ptCount val="1"/>
                <c:pt idx="0">
                  <c:v>Column 1</c:v>
                </c:pt>
              </c:strCache>
            </c:strRef>
          </c:tx>
          <c:spPr>
            <a:solidFill>
              <a:schemeClr val="accent5"/>
            </a:solidFill>
            <a:ln>
              <a:noFill/>
            </a:ln>
            <a:effectLst/>
          </c:spPr>
          <c:cat>
            <c:numRef>
              <c:f>Tabelle1!$A$2:$A$6</c:f>
              <c:numCache>
                <c:formatCode>m/d/yyyy</c:formatCode>
                <c:ptCount val="5"/>
                <c:pt idx="0">
                  <c:v>43525</c:v>
                </c:pt>
                <c:pt idx="1">
                  <c:v>43617</c:v>
                </c:pt>
                <c:pt idx="2">
                  <c:v>43647</c:v>
                </c:pt>
                <c:pt idx="3">
                  <c:v>43678</c:v>
                </c:pt>
                <c:pt idx="4">
                  <c:v>43344</c:v>
                </c:pt>
              </c:numCache>
            </c:numRef>
          </c:cat>
          <c:val>
            <c:numRef>
              <c:f>Tabelle1!$D$2:$D$6</c:f>
              <c:numCache>
                <c:formatCode>General</c:formatCode>
                <c:ptCount val="5"/>
              </c:numCache>
            </c:numRef>
          </c:val>
          <c:extLst>
            <c:ext xmlns:c16="http://schemas.microsoft.com/office/drawing/2014/chart" uri="{C3380CC4-5D6E-409C-BE32-E72D297353CC}">
              <c16:uniqueId val="{00000002-A135-0840-AE9B-B74998F1490A}"/>
            </c:ext>
          </c:extLst>
        </c:ser>
        <c:ser>
          <c:idx val="3"/>
          <c:order val="3"/>
          <c:tx>
            <c:strRef>
              <c:f>Tabelle1!$E$1</c:f>
              <c:strCache>
                <c:ptCount val="1"/>
                <c:pt idx="0">
                  <c:v>Column 2</c:v>
                </c:pt>
              </c:strCache>
            </c:strRef>
          </c:tx>
          <c:spPr>
            <a:solidFill>
              <a:schemeClr val="accent1">
                <a:lumMod val="60000"/>
              </a:schemeClr>
            </a:solidFill>
            <a:ln>
              <a:noFill/>
            </a:ln>
            <a:effectLst/>
          </c:spPr>
          <c:cat>
            <c:numRef>
              <c:f>Tabelle1!$A$2:$A$6</c:f>
              <c:numCache>
                <c:formatCode>m/d/yyyy</c:formatCode>
                <c:ptCount val="5"/>
                <c:pt idx="0">
                  <c:v>43525</c:v>
                </c:pt>
                <c:pt idx="1">
                  <c:v>43617</c:v>
                </c:pt>
                <c:pt idx="2">
                  <c:v>43647</c:v>
                </c:pt>
                <c:pt idx="3">
                  <c:v>43678</c:v>
                </c:pt>
                <c:pt idx="4">
                  <c:v>43344</c:v>
                </c:pt>
              </c:numCache>
            </c:numRef>
          </c:cat>
          <c:val>
            <c:numRef>
              <c:f>Tabelle1!$E$2:$E$6</c:f>
              <c:numCache>
                <c:formatCode>General</c:formatCode>
                <c:ptCount val="5"/>
              </c:numCache>
            </c:numRef>
          </c:val>
          <c:extLst>
            <c:ext xmlns:c16="http://schemas.microsoft.com/office/drawing/2014/chart" uri="{C3380CC4-5D6E-409C-BE32-E72D297353CC}">
              <c16:uniqueId val="{00000003-A135-0840-AE9B-B74998F1490A}"/>
            </c:ext>
          </c:extLst>
        </c:ser>
        <c:dLbls>
          <c:showLegendKey val="0"/>
          <c:showVal val="0"/>
          <c:showCatName val="0"/>
          <c:showSerName val="0"/>
          <c:showPercent val="0"/>
          <c:showBubbleSize val="0"/>
        </c:dLbls>
        <c:axId val="5862096"/>
        <c:axId val="90308880"/>
      </c:areaChart>
      <c:dateAx>
        <c:axId val="5862096"/>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313131"/>
                </a:solidFill>
                <a:latin typeface="Calibri" panose="020F0502020204030204" pitchFamily="34" charset="0"/>
                <a:ea typeface="+mn-ea"/>
                <a:cs typeface="Calibri" panose="020F0502020204030204" pitchFamily="34" charset="0"/>
              </a:defRPr>
            </a:pPr>
            <a:endParaRPr lang="en-US"/>
          </a:p>
        </c:txPr>
        <c:crossAx val="90308880"/>
        <c:crosses val="autoZero"/>
        <c:auto val="1"/>
        <c:lblOffset val="100"/>
        <c:baseTimeUnit val="months"/>
      </c:dateAx>
      <c:valAx>
        <c:axId val="90308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313131"/>
                </a:solidFill>
                <a:latin typeface="Calibri" panose="020F0502020204030204" pitchFamily="34" charset="0"/>
                <a:ea typeface="+mn-ea"/>
                <a:cs typeface="Calibri" panose="020F0502020204030204" pitchFamily="34" charset="0"/>
              </a:defRPr>
            </a:pPr>
            <a:endParaRPr lang="en-US"/>
          </a:p>
        </c:txPr>
        <c:crossAx val="586209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313131"/>
              </a:solidFill>
              <a:latin typeface="Calibri" panose="020F0502020204030204" pitchFamily="34" charset="0"/>
              <a:ea typeface="+mn-ea"/>
              <a:cs typeface="Calibri" panose="020F0502020204030204" pitchFamily="34" charset="0"/>
            </a:defRPr>
          </a:pPr>
          <a:endParaRPr lang="en-US"/>
        </a:p>
      </c:txPr>
    </c:legend>
    <c:plotVisOnly val="1"/>
    <c:dispBlanksAs val="zero"/>
    <c:showDLblsOverMax val="0"/>
  </c:chart>
  <c:spPr>
    <a:noFill/>
    <a:ln>
      <a:noFill/>
    </a:ln>
    <a:effectLst/>
  </c:spPr>
  <c:txPr>
    <a:bodyPr/>
    <a:lstStyle/>
    <a:p>
      <a:pPr>
        <a:defRPr>
          <a:solidFill>
            <a:srgbClr val="31313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de-DE"/>
              <a:t>Edit title of pie chart here</a:t>
            </a:r>
            <a:endParaRPr lang="en-US"/>
          </a:p>
        </c:rich>
      </c:tx>
      <c:layout>
        <c:manualLayout>
          <c:xMode val="edge"/>
          <c:yMode val="edge"/>
          <c:x val="0.17198479785250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pieChart>
        <c:varyColors val="1"/>
        <c:ser>
          <c:idx val="0"/>
          <c:order val="0"/>
          <c:tx>
            <c:strRef>
              <c:f>Tabelle1!$B$1</c:f>
              <c:strCache>
                <c:ptCount val="1"/>
                <c:pt idx="0">
                  <c:v>Verkauf</c:v>
                </c:pt>
              </c:strCache>
            </c:strRef>
          </c:tx>
          <c:explosion val="1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723-114E-9886-4C74289445E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723-114E-9886-4C74289445E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723-114E-9886-4C74289445E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723-114E-9886-4C74289445E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723-114E-9886-4C74289445E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723-114E-9886-4C74289445EE}"/>
              </c:ext>
            </c:extLst>
          </c:dPt>
          <c:cat>
            <c:strRef>
              <c:f>Tabelle1!$A$2:$A$7</c:f>
              <c:strCache>
                <c:ptCount val="6"/>
                <c:pt idx="0">
                  <c:v>1. Lorem</c:v>
                </c:pt>
                <c:pt idx="1">
                  <c:v>2. Lorem</c:v>
                </c:pt>
                <c:pt idx="2">
                  <c:v>3. Lorem</c:v>
                </c:pt>
                <c:pt idx="3">
                  <c:v>4. Lorem</c:v>
                </c:pt>
                <c:pt idx="4">
                  <c:v>5. Lorem</c:v>
                </c:pt>
                <c:pt idx="5">
                  <c:v>6.Lorem</c:v>
                </c:pt>
              </c:strCache>
            </c:strRef>
          </c:cat>
          <c:val>
            <c:numRef>
              <c:f>Tabelle1!$B$2:$B$7</c:f>
              <c:numCache>
                <c:formatCode>General</c:formatCode>
                <c:ptCount val="6"/>
                <c:pt idx="0">
                  <c:v>40</c:v>
                </c:pt>
                <c:pt idx="1">
                  <c:v>20</c:v>
                </c:pt>
                <c:pt idx="2">
                  <c:v>5</c:v>
                </c:pt>
                <c:pt idx="3">
                  <c:v>5</c:v>
                </c:pt>
                <c:pt idx="4">
                  <c:v>10</c:v>
                </c:pt>
                <c:pt idx="5">
                  <c:v>10</c:v>
                </c:pt>
              </c:numCache>
            </c:numRef>
          </c:val>
          <c:extLst>
            <c:ext xmlns:c16="http://schemas.microsoft.com/office/drawing/2014/chart" uri="{C3380CC4-5D6E-409C-BE32-E72D297353CC}">
              <c16:uniqueId val="{0000000C-4723-114E-9886-4C74289445E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72191-0C9C-40E7-8E87-45CA8E3AA4CF}" type="doc">
      <dgm:prSet loTypeId="urn:microsoft.com/office/officeart/2005/8/layout/hList6" loCatId="list" qsTypeId="urn:microsoft.com/office/officeart/2005/8/quickstyle/simple2" qsCatId="simple" csTypeId="urn:microsoft.com/office/officeart/2005/8/colors/accent1_5" csCatId="accent1" phldr="1"/>
      <dgm:spPr/>
      <dgm:t>
        <a:bodyPr/>
        <a:lstStyle/>
        <a:p>
          <a:endParaRPr lang="de-DE"/>
        </a:p>
      </dgm:t>
    </dgm:pt>
    <dgm:pt modelId="{41D35DD2-60D8-418D-85EC-2DDDB1333EEC}">
      <dgm:prSet phldrT="[Text]" custT="1"/>
      <dgm:spPr/>
      <dgm:t>
        <a:bodyPr lIns="108000" rIns="108000" anchor="t" anchorCtr="0"/>
        <a:lstStyle/>
        <a:p>
          <a:endParaRPr lang="de-DE" sz="1800" b="0">
            <a:latin typeface="Calibri" panose="020F0502020204030204" pitchFamily="34" charset="0"/>
            <a:cs typeface="Calibri" panose="020F0502020204030204" pitchFamily="34" charset="0"/>
          </a:endParaRPr>
        </a:p>
        <a:p>
          <a:r>
            <a:rPr lang="de-DE" sz="1800" b="0">
              <a:latin typeface="Calibri" panose="020F0502020204030204" pitchFamily="34" charset="0"/>
              <a:cs typeface="Calibri" panose="020F0502020204030204" pitchFamily="34" charset="0"/>
            </a:rPr>
            <a:t>Text Phase 1</a:t>
          </a:r>
          <a:br>
            <a:rPr lang="de-DE" sz="1800" b="0">
              <a:latin typeface="Calibri" panose="020F0502020204030204" pitchFamily="34" charset="0"/>
              <a:cs typeface="Calibri" panose="020F0502020204030204" pitchFamily="34" charset="0"/>
            </a:rPr>
          </a:br>
          <a:endParaRPr lang="de-DE" sz="1800" b="0">
            <a:latin typeface="Calibri" panose="020F0502020204030204" pitchFamily="34" charset="0"/>
            <a:cs typeface="Calibri" panose="020F0502020204030204" pitchFamily="34" charset="0"/>
          </a:endParaRPr>
        </a:p>
      </dgm:t>
    </dgm:pt>
    <dgm:pt modelId="{617E6F74-656E-4031-B0C9-6840FFD898DE}" type="parTrans" cxnId="{FCEA10CF-153D-4DF2-9E7A-CBFE2382D518}">
      <dgm:prSet/>
      <dgm:spPr/>
      <dgm:t>
        <a:bodyPr/>
        <a:lstStyle/>
        <a:p>
          <a:endParaRPr lang="de-DE"/>
        </a:p>
      </dgm:t>
    </dgm:pt>
    <dgm:pt modelId="{F616E22F-A0A4-400D-A2EF-AB771AFFDA0D}" type="sibTrans" cxnId="{FCEA10CF-153D-4DF2-9E7A-CBFE2382D518}">
      <dgm:prSet/>
      <dgm:spPr/>
      <dgm:t>
        <a:bodyPr/>
        <a:lstStyle/>
        <a:p>
          <a:endParaRPr lang="de-DE"/>
        </a:p>
      </dgm:t>
    </dgm:pt>
    <dgm:pt modelId="{F1327EE5-B19C-44E8-BECC-3DD8D56DEB1B}">
      <dgm:prSet phldrT="[Text]" custT="1"/>
      <dgm:spPr/>
      <dgm:t>
        <a:bodyPr lIns="108000" rIns="108000" anchor="t" anchorCtr="0"/>
        <a:lstStyle/>
        <a:p>
          <a:r>
            <a:rPr lang="de-DE" sz="1800">
              <a:latin typeface="Calibri" panose="020F0502020204030204" pitchFamily="34" charset="0"/>
              <a:cs typeface="Calibri" panose="020F0502020204030204" pitchFamily="34" charset="0"/>
            </a:rPr>
            <a:t>Bullet 2</a:t>
          </a:r>
        </a:p>
      </dgm:t>
    </dgm:pt>
    <dgm:pt modelId="{BE1CEAA6-FF0C-48B7-A410-4A9AB2DEB41D}" type="parTrans" cxnId="{ED2B1FDF-C923-403B-912F-9EADBAEA238D}">
      <dgm:prSet/>
      <dgm:spPr/>
      <dgm:t>
        <a:bodyPr/>
        <a:lstStyle/>
        <a:p>
          <a:endParaRPr lang="de-DE"/>
        </a:p>
      </dgm:t>
    </dgm:pt>
    <dgm:pt modelId="{9D20CA89-5A5B-4A1B-8F03-45934064D1D7}" type="sibTrans" cxnId="{ED2B1FDF-C923-403B-912F-9EADBAEA238D}">
      <dgm:prSet/>
      <dgm:spPr/>
      <dgm:t>
        <a:bodyPr/>
        <a:lstStyle/>
        <a:p>
          <a:endParaRPr lang="de-DE"/>
        </a:p>
      </dgm:t>
    </dgm:pt>
    <dgm:pt modelId="{EE8AF158-0E30-4505-B8A3-A23D841EE20A}">
      <dgm:prSet phldrT="[Text]" custT="1"/>
      <dgm:spPr/>
      <dgm:t>
        <a:bodyPr lIns="108000" rIns="108000" anchor="t" anchorCtr="0"/>
        <a:lstStyle/>
        <a:p>
          <a:pPr marL="0" lvl="0" algn="l" defTabSz="800100">
            <a:lnSpc>
              <a:spcPct val="90000"/>
            </a:lnSpc>
            <a:spcBef>
              <a:spcPct val="0"/>
            </a:spcBef>
            <a:spcAft>
              <a:spcPct val="35000"/>
            </a:spcAft>
            <a:buNone/>
          </a:pPr>
          <a:endParaRPr lang="de-DE" sz="1800" b="0" kern="1200">
            <a:latin typeface="Calibri" panose="020F0502020204030204" pitchFamily="34" charset="0"/>
            <a:cs typeface="Calibri" panose="020F0502020204030204" pitchFamily="34" charset="0"/>
          </a:endParaRPr>
        </a:p>
        <a:p>
          <a:pPr marL="0" lvl="0" algn="l" defTabSz="800100">
            <a:lnSpc>
              <a:spcPct val="90000"/>
            </a:lnSpc>
            <a:spcBef>
              <a:spcPct val="0"/>
            </a:spcBef>
            <a:spcAft>
              <a:spcPct val="35000"/>
            </a:spcAft>
          </a:pPr>
          <a:r>
            <a:rPr lang="de-DE" sz="1800" b="0" kern="1200">
              <a:latin typeface="Calibri" panose="020F0502020204030204" pitchFamily="34" charset="0"/>
              <a:cs typeface="Calibri" panose="020F0502020204030204" pitchFamily="34" charset="0"/>
            </a:rPr>
            <a:t>Text Phase 2</a:t>
          </a:r>
          <a:br>
            <a:rPr lang="de-DE" sz="1800" b="0" kern="1200">
              <a:latin typeface="Calibri" panose="020F0502020204030204" pitchFamily="34" charset="0"/>
              <a:cs typeface="Calibri" panose="020F0502020204030204" pitchFamily="34" charset="0"/>
            </a:rPr>
          </a:br>
          <a:endParaRPr lang="de-DE" sz="1800" b="0" kern="1200">
            <a:latin typeface="Calibri" panose="020F0502020204030204" pitchFamily="34" charset="0"/>
            <a:cs typeface="Calibri" panose="020F0502020204030204" pitchFamily="34" charset="0"/>
          </a:endParaRPr>
        </a:p>
        <a:p>
          <a:pPr marL="0" lvl="0" algn="l" defTabSz="800100">
            <a:lnSpc>
              <a:spcPct val="90000"/>
            </a:lnSpc>
            <a:spcBef>
              <a:spcPct val="0"/>
            </a:spcBef>
            <a:spcAft>
              <a:spcPct val="35000"/>
            </a:spcAft>
          </a:pPr>
          <a:r>
            <a:rPr lang="de-DE" sz="1800" kern="1200" err="1">
              <a:latin typeface="Calibri" panose="020F0502020204030204" pitchFamily="34" charset="0"/>
              <a:cs typeface="Calibri" panose="020F0502020204030204" pitchFamily="34" charset="0"/>
            </a:rPr>
            <a:t>text</a:t>
          </a:r>
          <a:endParaRPr lang="de-DE" sz="1800" kern="1200">
            <a:latin typeface="Calibri" panose="020F0502020204030204" pitchFamily="34" charset="0"/>
            <a:cs typeface="Calibri" panose="020F0502020204030204" pitchFamily="34" charset="0"/>
          </a:endParaRPr>
        </a:p>
      </dgm:t>
    </dgm:pt>
    <dgm:pt modelId="{63AD07C9-E0D7-47A1-9B0E-8B9AD0943242}" type="parTrans" cxnId="{42B4191B-AA71-43DD-B7AB-E77E73091A3D}">
      <dgm:prSet/>
      <dgm:spPr/>
      <dgm:t>
        <a:bodyPr/>
        <a:lstStyle/>
        <a:p>
          <a:endParaRPr lang="de-DE"/>
        </a:p>
      </dgm:t>
    </dgm:pt>
    <dgm:pt modelId="{9441BC0C-AF0E-4D63-8062-EC704073BDAE}" type="sibTrans" cxnId="{42B4191B-AA71-43DD-B7AB-E77E73091A3D}">
      <dgm:prSet/>
      <dgm:spPr/>
      <dgm:t>
        <a:bodyPr/>
        <a:lstStyle/>
        <a:p>
          <a:endParaRPr lang="de-DE"/>
        </a:p>
      </dgm:t>
    </dgm:pt>
    <dgm:pt modelId="{60165A43-387F-48C1-9A6D-CDB9DC2B8430}">
      <dgm:prSet phldrT="[Text]" custT="1"/>
      <dgm:spPr/>
      <dgm:t>
        <a:bodyPr lIns="108000" rIns="108000" anchor="t" anchorCtr="0"/>
        <a:lstStyle/>
        <a:p>
          <a:pPr algn="ctr"/>
          <a:endParaRPr lang="de-DE" sz="1800" kern="1200">
            <a:latin typeface="Calibri" panose="020F0502020204030204" pitchFamily="34" charset="0"/>
            <a:cs typeface="Calibri" panose="020F0502020204030204" pitchFamily="34" charset="0"/>
          </a:endParaRPr>
        </a:p>
        <a:p>
          <a:pPr algn="l"/>
          <a:r>
            <a:rPr lang="de-DE" sz="1800" b="0" kern="1200">
              <a:latin typeface="Calibri" panose="020F0502020204030204" pitchFamily="34" charset="0"/>
              <a:cs typeface="Calibri" panose="020F0502020204030204" pitchFamily="34" charset="0"/>
            </a:rPr>
            <a:t>Text Phase 3</a:t>
          </a:r>
          <a:br>
            <a:rPr lang="de-DE" sz="1800" b="0" kern="1200">
              <a:latin typeface="Calibri" panose="020F0502020204030204" pitchFamily="34" charset="0"/>
              <a:cs typeface="Calibri" panose="020F0502020204030204" pitchFamily="34" charset="0"/>
            </a:rPr>
          </a:br>
          <a:endParaRPr lang="de-DE" sz="1800" b="0" kern="1200">
            <a:latin typeface="Calibri" panose="020F0502020204030204" pitchFamily="34" charset="0"/>
            <a:cs typeface="Calibri" panose="020F0502020204030204" pitchFamily="34" charset="0"/>
          </a:endParaRPr>
        </a:p>
        <a:p>
          <a:pPr algn="l"/>
          <a:r>
            <a:rPr lang="en-US" sz="1800" kern="1200">
              <a:latin typeface="Calibri" panose="020F0502020204030204" pitchFamily="34" charset="0"/>
              <a:cs typeface="Calibri" panose="020F0502020204030204" pitchFamily="34" charset="0"/>
            </a:rPr>
            <a:t>text</a:t>
          </a:r>
          <a:endParaRPr lang="de-DE" sz="1800" kern="1200">
            <a:latin typeface="Calibri" panose="020F0502020204030204" pitchFamily="34" charset="0"/>
            <a:cs typeface="Calibri" panose="020F0502020204030204" pitchFamily="34" charset="0"/>
          </a:endParaRPr>
        </a:p>
      </dgm:t>
    </dgm:pt>
    <dgm:pt modelId="{7B818567-8CD9-4F41-BB00-176963A304E0}" type="parTrans" cxnId="{326793B2-D1DB-41A0-9B7A-91690CBD1914}">
      <dgm:prSet/>
      <dgm:spPr/>
      <dgm:t>
        <a:bodyPr/>
        <a:lstStyle/>
        <a:p>
          <a:endParaRPr lang="de-DE"/>
        </a:p>
      </dgm:t>
    </dgm:pt>
    <dgm:pt modelId="{A20C13DE-89C7-41E8-A4A2-44CE8C7F3A82}" type="sibTrans" cxnId="{326793B2-D1DB-41A0-9B7A-91690CBD1914}">
      <dgm:prSet/>
      <dgm:spPr/>
      <dgm:t>
        <a:bodyPr/>
        <a:lstStyle/>
        <a:p>
          <a:endParaRPr lang="de-DE"/>
        </a:p>
      </dgm:t>
    </dgm:pt>
    <dgm:pt modelId="{C84332FE-BA2D-4E3A-B596-1F7D570FDBDC}">
      <dgm:prSet phldrT="[Text]" custT="1"/>
      <dgm:spPr/>
      <dgm:t>
        <a:bodyPr lIns="108000" rIns="108000" anchor="t" anchorCtr="0"/>
        <a:lstStyle/>
        <a:p>
          <a:pPr marL="0" lvl="0" algn="l" defTabSz="800100">
            <a:lnSpc>
              <a:spcPct val="90000"/>
            </a:lnSpc>
            <a:spcBef>
              <a:spcPct val="0"/>
            </a:spcBef>
            <a:spcAft>
              <a:spcPct val="35000"/>
            </a:spcAft>
            <a:buNone/>
          </a:pPr>
          <a:endParaRPr lang="de-DE" sz="1800" b="0" kern="1200">
            <a:latin typeface="Calibri" panose="020F0502020204030204" pitchFamily="34" charset="0"/>
            <a:cs typeface="Calibri" panose="020F0502020204030204" pitchFamily="34" charset="0"/>
          </a:endParaRPr>
        </a:p>
        <a:p>
          <a:pPr marL="0" lvl="0" algn="l" defTabSz="800100">
            <a:lnSpc>
              <a:spcPct val="90000"/>
            </a:lnSpc>
            <a:spcBef>
              <a:spcPct val="0"/>
            </a:spcBef>
            <a:spcAft>
              <a:spcPct val="35000"/>
            </a:spcAft>
            <a:buNone/>
          </a:pPr>
          <a:r>
            <a:rPr lang="de-DE" sz="1800" b="0" kern="1200">
              <a:latin typeface="Calibri" panose="020F0502020204030204" pitchFamily="34" charset="0"/>
              <a:cs typeface="Calibri" panose="020F0502020204030204" pitchFamily="34" charset="0"/>
            </a:rPr>
            <a:t>Text Phase 4</a:t>
          </a:r>
          <a:br>
            <a:rPr lang="de-DE" sz="1800" b="0" kern="1200">
              <a:latin typeface="Calibri" panose="020F0502020204030204" pitchFamily="34" charset="0"/>
              <a:cs typeface="Calibri" panose="020F0502020204030204" pitchFamily="34" charset="0"/>
            </a:rPr>
          </a:br>
          <a:endParaRPr lang="de-DE" sz="1800" b="0" kern="1200">
            <a:latin typeface="Calibri" panose="020F0502020204030204" pitchFamily="34" charset="0"/>
            <a:cs typeface="Calibri" panose="020F0502020204030204" pitchFamily="34" charset="0"/>
          </a:endParaRPr>
        </a:p>
        <a:p>
          <a:pPr marL="0" lvl="0" algn="l" defTabSz="800100">
            <a:lnSpc>
              <a:spcPct val="90000"/>
            </a:lnSpc>
            <a:spcBef>
              <a:spcPct val="0"/>
            </a:spcBef>
            <a:spcAft>
              <a:spcPct val="35000"/>
            </a:spcAft>
          </a:pPr>
          <a:r>
            <a:rPr lang="en-US" sz="1800" kern="1200">
              <a:latin typeface="Calibri" panose="020F0502020204030204" pitchFamily="34" charset="0"/>
              <a:cs typeface="Calibri" panose="020F0502020204030204" pitchFamily="34" charset="0"/>
            </a:rPr>
            <a:t>Dummy text</a:t>
          </a:r>
          <a:endParaRPr lang="de-DE" sz="1800" kern="1200">
            <a:latin typeface="Calibri" panose="020F0502020204030204" pitchFamily="34" charset="0"/>
            <a:cs typeface="Calibri" panose="020F0502020204030204" pitchFamily="34" charset="0"/>
          </a:endParaRPr>
        </a:p>
      </dgm:t>
    </dgm:pt>
    <dgm:pt modelId="{1CF4CA44-FE56-4CE3-B513-6B0AA8660336}" type="parTrans" cxnId="{9E7CF060-AB35-4E5B-A20E-8260A214D4EB}">
      <dgm:prSet/>
      <dgm:spPr/>
      <dgm:t>
        <a:bodyPr/>
        <a:lstStyle/>
        <a:p>
          <a:endParaRPr lang="de-DE"/>
        </a:p>
      </dgm:t>
    </dgm:pt>
    <dgm:pt modelId="{56AEA3D6-0921-4F14-A536-6639BB6C77B0}" type="sibTrans" cxnId="{9E7CF060-AB35-4E5B-A20E-8260A214D4EB}">
      <dgm:prSet/>
      <dgm:spPr/>
      <dgm:t>
        <a:bodyPr/>
        <a:lstStyle/>
        <a:p>
          <a:endParaRPr lang="de-DE"/>
        </a:p>
      </dgm:t>
    </dgm:pt>
    <dgm:pt modelId="{6739F360-3A3D-4D48-9318-6DD1CAAAB06B}">
      <dgm:prSet phldrT="[Text]" custT="1"/>
      <dgm:spPr/>
      <dgm:t>
        <a:bodyPr lIns="108000" rIns="108000" anchor="t" anchorCtr="0"/>
        <a:lstStyle/>
        <a:p>
          <a:r>
            <a:rPr lang="en-US" sz="1800">
              <a:latin typeface="Calibri" panose="020F0502020204030204" pitchFamily="34" charset="0"/>
              <a:cs typeface="Calibri" panose="020F0502020204030204" pitchFamily="34" charset="0"/>
            </a:rPr>
            <a:t>Bullet 1</a:t>
          </a:r>
          <a:endParaRPr lang="de-DE" sz="1800">
            <a:latin typeface="Calibri" panose="020F0502020204030204" pitchFamily="34" charset="0"/>
            <a:cs typeface="Calibri" panose="020F0502020204030204" pitchFamily="34" charset="0"/>
          </a:endParaRPr>
        </a:p>
      </dgm:t>
    </dgm:pt>
    <dgm:pt modelId="{4E5F70DF-B890-47C8-8BEA-DC8FC9CF5083}" type="sibTrans" cxnId="{6F8514AC-6131-4A35-90AD-D7289116BB05}">
      <dgm:prSet/>
      <dgm:spPr/>
      <dgm:t>
        <a:bodyPr/>
        <a:lstStyle/>
        <a:p>
          <a:endParaRPr lang="de-DE"/>
        </a:p>
      </dgm:t>
    </dgm:pt>
    <dgm:pt modelId="{0EFD0371-0338-466E-9D6C-1A23492C1D5A}" type="parTrans" cxnId="{6F8514AC-6131-4A35-90AD-D7289116BB05}">
      <dgm:prSet/>
      <dgm:spPr/>
      <dgm:t>
        <a:bodyPr/>
        <a:lstStyle/>
        <a:p>
          <a:endParaRPr lang="de-DE"/>
        </a:p>
      </dgm:t>
    </dgm:pt>
    <dgm:pt modelId="{27E9E500-62EC-46C2-B7C8-3723367EE8E7}" type="pres">
      <dgm:prSet presAssocID="{BF372191-0C9C-40E7-8E87-45CA8E3AA4CF}" presName="Name0" presStyleCnt="0">
        <dgm:presLayoutVars>
          <dgm:dir/>
          <dgm:resizeHandles val="exact"/>
        </dgm:presLayoutVars>
      </dgm:prSet>
      <dgm:spPr/>
    </dgm:pt>
    <dgm:pt modelId="{32E9553A-2CF3-4DEA-AB3F-F65A55D7581E}" type="pres">
      <dgm:prSet presAssocID="{41D35DD2-60D8-418D-85EC-2DDDB1333EEC}" presName="node" presStyleLbl="node1" presStyleIdx="0" presStyleCnt="4" custScaleX="2000000">
        <dgm:presLayoutVars>
          <dgm:bulletEnabled val="1"/>
        </dgm:presLayoutVars>
      </dgm:prSet>
      <dgm:spPr/>
    </dgm:pt>
    <dgm:pt modelId="{354721F1-31E2-437B-87FF-1DCD623A0331}" type="pres">
      <dgm:prSet presAssocID="{F616E22F-A0A4-400D-A2EF-AB771AFFDA0D}" presName="sibTrans" presStyleCnt="0"/>
      <dgm:spPr/>
    </dgm:pt>
    <dgm:pt modelId="{32C5A92E-6BF7-4147-8D3B-45A0624571ED}" type="pres">
      <dgm:prSet presAssocID="{EE8AF158-0E30-4505-B8A3-A23D841EE20A}" presName="node" presStyleLbl="node1" presStyleIdx="1" presStyleCnt="4" custScaleX="2000000" custLinFactX="-722" custLinFactNeighborX="-100000">
        <dgm:presLayoutVars>
          <dgm:bulletEnabled val="1"/>
        </dgm:presLayoutVars>
      </dgm:prSet>
      <dgm:spPr/>
    </dgm:pt>
    <dgm:pt modelId="{F98F8A01-25FC-4155-B2B1-DB023B1A6F31}" type="pres">
      <dgm:prSet presAssocID="{9441BC0C-AF0E-4D63-8062-EC704073BDAE}" presName="sibTrans" presStyleCnt="0"/>
      <dgm:spPr/>
    </dgm:pt>
    <dgm:pt modelId="{0D7987FC-DBC8-4B03-95AC-7CE716B69BC3}" type="pres">
      <dgm:prSet presAssocID="{60165A43-387F-48C1-9A6D-CDB9DC2B8430}" presName="node" presStyleLbl="node1" presStyleIdx="2" presStyleCnt="4" custScaleX="2000000" custLinFactX="-8852" custLinFactNeighborX="-100000">
        <dgm:presLayoutVars>
          <dgm:bulletEnabled val="1"/>
        </dgm:presLayoutVars>
      </dgm:prSet>
      <dgm:spPr/>
    </dgm:pt>
    <dgm:pt modelId="{CAC38D8F-F77B-418F-9A56-E69D8EFBDE3E}" type="pres">
      <dgm:prSet presAssocID="{A20C13DE-89C7-41E8-A4A2-44CE8C7F3A82}" presName="sibTrans" presStyleCnt="0"/>
      <dgm:spPr/>
    </dgm:pt>
    <dgm:pt modelId="{64FECA9A-90D8-40C5-9C04-32EF5BF4A107}" type="pres">
      <dgm:prSet presAssocID="{C84332FE-BA2D-4E3A-B596-1F7D570FDBDC}" presName="node" presStyleLbl="node1" presStyleIdx="3" presStyleCnt="4" custScaleX="2000000" custLinFactX="-17611" custLinFactNeighborX="-100000">
        <dgm:presLayoutVars>
          <dgm:bulletEnabled val="1"/>
        </dgm:presLayoutVars>
      </dgm:prSet>
      <dgm:spPr/>
    </dgm:pt>
  </dgm:ptLst>
  <dgm:cxnLst>
    <dgm:cxn modelId="{42B4191B-AA71-43DD-B7AB-E77E73091A3D}" srcId="{BF372191-0C9C-40E7-8E87-45CA8E3AA4CF}" destId="{EE8AF158-0E30-4505-B8A3-A23D841EE20A}" srcOrd="1" destOrd="0" parTransId="{63AD07C9-E0D7-47A1-9B0E-8B9AD0943242}" sibTransId="{9441BC0C-AF0E-4D63-8062-EC704073BDAE}"/>
    <dgm:cxn modelId="{9E7CF060-AB35-4E5B-A20E-8260A214D4EB}" srcId="{BF372191-0C9C-40E7-8E87-45CA8E3AA4CF}" destId="{C84332FE-BA2D-4E3A-B596-1F7D570FDBDC}" srcOrd="3" destOrd="0" parTransId="{1CF4CA44-FE56-4CE3-B513-6B0AA8660336}" sibTransId="{56AEA3D6-0921-4F14-A536-6639BB6C77B0}"/>
    <dgm:cxn modelId="{42341C4E-0DB5-48CE-B829-9A8ACA39153C}" type="presOf" srcId="{60165A43-387F-48C1-9A6D-CDB9DC2B8430}" destId="{0D7987FC-DBC8-4B03-95AC-7CE716B69BC3}" srcOrd="0" destOrd="0" presId="urn:microsoft.com/office/officeart/2005/8/layout/hList6"/>
    <dgm:cxn modelId="{89641750-0E14-4BD0-9FCF-BA00DD5DD845}" type="presOf" srcId="{F1327EE5-B19C-44E8-BECC-3DD8D56DEB1B}" destId="{32E9553A-2CF3-4DEA-AB3F-F65A55D7581E}" srcOrd="0" destOrd="2" presId="urn:microsoft.com/office/officeart/2005/8/layout/hList6"/>
    <dgm:cxn modelId="{EE65E686-8852-4148-9116-50CC671776BE}" type="presOf" srcId="{C84332FE-BA2D-4E3A-B596-1F7D570FDBDC}" destId="{64FECA9A-90D8-40C5-9C04-32EF5BF4A107}" srcOrd="0" destOrd="0" presId="urn:microsoft.com/office/officeart/2005/8/layout/hList6"/>
    <dgm:cxn modelId="{542B9995-5998-4C5C-B379-1D415980D7C4}" type="presOf" srcId="{6739F360-3A3D-4D48-9318-6DD1CAAAB06B}" destId="{32E9553A-2CF3-4DEA-AB3F-F65A55D7581E}" srcOrd="0" destOrd="1" presId="urn:microsoft.com/office/officeart/2005/8/layout/hList6"/>
    <dgm:cxn modelId="{6F8514AC-6131-4A35-90AD-D7289116BB05}" srcId="{41D35DD2-60D8-418D-85EC-2DDDB1333EEC}" destId="{6739F360-3A3D-4D48-9318-6DD1CAAAB06B}" srcOrd="0" destOrd="0" parTransId="{0EFD0371-0338-466E-9D6C-1A23492C1D5A}" sibTransId="{4E5F70DF-B890-47C8-8BEA-DC8FC9CF5083}"/>
    <dgm:cxn modelId="{95B80FAF-C2D0-4DDB-A7AC-5497C7950D4A}" type="presOf" srcId="{EE8AF158-0E30-4505-B8A3-A23D841EE20A}" destId="{32C5A92E-6BF7-4147-8D3B-45A0624571ED}" srcOrd="0" destOrd="0" presId="urn:microsoft.com/office/officeart/2005/8/layout/hList6"/>
    <dgm:cxn modelId="{326793B2-D1DB-41A0-9B7A-91690CBD1914}" srcId="{BF372191-0C9C-40E7-8E87-45CA8E3AA4CF}" destId="{60165A43-387F-48C1-9A6D-CDB9DC2B8430}" srcOrd="2" destOrd="0" parTransId="{7B818567-8CD9-4F41-BB00-176963A304E0}" sibTransId="{A20C13DE-89C7-41E8-A4A2-44CE8C7F3A82}"/>
    <dgm:cxn modelId="{FCEA10CF-153D-4DF2-9E7A-CBFE2382D518}" srcId="{BF372191-0C9C-40E7-8E87-45CA8E3AA4CF}" destId="{41D35DD2-60D8-418D-85EC-2DDDB1333EEC}" srcOrd="0" destOrd="0" parTransId="{617E6F74-656E-4031-B0C9-6840FFD898DE}" sibTransId="{F616E22F-A0A4-400D-A2EF-AB771AFFDA0D}"/>
    <dgm:cxn modelId="{76213BD7-296A-436C-A49B-23941C6A30F7}" type="presOf" srcId="{BF372191-0C9C-40E7-8E87-45CA8E3AA4CF}" destId="{27E9E500-62EC-46C2-B7C8-3723367EE8E7}" srcOrd="0" destOrd="0" presId="urn:microsoft.com/office/officeart/2005/8/layout/hList6"/>
    <dgm:cxn modelId="{ED2B1FDF-C923-403B-912F-9EADBAEA238D}" srcId="{41D35DD2-60D8-418D-85EC-2DDDB1333EEC}" destId="{F1327EE5-B19C-44E8-BECC-3DD8D56DEB1B}" srcOrd="1" destOrd="0" parTransId="{BE1CEAA6-FF0C-48B7-A410-4A9AB2DEB41D}" sibTransId="{9D20CA89-5A5B-4A1B-8F03-45934064D1D7}"/>
    <dgm:cxn modelId="{80DD3DE9-85C5-46CF-8081-029E3F2E455A}" type="presOf" srcId="{41D35DD2-60D8-418D-85EC-2DDDB1333EEC}" destId="{32E9553A-2CF3-4DEA-AB3F-F65A55D7581E}" srcOrd="0" destOrd="0" presId="urn:microsoft.com/office/officeart/2005/8/layout/hList6"/>
    <dgm:cxn modelId="{21DBEA06-4A0F-4380-B799-A445590166B9}" type="presParOf" srcId="{27E9E500-62EC-46C2-B7C8-3723367EE8E7}" destId="{32E9553A-2CF3-4DEA-AB3F-F65A55D7581E}" srcOrd="0" destOrd="0" presId="urn:microsoft.com/office/officeart/2005/8/layout/hList6"/>
    <dgm:cxn modelId="{2809CFB1-CB12-4958-A710-357B61F07CCF}" type="presParOf" srcId="{27E9E500-62EC-46C2-B7C8-3723367EE8E7}" destId="{354721F1-31E2-437B-87FF-1DCD623A0331}" srcOrd="1" destOrd="0" presId="urn:microsoft.com/office/officeart/2005/8/layout/hList6"/>
    <dgm:cxn modelId="{D219A034-DBA9-4926-8904-723EA6DCD6FA}" type="presParOf" srcId="{27E9E500-62EC-46C2-B7C8-3723367EE8E7}" destId="{32C5A92E-6BF7-4147-8D3B-45A0624571ED}" srcOrd="2" destOrd="0" presId="urn:microsoft.com/office/officeart/2005/8/layout/hList6"/>
    <dgm:cxn modelId="{440649F8-F7DE-4A05-8721-07A47041511D}" type="presParOf" srcId="{27E9E500-62EC-46C2-B7C8-3723367EE8E7}" destId="{F98F8A01-25FC-4155-B2B1-DB023B1A6F31}" srcOrd="3" destOrd="0" presId="urn:microsoft.com/office/officeart/2005/8/layout/hList6"/>
    <dgm:cxn modelId="{9F49BF33-FF4D-4960-8284-A158ED87A694}" type="presParOf" srcId="{27E9E500-62EC-46C2-B7C8-3723367EE8E7}" destId="{0D7987FC-DBC8-4B03-95AC-7CE716B69BC3}" srcOrd="4" destOrd="0" presId="urn:microsoft.com/office/officeart/2005/8/layout/hList6"/>
    <dgm:cxn modelId="{64DF3763-3B95-4946-BE04-FD418C428C9E}" type="presParOf" srcId="{27E9E500-62EC-46C2-B7C8-3723367EE8E7}" destId="{CAC38D8F-F77B-418F-9A56-E69D8EFBDE3E}" srcOrd="5" destOrd="0" presId="urn:microsoft.com/office/officeart/2005/8/layout/hList6"/>
    <dgm:cxn modelId="{00BDA26C-7818-41DC-8CE8-703463AACF55}" type="presParOf" srcId="{27E9E500-62EC-46C2-B7C8-3723367EE8E7}" destId="{64FECA9A-90D8-40C5-9C04-32EF5BF4A107}" srcOrd="6" destOrd="0" presId="urn:microsoft.com/office/officeart/2005/8/layout/hList6"/>
  </dgm:cxnLst>
  <dgm:bg>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E9553A-2CF3-4DEA-AB3F-F65A55D7581E}">
      <dsp:nvSpPr>
        <dsp:cNvPr id="0" name=""/>
        <dsp:cNvSpPr/>
      </dsp:nvSpPr>
      <dsp:spPr>
        <a:xfrm rot="16200000">
          <a:off x="-88930" y="95294"/>
          <a:ext cx="3059856" cy="2869266"/>
        </a:xfrm>
        <a:prstGeom prst="flowChartManualOperation">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8000" tIns="0" rIns="108000" bIns="0" numCol="1" spcCol="1270" anchor="t" anchorCtr="0">
          <a:noAutofit/>
        </a:bodyPr>
        <a:lstStyle/>
        <a:p>
          <a:pPr marL="0" lvl="0" indent="0" algn="l" defTabSz="800100">
            <a:lnSpc>
              <a:spcPct val="90000"/>
            </a:lnSpc>
            <a:spcBef>
              <a:spcPct val="0"/>
            </a:spcBef>
            <a:spcAft>
              <a:spcPct val="35000"/>
            </a:spcAft>
            <a:buNone/>
          </a:pPr>
          <a:endParaRPr lang="de-DE" sz="1800" b="0" kern="1200">
            <a:latin typeface="Calibri" panose="020F0502020204030204" pitchFamily="34" charset="0"/>
            <a:cs typeface="Calibri" panose="020F0502020204030204" pitchFamily="34" charset="0"/>
          </a:endParaRPr>
        </a:p>
        <a:p>
          <a:pPr marL="0" lvl="0" indent="0" algn="l" defTabSz="800100">
            <a:lnSpc>
              <a:spcPct val="90000"/>
            </a:lnSpc>
            <a:spcBef>
              <a:spcPct val="0"/>
            </a:spcBef>
            <a:spcAft>
              <a:spcPct val="35000"/>
            </a:spcAft>
            <a:buNone/>
          </a:pPr>
          <a:r>
            <a:rPr lang="de-DE" sz="1800" b="0" kern="1200">
              <a:latin typeface="Calibri" panose="020F0502020204030204" pitchFamily="34" charset="0"/>
              <a:cs typeface="Calibri" panose="020F0502020204030204" pitchFamily="34" charset="0"/>
            </a:rPr>
            <a:t>Text Phase 1</a:t>
          </a:r>
          <a:br>
            <a:rPr lang="de-DE" sz="1800" b="0" kern="1200">
              <a:latin typeface="Calibri" panose="020F0502020204030204" pitchFamily="34" charset="0"/>
              <a:cs typeface="Calibri" panose="020F0502020204030204" pitchFamily="34" charset="0"/>
            </a:rPr>
          </a:br>
          <a:endParaRPr lang="de-DE" sz="1800" b="0" kern="1200">
            <a:latin typeface="Calibri" panose="020F0502020204030204" pitchFamily="34" charset="0"/>
            <a:cs typeface="Calibri" panose="020F0502020204030204" pitchFamily="34" charset="0"/>
          </a:endParaRPr>
        </a:p>
        <a:p>
          <a:pPr marL="171450" lvl="1" indent="-171450" algn="l" defTabSz="800100">
            <a:lnSpc>
              <a:spcPct val="90000"/>
            </a:lnSpc>
            <a:spcBef>
              <a:spcPct val="0"/>
            </a:spcBef>
            <a:spcAft>
              <a:spcPct val="15000"/>
            </a:spcAft>
            <a:buChar char="•"/>
          </a:pPr>
          <a:r>
            <a:rPr lang="en-US" sz="1800" kern="1200">
              <a:latin typeface="Calibri" panose="020F0502020204030204" pitchFamily="34" charset="0"/>
              <a:cs typeface="Calibri" panose="020F0502020204030204" pitchFamily="34" charset="0"/>
            </a:rPr>
            <a:t>Bullet 1</a:t>
          </a:r>
          <a:endParaRPr lang="de-DE" sz="1800" kern="1200">
            <a:latin typeface="Calibri" panose="020F0502020204030204" pitchFamily="34" charset="0"/>
            <a:cs typeface="Calibri" panose="020F0502020204030204" pitchFamily="34" charset="0"/>
          </a:endParaRPr>
        </a:p>
        <a:p>
          <a:pPr marL="171450" lvl="1" indent="-171450" algn="l" defTabSz="800100">
            <a:lnSpc>
              <a:spcPct val="90000"/>
            </a:lnSpc>
            <a:spcBef>
              <a:spcPct val="0"/>
            </a:spcBef>
            <a:spcAft>
              <a:spcPct val="15000"/>
            </a:spcAft>
            <a:buChar char="•"/>
          </a:pPr>
          <a:r>
            <a:rPr lang="de-DE" sz="1800" kern="1200">
              <a:latin typeface="Calibri" panose="020F0502020204030204" pitchFamily="34" charset="0"/>
              <a:cs typeface="Calibri" panose="020F0502020204030204" pitchFamily="34" charset="0"/>
            </a:rPr>
            <a:t>Bullet 2</a:t>
          </a:r>
        </a:p>
      </dsp:txBody>
      <dsp:txXfrm rot="5400000">
        <a:off x="6365" y="611970"/>
        <a:ext cx="2869266" cy="1835914"/>
      </dsp:txXfrm>
    </dsp:sp>
    <dsp:sp modelId="{32C5A92E-6BF7-4147-8D3B-45A0624571ED}">
      <dsp:nvSpPr>
        <dsp:cNvPr id="0" name=""/>
        <dsp:cNvSpPr/>
      </dsp:nvSpPr>
      <dsp:spPr>
        <a:xfrm rot="16200000">
          <a:off x="2779300" y="95294"/>
          <a:ext cx="3059856" cy="2869266"/>
        </a:xfrm>
        <a:prstGeom prst="flowChartManualOperation">
          <a:avLst/>
        </a:prstGeom>
        <a:solidFill>
          <a:schemeClr val="accent1">
            <a:alpha val="90000"/>
            <a:hueOff val="0"/>
            <a:satOff val="0"/>
            <a:lumOff val="0"/>
            <a:alphaOff val="-13333"/>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8000" tIns="0" rIns="108000" bIns="0" numCol="1" spcCol="1270" anchor="t" anchorCtr="0">
          <a:noAutofit/>
        </a:bodyPr>
        <a:lstStyle/>
        <a:p>
          <a:pPr marL="0" lvl="0" indent="0" algn="l" defTabSz="800100">
            <a:lnSpc>
              <a:spcPct val="90000"/>
            </a:lnSpc>
            <a:spcBef>
              <a:spcPct val="0"/>
            </a:spcBef>
            <a:spcAft>
              <a:spcPct val="35000"/>
            </a:spcAft>
            <a:buNone/>
          </a:pPr>
          <a:endParaRPr lang="de-DE" sz="1800" b="0" kern="1200">
            <a:latin typeface="Calibri" panose="020F0502020204030204" pitchFamily="34" charset="0"/>
            <a:cs typeface="Calibri" panose="020F0502020204030204" pitchFamily="34" charset="0"/>
          </a:endParaRPr>
        </a:p>
        <a:p>
          <a:pPr marL="0" lvl="0" indent="0" algn="l" defTabSz="800100">
            <a:lnSpc>
              <a:spcPct val="90000"/>
            </a:lnSpc>
            <a:spcBef>
              <a:spcPct val="0"/>
            </a:spcBef>
            <a:spcAft>
              <a:spcPct val="35000"/>
            </a:spcAft>
            <a:buNone/>
          </a:pPr>
          <a:r>
            <a:rPr lang="de-DE" sz="1800" b="0" kern="1200">
              <a:latin typeface="Calibri" panose="020F0502020204030204" pitchFamily="34" charset="0"/>
              <a:cs typeface="Calibri" panose="020F0502020204030204" pitchFamily="34" charset="0"/>
            </a:rPr>
            <a:t>Text Phase 2</a:t>
          </a:r>
          <a:br>
            <a:rPr lang="de-DE" sz="1800" b="0" kern="1200">
              <a:latin typeface="Calibri" panose="020F0502020204030204" pitchFamily="34" charset="0"/>
              <a:cs typeface="Calibri" panose="020F0502020204030204" pitchFamily="34" charset="0"/>
            </a:rPr>
          </a:br>
          <a:endParaRPr lang="de-DE" sz="1800" b="0" kern="1200">
            <a:latin typeface="Calibri" panose="020F0502020204030204" pitchFamily="34" charset="0"/>
            <a:cs typeface="Calibri" panose="020F0502020204030204" pitchFamily="34" charset="0"/>
          </a:endParaRPr>
        </a:p>
        <a:p>
          <a:pPr marL="0" lvl="0" indent="0" algn="l" defTabSz="800100">
            <a:lnSpc>
              <a:spcPct val="90000"/>
            </a:lnSpc>
            <a:spcBef>
              <a:spcPct val="0"/>
            </a:spcBef>
            <a:spcAft>
              <a:spcPct val="35000"/>
            </a:spcAft>
            <a:buNone/>
          </a:pPr>
          <a:r>
            <a:rPr lang="de-DE" sz="1800" kern="1200" err="1">
              <a:latin typeface="Calibri" panose="020F0502020204030204" pitchFamily="34" charset="0"/>
              <a:cs typeface="Calibri" panose="020F0502020204030204" pitchFamily="34" charset="0"/>
            </a:rPr>
            <a:t>text</a:t>
          </a:r>
          <a:endParaRPr lang="de-DE" sz="1800" kern="1200">
            <a:latin typeface="Calibri" panose="020F0502020204030204" pitchFamily="34" charset="0"/>
            <a:cs typeface="Calibri" panose="020F0502020204030204" pitchFamily="34" charset="0"/>
          </a:endParaRPr>
        </a:p>
      </dsp:txBody>
      <dsp:txXfrm rot="5400000">
        <a:off x="2874595" y="611970"/>
        <a:ext cx="2869266" cy="1835914"/>
      </dsp:txXfrm>
    </dsp:sp>
    <dsp:sp modelId="{0D7987FC-DBC8-4B03-95AC-7CE716B69BC3}">
      <dsp:nvSpPr>
        <dsp:cNvPr id="0" name=""/>
        <dsp:cNvSpPr/>
      </dsp:nvSpPr>
      <dsp:spPr>
        <a:xfrm rot="16200000">
          <a:off x="5647663" y="95294"/>
          <a:ext cx="3059856" cy="2869266"/>
        </a:xfrm>
        <a:prstGeom prst="flowChartManualOperation">
          <a:avLst/>
        </a:prstGeom>
        <a:solidFill>
          <a:schemeClr val="accent1">
            <a:alpha val="90000"/>
            <a:hueOff val="0"/>
            <a:satOff val="0"/>
            <a:lumOff val="0"/>
            <a:alphaOff val="-26667"/>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8000" tIns="0" rIns="108000" bIns="0" numCol="1" spcCol="1270" anchor="t" anchorCtr="0">
          <a:noAutofit/>
        </a:bodyPr>
        <a:lstStyle/>
        <a:p>
          <a:pPr marL="0" lvl="0" indent="0" algn="ctr" defTabSz="800100">
            <a:lnSpc>
              <a:spcPct val="90000"/>
            </a:lnSpc>
            <a:spcBef>
              <a:spcPct val="0"/>
            </a:spcBef>
            <a:spcAft>
              <a:spcPct val="35000"/>
            </a:spcAft>
            <a:buNone/>
          </a:pPr>
          <a:endParaRPr lang="de-DE" sz="1800" kern="1200">
            <a:latin typeface="Calibri" panose="020F0502020204030204" pitchFamily="34" charset="0"/>
            <a:cs typeface="Calibri" panose="020F0502020204030204" pitchFamily="34" charset="0"/>
          </a:endParaRPr>
        </a:p>
        <a:p>
          <a:pPr marL="0" lvl="0" indent="0" algn="l" defTabSz="800100">
            <a:lnSpc>
              <a:spcPct val="90000"/>
            </a:lnSpc>
            <a:spcBef>
              <a:spcPct val="0"/>
            </a:spcBef>
            <a:spcAft>
              <a:spcPct val="35000"/>
            </a:spcAft>
            <a:buNone/>
          </a:pPr>
          <a:r>
            <a:rPr lang="de-DE" sz="1800" b="0" kern="1200">
              <a:latin typeface="Calibri" panose="020F0502020204030204" pitchFamily="34" charset="0"/>
              <a:cs typeface="Calibri" panose="020F0502020204030204" pitchFamily="34" charset="0"/>
            </a:rPr>
            <a:t>Text Phase 3</a:t>
          </a:r>
          <a:br>
            <a:rPr lang="de-DE" sz="1800" b="0" kern="1200">
              <a:latin typeface="Calibri" panose="020F0502020204030204" pitchFamily="34" charset="0"/>
              <a:cs typeface="Calibri" panose="020F0502020204030204" pitchFamily="34" charset="0"/>
            </a:rPr>
          </a:br>
          <a:endParaRPr lang="de-DE" sz="1800" b="0" kern="1200">
            <a:latin typeface="Calibri" panose="020F0502020204030204" pitchFamily="34" charset="0"/>
            <a:cs typeface="Calibri" panose="020F0502020204030204" pitchFamily="34" charset="0"/>
          </a:endParaRPr>
        </a:p>
        <a:p>
          <a:pPr marL="0" lvl="0" indent="0" algn="l" defTabSz="800100">
            <a:lnSpc>
              <a:spcPct val="90000"/>
            </a:lnSpc>
            <a:spcBef>
              <a:spcPct val="0"/>
            </a:spcBef>
            <a:spcAft>
              <a:spcPct val="35000"/>
            </a:spcAft>
            <a:buNone/>
          </a:pPr>
          <a:r>
            <a:rPr lang="en-US" sz="1800" kern="1200">
              <a:latin typeface="Calibri" panose="020F0502020204030204" pitchFamily="34" charset="0"/>
              <a:cs typeface="Calibri" panose="020F0502020204030204" pitchFamily="34" charset="0"/>
            </a:rPr>
            <a:t>text</a:t>
          </a:r>
          <a:endParaRPr lang="de-DE" sz="1800" kern="1200">
            <a:latin typeface="Calibri" panose="020F0502020204030204" pitchFamily="34" charset="0"/>
            <a:cs typeface="Calibri" panose="020F0502020204030204" pitchFamily="34" charset="0"/>
          </a:endParaRPr>
        </a:p>
      </dsp:txBody>
      <dsp:txXfrm rot="5400000">
        <a:off x="5742958" y="611970"/>
        <a:ext cx="2869266" cy="1835914"/>
      </dsp:txXfrm>
    </dsp:sp>
    <dsp:sp modelId="{64FECA9A-90D8-40C5-9C04-32EF5BF4A107}">
      <dsp:nvSpPr>
        <dsp:cNvPr id="0" name=""/>
        <dsp:cNvSpPr/>
      </dsp:nvSpPr>
      <dsp:spPr>
        <a:xfrm rot="16200000">
          <a:off x="8515124" y="95294"/>
          <a:ext cx="3059856" cy="2869266"/>
        </a:xfrm>
        <a:prstGeom prst="flowChartManualOperation">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8000" tIns="0" rIns="108000" bIns="0" numCol="1" spcCol="1270" anchor="t" anchorCtr="0">
          <a:noAutofit/>
        </a:bodyPr>
        <a:lstStyle/>
        <a:p>
          <a:pPr marL="0" lvl="0" indent="0" algn="l" defTabSz="800100">
            <a:lnSpc>
              <a:spcPct val="90000"/>
            </a:lnSpc>
            <a:spcBef>
              <a:spcPct val="0"/>
            </a:spcBef>
            <a:spcAft>
              <a:spcPct val="35000"/>
            </a:spcAft>
            <a:buNone/>
          </a:pPr>
          <a:endParaRPr lang="de-DE" sz="1800" b="0" kern="1200">
            <a:latin typeface="Calibri" panose="020F0502020204030204" pitchFamily="34" charset="0"/>
            <a:cs typeface="Calibri" panose="020F0502020204030204" pitchFamily="34" charset="0"/>
          </a:endParaRPr>
        </a:p>
        <a:p>
          <a:pPr marL="0" lvl="0" indent="0" algn="l" defTabSz="800100">
            <a:lnSpc>
              <a:spcPct val="90000"/>
            </a:lnSpc>
            <a:spcBef>
              <a:spcPct val="0"/>
            </a:spcBef>
            <a:spcAft>
              <a:spcPct val="35000"/>
            </a:spcAft>
            <a:buNone/>
          </a:pPr>
          <a:r>
            <a:rPr lang="de-DE" sz="1800" b="0" kern="1200">
              <a:latin typeface="Calibri" panose="020F0502020204030204" pitchFamily="34" charset="0"/>
              <a:cs typeface="Calibri" panose="020F0502020204030204" pitchFamily="34" charset="0"/>
            </a:rPr>
            <a:t>Text Phase 4</a:t>
          </a:r>
          <a:br>
            <a:rPr lang="de-DE" sz="1800" b="0" kern="1200">
              <a:latin typeface="Calibri" panose="020F0502020204030204" pitchFamily="34" charset="0"/>
              <a:cs typeface="Calibri" panose="020F0502020204030204" pitchFamily="34" charset="0"/>
            </a:rPr>
          </a:br>
          <a:endParaRPr lang="de-DE" sz="1800" b="0" kern="1200">
            <a:latin typeface="Calibri" panose="020F0502020204030204" pitchFamily="34" charset="0"/>
            <a:cs typeface="Calibri" panose="020F0502020204030204" pitchFamily="34" charset="0"/>
          </a:endParaRPr>
        </a:p>
        <a:p>
          <a:pPr marL="0" lvl="0" indent="0" algn="l" defTabSz="800100">
            <a:lnSpc>
              <a:spcPct val="90000"/>
            </a:lnSpc>
            <a:spcBef>
              <a:spcPct val="0"/>
            </a:spcBef>
            <a:spcAft>
              <a:spcPct val="35000"/>
            </a:spcAft>
            <a:buNone/>
          </a:pPr>
          <a:r>
            <a:rPr lang="en-US" sz="1800" kern="1200">
              <a:latin typeface="Calibri" panose="020F0502020204030204" pitchFamily="34" charset="0"/>
              <a:cs typeface="Calibri" panose="020F0502020204030204" pitchFamily="34" charset="0"/>
            </a:rPr>
            <a:t>Dummy text</a:t>
          </a:r>
          <a:endParaRPr lang="de-DE" sz="1800" kern="1200">
            <a:latin typeface="Calibri" panose="020F0502020204030204" pitchFamily="34" charset="0"/>
            <a:cs typeface="Calibri" panose="020F0502020204030204" pitchFamily="34" charset="0"/>
          </a:endParaRPr>
        </a:p>
      </dsp:txBody>
      <dsp:txXfrm rot="5400000">
        <a:off x="8610419" y="611970"/>
        <a:ext cx="2869266" cy="183591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DAC4D7-E809-3C42-8861-7253F4E2F8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605ABE4-7D4C-EB44-877F-96C2F4B4655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5A7DDC-5DB1-6244-9F79-DA6A8A626651}" type="datetimeFigureOut">
              <a:rPr lang="en-GB" smtClean="0"/>
              <a:t>01/10/2024</a:t>
            </a:fld>
            <a:endParaRPr lang="en-GB"/>
          </a:p>
        </p:txBody>
      </p:sp>
      <p:sp>
        <p:nvSpPr>
          <p:cNvPr id="4" name="Footer Placeholder 3">
            <a:extLst>
              <a:ext uri="{FF2B5EF4-FFF2-40B4-BE49-F238E27FC236}">
                <a16:creationId xmlns:a16="http://schemas.microsoft.com/office/drawing/2014/main" id="{49D3555D-255B-734E-9D75-8A5DABF465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BF88CAD-A74E-4D49-B670-8C8BEAA6E9A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B0514D-EA06-A748-83B4-912498E611A8}" type="slidenum">
              <a:rPr lang="en-GB" smtClean="0"/>
              <a:t>‹#›</a:t>
            </a:fld>
            <a:endParaRPr lang="en-GB"/>
          </a:p>
        </p:txBody>
      </p:sp>
    </p:spTree>
    <p:extLst>
      <p:ext uri="{BB962C8B-B14F-4D97-AF65-F5344CB8AC3E}">
        <p14:creationId xmlns:p14="http://schemas.microsoft.com/office/powerpoint/2010/main" val="4026226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9A86B-9331-47F8-9CB8-30AFD1F6D4A5}" type="datetimeFigureOut">
              <a:rPr lang="de-DE" smtClean="0"/>
              <a:t>01.10.2024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7DFC0B-81FF-47CA-B58A-4F5611807459}" type="slidenum">
              <a:rPr lang="de-DE" smtClean="0"/>
              <a:t>‹#›</a:t>
            </a:fld>
            <a:endParaRPr lang="de-DE"/>
          </a:p>
        </p:txBody>
      </p:sp>
    </p:spTree>
    <p:extLst>
      <p:ext uri="{BB962C8B-B14F-4D97-AF65-F5344CB8AC3E}">
        <p14:creationId xmlns:p14="http://schemas.microsoft.com/office/powerpoint/2010/main" val="278019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A1D375-98FC-ABA6-95BD-E63F95AF9F4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B58E1F3-9E21-7665-D65E-BCF31C9E29D6}"/>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4067801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TSO-E Graph 2">
    <p:spTree>
      <p:nvGrpSpPr>
        <p:cNvPr id="1" name=""/>
        <p:cNvGrpSpPr/>
        <p:nvPr/>
      </p:nvGrpSpPr>
      <p:grpSpPr>
        <a:xfrm>
          <a:off x="0" y="0"/>
          <a:ext cx="0" cy="0"/>
          <a:chOff x="0" y="0"/>
          <a:chExt cx="0" cy="0"/>
        </a:xfrm>
      </p:grpSpPr>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
        <p:nvSpPr>
          <p:cNvPr id="4" name="Inhaltsplatzhalter 10">
            <a:extLst>
              <a:ext uri="{FF2B5EF4-FFF2-40B4-BE49-F238E27FC236}">
                <a16:creationId xmlns:a16="http://schemas.microsoft.com/office/drawing/2014/main" id="{C04C5352-D576-AE47-888D-BF03439BD4FC}"/>
              </a:ext>
            </a:extLst>
          </p:cNvPr>
          <p:cNvSpPr>
            <a:spLocks noGrp="1"/>
          </p:cNvSpPr>
          <p:nvPr>
            <p:ph idx="1"/>
          </p:nvPr>
        </p:nvSpPr>
        <p:spPr>
          <a:xfrm>
            <a:off x="1739517" y="1665288"/>
            <a:ext cx="8712201" cy="4103972"/>
          </a:xfrm>
        </p:spPr>
        <p:txBody>
          <a:bodyPr>
            <a:normAutofit lnSpcReduction="10000"/>
          </a:bodyPr>
          <a:lstStyle/>
          <a:p>
            <a:r>
              <a:rPr lang="de-DE" b="1"/>
              <a:t>   </a:t>
            </a:r>
            <a:br>
              <a:rPr lang="de-DE" b="1"/>
            </a:br>
            <a:r>
              <a:rPr lang="de-DE" b="1"/>
              <a:t> </a:t>
            </a:r>
            <a:endParaRPr lang="de-DE" b="1"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endParaRPr lang="de-DE" sz="900" i="1">
              <a:solidFill>
                <a:prstClr val="black"/>
              </a:solidFill>
            </a:endParaRPr>
          </a:p>
          <a:p>
            <a:br>
              <a:rPr lang="de-DE" sz="900" i="1">
                <a:solidFill>
                  <a:prstClr val="black"/>
                </a:solidFill>
              </a:rPr>
            </a:br>
            <a:br>
              <a:rPr lang="de-DE" sz="900" i="1">
                <a:solidFill>
                  <a:prstClr val="black"/>
                </a:solidFill>
              </a:rPr>
            </a:br>
            <a:br>
              <a:rPr lang="de-DE" sz="900" i="1">
                <a:solidFill>
                  <a:prstClr val="black"/>
                </a:solidFill>
              </a:rPr>
            </a:br>
            <a:r>
              <a:rPr lang="de-DE" sz="900" i="1">
                <a:solidFill>
                  <a:prstClr val="black"/>
                </a:solidFill>
              </a:rPr>
              <a:t>Source: Insert </a:t>
            </a:r>
            <a:r>
              <a:rPr lang="de-DE" sz="900" i="1" err="1">
                <a:solidFill>
                  <a:prstClr val="black"/>
                </a:solidFill>
              </a:rPr>
              <a:t>here</a:t>
            </a:r>
            <a:r>
              <a:rPr lang="de-DE" sz="900" i="1">
                <a:solidFill>
                  <a:prstClr val="black"/>
                </a:solidFill>
              </a:rPr>
              <a:t> </a:t>
            </a:r>
            <a:r>
              <a:rPr lang="de-DE" sz="900" i="1" err="1">
                <a:solidFill>
                  <a:prstClr val="black"/>
                </a:solidFill>
              </a:rPr>
              <a:t>if</a:t>
            </a:r>
            <a:r>
              <a:rPr lang="de-DE" sz="900" i="1">
                <a:solidFill>
                  <a:prstClr val="black"/>
                </a:solidFill>
              </a:rPr>
              <a:t> </a:t>
            </a:r>
            <a:r>
              <a:rPr lang="de-DE" sz="900" i="1" err="1">
                <a:solidFill>
                  <a:prstClr val="black"/>
                </a:solidFill>
              </a:rPr>
              <a:t>applicable</a:t>
            </a:r>
            <a:endParaRPr lang="de-DE" sz="900"/>
          </a:p>
        </p:txBody>
      </p:sp>
      <p:graphicFrame>
        <p:nvGraphicFramePr>
          <p:cNvPr id="6" name="Diagramm 5" title="Flächendiagramm Platzhalter">
            <a:extLst>
              <a:ext uri="{FF2B5EF4-FFF2-40B4-BE49-F238E27FC236}">
                <a16:creationId xmlns:a16="http://schemas.microsoft.com/office/drawing/2014/main" id="{654DBC48-79E2-BF45-94FB-10AE0A01AFE4}"/>
              </a:ext>
            </a:extLst>
          </p:cNvPr>
          <p:cNvGraphicFramePr/>
          <p:nvPr userDrawn="1">
            <p:extLst>
              <p:ext uri="{D42A27DB-BD31-4B8C-83A1-F6EECF244321}">
                <p14:modId xmlns:p14="http://schemas.microsoft.com/office/powerpoint/2010/main" val="1491827380"/>
              </p:ext>
            </p:extLst>
          </p:nvPr>
        </p:nvGraphicFramePr>
        <p:xfrm>
          <a:off x="382587" y="1665288"/>
          <a:ext cx="11522075" cy="3995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3724441"/>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ENTSO-E Graph 1">
    <p:spTree>
      <p:nvGrpSpPr>
        <p:cNvPr id="1" name=""/>
        <p:cNvGrpSpPr/>
        <p:nvPr/>
      </p:nvGrpSpPr>
      <p:grpSpPr>
        <a:xfrm>
          <a:off x="0" y="0"/>
          <a:ext cx="0" cy="0"/>
          <a:chOff x="0" y="0"/>
          <a:chExt cx="0" cy="0"/>
        </a:xfrm>
      </p:grpSpPr>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
        <p:nvSpPr>
          <p:cNvPr id="4" name="Inhaltsplatzhalter 1">
            <a:extLst>
              <a:ext uri="{FF2B5EF4-FFF2-40B4-BE49-F238E27FC236}">
                <a16:creationId xmlns:a16="http://schemas.microsoft.com/office/drawing/2014/main" id="{C62E783B-8C38-B14F-A829-53ADBD597589}"/>
              </a:ext>
            </a:extLst>
          </p:cNvPr>
          <p:cNvSpPr>
            <a:spLocks noGrp="1"/>
          </p:cNvSpPr>
          <p:nvPr>
            <p:ph idx="1"/>
          </p:nvPr>
        </p:nvSpPr>
        <p:spPr>
          <a:xfrm>
            <a:off x="407368" y="1747353"/>
            <a:ext cx="7200800" cy="4292180"/>
          </a:xfrm>
        </p:spPr>
        <p:txBody>
          <a:bodyPr/>
          <a:lstStyle/>
          <a:p>
            <a:r>
              <a:rPr lang="de-DE">
                <a:solidFill>
                  <a:srgbClr val="0F218B"/>
                </a:solidFill>
              </a:rPr>
              <a:t>Headline 3 – Edit </a:t>
            </a:r>
            <a:r>
              <a:rPr lang="de-DE" err="1">
                <a:solidFill>
                  <a:srgbClr val="0F218B"/>
                </a:solidFill>
              </a:rPr>
              <a:t>the</a:t>
            </a:r>
            <a:r>
              <a:rPr lang="de-DE">
                <a:solidFill>
                  <a:srgbClr val="0F218B"/>
                </a:solidFill>
              </a:rPr>
              <a:t> </a:t>
            </a:r>
            <a:r>
              <a:rPr lang="de-DE" err="1">
                <a:solidFill>
                  <a:srgbClr val="0F218B"/>
                </a:solidFill>
              </a:rPr>
              <a:t>pie</a:t>
            </a:r>
            <a:r>
              <a:rPr lang="de-DE">
                <a:solidFill>
                  <a:srgbClr val="0F218B"/>
                </a:solidFill>
              </a:rPr>
              <a:t> </a:t>
            </a:r>
            <a:r>
              <a:rPr lang="de-DE" err="1">
                <a:solidFill>
                  <a:srgbClr val="0F218B"/>
                </a:solidFill>
              </a:rPr>
              <a:t>chart</a:t>
            </a:r>
            <a:r>
              <a:rPr lang="de-DE">
                <a:solidFill>
                  <a:srgbClr val="0F218B"/>
                </a:solidFill>
              </a:rPr>
              <a:t> </a:t>
            </a:r>
            <a:r>
              <a:rPr lang="de-DE" err="1">
                <a:solidFill>
                  <a:srgbClr val="0F218B"/>
                </a:solidFill>
              </a:rPr>
              <a:t>by</a:t>
            </a:r>
            <a:r>
              <a:rPr lang="de-DE">
                <a:solidFill>
                  <a:srgbClr val="0F218B"/>
                </a:solidFill>
              </a:rPr>
              <a:t> </a:t>
            </a:r>
            <a:r>
              <a:rPr lang="de-DE" err="1">
                <a:solidFill>
                  <a:srgbClr val="0F218B"/>
                </a:solidFill>
              </a:rPr>
              <a:t>clicking</a:t>
            </a:r>
            <a:r>
              <a:rPr lang="de-DE">
                <a:solidFill>
                  <a:srgbClr val="0F218B"/>
                </a:solidFill>
              </a:rPr>
              <a:t> on it. </a:t>
            </a:r>
            <a:r>
              <a:rPr lang="de-DE" err="1">
                <a:solidFill>
                  <a:srgbClr val="0F218B"/>
                </a:solidFill>
              </a:rPr>
              <a:t>Now</a:t>
            </a:r>
            <a:r>
              <a:rPr lang="de-DE">
                <a:solidFill>
                  <a:srgbClr val="0F218B"/>
                </a:solidFill>
              </a:rPr>
              <a:t> </a:t>
            </a:r>
            <a:r>
              <a:rPr lang="de-DE" err="1">
                <a:solidFill>
                  <a:srgbClr val="0F218B"/>
                </a:solidFill>
              </a:rPr>
              <a:t>icons</a:t>
            </a:r>
            <a:r>
              <a:rPr lang="de-DE">
                <a:solidFill>
                  <a:srgbClr val="0F218B"/>
                </a:solidFill>
              </a:rPr>
              <a:t> </a:t>
            </a:r>
            <a:r>
              <a:rPr lang="de-DE" err="1">
                <a:solidFill>
                  <a:srgbClr val="0F218B"/>
                </a:solidFill>
              </a:rPr>
              <a:t>appear</a:t>
            </a:r>
            <a:r>
              <a:rPr lang="de-DE">
                <a:solidFill>
                  <a:srgbClr val="0F218B"/>
                </a:solidFill>
              </a:rPr>
              <a:t>. </a:t>
            </a:r>
            <a:r>
              <a:rPr lang="de-DE" err="1">
                <a:solidFill>
                  <a:srgbClr val="0F218B"/>
                </a:solidFill>
              </a:rPr>
              <a:t>If</a:t>
            </a:r>
            <a:r>
              <a:rPr lang="de-DE">
                <a:solidFill>
                  <a:srgbClr val="0F218B"/>
                </a:solidFill>
              </a:rPr>
              <a:t> </a:t>
            </a:r>
            <a:r>
              <a:rPr lang="de-DE" err="1">
                <a:solidFill>
                  <a:srgbClr val="0F218B"/>
                </a:solidFill>
              </a:rPr>
              <a:t>you</a:t>
            </a:r>
            <a:r>
              <a:rPr lang="de-DE">
                <a:solidFill>
                  <a:srgbClr val="0F218B"/>
                </a:solidFill>
              </a:rPr>
              <a:t> </a:t>
            </a:r>
            <a:r>
              <a:rPr lang="de-DE" err="1">
                <a:solidFill>
                  <a:srgbClr val="0F218B"/>
                </a:solidFill>
              </a:rPr>
              <a:t>keep</a:t>
            </a:r>
            <a:r>
              <a:rPr lang="de-DE">
                <a:solidFill>
                  <a:srgbClr val="0F218B"/>
                </a:solidFill>
              </a:rPr>
              <a:t> </a:t>
            </a:r>
            <a:r>
              <a:rPr lang="de-DE" err="1">
                <a:solidFill>
                  <a:srgbClr val="0F218B"/>
                </a:solidFill>
              </a:rPr>
              <a:t>the</a:t>
            </a:r>
            <a:r>
              <a:rPr lang="de-DE">
                <a:solidFill>
                  <a:srgbClr val="0F218B"/>
                </a:solidFill>
              </a:rPr>
              <a:t> </a:t>
            </a:r>
            <a:r>
              <a:rPr lang="de-DE" err="1">
                <a:solidFill>
                  <a:srgbClr val="0F218B"/>
                </a:solidFill>
              </a:rPr>
              <a:t>cursor</a:t>
            </a:r>
            <a:r>
              <a:rPr lang="de-DE">
                <a:solidFill>
                  <a:srgbClr val="0F218B"/>
                </a:solidFill>
              </a:rPr>
              <a:t> </a:t>
            </a:r>
            <a:r>
              <a:rPr lang="de-DE" err="1">
                <a:solidFill>
                  <a:srgbClr val="0F218B"/>
                </a:solidFill>
              </a:rPr>
              <a:t>above</a:t>
            </a:r>
            <a:r>
              <a:rPr lang="de-DE">
                <a:solidFill>
                  <a:srgbClr val="0F218B"/>
                </a:solidFill>
              </a:rPr>
              <a:t> </a:t>
            </a:r>
            <a:r>
              <a:rPr lang="de-DE" err="1">
                <a:solidFill>
                  <a:srgbClr val="0F218B"/>
                </a:solidFill>
              </a:rPr>
              <a:t>the</a:t>
            </a:r>
            <a:r>
              <a:rPr lang="de-DE">
                <a:solidFill>
                  <a:srgbClr val="0F218B"/>
                </a:solidFill>
              </a:rPr>
              <a:t> </a:t>
            </a:r>
            <a:r>
              <a:rPr lang="de-DE" err="1">
                <a:solidFill>
                  <a:srgbClr val="0F218B"/>
                </a:solidFill>
              </a:rPr>
              <a:t>icons</a:t>
            </a:r>
            <a:r>
              <a:rPr lang="de-DE">
                <a:solidFill>
                  <a:srgbClr val="0F218B"/>
                </a:solidFill>
              </a:rPr>
              <a:t>, a </a:t>
            </a:r>
            <a:r>
              <a:rPr lang="de-DE" err="1">
                <a:solidFill>
                  <a:srgbClr val="0F218B"/>
                </a:solidFill>
              </a:rPr>
              <a:t>descriptive</a:t>
            </a:r>
            <a:r>
              <a:rPr lang="de-DE">
                <a:solidFill>
                  <a:srgbClr val="0F218B"/>
                </a:solidFill>
              </a:rPr>
              <a:t> </a:t>
            </a:r>
            <a:r>
              <a:rPr lang="de-DE" err="1">
                <a:solidFill>
                  <a:srgbClr val="0F218B"/>
                </a:solidFill>
              </a:rPr>
              <a:t>text</a:t>
            </a:r>
            <a:r>
              <a:rPr lang="de-DE">
                <a:solidFill>
                  <a:srgbClr val="0F218B"/>
                </a:solidFill>
              </a:rPr>
              <a:t> </a:t>
            </a:r>
            <a:r>
              <a:rPr lang="de-DE" err="1">
                <a:solidFill>
                  <a:srgbClr val="0F218B"/>
                </a:solidFill>
              </a:rPr>
              <a:t>appears</a:t>
            </a:r>
            <a:r>
              <a:rPr lang="de-DE">
                <a:solidFill>
                  <a:srgbClr val="0F218B"/>
                </a:solidFill>
              </a:rPr>
              <a:t>. </a:t>
            </a:r>
          </a:p>
          <a:p>
            <a:r>
              <a:rPr lang="de-DE" err="1"/>
              <a:t>You</a:t>
            </a:r>
            <a:r>
              <a:rPr lang="de-DE"/>
              <a:t> </a:t>
            </a:r>
            <a:r>
              <a:rPr lang="de-DE" err="1"/>
              <a:t>may</a:t>
            </a:r>
            <a:r>
              <a:rPr lang="de-DE"/>
              <a:t> </a:t>
            </a:r>
            <a:r>
              <a:rPr lang="de-DE" err="1"/>
              <a:t>change</a:t>
            </a:r>
            <a:r>
              <a:rPr lang="de-DE"/>
              <a:t> </a:t>
            </a:r>
            <a:r>
              <a:rPr lang="de-DE" err="1"/>
              <a:t>the</a:t>
            </a:r>
            <a:r>
              <a:rPr lang="de-DE"/>
              <a:t> type </a:t>
            </a:r>
            <a:r>
              <a:rPr lang="de-DE" err="1"/>
              <a:t>of</a:t>
            </a:r>
            <a:r>
              <a:rPr lang="de-DE"/>
              <a:t> </a:t>
            </a:r>
            <a:r>
              <a:rPr lang="de-DE" err="1"/>
              <a:t>chart</a:t>
            </a:r>
            <a:r>
              <a:rPr lang="de-DE"/>
              <a:t>, </a:t>
            </a:r>
            <a:r>
              <a:rPr lang="de-DE" err="1"/>
              <a:t>the</a:t>
            </a:r>
            <a:r>
              <a:rPr lang="de-DE"/>
              <a:t> </a:t>
            </a:r>
            <a:r>
              <a:rPr lang="de-DE" err="1"/>
              <a:t>layout</a:t>
            </a:r>
            <a:r>
              <a:rPr lang="de-DE"/>
              <a:t> and </a:t>
            </a:r>
            <a:r>
              <a:rPr lang="de-DE" err="1"/>
              <a:t>colour</a:t>
            </a:r>
            <a:r>
              <a:rPr lang="de-DE"/>
              <a:t> </a:t>
            </a:r>
            <a:r>
              <a:rPr lang="de-DE" err="1"/>
              <a:t>scheme</a:t>
            </a:r>
            <a:r>
              <a:rPr lang="de-DE"/>
              <a:t>. </a:t>
            </a:r>
            <a:r>
              <a:rPr lang="de-DE" err="1"/>
              <a:t>We</a:t>
            </a:r>
            <a:r>
              <a:rPr lang="de-DE"/>
              <a:t> </a:t>
            </a:r>
            <a:r>
              <a:rPr lang="de-DE" err="1"/>
              <a:t>advise</a:t>
            </a:r>
            <a:r>
              <a:rPr lang="de-DE"/>
              <a:t> </a:t>
            </a:r>
            <a:r>
              <a:rPr lang="de-DE" err="1"/>
              <a:t>to</a:t>
            </a:r>
            <a:r>
              <a:rPr lang="de-DE"/>
              <a:t> </a:t>
            </a:r>
            <a:r>
              <a:rPr lang="de-DE" err="1"/>
              <a:t>refrain</a:t>
            </a:r>
            <a:r>
              <a:rPr lang="de-DE"/>
              <a:t> </a:t>
            </a:r>
            <a:r>
              <a:rPr lang="de-DE" err="1"/>
              <a:t>from</a:t>
            </a:r>
            <a:r>
              <a:rPr lang="de-DE"/>
              <a:t> </a:t>
            </a:r>
            <a:r>
              <a:rPr lang="de-DE" err="1"/>
              <a:t>using</a:t>
            </a:r>
            <a:r>
              <a:rPr lang="de-DE"/>
              <a:t> </a:t>
            </a:r>
            <a:r>
              <a:rPr lang="de-DE" err="1"/>
              <a:t>gradients</a:t>
            </a:r>
            <a:r>
              <a:rPr lang="de-DE"/>
              <a:t> and </a:t>
            </a:r>
            <a:r>
              <a:rPr lang="de-DE" err="1"/>
              <a:t>shadows</a:t>
            </a:r>
            <a:r>
              <a:rPr lang="de-DE"/>
              <a:t> – </a:t>
            </a:r>
            <a:r>
              <a:rPr lang="de-DE" err="1"/>
              <a:t>this</a:t>
            </a:r>
            <a:r>
              <a:rPr lang="de-DE"/>
              <a:t> </a:t>
            </a:r>
            <a:r>
              <a:rPr lang="de-DE" err="1"/>
              <a:t>does</a:t>
            </a:r>
            <a:r>
              <a:rPr lang="de-DE"/>
              <a:t> not </a:t>
            </a:r>
            <a:r>
              <a:rPr lang="de-DE" err="1"/>
              <a:t>add</a:t>
            </a:r>
            <a:r>
              <a:rPr lang="de-DE"/>
              <a:t> </a:t>
            </a:r>
            <a:r>
              <a:rPr lang="de-DE" err="1"/>
              <a:t>any</a:t>
            </a:r>
            <a:r>
              <a:rPr lang="de-DE"/>
              <a:t> </a:t>
            </a:r>
            <a:r>
              <a:rPr lang="de-DE" err="1"/>
              <a:t>information</a:t>
            </a:r>
            <a:r>
              <a:rPr lang="de-DE"/>
              <a:t> in </a:t>
            </a:r>
            <a:r>
              <a:rPr lang="de-DE" err="1"/>
              <a:t>most</a:t>
            </a:r>
            <a:r>
              <a:rPr lang="de-DE"/>
              <a:t> </a:t>
            </a:r>
            <a:r>
              <a:rPr lang="de-DE" err="1"/>
              <a:t>cases</a:t>
            </a:r>
            <a:r>
              <a:rPr lang="de-DE"/>
              <a:t>. </a:t>
            </a:r>
          </a:p>
          <a:p>
            <a:r>
              <a:rPr lang="en-US"/>
              <a:t>The size of this copy will adapt automatically, depending on how many words you insert or write. If the size of the copy appears too small – rather try editing the text than </a:t>
            </a:r>
            <a:r>
              <a:rPr lang="en-US" err="1"/>
              <a:t>maximising</a:t>
            </a:r>
            <a:r>
              <a:rPr lang="en-US"/>
              <a:t> the size of the text box. </a:t>
            </a:r>
            <a:endParaRPr lang="de-DE"/>
          </a:p>
          <a:p>
            <a:endParaRPr lang="de-DE"/>
          </a:p>
        </p:txBody>
      </p:sp>
      <p:graphicFrame>
        <p:nvGraphicFramePr>
          <p:cNvPr id="6" name="Inhaltsplatzhalter 8" title="Kreisdiagramm Platzhalter">
            <a:extLst>
              <a:ext uri="{FF2B5EF4-FFF2-40B4-BE49-F238E27FC236}">
                <a16:creationId xmlns:a16="http://schemas.microsoft.com/office/drawing/2014/main" id="{6D36771A-5075-9748-A710-7DBB70C12D6A}"/>
              </a:ext>
            </a:extLst>
          </p:cNvPr>
          <p:cNvGraphicFramePr>
            <a:graphicFrameLocks/>
          </p:cNvGraphicFramePr>
          <p:nvPr userDrawn="1">
            <p:extLst>
              <p:ext uri="{D42A27DB-BD31-4B8C-83A1-F6EECF244321}">
                <p14:modId xmlns:p14="http://schemas.microsoft.com/office/powerpoint/2010/main" val="3232390385"/>
              </p:ext>
            </p:extLst>
          </p:nvPr>
        </p:nvGraphicFramePr>
        <p:xfrm>
          <a:off x="8472264" y="1747353"/>
          <a:ext cx="2951162" cy="41036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172718"/>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ENTSO-E Graph 1">
    <p:spTree>
      <p:nvGrpSpPr>
        <p:cNvPr id="1" name=""/>
        <p:cNvGrpSpPr/>
        <p:nvPr/>
      </p:nvGrpSpPr>
      <p:grpSpPr>
        <a:xfrm>
          <a:off x="0" y="0"/>
          <a:ext cx="0" cy="0"/>
          <a:chOff x="0" y="0"/>
          <a:chExt cx="0" cy="0"/>
        </a:xfrm>
      </p:grpSpPr>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
        <p:nvSpPr>
          <p:cNvPr id="7" name="Inhaltsplatzhalter 1">
            <a:extLst>
              <a:ext uri="{FF2B5EF4-FFF2-40B4-BE49-F238E27FC236}">
                <a16:creationId xmlns:a16="http://schemas.microsoft.com/office/drawing/2014/main" id="{C1F9600C-DD2A-3D4A-B5B0-19ADE1EE280E}"/>
              </a:ext>
            </a:extLst>
          </p:cNvPr>
          <p:cNvSpPr>
            <a:spLocks noGrp="1"/>
          </p:cNvSpPr>
          <p:nvPr>
            <p:ph idx="18"/>
          </p:nvPr>
        </p:nvSpPr>
        <p:spPr>
          <a:xfrm>
            <a:off x="349412" y="854984"/>
            <a:ext cx="3648000" cy="3311525"/>
          </a:xfrm>
        </p:spPr>
        <p:txBody>
          <a:bodyPr>
            <a:noAutofit/>
          </a:bodyPr>
          <a:lstStyle>
            <a:lvl1pPr>
              <a:defRPr sz="1800"/>
            </a:lvl1pPr>
          </a:lstStyle>
          <a:p>
            <a:r>
              <a:rPr lang="de-DE" err="1">
                <a:latin typeface="Calibri" panose="020F0502020204030204" pitchFamily="34" charset="0"/>
                <a:cs typeface="Calibri" panose="020F0502020204030204" pitchFamily="34" charset="0"/>
              </a:rPr>
              <a:t>Examples</a:t>
            </a:r>
            <a:r>
              <a:rPr lang="de-DE">
                <a:latin typeface="Calibri" panose="020F0502020204030204" pitchFamily="34" charset="0"/>
                <a:cs typeface="Calibri" panose="020F0502020204030204" pitchFamily="34" charset="0"/>
              </a:rPr>
              <a:t> </a:t>
            </a:r>
            <a:r>
              <a:rPr lang="de-DE" err="1">
                <a:latin typeface="Calibri" panose="020F0502020204030204" pitchFamily="34" charset="0"/>
                <a:cs typeface="Calibri" panose="020F0502020204030204" pitchFamily="34" charset="0"/>
              </a:rPr>
              <a:t>for</a:t>
            </a:r>
            <a:r>
              <a:rPr lang="de-DE">
                <a:latin typeface="Calibri" panose="020F0502020204030204" pitchFamily="34" charset="0"/>
                <a:cs typeface="Calibri" panose="020F0502020204030204" pitchFamily="34" charset="0"/>
              </a:rPr>
              <a:t> </a:t>
            </a:r>
            <a:r>
              <a:rPr lang="de-DE" err="1">
                <a:latin typeface="Calibri" panose="020F0502020204030204" pitchFamily="34" charset="0"/>
                <a:cs typeface="Calibri" panose="020F0502020204030204" pitchFamily="34" charset="0"/>
              </a:rPr>
              <a:t>bullet</a:t>
            </a:r>
            <a:r>
              <a:rPr lang="de-DE">
                <a:latin typeface="Calibri" panose="020F0502020204030204" pitchFamily="34" charset="0"/>
                <a:cs typeface="Calibri" panose="020F0502020204030204" pitchFamily="34" charset="0"/>
              </a:rPr>
              <a:t> </a:t>
            </a:r>
            <a:r>
              <a:rPr lang="de-DE" err="1">
                <a:latin typeface="Calibri" panose="020F0502020204030204" pitchFamily="34" charset="0"/>
                <a:cs typeface="Calibri" panose="020F0502020204030204" pitchFamily="34" charset="0"/>
              </a:rPr>
              <a:t>points</a:t>
            </a:r>
            <a:r>
              <a:rPr lang="de-DE">
                <a:latin typeface="Calibri" panose="020F0502020204030204" pitchFamily="34" charset="0"/>
                <a:cs typeface="Calibri" panose="020F0502020204030204" pitchFamily="34" charset="0"/>
              </a:rPr>
              <a:t>.</a:t>
            </a:r>
          </a:p>
          <a:p>
            <a:r>
              <a:rPr lang="en-US">
                <a:latin typeface="Calibri" panose="020F0502020204030204" pitchFamily="34" charset="0"/>
                <a:cs typeface="Calibri" panose="020F0502020204030204" pitchFamily="34" charset="0"/>
              </a:rPr>
              <a:t>Be aware that there is a significant difference between using only the enter-key and using the combination of enter- and shift-key.</a:t>
            </a:r>
          </a:p>
          <a:p>
            <a:r>
              <a:rPr lang="en-US">
                <a:latin typeface="Calibri" panose="020F0502020204030204" pitchFamily="34" charset="0"/>
                <a:cs typeface="Calibri" panose="020F0502020204030204" pitchFamily="34" charset="0"/>
              </a:rPr>
              <a:t>Using only the enter-key will create a new bullet point.</a:t>
            </a:r>
            <a:br>
              <a:rPr lang="en-US">
                <a:latin typeface="Calibri" panose="020F0502020204030204" pitchFamily="34" charset="0"/>
                <a:cs typeface="Calibri" panose="020F0502020204030204" pitchFamily="34" charset="0"/>
              </a:rPr>
            </a:br>
            <a:r>
              <a:rPr lang="en-US">
                <a:latin typeface="Calibri" panose="020F0502020204030204" pitchFamily="34" charset="0"/>
                <a:cs typeface="Calibri" panose="020F0502020204030204" pitchFamily="34" charset="0"/>
              </a:rPr>
              <a:t> </a:t>
            </a:r>
            <a:br>
              <a:rPr lang="en-US">
                <a:latin typeface="Calibri" panose="020F0502020204030204" pitchFamily="34" charset="0"/>
                <a:cs typeface="Calibri" panose="020F0502020204030204" pitchFamily="34" charset="0"/>
              </a:rPr>
            </a:br>
            <a:r>
              <a:rPr lang="en-US">
                <a:latin typeface="Calibri" panose="020F0502020204030204" pitchFamily="34" charset="0"/>
                <a:cs typeface="Calibri" panose="020F0502020204030204" pitchFamily="34" charset="0"/>
              </a:rPr>
              <a:t>If you only want to start the text in a new line (like this sentence) and keep the numeration, use shift-enter. </a:t>
            </a:r>
          </a:p>
          <a:p>
            <a:r>
              <a:rPr lang="en-US">
                <a:latin typeface="Calibri" panose="020F0502020204030204" pitchFamily="34" charset="0"/>
                <a:cs typeface="Calibri" panose="020F0502020204030204" pitchFamily="34" charset="0"/>
              </a:rPr>
              <a:t>Text will resize automatically.</a:t>
            </a:r>
          </a:p>
          <a:p>
            <a:endParaRPr lang="de-DE">
              <a:latin typeface="Calibri" panose="020F0502020204030204" pitchFamily="34" charset="0"/>
              <a:cs typeface="Calibri" panose="020F0502020204030204" pitchFamily="34" charset="0"/>
            </a:endParaRPr>
          </a:p>
          <a:p>
            <a:endParaRPr lang="en-US">
              <a:latin typeface="Calibri" panose="020F0502020204030204" pitchFamily="34" charset="0"/>
              <a:cs typeface="Calibri" panose="020F0502020204030204" pitchFamily="34" charset="0"/>
            </a:endParaRPr>
          </a:p>
        </p:txBody>
      </p:sp>
      <p:sp>
        <p:nvSpPr>
          <p:cNvPr id="8" name="Inhaltsplatzhalter 2">
            <a:extLst>
              <a:ext uri="{FF2B5EF4-FFF2-40B4-BE49-F238E27FC236}">
                <a16:creationId xmlns:a16="http://schemas.microsoft.com/office/drawing/2014/main" id="{C36A1AC1-56A4-4346-B7AD-92B4196EBB80}"/>
              </a:ext>
            </a:extLst>
          </p:cNvPr>
          <p:cNvSpPr>
            <a:spLocks noGrp="1"/>
          </p:cNvSpPr>
          <p:nvPr>
            <p:ph idx="19"/>
          </p:nvPr>
        </p:nvSpPr>
        <p:spPr>
          <a:xfrm>
            <a:off x="7752184" y="836362"/>
            <a:ext cx="3648000" cy="3311525"/>
          </a:xfrm>
        </p:spPr>
        <p:txBody>
          <a:bodyPr/>
          <a:lstStyle>
            <a:lvl1pPr>
              <a:defRPr sz="1800"/>
            </a:lvl1pPr>
            <a:lvl2pPr>
              <a:defRPr sz="1800"/>
            </a:lvl2pPr>
            <a:lvl3pPr>
              <a:defRPr sz="1800"/>
            </a:lvl3pPr>
            <a:lvl4pPr>
              <a:defRPr sz="1800"/>
            </a:lvl4pPr>
            <a:lvl5pPr>
              <a:defRPr sz="1800"/>
            </a:lvl5pPr>
          </a:lstStyle>
          <a:p>
            <a:r>
              <a:rPr lang="de-DE" err="1">
                <a:latin typeface="Calibri" panose="020F0502020204030204" pitchFamily="34" charset="0"/>
                <a:cs typeface="Calibri" panose="020F0502020204030204" pitchFamily="34" charset="0"/>
              </a:rPr>
              <a:t>Example</a:t>
            </a:r>
            <a:r>
              <a:rPr lang="de-DE">
                <a:latin typeface="Calibri" panose="020F0502020204030204" pitchFamily="34" charset="0"/>
                <a:cs typeface="Calibri" panose="020F0502020204030204" pitchFamily="34" charset="0"/>
              </a:rPr>
              <a:t> </a:t>
            </a:r>
            <a:r>
              <a:rPr lang="de-DE" err="1">
                <a:latin typeface="Calibri" panose="020F0502020204030204" pitchFamily="34" charset="0"/>
                <a:cs typeface="Calibri" panose="020F0502020204030204" pitchFamily="34" charset="0"/>
              </a:rPr>
              <a:t>for</a:t>
            </a:r>
            <a:r>
              <a:rPr lang="de-DE">
                <a:latin typeface="Calibri" panose="020F0502020204030204" pitchFamily="34" charset="0"/>
                <a:cs typeface="Calibri" panose="020F0502020204030204" pitchFamily="34" charset="0"/>
              </a:rPr>
              <a:t> </a:t>
            </a:r>
            <a:r>
              <a:rPr lang="de-DE" err="1">
                <a:latin typeface="Calibri" panose="020F0502020204030204" pitchFamily="34" charset="0"/>
                <a:cs typeface="Calibri" panose="020F0502020204030204" pitchFamily="34" charset="0"/>
              </a:rPr>
              <a:t>bullet</a:t>
            </a:r>
            <a:r>
              <a:rPr lang="de-DE">
                <a:latin typeface="Calibri" panose="020F0502020204030204" pitchFamily="34" charset="0"/>
                <a:cs typeface="Calibri" panose="020F0502020204030204" pitchFamily="34" charset="0"/>
              </a:rPr>
              <a:t> </a:t>
            </a:r>
            <a:r>
              <a:rPr lang="de-DE" err="1">
                <a:latin typeface="Calibri" panose="020F0502020204030204" pitchFamily="34" charset="0"/>
                <a:cs typeface="Calibri" panose="020F0502020204030204" pitchFamily="34" charset="0"/>
              </a:rPr>
              <a:t>points</a:t>
            </a:r>
            <a:br>
              <a:rPr lang="de-DE">
                <a:latin typeface="Calibri" panose="020F0502020204030204" pitchFamily="34" charset="0"/>
                <a:cs typeface="Calibri" panose="020F0502020204030204" pitchFamily="34" charset="0"/>
              </a:rPr>
            </a:br>
            <a:endParaRPr lang="de-DE">
              <a:latin typeface="Calibri" panose="020F0502020204030204" pitchFamily="34" charset="0"/>
              <a:cs typeface="Calibri" panose="020F0502020204030204" pitchFamily="34" charset="0"/>
            </a:endParaRPr>
          </a:p>
          <a:p>
            <a:r>
              <a:rPr lang="de-DE">
                <a:latin typeface="Calibri" panose="020F0502020204030204" pitchFamily="34" charset="0"/>
                <a:cs typeface="Calibri" panose="020F0502020204030204" pitchFamily="34" charset="0"/>
              </a:rPr>
              <a:t>Dummy </a:t>
            </a:r>
            <a:r>
              <a:rPr lang="de-DE" err="1">
                <a:latin typeface="Calibri" panose="020F0502020204030204" pitchFamily="34" charset="0"/>
                <a:cs typeface="Calibri" panose="020F0502020204030204" pitchFamily="34" charset="0"/>
              </a:rPr>
              <a:t>text</a:t>
            </a:r>
            <a:r>
              <a:rPr lang="de-DE">
                <a:latin typeface="Calibri" panose="020F0502020204030204" pitchFamily="34" charset="0"/>
                <a:cs typeface="Calibri" panose="020F0502020204030204" pitchFamily="34" charset="0"/>
              </a:rPr>
              <a:t> </a:t>
            </a:r>
            <a:r>
              <a:rPr lang="de-DE" err="1">
                <a:latin typeface="Calibri" panose="020F0502020204030204" pitchFamily="34" charset="0"/>
                <a:cs typeface="Calibri" panose="020F0502020204030204" pitchFamily="34" charset="0"/>
              </a:rPr>
              <a:t>here</a:t>
            </a:r>
            <a:endParaRPr lang="de-DE">
              <a:latin typeface="Calibri" panose="020F0502020204030204" pitchFamily="34" charset="0"/>
              <a:cs typeface="Calibri" panose="020F0502020204030204" pitchFamily="34" charset="0"/>
            </a:endParaRPr>
          </a:p>
          <a:p>
            <a:pPr lvl="1"/>
            <a:r>
              <a:rPr lang="de-DE">
                <a:latin typeface="Calibri" panose="020F0502020204030204" pitchFamily="34" charset="0"/>
                <a:cs typeface="Calibri" panose="020F0502020204030204" pitchFamily="34" charset="0"/>
              </a:rPr>
              <a:t>Second </a:t>
            </a:r>
            <a:r>
              <a:rPr lang="de-DE" err="1">
                <a:latin typeface="Calibri" panose="020F0502020204030204" pitchFamily="34" charset="0"/>
                <a:cs typeface="Calibri" panose="020F0502020204030204" pitchFamily="34" charset="0"/>
              </a:rPr>
              <a:t>level</a:t>
            </a:r>
            <a:endParaRPr lang="de-DE">
              <a:latin typeface="Calibri" panose="020F0502020204030204" pitchFamily="34" charset="0"/>
              <a:cs typeface="Calibri" panose="020F0502020204030204" pitchFamily="34" charset="0"/>
            </a:endParaRPr>
          </a:p>
          <a:p>
            <a:pPr lvl="2"/>
            <a:r>
              <a:rPr lang="de-DE">
                <a:latin typeface="Calibri" panose="020F0502020204030204" pitchFamily="34" charset="0"/>
                <a:cs typeface="Calibri" panose="020F0502020204030204" pitchFamily="34" charset="0"/>
              </a:rPr>
              <a:t>Third </a:t>
            </a:r>
            <a:r>
              <a:rPr lang="de-DE" err="1">
                <a:latin typeface="Calibri" panose="020F0502020204030204" pitchFamily="34" charset="0"/>
                <a:cs typeface="Calibri" panose="020F0502020204030204" pitchFamily="34" charset="0"/>
              </a:rPr>
              <a:t>level</a:t>
            </a:r>
            <a:endParaRPr lang="de-DE">
              <a:latin typeface="Calibri" panose="020F0502020204030204" pitchFamily="34" charset="0"/>
              <a:cs typeface="Calibri" panose="020F0502020204030204" pitchFamily="34" charset="0"/>
            </a:endParaRPr>
          </a:p>
          <a:p>
            <a:pPr lvl="3"/>
            <a:r>
              <a:rPr lang="de-DE" err="1">
                <a:latin typeface="Calibri" panose="020F0502020204030204" pitchFamily="34" charset="0"/>
                <a:cs typeface="Calibri" panose="020F0502020204030204" pitchFamily="34" charset="0"/>
              </a:rPr>
              <a:t>Fourth</a:t>
            </a:r>
            <a:r>
              <a:rPr lang="de-DE">
                <a:latin typeface="Calibri" panose="020F0502020204030204" pitchFamily="34" charset="0"/>
                <a:cs typeface="Calibri" panose="020F0502020204030204" pitchFamily="34" charset="0"/>
              </a:rPr>
              <a:t> </a:t>
            </a:r>
            <a:r>
              <a:rPr lang="de-DE" err="1">
                <a:latin typeface="Calibri" panose="020F0502020204030204" pitchFamily="34" charset="0"/>
                <a:cs typeface="Calibri" panose="020F0502020204030204" pitchFamily="34" charset="0"/>
              </a:rPr>
              <a:t>level</a:t>
            </a:r>
            <a:endParaRPr lang="de-DE">
              <a:latin typeface="Calibri" panose="020F0502020204030204" pitchFamily="34" charset="0"/>
              <a:cs typeface="Calibri" panose="020F0502020204030204" pitchFamily="34" charset="0"/>
            </a:endParaRPr>
          </a:p>
          <a:p>
            <a:pPr lvl="4"/>
            <a:r>
              <a:rPr lang="de-DE" err="1">
                <a:latin typeface="Calibri" panose="020F0502020204030204" pitchFamily="34" charset="0"/>
                <a:cs typeface="Calibri" panose="020F0502020204030204" pitchFamily="34" charset="0"/>
              </a:rPr>
              <a:t>Fifth</a:t>
            </a:r>
            <a:r>
              <a:rPr lang="de-DE">
                <a:latin typeface="Calibri" panose="020F0502020204030204" pitchFamily="34" charset="0"/>
                <a:cs typeface="Calibri" panose="020F0502020204030204" pitchFamily="34" charset="0"/>
              </a:rPr>
              <a:t> </a:t>
            </a:r>
            <a:r>
              <a:rPr lang="de-DE" err="1">
                <a:latin typeface="Calibri" panose="020F0502020204030204" pitchFamily="34" charset="0"/>
                <a:cs typeface="Calibri" panose="020F0502020204030204" pitchFamily="34" charset="0"/>
              </a:rPr>
              <a:t>level</a:t>
            </a:r>
            <a:endParaRPr lang="de-DE">
              <a:latin typeface="Calibri" panose="020F0502020204030204" pitchFamily="34" charset="0"/>
              <a:cs typeface="Calibri" panose="020F0502020204030204" pitchFamily="34" charset="0"/>
            </a:endParaRPr>
          </a:p>
        </p:txBody>
      </p:sp>
      <p:graphicFrame>
        <p:nvGraphicFramePr>
          <p:cNvPr id="9" name="Inhaltsplatzhalter 7" title="Infobox Platzhalter">
            <a:extLst>
              <a:ext uri="{FF2B5EF4-FFF2-40B4-BE49-F238E27FC236}">
                <a16:creationId xmlns:a16="http://schemas.microsoft.com/office/drawing/2014/main" id="{03B3DB83-3BE0-1D49-9913-2E54862A2869}"/>
              </a:ext>
            </a:extLst>
          </p:cNvPr>
          <p:cNvGraphicFramePr>
            <a:graphicFrameLocks/>
          </p:cNvGraphicFramePr>
          <p:nvPr userDrawn="1">
            <p:extLst>
              <p:ext uri="{D42A27DB-BD31-4B8C-83A1-F6EECF244321}">
                <p14:modId xmlns:p14="http://schemas.microsoft.com/office/powerpoint/2010/main" val="2580603730"/>
              </p:ext>
            </p:extLst>
          </p:nvPr>
        </p:nvGraphicFramePr>
        <p:xfrm>
          <a:off x="4079776" y="836362"/>
          <a:ext cx="3474386" cy="3203797"/>
        </p:xfrm>
        <a:graphic>
          <a:graphicData uri="http://schemas.openxmlformats.org/drawingml/2006/table">
            <a:tbl>
              <a:tblPr bandCol="1">
                <a:tableStyleId>{3B4B98B0-60AC-42C2-AFA5-B58CD77FA1E5}</a:tableStyleId>
              </a:tblPr>
              <a:tblGrid>
                <a:gridCol w="3474386">
                  <a:extLst>
                    <a:ext uri="{9D8B030D-6E8A-4147-A177-3AD203B41FA5}">
                      <a16:colId xmlns:a16="http://schemas.microsoft.com/office/drawing/2014/main" val="1090517882"/>
                    </a:ext>
                  </a:extLst>
                </a:gridCol>
              </a:tblGrid>
              <a:tr h="3203797">
                <a:tc>
                  <a:txBody>
                    <a:bodyPr/>
                    <a:lstStyle/>
                    <a:p>
                      <a:r>
                        <a:rPr lang="de-DE" sz="1800" b="1">
                          <a:solidFill>
                            <a:srgbClr val="015092"/>
                          </a:solidFill>
                          <a:latin typeface="Calibri" panose="020F0502020204030204" pitchFamily="34" charset="0"/>
                          <a:cs typeface="Calibri" panose="020F0502020204030204" pitchFamily="34" charset="0"/>
                        </a:rPr>
                        <a:t>Infobox </a:t>
                      </a:r>
                    </a:p>
                    <a:p>
                      <a:endParaRPr lang="de-DE" sz="1800" b="1">
                        <a:solidFill>
                          <a:srgbClr val="015092"/>
                        </a:solidFill>
                        <a:latin typeface="Calibri" panose="020F0502020204030204" pitchFamily="34" charset="0"/>
                        <a:cs typeface="Calibri" panose="020F0502020204030204" pitchFamily="34" charset="0"/>
                      </a:endParaRPr>
                    </a:p>
                    <a:p>
                      <a:r>
                        <a:rPr lang="de-DE" sz="1800">
                          <a:solidFill>
                            <a:srgbClr val="015092"/>
                          </a:solidFill>
                          <a:latin typeface="Calibri" panose="020F0502020204030204" pitchFamily="34" charset="0"/>
                          <a:cs typeface="Calibri" panose="020F0502020204030204" pitchFamily="34" charset="0"/>
                        </a:rPr>
                        <a:t>By </a:t>
                      </a:r>
                      <a:r>
                        <a:rPr lang="de-DE" sz="1800" err="1">
                          <a:solidFill>
                            <a:srgbClr val="015092"/>
                          </a:solidFill>
                          <a:latin typeface="Calibri" panose="020F0502020204030204" pitchFamily="34" charset="0"/>
                          <a:cs typeface="Calibri" panose="020F0502020204030204" pitchFamily="34" charset="0"/>
                        </a:rPr>
                        <a:t>using</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the</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buttons</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increase</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indent</a:t>
                      </a:r>
                      <a:r>
                        <a:rPr lang="de-DE" sz="1800">
                          <a:solidFill>
                            <a:srgbClr val="015092"/>
                          </a:solidFill>
                          <a:latin typeface="Calibri" panose="020F0502020204030204" pitchFamily="34" charset="0"/>
                          <a:cs typeface="Calibri" panose="020F0502020204030204" pitchFamily="34" charset="0"/>
                        </a:rPr>
                        <a:t>‘ and ‚</a:t>
                      </a:r>
                      <a:r>
                        <a:rPr lang="de-DE" sz="1800" err="1">
                          <a:solidFill>
                            <a:srgbClr val="015092"/>
                          </a:solidFill>
                          <a:latin typeface="Calibri" panose="020F0502020204030204" pitchFamily="34" charset="0"/>
                          <a:cs typeface="Calibri" panose="020F0502020204030204" pitchFamily="34" charset="0"/>
                        </a:rPr>
                        <a:t>decrease</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indent</a:t>
                      </a:r>
                      <a:r>
                        <a:rPr lang="de-DE" sz="1800">
                          <a:solidFill>
                            <a:srgbClr val="015092"/>
                          </a:solidFill>
                          <a:latin typeface="Calibri" panose="020F0502020204030204" pitchFamily="34" charset="0"/>
                          <a:cs typeface="Calibri" panose="020F0502020204030204" pitchFamily="34" charset="0"/>
                        </a:rPr>
                        <a:t>‘ in </a:t>
                      </a:r>
                      <a:r>
                        <a:rPr lang="de-DE" sz="1800" err="1">
                          <a:solidFill>
                            <a:srgbClr val="015092"/>
                          </a:solidFill>
                          <a:latin typeface="Calibri" panose="020F0502020204030204" pitchFamily="34" charset="0"/>
                          <a:cs typeface="Calibri" panose="020F0502020204030204" pitchFamily="34" charset="0"/>
                        </a:rPr>
                        <a:t>the</a:t>
                      </a:r>
                      <a:r>
                        <a:rPr lang="de-DE" sz="1800">
                          <a:solidFill>
                            <a:srgbClr val="015092"/>
                          </a:solidFill>
                          <a:latin typeface="Calibri" panose="020F0502020204030204" pitchFamily="34" charset="0"/>
                          <a:cs typeface="Calibri" panose="020F0502020204030204" pitchFamily="34" charset="0"/>
                        </a:rPr>
                        <a:t> ‚Start‘ </a:t>
                      </a:r>
                      <a:r>
                        <a:rPr lang="de-DE" sz="1800" err="1">
                          <a:solidFill>
                            <a:srgbClr val="015092"/>
                          </a:solidFill>
                          <a:latin typeface="Calibri" panose="020F0502020204030204" pitchFamily="34" charset="0"/>
                          <a:cs typeface="Calibri" panose="020F0502020204030204" pitchFamily="34" charset="0"/>
                        </a:rPr>
                        <a:t>menu</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you</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can</a:t>
                      </a:r>
                      <a:r>
                        <a:rPr lang="de-DE" sz="1800">
                          <a:solidFill>
                            <a:srgbClr val="015092"/>
                          </a:solidFill>
                          <a:latin typeface="Calibri" panose="020F0502020204030204" pitchFamily="34" charset="0"/>
                          <a:cs typeface="Calibri" panose="020F0502020204030204" pitchFamily="34" charset="0"/>
                        </a:rPr>
                        <a:t> switch </a:t>
                      </a:r>
                      <a:r>
                        <a:rPr lang="de-DE" sz="1800" err="1">
                          <a:solidFill>
                            <a:srgbClr val="015092"/>
                          </a:solidFill>
                          <a:latin typeface="Calibri" panose="020F0502020204030204" pitchFamily="34" charset="0"/>
                          <a:cs typeface="Calibri" panose="020F0502020204030204" pitchFamily="34" charset="0"/>
                        </a:rPr>
                        <a:t>between</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indention</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levels</a:t>
                      </a:r>
                      <a:r>
                        <a:rPr lang="de-DE" sz="1800">
                          <a:solidFill>
                            <a:srgbClr val="015092"/>
                          </a:solidFill>
                          <a:latin typeface="Calibri" panose="020F0502020204030204" pitchFamily="34" charset="0"/>
                          <a:cs typeface="Calibri" panose="020F0502020204030204" pitchFamily="34" charset="0"/>
                        </a:rPr>
                        <a:t>. This </a:t>
                      </a:r>
                      <a:r>
                        <a:rPr lang="de-DE" sz="1800" err="1">
                          <a:solidFill>
                            <a:srgbClr val="015092"/>
                          </a:solidFill>
                          <a:latin typeface="Calibri" panose="020F0502020204030204" pitchFamily="34" charset="0"/>
                          <a:cs typeface="Calibri" panose="020F0502020204030204" pitchFamily="34" charset="0"/>
                        </a:rPr>
                        <a:t>is</a:t>
                      </a:r>
                      <a:r>
                        <a:rPr lang="de-DE" sz="1800">
                          <a:solidFill>
                            <a:srgbClr val="015092"/>
                          </a:solidFill>
                          <a:latin typeface="Calibri" panose="020F0502020204030204" pitchFamily="34" charset="0"/>
                          <a:cs typeface="Calibri" panose="020F0502020204030204" pitchFamily="34" charset="0"/>
                        </a:rPr>
                        <a:t> valid </a:t>
                      </a:r>
                      <a:r>
                        <a:rPr lang="de-DE" sz="1800" err="1">
                          <a:solidFill>
                            <a:srgbClr val="015092"/>
                          </a:solidFill>
                          <a:latin typeface="Calibri" panose="020F0502020204030204" pitchFamily="34" charset="0"/>
                          <a:cs typeface="Calibri" panose="020F0502020204030204" pitchFamily="34" charset="0"/>
                        </a:rPr>
                        <a:t>for</a:t>
                      </a:r>
                      <a:r>
                        <a:rPr lang="de-DE" sz="1800">
                          <a:solidFill>
                            <a:srgbClr val="015092"/>
                          </a:solidFill>
                          <a:latin typeface="Calibri" panose="020F0502020204030204" pitchFamily="34" charset="0"/>
                          <a:cs typeface="Calibri" panose="020F0502020204030204" pitchFamily="34" charset="0"/>
                        </a:rPr>
                        <a:t> all </a:t>
                      </a:r>
                      <a:r>
                        <a:rPr lang="de-DE" sz="1800" err="1">
                          <a:solidFill>
                            <a:srgbClr val="015092"/>
                          </a:solidFill>
                          <a:latin typeface="Calibri" panose="020F0502020204030204" pitchFamily="34" charset="0"/>
                          <a:cs typeface="Calibri" panose="020F0502020204030204" pitchFamily="34" charset="0"/>
                        </a:rPr>
                        <a:t>kinds</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of</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listings</a:t>
                      </a:r>
                      <a:r>
                        <a:rPr lang="de-DE" sz="1800">
                          <a:solidFill>
                            <a:srgbClr val="015092"/>
                          </a:solidFill>
                          <a:latin typeface="Calibri" panose="020F0502020204030204" pitchFamily="34" charset="0"/>
                          <a:cs typeface="Calibri" panose="020F0502020204030204" pitchFamily="34" charset="0"/>
                        </a:rPr>
                        <a:t>, e.g. </a:t>
                      </a:r>
                      <a:r>
                        <a:rPr lang="de-DE" sz="1800" err="1">
                          <a:solidFill>
                            <a:srgbClr val="015092"/>
                          </a:solidFill>
                          <a:latin typeface="Calibri" panose="020F0502020204030204" pitchFamily="34" charset="0"/>
                          <a:cs typeface="Calibri" panose="020F0502020204030204" pitchFamily="34" charset="0"/>
                        </a:rPr>
                        <a:t>bullet</a:t>
                      </a:r>
                      <a:r>
                        <a:rPr lang="de-DE" sz="1800">
                          <a:solidFill>
                            <a:srgbClr val="015092"/>
                          </a:solidFill>
                          <a:latin typeface="Calibri" panose="020F0502020204030204" pitchFamily="34" charset="0"/>
                          <a:cs typeface="Calibri" panose="020F0502020204030204" pitchFamily="34" charset="0"/>
                        </a:rPr>
                        <a:t> </a:t>
                      </a:r>
                      <a:r>
                        <a:rPr lang="de-DE" sz="1800" err="1">
                          <a:solidFill>
                            <a:srgbClr val="015092"/>
                          </a:solidFill>
                          <a:latin typeface="Calibri" panose="020F0502020204030204" pitchFamily="34" charset="0"/>
                          <a:cs typeface="Calibri" panose="020F0502020204030204" pitchFamily="34" charset="0"/>
                        </a:rPr>
                        <a:t>points</a:t>
                      </a:r>
                      <a:r>
                        <a:rPr lang="de-DE" sz="1800">
                          <a:solidFill>
                            <a:srgbClr val="015092"/>
                          </a:solidFill>
                          <a:latin typeface="Calibri" panose="020F0502020204030204" pitchFamily="34" charset="0"/>
                          <a:cs typeface="Calibri" panose="020F0502020204030204" pitchFamily="34" charset="0"/>
                        </a:rPr>
                        <a:t> and </a:t>
                      </a:r>
                      <a:r>
                        <a:rPr lang="de-DE" sz="1800" err="1">
                          <a:solidFill>
                            <a:srgbClr val="015092"/>
                          </a:solidFill>
                          <a:latin typeface="Calibri" panose="020F0502020204030204" pitchFamily="34" charset="0"/>
                          <a:cs typeface="Calibri" panose="020F0502020204030204" pitchFamily="34" charset="0"/>
                        </a:rPr>
                        <a:t>enumerations</a:t>
                      </a:r>
                      <a:r>
                        <a:rPr lang="de-DE" sz="1800">
                          <a:solidFill>
                            <a:srgbClr val="015092"/>
                          </a:solidFill>
                          <a:latin typeface="Calibri" panose="020F0502020204030204" pitchFamily="34" charset="0"/>
                          <a:cs typeface="Calibri" panose="020F050202020403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alpha val="20000"/>
                      </a:schemeClr>
                    </a:solidFill>
                  </a:tcPr>
                </a:tc>
                <a:extLst>
                  <a:ext uri="{0D108BD9-81ED-4DB2-BD59-A6C34878D82A}">
                    <a16:rowId xmlns:a16="http://schemas.microsoft.com/office/drawing/2014/main" val="2331007764"/>
                  </a:ext>
                </a:extLst>
              </a:tr>
            </a:tbl>
          </a:graphicData>
        </a:graphic>
      </p:graphicFrame>
    </p:spTree>
    <p:extLst>
      <p:ext uri="{BB962C8B-B14F-4D97-AF65-F5344CB8AC3E}">
        <p14:creationId xmlns:p14="http://schemas.microsoft.com/office/powerpoint/2010/main" val="1589857468"/>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ENTSO-E Graph 1">
    <p:spTree>
      <p:nvGrpSpPr>
        <p:cNvPr id="1" name=""/>
        <p:cNvGrpSpPr/>
        <p:nvPr/>
      </p:nvGrpSpPr>
      <p:grpSpPr>
        <a:xfrm>
          <a:off x="0" y="0"/>
          <a:ext cx="0" cy="0"/>
          <a:chOff x="0" y="0"/>
          <a:chExt cx="0" cy="0"/>
        </a:xfrm>
      </p:grpSpPr>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
        <p:nvSpPr>
          <p:cNvPr id="3" name="Inhaltsplatzhalter 1">
            <a:extLst>
              <a:ext uri="{FF2B5EF4-FFF2-40B4-BE49-F238E27FC236}">
                <a16:creationId xmlns:a16="http://schemas.microsoft.com/office/drawing/2014/main" id="{63F95587-91DB-574E-BF98-C631A8B7FEB8}"/>
              </a:ext>
            </a:extLst>
          </p:cNvPr>
          <p:cNvSpPr>
            <a:spLocks noGrp="1"/>
          </p:cNvSpPr>
          <p:nvPr>
            <p:ph idx="4294967295"/>
          </p:nvPr>
        </p:nvSpPr>
        <p:spPr>
          <a:xfrm>
            <a:off x="359864" y="1124744"/>
            <a:ext cx="11521546" cy="3311810"/>
          </a:xfrm>
        </p:spPr>
        <p:txBody>
          <a:bodyPr numCol="2" spcCol="216000">
            <a:normAutofit/>
          </a:bodyPr>
          <a:lstStyle/>
          <a:p>
            <a:pPr marL="342900" indent="-342900">
              <a:lnSpc>
                <a:spcPct val="120000"/>
              </a:lnSpc>
              <a:buClr>
                <a:srgbClr val="707F86"/>
              </a:buClr>
              <a:buFont typeface="+mj-lt"/>
              <a:buAutoNum type="arabicParenBoth"/>
            </a:pPr>
            <a:r>
              <a:rPr lang="en-US"/>
              <a:t>The size of this copy will adapt automatically, depending on how many words you insert or write. If the size of the copy appears too small – rather try editing the text than </a:t>
            </a:r>
            <a:r>
              <a:rPr lang="en-US" err="1"/>
              <a:t>maximising</a:t>
            </a:r>
            <a:r>
              <a:rPr lang="en-US"/>
              <a:t> the size of the text box. </a:t>
            </a:r>
          </a:p>
          <a:p>
            <a:pPr marL="342900" indent="-342900">
              <a:lnSpc>
                <a:spcPct val="120000"/>
              </a:lnSpc>
              <a:buClr>
                <a:srgbClr val="707F86"/>
              </a:buClr>
              <a:buFont typeface="+mj-lt"/>
              <a:buAutoNum type="arabicParenBoth"/>
            </a:pPr>
            <a:r>
              <a:rPr lang="de-DE"/>
              <a:t>In </a:t>
            </a:r>
            <a:r>
              <a:rPr lang="de-DE" err="1"/>
              <a:t>general</a:t>
            </a:r>
            <a:r>
              <a:rPr lang="de-DE"/>
              <a:t>, </a:t>
            </a:r>
            <a:r>
              <a:rPr lang="de-DE" err="1"/>
              <a:t>it</a:t>
            </a:r>
            <a:r>
              <a:rPr lang="de-DE"/>
              <a:t> </a:t>
            </a:r>
            <a:r>
              <a:rPr lang="de-DE" err="1"/>
              <a:t>is</a:t>
            </a:r>
            <a:r>
              <a:rPr lang="de-DE"/>
              <a:t> a </a:t>
            </a:r>
            <a:r>
              <a:rPr lang="de-DE" err="1"/>
              <a:t>good</a:t>
            </a:r>
            <a:r>
              <a:rPr lang="de-DE"/>
              <a:t> </a:t>
            </a:r>
            <a:r>
              <a:rPr lang="de-DE" err="1"/>
              <a:t>idea</a:t>
            </a:r>
            <a:r>
              <a:rPr lang="de-DE"/>
              <a:t> just </a:t>
            </a:r>
            <a:r>
              <a:rPr lang="de-DE" err="1"/>
              <a:t>to</a:t>
            </a:r>
            <a:r>
              <a:rPr lang="de-DE"/>
              <a:t> </a:t>
            </a:r>
            <a:r>
              <a:rPr lang="de-DE" err="1"/>
              <a:t>provide</a:t>
            </a:r>
            <a:r>
              <a:rPr lang="de-DE"/>
              <a:t> </a:t>
            </a:r>
            <a:r>
              <a:rPr lang="de-DE" err="1"/>
              <a:t>abstracts</a:t>
            </a:r>
            <a:r>
              <a:rPr lang="de-DE"/>
              <a:t> - </a:t>
            </a:r>
            <a:r>
              <a:rPr lang="de-DE" err="1"/>
              <a:t>this</a:t>
            </a:r>
            <a:r>
              <a:rPr lang="de-DE"/>
              <a:t> </a:t>
            </a:r>
            <a:r>
              <a:rPr lang="de-DE" err="1"/>
              <a:t>is</a:t>
            </a:r>
            <a:r>
              <a:rPr lang="de-DE"/>
              <a:t> a screen </a:t>
            </a:r>
            <a:r>
              <a:rPr lang="de-DE" err="1"/>
              <a:t>presentation</a:t>
            </a:r>
            <a:r>
              <a:rPr lang="de-DE"/>
              <a:t>, and </a:t>
            </a:r>
            <a:r>
              <a:rPr lang="de-DE" err="1"/>
              <a:t>nobody</a:t>
            </a:r>
            <a:r>
              <a:rPr lang="de-DE"/>
              <a:t> </a:t>
            </a:r>
            <a:r>
              <a:rPr lang="de-DE" err="1"/>
              <a:t>likes</a:t>
            </a:r>
            <a:r>
              <a:rPr lang="de-DE"/>
              <a:t> </a:t>
            </a:r>
            <a:r>
              <a:rPr lang="de-DE" err="1"/>
              <a:t>to</a:t>
            </a:r>
            <a:r>
              <a:rPr lang="de-DE"/>
              <a:t> </a:t>
            </a:r>
            <a:r>
              <a:rPr lang="de-DE" err="1"/>
              <a:t>read</a:t>
            </a:r>
            <a:r>
              <a:rPr lang="de-DE"/>
              <a:t> </a:t>
            </a:r>
            <a:r>
              <a:rPr lang="de-DE" err="1"/>
              <a:t>much</a:t>
            </a:r>
            <a:r>
              <a:rPr lang="de-DE"/>
              <a:t> </a:t>
            </a:r>
            <a:r>
              <a:rPr lang="de-DE" err="1"/>
              <a:t>text</a:t>
            </a:r>
            <a:r>
              <a:rPr lang="de-DE"/>
              <a:t> on </a:t>
            </a:r>
            <a:r>
              <a:rPr lang="de-DE" err="1"/>
              <a:t>the</a:t>
            </a:r>
            <a:r>
              <a:rPr lang="de-DE"/>
              <a:t> screen. </a:t>
            </a:r>
          </a:p>
          <a:p>
            <a:pPr marL="342900" indent="-342900">
              <a:lnSpc>
                <a:spcPct val="120000"/>
              </a:lnSpc>
              <a:buClr>
                <a:srgbClr val="707F86"/>
              </a:buClr>
              <a:buFont typeface="+mj-lt"/>
              <a:buAutoNum type="arabicParenBoth"/>
            </a:pPr>
            <a:endParaRPr lang="de-DE"/>
          </a:p>
          <a:p>
            <a:pPr marL="342900" indent="-342900">
              <a:lnSpc>
                <a:spcPct val="120000"/>
              </a:lnSpc>
              <a:buClr>
                <a:srgbClr val="707F86"/>
              </a:buClr>
              <a:buFont typeface="+mj-lt"/>
              <a:buAutoNum type="arabicParenBoth"/>
            </a:pPr>
            <a:r>
              <a:rPr lang="en-US"/>
              <a:t>Be aware that there is a significant difference between using only the enter-key and using the combination of enter- and shift-key</a:t>
            </a:r>
            <a:r>
              <a:rPr lang="de-DE"/>
              <a:t>.</a:t>
            </a:r>
          </a:p>
          <a:p>
            <a:pPr marL="342900" indent="-342900">
              <a:lnSpc>
                <a:spcPct val="120000"/>
              </a:lnSpc>
              <a:buClr>
                <a:srgbClr val="707F86"/>
              </a:buClr>
              <a:buFont typeface="+mj-lt"/>
              <a:buAutoNum type="arabicParenBoth"/>
            </a:pPr>
            <a:r>
              <a:rPr lang="de-DE"/>
              <a:t>In </a:t>
            </a:r>
            <a:r>
              <a:rPr lang="de-DE" err="1"/>
              <a:t>this</a:t>
            </a:r>
            <a:r>
              <a:rPr lang="de-DE"/>
              <a:t> </a:t>
            </a:r>
            <a:r>
              <a:rPr lang="de-DE" err="1"/>
              <a:t>textbox</a:t>
            </a:r>
            <a:r>
              <a:rPr lang="de-DE"/>
              <a:t>, </a:t>
            </a:r>
            <a:r>
              <a:rPr lang="de-DE" err="1"/>
              <a:t>using</a:t>
            </a:r>
            <a:r>
              <a:rPr lang="de-DE"/>
              <a:t> </a:t>
            </a:r>
            <a:r>
              <a:rPr lang="de-DE" err="1"/>
              <a:t>only</a:t>
            </a:r>
            <a:r>
              <a:rPr lang="de-DE"/>
              <a:t> </a:t>
            </a:r>
            <a:r>
              <a:rPr lang="de-DE" err="1"/>
              <a:t>the</a:t>
            </a:r>
            <a:r>
              <a:rPr lang="de-DE"/>
              <a:t> enter-</a:t>
            </a:r>
            <a:r>
              <a:rPr lang="de-DE" err="1"/>
              <a:t>key</a:t>
            </a:r>
            <a:r>
              <a:rPr lang="de-DE"/>
              <a:t> will </a:t>
            </a:r>
            <a:r>
              <a:rPr lang="de-DE" err="1"/>
              <a:t>create</a:t>
            </a:r>
            <a:r>
              <a:rPr lang="de-DE"/>
              <a:t> a </a:t>
            </a:r>
            <a:r>
              <a:rPr lang="de-DE" err="1"/>
              <a:t>new</a:t>
            </a:r>
            <a:r>
              <a:rPr lang="de-DE"/>
              <a:t> </a:t>
            </a:r>
            <a:r>
              <a:rPr lang="de-DE" err="1"/>
              <a:t>paragraph</a:t>
            </a:r>
            <a:r>
              <a:rPr lang="de-DE"/>
              <a:t>, </a:t>
            </a:r>
            <a:r>
              <a:rPr lang="de-DE" err="1"/>
              <a:t>causing</a:t>
            </a:r>
            <a:r>
              <a:rPr lang="de-DE"/>
              <a:t> a </a:t>
            </a:r>
            <a:r>
              <a:rPr lang="de-DE" err="1"/>
              <a:t>new</a:t>
            </a:r>
            <a:r>
              <a:rPr lang="de-DE"/>
              <a:t> </a:t>
            </a:r>
            <a:r>
              <a:rPr lang="de-DE" err="1"/>
              <a:t>numeration</a:t>
            </a:r>
            <a:r>
              <a:rPr lang="de-DE"/>
              <a:t>. </a:t>
            </a:r>
            <a:br>
              <a:rPr lang="de-DE"/>
            </a:br>
            <a:r>
              <a:rPr lang="de-DE" err="1"/>
              <a:t>If</a:t>
            </a:r>
            <a:r>
              <a:rPr lang="de-DE"/>
              <a:t> </a:t>
            </a:r>
            <a:r>
              <a:rPr lang="de-DE" err="1"/>
              <a:t>you</a:t>
            </a:r>
            <a:r>
              <a:rPr lang="de-DE"/>
              <a:t> </a:t>
            </a:r>
            <a:r>
              <a:rPr lang="de-DE" err="1"/>
              <a:t>only</a:t>
            </a:r>
            <a:r>
              <a:rPr lang="de-DE"/>
              <a:t> </a:t>
            </a:r>
            <a:r>
              <a:rPr lang="de-DE" err="1"/>
              <a:t>want</a:t>
            </a:r>
            <a:r>
              <a:rPr lang="de-DE"/>
              <a:t> </a:t>
            </a:r>
            <a:r>
              <a:rPr lang="de-DE" err="1"/>
              <a:t>to</a:t>
            </a:r>
            <a:r>
              <a:rPr lang="de-DE"/>
              <a:t> </a:t>
            </a:r>
            <a:r>
              <a:rPr lang="de-DE" err="1"/>
              <a:t>start</a:t>
            </a:r>
            <a:r>
              <a:rPr lang="de-DE"/>
              <a:t> </a:t>
            </a:r>
            <a:r>
              <a:rPr lang="de-DE" err="1"/>
              <a:t>the</a:t>
            </a:r>
            <a:r>
              <a:rPr lang="de-DE"/>
              <a:t> </a:t>
            </a:r>
            <a:r>
              <a:rPr lang="de-DE" err="1"/>
              <a:t>text</a:t>
            </a:r>
            <a:r>
              <a:rPr lang="de-DE"/>
              <a:t> in a </a:t>
            </a:r>
            <a:r>
              <a:rPr lang="de-DE" err="1"/>
              <a:t>new</a:t>
            </a:r>
            <a:r>
              <a:rPr lang="de-DE"/>
              <a:t> </a:t>
            </a:r>
            <a:r>
              <a:rPr lang="de-DE" err="1"/>
              <a:t>line</a:t>
            </a:r>
            <a:r>
              <a:rPr lang="de-DE"/>
              <a:t> (like </a:t>
            </a:r>
            <a:r>
              <a:rPr lang="de-DE" err="1"/>
              <a:t>this</a:t>
            </a:r>
            <a:r>
              <a:rPr lang="de-DE"/>
              <a:t> </a:t>
            </a:r>
            <a:r>
              <a:rPr lang="de-DE" err="1"/>
              <a:t>sentence</a:t>
            </a:r>
            <a:r>
              <a:rPr lang="de-DE"/>
              <a:t>) and </a:t>
            </a:r>
            <a:r>
              <a:rPr lang="de-DE" err="1"/>
              <a:t>keep</a:t>
            </a:r>
            <a:r>
              <a:rPr lang="de-DE"/>
              <a:t> </a:t>
            </a:r>
            <a:r>
              <a:rPr lang="de-DE" err="1"/>
              <a:t>the</a:t>
            </a:r>
            <a:r>
              <a:rPr lang="de-DE"/>
              <a:t> </a:t>
            </a:r>
            <a:r>
              <a:rPr lang="de-DE" err="1"/>
              <a:t>numeration</a:t>
            </a:r>
            <a:r>
              <a:rPr lang="de-DE"/>
              <a:t>, </a:t>
            </a:r>
            <a:r>
              <a:rPr lang="de-DE" err="1"/>
              <a:t>use</a:t>
            </a:r>
            <a:r>
              <a:rPr lang="de-DE"/>
              <a:t> shift-</a:t>
            </a:r>
            <a:r>
              <a:rPr lang="de-DE" err="1"/>
              <a:t>enter</a:t>
            </a:r>
            <a:r>
              <a:rPr lang="de-DE"/>
              <a:t>.  </a:t>
            </a:r>
          </a:p>
        </p:txBody>
      </p:sp>
    </p:spTree>
    <p:extLst>
      <p:ext uri="{BB962C8B-B14F-4D97-AF65-F5344CB8AC3E}">
        <p14:creationId xmlns:p14="http://schemas.microsoft.com/office/powerpoint/2010/main" val="3253194763"/>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ENTSO-E Graph 1">
    <p:spTree>
      <p:nvGrpSpPr>
        <p:cNvPr id="1" name=""/>
        <p:cNvGrpSpPr/>
        <p:nvPr/>
      </p:nvGrpSpPr>
      <p:grpSpPr>
        <a:xfrm>
          <a:off x="0" y="0"/>
          <a:ext cx="0" cy="0"/>
          <a:chOff x="0" y="0"/>
          <a:chExt cx="0" cy="0"/>
        </a:xfrm>
      </p:grpSpPr>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
        <p:nvSpPr>
          <p:cNvPr id="3" name="Inhaltsplatzhalter 1">
            <a:extLst>
              <a:ext uri="{FF2B5EF4-FFF2-40B4-BE49-F238E27FC236}">
                <a16:creationId xmlns:a16="http://schemas.microsoft.com/office/drawing/2014/main" id="{045ED79A-32AA-D64E-AAD5-54B4B9C4DE4E}"/>
              </a:ext>
            </a:extLst>
          </p:cNvPr>
          <p:cNvSpPr>
            <a:spLocks noGrp="1"/>
          </p:cNvSpPr>
          <p:nvPr>
            <p:ph idx="1"/>
          </p:nvPr>
        </p:nvSpPr>
        <p:spPr>
          <a:xfrm>
            <a:off x="397842" y="939341"/>
            <a:ext cx="11506291" cy="4829919"/>
          </a:xfrm>
        </p:spPr>
        <p:txBody>
          <a:bodyPr/>
          <a:lstStyle>
            <a:lvl1pPr>
              <a:defRPr>
                <a:solidFill>
                  <a:schemeClr val="tx1">
                    <a:lumMod val="50000"/>
                  </a:schemeClr>
                </a:solidFill>
              </a:defRPr>
            </a:lvl1pPr>
          </a:lstStyle>
          <a:p>
            <a:r>
              <a:rPr lang="de-DE">
                <a:solidFill>
                  <a:srgbClr val="0F218B"/>
                </a:solidFill>
              </a:rPr>
              <a:t>Headline 3 – Edit </a:t>
            </a:r>
            <a:r>
              <a:rPr lang="de-DE" err="1">
                <a:solidFill>
                  <a:srgbClr val="0F218B"/>
                </a:solidFill>
              </a:rPr>
              <a:t>text</a:t>
            </a:r>
            <a:r>
              <a:rPr lang="de-DE">
                <a:solidFill>
                  <a:srgbClr val="0F218B"/>
                </a:solidFill>
              </a:rPr>
              <a:t> </a:t>
            </a:r>
            <a:r>
              <a:rPr lang="de-DE" err="1">
                <a:solidFill>
                  <a:srgbClr val="0F218B"/>
                </a:solidFill>
              </a:rPr>
              <a:t>here</a:t>
            </a:r>
            <a:r>
              <a:rPr lang="de-DE">
                <a:solidFill>
                  <a:srgbClr val="0F218B"/>
                </a:solidFill>
              </a:rPr>
              <a:t>.</a:t>
            </a:r>
            <a:endParaRPr lang="de-DE" i="1">
              <a:solidFill>
                <a:srgbClr val="0F218B"/>
              </a:solidFill>
            </a:endParaRPr>
          </a:p>
        </p:txBody>
      </p:sp>
      <p:grpSp>
        <p:nvGrpSpPr>
          <p:cNvPr id="4" name="Group 3553" title="6-Monats-Zeitleiste Platzhalter">
            <a:extLst>
              <a:ext uri="{FF2B5EF4-FFF2-40B4-BE49-F238E27FC236}">
                <a16:creationId xmlns:a16="http://schemas.microsoft.com/office/drawing/2014/main" id="{104D80E7-590A-6F45-BD68-8611B65301C7}"/>
              </a:ext>
            </a:extLst>
          </p:cNvPr>
          <p:cNvGrpSpPr/>
          <p:nvPr userDrawn="1"/>
        </p:nvGrpSpPr>
        <p:grpSpPr>
          <a:xfrm>
            <a:off x="1811339" y="2381327"/>
            <a:ext cx="8569325" cy="3224119"/>
            <a:chOff x="0" y="359738"/>
            <a:chExt cx="10490200" cy="5139089"/>
          </a:xfrm>
        </p:grpSpPr>
        <p:grpSp>
          <p:nvGrpSpPr>
            <p:cNvPr id="6" name="Group 3530">
              <a:extLst>
                <a:ext uri="{FF2B5EF4-FFF2-40B4-BE49-F238E27FC236}">
                  <a16:creationId xmlns:a16="http://schemas.microsoft.com/office/drawing/2014/main" id="{0F489A34-EB0D-9844-8E5C-68A73CD91E77}"/>
                </a:ext>
              </a:extLst>
            </p:cNvPr>
            <p:cNvGrpSpPr/>
            <p:nvPr/>
          </p:nvGrpSpPr>
          <p:grpSpPr>
            <a:xfrm>
              <a:off x="463551" y="803442"/>
              <a:ext cx="5797974" cy="4695385"/>
              <a:chOff x="545" y="358575"/>
              <a:chExt cx="5797973" cy="4695384"/>
            </a:xfrm>
          </p:grpSpPr>
          <p:sp>
            <p:nvSpPr>
              <p:cNvPr id="15" name="Shape 3525">
                <a:extLst>
                  <a:ext uri="{FF2B5EF4-FFF2-40B4-BE49-F238E27FC236}">
                    <a16:creationId xmlns:a16="http://schemas.microsoft.com/office/drawing/2014/main" id="{A153CEA7-30AE-F849-A6F4-864E0256893E}"/>
                  </a:ext>
                </a:extLst>
              </p:cNvPr>
              <p:cNvSpPr/>
              <p:nvPr/>
            </p:nvSpPr>
            <p:spPr>
              <a:xfrm flipV="1">
                <a:off x="545" y="358575"/>
                <a:ext cx="0" cy="2410322"/>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a:defRPr sz="800">
                    <a:solidFill>
                      <a:srgbClr val="000000"/>
                    </a:solidFill>
                    <a:latin typeface="Helvetica"/>
                    <a:ea typeface="Helvetica"/>
                    <a:cs typeface="Helvetica"/>
                    <a:sym typeface="Helvetica"/>
                  </a:defRPr>
                </a:pPr>
                <a:endParaRPr sz="800">
                  <a:latin typeface="Calibri" panose="020F0502020204030204" pitchFamily="34" charset="0"/>
                  <a:cs typeface="Calibri" panose="020F0502020204030204" pitchFamily="34" charset="0"/>
                </a:endParaRPr>
              </a:p>
            </p:txBody>
          </p:sp>
          <p:sp>
            <p:nvSpPr>
              <p:cNvPr id="16" name="Shape 3526">
                <a:extLst>
                  <a:ext uri="{FF2B5EF4-FFF2-40B4-BE49-F238E27FC236}">
                    <a16:creationId xmlns:a16="http://schemas.microsoft.com/office/drawing/2014/main" id="{60C53EF1-C062-D545-8D50-5E5A151EAEF2}"/>
                  </a:ext>
                </a:extLst>
              </p:cNvPr>
              <p:cNvSpPr/>
              <p:nvPr/>
            </p:nvSpPr>
            <p:spPr>
              <a:xfrm flipV="1">
                <a:off x="755773" y="1567594"/>
                <a:ext cx="0" cy="1201303"/>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a:defRPr sz="800">
                    <a:solidFill>
                      <a:srgbClr val="000000"/>
                    </a:solidFill>
                    <a:latin typeface="Helvetica"/>
                    <a:ea typeface="Helvetica"/>
                    <a:cs typeface="Helvetica"/>
                    <a:sym typeface="Helvetica"/>
                  </a:defRPr>
                </a:pPr>
                <a:endParaRPr sz="800">
                  <a:latin typeface="Calibri" panose="020F0502020204030204" pitchFamily="34" charset="0"/>
                  <a:cs typeface="Calibri" panose="020F0502020204030204" pitchFamily="34" charset="0"/>
                </a:endParaRPr>
              </a:p>
            </p:txBody>
          </p:sp>
          <p:sp>
            <p:nvSpPr>
              <p:cNvPr id="17" name="Shape 3527">
                <a:extLst>
                  <a:ext uri="{FF2B5EF4-FFF2-40B4-BE49-F238E27FC236}">
                    <a16:creationId xmlns:a16="http://schemas.microsoft.com/office/drawing/2014/main" id="{13DFF85B-1393-F24D-B481-3D1EF145FDA3}"/>
                  </a:ext>
                </a:extLst>
              </p:cNvPr>
              <p:cNvSpPr/>
              <p:nvPr/>
            </p:nvSpPr>
            <p:spPr>
              <a:xfrm flipV="1">
                <a:off x="5798518" y="721344"/>
                <a:ext cx="0" cy="2047552"/>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a:defRPr sz="800">
                    <a:solidFill>
                      <a:srgbClr val="000000"/>
                    </a:solidFill>
                    <a:latin typeface="Helvetica"/>
                    <a:ea typeface="Helvetica"/>
                    <a:cs typeface="Helvetica"/>
                    <a:sym typeface="Helvetica"/>
                  </a:defRPr>
                </a:pPr>
                <a:endParaRPr sz="800">
                  <a:latin typeface="Calibri" panose="020F0502020204030204" pitchFamily="34" charset="0"/>
                  <a:cs typeface="Calibri" panose="020F0502020204030204" pitchFamily="34" charset="0"/>
                </a:endParaRPr>
              </a:p>
            </p:txBody>
          </p:sp>
          <p:sp>
            <p:nvSpPr>
              <p:cNvPr id="18" name="Shape 3528">
                <a:extLst>
                  <a:ext uri="{FF2B5EF4-FFF2-40B4-BE49-F238E27FC236}">
                    <a16:creationId xmlns:a16="http://schemas.microsoft.com/office/drawing/2014/main" id="{DC0087D8-03A9-6944-85A2-0EFC81E8E914}"/>
                  </a:ext>
                </a:extLst>
              </p:cNvPr>
              <p:cNvSpPr/>
              <p:nvPr/>
            </p:nvSpPr>
            <p:spPr>
              <a:xfrm>
                <a:off x="1608725" y="3274911"/>
                <a:ext cx="0" cy="1779048"/>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a:defRPr sz="800">
                    <a:solidFill>
                      <a:srgbClr val="000000"/>
                    </a:solidFill>
                    <a:latin typeface="Helvetica"/>
                    <a:ea typeface="Helvetica"/>
                    <a:cs typeface="Helvetica"/>
                    <a:sym typeface="Helvetica"/>
                  </a:defRPr>
                </a:pPr>
                <a:endParaRPr sz="800">
                  <a:latin typeface="Calibri" panose="020F0502020204030204" pitchFamily="34" charset="0"/>
                  <a:cs typeface="Calibri" panose="020F0502020204030204" pitchFamily="34" charset="0"/>
                </a:endParaRPr>
              </a:p>
            </p:txBody>
          </p:sp>
          <p:sp>
            <p:nvSpPr>
              <p:cNvPr id="19" name="Shape 3529">
                <a:extLst>
                  <a:ext uri="{FF2B5EF4-FFF2-40B4-BE49-F238E27FC236}">
                    <a16:creationId xmlns:a16="http://schemas.microsoft.com/office/drawing/2014/main" id="{DECA1AED-351A-F54C-8939-BE1935F59845}"/>
                  </a:ext>
                </a:extLst>
              </p:cNvPr>
              <p:cNvSpPr/>
              <p:nvPr/>
            </p:nvSpPr>
            <p:spPr>
              <a:xfrm>
                <a:off x="4459938" y="3274911"/>
                <a:ext cx="0" cy="909640"/>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a:defRPr sz="800">
                    <a:solidFill>
                      <a:srgbClr val="000000"/>
                    </a:solidFill>
                    <a:latin typeface="Helvetica"/>
                    <a:ea typeface="Helvetica"/>
                    <a:cs typeface="Helvetica"/>
                    <a:sym typeface="Helvetica"/>
                  </a:defRPr>
                </a:pPr>
                <a:endParaRPr sz="800">
                  <a:latin typeface="Calibri" panose="020F0502020204030204" pitchFamily="34" charset="0"/>
                  <a:cs typeface="Calibri" panose="020F0502020204030204" pitchFamily="34" charset="0"/>
                </a:endParaRPr>
              </a:p>
            </p:txBody>
          </p:sp>
        </p:grpSp>
        <p:grpSp>
          <p:nvGrpSpPr>
            <p:cNvPr id="7" name="Group 3537">
              <a:extLst>
                <a:ext uri="{FF2B5EF4-FFF2-40B4-BE49-F238E27FC236}">
                  <a16:creationId xmlns:a16="http://schemas.microsoft.com/office/drawing/2014/main" id="{A90B8DDB-C27F-1A4D-B381-D7862AAE7931}"/>
                </a:ext>
              </a:extLst>
            </p:cNvPr>
            <p:cNvGrpSpPr/>
            <p:nvPr/>
          </p:nvGrpSpPr>
          <p:grpSpPr>
            <a:xfrm>
              <a:off x="0" y="3216502"/>
              <a:ext cx="10490200" cy="508001"/>
              <a:chOff x="0" y="0"/>
              <a:chExt cx="10490200" cy="508000"/>
            </a:xfrm>
          </p:grpSpPr>
          <p:sp>
            <p:nvSpPr>
              <p:cNvPr id="9" name="Shape 3531">
                <a:extLst>
                  <a:ext uri="{FF2B5EF4-FFF2-40B4-BE49-F238E27FC236}">
                    <a16:creationId xmlns:a16="http://schemas.microsoft.com/office/drawing/2014/main" id="{11C1F5E3-318A-7F41-9327-18EA7D1F2420}"/>
                  </a:ext>
                </a:extLst>
              </p:cNvPr>
              <p:cNvSpPr/>
              <p:nvPr/>
            </p:nvSpPr>
            <p:spPr>
              <a:xfrm>
                <a:off x="1793240" y="0"/>
                <a:ext cx="1524001" cy="508000"/>
              </a:xfrm>
              <a:prstGeom prst="rect">
                <a:avLst/>
              </a:prstGeom>
              <a:solidFill>
                <a:srgbClr val="51A1D2">
                  <a:alpha val="80000"/>
                </a:srgbClr>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de-DE" sz="1400" cap="none" err="1">
                    <a:latin typeface="Calibri" panose="020F0502020204030204" pitchFamily="34" charset="0"/>
                    <a:cs typeface="Calibri" panose="020F0502020204030204" pitchFamily="34" charset="0"/>
                  </a:rPr>
                  <a:t>February</a:t>
                </a:r>
                <a:endParaRPr lang="de-DE" sz="1400" cap="none">
                  <a:latin typeface="Calibri" panose="020F0502020204030204" pitchFamily="34" charset="0"/>
                  <a:cs typeface="Calibri" panose="020F0502020204030204" pitchFamily="34" charset="0"/>
                </a:endParaRPr>
              </a:p>
            </p:txBody>
          </p:sp>
          <p:sp>
            <p:nvSpPr>
              <p:cNvPr id="10" name="Shape 3532">
                <a:extLst>
                  <a:ext uri="{FF2B5EF4-FFF2-40B4-BE49-F238E27FC236}">
                    <a16:creationId xmlns:a16="http://schemas.microsoft.com/office/drawing/2014/main" id="{0CAAF65E-76F6-2A43-B9EB-D5012C50B795}"/>
                  </a:ext>
                </a:extLst>
              </p:cNvPr>
              <p:cNvSpPr/>
              <p:nvPr/>
            </p:nvSpPr>
            <p:spPr>
              <a:xfrm>
                <a:off x="3586479" y="0"/>
                <a:ext cx="1524001" cy="508000"/>
              </a:xfrm>
              <a:prstGeom prst="rect">
                <a:avLst/>
              </a:prstGeom>
              <a:solidFill>
                <a:schemeClr val="accent2"/>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de-DE" sz="1400" cap="none">
                    <a:latin typeface="Calibri" panose="020F0502020204030204" pitchFamily="34" charset="0"/>
                    <a:cs typeface="Calibri" panose="020F0502020204030204" pitchFamily="34" charset="0"/>
                  </a:rPr>
                  <a:t>March</a:t>
                </a:r>
                <a:endParaRPr sz="1400">
                  <a:latin typeface="Calibri" panose="020F0502020204030204" pitchFamily="34" charset="0"/>
                  <a:cs typeface="Calibri" panose="020F0502020204030204" pitchFamily="34" charset="0"/>
                </a:endParaRPr>
              </a:p>
            </p:txBody>
          </p:sp>
          <p:sp>
            <p:nvSpPr>
              <p:cNvPr id="11" name="Shape 3533">
                <a:extLst>
                  <a:ext uri="{FF2B5EF4-FFF2-40B4-BE49-F238E27FC236}">
                    <a16:creationId xmlns:a16="http://schemas.microsoft.com/office/drawing/2014/main" id="{07E0612B-2EE4-D94B-B9D5-7C3647E11828}"/>
                  </a:ext>
                </a:extLst>
              </p:cNvPr>
              <p:cNvSpPr/>
              <p:nvPr/>
            </p:nvSpPr>
            <p:spPr>
              <a:xfrm>
                <a:off x="5379719" y="0"/>
                <a:ext cx="1524001" cy="508000"/>
              </a:xfrm>
              <a:prstGeom prst="rect">
                <a:avLst/>
              </a:prstGeom>
              <a:solidFill>
                <a:schemeClr val="accent3"/>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de-DE" sz="1400" cap="none">
                    <a:latin typeface="Calibri" panose="020F0502020204030204" pitchFamily="34" charset="0"/>
                    <a:cs typeface="Calibri" panose="020F0502020204030204" pitchFamily="34" charset="0"/>
                  </a:rPr>
                  <a:t>April</a:t>
                </a:r>
              </a:p>
            </p:txBody>
          </p:sp>
          <p:sp>
            <p:nvSpPr>
              <p:cNvPr id="12" name="Shape 3534">
                <a:extLst>
                  <a:ext uri="{FF2B5EF4-FFF2-40B4-BE49-F238E27FC236}">
                    <a16:creationId xmlns:a16="http://schemas.microsoft.com/office/drawing/2014/main" id="{A49F006A-263E-B749-84F7-45EC0200E53B}"/>
                  </a:ext>
                </a:extLst>
              </p:cNvPr>
              <p:cNvSpPr/>
              <p:nvPr/>
            </p:nvSpPr>
            <p:spPr>
              <a:xfrm>
                <a:off x="7172959" y="0"/>
                <a:ext cx="1524001" cy="508000"/>
              </a:xfrm>
              <a:prstGeom prst="rect">
                <a:avLst/>
              </a:prstGeom>
              <a:solidFill>
                <a:srgbClr val="313131">
                  <a:alpha val="80000"/>
                </a:srgbClr>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de-DE" sz="1400" cap="none">
                    <a:latin typeface="Calibri" panose="020F0502020204030204" pitchFamily="34" charset="0"/>
                    <a:cs typeface="Calibri" panose="020F0502020204030204" pitchFamily="34" charset="0"/>
                  </a:rPr>
                  <a:t>May</a:t>
                </a:r>
              </a:p>
            </p:txBody>
          </p:sp>
          <p:sp>
            <p:nvSpPr>
              <p:cNvPr id="13" name="Shape 3535">
                <a:extLst>
                  <a:ext uri="{FF2B5EF4-FFF2-40B4-BE49-F238E27FC236}">
                    <a16:creationId xmlns:a16="http://schemas.microsoft.com/office/drawing/2014/main" id="{F74572F9-391D-914E-9B18-1442CC5747BA}"/>
                  </a:ext>
                </a:extLst>
              </p:cNvPr>
              <p:cNvSpPr/>
              <p:nvPr/>
            </p:nvSpPr>
            <p:spPr>
              <a:xfrm>
                <a:off x="8966200" y="0"/>
                <a:ext cx="1524000" cy="508000"/>
              </a:xfrm>
              <a:prstGeom prst="rect">
                <a:avLst/>
              </a:prstGeom>
              <a:solidFill>
                <a:srgbClr val="313131">
                  <a:alpha val="60000"/>
                </a:srgbClr>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de-DE" sz="1400" cap="none">
                    <a:latin typeface="Calibri" panose="020F0502020204030204" pitchFamily="34" charset="0"/>
                    <a:cs typeface="Calibri" panose="020F0502020204030204" pitchFamily="34" charset="0"/>
                  </a:rPr>
                  <a:t>June</a:t>
                </a:r>
              </a:p>
            </p:txBody>
          </p:sp>
          <p:sp>
            <p:nvSpPr>
              <p:cNvPr id="14" name="Shape 3536">
                <a:extLst>
                  <a:ext uri="{FF2B5EF4-FFF2-40B4-BE49-F238E27FC236}">
                    <a16:creationId xmlns:a16="http://schemas.microsoft.com/office/drawing/2014/main" id="{9E60BD2D-E973-D848-94DA-2522289CF023}"/>
                  </a:ext>
                </a:extLst>
              </p:cNvPr>
              <p:cNvSpPr/>
              <p:nvPr/>
            </p:nvSpPr>
            <p:spPr>
              <a:xfrm>
                <a:off x="0" y="0"/>
                <a:ext cx="1524000" cy="508000"/>
              </a:xfrm>
              <a:prstGeom prst="rect">
                <a:avLst/>
              </a:prstGeom>
              <a:solidFill>
                <a:srgbClr val="015092"/>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de-DE" sz="1400" cap="none" err="1">
                    <a:latin typeface="Calibri" panose="020F0502020204030204" pitchFamily="34" charset="0"/>
                    <a:cs typeface="Calibri" panose="020F0502020204030204" pitchFamily="34" charset="0"/>
                  </a:rPr>
                  <a:t>January</a:t>
                </a:r>
                <a:endParaRPr sz="1400">
                  <a:latin typeface="Calibri" panose="020F0502020204030204" pitchFamily="34" charset="0"/>
                  <a:cs typeface="Calibri" panose="020F0502020204030204" pitchFamily="34" charset="0"/>
                </a:endParaRPr>
              </a:p>
            </p:txBody>
          </p:sp>
        </p:grpSp>
        <p:sp>
          <p:nvSpPr>
            <p:cNvPr id="8" name="Shape 3538">
              <a:extLst>
                <a:ext uri="{FF2B5EF4-FFF2-40B4-BE49-F238E27FC236}">
                  <a16:creationId xmlns:a16="http://schemas.microsoft.com/office/drawing/2014/main" id="{A6354215-87B2-714D-B863-6578DB1C0933}"/>
                </a:ext>
              </a:extLst>
            </p:cNvPr>
            <p:cNvSpPr/>
            <p:nvPr/>
          </p:nvSpPr>
          <p:spPr>
            <a:xfrm>
              <a:off x="608959" y="359738"/>
              <a:ext cx="493135" cy="88826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r>
                <a:rPr sz="2400">
                  <a:solidFill>
                    <a:srgbClr val="015092"/>
                  </a:solidFill>
                  <a:latin typeface="Calibri" panose="020F0502020204030204" pitchFamily="34" charset="0"/>
                  <a:cs typeface="Calibri" panose="020F0502020204030204" pitchFamily="34" charset="0"/>
                </a:rPr>
                <a:t>05</a:t>
              </a:r>
            </a:p>
          </p:txBody>
        </p:sp>
      </p:grpSp>
      <p:sp>
        <p:nvSpPr>
          <p:cNvPr id="20" name="Shape 3538">
            <a:extLst>
              <a:ext uri="{FF2B5EF4-FFF2-40B4-BE49-F238E27FC236}">
                <a16:creationId xmlns:a16="http://schemas.microsoft.com/office/drawing/2014/main" id="{35FD298D-674A-CC48-8F61-37BFAA2B6DB3}"/>
              </a:ext>
            </a:extLst>
          </p:cNvPr>
          <p:cNvSpPr/>
          <p:nvPr userDrawn="1"/>
        </p:nvSpPr>
        <p:spPr>
          <a:xfrm>
            <a:off x="2920857" y="3136102"/>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r>
              <a:rPr lang="de-DE" sz="2400">
                <a:solidFill>
                  <a:srgbClr val="015092"/>
                </a:solidFill>
                <a:latin typeface="Calibri" panose="020F0502020204030204" pitchFamily="34" charset="0"/>
                <a:cs typeface="Calibri" panose="020F0502020204030204" pitchFamily="34" charset="0"/>
              </a:rPr>
              <a:t>24</a:t>
            </a:r>
            <a:endParaRPr sz="2400">
              <a:solidFill>
                <a:srgbClr val="015092"/>
              </a:solidFill>
              <a:latin typeface="Calibri" panose="020F0502020204030204" pitchFamily="34" charset="0"/>
              <a:cs typeface="Calibri" panose="020F0502020204030204" pitchFamily="34" charset="0"/>
            </a:endParaRPr>
          </a:p>
        </p:txBody>
      </p:sp>
      <p:sp>
        <p:nvSpPr>
          <p:cNvPr id="21" name="Shape 3538">
            <a:extLst>
              <a:ext uri="{FF2B5EF4-FFF2-40B4-BE49-F238E27FC236}">
                <a16:creationId xmlns:a16="http://schemas.microsoft.com/office/drawing/2014/main" id="{7B384765-BFC7-8A40-914E-EB681AEE534B}"/>
              </a:ext>
            </a:extLst>
          </p:cNvPr>
          <p:cNvSpPr/>
          <p:nvPr userDrawn="1"/>
        </p:nvSpPr>
        <p:spPr>
          <a:xfrm>
            <a:off x="7061317" y="2606675"/>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r>
              <a:rPr lang="de-DE" sz="2400">
                <a:solidFill>
                  <a:srgbClr val="015092"/>
                </a:solidFill>
                <a:latin typeface="Calibri" panose="020F0502020204030204" pitchFamily="34" charset="0"/>
                <a:cs typeface="Calibri" panose="020F0502020204030204" pitchFamily="34" charset="0"/>
              </a:rPr>
              <a:t>19</a:t>
            </a:r>
            <a:endParaRPr sz="2400">
              <a:solidFill>
                <a:srgbClr val="015092"/>
              </a:solidFill>
              <a:latin typeface="Calibri" panose="020F0502020204030204" pitchFamily="34" charset="0"/>
              <a:cs typeface="Calibri" panose="020F0502020204030204" pitchFamily="34" charset="0"/>
            </a:endParaRPr>
          </a:p>
        </p:txBody>
      </p:sp>
      <p:sp>
        <p:nvSpPr>
          <p:cNvPr id="22" name="Shape 3538">
            <a:extLst>
              <a:ext uri="{FF2B5EF4-FFF2-40B4-BE49-F238E27FC236}">
                <a16:creationId xmlns:a16="http://schemas.microsoft.com/office/drawing/2014/main" id="{AE2700E5-E78F-094F-96E0-403DD94E3ECA}"/>
              </a:ext>
            </a:extLst>
          </p:cNvPr>
          <p:cNvSpPr/>
          <p:nvPr userDrawn="1"/>
        </p:nvSpPr>
        <p:spPr>
          <a:xfrm>
            <a:off x="3640937" y="5319539"/>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r>
              <a:rPr lang="de-DE" sz="2400">
                <a:solidFill>
                  <a:srgbClr val="015092"/>
                </a:solidFill>
                <a:latin typeface="Calibri" panose="020F0502020204030204" pitchFamily="34" charset="0"/>
                <a:cs typeface="Calibri" panose="020F0502020204030204" pitchFamily="34" charset="0"/>
              </a:rPr>
              <a:t>09</a:t>
            </a:r>
            <a:endParaRPr sz="2400">
              <a:solidFill>
                <a:srgbClr val="015092"/>
              </a:solidFill>
              <a:latin typeface="Calibri" panose="020F0502020204030204" pitchFamily="34" charset="0"/>
              <a:cs typeface="Calibri" panose="020F0502020204030204" pitchFamily="34" charset="0"/>
            </a:endParaRPr>
          </a:p>
        </p:txBody>
      </p:sp>
      <p:sp>
        <p:nvSpPr>
          <p:cNvPr id="23" name="Shape 3538">
            <a:extLst>
              <a:ext uri="{FF2B5EF4-FFF2-40B4-BE49-F238E27FC236}">
                <a16:creationId xmlns:a16="http://schemas.microsoft.com/office/drawing/2014/main" id="{D2168131-C3E9-2642-AC6A-FD9DF04C35DF}"/>
              </a:ext>
            </a:extLst>
          </p:cNvPr>
          <p:cNvSpPr/>
          <p:nvPr userDrawn="1"/>
        </p:nvSpPr>
        <p:spPr>
          <a:xfrm>
            <a:off x="5945193" y="4771926"/>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r>
              <a:rPr lang="de-DE" sz="2400">
                <a:solidFill>
                  <a:srgbClr val="015092"/>
                </a:solidFill>
                <a:latin typeface="Calibri" panose="020F0502020204030204" pitchFamily="34" charset="0"/>
                <a:cs typeface="Calibri" panose="020F0502020204030204" pitchFamily="34" charset="0"/>
              </a:rPr>
              <a:t>30</a:t>
            </a:r>
            <a:endParaRPr sz="2400">
              <a:solidFill>
                <a:srgbClr val="015092"/>
              </a:solidFill>
              <a:latin typeface="Calibri" panose="020F0502020204030204" pitchFamily="34" charset="0"/>
              <a:cs typeface="Calibri" panose="020F0502020204030204" pitchFamily="34" charset="0"/>
            </a:endParaRPr>
          </a:p>
        </p:txBody>
      </p:sp>
      <p:sp>
        <p:nvSpPr>
          <p:cNvPr id="24" name="Shape 3539">
            <a:extLst>
              <a:ext uri="{FF2B5EF4-FFF2-40B4-BE49-F238E27FC236}">
                <a16:creationId xmlns:a16="http://schemas.microsoft.com/office/drawing/2014/main" id="{9070C1F2-9150-574A-80C7-16A9A88CD69A}"/>
              </a:ext>
            </a:extLst>
          </p:cNvPr>
          <p:cNvSpPr/>
          <p:nvPr userDrawn="1"/>
        </p:nvSpPr>
        <p:spPr>
          <a:xfrm>
            <a:off x="2748663" y="2380866"/>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nSpc>
                <a:spcPct val="100000"/>
              </a:lnSpc>
            </a:pPr>
            <a:r>
              <a:rPr lang="de-DE" sz="1000">
                <a:solidFill>
                  <a:srgbClr val="707F86"/>
                </a:solidFill>
                <a:latin typeface="Calibri" panose="020F0502020204030204" pitchFamily="34" charset="0"/>
                <a:cs typeface="Calibri" panose="020F0502020204030204" pitchFamily="34" charset="0"/>
              </a:rPr>
              <a:t>Dummy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representing</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the</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you</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may</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add</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to</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this</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box</a:t>
            </a:r>
          </a:p>
        </p:txBody>
      </p:sp>
      <p:sp>
        <p:nvSpPr>
          <p:cNvPr id="25" name="Shape 3539">
            <a:extLst>
              <a:ext uri="{FF2B5EF4-FFF2-40B4-BE49-F238E27FC236}">
                <a16:creationId xmlns:a16="http://schemas.microsoft.com/office/drawing/2014/main" id="{F165BDCC-DA70-EC46-9626-3AB83AF24553}"/>
              </a:ext>
            </a:extLst>
          </p:cNvPr>
          <p:cNvSpPr/>
          <p:nvPr userDrawn="1"/>
        </p:nvSpPr>
        <p:spPr>
          <a:xfrm>
            <a:off x="7484962" y="2622989"/>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nSpc>
                <a:spcPct val="100000"/>
              </a:lnSpc>
            </a:pPr>
            <a:r>
              <a:rPr lang="de-DE" sz="1000">
                <a:solidFill>
                  <a:srgbClr val="707F86"/>
                </a:solidFill>
                <a:latin typeface="Calibri" panose="020F0502020204030204" pitchFamily="34" charset="0"/>
                <a:cs typeface="Calibri" panose="020F0502020204030204" pitchFamily="34" charset="0"/>
              </a:rPr>
              <a:t>Dummy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representing</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the</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you</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may</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add</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to</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this</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box</a:t>
            </a:r>
          </a:p>
        </p:txBody>
      </p:sp>
      <p:sp>
        <p:nvSpPr>
          <p:cNvPr id="26" name="Shape 3539">
            <a:extLst>
              <a:ext uri="{FF2B5EF4-FFF2-40B4-BE49-F238E27FC236}">
                <a16:creationId xmlns:a16="http://schemas.microsoft.com/office/drawing/2014/main" id="{79E6AE81-3957-014F-ADD0-951A098602AC}"/>
              </a:ext>
            </a:extLst>
          </p:cNvPr>
          <p:cNvSpPr/>
          <p:nvPr userDrawn="1"/>
        </p:nvSpPr>
        <p:spPr>
          <a:xfrm>
            <a:off x="3374198" y="3154499"/>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nSpc>
                <a:spcPct val="100000"/>
              </a:lnSpc>
            </a:pPr>
            <a:r>
              <a:rPr lang="de-DE" sz="1000">
                <a:solidFill>
                  <a:srgbClr val="707F86"/>
                </a:solidFill>
                <a:latin typeface="Calibri" panose="020F0502020204030204" pitchFamily="34" charset="0"/>
                <a:cs typeface="Calibri" panose="020F0502020204030204" pitchFamily="34" charset="0"/>
              </a:rPr>
              <a:t>Dummy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representing</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the</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you</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may</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add</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to</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this</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box</a:t>
            </a:r>
          </a:p>
        </p:txBody>
      </p:sp>
      <p:sp>
        <p:nvSpPr>
          <p:cNvPr id="27" name="Shape 3539">
            <a:extLst>
              <a:ext uri="{FF2B5EF4-FFF2-40B4-BE49-F238E27FC236}">
                <a16:creationId xmlns:a16="http://schemas.microsoft.com/office/drawing/2014/main" id="{4CDDE768-FC4E-754B-8160-BC3805C4D230}"/>
              </a:ext>
            </a:extLst>
          </p:cNvPr>
          <p:cNvSpPr/>
          <p:nvPr userDrawn="1"/>
        </p:nvSpPr>
        <p:spPr>
          <a:xfrm>
            <a:off x="4061660" y="5339645"/>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nSpc>
                <a:spcPct val="100000"/>
              </a:lnSpc>
            </a:pPr>
            <a:r>
              <a:rPr lang="de-DE" sz="1000">
                <a:solidFill>
                  <a:srgbClr val="707F86"/>
                </a:solidFill>
                <a:latin typeface="Calibri" panose="020F0502020204030204" pitchFamily="34" charset="0"/>
                <a:cs typeface="Calibri" panose="020F0502020204030204" pitchFamily="34" charset="0"/>
              </a:rPr>
              <a:t>Dummy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representing</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the</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you</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may</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add</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to</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this</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box</a:t>
            </a:r>
          </a:p>
        </p:txBody>
      </p:sp>
      <p:sp>
        <p:nvSpPr>
          <p:cNvPr id="28" name="Shape 3539">
            <a:extLst>
              <a:ext uri="{FF2B5EF4-FFF2-40B4-BE49-F238E27FC236}">
                <a16:creationId xmlns:a16="http://schemas.microsoft.com/office/drawing/2014/main" id="{FCEA35DC-17D6-1745-9FC7-F6342C85336C}"/>
              </a:ext>
            </a:extLst>
          </p:cNvPr>
          <p:cNvSpPr/>
          <p:nvPr userDrawn="1"/>
        </p:nvSpPr>
        <p:spPr>
          <a:xfrm>
            <a:off x="6359164" y="4781912"/>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nSpc>
                <a:spcPct val="100000"/>
              </a:lnSpc>
            </a:pPr>
            <a:r>
              <a:rPr lang="de-DE" sz="1000">
                <a:solidFill>
                  <a:srgbClr val="707F86"/>
                </a:solidFill>
                <a:latin typeface="Calibri" panose="020F0502020204030204" pitchFamily="34" charset="0"/>
                <a:cs typeface="Calibri" panose="020F0502020204030204" pitchFamily="34" charset="0"/>
              </a:rPr>
              <a:t>Dummy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representing</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the</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you</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may</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add</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to</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this</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box</a:t>
            </a:r>
          </a:p>
        </p:txBody>
      </p:sp>
    </p:spTree>
    <p:extLst>
      <p:ext uri="{BB962C8B-B14F-4D97-AF65-F5344CB8AC3E}">
        <p14:creationId xmlns:p14="http://schemas.microsoft.com/office/powerpoint/2010/main" val="341948269"/>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ENTSO-E Graph 1">
    <p:spTree>
      <p:nvGrpSpPr>
        <p:cNvPr id="1" name=""/>
        <p:cNvGrpSpPr/>
        <p:nvPr/>
      </p:nvGrpSpPr>
      <p:grpSpPr>
        <a:xfrm>
          <a:off x="0" y="0"/>
          <a:ext cx="0" cy="0"/>
          <a:chOff x="0" y="0"/>
          <a:chExt cx="0" cy="0"/>
        </a:xfrm>
      </p:grpSpPr>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grpSp>
        <p:nvGrpSpPr>
          <p:cNvPr id="3" name="Group 3911" title="Jahres Zeitleiste Platzhalter">
            <a:extLst>
              <a:ext uri="{FF2B5EF4-FFF2-40B4-BE49-F238E27FC236}">
                <a16:creationId xmlns:a16="http://schemas.microsoft.com/office/drawing/2014/main" id="{C9AF7415-8D2A-C940-B919-D2896ED2CC76}"/>
              </a:ext>
            </a:extLst>
          </p:cNvPr>
          <p:cNvGrpSpPr/>
          <p:nvPr userDrawn="1"/>
        </p:nvGrpSpPr>
        <p:grpSpPr>
          <a:xfrm>
            <a:off x="1811524" y="2655243"/>
            <a:ext cx="7397880" cy="2749280"/>
            <a:chOff x="93735" y="581934"/>
            <a:chExt cx="10577686" cy="3930994"/>
          </a:xfrm>
        </p:grpSpPr>
        <p:grpSp>
          <p:nvGrpSpPr>
            <p:cNvPr id="4" name="Group 3892">
              <a:extLst>
                <a:ext uri="{FF2B5EF4-FFF2-40B4-BE49-F238E27FC236}">
                  <a16:creationId xmlns:a16="http://schemas.microsoft.com/office/drawing/2014/main" id="{BF9A743B-F676-5541-B47D-C0037A53680B}"/>
                </a:ext>
              </a:extLst>
            </p:cNvPr>
            <p:cNvGrpSpPr/>
            <p:nvPr/>
          </p:nvGrpSpPr>
          <p:grpSpPr>
            <a:xfrm>
              <a:off x="636627" y="581934"/>
              <a:ext cx="10034794" cy="3930994"/>
              <a:chOff x="6131" y="477113"/>
              <a:chExt cx="10034793" cy="3930992"/>
            </a:xfrm>
          </p:grpSpPr>
          <p:sp>
            <p:nvSpPr>
              <p:cNvPr id="7" name="Shape 3882">
                <a:extLst>
                  <a:ext uri="{FF2B5EF4-FFF2-40B4-BE49-F238E27FC236}">
                    <a16:creationId xmlns:a16="http://schemas.microsoft.com/office/drawing/2014/main" id="{FB374AB2-ACB5-F24F-8D5D-4E70071227EE}"/>
                  </a:ext>
                </a:extLst>
              </p:cNvPr>
              <p:cNvSpPr/>
              <p:nvPr/>
            </p:nvSpPr>
            <p:spPr>
              <a:xfrm flipV="1">
                <a:off x="4975193" y="477113"/>
                <a:ext cx="1" cy="1940560"/>
              </a:xfrm>
              <a:prstGeom prst="line">
                <a:avLst/>
              </a:prstGeom>
              <a:noFill/>
              <a:ln w="63500" cap="flat">
                <a:solidFill>
                  <a:srgbClr val="51A1D2"/>
                </a:solidFill>
                <a:prstDash val="solid"/>
                <a:miter lim="400000"/>
              </a:ln>
              <a:effectLst/>
            </p:spPr>
            <p:txBody>
              <a:bodyPr wrap="square" lIns="50800" tIns="50800" rIns="50800" bIns="50800" numCol="1" anchor="ctr">
                <a:noAutofit/>
              </a:bodyPr>
              <a:lstStyle/>
              <a:p>
                <a:endParaRPr>
                  <a:latin typeface="Calibri" panose="020F0502020204030204" pitchFamily="34" charset="0"/>
                  <a:cs typeface="Calibri" panose="020F0502020204030204" pitchFamily="34" charset="0"/>
                </a:endParaRPr>
              </a:p>
            </p:txBody>
          </p:sp>
          <p:sp>
            <p:nvSpPr>
              <p:cNvPr id="8" name="Shape 3883">
                <a:extLst>
                  <a:ext uri="{FF2B5EF4-FFF2-40B4-BE49-F238E27FC236}">
                    <a16:creationId xmlns:a16="http://schemas.microsoft.com/office/drawing/2014/main" id="{EA1CE728-B269-1C4E-9B54-82A102A50404}"/>
                  </a:ext>
                </a:extLst>
              </p:cNvPr>
              <p:cNvSpPr/>
              <p:nvPr/>
            </p:nvSpPr>
            <p:spPr>
              <a:xfrm flipV="1">
                <a:off x="6131" y="477113"/>
                <a:ext cx="1" cy="1940560"/>
              </a:xfrm>
              <a:prstGeom prst="line">
                <a:avLst/>
              </a:prstGeom>
              <a:solidFill>
                <a:srgbClr val="015092"/>
              </a:solidFill>
              <a:ln w="63500" cap="flat">
                <a:solidFill>
                  <a:srgbClr val="015092"/>
                </a:solidFill>
                <a:prstDash val="solid"/>
                <a:miter lim="400000"/>
              </a:ln>
              <a:effectLst/>
            </p:spPr>
            <p:txBody>
              <a:bodyPr wrap="square" lIns="50800" tIns="50800" rIns="50800" bIns="50800" numCol="1" anchor="ctr">
                <a:noAutofit/>
              </a:bodyPr>
              <a:lstStyle/>
              <a:p>
                <a:endParaRPr>
                  <a:latin typeface="Calibri" panose="020F0502020204030204" pitchFamily="34" charset="0"/>
                  <a:cs typeface="Calibri" panose="020F0502020204030204" pitchFamily="34" charset="0"/>
                </a:endParaRPr>
              </a:p>
            </p:txBody>
          </p:sp>
          <p:sp>
            <p:nvSpPr>
              <p:cNvPr id="9" name="Shape 3884">
                <a:extLst>
                  <a:ext uri="{FF2B5EF4-FFF2-40B4-BE49-F238E27FC236}">
                    <a16:creationId xmlns:a16="http://schemas.microsoft.com/office/drawing/2014/main" id="{7F9696C5-6EFA-3F44-ACCC-A640A163B09E}"/>
                  </a:ext>
                </a:extLst>
              </p:cNvPr>
              <p:cNvSpPr/>
              <p:nvPr/>
            </p:nvSpPr>
            <p:spPr>
              <a:xfrm>
                <a:off x="38737" y="2461556"/>
                <a:ext cx="9911442" cy="0"/>
              </a:xfrm>
              <a:prstGeom prst="line">
                <a:avLst/>
              </a:prstGeom>
              <a:noFill/>
              <a:ln w="63500" cap="flat">
                <a:solidFill>
                  <a:srgbClr val="313131">
                    <a:alpha val="80000"/>
                  </a:srgbClr>
                </a:solidFill>
                <a:prstDash val="solid"/>
                <a:miter lim="400000"/>
              </a:ln>
              <a:effectLst/>
            </p:spPr>
            <p:txBody>
              <a:bodyPr wrap="square" lIns="50800" tIns="50800" rIns="50800" bIns="50800" numCol="1" anchor="ctr">
                <a:noAutofit/>
              </a:bodyPr>
              <a:lstStyle/>
              <a:p>
                <a:endParaRPr>
                  <a:latin typeface="Calibri" panose="020F0502020204030204" pitchFamily="34" charset="0"/>
                  <a:cs typeface="Calibri" panose="020F0502020204030204" pitchFamily="34" charset="0"/>
                </a:endParaRPr>
              </a:p>
            </p:txBody>
          </p:sp>
          <p:sp>
            <p:nvSpPr>
              <p:cNvPr id="10" name="Shape 3886">
                <a:extLst>
                  <a:ext uri="{FF2B5EF4-FFF2-40B4-BE49-F238E27FC236}">
                    <a16:creationId xmlns:a16="http://schemas.microsoft.com/office/drawing/2014/main" id="{9F291BB0-5EAA-9348-8F11-398FB22080F8}"/>
                  </a:ext>
                </a:extLst>
              </p:cNvPr>
              <p:cNvSpPr/>
              <p:nvPr/>
            </p:nvSpPr>
            <p:spPr>
              <a:xfrm>
                <a:off x="9850422" y="2364572"/>
                <a:ext cx="190502" cy="190501"/>
              </a:xfrm>
              <a:prstGeom prst="ellipse">
                <a:avLst/>
              </a:prstGeom>
              <a:solidFill>
                <a:srgbClr val="313131"/>
              </a:solidFill>
              <a:ln w="12700" cap="flat">
                <a:noFill/>
                <a:miter lim="400000"/>
              </a:ln>
              <a:effectLst/>
            </p:spPr>
            <p:txBody>
              <a:bodyPr wrap="square" lIns="50800" tIns="50800" rIns="50800" bIns="50800" numCol="1" anchor="ctr">
                <a:noAutofit/>
              </a:bodyPr>
              <a:lstStyle/>
              <a:p>
                <a:endParaRPr>
                  <a:latin typeface="Calibri" panose="020F0502020204030204" pitchFamily="34" charset="0"/>
                  <a:cs typeface="Calibri" panose="020F0502020204030204" pitchFamily="34" charset="0"/>
                </a:endParaRPr>
              </a:p>
            </p:txBody>
          </p:sp>
          <p:sp>
            <p:nvSpPr>
              <p:cNvPr id="11" name="Shape 3887">
                <a:extLst>
                  <a:ext uri="{FF2B5EF4-FFF2-40B4-BE49-F238E27FC236}">
                    <a16:creationId xmlns:a16="http://schemas.microsoft.com/office/drawing/2014/main" id="{BCE477E8-F7BD-0F42-9589-05CBDFAAB18A}"/>
                  </a:ext>
                </a:extLst>
              </p:cNvPr>
              <p:cNvSpPr/>
              <p:nvPr/>
            </p:nvSpPr>
            <p:spPr>
              <a:xfrm>
                <a:off x="2411544" y="2368317"/>
                <a:ext cx="190502" cy="190501"/>
              </a:xfrm>
              <a:prstGeom prst="ellipse">
                <a:avLst/>
              </a:prstGeom>
              <a:solidFill>
                <a:srgbClr val="51A1D2"/>
              </a:solidFill>
              <a:ln w="12700" cap="flat">
                <a:noFill/>
                <a:miter lim="400000"/>
              </a:ln>
              <a:effectLst/>
            </p:spPr>
            <p:txBody>
              <a:bodyPr wrap="square" lIns="50800" tIns="50800" rIns="50800" bIns="50800" numCol="1" anchor="ctr">
                <a:noAutofit/>
              </a:bodyPr>
              <a:lstStyle/>
              <a:p>
                <a:endParaRPr>
                  <a:latin typeface="Calibri" panose="020F0502020204030204" pitchFamily="34" charset="0"/>
                  <a:cs typeface="Calibri" panose="020F0502020204030204" pitchFamily="34" charset="0"/>
                </a:endParaRPr>
              </a:p>
            </p:txBody>
          </p:sp>
          <p:sp>
            <p:nvSpPr>
              <p:cNvPr id="12" name="Shape 3888">
                <a:extLst>
                  <a:ext uri="{FF2B5EF4-FFF2-40B4-BE49-F238E27FC236}">
                    <a16:creationId xmlns:a16="http://schemas.microsoft.com/office/drawing/2014/main" id="{7429753A-3C9E-B84B-BE29-D4FB586DA37E}"/>
                  </a:ext>
                </a:extLst>
              </p:cNvPr>
              <p:cNvSpPr/>
              <p:nvPr/>
            </p:nvSpPr>
            <p:spPr>
              <a:xfrm>
                <a:off x="4883584" y="2368318"/>
                <a:ext cx="190502" cy="190501"/>
              </a:xfrm>
              <a:prstGeom prst="ellipse">
                <a:avLst/>
              </a:prstGeom>
              <a:solidFill>
                <a:srgbClr val="51A1D2"/>
              </a:solidFill>
              <a:ln w="12700" cap="flat">
                <a:noFill/>
                <a:miter lim="400000"/>
              </a:ln>
              <a:effectLst/>
            </p:spPr>
            <p:txBody>
              <a:bodyPr wrap="square" lIns="50800" tIns="50800" rIns="50800" bIns="50800" numCol="1" anchor="ctr">
                <a:noAutofit/>
              </a:bodyPr>
              <a:lstStyle/>
              <a:p>
                <a:endParaRPr>
                  <a:latin typeface="Calibri" panose="020F0502020204030204" pitchFamily="34" charset="0"/>
                  <a:cs typeface="Calibri" panose="020F0502020204030204" pitchFamily="34" charset="0"/>
                </a:endParaRPr>
              </a:p>
            </p:txBody>
          </p:sp>
          <p:sp>
            <p:nvSpPr>
              <p:cNvPr id="13" name="Shape 3889">
                <a:extLst>
                  <a:ext uri="{FF2B5EF4-FFF2-40B4-BE49-F238E27FC236}">
                    <a16:creationId xmlns:a16="http://schemas.microsoft.com/office/drawing/2014/main" id="{01F5BD46-1837-2445-81BC-19FA29B81F17}"/>
                  </a:ext>
                </a:extLst>
              </p:cNvPr>
              <p:cNvSpPr/>
              <p:nvPr/>
            </p:nvSpPr>
            <p:spPr>
              <a:xfrm>
                <a:off x="7368877" y="2368318"/>
                <a:ext cx="190502" cy="190501"/>
              </a:xfrm>
              <a:prstGeom prst="ellipse">
                <a:avLst/>
              </a:prstGeom>
              <a:solidFill>
                <a:srgbClr val="313131"/>
              </a:solidFill>
              <a:ln w="12700" cap="flat">
                <a:noFill/>
                <a:miter lim="400000"/>
              </a:ln>
              <a:effectLst/>
            </p:spPr>
            <p:txBody>
              <a:bodyPr wrap="square" lIns="50800" tIns="50800" rIns="50800" bIns="50800" numCol="1" anchor="ctr">
                <a:noAutofit/>
              </a:bodyPr>
              <a:lstStyle/>
              <a:p>
                <a:endParaRPr>
                  <a:latin typeface="Calibri" panose="020F0502020204030204" pitchFamily="34" charset="0"/>
                  <a:cs typeface="Calibri" panose="020F0502020204030204" pitchFamily="34" charset="0"/>
                </a:endParaRPr>
              </a:p>
            </p:txBody>
          </p:sp>
          <p:sp>
            <p:nvSpPr>
              <p:cNvPr id="14" name="Shape 3890">
                <a:extLst>
                  <a:ext uri="{FF2B5EF4-FFF2-40B4-BE49-F238E27FC236}">
                    <a16:creationId xmlns:a16="http://schemas.microsoft.com/office/drawing/2014/main" id="{38B19469-B9A6-8940-8470-7A36199769F8}"/>
                  </a:ext>
                </a:extLst>
              </p:cNvPr>
              <p:cNvSpPr/>
              <p:nvPr/>
            </p:nvSpPr>
            <p:spPr>
              <a:xfrm flipV="1">
                <a:off x="7451364" y="2463799"/>
                <a:ext cx="1" cy="1940560"/>
              </a:xfrm>
              <a:prstGeom prst="line">
                <a:avLst/>
              </a:prstGeom>
              <a:noFill/>
              <a:ln w="63500" cap="flat">
                <a:solidFill>
                  <a:srgbClr val="313131">
                    <a:alpha val="60000"/>
                  </a:srgbClr>
                </a:solidFill>
                <a:prstDash val="solid"/>
                <a:miter lim="400000"/>
              </a:ln>
              <a:effectLst/>
            </p:spPr>
            <p:txBody>
              <a:bodyPr wrap="square" lIns="50800" tIns="50800" rIns="50800" bIns="50800" numCol="1" anchor="ctr">
                <a:noAutofit/>
              </a:bodyPr>
              <a:lstStyle/>
              <a:p>
                <a:endParaRPr>
                  <a:latin typeface="Calibri" panose="020F0502020204030204" pitchFamily="34" charset="0"/>
                  <a:cs typeface="Calibri" panose="020F0502020204030204" pitchFamily="34" charset="0"/>
                </a:endParaRPr>
              </a:p>
            </p:txBody>
          </p:sp>
          <p:sp>
            <p:nvSpPr>
              <p:cNvPr id="15" name="Shape 3891">
                <a:extLst>
                  <a:ext uri="{FF2B5EF4-FFF2-40B4-BE49-F238E27FC236}">
                    <a16:creationId xmlns:a16="http://schemas.microsoft.com/office/drawing/2014/main" id="{117DD6A9-A883-E544-9621-C8501B30B3B4}"/>
                  </a:ext>
                </a:extLst>
              </p:cNvPr>
              <p:cNvSpPr/>
              <p:nvPr/>
            </p:nvSpPr>
            <p:spPr>
              <a:xfrm flipV="1">
                <a:off x="2498616" y="2467545"/>
                <a:ext cx="1" cy="1940560"/>
              </a:xfrm>
              <a:prstGeom prst="line">
                <a:avLst/>
              </a:prstGeom>
              <a:noFill/>
              <a:ln w="63500" cap="flat">
                <a:solidFill>
                  <a:srgbClr val="51A1D2"/>
                </a:solidFill>
                <a:prstDash val="solid"/>
                <a:miter lim="400000"/>
              </a:ln>
              <a:effectLst/>
            </p:spPr>
            <p:txBody>
              <a:bodyPr wrap="square" lIns="50800" tIns="50800" rIns="50800" bIns="50800" numCol="1" anchor="ctr">
                <a:noAutofit/>
              </a:bodyPr>
              <a:lstStyle/>
              <a:p>
                <a:endParaRPr>
                  <a:latin typeface="Calibri" panose="020F0502020204030204" pitchFamily="34" charset="0"/>
                  <a:cs typeface="Calibri" panose="020F0502020204030204" pitchFamily="34" charset="0"/>
                </a:endParaRPr>
              </a:p>
            </p:txBody>
          </p:sp>
        </p:grpSp>
        <p:sp>
          <p:nvSpPr>
            <p:cNvPr id="6" name="Shape 3904">
              <a:extLst>
                <a:ext uri="{FF2B5EF4-FFF2-40B4-BE49-F238E27FC236}">
                  <a16:creationId xmlns:a16="http://schemas.microsoft.com/office/drawing/2014/main" id="{97E1DA5A-D2AC-CD4A-94FA-4070AD6EB5B4}"/>
                </a:ext>
              </a:extLst>
            </p:cNvPr>
            <p:cNvSpPr/>
            <p:nvPr/>
          </p:nvSpPr>
          <p:spPr>
            <a:xfrm>
              <a:off x="93735" y="1997149"/>
              <a:ext cx="1116503" cy="1116503"/>
            </a:xfrm>
            <a:prstGeom prst="ellipse">
              <a:avLst/>
            </a:prstGeom>
            <a:solidFill>
              <a:srgbClr val="015092"/>
            </a:solidFill>
            <a:ln w="12700" cap="flat">
              <a:solidFill>
                <a:srgbClr val="015092"/>
              </a:solid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pPr algn="ctr"/>
              <a:r>
                <a:rPr sz="1400" b="1">
                  <a:latin typeface="Calibri" panose="020F0502020204030204" pitchFamily="34" charset="0"/>
                  <a:cs typeface="Calibri" panose="020F0502020204030204" pitchFamily="34" charset="0"/>
                </a:rPr>
                <a:t>Start</a:t>
              </a:r>
            </a:p>
          </p:txBody>
        </p:sp>
      </p:grpSp>
      <p:sp>
        <p:nvSpPr>
          <p:cNvPr id="16" name="Shape 3899">
            <a:extLst>
              <a:ext uri="{FF2B5EF4-FFF2-40B4-BE49-F238E27FC236}">
                <a16:creationId xmlns:a16="http://schemas.microsoft.com/office/drawing/2014/main" id="{1C04B757-37FD-8344-9AF0-04B08289508A}"/>
              </a:ext>
            </a:extLst>
          </p:cNvPr>
          <p:cNvSpPr/>
          <p:nvPr userDrawn="1"/>
        </p:nvSpPr>
        <p:spPr>
          <a:xfrm>
            <a:off x="5500456" y="4177891"/>
            <a:ext cx="555807" cy="2055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1400" b="1">
                <a:solidFill>
                  <a:srgbClr val="313131"/>
                </a:solidFill>
                <a:latin typeface="Calibri" panose="020F0502020204030204" pitchFamily="34" charset="0"/>
                <a:cs typeface="Calibri" panose="020F0502020204030204" pitchFamily="34" charset="0"/>
              </a:rPr>
              <a:t>20</a:t>
            </a:r>
            <a:r>
              <a:rPr lang="de-DE" sz="1400" b="1">
                <a:solidFill>
                  <a:srgbClr val="313131"/>
                </a:solidFill>
                <a:latin typeface="Calibri" panose="020F0502020204030204" pitchFamily="34" charset="0"/>
                <a:cs typeface="Calibri" panose="020F0502020204030204" pitchFamily="34" charset="0"/>
              </a:rPr>
              <a:t>19</a:t>
            </a:r>
            <a:endParaRPr sz="1400" b="1">
              <a:solidFill>
                <a:srgbClr val="313131"/>
              </a:solidFill>
              <a:latin typeface="Calibri" panose="020F0502020204030204" pitchFamily="34" charset="0"/>
              <a:cs typeface="Calibri" panose="020F0502020204030204" pitchFamily="34" charset="0"/>
            </a:endParaRPr>
          </a:p>
        </p:txBody>
      </p:sp>
      <p:sp>
        <p:nvSpPr>
          <p:cNvPr id="17" name="Shape 3899">
            <a:extLst>
              <a:ext uri="{FF2B5EF4-FFF2-40B4-BE49-F238E27FC236}">
                <a16:creationId xmlns:a16="http://schemas.microsoft.com/office/drawing/2014/main" id="{68276EE8-CA57-2346-9CCF-A025AFF6855B}"/>
              </a:ext>
            </a:extLst>
          </p:cNvPr>
          <p:cNvSpPr/>
          <p:nvPr userDrawn="1"/>
        </p:nvSpPr>
        <p:spPr>
          <a:xfrm>
            <a:off x="8958826" y="4177891"/>
            <a:ext cx="488973" cy="2055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1400" b="1">
                <a:solidFill>
                  <a:srgbClr val="313131"/>
                </a:solidFill>
                <a:latin typeface="Calibri" panose="020F0502020204030204" pitchFamily="34" charset="0"/>
                <a:cs typeface="Calibri" panose="020F0502020204030204" pitchFamily="34" charset="0"/>
              </a:rPr>
              <a:t>20</a:t>
            </a:r>
            <a:r>
              <a:rPr lang="de-DE" sz="1400" b="1">
                <a:solidFill>
                  <a:srgbClr val="313131"/>
                </a:solidFill>
                <a:latin typeface="Calibri" panose="020F0502020204030204" pitchFamily="34" charset="0"/>
                <a:cs typeface="Calibri" panose="020F0502020204030204" pitchFamily="34" charset="0"/>
              </a:rPr>
              <a:t>21</a:t>
            </a:r>
            <a:endParaRPr sz="1400" b="1">
              <a:solidFill>
                <a:srgbClr val="313131"/>
              </a:solidFill>
              <a:latin typeface="Calibri" panose="020F0502020204030204" pitchFamily="34" charset="0"/>
              <a:cs typeface="Calibri" panose="020F0502020204030204" pitchFamily="34" charset="0"/>
            </a:endParaRPr>
          </a:p>
        </p:txBody>
      </p:sp>
      <p:sp>
        <p:nvSpPr>
          <p:cNvPr id="18" name="Shape 3899">
            <a:extLst>
              <a:ext uri="{FF2B5EF4-FFF2-40B4-BE49-F238E27FC236}">
                <a16:creationId xmlns:a16="http://schemas.microsoft.com/office/drawing/2014/main" id="{23DE72D4-878E-2144-A9D3-A42389C2E721}"/>
              </a:ext>
            </a:extLst>
          </p:cNvPr>
          <p:cNvSpPr/>
          <p:nvPr userDrawn="1"/>
        </p:nvSpPr>
        <p:spPr>
          <a:xfrm>
            <a:off x="3746385" y="3735364"/>
            <a:ext cx="549411" cy="2055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1400" b="1">
                <a:solidFill>
                  <a:srgbClr val="313131"/>
                </a:solidFill>
                <a:latin typeface="Calibri" panose="020F0502020204030204" pitchFamily="34" charset="0"/>
                <a:cs typeface="Calibri" panose="020F0502020204030204" pitchFamily="34" charset="0"/>
              </a:rPr>
              <a:t>20</a:t>
            </a:r>
            <a:r>
              <a:rPr lang="de-DE" sz="1400" b="1">
                <a:solidFill>
                  <a:srgbClr val="313131"/>
                </a:solidFill>
                <a:latin typeface="Calibri" panose="020F0502020204030204" pitchFamily="34" charset="0"/>
                <a:cs typeface="Calibri" panose="020F0502020204030204" pitchFamily="34" charset="0"/>
              </a:rPr>
              <a:t>18</a:t>
            </a:r>
            <a:endParaRPr sz="1400" b="1">
              <a:solidFill>
                <a:srgbClr val="313131"/>
              </a:solidFill>
              <a:latin typeface="Calibri" panose="020F0502020204030204" pitchFamily="34" charset="0"/>
              <a:cs typeface="Calibri" panose="020F0502020204030204" pitchFamily="34" charset="0"/>
            </a:endParaRPr>
          </a:p>
        </p:txBody>
      </p:sp>
      <p:sp>
        <p:nvSpPr>
          <p:cNvPr id="19" name="Shape 3899">
            <a:extLst>
              <a:ext uri="{FF2B5EF4-FFF2-40B4-BE49-F238E27FC236}">
                <a16:creationId xmlns:a16="http://schemas.microsoft.com/office/drawing/2014/main" id="{6FE0A369-2E74-4C41-9332-CEA1A3F8CAA5}"/>
              </a:ext>
            </a:extLst>
          </p:cNvPr>
          <p:cNvSpPr/>
          <p:nvPr userDrawn="1"/>
        </p:nvSpPr>
        <p:spPr>
          <a:xfrm>
            <a:off x="7204755" y="3735364"/>
            <a:ext cx="566327" cy="2055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r>
              <a:rPr sz="1400" b="1">
                <a:solidFill>
                  <a:srgbClr val="313131"/>
                </a:solidFill>
                <a:latin typeface="Calibri" panose="020F0502020204030204" pitchFamily="34" charset="0"/>
                <a:cs typeface="Calibri" panose="020F0502020204030204" pitchFamily="34" charset="0"/>
              </a:rPr>
              <a:t>20</a:t>
            </a:r>
            <a:r>
              <a:rPr lang="en-US" sz="1400" b="1">
                <a:solidFill>
                  <a:srgbClr val="313131"/>
                </a:solidFill>
                <a:latin typeface="Calibri" panose="020F0502020204030204" pitchFamily="34" charset="0"/>
                <a:cs typeface="Calibri" panose="020F0502020204030204" pitchFamily="34" charset="0"/>
              </a:rPr>
              <a:t>20</a:t>
            </a:r>
            <a:endParaRPr sz="1400" b="1">
              <a:solidFill>
                <a:srgbClr val="313131"/>
              </a:solidFill>
              <a:latin typeface="Calibri" panose="020F0502020204030204" pitchFamily="34" charset="0"/>
              <a:cs typeface="Calibri" panose="020F0502020204030204" pitchFamily="34" charset="0"/>
            </a:endParaRPr>
          </a:p>
        </p:txBody>
      </p:sp>
      <p:sp>
        <p:nvSpPr>
          <p:cNvPr id="20" name="Shape 3538">
            <a:extLst>
              <a:ext uri="{FF2B5EF4-FFF2-40B4-BE49-F238E27FC236}">
                <a16:creationId xmlns:a16="http://schemas.microsoft.com/office/drawing/2014/main" id="{6218F089-DA01-8A49-B7EB-18202B0E694E}"/>
              </a:ext>
            </a:extLst>
          </p:cNvPr>
          <p:cNvSpPr/>
          <p:nvPr userDrawn="1"/>
        </p:nvSpPr>
        <p:spPr>
          <a:xfrm>
            <a:off x="5819509" y="2475684"/>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r>
              <a:rPr lang="de-DE" sz="2400">
                <a:solidFill>
                  <a:srgbClr val="015092"/>
                </a:solidFill>
                <a:latin typeface="Calibri" panose="020F0502020204030204" pitchFamily="34" charset="0"/>
                <a:cs typeface="Calibri" panose="020F0502020204030204" pitchFamily="34" charset="0"/>
              </a:rPr>
              <a:t>11</a:t>
            </a:r>
            <a:endParaRPr sz="2400">
              <a:solidFill>
                <a:srgbClr val="015092"/>
              </a:solidFill>
              <a:latin typeface="Calibri" panose="020F0502020204030204" pitchFamily="34" charset="0"/>
              <a:cs typeface="Calibri" panose="020F0502020204030204" pitchFamily="34" charset="0"/>
            </a:endParaRPr>
          </a:p>
        </p:txBody>
      </p:sp>
      <p:sp>
        <p:nvSpPr>
          <p:cNvPr id="21" name="Shape 3538">
            <a:extLst>
              <a:ext uri="{FF2B5EF4-FFF2-40B4-BE49-F238E27FC236}">
                <a16:creationId xmlns:a16="http://schemas.microsoft.com/office/drawing/2014/main" id="{3ACB3470-0EB9-4B42-869A-F6D9D2389C11}"/>
              </a:ext>
            </a:extLst>
          </p:cNvPr>
          <p:cNvSpPr/>
          <p:nvPr userDrawn="1"/>
        </p:nvSpPr>
        <p:spPr>
          <a:xfrm>
            <a:off x="4055313" y="5103515"/>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r>
              <a:rPr sz="2400">
                <a:solidFill>
                  <a:srgbClr val="015092"/>
                </a:solidFill>
                <a:latin typeface="Calibri" panose="020F0502020204030204" pitchFamily="34" charset="0"/>
                <a:cs typeface="Calibri" panose="020F0502020204030204" pitchFamily="34" charset="0"/>
              </a:rPr>
              <a:t>0</a:t>
            </a:r>
            <a:r>
              <a:rPr lang="de-DE" sz="2400">
                <a:solidFill>
                  <a:srgbClr val="015092"/>
                </a:solidFill>
                <a:latin typeface="Calibri" panose="020F0502020204030204" pitchFamily="34" charset="0"/>
                <a:cs typeface="Calibri" panose="020F0502020204030204" pitchFamily="34" charset="0"/>
              </a:rPr>
              <a:t>9</a:t>
            </a:r>
            <a:endParaRPr sz="2400">
              <a:solidFill>
                <a:srgbClr val="015092"/>
              </a:solidFill>
              <a:latin typeface="Calibri" panose="020F0502020204030204" pitchFamily="34" charset="0"/>
              <a:cs typeface="Calibri" panose="020F0502020204030204" pitchFamily="34" charset="0"/>
            </a:endParaRPr>
          </a:p>
        </p:txBody>
      </p:sp>
      <p:sp>
        <p:nvSpPr>
          <p:cNvPr id="22" name="Shape 3538">
            <a:extLst>
              <a:ext uri="{FF2B5EF4-FFF2-40B4-BE49-F238E27FC236}">
                <a16:creationId xmlns:a16="http://schemas.microsoft.com/office/drawing/2014/main" id="{BD2E93CF-7EB0-1D44-8FE8-B42CB15F1E38}"/>
              </a:ext>
            </a:extLst>
          </p:cNvPr>
          <p:cNvSpPr/>
          <p:nvPr userDrawn="1"/>
        </p:nvSpPr>
        <p:spPr>
          <a:xfrm>
            <a:off x="7547701" y="5103515"/>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r>
              <a:rPr lang="de-DE" sz="2400">
                <a:solidFill>
                  <a:srgbClr val="015092"/>
                </a:solidFill>
                <a:latin typeface="Calibri" panose="020F0502020204030204" pitchFamily="34" charset="0"/>
                <a:cs typeface="Calibri" panose="020F0502020204030204" pitchFamily="34" charset="0"/>
              </a:rPr>
              <a:t>12</a:t>
            </a:r>
            <a:endParaRPr sz="2400">
              <a:solidFill>
                <a:srgbClr val="015092"/>
              </a:solidFill>
              <a:latin typeface="Calibri" panose="020F0502020204030204" pitchFamily="34" charset="0"/>
              <a:cs typeface="Calibri" panose="020F0502020204030204" pitchFamily="34" charset="0"/>
            </a:endParaRPr>
          </a:p>
        </p:txBody>
      </p:sp>
      <p:sp>
        <p:nvSpPr>
          <p:cNvPr id="23" name="Shape 3538">
            <a:extLst>
              <a:ext uri="{FF2B5EF4-FFF2-40B4-BE49-F238E27FC236}">
                <a16:creationId xmlns:a16="http://schemas.microsoft.com/office/drawing/2014/main" id="{1CA058CB-FB2E-7B41-9FC5-4261D2748707}"/>
              </a:ext>
            </a:extLst>
          </p:cNvPr>
          <p:cNvSpPr/>
          <p:nvPr userDrawn="1"/>
        </p:nvSpPr>
        <p:spPr>
          <a:xfrm>
            <a:off x="2308791" y="2475684"/>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r>
              <a:rPr sz="2400">
                <a:solidFill>
                  <a:srgbClr val="015092"/>
                </a:solidFill>
                <a:latin typeface="Calibri" panose="020F0502020204030204" pitchFamily="34" charset="0"/>
                <a:cs typeface="Calibri" panose="020F0502020204030204" pitchFamily="34" charset="0"/>
              </a:rPr>
              <a:t>05</a:t>
            </a:r>
          </a:p>
        </p:txBody>
      </p:sp>
      <p:sp>
        <p:nvSpPr>
          <p:cNvPr id="24" name="Shape 3539">
            <a:extLst>
              <a:ext uri="{FF2B5EF4-FFF2-40B4-BE49-F238E27FC236}">
                <a16:creationId xmlns:a16="http://schemas.microsoft.com/office/drawing/2014/main" id="{9FFAAAAB-BD81-254B-BB85-D3B92CADBECE}"/>
              </a:ext>
            </a:extLst>
          </p:cNvPr>
          <p:cNvSpPr/>
          <p:nvPr userDrawn="1"/>
        </p:nvSpPr>
        <p:spPr>
          <a:xfrm>
            <a:off x="2727791" y="2465838"/>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nSpc>
                <a:spcPct val="100000"/>
              </a:lnSpc>
            </a:pPr>
            <a:r>
              <a:rPr lang="de-DE" sz="1000">
                <a:solidFill>
                  <a:srgbClr val="707F86"/>
                </a:solidFill>
                <a:latin typeface="Calibri" panose="020F0502020204030204" pitchFamily="34" charset="0"/>
                <a:cs typeface="Calibri" panose="020F0502020204030204" pitchFamily="34" charset="0"/>
              </a:rPr>
              <a:t>Dummy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representing</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the</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you</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may</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add</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to</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this</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box</a:t>
            </a:r>
          </a:p>
        </p:txBody>
      </p:sp>
      <p:sp>
        <p:nvSpPr>
          <p:cNvPr id="25" name="Inhaltsplatzhalter 1">
            <a:extLst>
              <a:ext uri="{FF2B5EF4-FFF2-40B4-BE49-F238E27FC236}">
                <a16:creationId xmlns:a16="http://schemas.microsoft.com/office/drawing/2014/main" id="{A948F616-4F52-274D-9802-62F7B100D2E0}"/>
              </a:ext>
            </a:extLst>
          </p:cNvPr>
          <p:cNvSpPr>
            <a:spLocks noGrp="1"/>
          </p:cNvSpPr>
          <p:nvPr>
            <p:ph idx="1"/>
          </p:nvPr>
        </p:nvSpPr>
        <p:spPr>
          <a:xfrm>
            <a:off x="383051" y="801295"/>
            <a:ext cx="11617325" cy="698184"/>
          </a:xfrm>
        </p:spPr>
        <p:txBody>
          <a:bodyPr>
            <a:normAutofit/>
          </a:bodyPr>
          <a:lstStyle/>
          <a:p>
            <a:r>
              <a:rPr lang="de-DE" b="1">
                <a:solidFill>
                  <a:srgbClr val="0F218B"/>
                </a:solidFill>
              </a:rPr>
              <a:t>Headline 3 – Edit </a:t>
            </a:r>
            <a:r>
              <a:rPr lang="de-DE" b="1" err="1">
                <a:solidFill>
                  <a:srgbClr val="0F218B"/>
                </a:solidFill>
              </a:rPr>
              <a:t>text</a:t>
            </a:r>
            <a:r>
              <a:rPr lang="de-DE" b="1">
                <a:solidFill>
                  <a:srgbClr val="0F218B"/>
                </a:solidFill>
              </a:rPr>
              <a:t> </a:t>
            </a:r>
            <a:r>
              <a:rPr lang="de-DE" b="1" err="1">
                <a:solidFill>
                  <a:srgbClr val="0F218B"/>
                </a:solidFill>
              </a:rPr>
              <a:t>here</a:t>
            </a:r>
            <a:r>
              <a:rPr lang="de-DE" b="1">
                <a:solidFill>
                  <a:srgbClr val="0F218B"/>
                </a:solidFill>
              </a:rPr>
              <a:t>.</a:t>
            </a:r>
            <a:endParaRPr lang="de-DE" b="1" i="1">
              <a:solidFill>
                <a:srgbClr val="0F218B"/>
              </a:solidFill>
            </a:endParaRPr>
          </a:p>
        </p:txBody>
      </p:sp>
      <p:sp>
        <p:nvSpPr>
          <p:cNvPr id="26" name="Shape 3539">
            <a:extLst>
              <a:ext uri="{FF2B5EF4-FFF2-40B4-BE49-F238E27FC236}">
                <a16:creationId xmlns:a16="http://schemas.microsoft.com/office/drawing/2014/main" id="{32B242B5-D413-7245-BEA1-FE249884F79E}"/>
              </a:ext>
            </a:extLst>
          </p:cNvPr>
          <p:cNvSpPr/>
          <p:nvPr userDrawn="1"/>
        </p:nvSpPr>
        <p:spPr>
          <a:xfrm>
            <a:off x="6188917" y="2443752"/>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nSpc>
                <a:spcPct val="100000"/>
              </a:lnSpc>
            </a:pPr>
            <a:r>
              <a:rPr lang="de-DE" sz="1000">
                <a:solidFill>
                  <a:srgbClr val="707F86"/>
                </a:solidFill>
                <a:latin typeface="Calibri" panose="020F0502020204030204" pitchFamily="34" charset="0"/>
                <a:cs typeface="Calibri" panose="020F0502020204030204" pitchFamily="34" charset="0"/>
              </a:rPr>
              <a:t>Dummy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representing</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the</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you</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may</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add</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to</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this</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box</a:t>
            </a:r>
          </a:p>
        </p:txBody>
      </p:sp>
      <p:sp>
        <p:nvSpPr>
          <p:cNvPr id="27" name="Shape 3539">
            <a:extLst>
              <a:ext uri="{FF2B5EF4-FFF2-40B4-BE49-F238E27FC236}">
                <a16:creationId xmlns:a16="http://schemas.microsoft.com/office/drawing/2014/main" id="{44E594EA-C5DC-8D44-884B-A44AA0741311}"/>
              </a:ext>
            </a:extLst>
          </p:cNvPr>
          <p:cNvSpPr/>
          <p:nvPr userDrawn="1"/>
        </p:nvSpPr>
        <p:spPr>
          <a:xfrm>
            <a:off x="4501613" y="5134372"/>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nSpc>
                <a:spcPct val="100000"/>
              </a:lnSpc>
            </a:pPr>
            <a:r>
              <a:rPr lang="de-DE" sz="1000">
                <a:solidFill>
                  <a:srgbClr val="707F86"/>
                </a:solidFill>
                <a:latin typeface="Calibri" panose="020F0502020204030204" pitchFamily="34" charset="0"/>
                <a:cs typeface="Calibri" panose="020F0502020204030204" pitchFamily="34" charset="0"/>
              </a:rPr>
              <a:t>Dummy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representing</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the</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you</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may</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add</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to</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this</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box</a:t>
            </a:r>
          </a:p>
        </p:txBody>
      </p:sp>
      <p:sp>
        <p:nvSpPr>
          <p:cNvPr id="28" name="Shape 3539">
            <a:extLst>
              <a:ext uri="{FF2B5EF4-FFF2-40B4-BE49-F238E27FC236}">
                <a16:creationId xmlns:a16="http://schemas.microsoft.com/office/drawing/2014/main" id="{6F33F5F3-AC6F-7047-9582-A2C841E188AD}"/>
              </a:ext>
            </a:extLst>
          </p:cNvPr>
          <p:cNvSpPr/>
          <p:nvPr userDrawn="1"/>
        </p:nvSpPr>
        <p:spPr>
          <a:xfrm>
            <a:off x="7962739" y="5112286"/>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a:lnSpc>
                <a:spcPct val="100000"/>
              </a:lnSpc>
            </a:pPr>
            <a:r>
              <a:rPr lang="de-DE" sz="1000">
                <a:solidFill>
                  <a:srgbClr val="707F86"/>
                </a:solidFill>
                <a:latin typeface="Calibri" panose="020F0502020204030204" pitchFamily="34" charset="0"/>
                <a:cs typeface="Calibri" panose="020F0502020204030204" pitchFamily="34" charset="0"/>
              </a:rPr>
              <a:t>Dummy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representing</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the</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you</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may</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add</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to</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this</a:t>
            </a:r>
            <a:r>
              <a:rPr lang="de-DE" sz="1000">
                <a:solidFill>
                  <a:srgbClr val="707F86"/>
                </a:solidFill>
                <a:latin typeface="Calibri" panose="020F0502020204030204" pitchFamily="34" charset="0"/>
                <a:cs typeface="Calibri" panose="020F0502020204030204" pitchFamily="34" charset="0"/>
              </a:rPr>
              <a:t> </a:t>
            </a:r>
            <a:r>
              <a:rPr lang="de-DE" sz="1000" err="1">
                <a:solidFill>
                  <a:srgbClr val="707F86"/>
                </a:solidFill>
                <a:latin typeface="Calibri" panose="020F0502020204030204" pitchFamily="34" charset="0"/>
                <a:cs typeface="Calibri" panose="020F0502020204030204" pitchFamily="34" charset="0"/>
              </a:rPr>
              <a:t>text</a:t>
            </a:r>
            <a:r>
              <a:rPr lang="de-DE" sz="1000">
                <a:solidFill>
                  <a:srgbClr val="707F86"/>
                </a:solidFill>
                <a:latin typeface="Calibri" panose="020F0502020204030204" pitchFamily="34" charset="0"/>
                <a:cs typeface="Calibri" panose="020F0502020204030204" pitchFamily="34" charset="0"/>
              </a:rPr>
              <a:t> box</a:t>
            </a:r>
          </a:p>
        </p:txBody>
      </p:sp>
    </p:spTree>
    <p:extLst>
      <p:ext uri="{BB962C8B-B14F-4D97-AF65-F5344CB8AC3E}">
        <p14:creationId xmlns:p14="http://schemas.microsoft.com/office/powerpoint/2010/main" val="1269979746"/>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ENTSO-E Graph 1">
    <p:spTree>
      <p:nvGrpSpPr>
        <p:cNvPr id="1" name=""/>
        <p:cNvGrpSpPr/>
        <p:nvPr/>
      </p:nvGrpSpPr>
      <p:grpSpPr>
        <a:xfrm>
          <a:off x="0" y="0"/>
          <a:ext cx="0" cy="0"/>
          <a:chOff x="0" y="0"/>
          <a:chExt cx="0" cy="0"/>
        </a:xfrm>
      </p:grpSpPr>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
        <p:nvSpPr>
          <p:cNvPr id="3" name="Inhaltsplatzhalter 10">
            <a:extLst>
              <a:ext uri="{FF2B5EF4-FFF2-40B4-BE49-F238E27FC236}">
                <a16:creationId xmlns:a16="http://schemas.microsoft.com/office/drawing/2014/main" id="{E54CE07E-D134-8945-B928-3A2AD7482FB9}"/>
              </a:ext>
            </a:extLst>
          </p:cNvPr>
          <p:cNvSpPr>
            <a:spLocks noGrp="1"/>
          </p:cNvSpPr>
          <p:nvPr>
            <p:ph idx="1"/>
          </p:nvPr>
        </p:nvSpPr>
        <p:spPr>
          <a:xfrm>
            <a:off x="388159" y="820513"/>
            <a:ext cx="11606646" cy="698594"/>
          </a:xfrm>
        </p:spPr>
        <p:txBody>
          <a:bodyPr>
            <a:normAutofit/>
          </a:bodyPr>
          <a:lstStyle/>
          <a:p>
            <a:r>
              <a:rPr lang="de-DE">
                <a:solidFill>
                  <a:srgbClr val="0F218B"/>
                </a:solidFill>
              </a:rPr>
              <a:t>Headline 3 – These SmartArt </a:t>
            </a:r>
            <a:r>
              <a:rPr lang="de-DE" err="1">
                <a:solidFill>
                  <a:srgbClr val="0F218B"/>
                </a:solidFill>
              </a:rPr>
              <a:t>charts</a:t>
            </a:r>
            <a:r>
              <a:rPr lang="de-DE">
                <a:solidFill>
                  <a:srgbClr val="0F218B"/>
                </a:solidFill>
              </a:rPr>
              <a:t> </a:t>
            </a:r>
            <a:r>
              <a:rPr lang="de-DE" err="1">
                <a:solidFill>
                  <a:srgbClr val="0F218B"/>
                </a:solidFill>
              </a:rPr>
              <a:t>can</a:t>
            </a:r>
            <a:r>
              <a:rPr lang="de-DE">
                <a:solidFill>
                  <a:srgbClr val="0F218B"/>
                </a:solidFill>
              </a:rPr>
              <a:t> </a:t>
            </a:r>
            <a:r>
              <a:rPr lang="de-DE" err="1">
                <a:solidFill>
                  <a:srgbClr val="0F218B"/>
                </a:solidFill>
              </a:rPr>
              <a:t>be</a:t>
            </a:r>
            <a:r>
              <a:rPr lang="de-DE">
                <a:solidFill>
                  <a:srgbClr val="0F218B"/>
                </a:solidFill>
              </a:rPr>
              <a:t> </a:t>
            </a:r>
            <a:r>
              <a:rPr lang="de-DE" err="1">
                <a:solidFill>
                  <a:srgbClr val="0F218B"/>
                </a:solidFill>
              </a:rPr>
              <a:t>edited</a:t>
            </a:r>
            <a:r>
              <a:rPr lang="de-DE">
                <a:solidFill>
                  <a:srgbClr val="0F218B"/>
                </a:solidFill>
              </a:rPr>
              <a:t> </a:t>
            </a:r>
            <a:r>
              <a:rPr lang="de-DE" err="1">
                <a:solidFill>
                  <a:srgbClr val="0F218B"/>
                </a:solidFill>
              </a:rPr>
              <a:t>directly</a:t>
            </a:r>
            <a:r>
              <a:rPr lang="de-DE">
                <a:solidFill>
                  <a:srgbClr val="0F218B"/>
                </a:solidFill>
              </a:rPr>
              <a:t> </a:t>
            </a:r>
            <a:r>
              <a:rPr lang="de-DE" err="1">
                <a:solidFill>
                  <a:srgbClr val="0F218B"/>
                </a:solidFill>
              </a:rPr>
              <a:t>by</a:t>
            </a:r>
            <a:r>
              <a:rPr lang="de-DE">
                <a:solidFill>
                  <a:srgbClr val="0F218B"/>
                </a:solidFill>
              </a:rPr>
              <a:t> </a:t>
            </a:r>
            <a:r>
              <a:rPr lang="de-DE" err="1">
                <a:solidFill>
                  <a:srgbClr val="0F218B"/>
                </a:solidFill>
              </a:rPr>
              <a:t>clicking</a:t>
            </a:r>
            <a:r>
              <a:rPr lang="de-DE">
                <a:solidFill>
                  <a:srgbClr val="0F218B"/>
                </a:solidFill>
              </a:rPr>
              <a:t> in </a:t>
            </a:r>
            <a:r>
              <a:rPr lang="de-DE" err="1">
                <a:solidFill>
                  <a:srgbClr val="0F218B"/>
                </a:solidFill>
              </a:rPr>
              <a:t>the</a:t>
            </a:r>
            <a:r>
              <a:rPr lang="de-DE">
                <a:solidFill>
                  <a:srgbClr val="0F218B"/>
                </a:solidFill>
              </a:rPr>
              <a:t> </a:t>
            </a:r>
            <a:r>
              <a:rPr lang="de-DE" err="1">
                <a:solidFill>
                  <a:srgbClr val="0F218B"/>
                </a:solidFill>
              </a:rPr>
              <a:t>elements</a:t>
            </a:r>
            <a:r>
              <a:rPr lang="de-DE">
                <a:solidFill>
                  <a:srgbClr val="0F218B"/>
                </a:solidFill>
              </a:rPr>
              <a:t>, </a:t>
            </a:r>
            <a:r>
              <a:rPr lang="de-DE" err="1">
                <a:solidFill>
                  <a:srgbClr val="0F218B"/>
                </a:solidFill>
              </a:rPr>
              <a:t>then</a:t>
            </a:r>
            <a:r>
              <a:rPr lang="de-DE">
                <a:solidFill>
                  <a:srgbClr val="0F218B"/>
                </a:solidFill>
              </a:rPr>
              <a:t> on SmartArt-Tools</a:t>
            </a:r>
          </a:p>
        </p:txBody>
      </p:sp>
      <p:graphicFrame>
        <p:nvGraphicFramePr>
          <p:cNvPr id="4" name="Diagramm 4" title="SmartArt-Grafik Platzhalter">
            <a:extLst>
              <a:ext uri="{FF2B5EF4-FFF2-40B4-BE49-F238E27FC236}">
                <a16:creationId xmlns:a16="http://schemas.microsoft.com/office/drawing/2014/main" id="{3D20D492-DCEB-1548-9F8A-4D5C573DEF13}"/>
              </a:ext>
            </a:extLst>
          </p:cNvPr>
          <p:cNvGraphicFramePr/>
          <p:nvPr userDrawn="1">
            <p:extLst>
              <p:ext uri="{D42A27DB-BD31-4B8C-83A1-F6EECF244321}">
                <p14:modId xmlns:p14="http://schemas.microsoft.com/office/powerpoint/2010/main" val="4051202203"/>
              </p:ext>
            </p:extLst>
          </p:nvPr>
        </p:nvGraphicFramePr>
        <p:xfrm>
          <a:off x="382588" y="2384884"/>
          <a:ext cx="11522075" cy="3059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0583289"/>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ENTSO-E Thank you slide">
    <p:spTree>
      <p:nvGrpSpPr>
        <p:cNvPr id="1" name=""/>
        <p:cNvGrpSpPr/>
        <p:nvPr/>
      </p:nvGrpSpPr>
      <p:grpSpPr>
        <a:xfrm>
          <a:off x="0" y="0"/>
          <a:ext cx="0" cy="0"/>
          <a:chOff x="0" y="0"/>
          <a:chExt cx="0" cy="0"/>
        </a:xfrm>
      </p:grpSpPr>
      <p:sp>
        <p:nvSpPr>
          <p:cNvPr id="9" name="Titel 5">
            <a:extLst>
              <a:ext uri="{FF2B5EF4-FFF2-40B4-BE49-F238E27FC236}">
                <a16:creationId xmlns:a16="http://schemas.microsoft.com/office/drawing/2014/main" id="{2969A1AE-602A-4090-9F07-9C4BA829BCF0}"/>
              </a:ext>
            </a:extLst>
          </p:cNvPr>
          <p:cNvSpPr>
            <a:spLocks noGrp="1"/>
          </p:cNvSpPr>
          <p:nvPr>
            <p:ph type="title" hasCustomPrompt="1"/>
          </p:nvPr>
        </p:nvSpPr>
        <p:spPr>
          <a:xfrm>
            <a:off x="2495600" y="2780928"/>
            <a:ext cx="11617788" cy="936104"/>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err="1"/>
              <a:t>Thank</a:t>
            </a:r>
            <a:r>
              <a:rPr lang="de-DE"/>
              <a:t> </a:t>
            </a:r>
            <a:r>
              <a:rPr lang="de-DE" err="1"/>
              <a:t>you</a:t>
            </a:r>
            <a:r>
              <a:rPr lang="de-DE"/>
              <a:t> </a:t>
            </a:r>
            <a:r>
              <a:rPr lang="de-DE" err="1"/>
              <a:t>very</a:t>
            </a:r>
            <a:r>
              <a:rPr lang="de-DE"/>
              <a:t> </a:t>
            </a:r>
            <a:r>
              <a:rPr lang="de-DE" err="1"/>
              <a:t>much</a:t>
            </a:r>
            <a:r>
              <a:rPr lang="de-DE"/>
              <a:t> </a:t>
            </a:r>
            <a:r>
              <a:rPr lang="de-DE" err="1"/>
              <a:t>for</a:t>
            </a:r>
            <a:r>
              <a:rPr lang="de-DE"/>
              <a:t> </a:t>
            </a:r>
            <a:r>
              <a:rPr lang="de-DE" err="1"/>
              <a:t>your</a:t>
            </a:r>
            <a:r>
              <a:rPr lang="de-DE"/>
              <a:t> </a:t>
            </a:r>
            <a:r>
              <a:rPr lang="de-DE" err="1"/>
              <a:t>attention</a:t>
            </a:r>
            <a:r>
              <a:rPr lang="de-DE"/>
              <a:t> </a:t>
            </a:r>
          </a:p>
        </p:txBody>
      </p:sp>
    </p:spTree>
    <p:extLst>
      <p:ext uri="{BB962C8B-B14F-4D97-AF65-F5344CB8AC3E}">
        <p14:creationId xmlns:p14="http://schemas.microsoft.com/office/powerpoint/2010/main" val="1135813979"/>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ENTSO-E Thank you slide_values">
    <p:spTree>
      <p:nvGrpSpPr>
        <p:cNvPr id="1" name=""/>
        <p:cNvGrpSpPr/>
        <p:nvPr/>
      </p:nvGrpSpPr>
      <p:grpSpPr>
        <a:xfrm>
          <a:off x="0" y="0"/>
          <a:ext cx="0" cy="0"/>
          <a:chOff x="0" y="0"/>
          <a:chExt cx="0" cy="0"/>
        </a:xfrm>
      </p:grpSpPr>
      <p:sp>
        <p:nvSpPr>
          <p:cNvPr id="9" name="Titel 5">
            <a:extLst>
              <a:ext uri="{FF2B5EF4-FFF2-40B4-BE49-F238E27FC236}">
                <a16:creationId xmlns:a16="http://schemas.microsoft.com/office/drawing/2014/main" id="{2969A1AE-602A-4090-9F07-9C4BA829BCF0}"/>
              </a:ext>
            </a:extLst>
          </p:cNvPr>
          <p:cNvSpPr>
            <a:spLocks noGrp="1"/>
          </p:cNvSpPr>
          <p:nvPr>
            <p:ph type="title" hasCustomPrompt="1"/>
          </p:nvPr>
        </p:nvSpPr>
        <p:spPr>
          <a:xfrm>
            <a:off x="382588" y="134634"/>
            <a:ext cx="11426825" cy="936104"/>
          </a:xfrm>
          <a:prstGeom prst="rect">
            <a:avLst/>
          </a:prstGeom>
          <a:ln>
            <a:noFill/>
          </a:ln>
        </p:spPr>
        <p:txBody>
          <a:bodyPr anchor="ctr"/>
          <a:lstStyle>
            <a:lvl1pPr algn="ct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err="1"/>
              <a:t>Thank</a:t>
            </a:r>
            <a:r>
              <a:rPr lang="de-DE"/>
              <a:t> </a:t>
            </a:r>
            <a:r>
              <a:rPr lang="de-DE" err="1"/>
              <a:t>you</a:t>
            </a:r>
            <a:r>
              <a:rPr lang="de-DE"/>
              <a:t> </a:t>
            </a:r>
            <a:r>
              <a:rPr lang="de-DE" err="1"/>
              <a:t>very</a:t>
            </a:r>
            <a:r>
              <a:rPr lang="de-DE"/>
              <a:t> </a:t>
            </a:r>
            <a:r>
              <a:rPr lang="de-DE" err="1"/>
              <a:t>much</a:t>
            </a:r>
            <a:r>
              <a:rPr lang="de-DE"/>
              <a:t> </a:t>
            </a:r>
            <a:r>
              <a:rPr lang="de-DE" err="1"/>
              <a:t>for</a:t>
            </a:r>
            <a:r>
              <a:rPr lang="de-DE"/>
              <a:t> </a:t>
            </a:r>
            <a:r>
              <a:rPr lang="de-DE" err="1"/>
              <a:t>your</a:t>
            </a:r>
            <a:r>
              <a:rPr lang="de-DE"/>
              <a:t> </a:t>
            </a:r>
            <a:r>
              <a:rPr lang="de-DE" err="1"/>
              <a:t>attention</a:t>
            </a:r>
            <a:r>
              <a:rPr lang="de-DE"/>
              <a:t> </a:t>
            </a:r>
          </a:p>
        </p:txBody>
      </p:sp>
      <p:sp>
        <p:nvSpPr>
          <p:cNvPr id="3" name="Title 1">
            <a:extLst>
              <a:ext uri="{FF2B5EF4-FFF2-40B4-BE49-F238E27FC236}">
                <a16:creationId xmlns:a16="http://schemas.microsoft.com/office/drawing/2014/main" id="{8D053C00-E906-E444-8E28-BAE1FF9E76D0}"/>
              </a:ext>
            </a:extLst>
          </p:cNvPr>
          <p:cNvSpPr txBox="1">
            <a:spLocks/>
          </p:cNvSpPr>
          <p:nvPr userDrawn="1"/>
        </p:nvSpPr>
        <p:spPr>
          <a:xfrm>
            <a:off x="382587" y="1186850"/>
            <a:ext cx="11426825" cy="6318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800" b="0">
                <a:solidFill>
                  <a:schemeClr val="tx1">
                    <a:lumMod val="50000"/>
                  </a:schemeClr>
                </a:solidFill>
                <a:effectLst/>
                <a:latin typeface="Calibri" panose="020F0502020204030204" pitchFamily="34" charset="0"/>
                <a:cs typeface="Calibri" panose="020F0502020204030204" pitchFamily="34" charset="0"/>
              </a:rPr>
              <a:t>Our values define who we are, what we stand for and how we behave.</a:t>
            </a:r>
          </a:p>
          <a:p>
            <a:pPr algn="ctr"/>
            <a:r>
              <a:rPr lang="en-IE" sz="1800" b="0">
                <a:solidFill>
                  <a:schemeClr val="tx1">
                    <a:lumMod val="50000"/>
                  </a:schemeClr>
                </a:solidFill>
                <a:effectLst/>
                <a:latin typeface="Calibri" panose="020F0502020204030204" pitchFamily="34" charset="0"/>
                <a:cs typeface="Calibri" panose="020F0502020204030204" pitchFamily="34" charset="0"/>
              </a:rPr>
              <a:t>We all play a part in bringing them to life</a:t>
            </a:r>
            <a:r>
              <a:rPr lang="en-IE" sz="2000" b="0">
                <a:solidFill>
                  <a:schemeClr val="tx1">
                    <a:lumMod val="50000"/>
                  </a:schemeClr>
                </a:solidFill>
                <a:effectLst/>
                <a:latin typeface="Calibri" panose="020F0502020204030204" pitchFamily="34" charset="0"/>
                <a:cs typeface="Calibri" panose="020F0502020204030204" pitchFamily="34" charset="0"/>
              </a:rPr>
              <a:t>.</a:t>
            </a:r>
          </a:p>
          <a:p>
            <a:pPr algn="ctr"/>
            <a:r>
              <a:rPr lang="en-IE" sz="2000" b="0">
                <a:solidFill>
                  <a:schemeClr val="tx1">
                    <a:lumMod val="50000"/>
                  </a:schemeClr>
                </a:solidFill>
                <a:effectLst/>
                <a:latin typeface="Calibri" panose="020F0502020204030204" pitchFamily="34" charset="0"/>
                <a:cs typeface="Calibri" panose="020F0502020204030204" pitchFamily="34" charset="0"/>
              </a:rPr>
              <a:t> </a:t>
            </a:r>
            <a:endParaRPr lang="en-IE" sz="1050" b="0">
              <a:solidFill>
                <a:schemeClr val="tx1">
                  <a:lumMod val="50000"/>
                </a:schemeClr>
              </a:solidFill>
              <a:effectLst/>
              <a:latin typeface="Calibri" panose="020F0502020204030204" pitchFamily="34" charset="0"/>
              <a:cs typeface="Calibri" panose="020F0502020204030204" pitchFamily="34" charset="0"/>
            </a:endParaRPr>
          </a:p>
        </p:txBody>
      </p:sp>
      <p:sp>
        <p:nvSpPr>
          <p:cNvPr id="5" name="Titel 5">
            <a:extLst>
              <a:ext uri="{FF2B5EF4-FFF2-40B4-BE49-F238E27FC236}">
                <a16:creationId xmlns:a16="http://schemas.microsoft.com/office/drawing/2014/main" id="{7550E8E7-BAB3-40B9-AB4C-F3ABA9592AFF}"/>
              </a:ext>
            </a:extLst>
          </p:cNvPr>
          <p:cNvSpPr txBox="1">
            <a:spLocks/>
          </p:cNvSpPr>
          <p:nvPr userDrawn="1"/>
        </p:nvSpPr>
        <p:spPr>
          <a:xfrm>
            <a:off x="286875" y="5533432"/>
            <a:ext cx="11617788" cy="631871"/>
          </a:xfrm>
          <a:prstGeom prst="rect">
            <a:avLst/>
          </a:prstGeom>
          <a:ln>
            <a:noFill/>
          </a:ln>
        </p:spPr>
        <p:txBody>
          <a:bodyPr anchor="ctr"/>
          <a:lstStyle>
            <a:lvl1pPr algn="ctr" defTabSz="914400" rtl="0" eaLnBrk="1" latinLnBrk="0" hangingPunct="1">
              <a:lnSpc>
                <a:spcPts val="3200"/>
              </a:lnSpc>
              <a:spcBef>
                <a:spcPct val="0"/>
              </a:spcBef>
              <a:buNone/>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US"/>
              <a:t>We are ENTSO-E</a:t>
            </a:r>
          </a:p>
        </p:txBody>
      </p:sp>
      <p:sp>
        <p:nvSpPr>
          <p:cNvPr id="6" name="Title 1">
            <a:extLst>
              <a:ext uri="{FF2B5EF4-FFF2-40B4-BE49-F238E27FC236}">
                <a16:creationId xmlns:a16="http://schemas.microsoft.com/office/drawing/2014/main" id="{70B34F4F-2938-408E-99E5-B9481D786209}"/>
              </a:ext>
            </a:extLst>
          </p:cNvPr>
          <p:cNvSpPr txBox="1">
            <a:spLocks/>
          </p:cNvSpPr>
          <p:nvPr userDrawn="1"/>
        </p:nvSpPr>
        <p:spPr>
          <a:xfrm>
            <a:off x="1201008"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200" b="0">
                <a:solidFill>
                  <a:schemeClr val="bg1"/>
                </a:solidFill>
                <a:effectLst/>
                <a:latin typeface="Calibri" panose="020F0502020204030204" pitchFamily="34" charset="0"/>
                <a:cs typeface="Calibri" panose="020F0502020204030204" pitchFamily="34" charset="0"/>
              </a:rPr>
              <a:t>We deliver to the highest standardss. We provide an environment in which people can develop to their full potential.</a:t>
            </a:r>
          </a:p>
        </p:txBody>
      </p:sp>
      <p:sp>
        <p:nvSpPr>
          <p:cNvPr id="7" name="Title 1">
            <a:extLst>
              <a:ext uri="{FF2B5EF4-FFF2-40B4-BE49-F238E27FC236}">
                <a16:creationId xmlns:a16="http://schemas.microsoft.com/office/drawing/2014/main" id="{81A3B0E4-3084-4984-B778-6DEE61707D69}"/>
              </a:ext>
            </a:extLst>
          </p:cNvPr>
          <p:cNvSpPr txBox="1">
            <a:spLocks/>
          </p:cNvSpPr>
          <p:nvPr userDrawn="1"/>
        </p:nvSpPr>
        <p:spPr>
          <a:xfrm>
            <a:off x="1201009"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800" b="1">
                <a:solidFill>
                  <a:schemeClr val="bg1"/>
                </a:solidFill>
                <a:effectLst/>
                <a:latin typeface="Calibri" panose="020F0502020204030204" pitchFamily="34" charset="0"/>
                <a:cs typeface="Calibri" panose="020F0502020204030204" pitchFamily="34" charset="0"/>
              </a:rPr>
              <a:t>EXCELLENCE</a:t>
            </a:r>
            <a:endParaRPr lang="en-IE" sz="1050" b="1">
              <a:solidFill>
                <a:schemeClr val="bg1"/>
              </a:solidFill>
              <a:effectLst/>
              <a:latin typeface="Calibri" panose="020F0502020204030204" pitchFamily="34" charset="0"/>
              <a:cs typeface="Calibri" panose="020F0502020204030204" pitchFamily="34" charset="0"/>
            </a:endParaRPr>
          </a:p>
        </p:txBody>
      </p:sp>
      <p:grpSp>
        <p:nvGrpSpPr>
          <p:cNvPr id="11" name="Gruppieren 10">
            <a:extLst>
              <a:ext uri="{FF2B5EF4-FFF2-40B4-BE49-F238E27FC236}">
                <a16:creationId xmlns:a16="http://schemas.microsoft.com/office/drawing/2014/main" id="{82D4A0DE-6C67-44B0-B22A-C0A05BBC69FC}"/>
              </a:ext>
            </a:extLst>
          </p:cNvPr>
          <p:cNvGrpSpPr/>
          <p:nvPr userDrawn="1"/>
        </p:nvGrpSpPr>
        <p:grpSpPr>
          <a:xfrm>
            <a:off x="1376411" y="2083344"/>
            <a:ext cx="1089193" cy="1118842"/>
            <a:chOff x="1478254" y="1759825"/>
            <a:chExt cx="1089193" cy="1118842"/>
          </a:xfrm>
        </p:grpSpPr>
        <p:sp>
          <p:nvSpPr>
            <p:cNvPr id="2" name="Ellipse 1">
              <a:extLst>
                <a:ext uri="{FF2B5EF4-FFF2-40B4-BE49-F238E27FC236}">
                  <a16:creationId xmlns:a16="http://schemas.microsoft.com/office/drawing/2014/main" id="{EF03CA22-6B13-49DE-A795-8B07042FA0BE}"/>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a:extLst>
                <a:ext uri="{FF2B5EF4-FFF2-40B4-BE49-F238E27FC236}">
                  <a16:creationId xmlns:a16="http://schemas.microsoft.com/office/drawing/2014/main" id="{161B2F95-9B35-4040-81B2-ACDE054BDD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8254" y="1798667"/>
              <a:ext cx="1080000" cy="1080000"/>
            </a:xfrm>
            <a:prstGeom prst="rect">
              <a:avLst/>
            </a:prstGeom>
          </p:spPr>
        </p:pic>
      </p:grpSp>
      <p:sp>
        <p:nvSpPr>
          <p:cNvPr id="12" name="Title 1">
            <a:extLst>
              <a:ext uri="{FF2B5EF4-FFF2-40B4-BE49-F238E27FC236}">
                <a16:creationId xmlns:a16="http://schemas.microsoft.com/office/drawing/2014/main" id="{E81CF4DD-25A2-40F4-952B-66B4466BBD93}"/>
              </a:ext>
            </a:extLst>
          </p:cNvPr>
          <p:cNvSpPr txBox="1">
            <a:spLocks/>
          </p:cNvSpPr>
          <p:nvPr userDrawn="1"/>
        </p:nvSpPr>
        <p:spPr>
          <a:xfrm>
            <a:off x="3287689"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200" b="0">
                <a:solidFill>
                  <a:schemeClr val="bg1"/>
                </a:solidFill>
                <a:effectLst/>
                <a:latin typeface="Calibri" panose="020F0502020204030204" pitchFamily="34" charset="0"/>
                <a:cs typeface="Calibri" panose="020F0502020204030204" pitchFamily="34" charset="0"/>
              </a:rPr>
              <a:t>We trust each other, we are transparent and we empower people. We respect diversity.</a:t>
            </a:r>
          </a:p>
        </p:txBody>
      </p:sp>
      <p:sp>
        <p:nvSpPr>
          <p:cNvPr id="13" name="Title 1">
            <a:extLst>
              <a:ext uri="{FF2B5EF4-FFF2-40B4-BE49-F238E27FC236}">
                <a16:creationId xmlns:a16="http://schemas.microsoft.com/office/drawing/2014/main" id="{33B85503-5C78-444D-B346-AB59AA416AC8}"/>
              </a:ext>
            </a:extLst>
          </p:cNvPr>
          <p:cNvSpPr txBox="1">
            <a:spLocks/>
          </p:cNvSpPr>
          <p:nvPr userDrawn="1"/>
        </p:nvSpPr>
        <p:spPr>
          <a:xfrm>
            <a:off x="3287688"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800" b="1">
                <a:solidFill>
                  <a:schemeClr val="bg1"/>
                </a:solidFill>
                <a:effectLst/>
                <a:latin typeface="Calibri" panose="020F0502020204030204" pitchFamily="34" charset="0"/>
                <a:cs typeface="Calibri" panose="020F0502020204030204" pitchFamily="34" charset="0"/>
              </a:rPr>
              <a:t>TRUST</a:t>
            </a:r>
            <a:endParaRPr lang="en-IE" sz="1050" b="1">
              <a:solidFill>
                <a:schemeClr val="bg1"/>
              </a:solidFill>
              <a:effectLst/>
              <a:latin typeface="Calibri" panose="020F0502020204030204" pitchFamily="34" charset="0"/>
              <a:cs typeface="Calibri" panose="020F0502020204030204" pitchFamily="34" charset="0"/>
            </a:endParaRPr>
          </a:p>
        </p:txBody>
      </p:sp>
      <p:grpSp>
        <p:nvGrpSpPr>
          <p:cNvPr id="14" name="Gruppieren 13">
            <a:extLst>
              <a:ext uri="{FF2B5EF4-FFF2-40B4-BE49-F238E27FC236}">
                <a16:creationId xmlns:a16="http://schemas.microsoft.com/office/drawing/2014/main" id="{B5475377-A926-4847-B972-EA12DF6C0701}"/>
              </a:ext>
            </a:extLst>
          </p:cNvPr>
          <p:cNvGrpSpPr/>
          <p:nvPr userDrawn="1"/>
        </p:nvGrpSpPr>
        <p:grpSpPr>
          <a:xfrm>
            <a:off x="3463091" y="2083344"/>
            <a:ext cx="1089193" cy="1118842"/>
            <a:chOff x="1478254" y="1759825"/>
            <a:chExt cx="1089193" cy="1118842"/>
          </a:xfrm>
        </p:grpSpPr>
        <p:sp>
          <p:nvSpPr>
            <p:cNvPr id="15" name="Ellipse 14">
              <a:extLst>
                <a:ext uri="{FF2B5EF4-FFF2-40B4-BE49-F238E27FC236}">
                  <a16:creationId xmlns:a16="http://schemas.microsoft.com/office/drawing/2014/main" id="{13BB04B6-217B-499D-8F98-894FB375B2F9}"/>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6" name="Grafik 15">
              <a:extLst>
                <a:ext uri="{FF2B5EF4-FFF2-40B4-BE49-F238E27FC236}">
                  <a16:creationId xmlns:a16="http://schemas.microsoft.com/office/drawing/2014/main" id="{2760D55D-13ED-4E94-966A-95F12368925C}"/>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478254" y="1798667"/>
              <a:ext cx="1080000" cy="1080000"/>
            </a:xfrm>
            <a:prstGeom prst="rect">
              <a:avLst/>
            </a:prstGeom>
          </p:spPr>
        </p:pic>
      </p:grpSp>
      <p:sp>
        <p:nvSpPr>
          <p:cNvPr id="17" name="Title 1">
            <a:extLst>
              <a:ext uri="{FF2B5EF4-FFF2-40B4-BE49-F238E27FC236}">
                <a16:creationId xmlns:a16="http://schemas.microsoft.com/office/drawing/2014/main" id="{E979720F-B102-477C-A18C-F42F69F7B3FA}"/>
              </a:ext>
            </a:extLst>
          </p:cNvPr>
          <p:cNvSpPr txBox="1">
            <a:spLocks/>
          </p:cNvSpPr>
          <p:nvPr userDrawn="1"/>
        </p:nvSpPr>
        <p:spPr>
          <a:xfrm>
            <a:off x="5376001"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200" b="0">
                <a:solidFill>
                  <a:schemeClr val="bg1"/>
                </a:solidFill>
                <a:effectLst/>
                <a:latin typeface="Calibri" panose="020F0502020204030204" pitchFamily="34" charset="0"/>
                <a:cs typeface="Calibri" panose="020F0502020204030204" pitchFamily="34" charset="0"/>
              </a:rPr>
              <a:t>We act in the interest of </a:t>
            </a:r>
            <a:br>
              <a:rPr lang="en-IE" sz="1200" b="0">
                <a:solidFill>
                  <a:schemeClr val="bg1"/>
                </a:solidFill>
                <a:effectLst/>
                <a:latin typeface="Calibri" panose="020F0502020204030204" pitchFamily="34" charset="0"/>
                <a:cs typeface="Calibri" panose="020F0502020204030204" pitchFamily="34" charset="0"/>
              </a:rPr>
            </a:br>
            <a:r>
              <a:rPr lang="en-IE" sz="1200" b="0">
                <a:solidFill>
                  <a:schemeClr val="bg1"/>
                </a:solidFill>
                <a:effectLst/>
                <a:latin typeface="Calibri" panose="020F0502020204030204" pitchFamily="34" charset="0"/>
                <a:cs typeface="Calibri" panose="020F0502020204030204" pitchFamily="34" charset="0"/>
              </a:rPr>
              <a:t>ENTSO-E</a:t>
            </a:r>
          </a:p>
        </p:txBody>
      </p:sp>
      <p:sp>
        <p:nvSpPr>
          <p:cNvPr id="18" name="Title 1">
            <a:extLst>
              <a:ext uri="{FF2B5EF4-FFF2-40B4-BE49-F238E27FC236}">
                <a16:creationId xmlns:a16="http://schemas.microsoft.com/office/drawing/2014/main" id="{DEDA1B90-9F8A-4C63-B8FF-D940062EC4C4}"/>
              </a:ext>
            </a:extLst>
          </p:cNvPr>
          <p:cNvSpPr txBox="1">
            <a:spLocks/>
          </p:cNvSpPr>
          <p:nvPr userDrawn="1"/>
        </p:nvSpPr>
        <p:spPr>
          <a:xfrm>
            <a:off x="5376000"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800" b="1">
                <a:solidFill>
                  <a:schemeClr val="bg1"/>
                </a:solidFill>
                <a:effectLst/>
                <a:latin typeface="Calibri" panose="020F0502020204030204" pitchFamily="34" charset="0"/>
                <a:cs typeface="Calibri" panose="020F0502020204030204" pitchFamily="34" charset="0"/>
              </a:rPr>
              <a:t>INTEGRITY</a:t>
            </a:r>
            <a:endParaRPr lang="en-IE" sz="1050" b="1">
              <a:solidFill>
                <a:schemeClr val="bg1"/>
              </a:solidFill>
              <a:effectLst/>
              <a:latin typeface="Calibri" panose="020F0502020204030204" pitchFamily="34" charset="0"/>
              <a:cs typeface="Calibri" panose="020F0502020204030204" pitchFamily="34" charset="0"/>
            </a:endParaRPr>
          </a:p>
        </p:txBody>
      </p:sp>
      <p:grpSp>
        <p:nvGrpSpPr>
          <p:cNvPr id="19" name="Gruppieren 18">
            <a:extLst>
              <a:ext uri="{FF2B5EF4-FFF2-40B4-BE49-F238E27FC236}">
                <a16:creationId xmlns:a16="http://schemas.microsoft.com/office/drawing/2014/main" id="{955A5FDF-13A6-4E3F-98FC-5D8B5F750CF6}"/>
              </a:ext>
            </a:extLst>
          </p:cNvPr>
          <p:cNvGrpSpPr/>
          <p:nvPr userDrawn="1"/>
        </p:nvGrpSpPr>
        <p:grpSpPr>
          <a:xfrm>
            <a:off x="5551403" y="2024327"/>
            <a:ext cx="1089193" cy="1139017"/>
            <a:chOff x="1478254" y="1700808"/>
            <a:chExt cx="1089193" cy="1139017"/>
          </a:xfrm>
        </p:grpSpPr>
        <p:sp>
          <p:nvSpPr>
            <p:cNvPr id="20" name="Ellipse 19">
              <a:extLst>
                <a:ext uri="{FF2B5EF4-FFF2-40B4-BE49-F238E27FC236}">
                  <a16:creationId xmlns:a16="http://schemas.microsoft.com/office/drawing/2014/main" id="{7B46EB16-3C21-4C1F-96E5-A09D69B4EA5B}"/>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1" name="Grafik 20">
              <a:extLst>
                <a:ext uri="{FF2B5EF4-FFF2-40B4-BE49-F238E27FC236}">
                  <a16:creationId xmlns:a16="http://schemas.microsoft.com/office/drawing/2014/main" id="{4B4C9A02-66CE-4BBC-A5CB-9F9670516C1D}"/>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478254" y="1700808"/>
              <a:ext cx="1080000" cy="1080000"/>
            </a:xfrm>
            <a:prstGeom prst="rect">
              <a:avLst/>
            </a:prstGeom>
          </p:spPr>
        </p:pic>
      </p:grpSp>
      <p:sp>
        <p:nvSpPr>
          <p:cNvPr id="22" name="Title 1">
            <a:extLst>
              <a:ext uri="{FF2B5EF4-FFF2-40B4-BE49-F238E27FC236}">
                <a16:creationId xmlns:a16="http://schemas.microsoft.com/office/drawing/2014/main" id="{2E634EBD-DFF6-43C8-9422-8F16AAB96C86}"/>
              </a:ext>
            </a:extLst>
          </p:cNvPr>
          <p:cNvSpPr txBox="1">
            <a:spLocks/>
          </p:cNvSpPr>
          <p:nvPr userDrawn="1"/>
        </p:nvSpPr>
        <p:spPr>
          <a:xfrm>
            <a:off x="7392263"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200" b="0">
                <a:solidFill>
                  <a:schemeClr val="bg1"/>
                </a:solidFill>
                <a:effectLst/>
                <a:latin typeface="Calibri" panose="020F0502020204030204" pitchFamily="34" charset="0"/>
                <a:cs typeface="Calibri" panose="020F0502020204030204" pitchFamily="34" charset="0"/>
              </a:rPr>
              <a:t>We care about people. We work transversal and we support each other. We celebrate success.</a:t>
            </a:r>
          </a:p>
        </p:txBody>
      </p:sp>
      <p:sp>
        <p:nvSpPr>
          <p:cNvPr id="23" name="Title 1">
            <a:extLst>
              <a:ext uri="{FF2B5EF4-FFF2-40B4-BE49-F238E27FC236}">
                <a16:creationId xmlns:a16="http://schemas.microsoft.com/office/drawing/2014/main" id="{2B8B0EDA-AFDC-4A3F-8B48-271A245E4727}"/>
              </a:ext>
            </a:extLst>
          </p:cNvPr>
          <p:cNvSpPr txBox="1">
            <a:spLocks/>
          </p:cNvSpPr>
          <p:nvPr userDrawn="1"/>
        </p:nvSpPr>
        <p:spPr>
          <a:xfrm>
            <a:off x="7392262"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800" b="1">
                <a:solidFill>
                  <a:schemeClr val="bg1"/>
                </a:solidFill>
                <a:effectLst/>
                <a:latin typeface="Calibri" panose="020F0502020204030204" pitchFamily="34" charset="0"/>
                <a:cs typeface="Calibri" panose="020F0502020204030204" pitchFamily="34" charset="0"/>
              </a:rPr>
              <a:t>TEAM</a:t>
            </a:r>
            <a:endParaRPr lang="en-IE" sz="1050" b="1">
              <a:solidFill>
                <a:schemeClr val="bg1"/>
              </a:solidFill>
              <a:effectLst/>
              <a:latin typeface="Calibri" panose="020F0502020204030204" pitchFamily="34" charset="0"/>
              <a:cs typeface="Calibri" panose="020F0502020204030204" pitchFamily="34" charset="0"/>
            </a:endParaRPr>
          </a:p>
        </p:txBody>
      </p:sp>
      <p:grpSp>
        <p:nvGrpSpPr>
          <p:cNvPr id="24" name="Gruppieren 23">
            <a:extLst>
              <a:ext uri="{FF2B5EF4-FFF2-40B4-BE49-F238E27FC236}">
                <a16:creationId xmlns:a16="http://schemas.microsoft.com/office/drawing/2014/main" id="{DB57394F-A3ED-46EA-ACEB-FE66F27FAB09}"/>
              </a:ext>
            </a:extLst>
          </p:cNvPr>
          <p:cNvGrpSpPr/>
          <p:nvPr userDrawn="1"/>
        </p:nvGrpSpPr>
        <p:grpSpPr>
          <a:xfrm>
            <a:off x="7576858" y="2080275"/>
            <a:ext cx="1080000" cy="1083069"/>
            <a:chOff x="1487447" y="1756756"/>
            <a:chExt cx="1080000" cy="1083069"/>
          </a:xfrm>
        </p:grpSpPr>
        <p:sp>
          <p:nvSpPr>
            <p:cNvPr id="25" name="Ellipse 24">
              <a:extLst>
                <a:ext uri="{FF2B5EF4-FFF2-40B4-BE49-F238E27FC236}">
                  <a16:creationId xmlns:a16="http://schemas.microsoft.com/office/drawing/2014/main" id="{047968BE-8FA5-46E6-AEB4-7BBD707663C8}"/>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id="{7EB613B2-536A-4138-AE88-6840149C7A1B}"/>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1487447" y="1756756"/>
              <a:ext cx="1080000" cy="1080000"/>
            </a:xfrm>
            <a:prstGeom prst="rect">
              <a:avLst/>
            </a:prstGeom>
          </p:spPr>
        </p:pic>
      </p:grpSp>
      <p:sp>
        <p:nvSpPr>
          <p:cNvPr id="27" name="Title 1">
            <a:extLst>
              <a:ext uri="{FF2B5EF4-FFF2-40B4-BE49-F238E27FC236}">
                <a16:creationId xmlns:a16="http://schemas.microsoft.com/office/drawing/2014/main" id="{EC54E769-6637-4291-8E33-04784D80068D}"/>
              </a:ext>
            </a:extLst>
          </p:cNvPr>
          <p:cNvSpPr txBox="1">
            <a:spLocks/>
          </p:cNvSpPr>
          <p:nvPr userDrawn="1"/>
        </p:nvSpPr>
        <p:spPr>
          <a:xfrm>
            <a:off x="9336361"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200" b="0">
                <a:solidFill>
                  <a:schemeClr val="bg1"/>
                </a:solidFill>
                <a:effectLst/>
                <a:latin typeface="Calibri" panose="020F0502020204030204" pitchFamily="34" charset="0"/>
                <a:cs typeface="Calibri" panose="020F0502020204030204" pitchFamily="34" charset="0"/>
              </a:rPr>
              <a:t>We are a learning organisation. </a:t>
            </a:r>
            <a:br>
              <a:rPr lang="en-IE" sz="1200" b="0">
                <a:solidFill>
                  <a:schemeClr val="bg1"/>
                </a:solidFill>
                <a:effectLst/>
                <a:latin typeface="Calibri" panose="020F0502020204030204" pitchFamily="34" charset="0"/>
                <a:cs typeface="Calibri" panose="020F0502020204030204" pitchFamily="34" charset="0"/>
              </a:rPr>
            </a:br>
            <a:r>
              <a:rPr lang="en-IE" sz="1200" b="0">
                <a:solidFill>
                  <a:schemeClr val="bg1"/>
                </a:solidFill>
                <a:effectLst/>
                <a:latin typeface="Calibri" panose="020F0502020204030204" pitchFamily="34" charset="0"/>
                <a:cs typeface="Calibri" panose="020F0502020204030204" pitchFamily="34" charset="0"/>
              </a:rPr>
              <a:t>We explore new paths and solutions.</a:t>
            </a:r>
          </a:p>
        </p:txBody>
      </p:sp>
      <p:sp>
        <p:nvSpPr>
          <p:cNvPr id="28" name="Title 1">
            <a:extLst>
              <a:ext uri="{FF2B5EF4-FFF2-40B4-BE49-F238E27FC236}">
                <a16:creationId xmlns:a16="http://schemas.microsoft.com/office/drawing/2014/main" id="{1EAE1D68-1D65-449A-A1D4-1C7A4EE8D7F3}"/>
              </a:ext>
            </a:extLst>
          </p:cNvPr>
          <p:cNvSpPr txBox="1">
            <a:spLocks/>
          </p:cNvSpPr>
          <p:nvPr userDrawn="1"/>
        </p:nvSpPr>
        <p:spPr>
          <a:xfrm>
            <a:off x="9336360"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a:r>
              <a:rPr lang="en-IE" sz="1800" b="1">
                <a:solidFill>
                  <a:schemeClr val="bg1"/>
                </a:solidFill>
                <a:effectLst/>
                <a:latin typeface="Calibri" panose="020F0502020204030204" pitchFamily="34" charset="0"/>
                <a:cs typeface="Calibri" panose="020F0502020204030204" pitchFamily="34" charset="0"/>
              </a:rPr>
              <a:t>FUTURE THINKING</a:t>
            </a:r>
            <a:endParaRPr lang="en-IE" sz="1050" b="1">
              <a:solidFill>
                <a:schemeClr val="bg1"/>
              </a:solidFill>
              <a:effectLst/>
              <a:latin typeface="Calibri" panose="020F0502020204030204" pitchFamily="34" charset="0"/>
              <a:cs typeface="Calibri" panose="020F0502020204030204" pitchFamily="34" charset="0"/>
            </a:endParaRPr>
          </a:p>
        </p:txBody>
      </p:sp>
      <p:grpSp>
        <p:nvGrpSpPr>
          <p:cNvPr id="29" name="Gruppieren 28">
            <a:extLst>
              <a:ext uri="{FF2B5EF4-FFF2-40B4-BE49-F238E27FC236}">
                <a16:creationId xmlns:a16="http://schemas.microsoft.com/office/drawing/2014/main" id="{3C70C999-7CBE-4D11-A6B2-D77A57C5B0AD}"/>
              </a:ext>
            </a:extLst>
          </p:cNvPr>
          <p:cNvGrpSpPr/>
          <p:nvPr userDrawn="1"/>
        </p:nvGrpSpPr>
        <p:grpSpPr>
          <a:xfrm>
            <a:off x="9520956" y="2080275"/>
            <a:ext cx="1080000" cy="1083069"/>
            <a:chOff x="1487447" y="1756756"/>
            <a:chExt cx="1080000" cy="1083069"/>
          </a:xfrm>
        </p:grpSpPr>
        <p:sp>
          <p:nvSpPr>
            <p:cNvPr id="30" name="Ellipse 29">
              <a:extLst>
                <a:ext uri="{FF2B5EF4-FFF2-40B4-BE49-F238E27FC236}">
                  <a16:creationId xmlns:a16="http://schemas.microsoft.com/office/drawing/2014/main" id="{29D45C60-2B3F-49B7-BD2B-64F936E7A262}"/>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1" name="Grafik 30">
              <a:extLst>
                <a:ext uri="{FF2B5EF4-FFF2-40B4-BE49-F238E27FC236}">
                  <a16:creationId xmlns:a16="http://schemas.microsoft.com/office/drawing/2014/main" id="{C7C06749-CCF9-45D3-B10D-3B95BF64A939}"/>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p:blipFill>
          <p:spPr>
            <a:xfrm>
              <a:off x="1487447" y="1756756"/>
              <a:ext cx="1080000" cy="1080000"/>
            </a:xfrm>
            <a:prstGeom prst="rect">
              <a:avLst/>
            </a:prstGeom>
          </p:spPr>
        </p:pic>
      </p:grpSp>
    </p:spTree>
    <p:extLst>
      <p:ext uri="{BB962C8B-B14F-4D97-AF65-F5344CB8AC3E}">
        <p14:creationId xmlns:p14="http://schemas.microsoft.com/office/powerpoint/2010/main" val="3465024237"/>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ENTSO-E Key take-aways">
    <p:spTree>
      <p:nvGrpSpPr>
        <p:cNvPr id="1" name=""/>
        <p:cNvGrpSpPr/>
        <p:nvPr/>
      </p:nvGrpSpPr>
      <p:grpSpPr>
        <a:xfrm>
          <a:off x="0" y="0"/>
          <a:ext cx="0" cy="0"/>
          <a:chOff x="0" y="0"/>
          <a:chExt cx="0" cy="0"/>
        </a:xfrm>
      </p:grpSpPr>
      <p:sp>
        <p:nvSpPr>
          <p:cNvPr id="9" name="Titel 5">
            <a:extLst>
              <a:ext uri="{FF2B5EF4-FFF2-40B4-BE49-F238E27FC236}">
                <a16:creationId xmlns:a16="http://schemas.microsoft.com/office/drawing/2014/main" id="{2969A1AE-602A-4090-9F07-9C4BA829BCF0}"/>
              </a:ext>
            </a:extLst>
          </p:cNvPr>
          <p:cNvSpPr>
            <a:spLocks noGrp="1"/>
          </p:cNvSpPr>
          <p:nvPr>
            <p:ph type="title" hasCustomPrompt="1"/>
          </p:nvPr>
        </p:nvSpPr>
        <p:spPr>
          <a:xfrm>
            <a:off x="286346" y="476672"/>
            <a:ext cx="11617788" cy="936104"/>
          </a:xfrm>
          <a:prstGeom prst="rect">
            <a:avLst/>
          </a:prstGeom>
          <a:ln>
            <a:noFill/>
          </a:ln>
        </p:spPr>
        <p:txBody>
          <a:bodyPr anchor="t"/>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Key </a:t>
            </a:r>
            <a:r>
              <a:rPr lang="de-DE" err="1"/>
              <a:t>take-aways</a:t>
            </a:r>
            <a:endParaRPr lang="de-DE"/>
          </a:p>
        </p:txBody>
      </p:sp>
      <p:sp>
        <p:nvSpPr>
          <p:cNvPr id="10" name="Textplatzhalter 11">
            <a:extLst>
              <a:ext uri="{FF2B5EF4-FFF2-40B4-BE49-F238E27FC236}">
                <a16:creationId xmlns:a16="http://schemas.microsoft.com/office/drawing/2014/main" id="{1EA47735-D6D7-44D9-B6A3-427A4B272959}"/>
              </a:ext>
            </a:extLst>
          </p:cNvPr>
          <p:cNvSpPr>
            <a:spLocks noGrp="1"/>
          </p:cNvSpPr>
          <p:nvPr>
            <p:ph type="body" sz="quarter" idx="12" hasCustomPrompt="1"/>
          </p:nvPr>
        </p:nvSpPr>
        <p:spPr>
          <a:xfrm>
            <a:off x="286346" y="1546412"/>
            <a:ext cx="11617788" cy="4330860"/>
          </a:xfrm>
          <a:prstGeom prst="rect">
            <a:avLst/>
          </a:prstGeom>
          <a:ln>
            <a:noFill/>
          </a:ln>
        </p:spPr>
        <p:txBody>
          <a:bodyPr anchor="ctr">
            <a:normAutofit/>
          </a:bodyPr>
          <a:lstStyle>
            <a:lvl1pPr marL="0" indent="0">
              <a:lnSpc>
                <a:spcPts val="2600"/>
              </a:lnSpc>
              <a:spcBef>
                <a:spcPts val="0"/>
              </a:spcBef>
              <a:buNone/>
              <a:defRPr sz="2000" b="0">
                <a:solidFill>
                  <a:schemeClr val="tx1"/>
                </a:solidFill>
                <a:latin typeface="Calibri" panose="020F0502020204030204" pitchFamily="34" charset="0"/>
                <a:cs typeface="Calibri" panose="020F0502020204030204" pitchFamily="34" charset="0"/>
              </a:defRPr>
            </a:lvl1pPr>
          </a:lstStyle>
          <a:p>
            <a:pPr lvl="0"/>
            <a:r>
              <a:rPr lang="de-DE"/>
              <a:t>Text</a:t>
            </a:r>
          </a:p>
        </p:txBody>
      </p:sp>
      <p:sp>
        <p:nvSpPr>
          <p:cNvPr id="4" name="Rechteck 1">
            <a:extLst>
              <a:ext uri="{FF2B5EF4-FFF2-40B4-BE49-F238E27FC236}">
                <a16:creationId xmlns:a16="http://schemas.microsoft.com/office/drawing/2014/main" id="{9B4626A2-3A46-4841-8EA9-2789E9CF76F6}"/>
              </a:ext>
            </a:extLst>
          </p:cNvPr>
          <p:cNvSpPr/>
          <p:nvPr userDrawn="1"/>
        </p:nvSpPr>
        <p:spPr>
          <a:xfrm flipH="1">
            <a:off x="272877" y="332736"/>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solidFill>
                <a:schemeClr val="accent2"/>
              </a:solidFill>
            </a:endParaRPr>
          </a:p>
        </p:txBody>
      </p:sp>
    </p:spTree>
    <p:extLst>
      <p:ext uri="{BB962C8B-B14F-4D97-AF65-F5344CB8AC3E}">
        <p14:creationId xmlns:p14="http://schemas.microsoft.com/office/powerpoint/2010/main" val="363450915"/>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TSO-E cover">
    <p:spTree>
      <p:nvGrpSpPr>
        <p:cNvPr id="1" name=""/>
        <p:cNvGrpSpPr/>
        <p:nvPr/>
      </p:nvGrpSpPr>
      <p:grpSpPr>
        <a:xfrm>
          <a:off x="0" y="0"/>
          <a:ext cx="0" cy="0"/>
          <a:chOff x="0" y="0"/>
          <a:chExt cx="0" cy="0"/>
        </a:xfrm>
      </p:grpSpPr>
      <p:sp>
        <p:nvSpPr>
          <p:cNvPr id="7" name="Titel 3">
            <a:extLst>
              <a:ext uri="{FF2B5EF4-FFF2-40B4-BE49-F238E27FC236}">
                <a16:creationId xmlns:a16="http://schemas.microsoft.com/office/drawing/2014/main" id="{E3217584-8D20-4380-BB01-BE1908521D8B}"/>
              </a:ext>
            </a:extLst>
          </p:cNvPr>
          <p:cNvSpPr>
            <a:spLocks noGrp="1"/>
          </p:cNvSpPr>
          <p:nvPr>
            <p:ph type="title" hasCustomPrompt="1"/>
          </p:nvPr>
        </p:nvSpPr>
        <p:spPr>
          <a:xfrm>
            <a:off x="672001" y="440669"/>
            <a:ext cx="11281639" cy="825489"/>
          </a:xfrm>
          <a:prstGeom prst="rect">
            <a:avLst/>
          </a:prstGeom>
        </p:spPr>
        <p:txBody>
          <a:bodyPr anchor="b"/>
          <a:lstStyle>
            <a:lvl1pPr>
              <a:lnSpc>
                <a:spcPts val="3200"/>
              </a:lnSpc>
              <a:defRPr sz="3000" b="1">
                <a:solidFill>
                  <a:srgbClr val="0F218B"/>
                </a:solidFill>
                <a:latin typeface="Calibri" panose="020F0502020204030204" pitchFamily="34" charset="0"/>
                <a:cs typeface="Calibri" panose="020F0502020204030204" pitchFamily="34" charset="0"/>
              </a:defRPr>
            </a:lvl1pPr>
          </a:lstStyle>
          <a:p>
            <a:r>
              <a:rPr lang="de-DE"/>
              <a:t>Title ENTSO-E PowerPoint-</a:t>
            </a:r>
            <a:r>
              <a:rPr lang="de-DE" err="1"/>
              <a:t>Presentation</a:t>
            </a:r>
            <a:br>
              <a:rPr lang="de-DE"/>
            </a:br>
            <a:r>
              <a:rPr lang="de-DE" err="1"/>
              <a:t>may</a:t>
            </a:r>
            <a:r>
              <a:rPr lang="de-DE"/>
              <a:t> </a:t>
            </a:r>
            <a:r>
              <a:rPr lang="de-DE" err="1"/>
              <a:t>expand</a:t>
            </a:r>
            <a:r>
              <a:rPr lang="de-DE"/>
              <a:t> </a:t>
            </a:r>
            <a:r>
              <a:rPr lang="de-DE" err="1"/>
              <a:t>over</a:t>
            </a:r>
            <a:r>
              <a:rPr lang="de-DE"/>
              <a:t> </a:t>
            </a:r>
            <a:r>
              <a:rPr lang="de-DE" err="1"/>
              <a:t>two</a:t>
            </a:r>
            <a:r>
              <a:rPr lang="de-DE"/>
              <a:t> </a:t>
            </a:r>
            <a:r>
              <a:rPr lang="de-DE" err="1"/>
              <a:t>lines</a:t>
            </a:r>
            <a:r>
              <a:rPr lang="de-DE"/>
              <a:t>, </a:t>
            </a:r>
            <a:r>
              <a:rPr lang="de-DE" err="1"/>
              <a:t>click</a:t>
            </a:r>
            <a:r>
              <a:rPr lang="de-DE"/>
              <a:t> </a:t>
            </a:r>
            <a:r>
              <a:rPr lang="de-DE" err="1"/>
              <a:t>to</a:t>
            </a:r>
            <a:r>
              <a:rPr lang="de-DE"/>
              <a:t> </a:t>
            </a:r>
            <a:r>
              <a:rPr lang="de-DE" err="1"/>
              <a:t>edit</a:t>
            </a:r>
            <a:endParaRPr lang="de-DE"/>
          </a:p>
        </p:txBody>
      </p:sp>
      <p:sp>
        <p:nvSpPr>
          <p:cNvPr id="9" name="Textplatzhalter 7">
            <a:extLst>
              <a:ext uri="{FF2B5EF4-FFF2-40B4-BE49-F238E27FC236}">
                <a16:creationId xmlns:a16="http://schemas.microsoft.com/office/drawing/2014/main" id="{6C648BC7-A18A-4A39-805B-D1DC80B0E96D}"/>
              </a:ext>
            </a:extLst>
          </p:cNvPr>
          <p:cNvSpPr>
            <a:spLocks noGrp="1"/>
          </p:cNvSpPr>
          <p:nvPr>
            <p:ph type="body" sz="quarter" idx="12" hasCustomPrompt="1"/>
          </p:nvPr>
        </p:nvSpPr>
        <p:spPr>
          <a:xfrm>
            <a:off x="672001" y="1451044"/>
            <a:ext cx="11281639" cy="465789"/>
          </a:xfrm>
          <a:prstGeom prst="rect">
            <a:avLst/>
          </a:prstGeom>
        </p:spPr>
        <p:txBody>
          <a:bodyPr>
            <a:normAutofit/>
          </a:bodyPr>
          <a:lstStyle>
            <a:lvl1pPr marL="0" indent="0">
              <a:lnSpc>
                <a:spcPts val="2600"/>
              </a:lnSpc>
              <a:spcBef>
                <a:spcPts val="0"/>
              </a:spcBef>
              <a:buNone/>
              <a:defRPr sz="2000" b="0" i="0">
                <a:solidFill>
                  <a:srgbClr val="00947F"/>
                </a:solidFill>
                <a:latin typeface="Calibri" panose="020F0502020204030204" pitchFamily="34" charset="0"/>
                <a:cs typeface="Calibri" panose="020F0502020204030204" pitchFamily="34" charset="0"/>
              </a:defRPr>
            </a:lvl1pPr>
            <a:lvl2pPr marL="457200" indent="0">
              <a:lnSpc>
                <a:spcPts val="2600"/>
              </a:lnSpc>
              <a:buNone/>
              <a:defRPr/>
            </a:lvl2pPr>
            <a:lvl3pPr marL="914400" indent="0">
              <a:buNone/>
              <a:defRPr/>
            </a:lvl3pPr>
          </a:lstStyle>
          <a:p>
            <a:pPr lvl="0"/>
            <a:r>
              <a:rPr lang="de-DE"/>
              <a:t>Subheadline, </a:t>
            </a:r>
            <a:r>
              <a:rPr lang="de-DE" err="1"/>
              <a:t>click</a:t>
            </a:r>
            <a:r>
              <a:rPr lang="de-DE"/>
              <a:t> </a:t>
            </a:r>
            <a:r>
              <a:rPr lang="de-DE" err="1"/>
              <a:t>to</a:t>
            </a:r>
            <a:r>
              <a:rPr lang="de-DE"/>
              <a:t> </a:t>
            </a:r>
            <a:r>
              <a:rPr lang="de-DE" err="1"/>
              <a:t>edit</a:t>
            </a:r>
            <a:r>
              <a:rPr lang="de-DE"/>
              <a:t>. Change </a:t>
            </a:r>
            <a:r>
              <a:rPr lang="de-DE" err="1"/>
              <a:t>picture</a:t>
            </a:r>
            <a:r>
              <a:rPr lang="de-DE"/>
              <a:t> in View &gt; Slide Master &gt; Slide Master 1</a:t>
            </a:r>
          </a:p>
        </p:txBody>
      </p:sp>
      <p:sp>
        <p:nvSpPr>
          <p:cNvPr id="10" name="Rechteck 1">
            <a:extLst>
              <a:ext uri="{FF2B5EF4-FFF2-40B4-BE49-F238E27FC236}">
                <a16:creationId xmlns:a16="http://schemas.microsoft.com/office/drawing/2014/main" id="{A331ABB7-B6F3-4D26-B61C-EFA0A39BA0A8}"/>
              </a:ext>
            </a:extLst>
          </p:cNvPr>
          <p:cNvSpPr/>
          <p:nvPr userDrawn="1"/>
        </p:nvSpPr>
        <p:spPr>
          <a:xfrm flipH="1">
            <a:off x="480001" y="432000"/>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solidFill>
                <a:schemeClr val="accent2"/>
              </a:solidFill>
            </a:endParaRPr>
          </a:p>
        </p:txBody>
      </p:sp>
    </p:spTree>
    <p:extLst>
      <p:ext uri="{BB962C8B-B14F-4D97-AF65-F5344CB8AC3E}">
        <p14:creationId xmlns:p14="http://schemas.microsoft.com/office/powerpoint/2010/main" val="1672557323"/>
      </p:ext>
    </p:extLst>
  </p:cSld>
  <p:clrMapOvr>
    <a:masterClrMapping/>
  </p:clrMapOvr>
  <p:extLst>
    <p:ext uri="{DCECCB84-F9BA-43D5-87BE-67443E8EF086}">
      <p15:sldGuideLst xmlns:p15="http://schemas.microsoft.com/office/powerpoint/2012/main">
        <p15:guide id="1" orient="horz" pos="300">
          <p15:clr>
            <a:srgbClr val="FBAE40"/>
          </p15:clr>
        </p15:guide>
        <p15:guide id="2" orient="horz" pos="1956">
          <p15:clr>
            <a:srgbClr val="FBAE40"/>
          </p15:clr>
        </p15:guide>
        <p15:guide id="4" pos="3659">
          <p15:clr>
            <a:srgbClr val="A4A3A4"/>
          </p15:clr>
        </p15:guide>
        <p15:guide id="5" orient="horz" pos="1865">
          <p15:clr>
            <a:srgbClr val="A4A3A4"/>
          </p15:clr>
        </p15:guide>
        <p15:guide id="6" orient="horz" pos="391">
          <p15:clr>
            <a:srgbClr val="A4A3A4"/>
          </p15:clr>
        </p15:guide>
        <p15:guide id="7" orient="horz" pos="1003">
          <p15:clr>
            <a:srgbClr val="A4A3A4"/>
          </p15:clr>
        </p15:guide>
        <p15:guide id="8" orient="horz" pos="913">
          <p15:clr>
            <a:srgbClr val="A4A3A4"/>
          </p15:clr>
        </p15:guide>
        <p15:guide id="9" pos="181">
          <p15:clr>
            <a:srgbClr val="A4A3A4"/>
          </p15:clr>
        </p15:guide>
        <p15:guide id="10"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ENTSO-E Questions">
    <p:spTree>
      <p:nvGrpSpPr>
        <p:cNvPr id="1" name=""/>
        <p:cNvGrpSpPr/>
        <p:nvPr/>
      </p:nvGrpSpPr>
      <p:grpSpPr>
        <a:xfrm>
          <a:off x="0" y="0"/>
          <a:ext cx="0" cy="0"/>
          <a:chOff x="0" y="0"/>
          <a:chExt cx="0" cy="0"/>
        </a:xfrm>
      </p:grpSpPr>
      <p:sp>
        <p:nvSpPr>
          <p:cNvPr id="10" name="Textplatzhalter 11">
            <a:extLst>
              <a:ext uri="{FF2B5EF4-FFF2-40B4-BE49-F238E27FC236}">
                <a16:creationId xmlns:a16="http://schemas.microsoft.com/office/drawing/2014/main" id="{1EA47735-D6D7-44D9-B6A3-427A4B272959}"/>
              </a:ext>
            </a:extLst>
          </p:cNvPr>
          <p:cNvSpPr>
            <a:spLocks noGrp="1"/>
          </p:cNvSpPr>
          <p:nvPr>
            <p:ph type="body" sz="quarter" idx="12" hasCustomPrompt="1"/>
          </p:nvPr>
        </p:nvSpPr>
        <p:spPr>
          <a:xfrm>
            <a:off x="286346" y="1546412"/>
            <a:ext cx="11617788" cy="4330860"/>
          </a:xfrm>
          <a:prstGeom prst="rect">
            <a:avLst/>
          </a:prstGeom>
          <a:ln>
            <a:noFill/>
          </a:ln>
        </p:spPr>
        <p:txBody>
          <a:bodyPr anchor="ctr">
            <a:normAutofit/>
          </a:bodyPr>
          <a:lstStyle>
            <a:lvl1pPr marL="0" indent="0" algn="ctr">
              <a:lnSpc>
                <a:spcPts val="2600"/>
              </a:lnSpc>
              <a:spcBef>
                <a:spcPts val="0"/>
              </a:spcBef>
              <a:buNone/>
              <a:tabLst>
                <a:tab pos="3763963" algn="l"/>
              </a:tabLst>
              <a:defRPr sz="2800" b="1">
                <a:solidFill>
                  <a:srgbClr val="0F218B"/>
                </a:solidFill>
                <a:latin typeface="Calibri" panose="020F0502020204030204" pitchFamily="34" charset="0"/>
                <a:cs typeface="Calibri" panose="020F0502020204030204" pitchFamily="34" charset="0"/>
              </a:defRPr>
            </a:lvl1pPr>
          </a:lstStyle>
          <a:p>
            <a:pPr lvl="0"/>
            <a:r>
              <a:rPr lang="de-DE"/>
              <a:t>Questions?</a:t>
            </a:r>
          </a:p>
        </p:txBody>
      </p:sp>
      <p:sp>
        <p:nvSpPr>
          <p:cNvPr id="2" name="TextBox 1">
            <a:extLst>
              <a:ext uri="{FF2B5EF4-FFF2-40B4-BE49-F238E27FC236}">
                <a16:creationId xmlns:a16="http://schemas.microsoft.com/office/drawing/2014/main" id="{ED24F55E-FB99-4958-B7AF-F28A79322EB2}"/>
              </a:ext>
            </a:extLst>
          </p:cNvPr>
          <p:cNvSpPr txBox="1"/>
          <p:nvPr userDrawn="1"/>
        </p:nvSpPr>
        <p:spPr>
          <a:xfrm>
            <a:off x="5447928" y="4149080"/>
            <a:ext cx="3384376" cy="369332"/>
          </a:xfrm>
          <a:prstGeom prst="rect">
            <a:avLst/>
          </a:prstGeom>
          <a:noFill/>
        </p:spPr>
        <p:txBody>
          <a:bodyPr wrap="square" rtlCol="0">
            <a:spAutoFit/>
          </a:bodyPr>
          <a:lstStyle/>
          <a:p>
            <a:r>
              <a:rPr lang="en-US">
                <a:solidFill>
                  <a:srgbClr val="0F218B"/>
                </a:solidFill>
                <a:latin typeface="Calibri" panose="020F0502020204030204" pitchFamily="34" charset="0"/>
                <a:cs typeface="Calibri" panose="020F0502020204030204" pitchFamily="34" charset="0"/>
              </a:rPr>
              <a:t>contact:</a:t>
            </a:r>
            <a:endParaRPr lang="en-GB">
              <a:solidFill>
                <a:srgbClr val="0F218B"/>
              </a:solidFill>
              <a:latin typeface="Calibri" panose="020F0502020204030204" pitchFamily="34" charset="0"/>
              <a:cs typeface="Calibri" panose="020F0502020204030204" pitchFamily="34" charset="0"/>
            </a:endParaRPr>
          </a:p>
        </p:txBody>
      </p:sp>
      <p:sp>
        <p:nvSpPr>
          <p:cNvPr id="5" name="Rechteck 1">
            <a:extLst>
              <a:ext uri="{FF2B5EF4-FFF2-40B4-BE49-F238E27FC236}">
                <a16:creationId xmlns:a16="http://schemas.microsoft.com/office/drawing/2014/main" id="{C2D06D34-321E-4E67-BD6C-917AD342E7D4}"/>
              </a:ext>
            </a:extLst>
          </p:cNvPr>
          <p:cNvSpPr/>
          <p:nvPr userDrawn="1"/>
        </p:nvSpPr>
        <p:spPr>
          <a:xfrm rot="5400000" flipH="1">
            <a:off x="6064640" y="3063656"/>
            <a:ext cx="61200" cy="180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solidFill>
                <a:schemeClr val="accent2"/>
              </a:solidFill>
            </a:endParaRPr>
          </a:p>
        </p:txBody>
      </p:sp>
    </p:spTree>
    <p:extLst>
      <p:ext uri="{BB962C8B-B14F-4D97-AF65-F5344CB8AC3E}">
        <p14:creationId xmlns:p14="http://schemas.microsoft.com/office/powerpoint/2010/main" val="3689328890"/>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ENTSO-E Chapter Cover Page">
    <p:spTree>
      <p:nvGrpSpPr>
        <p:cNvPr id="1" name=""/>
        <p:cNvGrpSpPr/>
        <p:nvPr/>
      </p:nvGrpSpPr>
      <p:grpSpPr>
        <a:xfrm>
          <a:off x="0" y="0"/>
          <a:ext cx="0" cy="0"/>
          <a:chOff x="0" y="0"/>
          <a:chExt cx="0" cy="0"/>
        </a:xfrm>
      </p:grpSpPr>
      <p:sp>
        <p:nvSpPr>
          <p:cNvPr id="4" name="Titel 5">
            <a:extLst>
              <a:ext uri="{FF2B5EF4-FFF2-40B4-BE49-F238E27FC236}">
                <a16:creationId xmlns:a16="http://schemas.microsoft.com/office/drawing/2014/main" id="{0C954197-7D64-4D34-8F28-1EF6B400116D}"/>
              </a:ext>
            </a:extLst>
          </p:cNvPr>
          <p:cNvSpPr>
            <a:spLocks noGrp="1"/>
          </p:cNvSpPr>
          <p:nvPr>
            <p:ph type="title" hasCustomPrompt="1"/>
          </p:nvPr>
        </p:nvSpPr>
        <p:spPr>
          <a:xfrm>
            <a:off x="382588" y="462201"/>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Headline 1</a:t>
            </a:r>
          </a:p>
        </p:txBody>
      </p:sp>
      <p:sp>
        <p:nvSpPr>
          <p:cNvPr id="5" name="Textplatzhalter 11">
            <a:extLst>
              <a:ext uri="{FF2B5EF4-FFF2-40B4-BE49-F238E27FC236}">
                <a16:creationId xmlns:a16="http://schemas.microsoft.com/office/drawing/2014/main" id="{8D6C9DB8-295B-4A24-93FC-21EEC3EFA22B}"/>
              </a:ext>
            </a:extLst>
          </p:cNvPr>
          <p:cNvSpPr>
            <a:spLocks noGrp="1"/>
          </p:cNvSpPr>
          <p:nvPr>
            <p:ph type="body" sz="quarter" idx="12" hasCustomPrompt="1"/>
          </p:nvPr>
        </p:nvSpPr>
        <p:spPr>
          <a:xfrm>
            <a:off x="382588" y="1052736"/>
            <a:ext cx="11617788" cy="442428"/>
          </a:xfrm>
          <a:prstGeom prst="rect">
            <a:avLst/>
          </a:prstGeom>
          <a:ln>
            <a:noFill/>
          </a:ln>
        </p:spPr>
        <p:txBody>
          <a:bodyPr anchor="ctr">
            <a:normAutofit/>
          </a:bodyPr>
          <a:lstStyle>
            <a:lvl1pPr marL="0" indent="0">
              <a:lnSpc>
                <a:spcPts val="2600"/>
              </a:lnSpc>
              <a:spcBef>
                <a:spcPts val="0"/>
              </a:spcBef>
              <a:buNone/>
              <a:defRPr sz="2000" b="0">
                <a:solidFill>
                  <a:srgbClr val="00947F"/>
                </a:solidFill>
                <a:latin typeface="Calibri" panose="020F0502020204030204" pitchFamily="34" charset="0"/>
                <a:cs typeface="Calibri" panose="020F0502020204030204" pitchFamily="34" charset="0"/>
              </a:defRPr>
            </a:lvl1pPr>
          </a:lstStyle>
          <a:p>
            <a:pPr lvl="0"/>
            <a:r>
              <a:rPr lang="de-DE"/>
              <a:t>Click </a:t>
            </a:r>
            <a:r>
              <a:rPr lang="de-DE" err="1"/>
              <a:t>here</a:t>
            </a:r>
            <a:r>
              <a:rPr lang="de-DE"/>
              <a:t> </a:t>
            </a:r>
            <a:r>
              <a:rPr lang="de-DE" err="1"/>
              <a:t>to</a:t>
            </a:r>
            <a:r>
              <a:rPr lang="de-DE"/>
              <a:t> </a:t>
            </a:r>
            <a:r>
              <a:rPr lang="de-DE" err="1"/>
              <a:t>edit</a:t>
            </a:r>
            <a:r>
              <a:rPr lang="de-DE"/>
              <a:t> Headline 2 </a:t>
            </a:r>
          </a:p>
        </p:txBody>
      </p:sp>
      <p:sp>
        <p:nvSpPr>
          <p:cNvPr id="6" name="Rechteck 1">
            <a:extLst>
              <a:ext uri="{FF2B5EF4-FFF2-40B4-BE49-F238E27FC236}">
                <a16:creationId xmlns:a16="http://schemas.microsoft.com/office/drawing/2014/main" id="{85D10C7F-02F8-4973-9189-D765EE913151}"/>
              </a:ext>
            </a:extLst>
          </p:cNvPr>
          <p:cNvSpPr/>
          <p:nvPr userDrawn="1"/>
        </p:nvSpPr>
        <p:spPr>
          <a:xfrm flipH="1">
            <a:off x="272877" y="332736"/>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solidFill>
                <a:schemeClr val="accent2"/>
              </a:solidFill>
            </a:endParaRPr>
          </a:p>
        </p:txBody>
      </p:sp>
      <p:sp>
        <p:nvSpPr>
          <p:cNvPr id="7" name="Textplatzhalter 3">
            <a:extLst>
              <a:ext uri="{FF2B5EF4-FFF2-40B4-BE49-F238E27FC236}">
                <a16:creationId xmlns:a16="http://schemas.microsoft.com/office/drawing/2014/main" id="{775BEC16-E675-4BAF-B113-35B0D486722B}"/>
              </a:ext>
            </a:extLst>
          </p:cNvPr>
          <p:cNvSpPr>
            <a:spLocks noGrp="1"/>
          </p:cNvSpPr>
          <p:nvPr>
            <p:ph type="body" sz="quarter" idx="16" hasCustomPrompt="1"/>
          </p:nvPr>
        </p:nvSpPr>
        <p:spPr>
          <a:xfrm>
            <a:off x="384111" y="1545377"/>
            <a:ext cx="11616265" cy="367709"/>
          </a:xfrm>
          <a:prstGeom prst="rect">
            <a:avLst/>
          </a:prstGeom>
        </p:spPr>
        <p:txBody>
          <a:bodyPr>
            <a:normAutofit/>
          </a:bodyPr>
          <a:lstStyle>
            <a:lvl1pPr>
              <a:defRPr sz="1800" b="1">
                <a:solidFill>
                  <a:srgbClr val="0F218B"/>
                </a:solidFill>
                <a:latin typeface="Calibri" panose="020F0502020204030204" pitchFamily="34" charset="0"/>
                <a:cs typeface="Calibri" panose="020F0502020204030204" pitchFamily="34" charset="0"/>
              </a:defRPr>
            </a:lvl1pPr>
          </a:lstStyle>
          <a:p>
            <a:pPr lvl="0"/>
            <a:r>
              <a:rPr lang="de-DE"/>
              <a:t>Headline 3</a:t>
            </a:r>
          </a:p>
        </p:txBody>
      </p:sp>
    </p:spTree>
    <p:extLst>
      <p:ext uri="{BB962C8B-B14F-4D97-AF65-F5344CB8AC3E}">
        <p14:creationId xmlns:p14="http://schemas.microsoft.com/office/powerpoint/2010/main" val="1963377267"/>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ENTSO-E Chapter Cover Page">
    <p:spTree>
      <p:nvGrpSpPr>
        <p:cNvPr id="1" name=""/>
        <p:cNvGrpSpPr/>
        <p:nvPr/>
      </p:nvGrpSpPr>
      <p:grpSpPr>
        <a:xfrm>
          <a:off x="0" y="0"/>
          <a:ext cx="0" cy="0"/>
          <a:chOff x="0" y="0"/>
          <a:chExt cx="0" cy="0"/>
        </a:xfrm>
      </p:grpSpPr>
      <p:sp>
        <p:nvSpPr>
          <p:cNvPr id="4" name="Titel 5">
            <a:extLst>
              <a:ext uri="{FF2B5EF4-FFF2-40B4-BE49-F238E27FC236}">
                <a16:creationId xmlns:a16="http://schemas.microsoft.com/office/drawing/2014/main" id="{0C954197-7D64-4D34-8F28-1EF6B400116D}"/>
              </a:ext>
            </a:extLst>
          </p:cNvPr>
          <p:cNvSpPr>
            <a:spLocks noGrp="1"/>
          </p:cNvSpPr>
          <p:nvPr>
            <p:ph type="title" hasCustomPrompt="1"/>
          </p:nvPr>
        </p:nvSpPr>
        <p:spPr>
          <a:xfrm>
            <a:off x="285639" y="3074577"/>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Chapter </a:t>
            </a:r>
            <a:r>
              <a:rPr lang="de-DE" err="1"/>
              <a:t>slide</a:t>
            </a:r>
            <a:endParaRPr lang="de-DE"/>
          </a:p>
        </p:txBody>
      </p:sp>
      <p:sp>
        <p:nvSpPr>
          <p:cNvPr id="6" name="Rechteck 1">
            <a:extLst>
              <a:ext uri="{FF2B5EF4-FFF2-40B4-BE49-F238E27FC236}">
                <a16:creationId xmlns:a16="http://schemas.microsoft.com/office/drawing/2014/main" id="{85D10C7F-02F8-4973-9189-D765EE913151}"/>
              </a:ext>
            </a:extLst>
          </p:cNvPr>
          <p:cNvSpPr/>
          <p:nvPr userDrawn="1"/>
        </p:nvSpPr>
        <p:spPr>
          <a:xfrm flipH="1">
            <a:off x="254397" y="2892810"/>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solidFill>
                <a:schemeClr val="accent2"/>
              </a:solidFill>
            </a:endParaRPr>
          </a:p>
        </p:txBody>
      </p:sp>
    </p:spTree>
    <p:extLst>
      <p:ext uri="{BB962C8B-B14F-4D97-AF65-F5344CB8AC3E}">
        <p14:creationId xmlns:p14="http://schemas.microsoft.com/office/powerpoint/2010/main" val="2478285564"/>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ENTSO-E One Column">
    <p:spTree>
      <p:nvGrpSpPr>
        <p:cNvPr id="1" name=""/>
        <p:cNvGrpSpPr/>
        <p:nvPr/>
      </p:nvGrpSpPr>
      <p:grpSpPr>
        <a:xfrm>
          <a:off x="0" y="0"/>
          <a:ext cx="0" cy="0"/>
          <a:chOff x="0" y="0"/>
          <a:chExt cx="0" cy="0"/>
        </a:xfrm>
      </p:grpSpPr>
      <p:sp>
        <p:nvSpPr>
          <p:cNvPr id="13" name="Inhaltsplatzhalter 2"/>
          <p:cNvSpPr>
            <a:spLocks noGrp="1"/>
          </p:cNvSpPr>
          <p:nvPr>
            <p:ph idx="1" hasCustomPrompt="1"/>
          </p:nvPr>
        </p:nvSpPr>
        <p:spPr>
          <a:xfrm>
            <a:off x="372538" y="908720"/>
            <a:ext cx="11616268" cy="3815866"/>
          </a:xfrm>
          <a:prstGeom prst="rect">
            <a:avLst/>
          </a:prstGeom>
        </p:spPr>
        <p:txBody>
          <a:bodyPr>
            <a:normAutofit/>
          </a:bodyPr>
          <a:lstStyle>
            <a:lvl1pPr>
              <a:lnSpc>
                <a:spcPct val="90000"/>
              </a:lnSpc>
              <a:defRPr sz="1800">
                <a:latin typeface="Calibri" panose="020F0502020204030204" pitchFamily="34" charset="0"/>
                <a:cs typeface="Calibri" panose="020F0502020204030204" pitchFamily="34" charset="0"/>
              </a:defRPr>
            </a:lvl1pPr>
            <a:lvl2pPr>
              <a:lnSpc>
                <a:spcPct val="90000"/>
              </a:lnSpc>
              <a:defRPr sz="1800">
                <a:latin typeface="Calibri" panose="020F0502020204030204" pitchFamily="34" charset="0"/>
                <a:cs typeface="Calibri" panose="020F0502020204030204" pitchFamily="34" charset="0"/>
              </a:defRPr>
            </a:lvl2pPr>
            <a:lvl3pPr>
              <a:lnSpc>
                <a:spcPct val="90000"/>
              </a:lnSpc>
              <a:defRPr sz="1800">
                <a:latin typeface="Calibri" panose="020F0502020204030204" pitchFamily="34" charset="0"/>
                <a:cs typeface="Calibri" panose="020F0502020204030204" pitchFamily="34" charset="0"/>
              </a:defRPr>
            </a:lvl3pPr>
            <a:lvl4pPr>
              <a:lnSpc>
                <a:spcPct val="90000"/>
              </a:lnSpc>
              <a:defRPr sz="1800">
                <a:latin typeface="Calibri" panose="020F0502020204030204" pitchFamily="34" charset="0"/>
                <a:cs typeface="Calibri" panose="020F0502020204030204" pitchFamily="34" charset="0"/>
              </a:defRPr>
            </a:lvl4pPr>
            <a:lvl5pPr>
              <a:lnSpc>
                <a:spcPct val="90000"/>
              </a:lnSpc>
              <a:defRPr sz="1800">
                <a:latin typeface="Calibri" panose="020F0502020204030204" pitchFamily="34" charset="0"/>
                <a:cs typeface="Calibri" panose="020F0502020204030204" pitchFamily="34" charset="0"/>
              </a:defRPr>
            </a:lvl5pPr>
          </a:lstStyle>
          <a:p>
            <a:pPr lvl="0"/>
            <a:r>
              <a:rPr lang="de-DE"/>
              <a:t>Edit </a:t>
            </a:r>
            <a:r>
              <a:rPr lang="de-DE" err="1"/>
              <a:t>the</a:t>
            </a:r>
            <a:r>
              <a:rPr lang="de-DE"/>
              <a:t> </a:t>
            </a:r>
            <a:r>
              <a:rPr lang="de-DE" err="1"/>
              <a:t>text</a:t>
            </a:r>
            <a:r>
              <a:rPr lang="de-DE"/>
              <a:t> </a:t>
            </a:r>
            <a:r>
              <a:rPr lang="de-DE" err="1"/>
              <a:t>here</a:t>
            </a:r>
            <a:r>
              <a:rPr lang="de-DE"/>
              <a:t>; First </a:t>
            </a:r>
            <a:r>
              <a:rPr lang="de-DE" err="1"/>
              <a:t>level</a:t>
            </a:r>
            <a:endParaRPr lang="de-DE"/>
          </a:p>
          <a:p>
            <a:pPr lvl="1"/>
            <a:r>
              <a:rPr lang="de-DE"/>
              <a:t>Second </a:t>
            </a:r>
            <a:r>
              <a:rPr lang="de-DE" err="1"/>
              <a:t>level</a:t>
            </a:r>
            <a:endParaRPr lang="de-DE"/>
          </a:p>
          <a:p>
            <a:pPr lvl="2"/>
            <a:r>
              <a:rPr lang="de-DE"/>
              <a:t>Third </a:t>
            </a:r>
            <a:r>
              <a:rPr lang="de-DE" err="1"/>
              <a:t>level</a:t>
            </a:r>
            <a:endParaRPr lang="de-DE"/>
          </a:p>
          <a:p>
            <a:pPr lvl="3"/>
            <a:r>
              <a:rPr lang="de-DE" err="1"/>
              <a:t>Fourth</a:t>
            </a:r>
            <a:r>
              <a:rPr lang="de-DE"/>
              <a:t> </a:t>
            </a:r>
            <a:r>
              <a:rPr lang="de-DE" err="1"/>
              <a:t>level</a:t>
            </a:r>
            <a:endParaRPr lang="de-DE"/>
          </a:p>
          <a:p>
            <a:pPr lvl="4"/>
            <a:r>
              <a:rPr lang="de-DE" err="1"/>
              <a:t>Fifth</a:t>
            </a:r>
            <a:r>
              <a:rPr lang="de-DE"/>
              <a:t> </a:t>
            </a:r>
            <a:r>
              <a:rPr lang="de-DE" err="1"/>
              <a:t>level</a:t>
            </a:r>
            <a:endParaRPr lang="de-DE"/>
          </a:p>
        </p:txBody>
      </p:sp>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Tree>
    <p:extLst>
      <p:ext uri="{BB962C8B-B14F-4D97-AF65-F5344CB8AC3E}">
        <p14:creationId xmlns:p14="http://schemas.microsoft.com/office/powerpoint/2010/main" val="3833233282"/>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ENTSO-E One column bullet points">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935407F8-9A7B-4A34-BB6A-ACBE6B64DA8C}"/>
              </a:ext>
            </a:extLst>
          </p:cNvPr>
          <p:cNvSpPr>
            <a:spLocks noGrp="1"/>
          </p:cNvSpPr>
          <p:nvPr>
            <p:ph idx="16" hasCustomPrompt="1"/>
          </p:nvPr>
        </p:nvSpPr>
        <p:spPr>
          <a:xfrm>
            <a:off x="413466" y="1124744"/>
            <a:ext cx="11616268"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800" kern="1200" dirty="0">
                <a:solidFill>
                  <a:schemeClr val="tx1"/>
                </a:solidFill>
                <a:latin typeface="Calibri" panose="020F0502020204030204" pitchFamily="34" charset="0"/>
                <a:ea typeface="+mn-ea"/>
                <a:cs typeface="Calibri" panose="020F0502020204030204" pitchFamily="34" charset="0"/>
              </a:defRPr>
            </a:lvl5pPr>
          </a:lstStyle>
          <a:p>
            <a:pPr lvl="0"/>
            <a:r>
              <a:rPr lang="de-DE"/>
              <a:t>Bullet </a:t>
            </a:r>
            <a:r>
              <a:rPr lang="de-DE" err="1"/>
              <a:t>points</a:t>
            </a:r>
            <a:r>
              <a:rPr lang="de-DE"/>
              <a:t> </a:t>
            </a:r>
            <a:r>
              <a:rPr lang="de-DE" err="1"/>
              <a:t>first</a:t>
            </a:r>
            <a:r>
              <a:rPr lang="de-DE"/>
              <a:t> </a:t>
            </a:r>
            <a:r>
              <a:rPr lang="de-DE" err="1"/>
              <a:t>level</a:t>
            </a:r>
            <a:r>
              <a:rPr lang="de-DE"/>
              <a:t> </a:t>
            </a:r>
          </a:p>
          <a:p>
            <a:pPr lvl="1"/>
            <a:r>
              <a:rPr lang="de-DE"/>
              <a:t>Second </a:t>
            </a:r>
            <a:r>
              <a:rPr lang="de-DE" err="1"/>
              <a:t>level</a:t>
            </a:r>
            <a:r>
              <a:rPr lang="de-DE"/>
              <a:t> </a:t>
            </a:r>
          </a:p>
          <a:p>
            <a:pPr lvl="2"/>
            <a:r>
              <a:rPr lang="de-DE"/>
              <a:t>Third </a:t>
            </a:r>
            <a:r>
              <a:rPr lang="de-DE" err="1"/>
              <a:t>level</a:t>
            </a:r>
            <a:endParaRPr lang="de-DE"/>
          </a:p>
          <a:p>
            <a:pPr lvl="3"/>
            <a:r>
              <a:rPr lang="de-DE" err="1"/>
              <a:t>Fourth</a:t>
            </a:r>
            <a:r>
              <a:rPr lang="de-DE"/>
              <a:t> </a:t>
            </a:r>
            <a:r>
              <a:rPr lang="de-DE" err="1"/>
              <a:t>level</a:t>
            </a:r>
            <a:endParaRPr lang="de-DE"/>
          </a:p>
          <a:p>
            <a:pPr lvl="4"/>
            <a:r>
              <a:rPr lang="de-DE" err="1"/>
              <a:t>Fifth</a:t>
            </a:r>
            <a:r>
              <a:rPr lang="de-DE"/>
              <a:t> </a:t>
            </a:r>
            <a:r>
              <a:rPr lang="de-DE" err="1"/>
              <a:t>level</a:t>
            </a:r>
            <a:endParaRPr lang="de-DE"/>
          </a:p>
        </p:txBody>
      </p:sp>
      <p:sp>
        <p:nvSpPr>
          <p:cNvPr id="5" name="Titel 5">
            <a:extLst>
              <a:ext uri="{FF2B5EF4-FFF2-40B4-BE49-F238E27FC236}">
                <a16:creationId xmlns:a16="http://schemas.microsoft.com/office/drawing/2014/main" id="{9D00A475-8F1F-43A8-B9D4-0E2195454A9F}"/>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Tree>
    <p:extLst>
      <p:ext uri="{BB962C8B-B14F-4D97-AF65-F5344CB8AC3E}">
        <p14:creationId xmlns:p14="http://schemas.microsoft.com/office/powerpoint/2010/main" val="2835795354"/>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orient="horz" pos="1480">
          <p15:clr>
            <a:srgbClr val="A4A3A4"/>
          </p15:clr>
        </p15:guide>
        <p15:guide id="6" orient="horz" pos="1548">
          <p15:clr>
            <a:srgbClr val="A4A3A4"/>
          </p15:clr>
        </p15:guide>
        <p15:guide id="9" pos="7499">
          <p15:clr>
            <a:srgbClr val="A4A3A4"/>
          </p15:clr>
        </p15:guide>
        <p15:guide id="10" pos="18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ENTSO-E Two columns">
    <p:spTree>
      <p:nvGrpSpPr>
        <p:cNvPr id="1" name=""/>
        <p:cNvGrpSpPr/>
        <p:nvPr/>
      </p:nvGrpSpPr>
      <p:grpSpPr>
        <a:xfrm>
          <a:off x="0" y="0"/>
          <a:ext cx="0" cy="0"/>
          <a:chOff x="0" y="0"/>
          <a:chExt cx="0" cy="0"/>
        </a:xfrm>
      </p:grpSpPr>
      <p:sp>
        <p:nvSpPr>
          <p:cNvPr id="9" name="Inhaltsplatzhalter 2"/>
          <p:cNvSpPr>
            <a:spLocks noGrp="1"/>
          </p:cNvSpPr>
          <p:nvPr>
            <p:ph idx="1" hasCustomPrompt="1"/>
          </p:nvPr>
        </p:nvSpPr>
        <p:spPr>
          <a:xfrm>
            <a:off x="382868" y="1052736"/>
            <a:ext cx="5664117" cy="3311810"/>
          </a:xfrm>
          <a:prstGeom prst="rect">
            <a:avLst/>
          </a:prstGeom>
        </p:spPr>
        <p:txBody>
          <a:bodyPr>
            <a:normAutofit/>
          </a:bodyPr>
          <a:lstStyle>
            <a:lvl1pPr algn="l">
              <a:defRPr sz="18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a:r>
              <a:rPr lang="de-DE"/>
              <a:t>Edit </a:t>
            </a:r>
            <a:r>
              <a:rPr lang="de-DE" err="1"/>
              <a:t>the</a:t>
            </a:r>
            <a:r>
              <a:rPr lang="de-DE"/>
              <a:t> </a:t>
            </a:r>
            <a:r>
              <a:rPr lang="de-DE" err="1"/>
              <a:t>text</a:t>
            </a:r>
            <a:r>
              <a:rPr lang="de-DE"/>
              <a:t> </a:t>
            </a:r>
            <a:r>
              <a:rPr lang="de-DE" err="1"/>
              <a:t>here</a:t>
            </a:r>
            <a:endParaRPr lang="de-DE"/>
          </a:p>
          <a:p>
            <a:pPr lvl="1"/>
            <a:r>
              <a:rPr lang="de-DE"/>
              <a:t>Second </a:t>
            </a:r>
            <a:r>
              <a:rPr lang="de-DE" err="1"/>
              <a:t>level</a:t>
            </a:r>
            <a:endParaRPr lang="de-DE"/>
          </a:p>
          <a:p>
            <a:pPr lvl="2"/>
            <a:r>
              <a:rPr lang="de-DE"/>
              <a:t>Third </a:t>
            </a:r>
            <a:r>
              <a:rPr lang="de-DE" err="1"/>
              <a:t>level</a:t>
            </a:r>
            <a:endParaRPr lang="de-DE"/>
          </a:p>
          <a:p>
            <a:pPr lvl="3"/>
            <a:r>
              <a:rPr lang="de-DE" err="1"/>
              <a:t>Fourth</a:t>
            </a:r>
            <a:r>
              <a:rPr lang="de-DE"/>
              <a:t> </a:t>
            </a:r>
            <a:r>
              <a:rPr lang="de-DE" err="1"/>
              <a:t>level</a:t>
            </a:r>
            <a:endParaRPr lang="de-DE"/>
          </a:p>
          <a:p>
            <a:pPr lvl="4"/>
            <a:r>
              <a:rPr lang="de-DE" err="1"/>
              <a:t>Fifth</a:t>
            </a:r>
            <a:r>
              <a:rPr lang="de-DE"/>
              <a:t> </a:t>
            </a:r>
            <a:r>
              <a:rPr lang="de-DE" err="1"/>
              <a:t>level</a:t>
            </a:r>
            <a:endParaRPr lang="de-DE"/>
          </a:p>
        </p:txBody>
      </p:sp>
      <p:sp>
        <p:nvSpPr>
          <p:cNvPr id="10" name="Inhaltsplatzhalter 2"/>
          <p:cNvSpPr>
            <a:spLocks noGrp="1"/>
          </p:cNvSpPr>
          <p:nvPr>
            <p:ph idx="13" hasCustomPrompt="1"/>
          </p:nvPr>
        </p:nvSpPr>
        <p:spPr>
          <a:xfrm>
            <a:off x="6206439" y="1052736"/>
            <a:ext cx="5664117" cy="3311810"/>
          </a:xfrm>
          <a:prstGeom prst="rect">
            <a:avLst/>
          </a:prstGeom>
        </p:spPr>
        <p:txBody>
          <a:bodyPr>
            <a:normAutofit/>
          </a:bodyPr>
          <a:lstStyle>
            <a:lvl1pPr>
              <a:defRPr sz="18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a:r>
              <a:rPr lang="de-DE"/>
              <a:t>Edit </a:t>
            </a:r>
            <a:r>
              <a:rPr lang="de-DE" err="1"/>
              <a:t>the</a:t>
            </a:r>
            <a:r>
              <a:rPr lang="de-DE"/>
              <a:t> </a:t>
            </a:r>
            <a:r>
              <a:rPr lang="de-DE" err="1"/>
              <a:t>text</a:t>
            </a:r>
            <a:r>
              <a:rPr lang="de-DE"/>
              <a:t> </a:t>
            </a:r>
            <a:r>
              <a:rPr lang="de-DE" err="1"/>
              <a:t>here</a:t>
            </a:r>
            <a:endParaRPr lang="de-DE"/>
          </a:p>
          <a:p>
            <a:pPr lvl="1"/>
            <a:r>
              <a:rPr lang="de-DE"/>
              <a:t>Second </a:t>
            </a:r>
            <a:r>
              <a:rPr lang="de-DE" err="1"/>
              <a:t>level</a:t>
            </a:r>
            <a:endParaRPr lang="de-DE"/>
          </a:p>
          <a:p>
            <a:pPr lvl="2"/>
            <a:r>
              <a:rPr lang="de-DE"/>
              <a:t>Third </a:t>
            </a:r>
            <a:r>
              <a:rPr lang="de-DE" err="1"/>
              <a:t>level</a:t>
            </a:r>
            <a:endParaRPr lang="de-DE"/>
          </a:p>
          <a:p>
            <a:pPr lvl="3"/>
            <a:r>
              <a:rPr lang="de-DE" err="1"/>
              <a:t>Fourth</a:t>
            </a:r>
            <a:r>
              <a:rPr lang="de-DE"/>
              <a:t> </a:t>
            </a:r>
            <a:r>
              <a:rPr lang="de-DE" err="1"/>
              <a:t>level</a:t>
            </a:r>
            <a:endParaRPr lang="de-DE"/>
          </a:p>
          <a:p>
            <a:pPr lvl="4"/>
            <a:r>
              <a:rPr lang="de-DE" err="1"/>
              <a:t>Fifth</a:t>
            </a:r>
            <a:r>
              <a:rPr lang="de-DE"/>
              <a:t> </a:t>
            </a:r>
            <a:r>
              <a:rPr lang="de-DE" err="1"/>
              <a:t>level</a:t>
            </a:r>
            <a:endParaRPr lang="de-DE"/>
          </a:p>
        </p:txBody>
      </p:sp>
      <p:sp>
        <p:nvSpPr>
          <p:cNvPr id="6" name="Titel 5">
            <a:extLst>
              <a:ext uri="{FF2B5EF4-FFF2-40B4-BE49-F238E27FC236}">
                <a16:creationId xmlns:a16="http://schemas.microsoft.com/office/drawing/2014/main" id="{BF868832-6945-4F2F-8DEC-A69FB10BA62E}"/>
              </a:ext>
            </a:extLst>
          </p:cNvPr>
          <p:cNvSpPr>
            <a:spLocks noGrp="1"/>
          </p:cNvSpPr>
          <p:nvPr>
            <p:ph type="title" hasCustomPrompt="1"/>
          </p:nvPr>
        </p:nvSpPr>
        <p:spPr>
          <a:xfrm>
            <a:off x="38286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Tree>
    <p:extLst>
      <p:ext uri="{BB962C8B-B14F-4D97-AF65-F5344CB8AC3E}">
        <p14:creationId xmlns:p14="http://schemas.microsoft.com/office/powerpoint/2010/main" val="3735248647"/>
      </p:ext>
    </p:extLst>
  </p:cSld>
  <p:clrMapOvr>
    <a:masterClrMapping/>
  </p:clrMapOvr>
  <p:extLst>
    <p:ext uri="{DCECCB84-F9BA-43D5-87BE-67443E8EF086}">
      <p15:sldGuideLst xmlns:p15="http://schemas.microsoft.com/office/powerpoint/2012/main">
        <p15:guide id="2" orient="horz" pos="368">
          <p15:clr>
            <a:srgbClr val="A4A3A4"/>
          </p15:clr>
        </p15:guide>
        <p15:guide id="3" orient="horz" pos="913">
          <p15:clr>
            <a:srgbClr val="A4A3A4"/>
          </p15:clr>
        </p15:guide>
        <p15:guide id="4" pos="181">
          <p15:clr>
            <a:srgbClr val="A4A3A4"/>
          </p15:clr>
        </p15:guide>
        <p15:guide id="5" pos="7499">
          <p15:clr>
            <a:srgbClr val="A4A3A4"/>
          </p15:clr>
        </p15:guide>
        <p15:guide id="6" orient="horz" pos="3634">
          <p15:clr>
            <a:srgbClr val="A4A3A4"/>
          </p15:clr>
        </p15:guide>
        <p15:guide id="7" orient="horz" pos="1049">
          <p15:clr>
            <a:srgbClr val="A4A3A4"/>
          </p15:clr>
        </p15:guide>
        <p15:guide id="8" pos="3749">
          <p15:clr>
            <a:srgbClr val="A4A3A4"/>
          </p15:clr>
        </p15:guide>
        <p15:guide id="9" pos="393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ENTSO-E Three columns">
    <p:spTree>
      <p:nvGrpSpPr>
        <p:cNvPr id="1" name=""/>
        <p:cNvGrpSpPr/>
        <p:nvPr/>
      </p:nvGrpSpPr>
      <p:grpSpPr>
        <a:xfrm>
          <a:off x="0" y="0"/>
          <a:ext cx="0" cy="0"/>
          <a:chOff x="0" y="0"/>
          <a:chExt cx="0" cy="0"/>
        </a:xfrm>
      </p:grpSpPr>
      <p:sp>
        <p:nvSpPr>
          <p:cNvPr id="13" name="Textplatzhalter 3"/>
          <p:cNvSpPr>
            <a:spLocks noGrp="1"/>
          </p:cNvSpPr>
          <p:nvPr>
            <p:ph type="body" sz="quarter" idx="16" hasCustomPrompt="1"/>
          </p:nvPr>
        </p:nvSpPr>
        <p:spPr>
          <a:xfrm>
            <a:off x="382588" y="1297579"/>
            <a:ext cx="11616265" cy="367709"/>
          </a:xfrm>
          <a:prstGeom prst="rect">
            <a:avLst/>
          </a:prstGeom>
        </p:spPr>
        <p:txBody>
          <a:bodyPr>
            <a:normAutofit/>
          </a:bodyPr>
          <a:lstStyle>
            <a:lvl1pPr>
              <a:defRPr sz="1800" b="1">
                <a:solidFill>
                  <a:srgbClr val="0F218B"/>
                </a:solidFill>
                <a:latin typeface="Calibri" panose="020F0502020204030204" pitchFamily="34" charset="0"/>
                <a:cs typeface="Calibri" panose="020F0502020204030204" pitchFamily="34" charset="0"/>
              </a:defRPr>
            </a:lvl1pPr>
          </a:lstStyle>
          <a:p>
            <a:pPr lvl="0"/>
            <a:r>
              <a:rPr lang="de-DE"/>
              <a:t>Headline 3</a:t>
            </a:r>
          </a:p>
        </p:txBody>
      </p:sp>
      <p:sp>
        <p:nvSpPr>
          <p:cNvPr id="14" name="Inhaltsplatzhalter 2">
            <a:extLst>
              <a:ext uri="{FF2B5EF4-FFF2-40B4-BE49-F238E27FC236}">
                <a16:creationId xmlns:a16="http://schemas.microsoft.com/office/drawing/2014/main" id="{9341F4E3-0CAE-4A14-AD42-9C698E28F0E7}"/>
              </a:ext>
            </a:extLst>
          </p:cNvPr>
          <p:cNvSpPr>
            <a:spLocks noGrp="1"/>
          </p:cNvSpPr>
          <p:nvPr>
            <p:ph idx="18" hasCustomPrompt="1"/>
          </p:nvPr>
        </p:nvSpPr>
        <p:spPr>
          <a:xfrm>
            <a:off x="380339" y="1844824"/>
            <a:ext cx="3648000"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de-DE"/>
              <a:t>Bullet </a:t>
            </a:r>
            <a:r>
              <a:rPr lang="de-DE" err="1"/>
              <a:t>points</a:t>
            </a:r>
            <a:r>
              <a:rPr lang="de-DE"/>
              <a:t> </a:t>
            </a:r>
            <a:r>
              <a:rPr lang="de-DE" err="1"/>
              <a:t>first</a:t>
            </a:r>
            <a:r>
              <a:rPr lang="de-DE"/>
              <a:t> </a:t>
            </a:r>
            <a:r>
              <a:rPr lang="de-DE" err="1"/>
              <a:t>level</a:t>
            </a:r>
            <a:r>
              <a:rPr lang="de-DE"/>
              <a:t> </a:t>
            </a:r>
          </a:p>
          <a:p>
            <a:pPr lvl="1"/>
            <a:r>
              <a:rPr lang="de-DE"/>
              <a:t>Second </a:t>
            </a:r>
            <a:r>
              <a:rPr lang="de-DE" err="1"/>
              <a:t>level</a:t>
            </a:r>
            <a:r>
              <a:rPr lang="de-DE"/>
              <a:t> </a:t>
            </a:r>
          </a:p>
          <a:p>
            <a:pPr lvl="2"/>
            <a:r>
              <a:rPr lang="de-DE"/>
              <a:t>Third </a:t>
            </a:r>
            <a:r>
              <a:rPr lang="de-DE" err="1"/>
              <a:t>level</a:t>
            </a:r>
            <a:endParaRPr lang="de-DE"/>
          </a:p>
          <a:p>
            <a:pPr lvl="3"/>
            <a:r>
              <a:rPr lang="de-DE" err="1"/>
              <a:t>Fourth</a:t>
            </a:r>
            <a:r>
              <a:rPr lang="de-DE"/>
              <a:t> </a:t>
            </a:r>
            <a:r>
              <a:rPr lang="de-DE" err="1"/>
              <a:t>level</a:t>
            </a:r>
            <a:endParaRPr lang="de-DE"/>
          </a:p>
          <a:p>
            <a:pPr lvl="4"/>
            <a:r>
              <a:rPr lang="de-DE" err="1"/>
              <a:t>Fifth</a:t>
            </a:r>
            <a:r>
              <a:rPr lang="de-DE"/>
              <a:t> </a:t>
            </a:r>
            <a:r>
              <a:rPr lang="de-DE" err="1"/>
              <a:t>level</a:t>
            </a:r>
            <a:endParaRPr lang="de-DE"/>
          </a:p>
        </p:txBody>
      </p:sp>
      <p:sp>
        <p:nvSpPr>
          <p:cNvPr id="15" name="Inhaltsplatzhalter 2">
            <a:extLst>
              <a:ext uri="{FF2B5EF4-FFF2-40B4-BE49-F238E27FC236}">
                <a16:creationId xmlns:a16="http://schemas.microsoft.com/office/drawing/2014/main" id="{E742937F-ADF9-487A-AB88-EE6EE0E8FD08}"/>
              </a:ext>
            </a:extLst>
          </p:cNvPr>
          <p:cNvSpPr>
            <a:spLocks noGrp="1"/>
          </p:cNvSpPr>
          <p:nvPr>
            <p:ph idx="19" hasCustomPrompt="1"/>
          </p:nvPr>
        </p:nvSpPr>
        <p:spPr>
          <a:xfrm>
            <a:off x="7923229" y="1844822"/>
            <a:ext cx="3648000"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de-DE"/>
              <a:t>Bullet </a:t>
            </a:r>
            <a:r>
              <a:rPr lang="de-DE" err="1"/>
              <a:t>points</a:t>
            </a:r>
            <a:r>
              <a:rPr lang="de-DE"/>
              <a:t> </a:t>
            </a:r>
            <a:r>
              <a:rPr lang="de-DE" err="1"/>
              <a:t>first</a:t>
            </a:r>
            <a:r>
              <a:rPr lang="de-DE"/>
              <a:t> </a:t>
            </a:r>
            <a:r>
              <a:rPr lang="de-DE" err="1"/>
              <a:t>level</a:t>
            </a:r>
            <a:r>
              <a:rPr lang="de-DE"/>
              <a:t> </a:t>
            </a:r>
          </a:p>
          <a:p>
            <a:pPr lvl="1"/>
            <a:r>
              <a:rPr lang="de-DE"/>
              <a:t>Second </a:t>
            </a:r>
            <a:r>
              <a:rPr lang="de-DE" err="1"/>
              <a:t>level</a:t>
            </a:r>
            <a:r>
              <a:rPr lang="de-DE"/>
              <a:t> </a:t>
            </a:r>
          </a:p>
          <a:p>
            <a:pPr lvl="2"/>
            <a:r>
              <a:rPr lang="de-DE"/>
              <a:t>Third </a:t>
            </a:r>
            <a:r>
              <a:rPr lang="de-DE" err="1"/>
              <a:t>level</a:t>
            </a:r>
            <a:endParaRPr lang="de-DE"/>
          </a:p>
          <a:p>
            <a:pPr lvl="3"/>
            <a:r>
              <a:rPr lang="de-DE" err="1"/>
              <a:t>Fourth</a:t>
            </a:r>
            <a:r>
              <a:rPr lang="de-DE"/>
              <a:t> </a:t>
            </a:r>
            <a:r>
              <a:rPr lang="de-DE" err="1"/>
              <a:t>level</a:t>
            </a:r>
            <a:endParaRPr lang="de-DE"/>
          </a:p>
          <a:p>
            <a:pPr lvl="4"/>
            <a:r>
              <a:rPr lang="de-DE" err="1"/>
              <a:t>Fifth</a:t>
            </a:r>
            <a:r>
              <a:rPr lang="de-DE"/>
              <a:t> </a:t>
            </a:r>
            <a:r>
              <a:rPr lang="de-DE" err="1"/>
              <a:t>level</a:t>
            </a:r>
            <a:endParaRPr lang="de-DE"/>
          </a:p>
        </p:txBody>
      </p:sp>
      <p:sp>
        <p:nvSpPr>
          <p:cNvPr id="17" name="Inhaltsplatzhalter 2">
            <a:extLst>
              <a:ext uri="{FF2B5EF4-FFF2-40B4-BE49-F238E27FC236}">
                <a16:creationId xmlns:a16="http://schemas.microsoft.com/office/drawing/2014/main" id="{C1294B06-543C-439B-844D-292C65223D9D}"/>
              </a:ext>
            </a:extLst>
          </p:cNvPr>
          <p:cNvSpPr>
            <a:spLocks noGrp="1"/>
          </p:cNvSpPr>
          <p:nvPr>
            <p:ph idx="20" hasCustomPrompt="1"/>
          </p:nvPr>
        </p:nvSpPr>
        <p:spPr>
          <a:xfrm>
            <a:off x="4151784" y="1844823"/>
            <a:ext cx="3648000"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de-DE"/>
              <a:t>Bullet </a:t>
            </a:r>
            <a:r>
              <a:rPr lang="de-DE" err="1"/>
              <a:t>points</a:t>
            </a:r>
            <a:r>
              <a:rPr lang="de-DE"/>
              <a:t> </a:t>
            </a:r>
            <a:r>
              <a:rPr lang="de-DE" err="1"/>
              <a:t>first</a:t>
            </a:r>
            <a:r>
              <a:rPr lang="de-DE"/>
              <a:t> </a:t>
            </a:r>
            <a:r>
              <a:rPr lang="de-DE" err="1"/>
              <a:t>level</a:t>
            </a:r>
            <a:r>
              <a:rPr lang="de-DE"/>
              <a:t> </a:t>
            </a:r>
          </a:p>
          <a:p>
            <a:pPr lvl="1"/>
            <a:r>
              <a:rPr lang="de-DE"/>
              <a:t>Second </a:t>
            </a:r>
            <a:r>
              <a:rPr lang="de-DE" err="1"/>
              <a:t>level</a:t>
            </a:r>
            <a:r>
              <a:rPr lang="de-DE"/>
              <a:t> </a:t>
            </a:r>
          </a:p>
          <a:p>
            <a:pPr lvl="2"/>
            <a:r>
              <a:rPr lang="de-DE"/>
              <a:t>Third </a:t>
            </a:r>
            <a:r>
              <a:rPr lang="de-DE" err="1"/>
              <a:t>level</a:t>
            </a:r>
            <a:endParaRPr lang="de-DE"/>
          </a:p>
          <a:p>
            <a:pPr lvl="3"/>
            <a:r>
              <a:rPr lang="de-DE" err="1"/>
              <a:t>Fourth</a:t>
            </a:r>
            <a:r>
              <a:rPr lang="de-DE"/>
              <a:t> </a:t>
            </a:r>
            <a:r>
              <a:rPr lang="de-DE" err="1"/>
              <a:t>level</a:t>
            </a:r>
            <a:endParaRPr lang="de-DE"/>
          </a:p>
          <a:p>
            <a:pPr lvl="4"/>
            <a:r>
              <a:rPr lang="de-DE" err="1"/>
              <a:t>Fifth</a:t>
            </a:r>
            <a:r>
              <a:rPr lang="de-DE"/>
              <a:t> </a:t>
            </a:r>
            <a:r>
              <a:rPr lang="de-DE" err="1"/>
              <a:t>level</a:t>
            </a:r>
            <a:endParaRPr lang="de-DE"/>
          </a:p>
        </p:txBody>
      </p:sp>
      <p:sp>
        <p:nvSpPr>
          <p:cNvPr id="9" name="Titel 5">
            <a:extLst>
              <a:ext uri="{FF2B5EF4-FFF2-40B4-BE49-F238E27FC236}">
                <a16:creationId xmlns:a16="http://schemas.microsoft.com/office/drawing/2014/main" id="{009D75ED-94BB-4DB3-A55E-CFA85E39F7A3}"/>
              </a:ext>
            </a:extLst>
          </p:cNvPr>
          <p:cNvSpPr>
            <a:spLocks noGrp="1"/>
          </p:cNvSpPr>
          <p:nvPr>
            <p:ph type="title" hasCustomPrompt="1"/>
          </p:nvPr>
        </p:nvSpPr>
        <p:spPr>
          <a:xfrm>
            <a:off x="380339" y="260648"/>
            <a:ext cx="11617788" cy="431325"/>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sp>
        <p:nvSpPr>
          <p:cNvPr id="11" name="Textplatzhalter 11">
            <a:extLst>
              <a:ext uri="{FF2B5EF4-FFF2-40B4-BE49-F238E27FC236}">
                <a16:creationId xmlns:a16="http://schemas.microsoft.com/office/drawing/2014/main" id="{CDA0278C-3CB1-4B5A-B6A3-7F8C901572EF}"/>
              </a:ext>
            </a:extLst>
          </p:cNvPr>
          <p:cNvSpPr>
            <a:spLocks noGrp="1"/>
          </p:cNvSpPr>
          <p:nvPr>
            <p:ph type="body" sz="quarter" idx="12" hasCustomPrompt="1"/>
          </p:nvPr>
        </p:nvSpPr>
        <p:spPr>
          <a:xfrm>
            <a:off x="382588" y="785744"/>
            <a:ext cx="11617788" cy="442428"/>
          </a:xfrm>
          <a:prstGeom prst="rect">
            <a:avLst/>
          </a:prstGeom>
          <a:ln>
            <a:noFill/>
          </a:ln>
        </p:spPr>
        <p:txBody>
          <a:bodyPr anchor="ctr">
            <a:normAutofit/>
          </a:bodyPr>
          <a:lstStyle>
            <a:lvl1pPr marL="0" indent="0">
              <a:lnSpc>
                <a:spcPts val="2600"/>
              </a:lnSpc>
              <a:spcBef>
                <a:spcPts val="0"/>
              </a:spcBef>
              <a:buNone/>
              <a:defRPr sz="2000" b="0">
                <a:solidFill>
                  <a:srgbClr val="00947F"/>
                </a:solidFill>
                <a:latin typeface="Calibri" panose="020F0502020204030204" pitchFamily="34" charset="0"/>
                <a:cs typeface="Calibri" panose="020F0502020204030204" pitchFamily="34" charset="0"/>
              </a:defRPr>
            </a:lvl1pPr>
          </a:lstStyle>
          <a:p>
            <a:pPr lvl="0"/>
            <a:r>
              <a:rPr lang="de-DE"/>
              <a:t>Click </a:t>
            </a:r>
            <a:r>
              <a:rPr lang="de-DE" err="1"/>
              <a:t>here</a:t>
            </a:r>
            <a:r>
              <a:rPr lang="de-DE"/>
              <a:t> </a:t>
            </a:r>
            <a:r>
              <a:rPr lang="de-DE" err="1"/>
              <a:t>to</a:t>
            </a:r>
            <a:r>
              <a:rPr lang="de-DE"/>
              <a:t> </a:t>
            </a:r>
            <a:r>
              <a:rPr lang="de-DE" err="1"/>
              <a:t>edit</a:t>
            </a:r>
            <a:r>
              <a:rPr lang="de-DE"/>
              <a:t> Headline 2 </a:t>
            </a:r>
          </a:p>
        </p:txBody>
      </p:sp>
    </p:spTree>
    <p:extLst>
      <p:ext uri="{BB962C8B-B14F-4D97-AF65-F5344CB8AC3E}">
        <p14:creationId xmlns:p14="http://schemas.microsoft.com/office/powerpoint/2010/main" val="1833731396"/>
      </p:ext>
    </p:extLst>
  </p:cSld>
  <p:clrMapOvr>
    <a:masterClrMapping/>
  </p:clrMapOvr>
  <p:extLst>
    <p:ext uri="{DCECCB84-F9BA-43D5-87BE-67443E8EF086}">
      <p15:sldGuideLst xmlns:p15="http://schemas.microsoft.com/office/powerpoint/2012/main">
        <p15:guide id="2" orient="horz" pos="368">
          <p15:clr>
            <a:srgbClr val="A4A3A4"/>
          </p15:clr>
        </p15:guide>
        <p15:guide id="3" orient="horz" pos="913">
          <p15:clr>
            <a:srgbClr val="A4A3A4"/>
          </p15:clr>
        </p15:guide>
        <p15:guide id="4" orient="horz" pos="1049">
          <p15:clr>
            <a:srgbClr val="A4A3A4"/>
          </p15:clr>
        </p15:guide>
        <p15:guide id="5" orient="horz" pos="1480">
          <p15:clr>
            <a:srgbClr val="A4A3A4"/>
          </p15:clr>
        </p15:guide>
        <p15:guide id="6" orient="horz" pos="1548">
          <p15:clr>
            <a:srgbClr val="A4A3A4"/>
          </p15:clr>
        </p15:guide>
        <p15:guide id="7" orient="horz" pos="3634">
          <p15:clr>
            <a:srgbClr val="A4A3A4"/>
          </p15:clr>
        </p15:guide>
        <p15:guide id="8" pos="181">
          <p15:clr>
            <a:srgbClr val="A4A3A4"/>
          </p15:clr>
        </p15:guide>
        <p15:guide id="9" pos="7499">
          <p15:clr>
            <a:srgbClr val="A4A3A4"/>
          </p15:clr>
        </p15:guide>
        <p15:guide id="10" pos="3931">
          <p15:clr>
            <a:srgbClr val="A4A3A4"/>
          </p15:clr>
        </p15:guide>
        <p15:guide id="11" pos="3749">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TSO-E Graph 1">
    <p:spTree>
      <p:nvGrpSpPr>
        <p:cNvPr id="1" name=""/>
        <p:cNvGrpSpPr/>
        <p:nvPr/>
      </p:nvGrpSpPr>
      <p:grpSpPr>
        <a:xfrm>
          <a:off x="0" y="0"/>
          <a:ext cx="0" cy="0"/>
          <a:chOff x="0" y="0"/>
          <a:chExt cx="0" cy="0"/>
        </a:xfrm>
      </p:grpSpPr>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anchor="ctr"/>
          <a:lstStyle>
            <a:lvl1pPr>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de-DE"/>
              <a:t>Click </a:t>
            </a:r>
            <a:r>
              <a:rPr lang="de-DE" err="1"/>
              <a:t>here</a:t>
            </a:r>
            <a:r>
              <a:rPr lang="de-DE"/>
              <a:t> </a:t>
            </a:r>
            <a:r>
              <a:rPr lang="de-DE" err="1"/>
              <a:t>to</a:t>
            </a:r>
            <a:r>
              <a:rPr lang="de-DE"/>
              <a:t> </a:t>
            </a:r>
            <a:r>
              <a:rPr lang="de-DE" err="1"/>
              <a:t>edit</a:t>
            </a:r>
            <a:r>
              <a:rPr lang="de-DE"/>
              <a:t> Headline 1</a:t>
            </a:r>
          </a:p>
        </p:txBody>
      </p:sp>
      <p:graphicFrame>
        <p:nvGraphicFramePr>
          <p:cNvPr id="7" name="Inhaltsplatzhalter 9" title="Diagramm Platzhalter">
            <a:extLst>
              <a:ext uri="{FF2B5EF4-FFF2-40B4-BE49-F238E27FC236}">
                <a16:creationId xmlns:a16="http://schemas.microsoft.com/office/drawing/2014/main" id="{B463EBB2-B343-A342-A26F-FA6D526125DA}"/>
              </a:ext>
            </a:extLst>
          </p:cNvPr>
          <p:cNvGraphicFramePr>
            <a:graphicFrameLocks/>
          </p:cNvGraphicFramePr>
          <p:nvPr userDrawn="1">
            <p:extLst>
              <p:ext uri="{D42A27DB-BD31-4B8C-83A1-F6EECF244321}">
                <p14:modId xmlns:p14="http://schemas.microsoft.com/office/powerpoint/2010/main" val="2616654375"/>
              </p:ext>
            </p:extLst>
          </p:nvPr>
        </p:nvGraphicFramePr>
        <p:xfrm>
          <a:off x="6648450" y="1665288"/>
          <a:ext cx="5543550" cy="41036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6529666"/>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3" Type="http://schemas.openxmlformats.org/officeDocument/2006/relationships/slideLayout" Target="../slideLayouts/slideLayout5.xml"/><Relationship Id="rId21" Type="http://schemas.openxmlformats.org/officeDocument/2006/relationships/oleObject" Target="../embeddings/oleObject1.bin"/><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tags" Target="../tags/tag1.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image" Target="../media/image5.png"/><Relationship Id="rId10" Type="http://schemas.openxmlformats.org/officeDocument/2006/relationships/slideLayout" Target="../slideLayouts/slideLayout12.xml"/><Relationship Id="rId19" Type="http://schemas.openxmlformats.org/officeDocument/2006/relationships/theme" Target="../theme/theme3.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E26410D8-4A3A-45E2-81A1-C9D4C6C6621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897512" y="5733256"/>
            <a:ext cx="2027401" cy="766079"/>
          </a:xfrm>
          <a:prstGeom prst="rect">
            <a:avLst/>
          </a:prstGeom>
        </p:spPr>
      </p:pic>
      <p:sp>
        <p:nvSpPr>
          <p:cNvPr id="6" name="Rechteck 1">
            <a:extLst>
              <a:ext uri="{FF2B5EF4-FFF2-40B4-BE49-F238E27FC236}">
                <a16:creationId xmlns:a16="http://schemas.microsoft.com/office/drawing/2014/main" id="{B1DC2692-8335-D24A-B809-8AFF2AA6C00A}"/>
              </a:ext>
            </a:extLst>
          </p:cNvPr>
          <p:cNvSpPr/>
          <p:nvPr userDrawn="1"/>
        </p:nvSpPr>
        <p:spPr>
          <a:xfrm flipH="1">
            <a:off x="272877" y="332736"/>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solidFill>
                <a:schemeClr val="accent2"/>
              </a:solidFill>
            </a:endParaRPr>
          </a:p>
        </p:txBody>
      </p:sp>
      <p:sp>
        <p:nvSpPr>
          <p:cNvPr id="8" name="Titel 5">
            <a:extLst>
              <a:ext uri="{FF2B5EF4-FFF2-40B4-BE49-F238E27FC236}">
                <a16:creationId xmlns:a16="http://schemas.microsoft.com/office/drawing/2014/main" id="{9837CEFA-6A29-8644-BF25-17F468FC7D89}"/>
              </a:ext>
            </a:extLst>
          </p:cNvPr>
          <p:cNvSpPr txBox="1">
            <a:spLocks/>
          </p:cNvSpPr>
          <p:nvPr userDrawn="1"/>
        </p:nvSpPr>
        <p:spPr>
          <a:xfrm>
            <a:off x="382588" y="552253"/>
            <a:ext cx="11617788" cy="356467"/>
          </a:xfrm>
          <a:prstGeom prst="rect">
            <a:avLst/>
          </a:prstGeom>
          <a:ln>
            <a:noFill/>
          </a:ln>
        </p:spPr>
        <p:txBody>
          <a:bodyPr anchor="ctr"/>
          <a:lstStyle>
            <a:lvl1pPr algn="l" defTabSz="914400" rtl="0" eaLnBrk="1" latinLnBrk="0" hangingPunct="1">
              <a:lnSpc>
                <a:spcPts val="3200"/>
              </a:lnSpc>
              <a:spcBef>
                <a:spcPct val="0"/>
              </a:spcBef>
              <a:buNone/>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a:t>Headline 1</a:t>
            </a:r>
          </a:p>
        </p:txBody>
      </p:sp>
      <p:sp>
        <p:nvSpPr>
          <p:cNvPr id="10" name="Textplatzhalter 11">
            <a:extLst>
              <a:ext uri="{FF2B5EF4-FFF2-40B4-BE49-F238E27FC236}">
                <a16:creationId xmlns:a16="http://schemas.microsoft.com/office/drawing/2014/main" id="{B6DE3D23-75DD-B34A-BC23-521881FEF795}"/>
              </a:ext>
            </a:extLst>
          </p:cNvPr>
          <p:cNvSpPr txBox="1">
            <a:spLocks/>
          </p:cNvSpPr>
          <p:nvPr userDrawn="1"/>
        </p:nvSpPr>
        <p:spPr>
          <a:xfrm>
            <a:off x="382588" y="1029277"/>
            <a:ext cx="11617788" cy="442428"/>
          </a:xfrm>
          <a:prstGeom prst="rect">
            <a:avLst/>
          </a:prstGeom>
          <a:ln>
            <a:noFill/>
          </a:ln>
        </p:spPr>
        <p:txBody>
          <a:bodyPr anchor="ctr">
            <a:normAutofit/>
          </a:bodyPr>
          <a:lstStyle>
            <a:lvl1pPr marL="0" indent="0" algn="l" defTabSz="914400" rtl="0" eaLnBrk="1" latinLnBrk="0" hangingPunct="1">
              <a:lnSpc>
                <a:spcPts val="2600"/>
              </a:lnSpc>
              <a:spcBef>
                <a:spcPts val="0"/>
              </a:spcBef>
              <a:buFont typeface="Arial" panose="020B0604020202020204" pitchFamily="34" charset="0"/>
              <a:buNone/>
              <a:defRPr sz="2000" b="1" kern="1200">
                <a:solidFill>
                  <a:srgbClr val="00947F"/>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0"/>
              <a:t>Click </a:t>
            </a:r>
            <a:r>
              <a:rPr lang="de-DE" b="0" err="1"/>
              <a:t>here</a:t>
            </a:r>
            <a:r>
              <a:rPr lang="de-DE" b="0"/>
              <a:t> </a:t>
            </a:r>
            <a:r>
              <a:rPr lang="de-DE" b="0" err="1"/>
              <a:t>to</a:t>
            </a:r>
            <a:r>
              <a:rPr lang="de-DE" b="0"/>
              <a:t> </a:t>
            </a:r>
            <a:r>
              <a:rPr lang="de-DE" b="0" err="1"/>
              <a:t>edit</a:t>
            </a:r>
            <a:r>
              <a:rPr lang="de-DE" b="0"/>
              <a:t> Headline 2 </a:t>
            </a:r>
          </a:p>
        </p:txBody>
      </p:sp>
      <p:sp>
        <p:nvSpPr>
          <p:cNvPr id="14" name="Textplatzhalter 3">
            <a:extLst>
              <a:ext uri="{FF2B5EF4-FFF2-40B4-BE49-F238E27FC236}">
                <a16:creationId xmlns:a16="http://schemas.microsoft.com/office/drawing/2014/main" id="{C93A88BC-3900-8843-AEB8-1FDE22C70AB4}"/>
              </a:ext>
            </a:extLst>
          </p:cNvPr>
          <p:cNvSpPr txBox="1">
            <a:spLocks/>
          </p:cNvSpPr>
          <p:nvPr userDrawn="1"/>
        </p:nvSpPr>
        <p:spPr>
          <a:xfrm>
            <a:off x="384111" y="1471705"/>
            <a:ext cx="11616265" cy="367709"/>
          </a:xfrm>
          <a:prstGeom prst="rect">
            <a:avLst/>
          </a:prstGeom>
        </p:spPr>
        <p:txBody>
          <a:bodyPr>
            <a:noAutofit/>
          </a:bodyPr>
          <a:lstStyle>
            <a:lvl1pPr marL="0" indent="0" algn="l" defTabSz="914400" rtl="0" eaLnBrk="1" latinLnBrk="0" hangingPunct="1">
              <a:lnSpc>
                <a:spcPts val="2600"/>
              </a:lnSpc>
              <a:spcBef>
                <a:spcPts val="1000"/>
              </a:spcBef>
              <a:buFont typeface="Arial" panose="020B0604020202020204" pitchFamily="34" charset="0"/>
              <a:buNone/>
              <a:defRPr sz="1800" b="1" kern="1200">
                <a:solidFill>
                  <a:srgbClr val="0F218B"/>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800"/>
              <a:t>Headline 3</a:t>
            </a:r>
          </a:p>
        </p:txBody>
      </p:sp>
    </p:spTree>
    <p:extLst>
      <p:ext uri="{BB962C8B-B14F-4D97-AF65-F5344CB8AC3E}">
        <p14:creationId xmlns:p14="http://schemas.microsoft.com/office/powerpoint/2010/main" val="1649993724"/>
      </p:ext>
    </p:extLst>
  </p:cSld>
  <p:clrMap bg1="lt1" tx1="dk1" bg2="lt2" tx2="dk2" accent1="accent1" accent2="accent2" accent3="accent3" accent4="accent4" accent5="accent5" accent6="accent6" hlink="hlink" folHlink="folHlink"/>
  <p:sldLayoutIdLst>
    <p:sldLayoutId id="21474839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ts val="2600"/>
        </a:lnSpc>
        <a:spcBef>
          <a:spcPts val="1000"/>
        </a:spcBef>
        <a:buFont typeface="Arial" panose="020B0604020202020204" pitchFamily="34" charset="0"/>
        <a:buNone/>
        <a:defRPr sz="3000" b="1" kern="1200">
          <a:solidFill>
            <a:srgbClr val="0D218B"/>
          </a:solidFill>
          <a:latin typeface="+mn-lt"/>
          <a:ea typeface="+mn-ea"/>
          <a:cs typeface="+mn-cs"/>
        </a:defRPr>
      </a:lvl1pPr>
      <a:lvl2pPr marL="6858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63">
          <p15:clr>
            <a:srgbClr val="F26B43"/>
          </p15:clr>
        </p15:guide>
        <p15:guide id="2" pos="241">
          <p15:clr>
            <a:srgbClr val="F26B43"/>
          </p15:clr>
        </p15:guide>
        <p15:guide id="3" orient="horz" pos="299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Grafik 2"/>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480000" y="1944000"/>
            <a:ext cx="11712000" cy="3600000"/>
          </a:xfrm>
          <a:prstGeom prst="rect">
            <a:avLst/>
          </a:prstGeom>
        </p:spPr>
      </p:pic>
      <p:sp>
        <p:nvSpPr>
          <p:cNvPr id="4" name="Textplatzhalter 2"/>
          <p:cNvSpPr>
            <a:spLocks noGrp="1"/>
          </p:cNvSpPr>
          <p:nvPr>
            <p:ph type="body" idx="1"/>
          </p:nvPr>
        </p:nvSpPr>
        <p:spPr>
          <a:xfrm>
            <a:off x="479999" y="476672"/>
            <a:ext cx="10154344" cy="586139"/>
          </a:xfrm>
          <a:prstGeom prst="rect">
            <a:avLst/>
          </a:prstGeom>
        </p:spPr>
        <p:txBody>
          <a:bodyPr vert="horz" lIns="91440" tIns="45720" rIns="91440" bIns="45720" rtlCol="0">
            <a:normAutofit/>
          </a:bodyPr>
          <a:lstStyle/>
          <a:p>
            <a:pPr lvl="0"/>
            <a:r>
              <a:rPr lang="de-DE"/>
              <a:t>Change </a:t>
            </a:r>
            <a:r>
              <a:rPr lang="de-DE" err="1"/>
              <a:t>cover</a:t>
            </a:r>
            <a:r>
              <a:rPr lang="de-DE"/>
              <a:t> </a:t>
            </a:r>
            <a:r>
              <a:rPr lang="de-DE" err="1"/>
              <a:t>picture</a:t>
            </a:r>
            <a:r>
              <a:rPr lang="de-DE"/>
              <a:t> </a:t>
            </a:r>
            <a:r>
              <a:rPr lang="de-DE" err="1"/>
              <a:t>here</a:t>
            </a:r>
            <a:endParaRPr lang="de-DE"/>
          </a:p>
        </p:txBody>
      </p:sp>
      <p:pic>
        <p:nvPicPr>
          <p:cNvPr id="5" name="Grafik 4">
            <a:extLst>
              <a:ext uri="{FF2B5EF4-FFF2-40B4-BE49-F238E27FC236}">
                <a16:creationId xmlns:a16="http://schemas.microsoft.com/office/drawing/2014/main" id="{E26410D8-4A3A-45E2-81A1-C9D4C6C66210}"/>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9516380" y="5805264"/>
            <a:ext cx="2408534" cy="910095"/>
          </a:xfrm>
          <a:prstGeom prst="rect">
            <a:avLst/>
          </a:prstGeom>
        </p:spPr>
      </p:pic>
      <p:sp>
        <p:nvSpPr>
          <p:cNvPr id="7" name="Rechteck 6">
            <a:extLst>
              <a:ext uri="{FF2B5EF4-FFF2-40B4-BE49-F238E27FC236}">
                <a16:creationId xmlns:a16="http://schemas.microsoft.com/office/drawing/2014/main" id="{1CFF8BA4-9DA2-4974-94C2-B3C3C21E4193}"/>
              </a:ext>
            </a:extLst>
          </p:cNvPr>
          <p:cNvSpPr/>
          <p:nvPr userDrawn="1"/>
        </p:nvSpPr>
        <p:spPr>
          <a:xfrm flipH="1">
            <a:off x="-1" y="1944000"/>
            <a:ext cx="480000" cy="3600000"/>
          </a:xfrm>
          <a:prstGeom prst="rect">
            <a:avLst/>
          </a:prstGeom>
          <a:gradFill>
            <a:gsLst>
              <a:gs pos="0">
                <a:schemeClr val="tx1">
                  <a:lumMod val="10000"/>
                  <a:lumOff val="90000"/>
                </a:schemeClr>
              </a:gs>
              <a:gs pos="100000">
                <a:schemeClr val="bg2">
                  <a:lumMod val="9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Tree>
    <p:extLst>
      <p:ext uri="{BB962C8B-B14F-4D97-AF65-F5344CB8AC3E}">
        <p14:creationId xmlns:p14="http://schemas.microsoft.com/office/powerpoint/2010/main" val="2311757390"/>
      </p:ext>
    </p:extLst>
  </p:cSld>
  <p:clrMap bg1="lt1" tx1="dk1" bg2="lt2" tx2="dk2" accent1="accent1" accent2="accent2" accent3="accent3" accent4="accent4" accent5="accent5" accent6="accent6" hlink="hlink" folHlink="folHlink"/>
  <p:sldLayoutIdLst>
    <p:sldLayoutId id="21474837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ts val="2600"/>
        </a:lnSpc>
        <a:spcBef>
          <a:spcPts val="1000"/>
        </a:spcBef>
        <a:buFont typeface="Arial" panose="020B0604020202020204" pitchFamily="34" charset="0"/>
        <a:buNone/>
        <a:defRPr sz="2400" kern="1200">
          <a:solidFill>
            <a:schemeClr val="accent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63">
          <p15:clr>
            <a:srgbClr val="F26B43"/>
          </p15:clr>
        </p15:guide>
        <p15:guide id="2" pos="241">
          <p15:clr>
            <a:srgbClr val="F26B43"/>
          </p15:clr>
        </p15:guide>
        <p15:guide id="3" orient="horz" pos="299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0"/>
            </p:custDataLst>
            <p:extLst>
              <p:ext uri="{D42A27DB-BD31-4B8C-83A1-F6EECF244321}">
                <p14:modId xmlns:p14="http://schemas.microsoft.com/office/powerpoint/2010/main" val="5005117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1" imgW="499" imgH="499" progId="TCLayout.ActiveDocument.1">
                  <p:embed/>
                </p:oleObj>
              </mc:Choice>
              <mc:Fallback>
                <p:oleObj name="think-cell Slide" r:id="rId21" imgW="499" imgH="499" progId="TCLayout.ActiveDocument.1">
                  <p:embed/>
                  <p:pic>
                    <p:nvPicPr>
                      <p:cNvPr id="2" name="Object 1" hidden="1"/>
                      <p:cNvPicPr/>
                      <p:nvPr/>
                    </p:nvPicPr>
                    <p:blipFill>
                      <a:blip r:embed="rId22"/>
                      <a:stretch>
                        <a:fillRect/>
                      </a:stretch>
                    </p:blipFill>
                    <p:spPr>
                      <a:xfrm>
                        <a:off x="1588" y="1588"/>
                        <a:ext cx="1588" cy="1588"/>
                      </a:xfrm>
                      <a:prstGeom prst="rect">
                        <a:avLst/>
                      </a:prstGeom>
                    </p:spPr>
                  </p:pic>
                </p:oleObj>
              </mc:Fallback>
            </mc:AlternateContent>
          </a:graphicData>
        </a:graphic>
      </p:graphicFrame>
      <p:sp>
        <p:nvSpPr>
          <p:cNvPr id="24" name="Textplatzhalter 2"/>
          <p:cNvSpPr>
            <a:spLocks noGrp="1"/>
          </p:cNvSpPr>
          <p:nvPr>
            <p:ph type="body" idx="1"/>
          </p:nvPr>
        </p:nvSpPr>
        <p:spPr>
          <a:xfrm>
            <a:off x="263352" y="1206960"/>
            <a:ext cx="11616780" cy="3311326"/>
          </a:xfrm>
          <a:prstGeom prst="rect">
            <a:avLst/>
          </a:prstGeom>
          <a:ln>
            <a:noFill/>
          </a:ln>
        </p:spPr>
        <p:txBody>
          <a:bodyPr vert="horz" lIns="91440" tIns="45720" rIns="91440" bIns="45720" rtlCol="0">
            <a:normAutofit/>
          </a:bodyPr>
          <a:lstStyle/>
          <a:p>
            <a:pPr lvl="0"/>
            <a:r>
              <a:rPr lang="de-DE"/>
              <a:t>Edit </a:t>
            </a:r>
            <a:r>
              <a:rPr lang="de-DE" err="1"/>
              <a:t>the</a:t>
            </a:r>
            <a:r>
              <a:rPr lang="de-DE"/>
              <a:t> </a:t>
            </a:r>
            <a:r>
              <a:rPr lang="de-DE" err="1"/>
              <a:t>text</a:t>
            </a:r>
            <a:r>
              <a:rPr lang="de-DE"/>
              <a:t> </a:t>
            </a:r>
            <a:r>
              <a:rPr lang="de-DE" err="1"/>
              <a:t>here</a:t>
            </a:r>
            <a:r>
              <a:rPr lang="de-DE"/>
              <a:t>; First </a:t>
            </a:r>
            <a:r>
              <a:rPr lang="de-DE" err="1"/>
              <a:t>level</a:t>
            </a:r>
            <a:endParaRPr lang="de-DE"/>
          </a:p>
          <a:p>
            <a:pPr lvl="1"/>
            <a:r>
              <a:rPr lang="de-DE"/>
              <a:t>Second </a:t>
            </a:r>
            <a:r>
              <a:rPr lang="de-DE" err="1"/>
              <a:t>level</a:t>
            </a:r>
            <a:endParaRPr lang="de-DE"/>
          </a:p>
          <a:p>
            <a:pPr lvl="2"/>
            <a:r>
              <a:rPr lang="de-DE"/>
              <a:t>Third </a:t>
            </a:r>
            <a:r>
              <a:rPr lang="de-DE" err="1"/>
              <a:t>level</a:t>
            </a:r>
            <a:endParaRPr lang="de-DE"/>
          </a:p>
          <a:p>
            <a:pPr lvl="3"/>
            <a:r>
              <a:rPr lang="de-DE" err="1"/>
              <a:t>Fourth</a:t>
            </a:r>
            <a:r>
              <a:rPr lang="de-DE"/>
              <a:t> </a:t>
            </a:r>
            <a:r>
              <a:rPr lang="de-DE" err="1"/>
              <a:t>level</a:t>
            </a:r>
            <a:endParaRPr lang="de-DE"/>
          </a:p>
          <a:p>
            <a:pPr lvl="4"/>
            <a:r>
              <a:rPr lang="de-DE" err="1"/>
              <a:t>Fifth</a:t>
            </a:r>
            <a:r>
              <a:rPr lang="de-DE"/>
              <a:t> </a:t>
            </a:r>
            <a:r>
              <a:rPr lang="de-DE" err="1"/>
              <a:t>level</a:t>
            </a:r>
            <a:endParaRPr lang="de-DE"/>
          </a:p>
        </p:txBody>
      </p:sp>
      <p:sp>
        <p:nvSpPr>
          <p:cNvPr id="8" name="Datumsplatzhalter 4"/>
          <p:cNvSpPr txBox="1">
            <a:spLocks/>
          </p:cNvSpPr>
          <p:nvPr userDrawn="1"/>
        </p:nvSpPr>
        <p:spPr>
          <a:xfrm>
            <a:off x="6168008" y="6237313"/>
            <a:ext cx="5832649" cy="365125"/>
          </a:xfrm>
          <a:prstGeom prst="rect">
            <a:avLst/>
          </a:prstGeom>
        </p:spPr>
        <p:txBody>
          <a:bodyPr vert="horz" lIns="91440" tIns="45720" rIns="91440" bIns="45720" rtlCol="0" anchor="ctr"/>
          <a:lstStyle>
            <a:defPPr>
              <a:defRPr lang="en-US"/>
            </a:defPPr>
            <a:lvl1pPr marL="0" indent="0" algn="l" defTabSz="685783" rtl="0" eaLnBrk="1" latinLnBrk="0" hangingPunct="1">
              <a:lnSpc>
                <a:spcPts val="900"/>
              </a:lnSpc>
              <a:spcBef>
                <a:spcPts val="0"/>
              </a:spcBef>
              <a:buFont typeface="Arial"/>
              <a:buNone/>
              <a:defRPr lang="pt-BR" sz="900" b="0" i="0" kern="1200" smtClean="0">
                <a:solidFill>
                  <a:srgbClr val="005B9C"/>
                </a:solidFill>
                <a:effectLst/>
                <a:latin typeface="+mn-lt"/>
                <a:ea typeface="Microsoft YaHei" pitchFamily="34" charset="-122"/>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de-DE" sz="900">
                <a:solidFill>
                  <a:schemeClr val="accent1"/>
                </a:solidFill>
              </a:rPr>
              <a:t> </a:t>
            </a:r>
            <a:fld id="{9D8EEF28-5ABD-4429-9AD9-DE956F602A14}" type="slidenum">
              <a:rPr lang="de-DE" sz="900" smtClean="0">
                <a:solidFill>
                  <a:schemeClr val="tx1">
                    <a:lumMod val="50000"/>
                  </a:schemeClr>
                </a:solidFill>
              </a:rPr>
              <a:pPr algn="r"/>
              <a:t>‹#›</a:t>
            </a:fld>
            <a:endParaRPr lang="de-DE" sz="900">
              <a:solidFill>
                <a:schemeClr val="tx1">
                  <a:lumMod val="50000"/>
                </a:schemeClr>
              </a:solidFill>
            </a:endParaRPr>
          </a:p>
        </p:txBody>
      </p:sp>
      <p:pic>
        <p:nvPicPr>
          <p:cNvPr id="5" name="Picture 4">
            <a:extLst>
              <a:ext uri="{FF2B5EF4-FFF2-40B4-BE49-F238E27FC236}">
                <a16:creationId xmlns:a16="http://schemas.microsoft.com/office/drawing/2014/main" id="{38D89FAA-E980-408C-B430-CBF368494B7B}"/>
              </a:ext>
            </a:extLst>
          </p:cNvPr>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10776520" y="6314495"/>
            <a:ext cx="778960" cy="210759"/>
          </a:xfrm>
          <a:prstGeom prst="rect">
            <a:avLst/>
          </a:prstGeom>
        </p:spPr>
      </p:pic>
    </p:spTree>
    <p:extLst>
      <p:ext uri="{BB962C8B-B14F-4D97-AF65-F5344CB8AC3E}">
        <p14:creationId xmlns:p14="http://schemas.microsoft.com/office/powerpoint/2010/main" val="3053434392"/>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 id="2147483871" r:id="rId18"/>
  </p:sldLayoutIdLst>
  <p:txStyles>
    <p:titleStyle>
      <a:lvl1pPr algn="l" defTabSz="914400" rtl="0" eaLnBrk="1" latinLnBrk="0" hangingPunct="1">
        <a:lnSpc>
          <a:spcPct val="90000"/>
        </a:lnSpc>
        <a:spcBef>
          <a:spcPct val="0"/>
        </a:spcBef>
        <a:buNone/>
        <a:defRPr lang="de-DE" sz="3000" kern="1200" dirty="0">
          <a:solidFill>
            <a:srgbClr val="005CA9"/>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1">
          <p15:clr>
            <a:srgbClr val="F26B43"/>
          </p15:clr>
        </p15:guide>
        <p15:guide id="2" pos="7439">
          <p15:clr>
            <a:srgbClr val="F26B43"/>
          </p15:clr>
        </p15:guide>
        <p15:guide id="6" orient="horz" pos="4133">
          <p15:clr>
            <a:srgbClr val="F26B43"/>
          </p15:clr>
        </p15:guide>
        <p15:guide id="7" orient="horz" pos="187">
          <p15:clr>
            <a:srgbClr val="F26B43"/>
          </p15:clr>
        </p15:guide>
        <p15:guide id="8" orient="horz" pos="2160">
          <p15:clr>
            <a:srgbClr val="F26B43"/>
          </p15:clr>
        </p15:guide>
        <p15:guide id="13"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92C40-56D4-B349-8F1E-02A4BB455E8C}"/>
              </a:ext>
            </a:extLst>
          </p:cNvPr>
          <p:cNvSpPr>
            <a:spLocks noGrp="1"/>
          </p:cNvSpPr>
          <p:nvPr>
            <p:ph type="title"/>
          </p:nvPr>
        </p:nvSpPr>
        <p:spPr>
          <a:xfrm>
            <a:off x="672001" y="440669"/>
            <a:ext cx="11281639" cy="612067"/>
          </a:xfrm>
        </p:spPr>
        <p:txBody>
          <a:bodyPr/>
          <a:lstStyle/>
          <a:p>
            <a:r>
              <a:rPr lang="en-GB"/>
              <a:t>MESC meeting</a:t>
            </a:r>
          </a:p>
        </p:txBody>
      </p:sp>
      <p:sp>
        <p:nvSpPr>
          <p:cNvPr id="3" name="Text Placeholder 2">
            <a:extLst>
              <a:ext uri="{FF2B5EF4-FFF2-40B4-BE49-F238E27FC236}">
                <a16:creationId xmlns:a16="http://schemas.microsoft.com/office/drawing/2014/main" id="{94C24C91-5612-564E-BED7-3FDC73382A6C}"/>
              </a:ext>
            </a:extLst>
          </p:cNvPr>
          <p:cNvSpPr>
            <a:spLocks noGrp="1"/>
          </p:cNvSpPr>
          <p:nvPr>
            <p:ph type="body" sz="quarter" idx="12"/>
          </p:nvPr>
        </p:nvSpPr>
        <p:spPr/>
        <p:txBody>
          <a:bodyPr/>
          <a:lstStyle/>
          <a:p>
            <a:r>
              <a:rPr lang="en-GB"/>
              <a:t>FCA topics</a:t>
            </a:r>
          </a:p>
        </p:txBody>
      </p:sp>
    </p:spTree>
    <p:extLst>
      <p:ext uri="{BB962C8B-B14F-4D97-AF65-F5344CB8AC3E}">
        <p14:creationId xmlns:p14="http://schemas.microsoft.com/office/powerpoint/2010/main" val="150576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D351-E937-BC0C-5D05-40C0218ED7C6}"/>
              </a:ext>
            </a:extLst>
          </p:cNvPr>
          <p:cNvSpPr>
            <a:spLocks noGrp="1"/>
          </p:cNvSpPr>
          <p:nvPr>
            <p:ph type="title"/>
          </p:nvPr>
        </p:nvSpPr>
        <p:spPr/>
        <p:txBody>
          <a:bodyPr lIns="91440" tIns="45720" rIns="91440" bIns="45720" anchor="ctr"/>
          <a:lstStyle/>
          <a:p>
            <a:r>
              <a:rPr lang="en-US" sz="2900">
                <a:latin typeface="Calibri"/>
                <a:ea typeface="Calibri"/>
                <a:cs typeface="Calibri"/>
              </a:rPr>
              <a:t>LTFBA project update</a:t>
            </a:r>
          </a:p>
        </p:txBody>
      </p:sp>
      <p:sp>
        <p:nvSpPr>
          <p:cNvPr id="3" name="Text Placeholder 2">
            <a:extLst>
              <a:ext uri="{FF2B5EF4-FFF2-40B4-BE49-F238E27FC236}">
                <a16:creationId xmlns:a16="http://schemas.microsoft.com/office/drawing/2014/main" id="{5B30EC53-2AC0-0BCC-C985-0E4D5149665C}"/>
              </a:ext>
            </a:extLst>
          </p:cNvPr>
          <p:cNvSpPr>
            <a:spLocks noGrp="1"/>
          </p:cNvSpPr>
          <p:nvPr>
            <p:ph type="body" sz="quarter" idx="12"/>
          </p:nvPr>
        </p:nvSpPr>
        <p:spPr/>
        <p:txBody>
          <a:bodyPr/>
          <a:lstStyle/>
          <a:p>
            <a:r>
              <a:rPr lang="en-US"/>
              <a:t>LTFBA project background</a:t>
            </a:r>
          </a:p>
        </p:txBody>
      </p:sp>
      <p:graphicFrame>
        <p:nvGraphicFramePr>
          <p:cNvPr id="4" name="Table 5">
            <a:extLst>
              <a:ext uri="{FF2B5EF4-FFF2-40B4-BE49-F238E27FC236}">
                <a16:creationId xmlns:a16="http://schemas.microsoft.com/office/drawing/2014/main" id="{E28E545B-E548-3463-8539-8278B8994808}"/>
              </a:ext>
            </a:extLst>
          </p:cNvPr>
          <p:cNvGraphicFramePr>
            <a:graphicFrameLocks noGrp="1"/>
          </p:cNvGraphicFramePr>
          <p:nvPr>
            <p:extLst>
              <p:ext uri="{D42A27DB-BD31-4B8C-83A1-F6EECF244321}">
                <p14:modId xmlns:p14="http://schemas.microsoft.com/office/powerpoint/2010/main" val="256047797"/>
              </p:ext>
            </p:extLst>
          </p:nvPr>
        </p:nvGraphicFramePr>
        <p:xfrm>
          <a:off x="382589" y="1556793"/>
          <a:ext cx="7956000" cy="3261360"/>
        </p:xfrm>
        <a:graphic>
          <a:graphicData uri="http://schemas.openxmlformats.org/drawingml/2006/table">
            <a:tbl>
              <a:tblPr bandRow="1">
                <a:tableStyleId>{3B4B98B0-60AC-42C2-AFA5-B58CD77FA1E5}</a:tableStyleId>
              </a:tblPr>
              <a:tblGrid>
                <a:gridCol w="1368000">
                  <a:extLst>
                    <a:ext uri="{9D8B030D-6E8A-4147-A177-3AD203B41FA5}">
                      <a16:colId xmlns:a16="http://schemas.microsoft.com/office/drawing/2014/main" val="3064660622"/>
                    </a:ext>
                  </a:extLst>
                </a:gridCol>
                <a:gridCol w="6588000">
                  <a:extLst>
                    <a:ext uri="{9D8B030D-6E8A-4147-A177-3AD203B41FA5}">
                      <a16:colId xmlns:a16="http://schemas.microsoft.com/office/drawing/2014/main" val="2196763427"/>
                    </a:ext>
                  </a:extLst>
                </a:gridCol>
              </a:tblGrid>
              <a:tr h="260269">
                <a:tc>
                  <a:txBody>
                    <a:bodyPr/>
                    <a:lstStyle/>
                    <a:p>
                      <a:r>
                        <a:rPr lang="en-US" sz="1600"/>
                        <a:t>Oct. 2019</a:t>
                      </a:r>
                      <a:endParaRPr lang="en-GB"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ACER's Decision 16/2019 on Nordic LT CCM</a:t>
                      </a:r>
                    </a:p>
                  </a:txBody>
                  <a:tcPr/>
                </a:tc>
                <a:extLst>
                  <a:ext uri="{0D108BD9-81ED-4DB2-BD59-A6C34878D82A}">
                    <a16:rowId xmlns:a16="http://schemas.microsoft.com/office/drawing/2014/main" val="1994021161"/>
                  </a:ext>
                </a:extLst>
              </a:tr>
              <a:tr h="260269">
                <a:tc>
                  <a:txBody>
                    <a:bodyPr/>
                    <a:lstStyle/>
                    <a:p>
                      <a:r>
                        <a:rPr lang="en-US" sz="1600"/>
                        <a:t>Nov. 2021</a:t>
                      </a:r>
                      <a:endParaRPr lang="en-GB" sz="1600"/>
                    </a:p>
                  </a:txBody>
                  <a:tcPr/>
                </a:tc>
                <a:tc>
                  <a:txBody>
                    <a:bodyPr/>
                    <a:lstStyle/>
                    <a:p>
                      <a:r>
                        <a:rPr lang="en-GB" sz="1600"/>
                        <a:t>ACER's Decision 14/2021 on Core LT CCM</a:t>
                      </a:r>
                    </a:p>
                  </a:txBody>
                  <a:tcPr/>
                </a:tc>
                <a:extLst>
                  <a:ext uri="{0D108BD9-81ED-4DB2-BD59-A6C34878D82A}">
                    <a16:rowId xmlns:a16="http://schemas.microsoft.com/office/drawing/2014/main" val="1351329201"/>
                  </a:ext>
                </a:extLst>
              </a:tr>
              <a:tr h="294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Nov. 2022</a:t>
                      </a:r>
                      <a:endParaRPr lang="en-GB"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rgbClr val="0F218B"/>
                          </a:solidFill>
                        </a:rPr>
                        <a:t>All TSO’s Proposal for amendments of SAP</a:t>
                      </a:r>
                      <a:endParaRPr kumimoji="0" lang="en-US" sz="1600" b="0" i="0" u="none" strike="noStrike" kern="1200" cap="none" spc="0" normalizeH="0" baseline="0" noProof="0">
                        <a:ln>
                          <a:noFill/>
                        </a:ln>
                        <a:solidFill>
                          <a:srgbClr val="0F218B"/>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65919953"/>
                  </a:ext>
                </a:extLst>
              </a:tr>
              <a:tr h="260269">
                <a:tc>
                  <a:txBody>
                    <a:bodyPr/>
                    <a:lstStyle/>
                    <a:p>
                      <a:r>
                        <a:rPr lang="en-US" sz="1600"/>
                        <a:t>Jan. 2023</a:t>
                      </a:r>
                      <a:endParaRPr lang="en-GB" sz="1600"/>
                    </a:p>
                  </a:txBody>
                  <a:tcPr/>
                </a:tc>
                <a:tc>
                  <a:txBody>
                    <a:bodyPr/>
                    <a:lstStyle/>
                    <a:p>
                      <a:r>
                        <a:rPr lang="en-GB" sz="1600"/>
                        <a:t>ACER's Decision 03/2022 on Core LT CCM (upon PSE appeal)</a:t>
                      </a:r>
                    </a:p>
                  </a:txBody>
                  <a:tcPr/>
                </a:tc>
                <a:extLst>
                  <a:ext uri="{0D108BD9-81ED-4DB2-BD59-A6C34878D82A}">
                    <a16:rowId xmlns:a16="http://schemas.microsoft.com/office/drawing/2014/main" val="3407701952"/>
                  </a:ext>
                </a:extLst>
              </a:tr>
              <a:tr h="260269">
                <a:tc>
                  <a:txBody>
                    <a:bodyPr/>
                    <a:lstStyle/>
                    <a:p>
                      <a:r>
                        <a:rPr lang="en-US" sz="1600"/>
                        <a:t>Mar. 2023</a:t>
                      </a:r>
                      <a:endParaRPr lang="en-GB"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ACER's Decision 05/2023 on SAP methodology</a:t>
                      </a:r>
                    </a:p>
                  </a:txBody>
                  <a:tcPr/>
                </a:tc>
                <a:extLst>
                  <a:ext uri="{0D108BD9-81ED-4DB2-BD59-A6C34878D82A}">
                    <a16:rowId xmlns:a16="http://schemas.microsoft.com/office/drawing/2014/main" val="3700427377"/>
                  </a:ext>
                </a:extLst>
              </a:tr>
              <a:tr h="260269">
                <a:tc>
                  <a:txBody>
                    <a:bodyPr/>
                    <a:lstStyle/>
                    <a:p>
                      <a:r>
                        <a:rPr lang="en-US" sz="1600"/>
                        <a:t>Aug. 2023</a:t>
                      </a:r>
                      <a:endParaRPr lang="en-GB"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rgbClr val="0F218B"/>
                          </a:solidFill>
                        </a:rPr>
                        <a:t>All TSO’s Proposal for amendments of HAR</a:t>
                      </a:r>
                      <a:endParaRPr kumimoji="0" lang="en-US" sz="1600" b="0" i="0" u="none" strike="noStrike" kern="1200" cap="none" spc="0" normalizeH="0" baseline="0" noProof="0">
                        <a:ln>
                          <a:noFill/>
                        </a:ln>
                        <a:solidFill>
                          <a:srgbClr val="0F218B"/>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873884976"/>
                  </a:ext>
                </a:extLst>
              </a:tr>
              <a:tr h="260269">
                <a:tc>
                  <a:txBody>
                    <a:bodyPr/>
                    <a:lstStyle/>
                    <a:p>
                      <a:r>
                        <a:rPr lang="en-US" sz="1600"/>
                        <a:t>Dec. 2023</a:t>
                      </a:r>
                      <a:endParaRPr lang="en-GB"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ACER's Decision 18/2023 on HAR methodology</a:t>
                      </a:r>
                    </a:p>
                  </a:txBody>
                  <a:tcPr/>
                </a:tc>
                <a:extLst>
                  <a:ext uri="{0D108BD9-81ED-4DB2-BD59-A6C34878D82A}">
                    <a16:rowId xmlns:a16="http://schemas.microsoft.com/office/drawing/2014/main" val="1926436585"/>
                  </a:ext>
                </a:extLst>
              </a:tr>
              <a:tr h="260269">
                <a:tc>
                  <a:txBody>
                    <a:bodyPr/>
                    <a:lstStyle/>
                    <a:p>
                      <a:r>
                        <a:rPr lang="en-US" sz="1600"/>
                        <a:t>May 2023</a:t>
                      </a:r>
                      <a:endParaRPr lang="en-GB"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1</a:t>
                      </a:r>
                      <a:r>
                        <a:rPr lang="en-US" sz="1600" baseline="30000"/>
                        <a:t>st</a:t>
                      </a:r>
                      <a:r>
                        <a:rPr lang="en-US" sz="1600"/>
                        <a:t> Simulation results (preliminary)</a:t>
                      </a:r>
                      <a:endParaRPr lang="en-GB" sz="1600"/>
                    </a:p>
                  </a:txBody>
                  <a:tcPr/>
                </a:tc>
                <a:extLst>
                  <a:ext uri="{0D108BD9-81ED-4DB2-BD59-A6C34878D82A}">
                    <a16:rowId xmlns:a16="http://schemas.microsoft.com/office/drawing/2014/main" val="1758634018"/>
                  </a:ext>
                </a:extLst>
              </a:tr>
              <a:tr h="260269">
                <a:tc>
                  <a:txBody>
                    <a:bodyPr/>
                    <a:lstStyle/>
                    <a:p>
                      <a:r>
                        <a:rPr lang="en-US" sz="1600">
                          <a:solidFill>
                            <a:srgbClr val="FF4D00"/>
                          </a:solidFill>
                        </a:rPr>
                        <a:t>Mar. 2024</a:t>
                      </a:r>
                      <a:endParaRPr lang="en-GB" sz="1600">
                        <a:solidFill>
                          <a:srgbClr val="FF4D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FF4D00"/>
                          </a:solidFill>
                        </a:rPr>
                        <a:t>2</a:t>
                      </a:r>
                      <a:r>
                        <a:rPr lang="en-US" sz="1600" baseline="30000">
                          <a:solidFill>
                            <a:srgbClr val="FF4D00"/>
                          </a:solidFill>
                        </a:rPr>
                        <a:t>nd</a:t>
                      </a:r>
                      <a:r>
                        <a:rPr lang="en-US" sz="1600">
                          <a:solidFill>
                            <a:srgbClr val="FF4D00"/>
                          </a:solidFill>
                        </a:rPr>
                        <a:t> Simulation results (based on final allocation algorithm)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rgbClr val="FF4D00"/>
                          </a:solidFill>
                        </a:rPr>
                        <a:t>+ Implementation challenges</a:t>
                      </a:r>
                      <a:endParaRPr lang="en-GB" sz="1600">
                        <a:solidFill>
                          <a:srgbClr val="FF4D00"/>
                        </a:solidFill>
                      </a:endParaRPr>
                    </a:p>
                  </a:txBody>
                  <a:tcPr/>
                </a:tc>
                <a:extLst>
                  <a:ext uri="{0D108BD9-81ED-4DB2-BD59-A6C34878D82A}">
                    <a16:rowId xmlns:a16="http://schemas.microsoft.com/office/drawing/2014/main" val="807895258"/>
                  </a:ext>
                </a:extLst>
              </a:tr>
            </a:tbl>
          </a:graphicData>
        </a:graphic>
      </p:graphicFrame>
      <p:sp>
        <p:nvSpPr>
          <p:cNvPr id="5" name="Rectangle 4">
            <a:extLst>
              <a:ext uri="{FF2B5EF4-FFF2-40B4-BE49-F238E27FC236}">
                <a16:creationId xmlns:a16="http://schemas.microsoft.com/office/drawing/2014/main" id="{81AC16A1-4BC6-1F7A-FB0E-24B157195A3A}"/>
              </a:ext>
            </a:extLst>
          </p:cNvPr>
          <p:cNvSpPr/>
          <p:nvPr/>
        </p:nvSpPr>
        <p:spPr>
          <a:xfrm>
            <a:off x="382588" y="5203597"/>
            <a:ext cx="11080161" cy="1141611"/>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549275" lvl="1" indent="-285750" algn="just">
              <a:spcAft>
                <a:spcPts val="600"/>
              </a:spcAft>
              <a:buFont typeface="Arial"/>
              <a:buChar char="•"/>
              <a:defRPr/>
            </a:pPr>
            <a:r>
              <a:rPr lang="en-GB" sz="1600" b="1" dirty="0">
                <a:solidFill>
                  <a:srgbClr val="0F218B"/>
                </a:solidFill>
              </a:rPr>
              <a:t>As informed in MESC in February 2024, both the challenges for a timely implementation in November 2024 and the latest simulation results (with lower capacity allocation &amp; low allocation in some BZBs) led to the TSOs to trigger conceptual assessments on the way forward.</a:t>
            </a:r>
            <a:endParaRPr lang="en-GB" sz="1600" dirty="0">
              <a:solidFill>
                <a:srgbClr val="0F218B"/>
              </a:solidFill>
            </a:endParaRPr>
          </a:p>
        </p:txBody>
      </p:sp>
    </p:spTree>
    <p:extLst>
      <p:ext uri="{BB962C8B-B14F-4D97-AF65-F5344CB8AC3E}">
        <p14:creationId xmlns:p14="http://schemas.microsoft.com/office/powerpoint/2010/main" val="245008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D351-E937-BC0C-5D05-40C0218ED7C6}"/>
              </a:ext>
            </a:extLst>
          </p:cNvPr>
          <p:cNvSpPr>
            <a:spLocks noGrp="1"/>
          </p:cNvSpPr>
          <p:nvPr>
            <p:ph type="title"/>
          </p:nvPr>
        </p:nvSpPr>
        <p:spPr/>
        <p:txBody>
          <a:bodyPr lIns="91440" tIns="45720" rIns="91440" bIns="45720" anchor="ctr"/>
          <a:lstStyle/>
          <a:p>
            <a:r>
              <a:rPr lang="en-US" sz="2900">
                <a:latin typeface="Calibri"/>
                <a:ea typeface="Calibri"/>
                <a:cs typeface="Calibri"/>
              </a:rPr>
              <a:t>LTFBA project update</a:t>
            </a:r>
          </a:p>
        </p:txBody>
      </p:sp>
      <p:sp>
        <p:nvSpPr>
          <p:cNvPr id="3" name="Text Placeholder 2">
            <a:extLst>
              <a:ext uri="{FF2B5EF4-FFF2-40B4-BE49-F238E27FC236}">
                <a16:creationId xmlns:a16="http://schemas.microsoft.com/office/drawing/2014/main" id="{5B30EC53-2AC0-0BCC-C985-0E4D5149665C}"/>
              </a:ext>
            </a:extLst>
          </p:cNvPr>
          <p:cNvSpPr>
            <a:spLocks noGrp="1"/>
          </p:cNvSpPr>
          <p:nvPr>
            <p:ph type="body" sz="quarter" idx="12"/>
          </p:nvPr>
        </p:nvSpPr>
        <p:spPr/>
        <p:txBody>
          <a:bodyPr/>
          <a:lstStyle/>
          <a:p>
            <a:r>
              <a:rPr lang="en-US"/>
              <a:t>LTFBA way forward</a:t>
            </a:r>
          </a:p>
        </p:txBody>
      </p:sp>
      <p:sp>
        <p:nvSpPr>
          <p:cNvPr id="5" name="Rectangle 4">
            <a:extLst>
              <a:ext uri="{FF2B5EF4-FFF2-40B4-BE49-F238E27FC236}">
                <a16:creationId xmlns:a16="http://schemas.microsoft.com/office/drawing/2014/main" id="{5EEC7049-FBC1-210E-86FB-F220CDC59283}"/>
              </a:ext>
            </a:extLst>
          </p:cNvPr>
          <p:cNvSpPr/>
          <p:nvPr/>
        </p:nvSpPr>
        <p:spPr>
          <a:xfrm>
            <a:off x="510363" y="2125747"/>
            <a:ext cx="11118511" cy="2384978"/>
          </a:xfrm>
          <a:prstGeom prst="rect">
            <a:avLst/>
          </a:prstGeom>
          <a:noFill/>
          <a:ln>
            <a:solidFill>
              <a:srgbClr val="0F218B"/>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63525" marR="0" lvl="1" algn="just" defTabSz="457200" rtl="0" eaLnBrk="1" fontAlgn="auto" latinLnBrk="0" hangingPunct="1">
              <a:lnSpc>
                <a:spcPct val="100000"/>
              </a:lnSpc>
              <a:spcBef>
                <a:spcPts val="0"/>
              </a:spcBef>
              <a:spcAft>
                <a:spcPts val="600"/>
              </a:spcAft>
              <a:buClrTx/>
              <a:buSzTx/>
              <a:tabLst/>
              <a:defRPr/>
            </a:pPr>
            <a:r>
              <a:rPr lang="en-GB" sz="1600" b="1" dirty="0">
                <a:solidFill>
                  <a:srgbClr val="0F218B"/>
                </a:solidFill>
              </a:rPr>
              <a:t>Nordic TSOs </a:t>
            </a:r>
            <a:r>
              <a:rPr lang="en-GB" sz="1600" dirty="0">
                <a:solidFill>
                  <a:srgbClr val="0F218B"/>
                </a:solidFill>
              </a:rPr>
              <a:t>are:</a:t>
            </a:r>
          </a:p>
          <a:p>
            <a:pPr marL="263525" marR="0" lvl="1" algn="just" defTabSz="457200" rtl="0" eaLnBrk="1" fontAlgn="auto" latinLnBrk="0" hangingPunct="1">
              <a:lnSpc>
                <a:spcPct val="100000"/>
              </a:lnSpc>
              <a:spcBef>
                <a:spcPts val="0"/>
              </a:spcBef>
              <a:spcAft>
                <a:spcPts val="600"/>
              </a:spcAft>
              <a:buClrTx/>
              <a:buSzTx/>
              <a:tabLst/>
              <a:defRPr/>
            </a:pPr>
            <a:endParaRPr lang="en-GB" sz="1600">
              <a:solidFill>
                <a:srgbClr val="0F218B"/>
              </a:solidFill>
            </a:endParaRPr>
          </a:p>
          <a:p>
            <a:pPr marL="606425" marR="0" lvl="1" indent="-342900" algn="just" defTabSz="457200" rtl="0" eaLnBrk="1" fontAlgn="auto" latinLnBrk="0" hangingPunct="1">
              <a:lnSpc>
                <a:spcPct val="100000"/>
              </a:lnSpc>
              <a:spcBef>
                <a:spcPts val="0"/>
              </a:spcBef>
              <a:spcAft>
                <a:spcPts val="600"/>
              </a:spcAft>
              <a:buClrTx/>
              <a:buSzTx/>
              <a:buFont typeface="+mj-lt"/>
              <a:buAutoNum type="arabicPeriod"/>
              <a:tabLst/>
              <a:defRPr/>
            </a:pPr>
            <a:r>
              <a:rPr lang="en-GB" sz="1600" dirty="0">
                <a:solidFill>
                  <a:srgbClr val="0F218B"/>
                </a:solidFill>
              </a:rPr>
              <a:t>implementing the Nordic Long-Term Capacity Calculation Methodology by the end of the year 2025 to provide the coordinated long-term capacity calculation results for year 2026;</a:t>
            </a:r>
          </a:p>
          <a:p>
            <a:pPr marL="606425" marR="0" lvl="1" indent="-342900" algn="just" defTabSz="457200" rtl="0" eaLnBrk="1" fontAlgn="auto" latinLnBrk="0" hangingPunct="1">
              <a:lnSpc>
                <a:spcPct val="100000"/>
              </a:lnSpc>
              <a:spcBef>
                <a:spcPts val="0"/>
              </a:spcBef>
              <a:spcAft>
                <a:spcPts val="600"/>
              </a:spcAft>
              <a:buClrTx/>
              <a:buSzTx/>
              <a:buFont typeface="+mj-lt"/>
              <a:buAutoNum type="arabicPeriod"/>
              <a:tabLst/>
              <a:defRPr/>
            </a:pPr>
            <a:endParaRPr lang="en-GB" sz="1600">
              <a:solidFill>
                <a:srgbClr val="0F218B"/>
              </a:solidFill>
            </a:endParaRPr>
          </a:p>
          <a:p>
            <a:pPr marL="606425" marR="0" lvl="1" indent="-342900" algn="just" defTabSz="457200" rtl="0" eaLnBrk="1" fontAlgn="auto" latinLnBrk="0" hangingPunct="1">
              <a:lnSpc>
                <a:spcPct val="100000"/>
              </a:lnSpc>
              <a:spcBef>
                <a:spcPts val="0"/>
              </a:spcBef>
              <a:spcAft>
                <a:spcPts val="600"/>
              </a:spcAft>
              <a:buClrTx/>
              <a:buSzTx/>
              <a:buFont typeface="+mj-lt"/>
              <a:buAutoNum type="arabicPeriod"/>
              <a:tabLst/>
              <a:defRPr/>
            </a:pPr>
            <a:r>
              <a:rPr lang="en-GB" sz="1600" dirty="0">
                <a:solidFill>
                  <a:srgbClr val="0F218B"/>
                </a:solidFill>
              </a:rPr>
              <a:t>implementing the fallback solution (ATC Extraction) for calculating long-term cross-zonal capacities  (Article 19).</a:t>
            </a:r>
          </a:p>
        </p:txBody>
      </p:sp>
    </p:spTree>
    <p:extLst>
      <p:ext uri="{BB962C8B-B14F-4D97-AF65-F5344CB8AC3E}">
        <p14:creationId xmlns:p14="http://schemas.microsoft.com/office/powerpoint/2010/main" val="53549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D351-E937-BC0C-5D05-40C0218ED7C6}"/>
              </a:ext>
            </a:extLst>
          </p:cNvPr>
          <p:cNvSpPr>
            <a:spLocks noGrp="1"/>
          </p:cNvSpPr>
          <p:nvPr>
            <p:ph type="title"/>
          </p:nvPr>
        </p:nvSpPr>
        <p:spPr/>
        <p:txBody>
          <a:bodyPr lIns="91440" tIns="45720" rIns="91440" bIns="45720" anchor="ctr"/>
          <a:lstStyle/>
          <a:p>
            <a:r>
              <a:rPr lang="en-US" sz="2900" dirty="0">
                <a:latin typeface="Calibri"/>
                <a:ea typeface="Calibri"/>
                <a:cs typeface="Calibri"/>
              </a:rPr>
              <a:t>LTFBA project update</a:t>
            </a:r>
          </a:p>
        </p:txBody>
      </p:sp>
      <p:sp>
        <p:nvSpPr>
          <p:cNvPr id="3" name="Text Placeholder 2">
            <a:extLst>
              <a:ext uri="{FF2B5EF4-FFF2-40B4-BE49-F238E27FC236}">
                <a16:creationId xmlns:a16="http://schemas.microsoft.com/office/drawing/2014/main" id="{5B30EC53-2AC0-0BCC-C985-0E4D5149665C}"/>
              </a:ext>
            </a:extLst>
          </p:cNvPr>
          <p:cNvSpPr>
            <a:spLocks noGrp="1"/>
          </p:cNvSpPr>
          <p:nvPr>
            <p:ph type="body" sz="quarter" idx="12"/>
          </p:nvPr>
        </p:nvSpPr>
        <p:spPr/>
        <p:txBody>
          <a:bodyPr/>
          <a:lstStyle/>
          <a:p>
            <a:r>
              <a:rPr lang="en-US"/>
              <a:t>LTFBA way forward</a:t>
            </a:r>
          </a:p>
        </p:txBody>
      </p:sp>
      <p:sp>
        <p:nvSpPr>
          <p:cNvPr id="6" name="Rectangle 5">
            <a:extLst>
              <a:ext uri="{FF2B5EF4-FFF2-40B4-BE49-F238E27FC236}">
                <a16:creationId xmlns:a16="http://schemas.microsoft.com/office/drawing/2014/main" id="{27AF92BA-57F9-20E6-06F7-7F5EFB34AD35}"/>
              </a:ext>
            </a:extLst>
          </p:cNvPr>
          <p:cNvSpPr/>
          <p:nvPr/>
        </p:nvSpPr>
        <p:spPr>
          <a:xfrm>
            <a:off x="510363" y="2125747"/>
            <a:ext cx="11118511" cy="2384978"/>
          </a:xfrm>
          <a:prstGeom prst="rect">
            <a:avLst/>
          </a:prstGeom>
          <a:noFill/>
          <a:ln>
            <a:solidFill>
              <a:srgbClr val="0F218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63525" marR="0" lvl="1" algn="just" defTabSz="457200" rtl="0" eaLnBrk="1" fontAlgn="auto" latinLnBrk="0" hangingPunct="1">
              <a:lnSpc>
                <a:spcPct val="100000"/>
              </a:lnSpc>
              <a:spcBef>
                <a:spcPts val="0"/>
              </a:spcBef>
              <a:spcAft>
                <a:spcPts val="600"/>
              </a:spcAft>
              <a:buClrTx/>
              <a:buSzTx/>
              <a:tabLst/>
              <a:defRPr/>
            </a:pPr>
            <a:r>
              <a:rPr lang="en-GB" sz="1600" b="1">
                <a:solidFill>
                  <a:srgbClr val="0F218B"/>
                </a:solidFill>
              </a:rPr>
              <a:t>Core TSOs </a:t>
            </a:r>
            <a:r>
              <a:rPr lang="en-GB" sz="1600">
                <a:solidFill>
                  <a:srgbClr val="0F218B"/>
                </a:solidFill>
              </a:rPr>
              <a:t>are:</a:t>
            </a:r>
          </a:p>
          <a:p>
            <a:pPr marL="263525" marR="0" lvl="1" algn="just" defTabSz="457200" rtl="0" eaLnBrk="1" fontAlgn="auto" latinLnBrk="0" hangingPunct="1">
              <a:lnSpc>
                <a:spcPct val="100000"/>
              </a:lnSpc>
              <a:spcBef>
                <a:spcPts val="0"/>
              </a:spcBef>
              <a:spcAft>
                <a:spcPts val="600"/>
              </a:spcAft>
              <a:buClrTx/>
              <a:buSzTx/>
              <a:tabLst/>
              <a:defRPr/>
            </a:pPr>
            <a:endParaRPr lang="en-GB" sz="1600">
              <a:solidFill>
                <a:srgbClr val="0F218B"/>
              </a:solidFill>
            </a:endParaRPr>
          </a:p>
          <a:p>
            <a:pPr marL="606425" marR="0" lvl="1" indent="-342900" algn="just" defTabSz="457200" rtl="0" eaLnBrk="1" fontAlgn="auto" latinLnBrk="0" hangingPunct="1">
              <a:lnSpc>
                <a:spcPct val="100000"/>
              </a:lnSpc>
              <a:spcBef>
                <a:spcPts val="0"/>
              </a:spcBef>
              <a:spcAft>
                <a:spcPts val="600"/>
              </a:spcAft>
              <a:buClrTx/>
              <a:buSzTx/>
              <a:buFont typeface="+mj-lt"/>
              <a:buAutoNum type="arabicPeriod"/>
              <a:tabLst/>
              <a:defRPr/>
            </a:pPr>
            <a:r>
              <a:rPr lang="en-GB" sz="1600">
                <a:solidFill>
                  <a:srgbClr val="0F218B"/>
                </a:solidFill>
              </a:rPr>
              <a:t>delivering a scenario-based flow-based coordinated capacity calculation solution with ATC extraction;</a:t>
            </a:r>
          </a:p>
          <a:p>
            <a:pPr marL="606425" marR="0" lvl="1" indent="-342900" algn="just" defTabSz="457200" rtl="0" eaLnBrk="1" fontAlgn="auto" latinLnBrk="0" hangingPunct="1">
              <a:lnSpc>
                <a:spcPct val="100000"/>
              </a:lnSpc>
              <a:spcBef>
                <a:spcPts val="0"/>
              </a:spcBef>
              <a:spcAft>
                <a:spcPts val="600"/>
              </a:spcAft>
              <a:buClrTx/>
              <a:buSzTx/>
              <a:buFont typeface="+mj-lt"/>
              <a:buAutoNum type="arabicPeriod"/>
              <a:tabLst/>
              <a:defRPr/>
            </a:pPr>
            <a:endParaRPr lang="en-GB" sz="1600">
              <a:solidFill>
                <a:srgbClr val="0F218B"/>
              </a:solidFill>
            </a:endParaRPr>
          </a:p>
          <a:p>
            <a:pPr marL="606425" marR="0" lvl="1" indent="-342900" algn="just" defTabSz="457200" rtl="0" eaLnBrk="1" fontAlgn="auto" latinLnBrk="0" hangingPunct="1">
              <a:lnSpc>
                <a:spcPct val="100000"/>
              </a:lnSpc>
              <a:spcBef>
                <a:spcPts val="0"/>
              </a:spcBef>
              <a:spcAft>
                <a:spcPts val="600"/>
              </a:spcAft>
              <a:buClrTx/>
              <a:buSzTx/>
              <a:buFont typeface="+mj-lt"/>
              <a:buAutoNum type="arabicPeriod"/>
              <a:tabLst/>
              <a:defRPr/>
            </a:pPr>
            <a:r>
              <a:rPr lang="en-GB" sz="1600">
                <a:solidFill>
                  <a:srgbClr val="0F218B"/>
                </a:solidFill>
              </a:rPr>
              <a:t>preparing amendments and implementing the Core Long-Term Capacity Calculation Methodology to deliver coordinated NTC values by November 2025 (for 2026 yearly auction). </a:t>
            </a:r>
          </a:p>
        </p:txBody>
      </p:sp>
    </p:spTree>
    <p:extLst>
      <p:ext uri="{BB962C8B-B14F-4D97-AF65-F5344CB8AC3E}">
        <p14:creationId xmlns:p14="http://schemas.microsoft.com/office/powerpoint/2010/main" val="362784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D351-E937-BC0C-5D05-40C0218ED7C6}"/>
              </a:ext>
            </a:extLst>
          </p:cNvPr>
          <p:cNvSpPr>
            <a:spLocks noGrp="1"/>
          </p:cNvSpPr>
          <p:nvPr>
            <p:ph type="title"/>
          </p:nvPr>
        </p:nvSpPr>
        <p:spPr/>
        <p:txBody>
          <a:bodyPr lIns="91440" tIns="45720" rIns="91440" bIns="45720" anchor="ctr"/>
          <a:lstStyle/>
          <a:p>
            <a:r>
              <a:rPr lang="en-US" sz="2900">
                <a:latin typeface="Calibri"/>
                <a:ea typeface="Calibri"/>
                <a:cs typeface="Calibri"/>
              </a:rPr>
              <a:t>LTFBA</a:t>
            </a:r>
            <a:r>
              <a:rPr lang="en-US" sz="2900" dirty="0">
                <a:latin typeface="Calibri"/>
                <a:ea typeface="Calibri"/>
                <a:cs typeface="Calibri"/>
              </a:rPr>
              <a:t> project update</a:t>
            </a:r>
          </a:p>
        </p:txBody>
      </p:sp>
      <p:sp>
        <p:nvSpPr>
          <p:cNvPr id="3" name="Text Placeholder 2">
            <a:extLst>
              <a:ext uri="{FF2B5EF4-FFF2-40B4-BE49-F238E27FC236}">
                <a16:creationId xmlns:a16="http://schemas.microsoft.com/office/drawing/2014/main" id="{5B30EC53-2AC0-0BCC-C985-0E4D5149665C}"/>
              </a:ext>
            </a:extLst>
          </p:cNvPr>
          <p:cNvSpPr>
            <a:spLocks noGrp="1"/>
          </p:cNvSpPr>
          <p:nvPr>
            <p:ph type="body" sz="quarter" idx="12"/>
          </p:nvPr>
        </p:nvSpPr>
        <p:spPr/>
        <p:txBody>
          <a:bodyPr>
            <a:normAutofit fontScale="85000" lnSpcReduction="10000"/>
          </a:bodyPr>
          <a:lstStyle/>
          <a:p>
            <a:r>
              <a:rPr lang="en-US" dirty="0">
                <a:latin typeface="Calibri"/>
                <a:ea typeface="Calibri"/>
                <a:cs typeface="Calibri"/>
              </a:rPr>
              <a:t>Expected way forward with the aim of providing LT </a:t>
            </a:r>
            <a:r>
              <a:rPr lang="en-GB" dirty="0">
                <a:latin typeface="Calibri"/>
                <a:ea typeface="Calibri"/>
                <a:cs typeface="Calibri"/>
              </a:rPr>
              <a:t>cross-zonal hedging opportunities for market participants on all EU borders</a:t>
            </a:r>
            <a:endParaRPr lang="en-US" dirty="0">
              <a:latin typeface="Calibri"/>
              <a:ea typeface="Calibri"/>
              <a:cs typeface="Calibri"/>
            </a:endParaRPr>
          </a:p>
        </p:txBody>
      </p:sp>
      <p:graphicFrame>
        <p:nvGraphicFramePr>
          <p:cNvPr id="4" name="Table 5">
            <a:extLst>
              <a:ext uri="{FF2B5EF4-FFF2-40B4-BE49-F238E27FC236}">
                <a16:creationId xmlns:a16="http://schemas.microsoft.com/office/drawing/2014/main" id="{E28E545B-E548-3463-8539-8278B8994808}"/>
              </a:ext>
            </a:extLst>
          </p:cNvPr>
          <p:cNvGraphicFramePr>
            <a:graphicFrameLocks noGrp="1"/>
          </p:cNvGraphicFramePr>
          <p:nvPr>
            <p:extLst>
              <p:ext uri="{D42A27DB-BD31-4B8C-83A1-F6EECF244321}">
                <p14:modId xmlns:p14="http://schemas.microsoft.com/office/powerpoint/2010/main" val="2816139744"/>
              </p:ext>
            </p:extLst>
          </p:nvPr>
        </p:nvGraphicFramePr>
        <p:xfrm>
          <a:off x="382589" y="1556793"/>
          <a:ext cx="7956000" cy="1584960"/>
        </p:xfrm>
        <a:graphic>
          <a:graphicData uri="http://schemas.openxmlformats.org/drawingml/2006/table">
            <a:tbl>
              <a:tblPr bandRow="1">
                <a:tableStyleId>{3B4B98B0-60AC-42C2-AFA5-B58CD77FA1E5}</a:tableStyleId>
              </a:tblPr>
              <a:tblGrid>
                <a:gridCol w="1368000">
                  <a:extLst>
                    <a:ext uri="{9D8B030D-6E8A-4147-A177-3AD203B41FA5}">
                      <a16:colId xmlns:a16="http://schemas.microsoft.com/office/drawing/2014/main" val="3064660622"/>
                    </a:ext>
                  </a:extLst>
                </a:gridCol>
                <a:gridCol w="6588000">
                  <a:extLst>
                    <a:ext uri="{9D8B030D-6E8A-4147-A177-3AD203B41FA5}">
                      <a16:colId xmlns:a16="http://schemas.microsoft.com/office/drawing/2014/main" val="2196763427"/>
                    </a:ext>
                  </a:extLst>
                </a:gridCol>
              </a:tblGrid>
              <a:tr h="260269">
                <a:tc>
                  <a:txBody>
                    <a:bodyPr/>
                    <a:lstStyle/>
                    <a:p>
                      <a:r>
                        <a:rPr lang="en-US" sz="1600" dirty="0"/>
                        <a:t>Q4 2024-Q1 2025</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noProof="0" dirty="0">
                          <a:solidFill>
                            <a:srgbClr val="0F218B"/>
                          </a:solidFill>
                          <a:latin typeface="+mn-lt"/>
                          <a:ea typeface="+mn-ea"/>
                          <a:cs typeface="+mn-cs"/>
                        </a:rPr>
                        <a:t>Prepare amendments of the current methodology framework (regional and pan-EU methodologies</a:t>
                      </a:r>
                    </a:p>
                  </a:txBody>
                  <a:tcPr/>
                </a:tc>
                <a:extLst>
                  <a:ext uri="{0D108BD9-81ED-4DB2-BD59-A6C34878D82A}">
                    <a16:rowId xmlns:a16="http://schemas.microsoft.com/office/drawing/2014/main" val="1332970378"/>
                  </a:ext>
                </a:extLst>
              </a:tr>
              <a:tr h="260269">
                <a:tc>
                  <a:txBody>
                    <a:bodyPr/>
                    <a:lstStyle/>
                    <a:p>
                      <a:r>
                        <a:rPr lang="en-US" sz="1600" dirty="0"/>
                        <a:t>Q1-Q2 2025</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rgbClr val="0F218B"/>
                          </a:solidFill>
                        </a:rPr>
                        <a:t>All TSO’s Proposal for amendments of HAR/SAP</a:t>
                      </a:r>
                      <a:endParaRPr kumimoji="0" lang="en-US" sz="1600" b="0" i="0" u="none" strike="noStrike" kern="1200" cap="none" spc="0" normalizeH="0" baseline="0" noProof="0" dirty="0">
                        <a:ln>
                          <a:noFill/>
                        </a:ln>
                        <a:solidFill>
                          <a:srgbClr val="0F218B"/>
                        </a:solidFill>
                        <a:effectLst/>
                        <a:uLnTx/>
                        <a:uFillTx/>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994021161"/>
                  </a:ext>
                </a:extLst>
              </a:tr>
              <a:tr h="260269">
                <a:tc>
                  <a:txBody>
                    <a:bodyPr/>
                    <a:lstStyle/>
                    <a:p>
                      <a:r>
                        <a:rPr lang="en-US" sz="1600" dirty="0"/>
                        <a:t>Q1-Q2 2025</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rgbClr val="0F218B"/>
                          </a:solidFill>
                        </a:rPr>
                        <a:t>Core TSO’s Proposal for amendments of regional methodologies</a:t>
                      </a:r>
                      <a:endParaRPr lang="en-GB" sz="1600" dirty="0"/>
                    </a:p>
                  </a:txBody>
                  <a:tcPr/>
                </a:tc>
                <a:extLst>
                  <a:ext uri="{0D108BD9-81ED-4DB2-BD59-A6C34878D82A}">
                    <a16:rowId xmlns:a16="http://schemas.microsoft.com/office/drawing/2014/main" val="1351329201"/>
                  </a:ext>
                </a:extLst>
              </a:tr>
              <a:tr h="294109">
                <a:tc>
                  <a:txBody>
                    <a:bodyPr/>
                    <a:lstStyle/>
                    <a:p>
                      <a:r>
                        <a:rPr lang="en-US" sz="1600" dirty="0"/>
                        <a:t>Q4 2025</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Implementation for go-live in 2025 (2026 yearly auction)</a:t>
                      </a:r>
                      <a:endParaRPr lang="en-GB" sz="1600" dirty="0"/>
                    </a:p>
                  </a:txBody>
                  <a:tcPr/>
                </a:tc>
                <a:extLst>
                  <a:ext uri="{0D108BD9-81ED-4DB2-BD59-A6C34878D82A}">
                    <a16:rowId xmlns:a16="http://schemas.microsoft.com/office/drawing/2014/main" val="965919953"/>
                  </a:ext>
                </a:extLst>
              </a:tr>
            </a:tbl>
          </a:graphicData>
        </a:graphic>
      </p:graphicFrame>
      <p:sp>
        <p:nvSpPr>
          <p:cNvPr id="5" name="Rectangle 4">
            <a:extLst>
              <a:ext uri="{FF2B5EF4-FFF2-40B4-BE49-F238E27FC236}">
                <a16:creationId xmlns:a16="http://schemas.microsoft.com/office/drawing/2014/main" id="{755E0742-7A66-C506-6DFF-E6BBB26D23C9}"/>
              </a:ext>
            </a:extLst>
          </p:cNvPr>
          <p:cNvSpPr/>
          <p:nvPr/>
        </p:nvSpPr>
        <p:spPr>
          <a:xfrm>
            <a:off x="382588" y="3475235"/>
            <a:ext cx="11080161" cy="2438588"/>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549275" lvl="1" indent="-285750" algn="just">
              <a:spcAft>
                <a:spcPts val="1200"/>
              </a:spcAft>
              <a:buFont typeface="Arial"/>
              <a:buChar char="•"/>
              <a:defRPr/>
            </a:pPr>
            <a:r>
              <a:rPr lang="en-GB" sz="1600" b="1">
                <a:solidFill>
                  <a:srgbClr val="0F218B"/>
                </a:solidFill>
              </a:rPr>
              <a:t>All TSOs and both regions will continue to promote the most effective long-term cross-zonal trade arrangements with long-term cross-zonal hedging opportunities for market participants on all EU borders.</a:t>
            </a:r>
            <a:endParaRPr lang="en-US" b="1">
              <a:solidFill>
                <a:srgbClr val="FFFFFF"/>
              </a:solidFill>
            </a:endParaRPr>
          </a:p>
          <a:p>
            <a:pPr marL="549275" lvl="1" indent="-285750" algn="just">
              <a:spcAft>
                <a:spcPts val="1200"/>
              </a:spcAft>
              <a:buFont typeface="Arial" panose="020B0604020202020204" pitchFamily="34" charset="0"/>
              <a:buChar char="•"/>
              <a:defRPr/>
            </a:pPr>
            <a:r>
              <a:rPr lang="en-GB" sz="1600">
                <a:solidFill>
                  <a:srgbClr val="0F218B"/>
                </a:solidFill>
              </a:rPr>
              <a:t>All TSOs are working on amending the EU-wide methodologies until Q1 2025 mandating All TSOs to support the Flow-Based capacity calculation implementation.</a:t>
            </a:r>
          </a:p>
          <a:p>
            <a:pPr marL="549275" lvl="1" indent="-285750" algn="just">
              <a:spcAft>
                <a:spcPts val="1200"/>
              </a:spcAft>
              <a:buFont typeface="Arial" panose="020B0604020202020204" pitchFamily="34" charset="0"/>
              <a:buChar char="•"/>
              <a:defRPr/>
            </a:pPr>
            <a:r>
              <a:rPr lang="en-GB" sz="1600">
                <a:solidFill>
                  <a:srgbClr val="0F218B"/>
                </a:solidFill>
              </a:rPr>
              <a:t>LTTR allocation based on parameters from the 2 Long-Term Flow-Based capacity calculation are to be implemented by November 2025, through ATC extraction.</a:t>
            </a:r>
          </a:p>
        </p:txBody>
      </p:sp>
    </p:spTree>
    <p:extLst>
      <p:ext uri="{BB962C8B-B14F-4D97-AF65-F5344CB8AC3E}">
        <p14:creationId xmlns:p14="http://schemas.microsoft.com/office/powerpoint/2010/main" val="35615403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5_ENTSO-E Cover">
  <a:themeElements>
    <a:clrScheme name="ENTSO-E">
      <a:dk1>
        <a:srgbClr val="313131"/>
      </a:dk1>
      <a:lt1>
        <a:srgbClr val="FFFFFF"/>
      </a:lt1>
      <a:dk2>
        <a:srgbClr val="313131"/>
      </a:dk2>
      <a:lt2>
        <a:srgbClr val="FFFFFF"/>
      </a:lt2>
      <a:accent1>
        <a:srgbClr val="134094"/>
      </a:accent1>
      <a:accent2>
        <a:srgbClr val="EC6602"/>
      </a:accent2>
      <a:accent3>
        <a:srgbClr val="009992"/>
      </a:accent3>
      <a:accent4>
        <a:srgbClr val="FFCC00"/>
      </a:accent4>
      <a:accent5>
        <a:srgbClr val="707F86"/>
      </a:accent5>
      <a:accent6>
        <a:srgbClr val="A7B3B9"/>
      </a:accent6>
      <a:hlink>
        <a:srgbClr val="BF027F"/>
      </a:hlink>
      <a:folHlink>
        <a:srgbClr val="670F16"/>
      </a:folHlink>
    </a:clrScheme>
    <a:fontScheme name="Benutzerdefiniert 2">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tso-e_ppt_template_with_new title_slides_210709.pptx" id="{AD71176E-1EE7-4AA8-AF3C-1E0837130DDD}" vid="{63968B32-9FA6-4A9E-99A5-25AD93683663}"/>
    </a:ext>
  </a:extLst>
</a:theme>
</file>

<file path=ppt/theme/theme2.xml><?xml version="1.0" encoding="utf-8"?>
<a:theme xmlns:a="http://schemas.openxmlformats.org/drawingml/2006/main" name="ENTSO-E Cover">
  <a:themeElements>
    <a:clrScheme name="ENTSO-E">
      <a:dk1>
        <a:srgbClr val="313131"/>
      </a:dk1>
      <a:lt1>
        <a:srgbClr val="FFFFFF"/>
      </a:lt1>
      <a:dk2>
        <a:srgbClr val="313131"/>
      </a:dk2>
      <a:lt2>
        <a:srgbClr val="FFFFFF"/>
      </a:lt2>
      <a:accent1>
        <a:srgbClr val="134094"/>
      </a:accent1>
      <a:accent2>
        <a:srgbClr val="EC6602"/>
      </a:accent2>
      <a:accent3>
        <a:srgbClr val="009992"/>
      </a:accent3>
      <a:accent4>
        <a:srgbClr val="FFCC00"/>
      </a:accent4>
      <a:accent5>
        <a:srgbClr val="707F86"/>
      </a:accent5>
      <a:accent6>
        <a:srgbClr val="A7B3B9"/>
      </a:accent6>
      <a:hlink>
        <a:srgbClr val="BF027F"/>
      </a:hlink>
      <a:folHlink>
        <a:srgbClr val="670F16"/>
      </a:folHlink>
    </a:clrScheme>
    <a:fontScheme name="Benutzerdefiniert 2">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tso-e_ppt_template_with_new title_slides_210709.pptx" id="{AD71176E-1EE7-4AA8-AF3C-1E0837130DDD}" vid="{538A4D3F-3809-4705-A5A3-81DBE435459D}"/>
    </a:ext>
  </a:extLst>
</a:theme>
</file>

<file path=ppt/theme/theme3.xml><?xml version="1.0" encoding="utf-8"?>
<a:theme xmlns:a="http://schemas.openxmlformats.org/drawingml/2006/main" name="4_ENTSO-E Content">
  <a:themeElements>
    <a:clrScheme name="ENTSO-E">
      <a:dk1>
        <a:srgbClr val="3A3A3F"/>
      </a:dk1>
      <a:lt1>
        <a:srgbClr val="FFFFFF"/>
      </a:lt1>
      <a:dk2>
        <a:srgbClr val="3A3A3F"/>
      </a:dk2>
      <a:lt2>
        <a:srgbClr val="E7E6E6"/>
      </a:lt2>
      <a:accent1>
        <a:srgbClr val="2054A5"/>
      </a:accent1>
      <a:accent2>
        <a:srgbClr val="0FB29A"/>
      </a:accent2>
      <a:accent3>
        <a:srgbClr val="F37020"/>
      </a:accent3>
      <a:accent4>
        <a:srgbClr val="F7A431"/>
      </a:accent4>
      <a:accent5>
        <a:srgbClr val="3A3A3A"/>
      </a:accent5>
      <a:accent6>
        <a:srgbClr val="0073C8"/>
      </a:accent6>
      <a:hlink>
        <a:srgbClr val="0563C1"/>
      </a:hlink>
      <a:folHlink>
        <a:srgbClr val="954F72"/>
      </a:folHlink>
    </a:clrScheme>
    <a:fontScheme name="Benutzerdefiniert 2">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tso-e_ppt_template_with_new title_slides_210709.pptx" id="{AD71176E-1EE7-4AA8-AF3C-1E0837130DDD}" vid="{6436E805-6281-4D28-9214-61C90FC0BFD2}"/>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ENTSO-E Meeting" ma:contentTypeID="0x010100470991402C76AE478B96F78D260C0E54010055E83513B5291549B5F7F66D566CAF95" ma:contentTypeVersion="50" ma:contentTypeDescription="" ma:contentTypeScope="" ma:versionID="36e85b3fb85b193d17d61b6d3bb1a7f6">
  <xsd:schema xmlns:xsd="http://www.w3.org/2001/XMLSchema" xmlns:xs="http://www.w3.org/2001/XMLSchema" xmlns:p="http://schemas.microsoft.com/office/2006/metadata/properties" xmlns:ns2="e3fb2008-9808-4f29-aa32-2f66631018ed" xmlns:ns3="bca4c1c7-ecb6-4582-a708-ca09c7f7ccf2" targetNamespace="http://schemas.microsoft.com/office/2006/metadata/properties" ma:root="true" ma:fieldsID="0d34feccfdaaa33873472855fe5a4f6d" ns2:_="" ns3:_="">
    <xsd:import namespace="e3fb2008-9808-4f29-aa32-2f66631018ed"/>
    <xsd:import namespace="bca4c1c7-ecb6-4582-a708-ca09c7f7ccf2"/>
    <xsd:element name="properties">
      <xsd:complexType>
        <xsd:sequence>
          <xsd:element name="documentManagement">
            <xsd:complexType>
              <xsd:all>
                <xsd:element ref="ns2:TaxCatchAll" minOccurs="0"/>
                <xsd:element ref="ns2:Open_x0020_to_x0020_ACER" minOccurs="0"/>
                <xsd:element ref="ns2:Open_x0020_to_x0020_EC" minOccurs="0"/>
                <xsd:element ref="ns2:Document_x0020_Type" minOccurs="0"/>
                <xsd:element ref="ns2:Work_x0020_Area" minOccurs="0"/>
                <xsd:element ref="ns2:Business_x0020_Record" minOccurs="0"/>
                <xsd:element ref="ns2:Meeting" minOccurs="0"/>
                <xsd:element ref="ns2:Approval_x0020_Level" minOccurs="0"/>
                <xsd:element ref="ns2:o9b5552cd29f405b8612d2920cb859c4" minOccurs="0"/>
                <xsd:element ref="ns2:TaxCatchAllLabel" minOccurs="0"/>
                <xsd:element ref="ns2:a11881793d4943049370f281afa2b378" minOccurs="0"/>
                <xsd:element ref="ns2:i85e4520245b48aa896a2e6f400e83f6" minOccurs="0"/>
                <xsd:element ref="ns2:TaxKeywordTaxHTField" minOccurs="0"/>
                <xsd:element ref="ns3:MediaServiceMetadata" minOccurs="0"/>
                <xsd:element ref="ns3:MediaServiceFastMetadata" minOccurs="0"/>
                <xsd:element ref="ns3:MediaServiceSearchProperties" minOccurs="0"/>
                <xsd:element ref="ns3:MediaServiceObjectDetectorVersions" minOccurs="0"/>
                <xsd:element ref="ns3:MYENTSOE_SiteType" minOccurs="0"/>
                <xsd:element ref="ns3:a9672d3bf7a74cca9799b23521328606" minOccurs="0"/>
                <xsd:element ref="ns3:f84e6894a10f4f1aaa4a69eb636318cb" minOccurs="0"/>
                <xsd:element ref="ns3:bd4a75322cf242db8e867a226512a92a" minOccurs="0"/>
                <xsd:element ref="ns3:jaf702f8665841b5a1db349f2bdef64a" minOccurs="0"/>
                <xsd:element ref="ns3:a7cf0c0da8f245acbfc0b75c18c71c01" minOccurs="0"/>
                <xsd:element ref="ns3:b4c38addb6ba4d6ea04d5a5e1fdeb395" minOccurs="0"/>
                <xsd:element ref="ns3:pbee1c4014ca48d69e85f88d499ac871" minOccurs="0"/>
                <xsd:element ref="ns3:k6f14fe62bd84d3e9f4c290f11b27ed1" minOccurs="0"/>
                <xsd:element ref="ns3:k48e940cc0754c639dadc8a7b35e5103" minOccurs="0"/>
                <xsd:element ref="ns3:pa2762511e8c45a99a143d0797376ec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fb2008-9808-4f29-aa32-2f66631018ed"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51772ddf-d174-42d7-91d7-853f406e9969}" ma:internalName="TaxCatchAll" ma:readOnly="false" ma:showField="CatchAllData" ma:web="e3fb2008-9808-4f29-aa32-2f66631018ed">
      <xsd:complexType>
        <xsd:complexContent>
          <xsd:extension base="dms:MultiChoiceLookup">
            <xsd:sequence>
              <xsd:element name="Value" type="dms:Lookup" maxOccurs="unbounded" minOccurs="0" nillable="true"/>
            </xsd:sequence>
          </xsd:extension>
        </xsd:complexContent>
      </xsd:complexType>
    </xsd:element>
    <xsd:element name="Open_x0020_to_x0020_ACER" ma:index="9" nillable="true" ma:displayName="Open to ACER" ma:default="0" ma:description="This field should indicate if, from a business point of view, there is acceptance to share the data or document with ACER. In case the data or document is not open to ACER and there is a request from ACER, the legal basis for this request needs to be assessed by ENTSO-E Legal Section." ma:internalName="Open_x0020_to_x0020_ACER" ma:readOnly="false">
      <xsd:simpleType>
        <xsd:restriction base="dms:Boolean"/>
      </xsd:simpleType>
    </xsd:element>
    <xsd:element name="Open_x0020_to_x0020_EC" ma:index="10" nillable="true" ma:displayName="Open to EC" ma:default="0" ma:description="This field should indicate if, from a business point of view, there is acceptance to share the data or document with the EC. In case the data or document is not open to the EC and there is a request from the EC, the legal basis for this request needs to be assessed by ENTSO-E Legal Section." ma:internalName="Open_x0020_to_x0020_EC" ma:readOnly="false">
      <xsd:simpleType>
        <xsd:restriction base="dms:Boolean"/>
      </xsd:simpleType>
    </xsd:element>
    <xsd:element name="Document_x0020_Type" ma:index="11" nillable="true" ma:displayName="Document Type" ma:list="{9ed8d07d-2cf7-40fc-9cab-dc5e06c61705}" ma:internalName="Document_x0020_Type" ma:readOnly="false" ma:showField="Title" ma:web="e3fb2008-9808-4f29-aa32-2f66631018ed">
      <xsd:simpleType>
        <xsd:restriction base="dms:Lookup"/>
      </xsd:simpleType>
    </xsd:element>
    <xsd:element name="Work_x0020_Area" ma:index="13" nillable="true" ma:displayName="Work Area" ma:list="{67fd9c33-2680-4da8-8df1-5892e7892197}" ma:internalName="Work_x0020_Area" ma:readOnly="false" ma:showField="Title" ma:web="e3fb2008-9808-4f29-aa32-2f66631018ed">
      <xsd:simpleType>
        <xsd:restriction base="dms:Lookup"/>
      </xsd:simpleType>
    </xsd:element>
    <xsd:element name="Business_x0020_Record" ma:index="14" nillable="true" ma:displayName="Business Record" ma:list="{a0066da0-e5ac-40e4-b9bf-e8818053e13a}" ma:internalName="Business_x0020_Record" ma:readOnly="false" ma:showField="Title" ma:web="e3fb2008-9808-4f29-aa32-2f66631018ed">
      <xsd:simpleType>
        <xsd:restriction base="dms:Lookup"/>
      </xsd:simpleType>
    </xsd:element>
    <xsd:element name="Meeting" ma:index="15" nillable="true" ma:displayName="Meeting" ma:internalName="Meeting" ma:readOnly="false">
      <xsd:simpleType>
        <xsd:restriction base="dms:Text">
          <xsd:maxLength value="255"/>
        </xsd:restriction>
      </xsd:simpleType>
    </xsd:element>
    <xsd:element name="Approval_x0020_Level" ma:index="16" nillable="true" ma:displayName="Approval Level" ma:list="{cd56f3f1-79c9-40eb-a5e5-9429b6d8f84d}" ma:internalName="Approval_x0020_Level" ma:readOnly="false" ma:showField="Title" ma:web="e3fb2008-9808-4f29-aa32-2f66631018ed">
      <xsd:simpleType>
        <xsd:restriction base="dms:Lookup"/>
      </xsd:simpleType>
    </xsd:element>
    <xsd:element name="o9b5552cd29f405b8612d2920cb859c4" ma:index="17" nillable="true" ma:displayName="Data Classification_0" ma:hidden="true" ma:internalName="o9b5552cd29f405b8612d2920cb859c4" ma:readOnly="false">
      <xsd:simpleType>
        <xsd:restriction base="dms:Note"/>
      </xsd:simpleType>
    </xsd:element>
    <xsd:element name="TaxCatchAllLabel" ma:index="18" nillable="true" ma:displayName="Taxonomy Catch All Column1" ma:hidden="true" ma:list="{51772ddf-d174-42d7-91d7-853f406e9969}" ma:internalName="TaxCatchAllLabel" ma:readOnly="true" ma:showField="CatchAllDataLabel" ma:web="e3fb2008-9808-4f29-aa32-2f66631018ed">
      <xsd:complexType>
        <xsd:complexContent>
          <xsd:extension base="dms:MultiChoiceLookup">
            <xsd:sequence>
              <xsd:element name="Value" type="dms:Lookup" maxOccurs="unbounded" minOccurs="0" nillable="true"/>
            </xsd:sequence>
          </xsd:extension>
        </xsd:complexContent>
      </xsd:complexType>
    </xsd:element>
    <xsd:element name="a11881793d4943049370f281afa2b378" ma:index="19" nillable="true" ma:displayName="Data Origin_0" ma:hidden="true" ma:internalName="a11881793d4943049370f281afa2b378" ma:readOnly="false">
      <xsd:simpleType>
        <xsd:restriction base="dms:Note"/>
      </xsd:simpleType>
    </xsd:element>
    <xsd:element name="i85e4520245b48aa896a2e6f400e83f6" ma:index="20" nillable="true" ma:displayName="Level of Disclosure_0" ma:hidden="true" ma:internalName="i85e4520245b48aa896a2e6f400e83f6" ma:readOnly="false">
      <xsd:simpleType>
        <xsd:restriction base="dms:Note"/>
      </xsd:simpleType>
    </xsd:element>
    <xsd:element name="TaxKeywordTaxHTField" ma:index="21" nillable="true" ma:taxonomy="true" ma:internalName="TaxKeywordTaxHTField" ma:taxonomyFieldName="TaxKeyword" ma:displayName="Document Tags" ma:readOnly="false" ma:fieldId="{23f27201-bee3-471e-b2e7-b64fd8b7ca38}" ma:taxonomyMulti="true" ma:sspId="0cf2b176-d4dc-4d18-8c95-51f9f2dafcd3"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a4c1c7-ecb6-4582-a708-ca09c7f7ccf2"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ternalName="MediaServiceObjectDetectorVersions" ma:readOnly="true">
      <xsd:simpleType>
        <xsd:restriction base="dms:Text"/>
      </xsd:simpleType>
    </xsd:element>
    <xsd:element name="MYENTSOE_SiteType" ma:index="26" nillable="true" ma:displayName="Site Type" ma:default="MYENTSOE" ma:internalName="MYENTSOE_SiteType">
      <xsd:simpleType>
        <xsd:restriction base="dms:Text"/>
      </xsd:simpleType>
    </xsd:element>
    <xsd:element name="a9672d3bf7a74cca9799b23521328606" ma:index="28" nillable="true" ma:taxonomy="true" ma:internalName="a9672d3bf7a74cca9799b23521328606" ma:taxonomyFieldName="MYENTSOE_PublicType" ma:displayName="Public Type" ma:readOnly="false" ma:default="-1;#Extranet|922fc1ba-0c8d-4fbf-b30d-83722d0f30f2" ma:fieldId="{a9672d3b-f7a7-4cca-9799-b23521328606}" ma:sspId="0cf2b176-d4dc-4d18-8c95-51f9f2dafcd3" ma:termSetId="a0d7c562-4a8e-458a-9f8a-6a29e3d3b260" ma:anchorId="00000000-0000-0000-0000-000000000000" ma:open="false" ma:isKeyword="false">
      <xsd:complexType>
        <xsd:sequence>
          <xsd:element ref="pc:Terms" minOccurs="0" maxOccurs="1"/>
        </xsd:sequence>
      </xsd:complexType>
    </xsd:element>
    <xsd:element name="f84e6894a10f4f1aaa4a69eb636318cb" ma:index="30" nillable="true" ma:taxonomy="true" ma:internalName="f84e6894a10f4f1aaa4a69eb636318cb" ma:taxonomyFieldName="MYENTSOE_Section" ma:displayName="Section" ma:readOnly="false" ma:default="-1;#MC|7366e961-a820-475f-a3d2-d45454cbc454" ma:fieldId="{f84e6894-a10f-4f1a-aa4a-69eb636318cb}" ma:sspId="0cf2b176-d4dc-4d18-8c95-51f9f2dafcd3" ma:termSetId="ca6f290f-ffad-40e7-8c84-e8889b665443" ma:anchorId="00000000-0000-0000-0000-000000000000" ma:open="false" ma:isKeyword="false">
      <xsd:complexType>
        <xsd:sequence>
          <xsd:element ref="pc:Terms" minOccurs="0" maxOccurs="1"/>
        </xsd:sequence>
      </xsd:complexType>
    </xsd:element>
    <xsd:element name="bd4a75322cf242db8e867a226512a92a" ma:index="32" nillable="true" ma:taxonomy="true" ma:internalName="bd4a75322cf242db8e867a226512a92a" ma:taxonomyFieldName="MYENTSOE_Classification1" ma:displayName="Classification 1" ma:readOnly="false" ma:fieldId="{bd4a7532-2cf2-42db-8e86-7a226512a92a}" ma:sspId="0cf2b176-d4dc-4d18-8c95-51f9f2dafcd3" ma:termSetId="dedbf0d3-7411-4d77-a10b-23d4d399690e" ma:anchorId="00000000-0000-0000-0000-000000000000" ma:open="false" ma:isKeyword="false">
      <xsd:complexType>
        <xsd:sequence>
          <xsd:element ref="pc:Terms" minOccurs="0" maxOccurs="1"/>
        </xsd:sequence>
      </xsd:complexType>
    </xsd:element>
    <xsd:element name="jaf702f8665841b5a1db349f2bdef64a" ma:index="34" nillable="true" ma:taxonomy="true" ma:internalName="jaf702f8665841b5a1db349f2bdef64a" ma:taxonomyFieldName="MYENTSOE_Classification2" ma:displayName="Classification 2" ma:readOnly="false" ma:fieldId="{3af702f8-6658-41b5-a1db-349f2bdef64a}" ma:sspId="0cf2b176-d4dc-4d18-8c95-51f9f2dafcd3" ma:termSetId="dedbf0d3-7411-4d77-a10b-23d4d399690e" ma:anchorId="00000000-0000-0000-0000-000000000000" ma:open="false" ma:isKeyword="false">
      <xsd:complexType>
        <xsd:sequence>
          <xsd:element ref="pc:Terms" minOccurs="0" maxOccurs="1"/>
        </xsd:sequence>
      </xsd:complexType>
    </xsd:element>
    <xsd:element name="a7cf0c0da8f245acbfc0b75c18c71c01" ma:index="36" nillable="true" ma:taxonomy="true" ma:internalName="a7cf0c0da8f245acbfc0b75c18c71c01" ma:taxonomyFieldName="MYENTSOE_Classification3" ma:displayName="Classification 3" ma:readOnly="false" ma:fieldId="{a7cf0c0d-a8f2-45ac-bfc0-b75c18c71c01}" ma:sspId="0cf2b176-d4dc-4d18-8c95-51f9f2dafcd3" ma:termSetId="dedbf0d3-7411-4d77-a10b-23d4d399690e" ma:anchorId="00000000-0000-0000-0000-000000000000" ma:open="false" ma:isKeyword="false">
      <xsd:complexType>
        <xsd:sequence>
          <xsd:element ref="pc:Terms" minOccurs="0" maxOccurs="1"/>
        </xsd:sequence>
      </xsd:complexType>
    </xsd:element>
    <xsd:element name="b4c38addb6ba4d6ea04d5a5e1fdeb395" ma:index="38" nillable="true" ma:taxonomy="true" ma:internalName="b4c38addb6ba4d6ea04d5a5e1fdeb395" ma:taxonomyFieldName="MYENTSOE_Classification4" ma:displayName="Classification 4" ma:readOnly="false" ma:fieldId="{b4c38add-b6ba-4d6e-a04d-5a5e1fdeb395}" ma:sspId="0cf2b176-d4dc-4d18-8c95-51f9f2dafcd3" ma:termSetId="dedbf0d3-7411-4d77-a10b-23d4d399690e" ma:anchorId="00000000-0000-0000-0000-000000000000" ma:open="false" ma:isKeyword="false">
      <xsd:complexType>
        <xsd:sequence>
          <xsd:element ref="pc:Terms" minOccurs="0" maxOccurs="1"/>
        </xsd:sequence>
      </xsd:complexType>
    </xsd:element>
    <xsd:element name="pbee1c4014ca48d69e85f88d499ac871" ma:index="40" nillable="true" ma:taxonomy="true" ma:internalName="pbee1c4014ca48d69e85f88d499ac871" ma:taxonomyFieldName="MYENTSOE_SharingType" ma:displayName="Sharing Type" ma:readOnly="false" ma:default="-1;#Shared|04da8cfa-2b68-4725-9db5-e7b66ab623e6" ma:fieldId="{9bee1c40-14ca-48d6-9e85-f88d499ac871}" ma:sspId="0cf2b176-d4dc-4d18-8c95-51f9f2dafcd3" ma:termSetId="09b229b3-e0b6-423a-b819-7f93001a6e2a" ma:anchorId="00000000-0000-0000-0000-000000000000" ma:open="false" ma:isKeyword="false">
      <xsd:complexType>
        <xsd:sequence>
          <xsd:element ref="pc:Terms" minOccurs="0" maxOccurs="1"/>
        </xsd:sequence>
      </xsd:complexType>
    </xsd:element>
    <xsd:element name="k6f14fe62bd84d3e9f4c290f11b27ed1" ma:index="42" nillable="true" ma:taxonomy="true" ma:internalName="k6f14fe62bd84d3e9f4c290f11b27ed1" ma:taxonomyFieldName="Confidentiality" ma:displayName="Confidentiality" ma:readOnly="false" ma:fieldId="{46f14fe6-2bd8-4d3e-9f4c-290f11b27ed1}" ma:sspId="0cf2b176-d4dc-4d18-8c95-51f9f2dafcd3" ma:termSetId="1aeb3a4d-5a56-4fc5-b0c8-230b3cd7bda4" ma:anchorId="00000000-0000-0000-0000-000000000000" ma:open="false" ma:isKeyword="false">
      <xsd:complexType>
        <xsd:sequence>
          <xsd:element ref="pc:Terms" minOccurs="0" maxOccurs="1"/>
        </xsd:sequence>
      </xsd:complexType>
    </xsd:element>
    <xsd:element name="k48e940cc0754c639dadc8a7b35e5103" ma:index="44" nillable="true" ma:taxonomy="true" ma:internalName="k48e940cc0754c639dadc8a7b35e5103" ma:taxonomyFieldName="MYENTSOE_DataClassification" ma:displayName="Data Classification" ma:fieldId="{448e940c-c075-4c63-9dad-c8a7b35e5103}" ma:sspId="0cf2b176-d4dc-4d18-8c95-51f9f2dafcd3" ma:termSetId="ed1fa8aa-003c-40ab-bfad-ae0429370d98" ma:anchorId="00000000-0000-0000-0000-000000000000" ma:open="false" ma:isKeyword="false">
      <xsd:complexType>
        <xsd:sequence>
          <xsd:element ref="pc:Terms" minOccurs="0" maxOccurs="1"/>
        </xsd:sequence>
      </xsd:complexType>
    </xsd:element>
    <xsd:element name="pa2762511e8c45a99a143d0797376ecf" ma:index="46" nillable="true" ma:taxonomy="true" ma:internalName="pa2762511e8c45a99a143d0797376ecf" ma:taxonomyFieldName="MYENTSOE_DocumentClassification" ma:displayName="Document Classification" ma:fieldId="{9a276251-1e8c-45a9-9a14-3d0797376ecf}" ma:sspId="0cf2b176-d4dc-4d18-8c95-51f9f2dafcd3" ma:termSetId="8b91b5eb-b01b-44d4-a921-6f52ae5aec3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i85e4520245b48aa896a2e6f400e83f6 xmlns="e3fb2008-9808-4f29-aa32-2f66631018ed" xsi:nil="true"/>
    <a11881793d4943049370f281afa2b378 xmlns="e3fb2008-9808-4f29-aa32-2f66631018ed" xsi:nil="true"/>
    <Business_x0020_Record xmlns="e3fb2008-9808-4f29-aa32-2f66631018ed" xsi:nil="true"/>
    <TaxKeywordTaxHTField xmlns="e3fb2008-9808-4f29-aa32-2f66631018ed">
      <Terms xmlns="http://schemas.microsoft.com/office/infopath/2007/PartnerControls">
        <TermInfo xmlns="http://schemas.microsoft.com/office/infopath/2007/PartnerControls">
          <TermName xmlns="http://schemas.microsoft.com/office/infopath/2007/PartnerControls">ENTSO-E PowerPoint</TermName>
          <TermId xmlns="http://schemas.microsoft.com/office/infopath/2007/PartnerControls">00000000-0000-0000-0000-000000000000</TermId>
        </TermInfo>
      </Terms>
    </TaxKeywordTaxHTField>
    <Open_x0020_to_x0020_EC xmlns="e3fb2008-9808-4f29-aa32-2f66631018ed">false</Open_x0020_to_x0020_EC>
    <o9b5552cd29f405b8612d2920cb859c4 xmlns="e3fb2008-9808-4f29-aa32-2f66631018ed" xsi:nil="true"/>
    <Meeting xmlns="e3fb2008-9808-4f29-aa32-2f66631018ed">230608</Meeting>
    <Approval_x0020_Level xmlns="e3fb2008-9808-4f29-aa32-2f66631018ed" xsi:nil="true"/>
    <Work_x0020_Area xmlns="e3fb2008-9808-4f29-aa32-2f66631018ed" xsi:nil="true"/>
    <Document_x0020_Type xmlns="e3fb2008-9808-4f29-aa32-2f66631018ed" xsi:nil="true"/>
    <TaxCatchAll xmlns="e3fb2008-9808-4f29-aa32-2f66631018ed">
      <Value>5</Value>
      <Value>4</Value>
      <Value>3</Value>
    </TaxCatchAll>
    <Open_x0020_to_x0020_ACER xmlns="e3fb2008-9808-4f29-aa32-2f66631018ed">false</Open_x0020_to_x0020_ACER>
    <f84e6894a10f4f1aaa4a69eb636318cb xmlns="bca4c1c7-ecb6-4582-a708-ca09c7f7ccf2">
      <Terms xmlns="http://schemas.microsoft.com/office/infopath/2007/PartnerControls">
        <TermInfo xmlns="http://schemas.microsoft.com/office/infopath/2007/PartnerControls">
          <TermName xmlns="http://schemas.microsoft.com/office/infopath/2007/PartnerControls">MC</TermName>
          <TermId xmlns="http://schemas.microsoft.com/office/infopath/2007/PartnerControls">7366e961-a820-475f-a3d2-d45454cbc454</TermId>
        </TermInfo>
      </Terms>
    </f84e6894a10f4f1aaa4a69eb636318cb>
    <k48e940cc0754c639dadc8a7b35e5103 xmlns="bca4c1c7-ecb6-4582-a708-ca09c7f7ccf2">
      <Terms xmlns="http://schemas.microsoft.com/office/infopath/2007/PartnerControls"/>
    </k48e940cc0754c639dadc8a7b35e5103>
    <a9672d3bf7a74cca9799b23521328606 xmlns="bca4c1c7-ecb6-4582-a708-ca09c7f7ccf2">
      <Terms xmlns="http://schemas.microsoft.com/office/infopath/2007/PartnerControls">
        <TermInfo xmlns="http://schemas.microsoft.com/office/infopath/2007/PartnerControls">
          <TermName xmlns="http://schemas.microsoft.com/office/infopath/2007/PartnerControls">Extranet</TermName>
          <TermId xmlns="http://schemas.microsoft.com/office/infopath/2007/PartnerControls">922fc1ba-0c8d-4fbf-b30d-83722d0f30f2</TermId>
        </TermInfo>
      </Terms>
    </a9672d3bf7a74cca9799b23521328606>
    <k6f14fe62bd84d3e9f4c290f11b27ed1 xmlns="bca4c1c7-ecb6-4582-a708-ca09c7f7ccf2">
      <Terms xmlns="http://schemas.microsoft.com/office/infopath/2007/PartnerControls"/>
    </k6f14fe62bd84d3e9f4c290f11b27ed1>
    <b4c38addb6ba4d6ea04d5a5e1fdeb395 xmlns="bca4c1c7-ecb6-4582-a708-ca09c7f7ccf2">
      <Terms xmlns="http://schemas.microsoft.com/office/infopath/2007/PartnerControls"/>
    </b4c38addb6ba4d6ea04d5a5e1fdeb395>
    <pbee1c4014ca48d69e85f88d499ac871 xmlns="bca4c1c7-ecb6-4582-a708-ca09c7f7ccf2">
      <Terms xmlns="http://schemas.microsoft.com/office/infopath/2007/PartnerControls">
        <TermInfo xmlns="http://schemas.microsoft.com/office/infopath/2007/PartnerControls">
          <TermName xmlns="http://schemas.microsoft.com/office/infopath/2007/PartnerControls">Shared</TermName>
          <TermId xmlns="http://schemas.microsoft.com/office/infopath/2007/PartnerControls">04da8cfa-2b68-4725-9db5-e7b66ab623e6</TermId>
        </TermInfo>
      </Terms>
    </pbee1c4014ca48d69e85f88d499ac871>
    <bd4a75322cf242db8e867a226512a92a xmlns="bca4c1c7-ecb6-4582-a708-ca09c7f7ccf2">
      <Terms xmlns="http://schemas.microsoft.com/office/infopath/2007/PartnerControls"/>
    </bd4a75322cf242db8e867a226512a92a>
    <a7cf0c0da8f245acbfc0b75c18c71c01 xmlns="bca4c1c7-ecb6-4582-a708-ca09c7f7ccf2">
      <Terms xmlns="http://schemas.microsoft.com/office/infopath/2007/PartnerControls"/>
    </a7cf0c0da8f245acbfc0b75c18c71c01>
    <pa2762511e8c45a99a143d0797376ecf xmlns="bca4c1c7-ecb6-4582-a708-ca09c7f7ccf2">
      <Terms xmlns="http://schemas.microsoft.com/office/infopath/2007/PartnerControls"/>
    </pa2762511e8c45a99a143d0797376ecf>
    <MYENTSOE_SiteType xmlns="bca4c1c7-ecb6-4582-a708-ca09c7f7ccf2">MYENTSOE</MYENTSOE_SiteType>
    <jaf702f8665841b5a1db349f2bdef64a xmlns="bca4c1c7-ecb6-4582-a708-ca09c7f7ccf2">
      <Terms xmlns="http://schemas.microsoft.com/office/infopath/2007/PartnerControls"/>
    </jaf702f8665841b5a1db349f2bdef64a>
  </documentManagement>
</p:properties>
</file>

<file path=customXml/itemProps1.xml><?xml version="1.0" encoding="utf-8"?>
<ds:datastoreItem xmlns:ds="http://schemas.openxmlformats.org/officeDocument/2006/customXml" ds:itemID="{F7140F6C-A16C-47F0-AA52-FAEEBA6CC736}">
  <ds:schemaRefs>
    <ds:schemaRef ds:uri="bca4c1c7-ecb6-4582-a708-ca09c7f7ccf2"/>
    <ds:schemaRef ds:uri="e3fb2008-9808-4f29-aa32-2f66631018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1D54FE3-A3A9-4312-ADAF-B5556596E5A0}">
  <ds:schemaRefs>
    <ds:schemaRef ds:uri="http://schemas.microsoft.com/sharepoint/v3/contenttype/forms"/>
  </ds:schemaRefs>
</ds:datastoreItem>
</file>

<file path=customXml/itemProps3.xml><?xml version="1.0" encoding="utf-8"?>
<ds:datastoreItem xmlns:ds="http://schemas.openxmlformats.org/officeDocument/2006/customXml" ds:itemID="{AA6A3DC6-D96E-4665-B894-4DDCCA045DA7}">
  <ds:schemaRefs>
    <ds:schemaRef ds:uri="bca4c1c7-ecb6-4582-a708-ca09c7f7ccf2"/>
    <ds:schemaRef ds:uri="e3fb2008-9808-4f29-aa32-2f66631018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entso-e_ppt_template_with_new title_slides_210709</Template>
  <Application>Microsoft Office PowerPoint</Application>
  <PresentationFormat>Widescreen</PresentationFormat>
  <Slides>5</Slides>
  <Notes>0</Notes>
  <HiddenSlides>0</HiddenSlide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5_ENTSO-E Cover</vt:lpstr>
      <vt:lpstr>ENTSO-E Cover</vt:lpstr>
      <vt:lpstr>4_ENTSO-E Content</vt:lpstr>
      <vt:lpstr>MESC meeting</vt:lpstr>
      <vt:lpstr>LTFBA project update</vt:lpstr>
      <vt:lpstr>LTFBA project update</vt:lpstr>
      <vt:lpstr>LTFBA project update</vt:lpstr>
      <vt:lpstr>LTFBA project update</vt:lpstr>
    </vt:vector>
  </TitlesOfParts>
  <Company/>
  <LinksUpToDate>false</LinksUpToDate>
  <SharedDoc>false</SharedDoc>
  <HyperlinkBase>https://www.evg-online.org/</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PowerPoint Master</dc:subject>
  <dc:creator>Ludivne Marcenac</dc:creator>
  <cp:keywords>ENTSO-E PowerPoint</cp:keywords>
  <cp:revision>56</cp:revision>
  <dcterms:created xsi:type="dcterms:W3CDTF">2022-03-17T16:52:37Z</dcterms:created>
  <dcterms:modified xsi:type="dcterms:W3CDTF">2024-10-02T06:47:00Z</dcterms:modified>
  <cp:category>PowerPoint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0x010100470991402C76AE478B96F78D260C0E54010055E83513B5291549B5F7F66D566CAF95</vt:lpwstr>
  </property>
  <property fmtid="{D5CDD505-2E9C-101B-9397-08002B2CF9AE}" pid="3" name="TaxKeyword">
    <vt:lpwstr>8;#ENTSO-E PowerPoint|6e3f1693-d05d-43c6-ad09-86e7e46fc6db</vt:lpwstr>
  </property>
  <property fmtid="{D5CDD505-2E9C-101B-9397-08002B2CF9AE}" pid="4" name="Level of Disclosure">
    <vt:lpwstr/>
  </property>
  <property fmtid="{D5CDD505-2E9C-101B-9397-08002B2CF9AE}" pid="5" name="Data Classification">
    <vt:lpwstr/>
  </property>
  <property fmtid="{D5CDD505-2E9C-101B-9397-08002B2CF9AE}" pid="6" name="Data Origin">
    <vt:lpwstr/>
  </property>
  <property fmtid="{D5CDD505-2E9C-101B-9397-08002B2CF9AE}" pid="7" name="MYENTSOE_Classification2">
    <vt:lpwstr/>
  </property>
  <property fmtid="{D5CDD505-2E9C-101B-9397-08002B2CF9AE}" pid="8" name="Confidentiality">
    <vt:lpwstr/>
  </property>
  <property fmtid="{D5CDD505-2E9C-101B-9397-08002B2CF9AE}" pid="9" name="MYENTSOE_Classification3">
    <vt:lpwstr/>
  </property>
  <property fmtid="{D5CDD505-2E9C-101B-9397-08002B2CF9AE}" pid="10" name="MYENTSOE_PublicType">
    <vt:lpwstr>3;#Extranet|922fc1ba-0c8d-4fbf-b30d-83722d0f30f2</vt:lpwstr>
  </property>
  <property fmtid="{D5CDD505-2E9C-101B-9397-08002B2CF9AE}" pid="11" name="MYENTSOE_SharingType">
    <vt:lpwstr>5;#Shared|04da8cfa-2b68-4725-9db5-e7b66ab623e6</vt:lpwstr>
  </property>
  <property fmtid="{D5CDD505-2E9C-101B-9397-08002B2CF9AE}" pid="12" name="MYENTSOE_DocumentClassification">
    <vt:lpwstr/>
  </property>
  <property fmtid="{D5CDD505-2E9C-101B-9397-08002B2CF9AE}" pid="13" name="MYENTSOE_Classification1">
    <vt:lpwstr/>
  </property>
  <property fmtid="{D5CDD505-2E9C-101B-9397-08002B2CF9AE}" pid="14" name="MYENTSOE_Section">
    <vt:lpwstr>4;#MC|7366e961-a820-475f-a3d2-d45454cbc454</vt:lpwstr>
  </property>
  <property fmtid="{D5CDD505-2E9C-101B-9397-08002B2CF9AE}" pid="15" name="MYENTSOE_Classification4">
    <vt:lpwstr/>
  </property>
  <property fmtid="{D5CDD505-2E9C-101B-9397-08002B2CF9AE}" pid="16" name="MYENTSOE_DataClassification">
    <vt:lpwstr/>
  </property>
</Properties>
</file>